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66" r:id="rId1"/>
  </p:sldMasterIdLst>
  <p:notesMasterIdLst>
    <p:notesMasterId r:id="rId63"/>
  </p:notes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326" r:id="rId16"/>
    <p:sldId id="272" r:id="rId17"/>
    <p:sldId id="273" r:id="rId18"/>
    <p:sldId id="274" r:id="rId19"/>
    <p:sldId id="275" r:id="rId20"/>
    <p:sldId id="327" r:id="rId21"/>
    <p:sldId id="278" r:id="rId22"/>
    <p:sldId id="279" r:id="rId23"/>
    <p:sldId id="280" r:id="rId24"/>
    <p:sldId id="281" r:id="rId25"/>
    <p:sldId id="328" r:id="rId26"/>
    <p:sldId id="284" r:id="rId27"/>
    <p:sldId id="285" r:id="rId28"/>
    <p:sldId id="286" r:id="rId29"/>
    <p:sldId id="287" r:id="rId30"/>
    <p:sldId id="289" r:id="rId31"/>
    <p:sldId id="290" r:id="rId32"/>
    <p:sldId id="291" r:id="rId33"/>
    <p:sldId id="292" r:id="rId34"/>
    <p:sldId id="293" r:id="rId35"/>
    <p:sldId id="329" r:id="rId36"/>
    <p:sldId id="296" r:id="rId37"/>
    <p:sldId id="297" r:id="rId38"/>
    <p:sldId id="298" r:id="rId39"/>
    <p:sldId id="299" r:id="rId40"/>
    <p:sldId id="301" r:id="rId41"/>
    <p:sldId id="302" r:id="rId42"/>
    <p:sldId id="303" r:id="rId43"/>
    <p:sldId id="304" r:id="rId44"/>
    <p:sldId id="305" r:id="rId45"/>
    <p:sldId id="306" r:id="rId46"/>
    <p:sldId id="307" r:id="rId47"/>
    <p:sldId id="309" r:id="rId48"/>
    <p:sldId id="310" r:id="rId49"/>
    <p:sldId id="311" r:id="rId50"/>
    <p:sldId id="312" r:id="rId51"/>
    <p:sldId id="313" r:id="rId52"/>
    <p:sldId id="314" r:id="rId53"/>
    <p:sldId id="315" r:id="rId54"/>
    <p:sldId id="317" r:id="rId55"/>
    <p:sldId id="318" r:id="rId56"/>
    <p:sldId id="319" r:id="rId57"/>
    <p:sldId id="320" r:id="rId58"/>
    <p:sldId id="321" r:id="rId59"/>
    <p:sldId id="323" r:id="rId60"/>
    <p:sldId id="324" r:id="rId61"/>
    <p:sldId id="325" r:id="rId62"/>
  </p:sldIdLst>
  <p:sldSz cx="6858000" cy="9144000" type="screen4x3"/>
  <p:notesSz cx="6858000" cy="9144000"/>
  <p:embeddedFontLst>
    <p:embeddedFont>
      <p:font typeface="Didact Gothic" panose="00000500000000000000" pitchFamily="2" charset="0"/>
      <p:regular r:id="rId64"/>
    </p:embeddedFont>
    <p:embeddedFont>
      <p:font typeface="Mitr" panose="020B0502040204020203" pitchFamily="2" charset="-34"/>
      <p:regular r:id="rId65"/>
      <p:bold r:id="rId66"/>
    </p:embeddedFont>
    <p:embeddedFont>
      <p:font typeface="Varela" panose="020B0604020202020204" charset="0"/>
      <p:regular r:id="rId67"/>
    </p:embeddedFont>
    <p:embeddedFont>
      <p:font typeface="Verdana" panose="020B0604030504040204" pitchFamily="34" charset="0"/>
      <p:regular r:id="rId68"/>
      <p:bold r:id="rId69"/>
      <p:italic r:id="rId70"/>
      <p:boldItalic r:id="rId7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B648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61" d="100"/>
          <a:sy n="61" d="100"/>
        </p:scale>
        <p:origin x="2510" y="5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notesMaster" Target="notesMasters/notesMaster1.xml"/><Relationship Id="rId68" Type="http://schemas.openxmlformats.org/officeDocument/2006/relationships/font" Target="fonts/font5.fntdata"/><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font" Target="fonts/font3.fntdata"/><Relationship Id="rId74" Type="http://schemas.openxmlformats.org/officeDocument/2006/relationships/theme" Target="theme/theme1.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font" Target="fonts/font1.fntdata"/><Relationship Id="rId69" Type="http://schemas.openxmlformats.org/officeDocument/2006/relationships/font" Target="fonts/font6.fntdata"/><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presProps" Target="pres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font" Target="fonts/font4.fntdata"/><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font" Target="fonts/font7.fntdata"/><Relationship Id="rId75"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font" Target="fonts/font2.fntdata"/><Relationship Id="rId73"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 Type="http://schemas.openxmlformats.org/officeDocument/2006/relationships/slide" Target="slides/slide6.xml"/><Relationship Id="rId71" Type="http://schemas.openxmlformats.org/officeDocument/2006/relationships/font" Target="fonts/font8.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2143425" y="685800"/>
            <a:ext cx="25719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hyperlink" Target="https://thadeie.gov.tt/schools/" TargetMode="External"/><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3" Type="http://schemas.openxmlformats.org/officeDocument/2006/relationships/hyperlink" Target="https://www.youtube.com/watch?v=DKMO1Hrij54" TargetMode="External"/><Relationship Id="rId2" Type="http://schemas.openxmlformats.org/officeDocument/2006/relationships/slide" Target="../slides/slide14.xml"/><Relationship Id="rId1" Type="http://schemas.openxmlformats.org/officeDocument/2006/relationships/notesMaster" Target="../notesMasters/notesMaster1.xml"/><Relationship Id="rId4" Type="http://schemas.openxmlformats.org/officeDocument/2006/relationships/hyperlink" Target="https://www.youtube.com/watch?v=RenJugHhZsA" TargetMode="Externa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9"/>
        <p:cNvGrpSpPr/>
        <p:nvPr/>
      </p:nvGrpSpPr>
      <p:grpSpPr>
        <a:xfrm>
          <a:off x="0" y="0"/>
          <a:ext cx="0" cy="0"/>
          <a:chOff x="0" y="0"/>
          <a:chExt cx="0" cy="0"/>
        </a:xfrm>
      </p:grpSpPr>
      <p:sp>
        <p:nvSpPr>
          <p:cNvPr id="760" name="Google Shape;760;p: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1" name="Google Shape;761;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School crests: </a:t>
            </a:r>
            <a:r>
              <a:rPr lang="en" u="sng">
                <a:solidFill>
                  <a:schemeClr val="hlink"/>
                </a:solidFill>
                <a:hlinkClick r:id="rId3"/>
              </a:rPr>
              <a:t>https://thadeie.gov.tt/schools/</a:t>
            </a:r>
            <a:r>
              <a:rPr lang="en"/>
              <a:t>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9"/>
        <p:cNvGrpSpPr/>
        <p:nvPr/>
      </p:nvGrpSpPr>
      <p:grpSpPr>
        <a:xfrm>
          <a:off x="0" y="0"/>
          <a:ext cx="0" cy="0"/>
          <a:chOff x="0" y="0"/>
          <a:chExt cx="0" cy="0"/>
        </a:xfrm>
      </p:grpSpPr>
      <p:sp>
        <p:nvSpPr>
          <p:cNvPr id="780" name="Google Shape;780;g8f4f65bf5d_0_1069: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1" name="Google Shape;781;g8f4f65bf5d_0_10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8"/>
        <p:cNvGrpSpPr/>
        <p:nvPr/>
      </p:nvGrpSpPr>
      <p:grpSpPr>
        <a:xfrm>
          <a:off x="0" y="0"/>
          <a:ext cx="0" cy="0"/>
          <a:chOff x="0" y="0"/>
          <a:chExt cx="0" cy="0"/>
        </a:xfrm>
      </p:grpSpPr>
      <p:sp>
        <p:nvSpPr>
          <p:cNvPr id="1149" name="Google Shape;1149;gd9a84d651b_0_6: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0" name="Google Shape;1150;gd9a84d651b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d9a84d651b_0_374: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d9a84d651b_0_3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4"/>
        <p:cNvGrpSpPr/>
        <p:nvPr/>
      </p:nvGrpSpPr>
      <p:grpSpPr>
        <a:xfrm>
          <a:off x="0" y="0"/>
          <a:ext cx="0" cy="0"/>
          <a:chOff x="0" y="0"/>
          <a:chExt cx="0" cy="0"/>
        </a:xfrm>
      </p:grpSpPr>
      <p:sp>
        <p:nvSpPr>
          <p:cNvPr id="1885" name="Google Shape;1885;g8f4f65bf5d_0_3065: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6" name="Google Shape;1886;g8f4f65bf5d_0_30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10"/>
        <p:cNvGrpSpPr/>
        <p:nvPr/>
      </p:nvGrpSpPr>
      <p:grpSpPr>
        <a:xfrm>
          <a:off x="0" y="0"/>
          <a:ext cx="0" cy="0"/>
          <a:chOff x="0" y="0"/>
          <a:chExt cx="0" cy="0"/>
        </a:xfrm>
      </p:grpSpPr>
      <p:sp>
        <p:nvSpPr>
          <p:cNvPr id="2411" name="Google Shape;2411;g8f4f65bf5d_0_1049: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12" name="Google Shape;2412;g8f4f65bf5d_0_10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17"/>
        <p:cNvGrpSpPr/>
        <p:nvPr/>
      </p:nvGrpSpPr>
      <p:grpSpPr>
        <a:xfrm>
          <a:off x="0" y="0"/>
          <a:ext cx="0" cy="0"/>
          <a:chOff x="0" y="0"/>
          <a:chExt cx="0" cy="0"/>
        </a:xfrm>
      </p:grpSpPr>
      <p:sp>
        <p:nvSpPr>
          <p:cNvPr id="2418" name="Google Shape;2418;g8f4f65bf5d_0_4085: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19" name="Google Shape;2419;g8f4f65bf5d_0_40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0"/>
        <p:cNvGrpSpPr/>
        <p:nvPr/>
      </p:nvGrpSpPr>
      <p:grpSpPr>
        <a:xfrm>
          <a:off x="0" y="0"/>
          <a:ext cx="0" cy="0"/>
          <a:chOff x="0" y="0"/>
          <a:chExt cx="0" cy="0"/>
        </a:xfrm>
      </p:grpSpPr>
      <p:sp>
        <p:nvSpPr>
          <p:cNvPr id="2591" name="Google Shape;2591;g8f4f65bf5d_0_4472: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2" name="Google Shape;2592;g8f4f65bf5d_0_44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2"/>
        <p:cNvGrpSpPr/>
        <p:nvPr/>
      </p:nvGrpSpPr>
      <p:grpSpPr>
        <a:xfrm>
          <a:off x="0" y="0"/>
          <a:ext cx="0" cy="0"/>
          <a:chOff x="0" y="0"/>
          <a:chExt cx="0" cy="0"/>
        </a:xfrm>
      </p:grpSpPr>
      <p:sp>
        <p:nvSpPr>
          <p:cNvPr id="2773" name="Google Shape;2773;g9273f58441_0_1425: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74" name="Google Shape;2774;g9273f58441_0_14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7"/>
        <p:cNvGrpSpPr/>
        <p:nvPr/>
      </p:nvGrpSpPr>
      <p:grpSpPr>
        <a:xfrm>
          <a:off x="0" y="0"/>
          <a:ext cx="0" cy="0"/>
          <a:chOff x="0" y="0"/>
          <a:chExt cx="0" cy="0"/>
        </a:xfrm>
      </p:grpSpPr>
      <p:sp>
        <p:nvSpPr>
          <p:cNvPr id="2778" name="Google Shape;2778;gd9a84d651b_0_778: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79" name="Google Shape;2779;gd9a84d651b_0_7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5"/>
        <p:cNvGrpSpPr/>
        <p:nvPr/>
      </p:nvGrpSpPr>
      <p:grpSpPr>
        <a:xfrm>
          <a:off x="0" y="0"/>
          <a:ext cx="0" cy="0"/>
          <a:chOff x="0" y="0"/>
          <a:chExt cx="0" cy="0"/>
        </a:xfrm>
      </p:grpSpPr>
      <p:sp>
        <p:nvSpPr>
          <p:cNvPr id="2786" name="Google Shape;2786;g8f9100282e_0_2: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7" name="Google Shape;2787;g8f9100282e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1"/>
        <p:cNvGrpSpPr/>
        <p:nvPr/>
      </p:nvGrpSpPr>
      <p:grpSpPr>
        <a:xfrm>
          <a:off x="0" y="0"/>
          <a:ext cx="0" cy="0"/>
          <a:chOff x="0" y="0"/>
          <a:chExt cx="0" cy="0"/>
        </a:xfrm>
      </p:grpSpPr>
      <p:sp>
        <p:nvSpPr>
          <p:cNvPr id="2872" name="Google Shape;2872;gd9a8509dd0_0_153: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73" name="Google Shape;2873;gd9a8509dd0_0_1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29"/>
        <p:cNvGrpSpPr/>
        <p:nvPr/>
      </p:nvGrpSpPr>
      <p:grpSpPr>
        <a:xfrm>
          <a:off x="0" y="0"/>
          <a:ext cx="0" cy="0"/>
          <a:chOff x="0" y="0"/>
          <a:chExt cx="0" cy="0"/>
        </a:xfrm>
      </p:grpSpPr>
      <p:sp>
        <p:nvSpPr>
          <p:cNvPr id="3030" name="Google Shape;3030;gd64bb5ea5e_0_2: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31" name="Google Shape;3031;gd64bb5ea5e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59"/>
        <p:cNvGrpSpPr/>
        <p:nvPr/>
      </p:nvGrpSpPr>
      <p:grpSpPr>
        <a:xfrm>
          <a:off x="0" y="0"/>
          <a:ext cx="0" cy="0"/>
          <a:chOff x="0" y="0"/>
          <a:chExt cx="0" cy="0"/>
        </a:xfrm>
      </p:grpSpPr>
      <p:sp>
        <p:nvSpPr>
          <p:cNvPr id="3060" name="Google Shape;3060;g9273f58441_0_7523: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61" name="Google Shape;3061;g9273f58441_0_75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Jerome Lawrence: </a:t>
            </a:r>
            <a:r>
              <a:rPr lang="en" u="sng">
                <a:solidFill>
                  <a:schemeClr val="hlink"/>
                </a:solidFill>
                <a:hlinkClick r:id="rId3"/>
              </a:rPr>
              <a:t>https://www.youtube.com/watch?v=DKMO1Hrij54</a:t>
            </a:r>
            <a:r>
              <a:rPr lang="en"/>
              <a:t> </a:t>
            </a:r>
            <a:endParaRPr/>
          </a:p>
          <a:p>
            <a:pPr marL="0" lvl="0" indent="0" algn="l" rtl="0">
              <a:spcBef>
                <a:spcPts val="0"/>
              </a:spcBef>
              <a:spcAft>
                <a:spcPts val="0"/>
              </a:spcAft>
              <a:buNone/>
            </a:pPr>
            <a:r>
              <a:rPr lang="en"/>
              <a:t>Sekani Solomon: </a:t>
            </a:r>
            <a:r>
              <a:rPr lang="en" u="sng">
                <a:solidFill>
                  <a:schemeClr val="hlink"/>
                </a:solidFill>
                <a:hlinkClick r:id="rId4"/>
              </a:rPr>
              <a:t>https://www.youtube.com/watch?v=RenJugHhZsA</a:t>
            </a:r>
            <a:r>
              <a:rPr lang="en"/>
              <a:t>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97"/>
        <p:cNvGrpSpPr/>
        <p:nvPr/>
      </p:nvGrpSpPr>
      <p:grpSpPr>
        <a:xfrm>
          <a:off x="0" y="0"/>
          <a:ext cx="0" cy="0"/>
          <a:chOff x="0" y="0"/>
          <a:chExt cx="0" cy="0"/>
        </a:xfrm>
      </p:grpSpPr>
      <p:sp>
        <p:nvSpPr>
          <p:cNvPr id="3098" name="Google Shape;3098;gd9a8509dd0_0_31: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99" name="Google Shape;3099;gd9a8509dd0_0_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83"/>
        <p:cNvGrpSpPr/>
        <p:nvPr/>
      </p:nvGrpSpPr>
      <p:grpSpPr>
        <a:xfrm>
          <a:off x="0" y="0"/>
          <a:ext cx="0" cy="0"/>
          <a:chOff x="0" y="0"/>
          <a:chExt cx="0" cy="0"/>
        </a:xfrm>
      </p:grpSpPr>
      <p:sp>
        <p:nvSpPr>
          <p:cNvPr id="3184" name="Google Shape;3184;gd9a8509dd0_0_333: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5" name="Google Shape;3185;gd9a8509dd0_0_3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41"/>
        <p:cNvGrpSpPr/>
        <p:nvPr/>
      </p:nvGrpSpPr>
      <p:grpSpPr>
        <a:xfrm>
          <a:off x="0" y="0"/>
          <a:ext cx="0" cy="0"/>
          <a:chOff x="0" y="0"/>
          <a:chExt cx="0" cy="0"/>
        </a:xfrm>
      </p:grpSpPr>
      <p:sp>
        <p:nvSpPr>
          <p:cNvPr id="3342" name="Google Shape;3342;g9273f58441_0_980: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43" name="Google Shape;3343;g9273f58441_0_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Magnet School - a school designed to attract pupils from various areas or groups, especially one offering specialist tuition in a particular subject alongside the standard curriculum. </a:t>
            </a: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1"/>
        <p:cNvGrpSpPr/>
        <p:nvPr/>
      </p:nvGrpSpPr>
      <p:grpSpPr>
        <a:xfrm>
          <a:off x="0" y="0"/>
          <a:ext cx="0" cy="0"/>
          <a:chOff x="0" y="0"/>
          <a:chExt cx="0" cy="0"/>
        </a:xfrm>
      </p:grpSpPr>
      <p:sp>
        <p:nvSpPr>
          <p:cNvPr id="3372" name="Google Shape;3372;gd9a8509dd0_0_13: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3" name="Google Shape;3373;gd9a8509dd0_0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9"/>
        <p:cNvGrpSpPr/>
        <p:nvPr/>
      </p:nvGrpSpPr>
      <p:grpSpPr>
        <a:xfrm>
          <a:off x="0" y="0"/>
          <a:ext cx="0" cy="0"/>
          <a:chOff x="0" y="0"/>
          <a:chExt cx="0" cy="0"/>
        </a:xfrm>
      </p:grpSpPr>
      <p:sp>
        <p:nvSpPr>
          <p:cNvPr id="3410" name="Google Shape;3410;gd64bb5ea5e_0_49: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11" name="Google Shape;3411;gd64bb5ea5e_0_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5"/>
        <p:cNvGrpSpPr/>
        <p:nvPr/>
      </p:nvGrpSpPr>
      <p:grpSpPr>
        <a:xfrm>
          <a:off x="0" y="0"/>
          <a:ext cx="0" cy="0"/>
          <a:chOff x="0" y="0"/>
          <a:chExt cx="0" cy="0"/>
        </a:xfrm>
      </p:grpSpPr>
      <p:sp>
        <p:nvSpPr>
          <p:cNvPr id="3496" name="Google Shape;3496;gd64bb5ea5e_0_130: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7" name="Google Shape;3497;gd64bb5ea5e_0_1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53"/>
        <p:cNvGrpSpPr/>
        <p:nvPr/>
      </p:nvGrpSpPr>
      <p:grpSpPr>
        <a:xfrm>
          <a:off x="0" y="0"/>
          <a:ext cx="0" cy="0"/>
          <a:chOff x="0" y="0"/>
          <a:chExt cx="0" cy="0"/>
        </a:xfrm>
      </p:grpSpPr>
      <p:sp>
        <p:nvSpPr>
          <p:cNvPr id="3654" name="Google Shape;3654;gd64bb5ea5e_0_287: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55" name="Google Shape;3655;gd64bb5ea5e_0_2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83"/>
        <p:cNvGrpSpPr/>
        <p:nvPr/>
      </p:nvGrpSpPr>
      <p:grpSpPr>
        <a:xfrm>
          <a:off x="0" y="0"/>
          <a:ext cx="0" cy="0"/>
          <a:chOff x="0" y="0"/>
          <a:chExt cx="0" cy="0"/>
        </a:xfrm>
      </p:grpSpPr>
      <p:sp>
        <p:nvSpPr>
          <p:cNvPr id="3684" name="Google Shape;3684;gd64bb5ea5e_0_316: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85" name="Google Shape;3685;gd64bb5ea5e_0_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22"/>
        <p:cNvGrpSpPr/>
        <p:nvPr/>
      </p:nvGrpSpPr>
      <p:grpSpPr>
        <a:xfrm>
          <a:off x="0" y="0"/>
          <a:ext cx="0" cy="0"/>
          <a:chOff x="0" y="0"/>
          <a:chExt cx="0" cy="0"/>
        </a:xfrm>
      </p:grpSpPr>
      <p:sp>
        <p:nvSpPr>
          <p:cNvPr id="3723" name="Google Shape;3723;gd64bb5ea5e_0_389: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24" name="Google Shape;3724;gd64bb5ea5e_0_3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08"/>
        <p:cNvGrpSpPr/>
        <p:nvPr/>
      </p:nvGrpSpPr>
      <p:grpSpPr>
        <a:xfrm>
          <a:off x="0" y="0"/>
          <a:ext cx="0" cy="0"/>
          <a:chOff x="0" y="0"/>
          <a:chExt cx="0" cy="0"/>
        </a:xfrm>
      </p:grpSpPr>
      <p:sp>
        <p:nvSpPr>
          <p:cNvPr id="3809" name="Google Shape;3809;gd64bb5ea5e_0_474: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10" name="Google Shape;3810;gd64bb5ea5e_0_4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66"/>
        <p:cNvGrpSpPr/>
        <p:nvPr/>
      </p:nvGrpSpPr>
      <p:grpSpPr>
        <a:xfrm>
          <a:off x="0" y="0"/>
          <a:ext cx="0" cy="0"/>
          <a:chOff x="0" y="0"/>
          <a:chExt cx="0" cy="0"/>
        </a:xfrm>
      </p:grpSpPr>
      <p:sp>
        <p:nvSpPr>
          <p:cNvPr id="3967" name="Google Shape;3967;gd64bb5ea5e_0_631: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68" name="Google Shape;3968;gd64bb5ea5e_0_6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96"/>
        <p:cNvGrpSpPr/>
        <p:nvPr/>
      </p:nvGrpSpPr>
      <p:grpSpPr>
        <a:xfrm>
          <a:off x="0" y="0"/>
          <a:ext cx="0" cy="0"/>
          <a:chOff x="0" y="0"/>
          <a:chExt cx="0" cy="0"/>
        </a:xfrm>
      </p:grpSpPr>
      <p:sp>
        <p:nvSpPr>
          <p:cNvPr id="3997" name="Google Shape;3997;gd64bb5ea5e_0_660: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98" name="Google Shape;3998;gd64bb5ea5e_0_6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26"/>
        <p:cNvGrpSpPr/>
        <p:nvPr/>
      </p:nvGrpSpPr>
      <p:grpSpPr>
        <a:xfrm>
          <a:off x="0" y="0"/>
          <a:ext cx="0" cy="0"/>
          <a:chOff x="0" y="0"/>
          <a:chExt cx="0" cy="0"/>
        </a:xfrm>
      </p:grpSpPr>
      <p:sp>
        <p:nvSpPr>
          <p:cNvPr id="4027" name="Google Shape;4027;gd64bb5ea5e_0_696: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28" name="Google Shape;4028;gd64bb5ea5e_0_6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34"/>
        <p:cNvGrpSpPr/>
        <p:nvPr/>
      </p:nvGrpSpPr>
      <p:grpSpPr>
        <a:xfrm>
          <a:off x="0" y="0"/>
          <a:ext cx="0" cy="0"/>
          <a:chOff x="0" y="0"/>
          <a:chExt cx="0" cy="0"/>
        </a:xfrm>
      </p:grpSpPr>
      <p:sp>
        <p:nvSpPr>
          <p:cNvPr id="4035" name="Google Shape;4035;gd64bb5ea5e_0_704: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36" name="Google Shape;4036;gd64bb5ea5e_0_7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20"/>
        <p:cNvGrpSpPr/>
        <p:nvPr/>
      </p:nvGrpSpPr>
      <p:grpSpPr>
        <a:xfrm>
          <a:off x="0" y="0"/>
          <a:ext cx="0" cy="0"/>
          <a:chOff x="0" y="0"/>
          <a:chExt cx="0" cy="0"/>
        </a:xfrm>
      </p:grpSpPr>
      <p:sp>
        <p:nvSpPr>
          <p:cNvPr id="4121" name="Google Shape;4121;gd64bb5ea5e_0_789: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22" name="Google Shape;4122;gd64bb5ea5e_0_7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8"/>
        <p:cNvGrpSpPr/>
        <p:nvPr/>
      </p:nvGrpSpPr>
      <p:grpSpPr>
        <a:xfrm>
          <a:off x="0" y="0"/>
          <a:ext cx="0" cy="0"/>
          <a:chOff x="0" y="0"/>
          <a:chExt cx="0" cy="0"/>
        </a:xfrm>
      </p:grpSpPr>
      <p:sp>
        <p:nvSpPr>
          <p:cNvPr id="4279" name="Google Shape;4279;gd64bb5ea5e_0_946: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80" name="Google Shape;4280;gd64bb5ea5e_0_9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08"/>
        <p:cNvGrpSpPr/>
        <p:nvPr/>
      </p:nvGrpSpPr>
      <p:grpSpPr>
        <a:xfrm>
          <a:off x="0" y="0"/>
          <a:ext cx="0" cy="0"/>
          <a:chOff x="0" y="0"/>
          <a:chExt cx="0" cy="0"/>
        </a:xfrm>
      </p:grpSpPr>
      <p:sp>
        <p:nvSpPr>
          <p:cNvPr id="4309" name="Google Shape;4309;gd64bb5ea5e_0_975: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10" name="Google Shape;4310;gd64bb5ea5e_0_9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45"/>
        <p:cNvGrpSpPr/>
        <p:nvPr/>
      </p:nvGrpSpPr>
      <p:grpSpPr>
        <a:xfrm>
          <a:off x="0" y="0"/>
          <a:ext cx="0" cy="0"/>
          <a:chOff x="0" y="0"/>
          <a:chExt cx="0" cy="0"/>
        </a:xfrm>
      </p:grpSpPr>
      <p:sp>
        <p:nvSpPr>
          <p:cNvPr id="4346" name="Google Shape;4346;gda4bd5a5d3_0_17: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47" name="Google Shape;4347;gda4bd5a5d3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31"/>
        <p:cNvGrpSpPr/>
        <p:nvPr/>
      </p:nvGrpSpPr>
      <p:grpSpPr>
        <a:xfrm>
          <a:off x="0" y="0"/>
          <a:ext cx="0" cy="0"/>
          <a:chOff x="0" y="0"/>
          <a:chExt cx="0" cy="0"/>
        </a:xfrm>
      </p:grpSpPr>
      <p:sp>
        <p:nvSpPr>
          <p:cNvPr id="4432" name="Google Shape;4432;gda4bd5a5d3_0_102: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33" name="Google Shape;4433;gda4bd5a5d3_0_1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89"/>
        <p:cNvGrpSpPr/>
        <p:nvPr/>
      </p:nvGrpSpPr>
      <p:grpSpPr>
        <a:xfrm>
          <a:off x="0" y="0"/>
          <a:ext cx="0" cy="0"/>
          <a:chOff x="0" y="0"/>
          <a:chExt cx="0" cy="0"/>
        </a:xfrm>
      </p:grpSpPr>
      <p:sp>
        <p:nvSpPr>
          <p:cNvPr id="4590" name="Google Shape;4590;gda4bd5a5d3_0_259: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91" name="Google Shape;4591;gda4bd5a5d3_0_2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19"/>
        <p:cNvGrpSpPr/>
        <p:nvPr/>
      </p:nvGrpSpPr>
      <p:grpSpPr>
        <a:xfrm>
          <a:off x="0" y="0"/>
          <a:ext cx="0" cy="0"/>
          <a:chOff x="0" y="0"/>
          <a:chExt cx="0" cy="0"/>
        </a:xfrm>
      </p:grpSpPr>
      <p:sp>
        <p:nvSpPr>
          <p:cNvPr id="4620" name="Google Shape;4620;gda4bd5a5d3_0_288: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21" name="Google Shape;4621;gda4bd5a5d3_0_2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49"/>
        <p:cNvGrpSpPr/>
        <p:nvPr/>
      </p:nvGrpSpPr>
      <p:grpSpPr>
        <a:xfrm>
          <a:off x="0" y="0"/>
          <a:ext cx="0" cy="0"/>
          <a:chOff x="0" y="0"/>
          <a:chExt cx="0" cy="0"/>
        </a:xfrm>
      </p:grpSpPr>
      <p:sp>
        <p:nvSpPr>
          <p:cNvPr id="4650" name="Google Shape;4650;gda4bd5a5d3_0_322: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51" name="Google Shape;4651;gda4bd5a5d3_0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56"/>
        <p:cNvGrpSpPr/>
        <p:nvPr/>
      </p:nvGrpSpPr>
      <p:grpSpPr>
        <a:xfrm>
          <a:off x="0" y="0"/>
          <a:ext cx="0" cy="0"/>
          <a:chOff x="0" y="0"/>
          <a:chExt cx="0" cy="0"/>
        </a:xfrm>
      </p:grpSpPr>
      <p:sp>
        <p:nvSpPr>
          <p:cNvPr id="4657" name="Google Shape;4657;gda4bd5a5d3_0_328: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58" name="Google Shape;4658;gda4bd5a5d3_0_3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42"/>
        <p:cNvGrpSpPr/>
        <p:nvPr/>
      </p:nvGrpSpPr>
      <p:grpSpPr>
        <a:xfrm>
          <a:off x="0" y="0"/>
          <a:ext cx="0" cy="0"/>
          <a:chOff x="0" y="0"/>
          <a:chExt cx="0" cy="0"/>
        </a:xfrm>
      </p:grpSpPr>
      <p:sp>
        <p:nvSpPr>
          <p:cNvPr id="4743" name="Google Shape;4743;gda4bd5a5d3_0_413: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4" name="Google Shape;4744;gda4bd5a5d3_0_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00"/>
        <p:cNvGrpSpPr/>
        <p:nvPr/>
      </p:nvGrpSpPr>
      <p:grpSpPr>
        <a:xfrm>
          <a:off x="0" y="0"/>
          <a:ext cx="0" cy="0"/>
          <a:chOff x="0" y="0"/>
          <a:chExt cx="0" cy="0"/>
        </a:xfrm>
      </p:grpSpPr>
      <p:sp>
        <p:nvSpPr>
          <p:cNvPr id="4901" name="Google Shape;4901;gda4bd5a5d3_0_627: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02" name="Google Shape;4902;gda4bd5a5d3_0_6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58"/>
        <p:cNvGrpSpPr/>
        <p:nvPr/>
      </p:nvGrpSpPr>
      <p:grpSpPr>
        <a:xfrm>
          <a:off x="0" y="0"/>
          <a:ext cx="0" cy="0"/>
          <a:chOff x="0" y="0"/>
          <a:chExt cx="0" cy="0"/>
        </a:xfrm>
      </p:grpSpPr>
      <p:sp>
        <p:nvSpPr>
          <p:cNvPr id="5059" name="Google Shape;5059;gda4bd5a5d3_0_784: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60" name="Google Shape;5060;gda4bd5a5d3_0_7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65"/>
        <p:cNvGrpSpPr/>
        <p:nvPr/>
      </p:nvGrpSpPr>
      <p:grpSpPr>
        <a:xfrm>
          <a:off x="0" y="0"/>
          <a:ext cx="0" cy="0"/>
          <a:chOff x="0" y="0"/>
          <a:chExt cx="0" cy="0"/>
        </a:xfrm>
      </p:grpSpPr>
      <p:sp>
        <p:nvSpPr>
          <p:cNvPr id="5066" name="Google Shape;5066;gda4bd5a5d3_0_570: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67" name="Google Shape;5067;gda4bd5a5d3_0_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5"/>
        <p:cNvGrpSpPr/>
        <p:nvPr/>
      </p:nvGrpSpPr>
      <p:grpSpPr>
        <a:xfrm>
          <a:off x="0" y="0"/>
          <a:ext cx="0" cy="0"/>
          <a:chOff x="0" y="0"/>
          <a:chExt cx="0" cy="0"/>
        </a:xfrm>
      </p:grpSpPr>
      <p:sp>
        <p:nvSpPr>
          <p:cNvPr id="5096" name="Google Shape;5096;gda4bd5a5d3_0_599: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97" name="Google Shape;5097;gda4bd5a5d3_0_5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25"/>
        <p:cNvGrpSpPr/>
        <p:nvPr/>
      </p:nvGrpSpPr>
      <p:grpSpPr>
        <a:xfrm>
          <a:off x="0" y="0"/>
          <a:ext cx="0" cy="0"/>
          <a:chOff x="0" y="0"/>
          <a:chExt cx="0" cy="0"/>
        </a:xfrm>
      </p:grpSpPr>
      <p:sp>
        <p:nvSpPr>
          <p:cNvPr id="5126" name="Google Shape;5126;gda4bd5a5d3_0_946: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27" name="Google Shape;5127;gda4bd5a5d3_0_9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33"/>
        <p:cNvGrpSpPr/>
        <p:nvPr/>
      </p:nvGrpSpPr>
      <p:grpSpPr>
        <a:xfrm>
          <a:off x="0" y="0"/>
          <a:ext cx="0" cy="0"/>
          <a:chOff x="0" y="0"/>
          <a:chExt cx="0" cy="0"/>
        </a:xfrm>
      </p:grpSpPr>
      <p:sp>
        <p:nvSpPr>
          <p:cNvPr id="5134" name="Google Shape;5134;gda4bd5a5d3_0_952: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35" name="Google Shape;5135;gda4bd5a5d3_0_9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19"/>
        <p:cNvGrpSpPr/>
        <p:nvPr/>
      </p:nvGrpSpPr>
      <p:grpSpPr>
        <a:xfrm>
          <a:off x="0" y="0"/>
          <a:ext cx="0" cy="0"/>
          <a:chOff x="0" y="0"/>
          <a:chExt cx="0" cy="0"/>
        </a:xfrm>
      </p:grpSpPr>
      <p:sp>
        <p:nvSpPr>
          <p:cNvPr id="5220" name="Google Shape;5220;gda4bd5a5d3_0_1037: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1" name="Google Shape;5221;gda4bd5a5d3_0_10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77"/>
        <p:cNvGrpSpPr/>
        <p:nvPr/>
      </p:nvGrpSpPr>
      <p:grpSpPr>
        <a:xfrm>
          <a:off x="0" y="0"/>
          <a:ext cx="0" cy="0"/>
          <a:chOff x="0" y="0"/>
          <a:chExt cx="0" cy="0"/>
        </a:xfrm>
      </p:grpSpPr>
      <p:sp>
        <p:nvSpPr>
          <p:cNvPr id="5378" name="Google Shape;5378;gda4bd5a5d3_0_1255: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79" name="Google Shape;5379;gda4bd5a5d3_0_12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5"/>
        <p:cNvGrpSpPr/>
        <p:nvPr/>
      </p:nvGrpSpPr>
      <p:grpSpPr>
        <a:xfrm>
          <a:off x="0" y="0"/>
          <a:ext cx="0" cy="0"/>
          <a:chOff x="0" y="0"/>
          <a:chExt cx="0" cy="0"/>
        </a:xfrm>
      </p:grpSpPr>
      <p:sp>
        <p:nvSpPr>
          <p:cNvPr id="5536" name="Google Shape;5536;gda4bd5a5d3_0_1194: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37" name="Google Shape;5537;gda4bd5a5d3_0_1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65"/>
        <p:cNvGrpSpPr/>
        <p:nvPr/>
      </p:nvGrpSpPr>
      <p:grpSpPr>
        <a:xfrm>
          <a:off x="0" y="0"/>
          <a:ext cx="0" cy="0"/>
          <a:chOff x="0" y="0"/>
          <a:chExt cx="0" cy="0"/>
        </a:xfrm>
      </p:grpSpPr>
      <p:sp>
        <p:nvSpPr>
          <p:cNvPr id="5566" name="Google Shape;5566;gda4bd5a5d3_0_1412: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67" name="Google Shape;5567;gda4bd5a5d3_0_14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91"/>
        <p:cNvGrpSpPr/>
        <p:nvPr/>
      </p:nvGrpSpPr>
      <p:grpSpPr>
        <a:xfrm>
          <a:off x="0" y="0"/>
          <a:ext cx="0" cy="0"/>
          <a:chOff x="0" y="0"/>
          <a:chExt cx="0" cy="0"/>
        </a:xfrm>
      </p:grpSpPr>
      <p:sp>
        <p:nvSpPr>
          <p:cNvPr id="5592" name="Google Shape;5592;gda4bd5a5d3_0_1223: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93" name="Google Shape;5593;gda4bd5a5d3_0_12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21"/>
        <p:cNvGrpSpPr/>
        <p:nvPr/>
      </p:nvGrpSpPr>
      <p:grpSpPr>
        <a:xfrm>
          <a:off x="0" y="0"/>
          <a:ext cx="0" cy="0"/>
          <a:chOff x="0" y="0"/>
          <a:chExt cx="0" cy="0"/>
        </a:xfrm>
      </p:grpSpPr>
      <p:sp>
        <p:nvSpPr>
          <p:cNvPr id="5622" name="Google Shape;5622;gda4bd5a5d3_0_1443: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23" name="Google Shape;5623;gda4bd5a5d3_0_14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29"/>
        <p:cNvGrpSpPr/>
        <p:nvPr/>
      </p:nvGrpSpPr>
      <p:grpSpPr>
        <a:xfrm>
          <a:off x="0" y="0"/>
          <a:ext cx="0" cy="0"/>
          <a:chOff x="0" y="0"/>
          <a:chExt cx="0" cy="0"/>
        </a:xfrm>
      </p:grpSpPr>
      <p:sp>
        <p:nvSpPr>
          <p:cNvPr id="5630" name="Google Shape;5630;gda4bd5a5d3_0_1450: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31" name="Google Shape;5631;gda4bd5a5d3_0_14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15"/>
        <p:cNvGrpSpPr/>
        <p:nvPr/>
      </p:nvGrpSpPr>
      <p:grpSpPr>
        <a:xfrm>
          <a:off x="0" y="0"/>
          <a:ext cx="0" cy="0"/>
          <a:chOff x="0" y="0"/>
          <a:chExt cx="0" cy="0"/>
        </a:xfrm>
      </p:grpSpPr>
      <p:sp>
        <p:nvSpPr>
          <p:cNvPr id="5716" name="Google Shape;5716;gda4bd5a5d3_0_1535: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17" name="Google Shape;5717;gda4bd5a5d3_0_15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73"/>
        <p:cNvGrpSpPr/>
        <p:nvPr/>
      </p:nvGrpSpPr>
      <p:grpSpPr>
        <a:xfrm>
          <a:off x="0" y="0"/>
          <a:ext cx="0" cy="0"/>
          <a:chOff x="0" y="0"/>
          <a:chExt cx="0" cy="0"/>
        </a:xfrm>
      </p:grpSpPr>
      <p:sp>
        <p:nvSpPr>
          <p:cNvPr id="5874" name="Google Shape;5874;gda4bd5a5d3_0_1692: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5" name="Google Shape;5875;gda4bd5a5d3_0_16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3"/>
        <p:cNvGrpSpPr/>
        <p:nvPr/>
      </p:nvGrpSpPr>
      <p:grpSpPr>
        <a:xfrm>
          <a:off x="0" y="0"/>
          <a:ext cx="0" cy="0"/>
          <a:chOff x="0" y="0"/>
          <a:chExt cx="0" cy="0"/>
        </a:xfrm>
      </p:grpSpPr>
      <p:sp>
        <p:nvSpPr>
          <p:cNvPr id="5904" name="Google Shape;5904;gda4bd5a5d3_0_1721: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05" name="Google Shape;5905;gda4bd5a5d3_0_17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33"/>
        <p:cNvGrpSpPr/>
        <p:nvPr/>
      </p:nvGrpSpPr>
      <p:grpSpPr>
        <a:xfrm>
          <a:off x="0" y="0"/>
          <a:ext cx="0" cy="0"/>
          <a:chOff x="0" y="0"/>
          <a:chExt cx="0" cy="0"/>
        </a:xfrm>
      </p:grpSpPr>
      <p:sp>
        <p:nvSpPr>
          <p:cNvPr id="5934" name="Google Shape;5934;g9273f58441_0_2192: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35" name="Google Shape;5935;g9273f58441_0_21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88"/>
        <p:cNvGrpSpPr/>
        <p:nvPr/>
      </p:nvGrpSpPr>
      <p:grpSpPr>
        <a:xfrm>
          <a:off x="0" y="0"/>
          <a:ext cx="0" cy="0"/>
          <a:chOff x="0" y="0"/>
          <a:chExt cx="0" cy="0"/>
        </a:xfrm>
      </p:grpSpPr>
      <p:sp>
        <p:nvSpPr>
          <p:cNvPr id="5989" name="Google Shape;5989;g9273f58441_0_7725: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90" name="Google Shape;5990;g9273f58441_0_77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24"/>
        <p:cNvGrpSpPr/>
        <p:nvPr/>
      </p:nvGrpSpPr>
      <p:grpSpPr>
        <a:xfrm>
          <a:off x="0" y="0"/>
          <a:ext cx="0" cy="0"/>
          <a:chOff x="0" y="0"/>
          <a:chExt cx="0" cy="0"/>
        </a:xfrm>
      </p:grpSpPr>
      <p:sp>
        <p:nvSpPr>
          <p:cNvPr id="6425" name="Google Shape;6425;g9273f58441_0_8992:notes"/>
          <p:cNvSpPr>
            <a:spLocks noGrp="1" noRot="1" noChangeAspect="1"/>
          </p:cNvSpPr>
          <p:nvPr>
            <p:ph type="sldImg" idx="2"/>
          </p:nvPr>
        </p:nvSpPr>
        <p:spPr>
          <a:xfrm>
            <a:off x="2143125" y="685800"/>
            <a:ext cx="257175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26" name="Google Shape;6426;g9273f58441_0_89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3010396" y="-1458"/>
            <a:ext cx="3877461" cy="9143909"/>
            <a:chOff x="3604794" y="-827"/>
            <a:chExt cx="5579884" cy="5143674"/>
          </a:xfrm>
        </p:grpSpPr>
        <p:sp>
          <p:nvSpPr>
            <p:cNvPr id="10" name="Google Shape;10;p2"/>
            <p:cNvSpPr/>
            <p:nvPr/>
          </p:nvSpPr>
          <p:spPr>
            <a:xfrm>
              <a:off x="3604794" y="-827"/>
              <a:ext cx="5579884" cy="5143674"/>
            </a:xfrm>
            <a:custGeom>
              <a:avLst/>
              <a:gdLst/>
              <a:ahLst/>
              <a:cxnLst/>
              <a:rect l="l" t="t" r="r" b="b"/>
              <a:pathLst>
                <a:path w="206433" h="190295" extrusionOk="0">
                  <a:moveTo>
                    <a:pt x="22050" y="0"/>
                  </a:moveTo>
                  <a:cubicBezTo>
                    <a:pt x="22050" y="0"/>
                    <a:pt x="0" y="36406"/>
                    <a:pt x="40424" y="70348"/>
                  </a:cubicBezTo>
                  <a:cubicBezTo>
                    <a:pt x="71352" y="96323"/>
                    <a:pt x="91690" y="165529"/>
                    <a:pt x="72836" y="190294"/>
                  </a:cubicBezTo>
                  <a:lnTo>
                    <a:pt x="206433" y="190294"/>
                  </a:lnTo>
                  <a:lnTo>
                    <a:pt x="206433" y="0"/>
                  </a:ln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 name="Google Shape;11;p2"/>
            <p:cNvSpPr/>
            <p:nvPr/>
          </p:nvSpPr>
          <p:spPr>
            <a:xfrm>
              <a:off x="3604794" y="-827"/>
              <a:ext cx="5579884" cy="5143674"/>
            </a:xfrm>
            <a:custGeom>
              <a:avLst/>
              <a:gdLst/>
              <a:ahLst/>
              <a:cxnLst/>
              <a:rect l="l" t="t" r="r" b="b"/>
              <a:pathLst>
                <a:path w="206433" h="190295" extrusionOk="0">
                  <a:moveTo>
                    <a:pt x="22050" y="0"/>
                  </a:moveTo>
                  <a:cubicBezTo>
                    <a:pt x="22050" y="0"/>
                    <a:pt x="0" y="36406"/>
                    <a:pt x="40424" y="70348"/>
                  </a:cubicBezTo>
                  <a:cubicBezTo>
                    <a:pt x="71352" y="96323"/>
                    <a:pt x="91690" y="165529"/>
                    <a:pt x="72836" y="190294"/>
                  </a:cubicBezTo>
                  <a:lnTo>
                    <a:pt x="206433" y="190294"/>
                  </a:lnTo>
                  <a:lnTo>
                    <a:pt x="206433" y="41428"/>
                  </a:lnTo>
                  <a:cubicBezTo>
                    <a:pt x="195659" y="33290"/>
                    <a:pt x="181069" y="29126"/>
                    <a:pt x="166086" y="29126"/>
                  </a:cubicBezTo>
                  <a:cubicBezTo>
                    <a:pt x="157579" y="29126"/>
                    <a:pt x="148944" y="30468"/>
                    <a:pt x="140810" y="33188"/>
                  </a:cubicBezTo>
                  <a:cubicBezTo>
                    <a:pt x="136525" y="34619"/>
                    <a:pt x="132657" y="35260"/>
                    <a:pt x="129120" y="35260"/>
                  </a:cubicBezTo>
                  <a:cubicBezTo>
                    <a:pt x="108896" y="35260"/>
                    <a:pt x="99447" y="14298"/>
                    <a:pt x="84294" y="0"/>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2" name="Google Shape;12;p2"/>
          <p:cNvSpPr txBox="1">
            <a:spLocks noGrp="1"/>
          </p:cNvSpPr>
          <p:nvPr>
            <p:ph type="ctrTitle"/>
          </p:nvPr>
        </p:nvSpPr>
        <p:spPr>
          <a:xfrm>
            <a:off x="540000" y="1834422"/>
            <a:ext cx="2737800" cy="3649200"/>
          </a:xfrm>
          <a:prstGeom prst="rect">
            <a:avLst/>
          </a:prstGeom>
        </p:spPr>
        <p:txBody>
          <a:bodyPr spcFirstLastPara="1" wrap="square" lIns="0" tIns="0" rIns="0" bIns="0" anchor="ctr" anchorCtr="0">
            <a:noAutofit/>
          </a:bodyPr>
          <a:lstStyle>
            <a:lvl1pPr lvl="0" algn="ctr">
              <a:spcBef>
                <a:spcPts val="0"/>
              </a:spcBef>
              <a:spcAft>
                <a:spcPts val="0"/>
              </a:spcAft>
              <a:buSzPts val="5600"/>
              <a:buNone/>
              <a:defRPr sz="5600"/>
            </a:lvl1pPr>
            <a:lvl2pPr lvl="1" algn="ctr">
              <a:spcBef>
                <a:spcPts val="0"/>
              </a:spcBef>
              <a:spcAft>
                <a:spcPts val="0"/>
              </a:spcAft>
              <a:buSzPts val="5600"/>
              <a:buNone/>
              <a:defRPr sz="5600"/>
            </a:lvl2pPr>
            <a:lvl3pPr lvl="2" algn="ctr">
              <a:spcBef>
                <a:spcPts val="0"/>
              </a:spcBef>
              <a:spcAft>
                <a:spcPts val="0"/>
              </a:spcAft>
              <a:buSzPts val="5600"/>
              <a:buNone/>
              <a:defRPr sz="5600"/>
            </a:lvl3pPr>
            <a:lvl4pPr lvl="3" algn="ctr">
              <a:spcBef>
                <a:spcPts val="0"/>
              </a:spcBef>
              <a:spcAft>
                <a:spcPts val="0"/>
              </a:spcAft>
              <a:buSzPts val="5600"/>
              <a:buNone/>
              <a:defRPr sz="5600"/>
            </a:lvl4pPr>
            <a:lvl5pPr lvl="4" algn="ctr">
              <a:spcBef>
                <a:spcPts val="0"/>
              </a:spcBef>
              <a:spcAft>
                <a:spcPts val="0"/>
              </a:spcAft>
              <a:buSzPts val="5600"/>
              <a:buNone/>
              <a:defRPr sz="5600"/>
            </a:lvl5pPr>
            <a:lvl6pPr lvl="5" algn="ctr">
              <a:spcBef>
                <a:spcPts val="0"/>
              </a:spcBef>
              <a:spcAft>
                <a:spcPts val="0"/>
              </a:spcAft>
              <a:buSzPts val="5600"/>
              <a:buNone/>
              <a:defRPr sz="5600"/>
            </a:lvl6pPr>
            <a:lvl7pPr lvl="6" algn="ctr">
              <a:spcBef>
                <a:spcPts val="0"/>
              </a:spcBef>
              <a:spcAft>
                <a:spcPts val="0"/>
              </a:spcAft>
              <a:buSzPts val="5600"/>
              <a:buNone/>
              <a:defRPr sz="5600"/>
            </a:lvl7pPr>
            <a:lvl8pPr lvl="7" algn="ctr">
              <a:spcBef>
                <a:spcPts val="0"/>
              </a:spcBef>
              <a:spcAft>
                <a:spcPts val="0"/>
              </a:spcAft>
              <a:buSzPts val="5600"/>
              <a:buNone/>
              <a:defRPr sz="5600"/>
            </a:lvl8pPr>
            <a:lvl9pPr lvl="8" algn="ctr">
              <a:spcBef>
                <a:spcPts val="0"/>
              </a:spcBef>
              <a:spcAft>
                <a:spcPts val="0"/>
              </a:spcAft>
              <a:buSzPts val="5600"/>
              <a:buNone/>
              <a:defRPr sz="5600"/>
            </a:lvl9pPr>
          </a:lstStyle>
          <a:p>
            <a:endParaRPr/>
          </a:p>
        </p:txBody>
      </p:sp>
      <p:sp>
        <p:nvSpPr>
          <p:cNvPr id="13" name="Google Shape;13;p2"/>
          <p:cNvSpPr txBox="1">
            <a:spLocks noGrp="1"/>
          </p:cNvSpPr>
          <p:nvPr>
            <p:ph type="subTitle" idx="1"/>
          </p:nvPr>
        </p:nvSpPr>
        <p:spPr>
          <a:xfrm>
            <a:off x="540000" y="5900533"/>
            <a:ext cx="2737800" cy="1408800"/>
          </a:xfrm>
          <a:prstGeom prst="rect">
            <a:avLst/>
          </a:prstGeom>
        </p:spPr>
        <p:txBody>
          <a:bodyPr spcFirstLastPara="1" wrap="square" lIns="0" tIns="0" rIns="0" bIns="0" anchor="ctr" anchorCtr="0">
            <a:noAutofit/>
          </a:bodyPr>
          <a:lstStyle>
            <a:lvl1pPr lvl="0" algn="ctr">
              <a:lnSpc>
                <a:spcPct val="100000"/>
              </a:lnSpc>
              <a:spcBef>
                <a:spcPts val="0"/>
              </a:spcBef>
              <a:spcAft>
                <a:spcPts val="0"/>
              </a:spcAft>
              <a:buSzPts val="3000"/>
              <a:buNone/>
              <a:defRPr sz="28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4"/>
        <p:cNvGrpSpPr/>
        <p:nvPr/>
      </p:nvGrpSpPr>
      <p:grpSpPr>
        <a:xfrm>
          <a:off x="0" y="0"/>
          <a:ext cx="0" cy="0"/>
          <a:chOff x="0" y="0"/>
          <a:chExt cx="0" cy="0"/>
        </a:xfrm>
      </p:grpSpPr>
      <p:sp>
        <p:nvSpPr>
          <p:cNvPr id="15" name="Google Shape;15;p3"/>
          <p:cNvSpPr txBox="1">
            <a:spLocks noGrp="1"/>
          </p:cNvSpPr>
          <p:nvPr>
            <p:ph type="ctrTitle"/>
          </p:nvPr>
        </p:nvSpPr>
        <p:spPr>
          <a:xfrm>
            <a:off x="540000" y="2859200"/>
            <a:ext cx="2696100" cy="3649200"/>
          </a:xfrm>
          <a:prstGeom prst="rect">
            <a:avLst/>
          </a:prstGeom>
        </p:spPr>
        <p:txBody>
          <a:bodyPr spcFirstLastPara="1" wrap="square" lIns="0" tIns="0" rIns="0" bIns="0" anchor="ctr" anchorCtr="0">
            <a:noAutofit/>
          </a:bodyPr>
          <a:lstStyle>
            <a:lvl1pPr lvl="0" rtl="0">
              <a:spcBef>
                <a:spcPts val="0"/>
              </a:spcBef>
              <a:spcAft>
                <a:spcPts val="0"/>
              </a:spcAft>
              <a:buSzPts val="5600"/>
              <a:buNone/>
              <a:defRPr sz="5600"/>
            </a:lvl1pPr>
            <a:lvl2pPr lvl="1" algn="ctr" rtl="0">
              <a:spcBef>
                <a:spcPts val="0"/>
              </a:spcBef>
              <a:spcAft>
                <a:spcPts val="0"/>
              </a:spcAft>
              <a:buSzPts val="5600"/>
              <a:buNone/>
              <a:defRPr sz="5600"/>
            </a:lvl2pPr>
            <a:lvl3pPr lvl="2" algn="ctr" rtl="0">
              <a:spcBef>
                <a:spcPts val="0"/>
              </a:spcBef>
              <a:spcAft>
                <a:spcPts val="0"/>
              </a:spcAft>
              <a:buSzPts val="5600"/>
              <a:buNone/>
              <a:defRPr sz="5600"/>
            </a:lvl3pPr>
            <a:lvl4pPr lvl="3" algn="ctr" rtl="0">
              <a:spcBef>
                <a:spcPts val="0"/>
              </a:spcBef>
              <a:spcAft>
                <a:spcPts val="0"/>
              </a:spcAft>
              <a:buSzPts val="5600"/>
              <a:buNone/>
              <a:defRPr sz="5600"/>
            </a:lvl4pPr>
            <a:lvl5pPr lvl="4" algn="ctr" rtl="0">
              <a:spcBef>
                <a:spcPts val="0"/>
              </a:spcBef>
              <a:spcAft>
                <a:spcPts val="0"/>
              </a:spcAft>
              <a:buSzPts val="5600"/>
              <a:buNone/>
              <a:defRPr sz="5600"/>
            </a:lvl5pPr>
            <a:lvl6pPr lvl="5" algn="ctr" rtl="0">
              <a:spcBef>
                <a:spcPts val="0"/>
              </a:spcBef>
              <a:spcAft>
                <a:spcPts val="0"/>
              </a:spcAft>
              <a:buSzPts val="5600"/>
              <a:buNone/>
              <a:defRPr sz="5600"/>
            </a:lvl6pPr>
            <a:lvl7pPr lvl="6" algn="ctr" rtl="0">
              <a:spcBef>
                <a:spcPts val="0"/>
              </a:spcBef>
              <a:spcAft>
                <a:spcPts val="0"/>
              </a:spcAft>
              <a:buSzPts val="5600"/>
              <a:buNone/>
              <a:defRPr sz="5600"/>
            </a:lvl7pPr>
            <a:lvl8pPr lvl="7" algn="ctr" rtl="0">
              <a:spcBef>
                <a:spcPts val="0"/>
              </a:spcBef>
              <a:spcAft>
                <a:spcPts val="0"/>
              </a:spcAft>
              <a:buSzPts val="5600"/>
              <a:buNone/>
              <a:defRPr sz="5600"/>
            </a:lvl8pPr>
            <a:lvl9pPr lvl="8" algn="ctr" rtl="0">
              <a:spcBef>
                <a:spcPts val="0"/>
              </a:spcBef>
              <a:spcAft>
                <a:spcPts val="0"/>
              </a:spcAft>
              <a:buSzPts val="5600"/>
              <a:buNone/>
              <a:defRPr sz="5600"/>
            </a:lvl9pPr>
          </a:lstStyle>
          <a:p>
            <a:endParaRPr/>
          </a:p>
        </p:txBody>
      </p:sp>
      <p:sp>
        <p:nvSpPr>
          <p:cNvPr id="16" name="Google Shape;16;p3"/>
          <p:cNvSpPr txBox="1">
            <a:spLocks noGrp="1"/>
          </p:cNvSpPr>
          <p:nvPr>
            <p:ph type="subTitle" idx="1"/>
          </p:nvPr>
        </p:nvSpPr>
        <p:spPr>
          <a:xfrm>
            <a:off x="540000" y="6508267"/>
            <a:ext cx="2696100" cy="1408800"/>
          </a:xfrm>
          <a:prstGeom prst="rect">
            <a:avLst/>
          </a:prstGeom>
        </p:spPr>
        <p:txBody>
          <a:bodyPr spcFirstLastPara="1" wrap="square" lIns="0" tIns="0" rIns="0" bIns="0" anchor="ctr" anchorCtr="0">
            <a:noAutofit/>
          </a:bodyPr>
          <a:lstStyle>
            <a:lvl1pPr lvl="0" rtl="0">
              <a:lnSpc>
                <a:spcPct val="100000"/>
              </a:lnSpc>
              <a:spcBef>
                <a:spcPts val="0"/>
              </a:spcBef>
              <a:spcAft>
                <a:spcPts val="0"/>
              </a:spcAft>
              <a:buSzPts val="3000"/>
              <a:buNone/>
              <a:defRPr sz="23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sp>
        <p:nvSpPr>
          <p:cNvPr id="17" name="Google Shape;17;p3"/>
          <p:cNvSpPr txBox="1">
            <a:spLocks noGrp="1"/>
          </p:cNvSpPr>
          <p:nvPr>
            <p:ph type="title" idx="2" hasCustomPrompt="1"/>
          </p:nvPr>
        </p:nvSpPr>
        <p:spPr>
          <a:xfrm>
            <a:off x="540000" y="1226667"/>
            <a:ext cx="2696100" cy="1632300"/>
          </a:xfrm>
          <a:prstGeom prst="rect">
            <a:avLst/>
          </a:prstGeom>
        </p:spPr>
        <p:txBody>
          <a:bodyPr spcFirstLastPara="1" wrap="square" lIns="0" tIns="0" rIns="0" bIns="0" anchor="ctr" anchorCtr="0">
            <a:noAutofit/>
          </a:bodyPr>
          <a:lstStyle>
            <a:lvl1pPr lvl="0" rtl="0">
              <a:spcBef>
                <a:spcPts val="0"/>
              </a:spcBef>
              <a:spcAft>
                <a:spcPts val="0"/>
              </a:spcAft>
              <a:buSzPts val="13200"/>
              <a:buNone/>
              <a:defRPr sz="7100">
                <a:solidFill>
                  <a:schemeClr val="accent1"/>
                </a:solidFill>
              </a:defRPr>
            </a:lvl1pPr>
            <a:lvl2pPr lvl="1" algn="ctr" rtl="0">
              <a:spcBef>
                <a:spcPts val="0"/>
              </a:spcBef>
              <a:spcAft>
                <a:spcPts val="0"/>
              </a:spcAft>
              <a:buSzPts val="13200"/>
              <a:buNone/>
              <a:defRPr sz="13200"/>
            </a:lvl2pPr>
            <a:lvl3pPr lvl="2" algn="ctr" rtl="0">
              <a:spcBef>
                <a:spcPts val="0"/>
              </a:spcBef>
              <a:spcAft>
                <a:spcPts val="0"/>
              </a:spcAft>
              <a:buSzPts val="13200"/>
              <a:buNone/>
              <a:defRPr sz="13200"/>
            </a:lvl3pPr>
            <a:lvl4pPr lvl="3" algn="ctr" rtl="0">
              <a:spcBef>
                <a:spcPts val="0"/>
              </a:spcBef>
              <a:spcAft>
                <a:spcPts val="0"/>
              </a:spcAft>
              <a:buSzPts val="13200"/>
              <a:buNone/>
              <a:defRPr sz="13200"/>
            </a:lvl4pPr>
            <a:lvl5pPr lvl="4" algn="ctr" rtl="0">
              <a:spcBef>
                <a:spcPts val="0"/>
              </a:spcBef>
              <a:spcAft>
                <a:spcPts val="0"/>
              </a:spcAft>
              <a:buSzPts val="13200"/>
              <a:buNone/>
              <a:defRPr sz="13200"/>
            </a:lvl5pPr>
            <a:lvl6pPr lvl="5" algn="ctr" rtl="0">
              <a:spcBef>
                <a:spcPts val="0"/>
              </a:spcBef>
              <a:spcAft>
                <a:spcPts val="0"/>
              </a:spcAft>
              <a:buSzPts val="13200"/>
              <a:buNone/>
              <a:defRPr sz="13200"/>
            </a:lvl6pPr>
            <a:lvl7pPr lvl="6" algn="ctr" rtl="0">
              <a:spcBef>
                <a:spcPts val="0"/>
              </a:spcBef>
              <a:spcAft>
                <a:spcPts val="0"/>
              </a:spcAft>
              <a:buSzPts val="13200"/>
              <a:buNone/>
              <a:defRPr sz="13200"/>
            </a:lvl7pPr>
            <a:lvl8pPr lvl="7" algn="ctr" rtl="0">
              <a:spcBef>
                <a:spcPts val="0"/>
              </a:spcBef>
              <a:spcAft>
                <a:spcPts val="0"/>
              </a:spcAft>
              <a:buSzPts val="13200"/>
              <a:buNone/>
              <a:defRPr sz="13200"/>
            </a:lvl8pPr>
            <a:lvl9pPr lvl="8" algn="ctr" rtl="0">
              <a:spcBef>
                <a:spcPts val="0"/>
              </a:spcBef>
              <a:spcAft>
                <a:spcPts val="0"/>
              </a:spcAft>
              <a:buSzPts val="13200"/>
              <a:buNone/>
              <a:defRPr sz="13200"/>
            </a:lvl9pPr>
          </a:lstStyle>
          <a:p>
            <a:r>
              <a:t>xx%</a:t>
            </a:r>
          </a:p>
        </p:txBody>
      </p:sp>
      <p:grpSp>
        <p:nvGrpSpPr>
          <p:cNvPr id="18" name="Google Shape;18;p3"/>
          <p:cNvGrpSpPr/>
          <p:nvPr/>
        </p:nvGrpSpPr>
        <p:grpSpPr>
          <a:xfrm>
            <a:off x="3010396" y="-1458"/>
            <a:ext cx="3877461" cy="9143909"/>
            <a:chOff x="3604794" y="-827"/>
            <a:chExt cx="5579884" cy="5143674"/>
          </a:xfrm>
        </p:grpSpPr>
        <p:sp>
          <p:nvSpPr>
            <p:cNvPr id="19" name="Google Shape;19;p3"/>
            <p:cNvSpPr/>
            <p:nvPr/>
          </p:nvSpPr>
          <p:spPr>
            <a:xfrm>
              <a:off x="3604794" y="-827"/>
              <a:ext cx="5579884" cy="5143674"/>
            </a:xfrm>
            <a:custGeom>
              <a:avLst/>
              <a:gdLst/>
              <a:ahLst/>
              <a:cxnLst/>
              <a:rect l="l" t="t" r="r" b="b"/>
              <a:pathLst>
                <a:path w="206433" h="190295" extrusionOk="0">
                  <a:moveTo>
                    <a:pt x="22050" y="0"/>
                  </a:moveTo>
                  <a:cubicBezTo>
                    <a:pt x="22050" y="0"/>
                    <a:pt x="0" y="36406"/>
                    <a:pt x="40424" y="70348"/>
                  </a:cubicBezTo>
                  <a:cubicBezTo>
                    <a:pt x="71352" y="96323"/>
                    <a:pt x="91690" y="165529"/>
                    <a:pt x="72836" y="190294"/>
                  </a:cubicBezTo>
                  <a:lnTo>
                    <a:pt x="206433" y="190294"/>
                  </a:lnTo>
                  <a:lnTo>
                    <a:pt x="206433" y="0"/>
                  </a:ln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 name="Google Shape;20;p3"/>
            <p:cNvSpPr/>
            <p:nvPr/>
          </p:nvSpPr>
          <p:spPr>
            <a:xfrm>
              <a:off x="3604794" y="-827"/>
              <a:ext cx="5579884" cy="5143674"/>
            </a:xfrm>
            <a:custGeom>
              <a:avLst/>
              <a:gdLst/>
              <a:ahLst/>
              <a:cxnLst/>
              <a:rect l="l" t="t" r="r" b="b"/>
              <a:pathLst>
                <a:path w="206433" h="190295" extrusionOk="0">
                  <a:moveTo>
                    <a:pt x="22050" y="0"/>
                  </a:moveTo>
                  <a:cubicBezTo>
                    <a:pt x="22050" y="0"/>
                    <a:pt x="0" y="36406"/>
                    <a:pt x="40424" y="70348"/>
                  </a:cubicBezTo>
                  <a:cubicBezTo>
                    <a:pt x="71352" y="96323"/>
                    <a:pt x="91690" y="165529"/>
                    <a:pt x="72836" y="190294"/>
                  </a:cubicBezTo>
                  <a:lnTo>
                    <a:pt x="206433" y="190294"/>
                  </a:lnTo>
                  <a:lnTo>
                    <a:pt x="206433" y="41428"/>
                  </a:lnTo>
                  <a:cubicBezTo>
                    <a:pt x="195659" y="33290"/>
                    <a:pt x="181069" y="29126"/>
                    <a:pt x="166086" y="29126"/>
                  </a:cubicBezTo>
                  <a:cubicBezTo>
                    <a:pt x="157579" y="29126"/>
                    <a:pt x="148944" y="30468"/>
                    <a:pt x="140810" y="33188"/>
                  </a:cubicBezTo>
                  <a:cubicBezTo>
                    <a:pt x="136525" y="34619"/>
                    <a:pt x="132657" y="35260"/>
                    <a:pt x="129120" y="35260"/>
                  </a:cubicBezTo>
                  <a:cubicBezTo>
                    <a:pt x="108896" y="35260"/>
                    <a:pt x="99447" y="14298"/>
                    <a:pt x="84294" y="0"/>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1"/>
        <p:cNvGrpSpPr/>
        <p:nvPr/>
      </p:nvGrpSpPr>
      <p:grpSpPr>
        <a:xfrm>
          <a:off x="0" y="0"/>
          <a:ext cx="0" cy="0"/>
          <a:chOff x="0" y="0"/>
          <a:chExt cx="0" cy="0"/>
        </a:xfrm>
      </p:grpSpPr>
      <p:sp>
        <p:nvSpPr>
          <p:cNvPr id="22" name="Google Shape;22;p4"/>
          <p:cNvSpPr txBox="1">
            <a:spLocks noGrp="1"/>
          </p:cNvSpPr>
          <p:nvPr>
            <p:ph type="title"/>
          </p:nvPr>
        </p:nvSpPr>
        <p:spPr>
          <a:xfrm>
            <a:off x="540000" y="791156"/>
            <a:ext cx="4107300" cy="1017900"/>
          </a:xfrm>
          <a:prstGeom prst="rect">
            <a:avLst/>
          </a:prstGeom>
        </p:spPr>
        <p:txBody>
          <a:bodyPr spcFirstLastPara="1" wrap="square" lIns="0" tIns="0" rIns="0" bIns="0" anchor="t" anchorCtr="0">
            <a:noAutofit/>
          </a:bodyPr>
          <a:lstStyle>
            <a:lvl1pPr lvl="0">
              <a:spcBef>
                <a:spcPts val="0"/>
              </a:spcBef>
              <a:spcAft>
                <a:spcPts val="0"/>
              </a:spcAft>
              <a:buSzPts val="3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23" name="Google Shape;23;p4"/>
          <p:cNvSpPr txBox="1">
            <a:spLocks noGrp="1"/>
          </p:cNvSpPr>
          <p:nvPr>
            <p:ph type="body" idx="1"/>
          </p:nvPr>
        </p:nvSpPr>
        <p:spPr>
          <a:xfrm>
            <a:off x="540000" y="2048844"/>
            <a:ext cx="5778300" cy="6073800"/>
          </a:xfrm>
          <a:prstGeom prst="rect">
            <a:avLst/>
          </a:prstGeom>
        </p:spPr>
        <p:txBody>
          <a:bodyPr spcFirstLastPara="1" wrap="square" lIns="0" tIns="0" rIns="0" bIns="0" anchor="ctr" anchorCtr="0">
            <a:noAutofit/>
          </a:bodyPr>
          <a:lstStyle>
            <a:lvl1pPr marL="457200" lvl="0" indent="-374650">
              <a:lnSpc>
                <a:spcPct val="100000"/>
              </a:lnSpc>
              <a:spcBef>
                <a:spcPts val="0"/>
              </a:spcBef>
              <a:spcAft>
                <a:spcPts val="0"/>
              </a:spcAft>
              <a:buSzPts val="2300"/>
              <a:buChar char="●"/>
              <a:defRPr sz="1300"/>
            </a:lvl1pPr>
            <a:lvl2pPr marL="914400" lvl="1" indent="-342900">
              <a:spcBef>
                <a:spcPts val="1800"/>
              </a:spcBef>
              <a:spcAft>
                <a:spcPts val="0"/>
              </a:spcAft>
              <a:buSzPts val="1800"/>
              <a:buChar char="○"/>
              <a:defRPr/>
            </a:lvl2pPr>
            <a:lvl3pPr marL="1371600" lvl="2" indent="-342900">
              <a:spcBef>
                <a:spcPts val="1800"/>
              </a:spcBef>
              <a:spcAft>
                <a:spcPts val="0"/>
              </a:spcAft>
              <a:buSzPts val="1800"/>
              <a:buChar char="■"/>
              <a:defRPr/>
            </a:lvl3pPr>
            <a:lvl4pPr marL="1828800" lvl="3" indent="-342900">
              <a:spcBef>
                <a:spcPts val="1800"/>
              </a:spcBef>
              <a:spcAft>
                <a:spcPts val="0"/>
              </a:spcAft>
              <a:buSzPts val="1800"/>
              <a:buChar char="●"/>
              <a:defRPr/>
            </a:lvl4pPr>
            <a:lvl5pPr marL="2286000" lvl="4" indent="-342900">
              <a:spcBef>
                <a:spcPts val="1800"/>
              </a:spcBef>
              <a:spcAft>
                <a:spcPts val="0"/>
              </a:spcAft>
              <a:buSzPts val="1800"/>
              <a:buChar char="○"/>
              <a:defRPr/>
            </a:lvl5pPr>
            <a:lvl6pPr marL="2743200" lvl="5" indent="-342900">
              <a:spcBef>
                <a:spcPts val="1800"/>
              </a:spcBef>
              <a:spcAft>
                <a:spcPts val="0"/>
              </a:spcAft>
              <a:buSzPts val="1800"/>
              <a:buChar char="■"/>
              <a:defRPr/>
            </a:lvl6pPr>
            <a:lvl7pPr marL="3200400" lvl="6" indent="-342900">
              <a:spcBef>
                <a:spcPts val="1800"/>
              </a:spcBef>
              <a:spcAft>
                <a:spcPts val="0"/>
              </a:spcAft>
              <a:buSzPts val="1800"/>
              <a:buChar char="●"/>
              <a:defRPr/>
            </a:lvl7pPr>
            <a:lvl8pPr marL="3657600" lvl="7" indent="-342900">
              <a:spcBef>
                <a:spcPts val="1800"/>
              </a:spcBef>
              <a:spcAft>
                <a:spcPts val="0"/>
              </a:spcAft>
              <a:buSzPts val="1800"/>
              <a:buChar char="○"/>
              <a:defRPr/>
            </a:lvl8pPr>
            <a:lvl9pPr marL="4114800" lvl="8" indent="-342900">
              <a:spcBef>
                <a:spcPts val="1800"/>
              </a:spcBef>
              <a:spcAft>
                <a:spcPts val="1800"/>
              </a:spcAft>
              <a:buSzPts val="1800"/>
              <a:buChar char="■"/>
              <a:defRPr/>
            </a:lvl9pPr>
          </a:lstStyle>
          <a:p>
            <a:endParaRPr/>
          </a:p>
        </p:txBody>
      </p:sp>
      <p:sp>
        <p:nvSpPr>
          <p:cNvPr id="24" name="Google Shape;24;p4"/>
          <p:cNvSpPr/>
          <p:nvPr/>
        </p:nvSpPr>
        <p:spPr>
          <a:xfrm flipH="1">
            <a:off x="4242066" y="0"/>
            <a:ext cx="2615934" cy="1648845"/>
          </a:xfrm>
          <a:custGeom>
            <a:avLst/>
            <a:gdLst/>
            <a:ahLst/>
            <a:cxnLst/>
            <a:rect l="l" t="t" r="r" b="b"/>
            <a:pathLst>
              <a:path w="60512" h="16091" extrusionOk="0">
                <a:moveTo>
                  <a:pt x="0" y="0"/>
                </a:moveTo>
                <a:lnTo>
                  <a:pt x="0" y="15915"/>
                </a:lnTo>
                <a:cubicBezTo>
                  <a:pt x="0" y="15915"/>
                  <a:pt x="1475" y="16091"/>
                  <a:pt x="4118" y="16091"/>
                </a:cubicBezTo>
                <a:cubicBezTo>
                  <a:pt x="10236" y="16091"/>
                  <a:pt x="22617" y="15151"/>
                  <a:pt x="37469" y="8921"/>
                </a:cubicBezTo>
                <a:lnTo>
                  <a:pt x="60512" y="0"/>
                </a:ln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25" name="Google Shape;25;p4"/>
          <p:cNvGrpSpPr/>
          <p:nvPr/>
        </p:nvGrpSpPr>
        <p:grpSpPr>
          <a:xfrm>
            <a:off x="4647826" y="-11"/>
            <a:ext cx="2211086" cy="1412347"/>
            <a:chOff x="6196276" y="-6"/>
            <a:chExt cx="2947721" cy="794480"/>
          </a:xfrm>
        </p:grpSpPr>
        <p:sp>
          <p:nvSpPr>
            <p:cNvPr id="26" name="Google Shape;26;p4"/>
            <p:cNvSpPr/>
            <p:nvPr/>
          </p:nvSpPr>
          <p:spPr>
            <a:xfrm>
              <a:off x="7616430" y="312761"/>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 name="Google Shape;27;p4"/>
            <p:cNvSpPr/>
            <p:nvPr/>
          </p:nvSpPr>
          <p:spPr>
            <a:xfrm>
              <a:off x="8156388" y="30483"/>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 name="Google Shape;28;p4"/>
            <p:cNvSpPr/>
            <p:nvPr/>
          </p:nvSpPr>
          <p:spPr>
            <a:xfrm>
              <a:off x="8325572" y="350994"/>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 name="Google Shape;29;p4"/>
            <p:cNvSpPr/>
            <p:nvPr/>
          </p:nvSpPr>
          <p:spPr>
            <a:xfrm>
              <a:off x="9012226" y="2562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 name="Google Shape;30;p4"/>
            <p:cNvSpPr/>
            <p:nvPr/>
          </p:nvSpPr>
          <p:spPr>
            <a:xfrm>
              <a:off x="8894635" y="64688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 name="Google Shape;31;p4"/>
            <p:cNvSpPr/>
            <p:nvPr/>
          </p:nvSpPr>
          <p:spPr>
            <a:xfrm>
              <a:off x="8566472" y="-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 name="Google Shape;32;p4"/>
            <p:cNvSpPr/>
            <p:nvPr/>
          </p:nvSpPr>
          <p:spPr>
            <a:xfrm>
              <a:off x="7823747" y="11753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33" name="Google Shape;33;p4"/>
            <p:cNvGrpSpPr/>
            <p:nvPr/>
          </p:nvGrpSpPr>
          <p:grpSpPr>
            <a:xfrm rot="-2902616">
              <a:off x="8711742" y="319606"/>
              <a:ext cx="169066" cy="177310"/>
              <a:chOff x="4298580" y="207227"/>
              <a:chExt cx="169073" cy="177317"/>
            </a:xfrm>
          </p:grpSpPr>
          <p:sp>
            <p:nvSpPr>
              <p:cNvPr id="34" name="Google Shape;34;p4"/>
              <p:cNvSpPr/>
              <p:nvPr/>
            </p:nvSpPr>
            <p:spPr>
              <a:xfrm>
                <a:off x="4304148" y="212174"/>
                <a:ext cx="35788" cy="35193"/>
              </a:xfrm>
              <a:custGeom>
                <a:avLst/>
                <a:gdLst/>
                <a:ahLst/>
                <a:cxnLst/>
                <a:rect l="l" t="t" r="r" b="b"/>
                <a:pathLst>
                  <a:path w="1324" h="1302" extrusionOk="0">
                    <a:moveTo>
                      <a:pt x="685" y="0"/>
                    </a:moveTo>
                    <a:cubicBezTo>
                      <a:pt x="639" y="0"/>
                      <a:pt x="594" y="0"/>
                      <a:pt x="548" y="23"/>
                    </a:cubicBezTo>
                    <a:cubicBezTo>
                      <a:pt x="479" y="23"/>
                      <a:pt x="411" y="69"/>
                      <a:pt x="343" y="114"/>
                    </a:cubicBezTo>
                    <a:cubicBezTo>
                      <a:pt x="320" y="114"/>
                      <a:pt x="274" y="160"/>
                      <a:pt x="251" y="183"/>
                    </a:cubicBezTo>
                    <a:cubicBezTo>
                      <a:pt x="251" y="183"/>
                      <a:pt x="228" y="206"/>
                      <a:pt x="228" y="206"/>
                    </a:cubicBezTo>
                    <a:cubicBezTo>
                      <a:pt x="183" y="228"/>
                      <a:pt x="137" y="251"/>
                      <a:pt x="91" y="297"/>
                    </a:cubicBezTo>
                    <a:cubicBezTo>
                      <a:pt x="0" y="411"/>
                      <a:pt x="0" y="616"/>
                      <a:pt x="23" y="753"/>
                    </a:cubicBezTo>
                    <a:cubicBezTo>
                      <a:pt x="46" y="799"/>
                      <a:pt x="69" y="845"/>
                      <a:pt x="91" y="890"/>
                    </a:cubicBezTo>
                    <a:cubicBezTo>
                      <a:pt x="91" y="936"/>
                      <a:pt x="114" y="959"/>
                      <a:pt x="114" y="982"/>
                    </a:cubicBezTo>
                    <a:cubicBezTo>
                      <a:pt x="160" y="1050"/>
                      <a:pt x="206" y="1073"/>
                      <a:pt x="228" y="1119"/>
                    </a:cubicBezTo>
                    <a:cubicBezTo>
                      <a:pt x="274" y="1187"/>
                      <a:pt x="365" y="1233"/>
                      <a:pt x="434" y="1255"/>
                    </a:cubicBezTo>
                    <a:cubicBezTo>
                      <a:pt x="525" y="1278"/>
                      <a:pt x="616" y="1301"/>
                      <a:pt x="708" y="1301"/>
                    </a:cubicBezTo>
                    <a:cubicBezTo>
                      <a:pt x="776" y="1301"/>
                      <a:pt x="845" y="1278"/>
                      <a:pt x="890" y="1255"/>
                    </a:cubicBezTo>
                    <a:cubicBezTo>
                      <a:pt x="982" y="1210"/>
                      <a:pt x="1050" y="1164"/>
                      <a:pt x="1119" y="1119"/>
                    </a:cubicBezTo>
                    <a:cubicBezTo>
                      <a:pt x="1187" y="1050"/>
                      <a:pt x="1233" y="959"/>
                      <a:pt x="1278" y="867"/>
                    </a:cubicBezTo>
                    <a:cubicBezTo>
                      <a:pt x="1324" y="799"/>
                      <a:pt x="1324" y="708"/>
                      <a:pt x="1324" y="616"/>
                    </a:cubicBezTo>
                    <a:cubicBezTo>
                      <a:pt x="1324" y="548"/>
                      <a:pt x="1301" y="457"/>
                      <a:pt x="1278" y="388"/>
                    </a:cubicBezTo>
                    <a:cubicBezTo>
                      <a:pt x="1256" y="342"/>
                      <a:pt x="1233" y="297"/>
                      <a:pt x="1187" y="251"/>
                    </a:cubicBezTo>
                    <a:cubicBezTo>
                      <a:pt x="1164" y="206"/>
                      <a:pt x="1141" y="183"/>
                      <a:pt x="1119" y="160"/>
                    </a:cubicBezTo>
                    <a:cubicBezTo>
                      <a:pt x="1073" y="114"/>
                      <a:pt x="1027" y="91"/>
                      <a:pt x="1004" y="69"/>
                    </a:cubicBezTo>
                    <a:cubicBezTo>
                      <a:pt x="936" y="46"/>
                      <a:pt x="867" y="23"/>
                      <a:pt x="822" y="23"/>
                    </a:cubicBezTo>
                    <a:cubicBezTo>
                      <a:pt x="776" y="0"/>
                      <a:pt x="731" y="0"/>
                      <a:pt x="68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 name="Google Shape;35;p4"/>
              <p:cNvSpPr/>
              <p:nvPr/>
            </p:nvSpPr>
            <p:spPr>
              <a:xfrm>
                <a:off x="4396077" y="219553"/>
                <a:ext cx="66656" cy="74684"/>
              </a:xfrm>
              <a:custGeom>
                <a:avLst/>
                <a:gdLst/>
                <a:ahLst/>
                <a:cxnLst/>
                <a:rect l="l" t="t" r="r" b="b"/>
                <a:pathLst>
                  <a:path w="2466" h="2763" extrusionOk="0">
                    <a:moveTo>
                      <a:pt x="959" y="1"/>
                    </a:moveTo>
                    <a:cubicBezTo>
                      <a:pt x="867" y="1"/>
                      <a:pt x="776" y="24"/>
                      <a:pt x="685" y="47"/>
                    </a:cubicBezTo>
                    <a:cubicBezTo>
                      <a:pt x="639" y="69"/>
                      <a:pt x="571" y="92"/>
                      <a:pt x="502" y="138"/>
                    </a:cubicBezTo>
                    <a:cubicBezTo>
                      <a:pt x="457" y="161"/>
                      <a:pt x="411" y="206"/>
                      <a:pt x="365" y="252"/>
                    </a:cubicBezTo>
                    <a:cubicBezTo>
                      <a:pt x="342" y="275"/>
                      <a:pt x="320" y="298"/>
                      <a:pt x="297" y="343"/>
                    </a:cubicBezTo>
                    <a:cubicBezTo>
                      <a:pt x="228" y="389"/>
                      <a:pt x="183" y="457"/>
                      <a:pt x="160" y="549"/>
                    </a:cubicBezTo>
                    <a:cubicBezTo>
                      <a:pt x="114" y="640"/>
                      <a:pt x="91" y="731"/>
                      <a:pt x="69" y="823"/>
                    </a:cubicBezTo>
                    <a:cubicBezTo>
                      <a:pt x="23" y="982"/>
                      <a:pt x="0" y="1142"/>
                      <a:pt x="0" y="1302"/>
                    </a:cubicBezTo>
                    <a:cubicBezTo>
                      <a:pt x="23" y="1462"/>
                      <a:pt x="69" y="1622"/>
                      <a:pt x="137" y="1759"/>
                    </a:cubicBezTo>
                    <a:cubicBezTo>
                      <a:pt x="206" y="1918"/>
                      <a:pt x="274" y="2078"/>
                      <a:pt x="388" y="2215"/>
                    </a:cubicBezTo>
                    <a:cubicBezTo>
                      <a:pt x="434" y="2284"/>
                      <a:pt x="479" y="2352"/>
                      <a:pt x="548" y="2398"/>
                    </a:cubicBezTo>
                    <a:cubicBezTo>
                      <a:pt x="639" y="2489"/>
                      <a:pt x="753" y="2557"/>
                      <a:pt x="867" y="2626"/>
                    </a:cubicBezTo>
                    <a:cubicBezTo>
                      <a:pt x="1050" y="2717"/>
                      <a:pt x="1255" y="2740"/>
                      <a:pt x="1438" y="2763"/>
                    </a:cubicBezTo>
                    <a:cubicBezTo>
                      <a:pt x="1644" y="2763"/>
                      <a:pt x="1826" y="2694"/>
                      <a:pt x="1986" y="2603"/>
                    </a:cubicBezTo>
                    <a:cubicBezTo>
                      <a:pt x="2100" y="2535"/>
                      <a:pt x="2191" y="2443"/>
                      <a:pt x="2260" y="2352"/>
                    </a:cubicBezTo>
                    <a:cubicBezTo>
                      <a:pt x="2465" y="2101"/>
                      <a:pt x="2465" y="1781"/>
                      <a:pt x="2397" y="1485"/>
                    </a:cubicBezTo>
                    <a:cubicBezTo>
                      <a:pt x="2397" y="1393"/>
                      <a:pt x="2374" y="1302"/>
                      <a:pt x="2351" y="1211"/>
                    </a:cubicBezTo>
                    <a:cubicBezTo>
                      <a:pt x="2305" y="1119"/>
                      <a:pt x="2260" y="1028"/>
                      <a:pt x="2214" y="937"/>
                    </a:cubicBezTo>
                    <a:cubicBezTo>
                      <a:pt x="2191" y="868"/>
                      <a:pt x="2146" y="823"/>
                      <a:pt x="2123" y="754"/>
                    </a:cubicBezTo>
                    <a:cubicBezTo>
                      <a:pt x="2077" y="686"/>
                      <a:pt x="2032" y="640"/>
                      <a:pt x="1986" y="572"/>
                    </a:cubicBezTo>
                    <a:cubicBezTo>
                      <a:pt x="1917" y="503"/>
                      <a:pt x="1872" y="435"/>
                      <a:pt x="1780" y="366"/>
                    </a:cubicBezTo>
                    <a:cubicBezTo>
                      <a:pt x="1712" y="298"/>
                      <a:pt x="1621" y="252"/>
                      <a:pt x="1529" y="184"/>
                    </a:cubicBezTo>
                    <a:cubicBezTo>
                      <a:pt x="1392" y="115"/>
                      <a:pt x="1255" y="47"/>
                      <a:pt x="1096" y="24"/>
                    </a:cubicBezTo>
                    <a:cubicBezTo>
                      <a:pt x="1050" y="1"/>
                      <a:pt x="1004" y="1"/>
                      <a:pt x="959"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 name="Google Shape;36;p4"/>
              <p:cNvSpPr/>
              <p:nvPr/>
            </p:nvSpPr>
            <p:spPr>
              <a:xfrm>
                <a:off x="4404700" y="322591"/>
                <a:ext cx="58655" cy="56493"/>
              </a:xfrm>
              <a:custGeom>
                <a:avLst/>
                <a:gdLst/>
                <a:ahLst/>
                <a:cxnLst/>
                <a:rect l="l" t="t" r="r" b="b"/>
                <a:pathLst>
                  <a:path w="2170" h="2090" extrusionOk="0">
                    <a:moveTo>
                      <a:pt x="1028" y="1"/>
                    </a:moveTo>
                    <a:cubicBezTo>
                      <a:pt x="914" y="1"/>
                      <a:pt x="822" y="24"/>
                      <a:pt x="708" y="46"/>
                    </a:cubicBezTo>
                    <a:cubicBezTo>
                      <a:pt x="663" y="46"/>
                      <a:pt x="594" y="69"/>
                      <a:pt x="548" y="92"/>
                    </a:cubicBezTo>
                    <a:cubicBezTo>
                      <a:pt x="503" y="115"/>
                      <a:pt x="457" y="138"/>
                      <a:pt x="434" y="161"/>
                    </a:cubicBezTo>
                    <a:cubicBezTo>
                      <a:pt x="366" y="183"/>
                      <a:pt x="297" y="252"/>
                      <a:pt x="252" y="298"/>
                    </a:cubicBezTo>
                    <a:cubicBezTo>
                      <a:pt x="229" y="343"/>
                      <a:pt x="206" y="389"/>
                      <a:pt x="183" y="434"/>
                    </a:cubicBezTo>
                    <a:cubicBezTo>
                      <a:pt x="115" y="480"/>
                      <a:pt x="92" y="594"/>
                      <a:pt x="69" y="663"/>
                    </a:cubicBezTo>
                    <a:cubicBezTo>
                      <a:pt x="23" y="868"/>
                      <a:pt x="1" y="1096"/>
                      <a:pt x="69" y="1302"/>
                    </a:cubicBezTo>
                    <a:cubicBezTo>
                      <a:pt x="115" y="1393"/>
                      <a:pt x="160" y="1484"/>
                      <a:pt x="206" y="1599"/>
                    </a:cubicBezTo>
                    <a:cubicBezTo>
                      <a:pt x="206" y="1621"/>
                      <a:pt x="229" y="1667"/>
                      <a:pt x="252" y="1690"/>
                    </a:cubicBezTo>
                    <a:cubicBezTo>
                      <a:pt x="275" y="1736"/>
                      <a:pt x="320" y="1781"/>
                      <a:pt x="366" y="1827"/>
                    </a:cubicBezTo>
                    <a:cubicBezTo>
                      <a:pt x="389" y="1850"/>
                      <a:pt x="434" y="1872"/>
                      <a:pt x="457" y="1895"/>
                    </a:cubicBezTo>
                    <a:cubicBezTo>
                      <a:pt x="526" y="1941"/>
                      <a:pt x="594" y="1987"/>
                      <a:pt x="663" y="2009"/>
                    </a:cubicBezTo>
                    <a:cubicBezTo>
                      <a:pt x="731" y="2032"/>
                      <a:pt x="777" y="2055"/>
                      <a:pt x="845" y="2055"/>
                    </a:cubicBezTo>
                    <a:cubicBezTo>
                      <a:pt x="914" y="2078"/>
                      <a:pt x="994" y="2089"/>
                      <a:pt x="1073" y="2089"/>
                    </a:cubicBezTo>
                    <a:cubicBezTo>
                      <a:pt x="1153" y="2089"/>
                      <a:pt x="1233" y="2078"/>
                      <a:pt x="1302" y="2055"/>
                    </a:cubicBezTo>
                    <a:cubicBezTo>
                      <a:pt x="1393" y="2032"/>
                      <a:pt x="1461" y="2009"/>
                      <a:pt x="1530" y="1964"/>
                    </a:cubicBezTo>
                    <a:cubicBezTo>
                      <a:pt x="1576" y="1941"/>
                      <a:pt x="1644" y="1918"/>
                      <a:pt x="1690" y="1895"/>
                    </a:cubicBezTo>
                    <a:cubicBezTo>
                      <a:pt x="1781" y="1850"/>
                      <a:pt x="1872" y="1781"/>
                      <a:pt x="1964" y="1690"/>
                    </a:cubicBezTo>
                    <a:cubicBezTo>
                      <a:pt x="2009" y="1621"/>
                      <a:pt x="2078" y="1530"/>
                      <a:pt x="2101" y="1439"/>
                    </a:cubicBezTo>
                    <a:cubicBezTo>
                      <a:pt x="2123" y="1416"/>
                      <a:pt x="2123" y="1370"/>
                      <a:pt x="2146" y="1325"/>
                    </a:cubicBezTo>
                    <a:cubicBezTo>
                      <a:pt x="2169" y="1256"/>
                      <a:pt x="2169" y="1188"/>
                      <a:pt x="2169" y="1142"/>
                    </a:cubicBezTo>
                    <a:cubicBezTo>
                      <a:pt x="2169" y="1096"/>
                      <a:pt x="2146" y="1051"/>
                      <a:pt x="2146" y="1005"/>
                    </a:cubicBezTo>
                    <a:cubicBezTo>
                      <a:pt x="2146" y="937"/>
                      <a:pt x="2123" y="891"/>
                      <a:pt x="2123" y="823"/>
                    </a:cubicBezTo>
                    <a:cubicBezTo>
                      <a:pt x="2101" y="731"/>
                      <a:pt x="2055" y="617"/>
                      <a:pt x="1986" y="526"/>
                    </a:cubicBezTo>
                    <a:cubicBezTo>
                      <a:pt x="1964" y="457"/>
                      <a:pt x="1895" y="389"/>
                      <a:pt x="1827" y="343"/>
                    </a:cubicBezTo>
                    <a:cubicBezTo>
                      <a:pt x="1758" y="252"/>
                      <a:pt x="1644" y="183"/>
                      <a:pt x="1553" y="138"/>
                    </a:cubicBezTo>
                    <a:cubicBezTo>
                      <a:pt x="1484" y="92"/>
                      <a:pt x="1393" y="69"/>
                      <a:pt x="1302" y="46"/>
                    </a:cubicBezTo>
                    <a:cubicBezTo>
                      <a:pt x="1210" y="1"/>
                      <a:pt x="1119" y="1"/>
                      <a:pt x="1028"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 name="Google Shape;37;p4"/>
              <p:cNvSpPr/>
              <p:nvPr/>
            </p:nvSpPr>
            <p:spPr>
              <a:xfrm>
                <a:off x="4390509" y="214634"/>
                <a:ext cx="77144" cy="87010"/>
              </a:xfrm>
              <a:custGeom>
                <a:avLst/>
                <a:gdLst/>
                <a:ahLst/>
                <a:cxnLst/>
                <a:rect l="l" t="t" r="r" b="b"/>
                <a:pathLst>
                  <a:path w="2854" h="3219" extrusionOk="0">
                    <a:moveTo>
                      <a:pt x="1347" y="320"/>
                    </a:moveTo>
                    <a:cubicBezTo>
                      <a:pt x="1439" y="343"/>
                      <a:pt x="1530" y="366"/>
                      <a:pt x="1621" y="388"/>
                    </a:cubicBezTo>
                    <a:cubicBezTo>
                      <a:pt x="1713" y="457"/>
                      <a:pt x="1827" y="503"/>
                      <a:pt x="1918" y="571"/>
                    </a:cubicBezTo>
                    <a:cubicBezTo>
                      <a:pt x="2009" y="662"/>
                      <a:pt x="2101" y="731"/>
                      <a:pt x="2169" y="845"/>
                    </a:cubicBezTo>
                    <a:cubicBezTo>
                      <a:pt x="2260" y="959"/>
                      <a:pt x="2329" y="1073"/>
                      <a:pt x="2375" y="1210"/>
                    </a:cubicBezTo>
                    <a:cubicBezTo>
                      <a:pt x="2443" y="1324"/>
                      <a:pt x="2466" y="1461"/>
                      <a:pt x="2489" y="1598"/>
                    </a:cubicBezTo>
                    <a:cubicBezTo>
                      <a:pt x="2511" y="1735"/>
                      <a:pt x="2511" y="1895"/>
                      <a:pt x="2489" y="2032"/>
                    </a:cubicBezTo>
                    <a:cubicBezTo>
                      <a:pt x="2489" y="2123"/>
                      <a:pt x="2443" y="2214"/>
                      <a:pt x="2420" y="2329"/>
                    </a:cubicBezTo>
                    <a:cubicBezTo>
                      <a:pt x="2375" y="2397"/>
                      <a:pt x="2329" y="2488"/>
                      <a:pt x="2283" y="2557"/>
                    </a:cubicBezTo>
                    <a:cubicBezTo>
                      <a:pt x="2238" y="2602"/>
                      <a:pt x="2192" y="2671"/>
                      <a:pt x="2123" y="2717"/>
                    </a:cubicBezTo>
                    <a:cubicBezTo>
                      <a:pt x="2078" y="2739"/>
                      <a:pt x="2009" y="2785"/>
                      <a:pt x="1941" y="2808"/>
                    </a:cubicBezTo>
                    <a:cubicBezTo>
                      <a:pt x="1872" y="2854"/>
                      <a:pt x="1804" y="2854"/>
                      <a:pt x="1735" y="2876"/>
                    </a:cubicBezTo>
                    <a:lnTo>
                      <a:pt x="1507" y="2876"/>
                    </a:lnTo>
                    <a:cubicBezTo>
                      <a:pt x="1416" y="2854"/>
                      <a:pt x="1325" y="2831"/>
                      <a:pt x="1256" y="2808"/>
                    </a:cubicBezTo>
                    <a:cubicBezTo>
                      <a:pt x="1142" y="2762"/>
                      <a:pt x="1028" y="2694"/>
                      <a:pt x="914" y="2625"/>
                    </a:cubicBezTo>
                    <a:cubicBezTo>
                      <a:pt x="822" y="2534"/>
                      <a:pt x="754" y="2466"/>
                      <a:pt x="685" y="2351"/>
                    </a:cubicBezTo>
                    <a:cubicBezTo>
                      <a:pt x="594" y="2260"/>
                      <a:pt x="526" y="2146"/>
                      <a:pt x="480" y="2009"/>
                    </a:cubicBezTo>
                    <a:cubicBezTo>
                      <a:pt x="412" y="1872"/>
                      <a:pt x="366" y="1712"/>
                      <a:pt x="343" y="1575"/>
                    </a:cubicBezTo>
                    <a:cubicBezTo>
                      <a:pt x="343" y="1507"/>
                      <a:pt x="343" y="1438"/>
                      <a:pt x="343" y="1347"/>
                    </a:cubicBezTo>
                    <a:cubicBezTo>
                      <a:pt x="343" y="1301"/>
                      <a:pt x="343" y="1256"/>
                      <a:pt x="343" y="1210"/>
                    </a:cubicBezTo>
                    <a:lnTo>
                      <a:pt x="343" y="1187"/>
                    </a:lnTo>
                    <a:cubicBezTo>
                      <a:pt x="366" y="1073"/>
                      <a:pt x="389" y="982"/>
                      <a:pt x="434" y="891"/>
                    </a:cubicBezTo>
                    <a:cubicBezTo>
                      <a:pt x="480" y="799"/>
                      <a:pt x="526" y="708"/>
                      <a:pt x="571" y="639"/>
                    </a:cubicBezTo>
                    <a:cubicBezTo>
                      <a:pt x="594" y="617"/>
                      <a:pt x="594" y="617"/>
                      <a:pt x="617" y="594"/>
                    </a:cubicBezTo>
                    <a:cubicBezTo>
                      <a:pt x="640" y="548"/>
                      <a:pt x="685" y="525"/>
                      <a:pt x="731" y="480"/>
                    </a:cubicBezTo>
                    <a:cubicBezTo>
                      <a:pt x="777" y="457"/>
                      <a:pt x="822" y="434"/>
                      <a:pt x="868" y="411"/>
                    </a:cubicBezTo>
                    <a:cubicBezTo>
                      <a:pt x="868" y="411"/>
                      <a:pt x="868" y="411"/>
                      <a:pt x="868" y="388"/>
                    </a:cubicBezTo>
                    <a:lnTo>
                      <a:pt x="891" y="388"/>
                    </a:lnTo>
                    <a:cubicBezTo>
                      <a:pt x="947" y="370"/>
                      <a:pt x="1004" y="351"/>
                      <a:pt x="1074" y="332"/>
                    </a:cubicBezTo>
                    <a:lnTo>
                      <a:pt x="1074" y="332"/>
                    </a:lnTo>
                    <a:cubicBezTo>
                      <a:pt x="1073" y="335"/>
                      <a:pt x="1073" y="338"/>
                      <a:pt x="1073" y="343"/>
                    </a:cubicBezTo>
                    <a:cubicBezTo>
                      <a:pt x="1073" y="343"/>
                      <a:pt x="1073" y="337"/>
                      <a:pt x="1076" y="331"/>
                    </a:cubicBezTo>
                    <a:lnTo>
                      <a:pt x="1076" y="331"/>
                    </a:lnTo>
                    <a:cubicBezTo>
                      <a:pt x="1076" y="331"/>
                      <a:pt x="1075" y="332"/>
                      <a:pt x="1074" y="332"/>
                    </a:cubicBezTo>
                    <a:lnTo>
                      <a:pt x="1074" y="332"/>
                    </a:lnTo>
                    <a:cubicBezTo>
                      <a:pt x="1074" y="320"/>
                      <a:pt x="1078" y="320"/>
                      <a:pt x="1096" y="320"/>
                    </a:cubicBezTo>
                    <a:cubicBezTo>
                      <a:pt x="1085" y="320"/>
                      <a:pt x="1079" y="325"/>
                      <a:pt x="1076" y="331"/>
                    </a:cubicBezTo>
                    <a:lnTo>
                      <a:pt x="1076" y="331"/>
                    </a:lnTo>
                    <a:cubicBezTo>
                      <a:pt x="1090" y="327"/>
                      <a:pt x="1104" y="324"/>
                      <a:pt x="1119" y="320"/>
                    </a:cubicBezTo>
                    <a:close/>
                    <a:moveTo>
                      <a:pt x="1233" y="0"/>
                    </a:moveTo>
                    <a:cubicBezTo>
                      <a:pt x="1165" y="0"/>
                      <a:pt x="1073" y="0"/>
                      <a:pt x="1005" y="23"/>
                    </a:cubicBezTo>
                    <a:lnTo>
                      <a:pt x="982" y="23"/>
                    </a:lnTo>
                    <a:cubicBezTo>
                      <a:pt x="914" y="46"/>
                      <a:pt x="868" y="46"/>
                      <a:pt x="822" y="69"/>
                    </a:cubicBezTo>
                    <a:cubicBezTo>
                      <a:pt x="800" y="69"/>
                      <a:pt x="800" y="69"/>
                      <a:pt x="800" y="92"/>
                    </a:cubicBezTo>
                    <a:cubicBezTo>
                      <a:pt x="754" y="92"/>
                      <a:pt x="731" y="115"/>
                      <a:pt x="708" y="115"/>
                    </a:cubicBezTo>
                    <a:cubicBezTo>
                      <a:pt x="708" y="115"/>
                      <a:pt x="685" y="137"/>
                      <a:pt x="685" y="137"/>
                    </a:cubicBezTo>
                    <a:lnTo>
                      <a:pt x="663" y="137"/>
                    </a:lnTo>
                    <a:cubicBezTo>
                      <a:pt x="663" y="137"/>
                      <a:pt x="663" y="160"/>
                      <a:pt x="640" y="160"/>
                    </a:cubicBezTo>
                    <a:lnTo>
                      <a:pt x="617" y="160"/>
                    </a:lnTo>
                    <a:cubicBezTo>
                      <a:pt x="617" y="160"/>
                      <a:pt x="617" y="183"/>
                      <a:pt x="617" y="183"/>
                    </a:cubicBezTo>
                    <a:lnTo>
                      <a:pt x="594" y="183"/>
                    </a:lnTo>
                    <a:cubicBezTo>
                      <a:pt x="594" y="183"/>
                      <a:pt x="571" y="183"/>
                      <a:pt x="571" y="206"/>
                    </a:cubicBezTo>
                    <a:cubicBezTo>
                      <a:pt x="480" y="274"/>
                      <a:pt x="389" y="366"/>
                      <a:pt x="320" y="457"/>
                    </a:cubicBezTo>
                    <a:lnTo>
                      <a:pt x="297" y="457"/>
                    </a:lnTo>
                    <a:cubicBezTo>
                      <a:pt x="229" y="548"/>
                      <a:pt x="160" y="662"/>
                      <a:pt x="115" y="799"/>
                    </a:cubicBezTo>
                    <a:cubicBezTo>
                      <a:pt x="23" y="1050"/>
                      <a:pt x="1" y="1324"/>
                      <a:pt x="23" y="1575"/>
                    </a:cubicBezTo>
                    <a:cubicBezTo>
                      <a:pt x="23" y="1575"/>
                      <a:pt x="23" y="1575"/>
                      <a:pt x="23" y="1598"/>
                    </a:cubicBezTo>
                    <a:cubicBezTo>
                      <a:pt x="46" y="1804"/>
                      <a:pt x="115" y="1986"/>
                      <a:pt x="183" y="2169"/>
                    </a:cubicBezTo>
                    <a:cubicBezTo>
                      <a:pt x="366" y="2557"/>
                      <a:pt x="663" y="2876"/>
                      <a:pt x="1051" y="3082"/>
                    </a:cubicBezTo>
                    <a:cubicBezTo>
                      <a:pt x="1233" y="3173"/>
                      <a:pt x="1439" y="3219"/>
                      <a:pt x="1667" y="3219"/>
                    </a:cubicBezTo>
                    <a:cubicBezTo>
                      <a:pt x="1758" y="3196"/>
                      <a:pt x="1850" y="3196"/>
                      <a:pt x="1964" y="3150"/>
                    </a:cubicBezTo>
                    <a:cubicBezTo>
                      <a:pt x="2078" y="3127"/>
                      <a:pt x="2169" y="3082"/>
                      <a:pt x="2260" y="3013"/>
                    </a:cubicBezTo>
                    <a:cubicBezTo>
                      <a:pt x="2443" y="2899"/>
                      <a:pt x="2580" y="2739"/>
                      <a:pt x="2671" y="2557"/>
                    </a:cubicBezTo>
                    <a:cubicBezTo>
                      <a:pt x="2785" y="2351"/>
                      <a:pt x="2831" y="2123"/>
                      <a:pt x="2831" y="1895"/>
                    </a:cubicBezTo>
                    <a:cubicBezTo>
                      <a:pt x="2854" y="1667"/>
                      <a:pt x="2808" y="1461"/>
                      <a:pt x="2740" y="1256"/>
                    </a:cubicBezTo>
                    <a:cubicBezTo>
                      <a:pt x="2694" y="1050"/>
                      <a:pt x="2580" y="868"/>
                      <a:pt x="2466" y="708"/>
                    </a:cubicBezTo>
                    <a:cubicBezTo>
                      <a:pt x="2215" y="343"/>
                      <a:pt x="1827" y="69"/>
                      <a:pt x="139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 name="Google Shape;38;p4"/>
              <p:cNvSpPr/>
              <p:nvPr/>
            </p:nvSpPr>
            <p:spPr>
              <a:xfrm>
                <a:off x="4298580" y="207227"/>
                <a:ext cx="46924" cy="46681"/>
              </a:xfrm>
              <a:custGeom>
                <a:avLst/>
                <a:gdLst/>
                <a:ahLst/>
                <a:cxnLst/>
                <a:rect l="l" t="t" r="r" b="b"/>
                <a:pathLst>
                  <a:path w="1736" h="1727" extrusionOk="0">
                    <a:moveTo>
                      <a:pt x="914" y="343"/>
                    </a:moveTo>
                    <a:cubicBezTo>
                      <a:pt x="959" y="343"/>
                      <a:pt x="982" y="343"/>
                      <a:pt x="1028" y="366"/>
                    </a:cubicBezTo>
                    <a:cubicBezTo>
                      <a:pt x="1073" y="366"/>
                      <a:pt x="1119" y="389"/>
                      <a:pt x="1165" y="411"/>
                    </a:cubicBezTo>
                    <a:cubicBezTo>
                      <a:pt x="1188" y="457"/>
                      <a:pt x="1233" y="480"/>
                      <a:pt x="1256" y="503"/>
                    </a:cubicBezTo>
                    <a:cubicBezTo>
                      <a:pt x="1302" y="548"/>
                      <a:pt x="1325" y="571"/>
                      <a:pt x="1347" y="617"/>
                    </a:cubicBezTo>
                    <a:cubicBezTo>
                      <a:pt x="1370" y="662"/>
                      <a:pt x="1370" y="708"/>
                      <a:pt x="1393" y="754"/>
                    </a:cubicBezTo>
                    <a:cubicBezTo>
                      <a:pt x="1393" y="799"/>
                      <a:pt x="1393" y="845"/>
                      <a:pt x="1393" y="891"/>
                    </a:cubicBezTo>
                    <a:cubicBezTo>
                      <a:pt x="1393" y="936"/>
                      <a:pt x="1393" y="982"/>
                      <a:pt x="1370" y="1028"/>
                    </a:cubicBezTo>
                    <a:cubicBezTo>
                      <a:pt x="1347" y="1073"/>
                      <a:pt x="1325" y="1142"/>
                      <a:pt x="1302" y="1187"/>
                    </a:cubicBezTo>
                    <a:cubicBezTo>
                      <a:pt x="1279" y="1210"/>
                      <a:pt x="1256" y="1233"/>
                      <a:pt x="1210" y="1279"/>
                    </a:cubicBezTo>
                    <a:cubicBezTo>
                      <a:pt x="1188" y="1302"/>
                      <a:pt x="1142" y="1324"/>
                      <a:pt x="1096" y="1347"/>
                    </a:cubicBezTo>
                    <a:cubicBezTo>
                      <a:pt x="1051" y="1370"/>
                      <a:pt x="1005" y="1393"/>
                      <a:pt x="959" y="1393"/>
                    </a:cubicBezTo>
                    <a:lnTo>
                      <a:pt x="822" y="1393"/>
                    </a:lnTo>
                    <a:cubicBezTo>
                      <a:pt x="777" y="1393"/>
                      <a:pt x="731" y="1393"/>
                      <a:pt x="685" y="1370"/>
                    </a:cubicBezTo>
                    <a:cubicBezTo>
                      <a:pt x="640" y="1347"/>
                      <a:pt x="617" y="1347"/>
                      <a:pt x="571" y="1302"/>
                    </a:cubicBezTo>
                    <a:cubicBezTo>
                      <a:pt x="526" y="1279"/>
                      <a:pt x="503" y="1256"/>
                      <a:pt x="457" y="1210"/>
                    </a:cubicBezTo>
                    <a:cubicBezTo>
                      <a:pt x="434" y="1187"/>
                      <a:pt x="412" y="1142"/>
                      <a:pt x="389" y="1096"/>
                    </a:cubicBezTo>
                    <a:cubicBezTo>
                      <a:pt x="366" y="1050"/>
                      <a:pt x="343" y="1005"/>
                      <a:pt x="343" y="959"/>
                    </a:cubicBezTo>
                    <a:cubicBezTo>
                      <a:pt x="320" y="913"/>
                      <a:pt x="320" y="891"/>
                      <a:pt x="320" y="845"/>
                    </a:cubicBezTo>
                    <a:cubicBezTo>
                      <a:pt x="343" y="777"/>
                      <a:pt x="343" y="731"/>
                      <a:pt x="366" y="685"/>
                    </a:cubicBezTo>
                    <a:cubicBezTo>
                      <a:pt x="366" y="662"/>
                      <a:pt x="366" y="640"/>
                      <a:pt x="389" y="640"/>
                    </a:cubicBezTo>
                    <a:cubicBezTo>
                      <a:pt x="389" y="617"/>
                      <a:pt x="389" y="617"/>
                      <a:pt x="389" y="594"/>
                    </a:cubicBezTo>
                    <a:lnTo>
                      <a:pt x="412" y="594"/>
                    </a:lnTo>
                    <a:cubicBezTo>
                      <a:pt x="412" y="594"/>
                      <a:pt x="412" y="571"/>
                      <a:pt x="412" y="571"/>
                    </a:cubicBezTo>
                    <a:cubicBezTo>
                      <a:pt x="434" y="525"/>
                      <a:pt x="480" y="503"/>
                      <a:pt x="503" y="457"/>
                    </a:cubicBezTo>
                    <a:cubicBezTo>
                      <a:pt x="549" y="434"/>
                      <a:pt x="594" y="411"/>
                      <a:pt x="617" y="389"/>
                    </a:cubicBezTo>
                    <a:cubicBezTo>
                      <a:pt x="640" y="389"/>
                      <a:pt x="663" y="366"/>
                      <a:pt x="685" y="366"/>
                    </a:cubicBezTo>
                    <a:cubicBezTo>
                      <a:pt x="708" y="366"/>
                      <a:pt x="731" y="343"/>
                      <a:pt x="754" y="343"/>
                    </a:cubicBezTo>
                    <a:close/>
                    <a:moveTo>
                      <a:pt x="868" y="0"/>
                    </a:moveTo>
                    <a:cubicBezTo>
                      <a:pt x="777" y="0"/>
                      <a:pt x="663" y="23"/>
                      <a:pt x="571" y="46"/>
                    </a:cubicBezTo>
                    <a:cubicBezTo>
                      <a:pt x="526" y="69"/>
                      <a:pt x="457" y="115"/>
                      <a:pt x="412" y="137"/>
                    </a:cubicBezTo>
                    <a:cubicBezTo>
                      <a:pt x="366" y="160"/>
                      <a:pt x="320" y="206"/>
                      <a:pt x="275" y="229"/>
                    </a:cubicBezTo>
                    <a:cubicBezTo>
                      <a:pt x="275" y="252"/>
                      <a:pt x="275" y="252"/>
                      <a:pt x="252" y="252"/>
                    </a:cubicBezTo>
                    <a:cubicBezTo>
                      <a:pt x="252" y="274"/>
                      <a:pt x="229" y="297"/>
                      <a:pt x="206" y="320"/>
                    </a:cubicBezTo>
                    <a:cubicBezTo>
                      <a:pt x="160" y="366"/>
                      <a:pt x="138" y="411"/>
                      <a:pt x="92" y="480"/>
                    </a:cubicBezTo>
                    <a:cubicBezTo>
                      <a:pt x="92" y="503"/>
                      <a:pt x="69" y="525"/>
                      <a:pt x="69" y="571"/>
                    </a:cubicBezTo>
                    <a:cubicBezTo>
                      <a:pt x="46" y="571"/>
                      <a:pt x="46" y="594"/>
                      <a:pt x="46" y="594"/>
                    </a:cubicBezTo>
                    <a:cubicBezTo>
                      <a:pt x="46" y="617"/>
                      <a:pt x="46" y="617"/>
                      <a:pt x="24" y="640"/>
                    </a:cubicBezTo>
                    <a:cubicBezTo>
                      <a:pt x="24" y="708"/>
                      <a:pt x="1" y="777"/>
                      <a:pt x="1" y="845"/>
                    </a:cubicBezTo>
                    <a:cubicBezTo>
                      <a:pt x="1" y="868"/>
                      <a:pt x="1" y="913"/>
                      <a:pt x="1" y="936"/>
                    </a:cubicBezTo>
                    <a:cubicBezTo>
                      <a:pt x="1" y="1005"/>
                      <a:pt x="24" y="1050"/>
                      <a:pt x="24" y="1096"/>
                    </a:cubicBezTo>
                    <a:cubicBezTo>
                      <a:pt x="46" y="1142"/>
                      <a:pt x="69" y="1187"/>
                      <a:pt x="92" y="1233"/>
                    </a:cubicBezTo>
                    <a:cubicBezTo>
                      <a:pt x="115" y="1302"/>
                      <a:pt x="160" y="1347"/>
                      <a:pt x="183" y="1393"/>
                    </a:cubicBezTo>
                    <a:cubicBezTo>
                      <a:pt x="297" y="1530"/>
                      <a:pt x="412" y="1621"/>
                      <a:pt x="571" y="1667"/>
                    </a:cubicBezTo>
                    <a:cubicBezTo>
                      <a:pt x="658" y="1710"/>
                      <a:pt x="745" y="1726"/>
                      <a:pt x="838" y="1726"/>
                    </a:cubicBezTo>
                    <a:cubicBezTo>
                      <a:pt x="891" y="1726"/>
                      <a:pt x="947" y="1721"/>
                      <a:pt x="1005" y="1712"/>
                    </a:cubicBezTo>
                    <a:cubicBezTo>
                      <a:pt x="1142" y="1690"/>
                      <a:pt x="1302" y="1621"/>
                      <a:pt x="1416" y="1530"/>
                    </a:cubicBezTo>
                    <a:cubicBezTo>
                      <a:pt x="1530" y="1438"/>
                      <a:pt x="1598" y="1324"/>
                      <a:pt x="1667" y="1210"/>
                    </a:cubicBezTo>
                    <a:cubicBezTo>
                      <a:pt x="1735" y="1050"/>
                      <a:pt x="1735" y="891"/>
                      <a:pt x="1713" y="708"/>
                    </a:cubicBezTo>
                    <a:cubicBezTo>
                      <a:pt x="1690" y="594"/>
                      <a:pt x="1644" y="503"/>
                      <a:pt x="1576" y="389"/>
                    </a:cubicBezTo>
                    <a:cubicBezTo>
                      <a:pt x="1553" y="343"/>
                      <a:pt x="1507" y="297"/>
                      <a:pt x="1462" y="252"/>
                    </a:cubicBezTo>
                    <a:cubicBezTo>
                      <a:pt x="1416" y="183"/>
                      <a:pt x="1325" y="137"/>
                      <a:pt x="1279" y="115"/>
                    </a:cubicBezTo>
                    <a:cubicBezTo>
                      <a:pt x="1233" y="69"/>
                      <a:pt x="1165" y="69"/>
                      <a:pt x="1119" y="46"/>
                    </a:cubicBezTo>
                    <a:cubicBezTo>
                      <a:pt x="1073" y="23"/>
                      <a:pt x="1028" y="23"/>
                      <a:pt x="982" y="23"/>
                    </a:cubicBezTo>
                    <a:cubicBezTo>
                      <a:pt x="937" y="0"/>
                      <a:pt x="914" y="0"/>
                      <a:pt x="86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 name="Google Shape;39;p4"/>
              <p:cNvSpPr/>
              <p:nvPr/>
            </p:nvSpPr>
            <p:spPr>
              <a:xfrm>
                <a:off x="4399781" y="317672"/>
                <a:ext cx="67872" cy="66872"/>
              </a:xfrm>
              <a:custGeom>
                <a:avLst/>
                <a:gdLst/>
                <a:ahLst/>
                <a:cxnLst/>
                <a:rect l="l" t="t" r="r" b="b"/>
                <a:pathLst>
                  <a:path w="2511" h="2474" extrusionOk="0">
                    <a:moveTo>
                      <a:pt x="1324" y="320"/>
                    </a:moveTo>
                    <a:cubicBezTo>
                      <a:pt x="1415" y="320"/>
                      <a:pt x="1484" y="343"/>
                      <a:pt x="1552" y="365"/>
                    </a:cubicBezTo>
                    <a:cubicBezTo>
                      <a:pt x="1643" y="388"/>
                      <a:pt x="1712" y="434"/>
                      <a:pt x="1780" y="480"/>
                    </a:cubicBezTo>
                    <a:cubicBezTo>
                      <a:pt x="1849" y="525"/>
                      <a:pt x="1895" y="571"/>
                      <a:pt x="1963" y="639"/>
                    </a:cubicBezTo>
                    <a:cubicBezTo>
                      <a:pt x="2009" y="685"/>
                      <a:pt x="2054" y="753"/>
                      <a:pt x="2077" y="822"/>
                    </a:cubicBezTo>
                    <a:cubicBezTo>
                      <a:pt x="2123" y="890"/>
                      <a:pt x="2146" y="982"/>
                      <a:pt x="2168" y="1073"/>
                    </a:cubicBezTo>
                    <a:cubicBezTo>
                      <a:pt x="2168" y="1141"/>
                      <a:pt x="2191" y="1233"/>
                      <a:pt x="2168" y="1301"/>
                    </a:cubicBezTo>
                    <a:cubicBezTo>
                      <a:pt x="2168" y="1393"/>
                      <a:pt x="2146" y="1461"/>
                      <a:pt x="2123" y="1552"/>
                    </a:cubicBezTo>
                    <a:cubicBezTo>
                      <a:pt x="2100" y="1621"/>
                      <a:pt x="2054" y="1689"/>
                      <a:pt x="2009" y="1758"/>
                    </a:cubicBezTo>
                    <a:cubicBezTo>
                      <a:pt x="1986" y="1826"/>
                      <a:pt x="1917" y="1872"/>
                      <a:pt x="1872" y="1918"/>
                    </a:cubicBezTo>
                    <a:cubicBezTo>
                      <a:pt x="1803" y="1986"/>
                      <a:pt x="1758" y="2009"/>
                      <a:pt x="1666" y="2054"/>
                    </a:cubicBezTo>
                    <a:cubicBezTo>
                      <a:pt x="1598" y="2100"/>
                      <a:pt x="1507" y="2123"/>
                      <a:pt x="1438" y="2146"/>
                    </a:cubicBezTo>
                    <a:lnTo>
                      <a:pt x="1187" y="2146"/>
                    </a:lnTo>
                    <a:cubicBezTo>
                      <a:pt x="1096" y="2146"/>
                      <a:pt x="1027" y="2123"/>
                      <a:pt x="959" y="2100"/>
                    </a:cubicBezTo>
                    <a:cubicBezTo>
                      <a:pt x="890" y="2077"/>
                      <a:pt x="822" y="2032"/>
                      <a:pt x="753" y="2009"/>
                    </a:cubicBezTo>
                    <a:cubicBezTo>
                      <a:pt x="685" y="1940"/>
                      <a:pt x="616" y="1895"/>
                      <a:pt x="548" y="1826"/>
                    </a:cubicBezTo>
                    <a:cubicBezTo>
                      <a:pt x="525" y="1781"/>
                      <a:pt x="479" y="1712"/>
                      <a:pt x="434" y="1666"/>
                    </a:cubicBezTo>
                    <a:cubicBezTo>
                      <a:pt x="411" y="1575"/>
                      <a:pt x="388" y="1507"/>
                      <a:pt x="365" y="1415"/>
                    </a:cubicBezTo>
                    <a:cubicBezTo>
                      <a:pt x="342" y="1347"/>
                      <a:pt x="342" y="1256"/>
                      <a:pt x="342" y="1164"/>
                    </a:cubicBezTo>
                    <a:cubicBezTo>
                      <a:pt x="365" y="1096"/>
                      <a:pt x="365" y="1027"/>
                      <a:pt x="388" y="936"/>
                    </a:cubicBezTo>
                    <a:cubicBezTo>
                      <a:pt x="434" y="868"/>
                      <a:pt x="457" y="799"/>
                      <a:pt x="502" y="731"/>
                    </a:cubicBezTo>
                    <a:cubicBezTo>
                      <a:pt x="525" y="685"/>
                      <a:pt x="548" y="662"/>
                      <a:pt x="571" y="616"/>
                    </a:cubicBezTo>
                    <a:cubicBezTo>
                      <a:pt x="594" y="594"/>
                      <a:pt x="616" y="571"/>
                      <a:pt x="639" y="548"/>
                    </a:cubicBezTo>
                    <a:cubicBezTo>
                      <a:pt x="662" y="525"/>
                      <a:pt x="685" y="525"/>
                      <a:pt x="708" y="502"/>
                    </a:cubicBezTo>
                    <a:cubicBezTo>
                      <a:pt x="753" y="480"/>
                      <a:pt x="776" y="457"/>
                      <a:pt x="822" y="434"/>
                    </a:cubicBezTo>
                    <a:cubicBezTo>
                      <a:pt x="822" y="434"/>
                      <a:pt x="845" y="411"/>
                      <a:pt x="845" y="411"/>
                    </a:cubicBezTo>
                    <a:cubicBezTo>
                      <a:pt x="890" y="388"/>
                      <a:pt x="936" y="388"/>
                      <a:pt x="982" y="365"/>
                    </a:cubicBezTo>
                    <a:lnTo>
                      <a:pt x="1004" y="365"/>
                    </a:lnTo>
                    <a:cubicBezTo>
                      <a:pt x="1004" y="365"/>
                      <a:pt x="1004" y="343"/>
                      <a:pt x="1027" y="343"/>
                    </a:cubicBezTo>
                    <a:lnTo>
                      <a:pt x="1096" y="343"/>
                    </a:lnTo>
                    <a:cubicBezTo>
                      <a:pt x="1164" y="320"/>
                      <a:pt x="1210" y="320"/>
                      <a:pt x="1278" y="320"/>
                    </a:cubicBezTo>
                    <a:close/>
                    <a:moveTo>
                      <a:pt x="1255" y="0"/>
                    </a:moveTo>
                    <a:cubicBezTo>
                      <a:pt x="1187" y="0"/>
                      <a:pt x="1096" y="0"/>
                      <a:pt x="1027" y="23"/>
                    </a:cubicBezTo>
                    <a:cubicBezTo>
                      <a:pt x="959" y="23"/>
                      <a:pt x="913" y="46"/>
                      <a:pt x="845" y="69"/>
                    </a:cubicBezTo>
                    <a:cubicBezTo>
                      <a:pt x="822" y="69"/>
                      <a:pt x="799" y="91"/>
                      <a:pt x="776" y="91"/>
                    </a:cubicBezTo>
                    <a:lnTo>
                      <a:pt x="753" y="91"/>
                    </a:lnTo>
                    <a:cubicBezTo>
                      <a:pt x="730" y="114"/>
                      <a:pt x="685" y="137"/>
                      <a:pt x="662" y="160"/>
                    </a:cubicBezTo>
                    <a:lnTo>
                      <a:pt x="639" y="160"/>
                    </a:lnTo>
                    <a:cubicBezTo>
                      <a:pt x="548" y="206"/>
                      <a:pt x="479" y="274"/>
                      <a:pt x="411" y="320"/>
                    </a:cubicBezTo>
                    <a:cubicBezTo>
                      <a:pt x="411" y="343"/>
                      <a:pt x="411" y="343"/>
                      <a:pt x="388" y="343"/>
                    </a:cubicBezTo>
                    <a:cubicBezTo>
                      <a:pt x="365" y="365"/>
                      <a:pt x="342" y="388"/>
                      <a:pt x="320" y="411"/>
                    </a:cubicBezTo>
                    <a:cubicBezTo>
                      <a:pt x="251" y="502"/>
                      <a:pt x="205" y="571"/>
                      <a:pt x="160" y="662"/>
                    </a:cubicBezTo>
                    <a:cubicBezTo>
                      <a:pt x="137" y="731"/>
                      <a:pt x="91" y="799"/>
                      <a:pt x="69" y="868"/>
                    </a:cubicBezTo>
                    <a:cubicBezTo>
                      <a:pt x="69" y="890"/>
                      <a:pt x="69" y="913"/>
                      <a:pt x="46" y="936"/>
                    </a:cubicBezTo>
                    <a:cubicBezTo>
                      <a:pt x="46" y="959"/>
                      <a:pt x="46" y="959"/>
                      <a:pt x="46" y="959"/>
                    </a:cubicBezTo>
                    <a:cubicBezTo>
                      <a:pt x="0" y="1141"/>
                      <a:pt x="0" y="1324"/>
                      <a:pt x="46" y="1507"/>
                    </a:cubicBezTo>
                    <a:cubicBezTo>
                      <a:pt x="91" y="1689"/>
                      <a:pt x="183" y="1872"/>
                      <a:pt x="297" y="2032"/>
                    </a:cubicBezTo>
                    <a:cubicBezTo>
                      <a:pt x="434" y="2169"/>
                      <a:pt x="594" y="2306"/>
                      <a:pt x="776" y="2374"/>
                    </a:cubicBezTo>
                    <a:cubicBezTo>
                      <a:pt x="916" y="2444"/>
                      <a:pt x="1082" y="2474"/>
                      <a:pt x="1254" y="2474"/>
                    </a:cubicBezTo>
                    <a:cubicBezTo>
                      <a:pt x="1307" y="2474"/>
                      <a:pt x="1361" y="2471"/>
                      <a:pt x="1415" y="2465"/>
                    </a:cubicBezTo>
                    <a:cubicBezTo>
                      <a:pt x="1621" y="2442"/>
                      <a:pt x="1826" y="2374"/>
                      <a:pt x="1986" y="2237"/>
                    </a:cubicBezTo>
                    <a:cubicBezTo>
                      <a:pt x="2146" y="2146"/>
                      <a:pt x="2260" y="1986"/>
                      <a:pt x="2351" y="1826"/>
                    </a:cubicBezTo>
                    <a:cubicBezTo>
                      <a:pt x="2397" y="1735"/>
                      <a:pt x="2442" y="1644"/>
                      <a:pt x="2465" y="1552"/>
                    </a:cubicBezTo>
                    <a:cubicBezTo>
                      <a:pt x="2488" y="1438"/>
                      <a:pt x="2511" y="1324"/>
                      <a:pt x="2511" y="1210"/>
                    </a:cubicBezTo>
                    <a:cubicBezTo>
                      <a:pt x="2511" y="1096"/>
                      <a:pt x="2488" y="982"/>
                      <a:pt x="2442" y="868"/>
                    </a:cubicBezTo>
                    <a:cubicBezTo>
                      <a:pt x="2420" y="776"/>
                      <a:pt x="2374" y="685"/>
                      <a:pt x="2328" y="616"/>
                    </a:cubicBezTo>
                    <a:cubicBezTo>
                      <a:pt x="2283" y="525"/>
                      <a:pt x="2214" y="457"/>
                      <a:pt x="2168" y="365"/>
                    </a:cubicBezTo>
                    <a:cubicBezTo>
                      <a:pt x="2100" y="320"/>
                      <a:pt x="2032" y="251"/>
                      <a:pt x="1963" y="206"/>
                    </a:cubicBezTo>
                    <a:cubicBezTo>
                      <a:pt x="1780" y="91"/>
                      <a:pt x="1575" y="23"/>
                      <a:pt x="1370"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0" name="Google Shape;40;p4"/>
            <p:cNvSpPr/>
            <p:nvPr/>
          </p:nvSpPr>
          <p:spPr>
            <a:xfrm>
              <a:off x="8525501" y="66827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41" name="Google Shape;41;p4"/>
            <p:cNvGrpSpPr/>
            <p:nvPr/>
          </p:nvGrpSpPr>
          <p:grpSpPr>
            <a:xfrm>
              <a:off x="7969043" y="643769"/>
              <a:ext cx="76535" cy="82747"/>
              <a:chOff x="8698868" y="1511081"/>
              <a:chExt cx="76535" cy="82747"/>
            </a:xfrm>
          </p:grpSpPr>
          <p:sp>
            <p:nvSpPr>
              <p:cNvPr id="42" name="Google Shape;42;p4"/>
              <p:cNvSpPr/>
              <p:nvPr/>
            </p:nvSpPr>
            <p:spPr>
              <a:xfrm rot="10152957">
                <a:off x="8708276" y="1520572"/>
                <a:ext cx="58033" cy="65412"/>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 name="Google Shape;43;p4"/>
              <p:cNvSpPr/>
              <p:nvPr/>
            </p:nvSpPr>
            <p:spPr>
              <a:xfrm rot="10152957">
                <a:off x="8705037" y="1516451"/>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4" name="Google Shape;44;p4"/>
            <p:cNvSpPr/>
            <p:nvPr/>
          </p:nvSpPr>
          <p:spPr>
            <a:xfrm>
              <a:off x="7336438" y="30483"/>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 name="Google Shape;45;p4"/>
            <p:cNvSpPr/>
            <p:nvPr/>
          </p:nvSpPr>
          <p:spPr>
            <a:xfrm>
              <a:off x="6196276" y="30483"/>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 name="Google Shape;46;p4"/>
            <p:cNvSpPr/>
            <p:nvPr/>
          </p:nvSpPr>
          <p:spPr>
            <a:xfrm rot="2700000">
              <a:off x="6574836" y="156681"/>
              <a:ext cx="54329" cy="76520"/>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47" name="Google Shape;47;p4"/>
            <p:cNvGrpSpPr/>
            <p:nvPr/>
          </p:nvGrpSpPr>
          <p:grpSpPr>
            <a:xfrm rot="-1126754">
              <a:off x="6907678" y="151211"/>
              <a:ext cx="169061" cy="177304"/>
              <a:chOff x="4298580" y="207227"/>
              <a:chExt cx="169073" cy="177317"/>
            </a:xfrm>
          </p:grpSpPr>
          <p:sp>
            <p:nvSpPr>
              <p:cNvPr id="48" name="Google Shape;48;p4"/>
              <p:cNvSpPr/>
              <p:nvPr/>
            </p:nvSpPr>
            <p:spPr>
              <a:xfrm>
                <a:off x="4304148" y="212174"/>
                <a:ext cx="35788" cy="35193"/>
              </a:xfrm>
              <a:custGeom>
                <a:avLst/>
                <a:gdLst/>
                <a:ahLst/>
                <a:cxnLst/>
                <a:rect l="l" t="t" r="r" b="b"/>
                <a:pathLst>
                  <a:path w="1324" h="1302" extrusionOk="0">
                    <a:moveTo>
                      <a:pt x="685" y="0"/>
                    </a:moveTo>
                    <a:cubicBezTo>
                      <a:pt x="639" y="0"/>
                      <a:pt x="594" y="0"/>
                      <a:pt x="548" y="23"/>
                    </a:cubicBezTo>
                    <a:cubicBezTo>
                      <a:pt x="479" y="23"/>
                      <a:pt x="411" y="69"/>
                      <a:pt x="343" y="114"/>
                    </a:cubicBezTo>
                    <a:cubicBezTo>
                      <a:pt x="320" y="114"/>
                      <a:pt x="274" y="160"/>
                      <a:pt x="251" y="183"/>
                    </a:cubicBezTo>
                    <a:cubicBezTo>
                      <a:pt x="251" y="183"/>
                      <a:pt x="228" y="206"/>
                      <a:pt x="228" y="206"/>
                    </a:cubicBezTo>
                    <a:cubicBezTo>
                      <a:pt x="183" y="228"/>
                      <a:pt x="137" y="251"/>
                      <a:pt x="91" y="297"/>
                    </a:cubicBezTo>
                    <a:cubicBezTo>
                      <a:pt x="0" y="411"/>
                      <a:pt x="0" y="616"/>
                      <a:pt x="23" y="753"/>
                    </a:cubicBezTo>
                    <a:cubicBezTo>
                      <a:pt x="46" y="799"/>
                      <a:pt x="69" y="845"/>
                      <a:pt x="91" y="890"/>
                    </a:cubicBezTo>
                    <a:cubicBezTo>
                      <a:pt x="91" y="936"/>
                      <a:pt x="114" y="959"/>
                      <a:pt x="114" y="982"/>
                    </a:cubicBezTo>
                    <a:cubicBezTo>
                      <a:pt x="160" y="1050"/>
                      <a:pt x="206" y="1073"/>
                      <a:pt x="228" y="1119"/>
                    </a:cubicBezTo>
                    <a:cubicBezTo>
                      <a:pt x="274" y="1187"/>
                      <a:pt x="365" y="1233"/>
                      <a:pt x="434" y="1255"/>
                    </a:cubicBezTo>
                    <a:cubicBezTo>
                      <a:pt x="525" y="1278"/>
                      <a:pt x="616" y="1301"/>
                      <a:pt x="708" y="1301"/>
                    </a:cubicBezTo>
                    <a:cubicBezTo>
                      <a:pt x="776" y="1301"/>
                      <a:pt x="845" y="1278"/>
                      <a:pt x="890" y="1255"/>
                    </a:cubicBezTo>
                    <a:cubicBezTo>
                      <a:pt x="982" y="1210"/>
                      <a:pt x="1050" y="1164"/>
                      <a:pt x="1119" y="1119"/>
                    </a:cubicBezTo>
                    <a:cubicBezTo>
                      <a:pt x="1187" y="1050"/>
                      <a:pt x="1233" y="959"/>
                      <a:pt x="1278" y="867"/>
                    </a:cubicBezTo>
                    <a:cubicBezTo>
                      <a:pt x="1324" y="799"/>
                      <a:pt x="1324" y="708"/>
                      <a:pt x="1324" y="616"/>
                    </a:cubicBezTo>
                    <a:cubicBezTo>
                      <a:pt x="1324" y="548"/>
                      <a:pt x="1301" y="457"/>
                      <a:pt x="1278" y="388"/>
                    </a:cubicBezTo>
                    <a:cubicBezTo>
                      <a:pt x="1256" y="342"/>
                      <a:pt x="1233" y="297"/>
                      <a:pt x="1187" y="251"/>
                    </a:cubicBezTo>
                    <a:cubicBezTo>
                      <a:pt x="1164" y="206"/>
                      <a:pt x="1141" y="183"/>
                      <a:pt x="1119" y="160"/>
                    </a:cubicBezTo>
                    <a:cubicBezTo>
                      <a:pt x="1073" y="114"/>
                      <a:pt x="1027" y="91"/>
                      <a:pt x="1004" y="69"/>
                    </a:cubicBezTo>
                    <a:cubicBezTo>
                      <a:pt x="936" y="46"/>
                      <a:pt x="867" y="23"/>
                      <a:pt x="822" y="23"/>
                    </a:cubicBezTo>
                    <a:cubicBezTo>
                      <a:pt x="776" y="0"/>
                      <a:pt x="731" y="0"/>
                      <a:pt x="68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 name="Google Shape;49;p4"/>
              <p:cNvSpPr/>
              <p:nvPr/>
            </p:nvSpPr>
            <p:spPr>
              <a:xfrm>
                <a:off x="4396077" y="219553"/>
                <a:ext cx="66656" cy="74684"/>
              </a:xfrm>
              <a:custGeom>
                <a:avLst/>
                <a:gdLst/>
                <a:ahLst/>
                <a:cxnLst/>
                <a:rect l="l" t="t" r="r" b="b"/>
                <a:pathLst>
                  <a:path w="2466" h="2763" extrusionOk="0">
                    <a:moveTo>
                      <a:pt x="959" y="1"/>
                    </a:moveTo>
                    <a:cubicBezTo>
                      <a:pt x="867" y="1"/>
                      <a:pt x="776" y="24"/>
                      <a:pt x="685" y="47"/>
                    </a:cubicBezTo>
                    <a:cubicBezTo>
                      <a:pt x="639" y="69"/>
                      <a:pt x="571" y="92"/>
                      <a:pt x="502" y="138"/>
                    </a:cubicBezTo>
                    <a:cubicBezTo>
                      <a:pt x="457" y="161"/>
                      <a:pt x="411" y="206"/>
                      <a:pt x="365" y="252"/>
                    </a:cubicBezTo>
                    <a:cubicBezTo>
                      <a:pt x="342" y="275"/>
                      <a:pt x="320" y="298"/>
                      <a:pt x="297" y="343"/>
                    </a:cubicBezTo>
                    <a:cubicBezTo>
                      <a:pt x="228" y="389"/>
                      <a:pt x="183" y="457"/>
                      <a:pt x="160" y="549"/>
                    </a:cubicBezTo>
                    <a:cubicBezTo>
                      <a:pt x="114" y="640"/>
                      <a:pt x="91" y="731"/>
                      <a:pt x="69" y="823"/>
                    </a:cubicBezTo>
                    <a:cubicBezTo>
                      <a:pt x="23" y="982"/>
                      <a:pt x="0" y="1142"/>
                      <a:pt x="0" y="1302"/>
                    </a:cubicBezTo>
                    <a:cubicBezTo>
                      <a:pt x="23" y="1462"/>
                      <a:pt x="69" y="1622"/>
                      <a:pt x="137" y="1759"/>
                    </a:cubicBezTo>
                    <a:cubicBezTo>
                      <a:pt x="206" y="1918"/>
                      <a:pt x="274" y="2078"/>
                      <a:pt x="388" y="2215"/>
                    </a:cubicBezTo>
                    <a:cubicBezTo>
                      <a:pt x="434" y="2284"/>
                      <a:pt x="479" y="2352"/>
                      <a:pt x="548" y="2398"/>
                    </a:cubicBezTo>
                    <a:cubicBezTo>
                      <a:pt x="639" y="2489"/>
                      <a:pt x="753" y="2557"/>
                      <a:pt x="867" y="2626"/>
                    </a:cubicBezTo>
                    <a:cubicBezTo>
                      <a:pt x="1050" y="2717"/>
                      <a:pt x="1255" y="2740"/>
                      <a:pt x="1438" y="2763"/>
                    </a:cubicBezTo>
                    <a:cubicBezTo>
                      <a:pt x="1644" y="2763"/>
                      <a:pt x="1826" y="2694"/>
                      <a:pt x="1986" y="2603"/>
                    </a:cubicBezTo>
                    <a:cubicBezTo>
                      <a:pt x="2100" y="2535"/>
                      <a:pt x="2191" y="2443"/>
                      <a:pt x="2260" y="2352"/>
                    </a:cubicBezTo>
                    <a:cubicBezTo>
                      <a:pt x="2465" y="2101"/>
                      <a:pt x="2465" y="1781"/>
                      <a:pt x="2397" y="1485"/>
                    </a:cubicBezTo>
                    <a:cubicBezTo>
                      <a:pt x="2397" y="1393"/>
                      <a:pt x="2374" y="1302"/>
                      <a:pt x="2351" y="1211"/>
                    </a:cubicBezTo>
                    <a:cubicBezTo>
                      <a:pt x="2305" y="1119"/>
                      <a:pt x="2260" y="1028"/>
                      <a:pt x="2214" y="937"/>
                    </a:cubicBezTo>
                    <a:cubicBezTo>
                      <a:pt x="2191" y="868"/>
                      <a:pt x="2146" y="823"/>
                      <a:pt x="2123" y="754"/>
                    </a:cubicBezTo>
                    <a:cubicBezTo>
                      <a:pt x="2077" y="686"/>
                      <a:pt x="2032" y="640"/>
                      <a:pt x="1986" y="572"/>
                    </a:cubicBezTo>
                    <a:cubicBezTo>
                      <a:pt x="1917" y="503"/>
                      <a:pt x="1872" y="435"/>
                      <a:pt x="1780" y="366"/>
                    </a:cubicBezTo>
                    <a:cubicBezTo>
                      <a:pt x="1712" y="298"/>
                      <a:pt x="1621" y="252"/>
                      <a:pt x="1529" y="184"/>
                    </a:cubicBezTo>
                    <a:cubicBezTo>
                      <a:pt x="1392" y="115"/>
                      <a:pt x="1255" y="47"/>
                      <a:pt x="1096" y="24"/>
                    </a:cubicBezTo>
                    <a:cubicBezTo>
                      <a:pt x="1050" y="1"/>
                      <a:pt x="1004" y="1"/>
                      <a:pt x="959"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 name="Google Shape;50;p4"/>
              <p:cNvSpPr/>
              <p:nvPr/>
            </p:nvSpPr>
            <p:spPr>
              <a:xfrm>
                <a:off x="4404700" y="322591"/>
                <a:ext cx="58655" cy="56493"/>
              </a:xfrm>
              <a:custGeom>
                <a:avLst/>
                <a:gdLst/>
                <a:ahLst/>
                <a:cxnLst/>
                <a:rect l="l" t="t" r="r" b="b"/>
                <a:pathLst>
                  <a:path w="2170" h="2090" extrusionOk="0">
                    <a:moveTo>
                      <a:pt x="1028" y="1"/>
                    </a:moveTo>
                    <a:cubicBezTo>
                      <a:pt x="914" y="1"/>
                      <a:pt x="822" y="24"/>
                      <a:pt x="708" y="46"/>
                    </a:cubicBezTo>
                    <a:cubicBezTo>
                      <a:pt x="663" y="46"/>
                      <a:pt x="594" y="69"/>
                      <a:pt x="548" y="92"/>
                    </a:cubicBezTo>
                    <a:cubicBezTo>
                      <a:pt x="503" y="115"/>
                      <a:pt x="457" y="138"/>
                      <a:pt x="434" y="161"/>
                    </a:cubicBezTo>
                    <a:cubicBezTo>
                      <a:pt x="366" y="183"/>
                      <a:pt x="297" y="252"/>
                      <a:pt x="252" y="298"/>
                    </a:cubicBezTo>
                    <a:cubicBezTo>
                      <a:pt x="229" y="343"/>
                      <a:pt x="206" y="389"/>
                      <a:pt x="183" y="434"/>
                    </a:cubicBezTo>
                    <a:cubicBezTo>
                      <a:pt x="115" y="480"/>
                      <a:pt x="92" y="594"/>
                      <a:pt x="69" y="663"/>
                    </a:cubicBezTo>
                    <a:cubicBezTo>
                      <a:pt x="23" y="868"/>
                      <a:pt x="1" y="1096"/>
                      <a:pt x="69" y="1302"/>
                    </a:cubicBezTo>
                    <a:cubicBezTo>
                      <a:pt x="115" y="1393"/>
                      <a:pt x="160" y="1484"/>
                      <a:pt x="206" y="1599"/>
                    </a:cubicBezTo>
                    <a:cubicBezTo>
                      <a:pt x="206" y="1621"/>
                      <a:pt x="229" y="1667"/>
                      <a:pt x="252" y="1690"/>
                    </a:cubicBezTo>
                    <a:cubicBezTo>
                      <a:pt x="275" y="1736"/>
                      <a:pt x="320" y="1781"/>
                      <a:pt x="366" y="1827"/>
                    </a:cubicBezTo>
                    <a:cubicBezTo>
                      <a:pt x="389" y="1850"/>
                      <a:pt x="434" y="1872"/>
                      <a:pt x="457" y="1895"/>
                    </a:cubicBezTo>
                    <a:cubicBezTo>
                      <a:pt x="526" y="1941"/>
                      <a:pt x="594" y="1987"/>
                      <a:pt x="663" y="2009"/>
                    </a:cubicBezTo>
                    <a:cubicBezTo>
                      <a:pt x="731" y="2032"/>
                      <a:pt x="777" y="2055"/>
                      <a:pt x="845" y="2055"/>
                    </a:cubicBezTo>
                    <a:cubicBezTo>
                      <a:pt x="914" y="2078"/>
                      <a:pt x="994" y="2089"/>
                      <a:pt x="1073" y="2089"/>
                    </a:cubicBezTo>
                    <a:cubicBezTo>
                      <a:pt x="1153" y="2089"/>
                      <a:pt x="1233" y="2078"/>
                      <a:pt x="1302" y="2055"/>
                    </a:cubicBezTo>
                    <a:cubicBezTo>
                      <a:pt x="1393" y="2032"/>
                      <a:pt x="1461" y="2009"/>
                      <a:pt x="1530" y="1964"/>
                    </a:cubicBezTo>
                    <a:cubicBezTo>
                      <a:pt x="1576" y="1941"/>
                      <a:pt x="1644" y="1918"/>
                      <a:pt x="1690" y="1895"/>
                    </a:cubicBezTo>
                    <a:cubicBezTo>
                      <a:pt x="1781" y="1850"/>
                      <a:pt x="1872" y="1781"/>
                      <a:pt x="1964" y="1690"/>
                    </a:cubicBezTo>
                    <a:cubicBezTo>
                      <a:pt x="2009" y="1621"/>
                      <a:pt x="2078" y="1530"/>
                      <a:pt x="2101" y="1439"/>
                    </a:cubicBezTo>
                    <a:cubicBezTo>
                      <a:pt x="2123" y="1416"/>
                      <a:pt x="2123" y="1370"/>
                      <a:pt x="2146" y="1325"/>
                    </a:cubicBezTo>
                    <a:cubicBezTo>
                      <a:pt x="2169" y="1256"/>
                      <a:pt x="2169" y="1188"/>
                      <a:pt x="2169" y="1142"/>
                    </a:cubicBezTo>
                    <a:cubicBezTo>
                      <a:pt x="2169" y="1096"/>
                      <a:pt x="2146" y="1051"/>
                      <a:pt x="2146" y="1005"/>
                    </a:cubicBezTo>
                    <a:cubicBezTo>
                      <a:pt x="2146" y="937"/>
                      <a:pt x="2123" y="891"/>
                      <a:pt x="2123" y="823"/>
                    </a:cubicBezTo>
                    <a:cubicBezTo>
                      <a:pt x="2101" y="731"/>
                      <a:pt x="2055" y="617"/>
                      <a:pt x="1986" y="526"/>
                    </a:cubicBezTo>
                    <a:cubicBezTo>
                      <a:pt x="1964" y="457"/>
                      <a:pt x="1895" y="389"/>
                      <a:pt x="1827" y="343"/>
                    </a:cubicBezTo>
                    <a:cubicBezTo>
                      <a:pt x="1758" y="252"/>
                      <a:pt x="1644" y="183"/>
                      <a:pt x="1553" y="138"/>
                    </a:cubicBezTo>
                    <a:cubicBezTo>
                      <a:pt x="1484" y="92"/>
                      <a:pt x="1393" y="69"/>
                      <a:pt x="1302" y="46"/>
                    </a:cubicBezTo>
                    <a:cubicBezTo>
                      <a:pt x="1210" y="1"/>
                      <a:pt x="1119" y="1"/>
                      <a:pt x="1028"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 name="Google Shape;51;p4"/>
              <p:cNvSpPr/>
              <p:nvPr/>
            </p:nvSpPr>
            <p:spPr>
              <a:xfrm>
                <a:off x="4390509" y="214634"/>
                <a:ext cx="77144" cy="87010"/>
              </a:xfrm>
              <a:custGeom>
                <a:avLst/>
                <a:gdLst/>
                <a:ahLst/>
                <a:cxnLst/>
                <a:rect l="l" t="t" r="r" b="b"/>
                <a:pathLst>
                  <a:path w="2854" h="3219" extrusionOk="0">
                    <a:moveTo>
                      <a:pt x="1347" y="320"/>
                    </a:moveTo>
                    <a:cubicBezTo>
                      <a:pt x="1439" y="343"/>
                      <a:pt x="1530" y="366"/>
                      <a:pt x="1621" y="388"/>
                    </a:cubicBezTo>
                    <a:cubicBezTo>
                      <a:pt x="1713" y="457"/>
                      <a:pt x="1827" y="503"/>
                      <a:pt x="1918" y="571"/>
                    </a:cubicBezTo>
                    <a:cubicBezTo>
                      <a:pt x="2009" y="662"/>
                      <a:pt x="2101" y="731"/>
                      <a:pt x="2169" y="845"/>
                    </a:cubicBezTo>
                    <a:cubicBezTo>
                      <a:pt x="2260" y="959"/>
                      <a:pt x="2329" y="1073"/>
                      <a:pt x="2375" y="1210"/>
                    </a:cubicBezTo>
                    <a:cubicBezTo>
                      <a:pt x="2443" y="1324"/>
                      <a:pt x="2466" y="1461"/>
                      <a:pt x="2489" y="1598"/>
                    </a:cubicBezTo>
                    <a:cubicBezTo>
                      <a:pt x="2511" y="1735"/>
                      <a:pt x="2511" y="1895"/>
                      <a:pt x="2489" y="2032"/>
                    </a:cubicBezTo>
                    <a:cubicBezTo>
                      <a:pt x="2489" y="2123"/>
                      <a:pt x="2443" y="2214"/>
                      <a:pt x="2420" y="2329"/>
                    </a:cubicBezTo>
                    <a:cubicBezTo>
                      <a:pt x="2375" y="2397"/>
                      <a:pt x="2329" y="2488"/>
                      <a:pt x="2283" y="2557"/>
                    </a:cubicBezTo>
                    <a:cubicBezTo>
                      <a:pt x="2238" y="2602"/>
                      <a:pt x="2192" y="2671"/>
                      <a:pt x="2123" y="2717"/>
                    </a:cubicBezTo>
                    <a:cubicBezTo>
                      <a:pt x="2078" y="2739"/>
                      <a:pt x="2009" y="2785"/>
                      <a:pt x="1941" y="2808"/>
                    </a:cubicBezTo>
                    <a:cubicBezTo>
                      <a:pt x="1872" y="2854"/>
                      <a:pt x="1804" y="2854"/>
                      <a:pt x="1735" y="2876"/>
                    </a:cubicBezTo>
                    <a:lnTo>
                      <a:pt x="1507" y="2876"/>
                    </a:lnTo>
                    <a:cubicBezTo>
                      <a:pt x="1416" y="2854"/>
                      <a:pt x="1325" y="2831"/>
                      <a:pt x="1256" y="2808"/>
                    </a:cubicBezTo>
                    <a:cubicBezTo>
                      <a:pt x="1142" y="2762"/>
                      <a:pt x="1028" y="2694"/>
                      <a:pt x="914" y="2625"/>
                    </a:cubicBezTo>
                    <a:cubicBezTo>
                      <a:pt x="822" y="2534"/>
                      <a:pt x="754" y="2466"/>
                      <a:pt x="685" y="2351"/>
                    </a:cubicBezTo>
                    <a:cubicBezTo>
                      <a:pt x="594" y="2260"/>
                      <a:pt x="526" y="2146"/>
                      <a:pt x="480" y="2009"/>
                    </a:cubicBezTo>
                    <a:cubicBezTo>
                      <a:pt x="412" y="1872"/>
                      <a:pt x="366" y="1712"/>
                      <a:pt x="343" y="1575"/>
                    </a:cubicBezTo>
                    <a:cubicBezTo>
                      <a:pt x="343" y="1507"/>
                      <a:pt x="343" y="1438"/>
                      <a:pt x="343" y="1347"/>
                    </a:cubicBezTo>
                    <a:cubicBezTo>
                      <a:pt x="343" y="1301"/>
                      <a:pt x="343" y="1256"/>
                      <a:pt x="343" y="1210"/>
                    </a:cubicBezTo>
                    <a:lnTo>
                      <a:pt x="343" y="1187"/>
                    </a:lnTo>
                    <a:cubicBezTo>
                      <a:pt x="366" y="1073"/>
                      <a:pt x="389" y="982"/>
                      <a:pt x="434" y="891"/>
                    </a:cubicBezTo>
                    <a:cubicBezTo>
                      <a:pt x="480" y="799"/>
                      <a:pt x="526" y="708"/>
                      <a:pt x="571" y="639"/>
                    </a:cubicBezTo>
                    <a:cubicBezTo>
                      <a:pt x="594" y="617"/>
                      <a:pt x="594" y="617"/>
                      <a:pt x="617" y="594"/>
                    </a:cubicBezTo>
                    <a:cubicBezTo>
                      <a:pt x="640" y="548"/>
                      <a:pt x="685" y="525"/>
                      <a:pt x="731" y="480"/>
                    </a:cubicBezTo>
                    <a:cubicBezTo>
                      <a:pt x="777" y="457"/>
                      <a:pt x="822" y="434"/>
                      <a:pt x="868" y="411"/>
                    </a:cubicBezTo>
                    <a:cubicBezTo>
                      <a:pt x="868" y="411"/>
                      <a:pt x="868" y="411"/>
                      <a:pt x="868" y="388"/>
                    </a:cubicBezTo>
                    <a:lnTo>
                      <a:pt x="891" y="388"/>
                    </a:lnTo>
                    <a:cubicBezTo>
                      <a:pt x="947" y="370"/>
                      <a:pt x="1004" y="351"/>
                      <a:pt x="1074" y="332"/>
                    </a:cubicBezTo>
                    <a:lnTo>
                      <a:pt x="1074" y="332"/>
                    </a:lnTo>
                    <a:cubicBezTo>
                      <a:pt x="1073" y="335"/>
                      <a:pt x="1073" y="338"/>
                      <a:pt x="1073" y="343"/>
                    </a:cubicBezTo>
                    <a:cubicBezTo>
                      <a:pt x="1073" y="343"/>
                      <a:pt x="1073" y="337"/>
                      <a:pt x="1076" y="331"/>
                    </a:cubicBezTo>
                    <a:lnTo>
                      <a:pt x="1076" y="331"/>
                    </a:lnTo>
                    <a:cubicBezTo>
                      <a:pt x="1076" y="331"/>
                      <a:pt x="1075" y="332"/>
                      <a:pt x="1074" y="332"/>
                    </a:cubicBezTo>
                    <a:lnTo>
                      <a:pt x="1074" y="332"/>
                    </a:lnTo>
                    <a:cubicBezTo>
                      <a:pt x="1074" y="320"/>
                      <a:pt x="1078" y="320"/>
                      <a:pt x="1096" y="320"/>
                    </a:cubicBezTo>
                    <a:cubicBezTo>
                      <a:pt x="1085" y="320"/>
                      <a:pt x="1079" y="325"/>
                      <a:pt x="1076" y="331"/>
                    </a:cubicBezTo>
                    <a:lnTo>
                      <a:pt x="1076" y="331"/>
                    </a:lnTo>
                    <a:cubicBezTo>
                      <a:pt x="1090" y="327"/>
                      <a:pt x="1104" y="324"/>
                      <a:pt x="1119" y="320"/>
                    </a:cubicBezTo>
                    <a:close/>
                    <a:moveTo>
                      <a:pt x="1233" y="0"/>
                    </a:moveTo>
                    <a:cubicBezTo>
                      <a:pt x="1165" y="0"/>
                      <a:pt x="1073" y="0"/>
                      <a:pt x="1005" y="23"/>
                    </a:cubicBezTo>
                    <a:lnTo>
                      <a:pt x="982" y="23"/>
                    </a:lnTo>
                    <a:cubicBezTo>
                      <a:pt x="914" y="46"/>
                      <a:pt x="868" y="46"/>
                      <a:pt x="822" y="69"/>
                    </a:cubicBezTo>
                    <a:cubicBezTo>
                      <a:pt x="800" y="69"/>
                      <a:pt x="800" y="69"/>
                      <a:pt x="800" y="92"/>
                    </a:cubicBezTo>
                    <a:cubicBezTo>
                      <a:pt x="754" y="92"/>
                      <a:pt x="731" y="115"/>
                      <a:pt x="708" y="115"/>
                    </a:cubicBezTo>
                    <a:cubicBezTo>
                      <a:pt x="708" y="115"/>
                      <a:pt x="685" y="137"/>
                      <a:pt x="685" y="137"/>
                    </a:cubicBezTo>
                    <a:lnTo>
                      <a:pt x="663" y="137"/>
                    </a:lnTo>
                    <a:cubicBezTo>
                      <a:pt x="663" y="137"/>
                      <a:pt x="663" y="160"/>
                      <a:pt x="640" y="160"/>
                    </a:cubicBezTo>
                    <a:lnTo>
                      <a:pt x="617" y="160"/>
                    </a:lnTo>
                    <a:cubicBezTo>
                      <a:pt x="617" y="160"/>
                      <a:pt x="617" y="183"/>
                      <a:pt x="617" y="183"/>
                    </a:cubicBezTo>
                    <a:lnTo>
                      <a:pt x="594" y="183"/>
                    </a:lnTo>
                    <a:cubicBezTo>
                      <a:pt x="594" y="183"/>
                      <a:pt x="571" y="183"/>
                      <a:pt x="571" y="206"/>
                    </a:cubicBezTo>
                    <a:cubicBezTo>
                      <a:pt x="480" y="274"/>
                      <a:pt x="389" y="366"/>
                      <a:pt x="320" y="457"/>
                    </a:cubicBezTo>
                    <a:lnTo>
                      <a:pt x="297" y="457"/>
                    </a:lnTo>
                    <a:cubicBezTo>
                      <a:pt x="229" y="548"/>
                      <a:pt x="160" y="662"/>
                      <a:pt x="115" y="799"/>
                    </a:cubicBezTo>
                    <a:cubicBezTo>
                      <a:pt x="23" y="1050"/>
                      <a:pt x="1" y="1324"/>
                      <a:pt x="23" y="1575"/>
                    </a:cubicBezTo>
                    <a:cubicBezTo>
                      <a:pt x="23" y="1575"/>
                      <a:pt x="23" y="1575"/>
                      <a:pt x="23" y="1598"/>
                    </a:cubicBezTo>
                    <a:cubicBezTo>
                      <a:pt x="46" y="1804"/>
                      <a:pt x="115" y="1986"/>
                      <a:pt x="183" y="2169"/>
                    </a:cubicBezTo>
                    <a:cubicBezTo>
                      <a:pt x="366" y="2557"/>
                      <a:pt x="663" y="2876"/>
                      <a:pt x="1051" y="3082"/>
                    </a:cubicBezTo>
                    <a:cubicBezTo>
                      <a:pt x="1233" y="3173"/>
                      <a:pt x="1439" y="3219"/>
                      <a:pt x="1667" y="3219"/>
                    </a:cubicBezTo>
                    <a:cubicBezTo>
                      <a:pt x="1758" y="3196"/>
                      <a:pt x="1850" y="3196"/>
                      <a:pt x="1964" y="3150"/>
                    </a:cubicBezTo>
                    <a:cubicBezTo>
                      <a:pt x="2078" y="3127"/>
                      <a:pt x="2169" y="3082"/>
                      <a:pt x="2260" y="3013"/>
                    </a:cubicBezTo>
                    <a:cubicBezTo>
                      <a:pt x="2443" y="2899"/>
                      <a:pt x="2580" y="2739"/>
                      <a:pt x="2671" y="2557"/>
                    </a:cubicBezTo>
                    <a:cubicBezTo>
                      <a:pt x="2785" y="2351"/>
                      <a:pt x="2831" y="2123"/>
                      <a:pt x="2831" y="1895"/>
                    </a:cubicBezTo>
                    <a:cubicBezTo>
                      <a:pt x="2854" y="1667"/>
                      <a:pt x="2808" y="1461"/>
                      <a:pt x="2740" y="1256"/>
                    </a:cubicBezTo>
                    <a:cubicBezTo>
                      <a:pt x="2694" y="1050"/>
                      <a:pt x="2580" y="868"/>
                      <a:pt x="2466" y="708"/>
                    </a:cubicBezTo>
                    <a:cubicBezTo>
                      <a:pt x="2215" y="343"/>
                      <a:pt x="1827" y="69"/>
                      <a:pt x="139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 name="Google Shape;52;p4"/>
              <p:cNvSpPr/>
              <p:nvPr/>
            </p:nvSpPr>
            <p:spPr>
              <a:xfrm>
                <a:off x="4298580" y="207227"/>
                <a:ext cx="46924" cy="46681"/>
              </a:xfrm>
              <a:custGeom>
                <a:avLst/>
                <a:gdLst/>
                <a:ahLst/>
                <a:cxnLst/>
                <a:rect l="l" t="t" r="r" b="b"/>
                <a:pathLst>
                  <a:path w="1736" h="1727" extrusionOk="0">
                    <a:moveTo>
                      <a:pt x="914" y="343"/>
                    </a:moveTo>
                    <a:cubicBezTo>
                      <a:pt x="959" y="343"/>
                      <a:pt x="982" y="343"/>
                      <a:pt x="1028" y="366"/>
                    </a:cubicBezTo>
                    <a:cubicBezTo>
                      <a:pt x="1073" y="366"/>
                      <a:pt x="1119" y="389"/>
                      <a:pt x="1165" y="411"/>
                    </a:cubicBezTo>
                    <a:cubicBezTo>
                      <a:pt x="1188" y="457"/>
                      <a:pt x="1233" y="480"/>
                      <a:pt x="1256" y="503"/>
                    </a:cubicBezTo>
                    <a:cubicBezTo>
                      <a:pt x="1302" y="548"/>
                      <a:pt x="1325" y="571"/>
                      <a:pt x="1347" y="617"/>
                    </a:cubicBezTo>
                    <a:cubicBezTo>
                      <a:pt x="1370" y="662"/>
                      <a:pt x="1370" y="708"/>
                      <a:pt x="1393" y="754"/>
                    </a:cubicBezTo>
                    <a:cubicBezTo>
                      <a:pt x="1393" y="799"/>
                      <a:pt x="1393" y="845"/>
                      <a:pt x="1393" y="891"/>
                    </a:cubicBezTo>
                    <a:cubicBezTo>
                      <a:pt x="1393" y="936"/>
                      <a:pt x="1393" y="982"/>
                      <a:pt x="1370" y="1028"/>
                    </a:cubicBezTo>
                    <a:cubicBezTo>
                      <a:pt x="1347" y="1073"/>
                      <a:pt x="1325" y="1142"/>
                      <a:pt x="1302" y="1187"/>
                    </a:cubicBezTo>
                    <a:cubicBezTo>
                      <a:pt x="1279" y="1210"/>
                      <a:pt x="1256" y="1233"/>
                      <a:pt x="1210" y="1279"/>
                    </a:cubicBezTo>
                    <a:cubicBezTo>
                      <a:pt x="1188" y="1302"/>
                      <a:pt x="1142" y="1324"/>
                      <a:pt x="1096" y="1347"/>
                    </a:cubicBezTo>
                    <a:cubicBezTo>
                      <a:pt x="1051" y="1370"/>
                      <a:pt x="1005" y="1393"/>
                      <a:pt x="959" y="1393"/>
                    </a:cubicBezTo>
                    <a:lnTo>
                      <a:pt x="822" y="1393"/>
                    </a:lnTo>
                    <a:cubicBezTo>
                      <a:pt x="777" y="1393"/>
                      <a:pt x="731" y="1393"/>
                      <a:pt x="685" y="1370"/>
                    </a:cubicBezTo>
                    <a:cubicBezTo>
                      <a:pt x="640" y="1347"/>
                      <a:pt x="617" y="1347"/>
                      <a:pt x="571" y="1302"/>
                    </a:cubicBezTo>
                    <a:cubicBezTo>
                      <a:pt x="526" y="1279"/>
                      <a:pt x="503" y="1256"/>
                      <a:pt x="457" y="1210"/>
                    </a:cubicBezTo>
                    <a:cubicBezTo>
                      <a:pt x="434" y="1187"/>
                      <a:pt x="412" y="1142"/>
                      <a:pt x="389" y="1096"/>
                    </a:cubicBezTo>
                    <a:cubicBezTo>
                      <a:pt x="366" y="1050"/>
                      <a:pt x="343" y="1005"/>
                      <a:pt x="343" y="959"/>
                    </a:cubicBezTo>
                    <a:cubicBezTo>
                      <a:pt x="320" y="913"/>
                      <a:pt x="320" y="891"/>
                      <a:pt x="320" y="845"/>
                    </a:cubicBezTo>
                    <a:cubicBezTo>
                      <a:pt x="343" y="777"/>
                      <a:pt x="343" y="731"/>
                      <a:pt x="366" y="685"/>
                    </a:cubicBezTo>
                    <a:cubicBezTo>
                      <a:pt x="366" y="662"/>
                      <a:pt x="366" y="640"/>
                      <a:pt x="389" y="640"/>
                    </a:cubicBezTo>
                    <a:cubicBezTo>
                      <a:pt x="389" y="617"/>
                      <a:pt x="389" y="617"/>
                      <a:pt x="389" y="594"/>
                    </a:cubicBezTo>
                    <a:lnTo>
                      <a:pt x="412" y="594"/>
                    </a:lnTo>
                    <a:cubicBezTo>
                      <a:pt x="412" y="594"/>
                      <a:pt x="412" y="571"/>
                      <a:pt x="412" y="571"/>
                    </a:cubicBezTo>
                    <a:cubicBezTo>
                      <a:pt x="434" y="525"/>
                      <a:pt x="480" y="503"/>
                      <a:pt x="503" y="457"/>
                    </a:cubicBezTo>
                    <a:cubicBezTo>
                      <a:pt x="549" y="434"/>
                      <a:pt x="594" y="411"/>
                      <a:pt x="617" y="389"/>
                    </a:cubicBezTo>
                    <a:cubicBezTo>
                      <a:pt x="640" y="389"/>
                      <a:pt x="663" y="366"/>
                      <a:pt x="685" y="366"/>
                    </a:cubicBezTo>
                    <a:cubicBezTo>
                      <a:pt x="708" y="366"/>
                      <a:pt x="731" y="343"/>
                      <a:pt x="754" y="343"/>
                    </a:cubicBezTo>
                    <a:close/>
                    <a:moveTo>
                      <a:pt x="868" y="0"/>
                    </a:moveTo>
                    <a:cubicBezTo>
                      <a:pt x="777" y="0"/>
                      <a:pt x="663" y="23"/>
                      <a:pt x="571" y="46"/>
                    </a:cubicBezTo>
                    <a:cubicBezTo>
                      <a:pt x="526" y="69"/>
                      <a:pt x="457" y="115"/>
                      <a:pt x="412" y="137"/>
                    </a:cubicBezTo>
                    <a:cubicBezTo>
                      <a:pt x="366" y="160"/>
                      <a:pt x="320" y="206"/>
                      <a:pt x="275" y="229"/>
                    </a:cubicBezTo>
                    <a:cubicBezTo>
                      <a:pt x="275" y="252"/>
                      <a:pt x="275" y="252"/>
                      <a:pt x="252" y="252"/>
                    </a:cubicBezTo>
                    <a:cubicBezTo>
                      <a:pt x="252" y="274"/>
                      <a:pt x="229" y="297"/>
                      <a:pt x="206" y="320"/>
                    </a:cubicBezTo>
                    <a:cubicBezTo>
                      <a:pt x="160" y="366"/>
                      <a:pt x="138" y="411"/>
                      <a:pt x="92" y="480"/>
                    </a:cubicBezTo>
                    <a:cubicBezTo>
                      <a:pt x="92" y="503"/>
                      <a:pt x="69" y="525"/>
                      <a:pt x="69" y="571"/>
                    </a:cubicBezTo>
                    <a:cubicBezTo>
                      <a:pt x="46" y="571"/>
                      <a:pt x="46" y="594"/>
                      <a:pt x="46" y="594"/>
                    </a:cubicBezTo>
                    <a:cubicBezTo>
                      <a:pt x="46" y="617"/>
                      <a:pt x="46" y="617"/>
                      <a:pt x="24" y="640"/>
                    </a:cubicBezTo>
                    <a:cubicBezTo>
                      <a:pt x="24" y="708"/>
                      <a:pt x="1" y="777"/>
                      <a:pt x="1" y="845"/>
                    </a:cubicBezTo>
                    <a:cubicBezTo>
                      <a:pt x="1" y="868"/>
                      <a:pt x="1" y="913"/>
                      <a:pt x="1" y="936"/>
                    </a:cubicBezTo>
                    <a:cubicBezTo>
                      <a:pt x="1" y="1005"/>
                      <a:pt x="24" y="1050"/>
                      <a:pt x="24" y="1096"/>
                    </a:cubicBezTo>
                    <a:cubicBezTo>
                      <a:pt x="46" y="1142"/>
                      <a:pt x="69" y="1187"/>
                      <a:pt x="92" y="1233"/>
                    </a:cubicBezTo>
                    <a:cubicBezTo>
                      <a:pt x="115" y="1302"/>
                      <a:pt x="160" y="1347"/>
                      <a:pt x="183" y="1393"/>
                    </a:cubicBezTo>
                    <a:cubicBezTo>
                      <a:pt x="297" y="1530"/>
                      <a:pt x="412" y="1621"/>
                      <a:pt x="571" y="1667"/>
                    </a:cubicBezTo>
                    <a:cubicBezTo>
                      <a:pt x="658" y="1710"/>
                      <a:pt x="745" y="1726"/>
                      <a:pt x="838" y="1726"/>
                    </a:cubicBezTo>
                    <a:cubicBezTo>
                      <a:pt x="891" y="1726"/>
                      <a:pt x="947" y="1721"/>
                      <a:pt x="1005" y="1712"/>
                    </a:cubicBezTo>
                    <a:cubicBezTo>
                      <a:pt x="1142" y="1690"/>
                      <a:pt x="1302" y="1621"/>
                      <a:pt x="1416" y="1530"/>
                    </a:cubicBezTo>
                    <a:cubicBezTo>
                      <a:pt x="1530" y="1438"/>
                      <a:pt x="1598" y="1324"/>
                      <a:pt x="1667" y="1210"/>
                    </a:cubicBezTo>
                    <a:cubicBezTo>
                      <a:pt x="1735" y="1050"/>
                      <a:pt x="1735" y="891"/>
                      <a:pt x="1713" y="708"/>
                    </a:cubicBezTo>
                    <a:cubicBezTo>
                      <a:pt x="1690" y="594"/>
                      <a:pt x="1644" y="503"/>
                      <a:pt x="1576" y="389"/>
                    </a:cubicBezTo>
                    <a:cubicBezTo>
                      <a:pt x="1553" y="343"/>
                      <a:pt x="1507" y="297"/>
                      <a:pt x="1462" y="252"/>
                    </a:cubicBezTo>
                    <a:cubicBezTo>
                      <a:pt x="1416" y="183"/>
                      <a:pt x="1325" y="137"/>
                      <a:pt x="1279" y="115"/>
                    </a:cubicBezTo>
                    <a:cubicBezTo>
                      <a:pt x="1233" y="69"/>
                      <a:pt x="1165" y="69"/>
                      <a:pt x="1119" y="46"/>
                    </a:cubicBezTo>
                    <a:cubicBezTo>
                      <a:pt x="1073" y="23"/>
                      <a:pt x="1028" y="23"/>
                      <a:pt x="982" y="23"/>
                    </a:cubicBezTo>
                    <a:cubicBezTo>
                      <a:pt x="937" y="0"/>
                      <a:pt x="914" y="0"/>
                      <a:pt x="86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 name="Google Shape;53;p4"/>
              <p:cNvSpPr/>
              <p:nvPr/>
            </p:nvSpPr>
            <p:spPr>
              <a:xfrm>
                <a:off x="4399781" y="317672"/>
                <a:ext cx="67872" cy="66872"/>
              </a:xfrm>
              <a:custGeom>
                <a:avLst/>
                <a:gdLst/>
                <a:ahLst/>
                <a:cxnLst/>
                <a:rect l="l" t="t" r="r" b="b"/>
                <a:pathLst>
                  <a:path w="2511" h="2474" extrusionOk="0">
                    <a:moveTo>
                      <a:pt x="1324" y="320"/>
                    </a:moveTo>
                    <a:cubicBezTo>
                      <a:pt x="1415" y="320"/>
                      <a:pt x="1484" y="343"/>
                      <a:pt x="1552" y="365"/>
                    </a:cubicBezTo>
                    <a:cubicBezTo>
                      <a:pt x="1643" y="388"/>
                      <a:pt x="1712" y="434"/>
                      <a:pt x="1780" y="480"/>
                    </a:cubicBezTo>
                    <a:cubicBezTo>
                      <a:pt x="1849" y="525"/>
                      <a:pt x="1895" y="571"/>
                      <a:pt x="1963" y="639"/>
                    </a:cubicBezTo>
                    <a:cubicBezTo>
                      <a:pt x="2009" y="685"/>
                      <a:pt x="2054" y="753"/>
                      <a:pt x="2077" y="822"/>
                    </a:cubicBezTo>
                    <a:cubicBezTo>
                      <a:pt x="2123" y="890"/>
                      <a:pt x="2146" y="982"/>
                      <a:pt x="2168" y="1073"/>
                    </a:cubicBezTo>
                    <a:cubicBezTo>
                      <a:pt x="2168" y="1141"/>
                      <a:pt x="2191" y="1233"/>
                      <a:pt x="2168" y="1301"/>
                    </a:cubicBezTo>
                    <a:cubicBezTo>
                      <a:pt x="2168" y="1393"/>
                      <a:pt x="2146" y="1461"/>
                      <a:pt x="2123" y="1552"/>
                    </a:cubicBezTo>
                    <a:cubicBezTo>
                      <a:pt x="2100" y="1621"/>
                      <a:pt x="2054" y="1689"/>
                      <a:pt x="2009" y="1758"/>
                    </a:cubicBezTo>
                    <a:cubicBezTo>
                      <a:pt x="1986" y="1826"/>
                      <a:pt x="1917" y="1872"/>
                      <a:pt x="1872" y="1918"/>
                    </a:cubicBezTo>
                    <a:cubicBezTo>
                      <a:pt x="1803" y="1986"/>
                      <a:pt x="1758" y="2009"/>
                      <a:pt x="1666" y="2054"/>
                    </a:cubicBezTo>
                    <a:cubicBezTo>
                      <a:pt x="1598" y="2100"/>
                      <a:pt x="1507" y="2123"/>
                      <a:pt x="1438" y="2146"/>
                    </a:cubicBezTo>
                    <a:lnTo>
                      <a:pt x="1187" y="2146"/>
                    </a:lnTo>
                    <a:cubicBezTo>
                      <a:pt x="1096" y="2146"/>
                      <a:pt x="1027" y="2123"/>
                      <a:pt x="959" y="2100"/>
                    </a:cubicBezTo>
                    <a:cubicBezTo>
                      <a:pt x="890" y="2077"/>
                      <a:pt x="822" y="2032"/>
                      <a:pt x="753" y="2009"/>
                    </a:cubicBezTo>
                    <a:cubicBezTo>
                      <a:pt x="685" y="1940"/>
                      <a:pt x="616" y="1895"/>
                      <a:pt x="548" y="1826"/>
                    </a:cubicBezTo>
                    <a:cubicBezTo>
                      <a:pt x="525" y="1781"/>
                      <a:pt x="479" y="1712"/>
                      <a:pt x="434" y="1666"/>
                    </a:cubicBezTo>
                    <a:cubicBezTo>
                      <a:pt x="411" y="1575"/>
                      <a:pt x="388" y="1507"/>
                      <a:pt x="365" y="1415"/>
                    </a:cubicBezTo>
                    <a:cubicBezTo>
                      <a:pt x="342" y="1347"/>
                      <a:pt x="342" y="1256"/>
                      <a:pt x="342" y="1164"/>
                    </a:cubicBezTo>
                    <a:cubicBezTo>
                      <a:pt x="365" y="1096"/>
                      <a:pt x="365" y="1027"/>
                      <a:pt x="388" y="936"/>
                    </a:cubicBezTo>
                    <a:cubicBezTo>
                      <a:pt x="434" y="868"/>
                      <a:pt x="457" y="799"/>
                      <a:pt x="502" y="731"/>
                    </a:cubicBezTo>
                    <a:cubicBezTo>
                      <a:pt x="525" y="685"/>
                      <a:pt x="548" y="662"/>
                      <a:pt x="571" y="616"/>
                    </a:cubicBezTo>
                    <a:cubicBezTo>
                      <a:pt x="594" y="594"/>
                      <a:pt x="616" y="571"/>
                      <a:pt x="639" y="548"/>
                    </a:cubicBezTo>
                    <a:cubicBezTo>
                      <a:pt x="662" y="525"/>
                      <a:pt x="685" y="525"/>
                      <a:pt x="708" y="502"/>
                    </a:cubicBezTo>
                    <a:cubicBezTo>
                      <a:pt x="753" y="480"/>
                      <a:pt x="776" y="457"/>
                      <a:pt x="822" y="434"/>
                    </a:cubicBezTo>
                    <a:cubicBezTo>
                      <a:pt x="822" y="434"/>
                      <a:pt x="845" y="411"/>
                      <a:pt x="845" y="411"/>
                    </a:cubicBezTo>
                    <a:cubicBezTo>
                      <a:pt x="890" y="388"/>
                      <a:pt x="936" y="388"/>
                      <a:pt x="982" y="365"/>
                    </a:cubicBezTo>
                    <a:lnTo>
                      <a:pt x="1004" y="365"/>
                    </a:lnTo>
                    <a:cubicBezTo>
                      <a:pt x="1004" y="365"/>
                      <a:pt x="1004" y="343"/>
                      <a:pt x="1027" y="343"/>
                    </a:cubicBezTo>
                    <a:lnTo>
                      <a:pt x="1096" y="343"/>
                    </a:lnTo>
                    <a:cubicBezTo>
                      <a:pt x="1164" y="320"/>
                      <a:pt x="1210" y="320"/>
                      <a:pt x="1278" y="320"/>
                    </a:cubicBezTo>
                    <a:close/>
                    <a:moveTo>
                      <a:pt x="1255" y="0"/>
                    </a:moveTo>
                    <a:cubicBezTo>
                      <a:pt x="1187" y="0"/>
                      <a:pt x="1096" y="0"/>
                      <a:pt x="1027" y="23"/>
                    </a:cubicBezTo>
                    <a:cubicBezTo>
                      <a:pt x="959" y="23"/>
                      <a:pt x="913" y="46"/>
                      <a:pt x="845" y="69"/>
                    </a:cubicBezTo>
                    <a:cubicBezTo>
                      <a:pt x="822" y="69"/>
                      <a:pt x="799" y="91"/>
                      <a:pt x="776" y="91"/>
                    </a:cubicBezTo>
                    <a:lnTo>
                      <a:pt x="753" y="91"/>
                    </a:lnTo>
                    <a:cubicBezTo>
                      <a:pt x="730" y="114"/>
                      <a:pt x="685" y="137"/>
                      <a:pt x="662" y="160"/>
                    </a:cubicBezTo>
                    <a:lnTo>
                      <a:pt x="639" y="160"/>
                    </a:lnTo>
                    <a:cubicBezTo>
                      <a:pt x="548" y="206"/>
                      <a:pt x="479" y="274"/>
                      <a:pt x="411" y="320"/>
                    </a:cubicBezTo>
                    <a:cubicBezTo>
                      <a:pt x="411" y="343"/>
                      <a:pt x="411" y="343"/>
                      <a:pt x="388" y="343"/>
                    </a:cubicBezTo>
                    <a:cubicBezTo>
                      <a:pt x="365" y="365"/>
                      <a:pt x="342" y="388"/>
                      <a:pt x="320" y="411"/>
                    </a:cubicBezTo>
                    <a:cubicBezTo>
                      <a:pt x="251" y="502"/>
                      <a:pt x="205" y="571"/>
                      <a:pt x="160" y="662"/>
                    </a:cubicBezTo>
                    <a:cubicBezTo>
                      <a:pt x="137" y="731"/>
                      <a:pt x="91" y="799"/>
                      <a:pt x="69" y="868"/>
                    </a:cubicBezTo>
                    <a:cubicBezTo>
                      <a:pt x="69" y="890"/>
                      <a:pt x="69" y="913"/>
                      <a:pt x="46" y="936"/>
                    </a:cubicBezTo>
                    <a:cubicBezTo>
                      <a:pt x="46" y="959"/>
                      <a:pt x="46" y="959"/>
                      <a:pt x="46" y="959"/>
                    </a:cubicBezTo>
                    <a:cubicBezTo>
                      <a:pt x="0" y="1141"/>
                      <a:pt x="0" y="1324"/>
                      <a:pt x="46" y="1507"/>
                    </a:cubicBezTo>
                    <a:cubicBezTo>
                      <a:pt x="91" y="1689"/>
                      <a:pt x="183" y="1872"/>
                      <a:pt x="297" y="2032"/>
                    </a:cubicBezTo>
                    <a:cubicBezTo>
                      <a:pt x="434" y="2169"/>
                      <a:pt x="594" y="2306"/>
                      <a:pt x="776" y="2374"/>
                    </a:cubicBezTo>
                    <a:cubicBezTo>
                      <a:pt x="916" y="2444"/>
                      <a:pt x="1082" y="2474"/>
                      <a:pt x="1254" y="2474"/>
                    </a:cubicBezTo>
                    <a:cubicBezTo>
                      <a:pt x="1307" y="2474"/>
                      <a:pt x="1361" y="2471"/>
                      <a:pt x="1415" y="2465"/>
                    </a:cubicBezTo>
                    <a:cubicBezTo>
                      <a:pt x="1621" y="2442"/>
                      <a:pt x="1826" y="2374"/>
                      <a:pt x="1986" y="2237"/>
                    </a:cubicBezTo>
                    <a:cubicBezTo>
                      <a:pt x="2146" y="2146"/>
                      <a:pt x="2260" y="1986"/>
                      <a:pt x="2351" y="1826"/>
                    </a:cubicBezTo>
                    <a:cubicBezTo>
                      <a:pt x="2397" y="1735"/>
                      <a:pt x="2442" y="1644"/>
                      <a:pt x="2465" y="1552"/>
                    </a:cubicBezTo>
                    <a:cubicBezTo>
                      <a:pt x="2488" y="1438"/>
                      <a:pt x="2511" y="1324"/>
                      <a:pt x="2511" y="1210"/>
                    </a:cubicBezTo>
                    <a:cubicBezTo>
                      <a:pt x="2511" y="1096"/>
                      <a:pt x="2488" y="982"/>
                      <a:pt x="2442" y="868"/>
                    </a:cubicBezTo>
                    <a:cubicBezTo>
                      <a:pt x="2420" y="776"/>
                      <a:pt x="2374" y="685"/>
                      <a:pt x="2328" y="616"/>
                    </a:cubicBezTo>
                    <a:cubicBezTo>
                      <a:pt x="2283" y="525"/>
                      <a:pt x="2214" y="457"/>
                      <a:pt x="2168" y="365"/>
                    </a:cubicBezTo>
                    <a:cubicBezTo>
                      <a:pt x="2100" y="320"/>
                      <a:pt x="2032" y="251"/>
                      <a:pt x="1963" y="206"/>
                    </a:cubicBezTo>
                    <a:cubicBezTo>
                      <a:pt x="1780" y="91"/>
                      <a:pt x="1575" y="23"/>
                      <a:pt x="1370"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54" name="Google Shape;54;p4"/>
            <p:cNvSpPr/>
            <p:nvPr/>
          </p:nvSpPr>
          <p:spPr>
            <a:xfrm rot="2700000">
              <a:off x="8071298" y="351006"/>
              <a:ext cx="54329" cy="76520"/>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55" name="Google Shape;55;p4"/>
            <p:cNvGrpSpPr/>
            <p:nvPr/>
          </p:nvGrpSpPr>
          <p:grpSpPr>
            <a:xfrm>
              <a:off x="7300043" y="422356"/>
              <a:ext cx="76535" cy="82747"/>
              <a:chOff x="8698868" y="1511081"/>
              <a:chExt cx="76535" cy="82747"/>
            </a:xfrm>
          </p:grpSpPr>
          <p:sp>
            <p:nvSpPr>
              <p:cNvPr id="56" name="Google Shape;56;p4"/>
              <p:cNvSpPr/>
              <p:nvPr/>
            </p:nvSpPr>
            <p:spPr>
              <a:xfrm rot="10152957">
                <a:off x="8708276" y="1520572"/>
                <a:ext cx="58033" cy="65412"/>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 name="Google Shape;57;p4"/>
              <p:cNvSpPr/>
              <p:nvPr/>
            </p:nvSpPr>
            <p:spPr>
              <a:xfrm rot="10152957">
                <a:off x="8705037" y="1516451"/>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58"/>
        <p:cNvGrpSpPr/>
        <p:nvPr/>
      </p:nvGrpSpPr>
      <p:grpSpPr>
        <a:xfrm>
          <a:off x="0" y="0"/>
          <a:ext cx="0" cy="0"/>
          <a:chOff x="0" y="0"/>
          <a:chExt cx="0" cy="0"/>
        </a:xfrm>
      </p:grpSpPr>
      <p:sp>
        <p:nvSpPr>
          <p:cNvPr id="59" name="Google Shape;59;p5"/>
          <p:cNvSpPr txBox="1">
            <a:spLocks noGrp="1"/>
          </p:cNvSpPr>
          <p:nvPr>
            <p:ph type="title"/>
          </p:nvPr>
        </p:nvSpPr>
        <p:spPr>
          <a:xfrm>
            <a:off x="540000" y="791156"/>
            <a:ext cx="2888700" cy="1017900"/>
          </a:xfrm>
          <a:prstGeom prst="rect">
            <a:avLst/>
          </a:prstGeom>
        </p:spPr>
        <p:txBody>
          <a:bodyPr spcFirstLastPara="1" wrap="square" lIns="0" tIns="0" rIns="0" bIns="0" anchor="t" anchorCtr="0">
            <a:noAutofit/>
          </a:bodyPr>
          <a:lstStyle>
            <a:lvl1pPr lvl="0">
              <a:spcBef>
                <a:spcPts val="0"/>
              </a:spcBef>
              <a:spcAft>
                <a:spcPts val="0"/>
              </a:spcAft>
              <a:buSzPts val="3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60" name="Google Shape;60;p5"/>
          <p:cNvSpPr txBox="1">
            <a:spLocks noGrp="1"/>
          </p:cNvSpPr>
          <p:nvPr>
            <p:ph type="subTitle" idx="1"/>
          </p:nvPr>
        </p:nvSpPr>
        <p:spPr>
          <a:xfrm>
            <a:off x="540000" y="3876933"/>
            <a:ext cx="1753500" cy="1096500"/>
          </a:xfrm>
          <a:prstGeom prst="rect">
            <a:avLst/>
          </a:prstGeom>
        </p:spPr>
        <p:txBody>
          <a:bodyPr spcFirstLastPara="1" wrap="square" lIns="0" tIns="0" rIns="0" bIns="0" anchor="ctr" anchorCtr="0">
            <a:noAutofit/>
          </a:bodyPr>
          <a:lstStyle>
            <a:lvl1pPr lvl="0"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61" name="Google Shape;61;p5"/>
          <p:cNvSpPr txBox="1">
            <a:spLocks noGrp="1"/>
          </p:cNvSpPr>
          <p:nvPr>
            <p:ph type="subTitle" idx="2"/>
          </p:nvPr>
        </p:nvSpPr>
        <p:spPr>
          <a:xfrm>
            <a:off x="540000" y="6527822"/>
            <a:ext cx="1753500" cy="1096500"/>
          </a:xfrm>
          <a:prstGeom prst="rect">
            <a:avLst/>
          </a:prstGeom>
        </p:spPr>
        <p:txBody>
          <a:bodyPr spcFirstLastPara="1" wrap="square" lIns="0" tIns="0" rIns="0" bIns="0" anchor="ctr" anchorCtr="0">
            <a:noAutofit/>
          </a:bodyPr>
          <a:lstStyle>
            <a:lvl1pPr lvl="0"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62" name="Google Shape;62;p5"/>
          <p:cNvSpPr txBox="1">
            <a:spLocks noGrp="1"/>
          </p:cNvSpPr>
          <p:nvPr>
            <p:ph type="title" idx="3"/>
          </p:nvPr>
        </p:nvSpPr>
        <p:spPr>
          <a:xfrm>
            <a:off x="540000" y="2858800"/>
            <a:ext cx="1753500" cy="1017900"/>
          </a:xfrm>
          <a:prstGeom prst="rect">
            <a:avLst/>
          </a:prstGeom>
        </p:spPr>
        <p:txBody>
          <a:bodyPr spcFirstLastPara="1" wrap="square" lIns="0" tIns="0" rIns="0" bIns="0" anchor="ctr" anchorCtr="0">
            <a:noAutofit/>
          </a:bodyPr>
          <a:lstStyle>
            <a:lvl1pPr lvl="0" rtl="0">
              <a:spcBef>
                <a:spcPts val="0"/>
              </a:spcBef>
              <a:spcAft>
                <a:spcPts val="0"/>
              </a:spcAft>
              <a:buSzPts val="2300"/>
              <a:buNone/>
              <a:defRPr sz="2300"/>
            </a:lvl1pPr>
            <a:lvl2pPr lvl="1" algn="ctr" rtl="0">
              <a:spcBef>
                <a:spcPts val="0"/>
              </a:spcBef>
              <a:spcAft>
                <a:spcPts val="0"/>
              </a:spcAft>
              <a:buSzPts val="2300"/>
              <a:buNone/>
              <a:defRPr sz="2300"/>
            </a:lvl2pPr>
            <a:lvl3pPr lvl="2" algn="ctr" rtl="0">
              <a:spcBef>
                <a:spcPts val="0"/>
              </a:spcBef>
              <a:spcAft>
                <a:spcPts val="0"/>
              </a:spcAft>
              <a:buSzPts val="2300"/>
              <a:buNone/>
              <a:defRPr sz="2300"/>
            </a:lvl3pPr>
            <a:lvl4pPr lvl="3" algn="ctr" rtl="0">
              <a:spcBef>
                <a:spcPts val="0"/>
              </a:spcBef>
              <a:spcAft>
                <a:spcPts val="0"/>
              </a:spcAft>
              <a:buSzPts val="2300"/>
              <a:buNone/>
              <a:defRPr sz="2300"/>
            </a:lvl4pPr>
            <a:lvl5pPr lvl="4" algn="ctr" rtl="0">
              <a:spcBef>
                <a:spcPts val="0"/>
              </a:spcBef>
              <a:spcAft>
                <a:spcPts val="0"/>
              </a:spcAft>
              <a:buSzPts val="2300"/>
              <a:buNone/>
              <a:defRPr sz="2300"/>
            </a:lvl5pPr>
            <a:lvl6pPr lvl="5" algn="ctr" rtl="0">
              <a:spcBef>
                <a:spcPts val="0"/>
              </a:spcBef>
              <a:spcAft>
                <a:spcPts val="0"/>
              </a:spcAft>
              <a:buSzPts val="2300"/>
              <a:buNone/>
              <a:defRPr sz="2300"/>
            </a:lvl6pPr>
            <a:lvl7pPr lvl="6" algn="ctr" rtl="0">
              <a:spcBef>
                <a:spcPts val="0"/>
              </a:spcBef>
              <a:spcAft>
                <a:spcPts val="0"/>
              </a:spcAft>
              <a:buSzPts val="2300"/>
              <a:buNone/>
              <a:defRPr sz="2300"/>
            </a:lvl7pPr>
            <a:lvl8pPr lvl="7" algn="ctr" rtl="0">
              <a:spcBef>
                <a:spcPts val="0"/>
              </a:spcBef>
              <a:spcAft>
                <a:spcPts val="0"/>
              </a:spcAft>
              <a:buSzPts val="2300"/>
              <a:buNone/>
              <a:defRPr sz="2300"/>
            </a:lvl8pPr>
            <a:lvl9pPr lvl="8" algn="ctr" rtl="0">
              <a:spcBef>
                <a:spcPts val="0"/>
              </a:spcBef>
              <a:spcAft>
                <a:spcPts val="0"/>
              </a:spcAft>
              <a:buSzPts val="2300"/>
              <a:buNone/>
              <a:defRPr sz="2300"/>
            </a:lvl9pPr>
          </a:lstStyle>
          <a:p>
            <a:endParaRPr/>
          </a:p>
        </p:txBody>
      </p:sp>
      <p:sp>
        <p:nvSpPr>
          <p:cNvPr id="63" name="Google Shape;63;p5"/>
          <p:cNvSpPr txBox="1">
            <a:spLocks noGrp="1"/>
          </p:cNvSpPr>
          <p:nvPr>
            <p:ph type="title" idx="4"/>
          </p:nvPr>
        </p:nvSpPr>
        <p:spPr>
          <a:xfrm>
            <a:off x="540000" y="5509689"/>
            <a:ext cx="1753500" cy="1017900"/>
          </a:xfrm>
          <a:prstGeom prst="rect">
            <a:avLst/>
          </a:prstGeom>
        </p:spPr>
        <p:txBody>
          <a:bodyPr spcFirstLastPara="1" wrap="square" lIns="0" tIns="0" rIns="0" bIns="0" anchor="ctr" anchorCtr="0">
            <a:noAutofit/>
          </a:bodyPr>
          <a:lstStyle>
            <a:lvl1pPr lvl="0" rtl="0">
              <a:spcBef>
                <a:spcPts val="0"/>
              </a:spcBef>
              <a:spcAft>
                <a:spcPts val="0"/>
              </a:spcAft>
              <a:buSzPts val="2300"/>
              <a:buNone/>
              <a:defRPr sz="2300"/>
            </a:lvl1pPr>
            <a:lvl2pPr lvl="1" algn="ctr" rtl="0">
              <a:spcBef>
                <a:spcPts val="0"/>
              </a:spcBef>
              <a:spcAft>
                <a:spcPts val="0"/>
              </a:spcAft>
              <a:buSzPts val="2300"/>
              <a:buNone/>
              <a:defRPr sz="2300"/>
            </a:lvl2pPr>
            <a:lvl3pPr lvl="2" algn="ctr" rtl="0">
              <a:spcBef>
                <a:spcPts val="0"/>
              </a:spcBef>
              <a:spcAft>
                <a:spcPts val="0"/>
              </a:spcAft>
              <a:buSzPts val="2300"/>
              <a:buNone/>
              <a:defRPr sz="2300"/>
            </a:lvl3pPr>
            <a:lvl4pPr lvl="3" algn="ctr" rtl="0">
              <a:spcBef>
                <a:spcPts val="0"/>
              </a:spcBef>
              <a:spcAft>
                <a:spcPts val="0"/>
              </a:spcAft>
              <a:buSzPts val="2300"/>
              <a:buNone/>
              <a:defRPr sz="2300"/>
            </a:lvl4pPr>
            <a:lvl5pPr lvl="4" algn="ctr" rtl="0">
              <a:spcBef>
                <a:spcPts val="0"/>
              </a:spcBef>
              <a:spcAft>
                <a:spcPts val="0"/>
              </a:spcAft>
              <a:buSzPts val="2300"/>
              <a:buNone/>
              <a:defRPr sz="2300"/>
            </a:lvl5pPr>
            <a:lvl6pPr lvl="5" algn="ctr" rtl="0">
              <a:spcBef>
                <a:spcPts val="0"/>
              </a:spcBef>
              <a:spcAft>
                <a:spcPts val="0"/>
              </a:spcAft>
              <a:buSzPts val="2300"/>
              <a:buNone/>
              <a:defRPr sz="2300"/>
            </a:lvl6pPr>
            <a:lvl7pPr lvl="6" algn="ctr" rtl="0">
              <a:spcBef>
                <a:spcPts val="0"/>
              </a:spcBef>
              <a:spcAft>
                <a:spcPts val="0"/>
              </a:spcAft>
              <a:buSzPts val="2300"/>
              <a:buNone/>
              <a:defRPr sz="2300"/>
            </a:lvl7pPr>
            <a:lvl8pPr lvl="7" algn="ctr" rtl="0">
              <a:spcBef>
                <a:spcPts val="0"/>
              </a:spcBef>
              <a:spcAft>
                <a:spcPts val="0"/>
              </a:spcAft>
              <a:buSzPts val="2300"/>
              <a:buNone/>
              <a:defRPr sz="2300"/>
            </a:lvl8pPr>
            <a:lvl9pPr lvl="8" algn="ctr" rtl="0">
              <a:spcBef>
                <a:spcPts val="0"/>
              </a:spcBef>
              <a:spcAft>
                <a:spcPts val="0"/>
              </a:spcAft>
              <a:buSzPts val="2300"/>
              <a:buNone/>
              <a:defRPr sz="2300"/>
            </a:lvl9pPr>
          </a:lstStyle>
          <a:p>
            <a:endParaRPr/>
          </a:p>
        </p:txBody>
      </p:sp>
      <p:sp>
        <p:nvSpPr>
          <p:cNvPr id="64" name="Google Shape;64;p5"/>
          <p:cNvSpPr/>
          <p:nvPr/>
        </p:nvSpPr>
        <p:spPr>
          <a:xfrm>
            <a:off x="3517856" y="-512125"/>
            <a:ext cx="3409438" cy="9822588"/>
          </a:xfrm>
          <a:custGeom>
            <a:avLst/>
            <a:gdLst/>
            <a:ahLst/>
            <a:cxnLst/>
            <a:rect l="l" t="t" r="r" b="b"/>
            <a:pathLst>
              <a:path w="118373" h="143868" extrusionOk="0">
                <a:moveTo>
                  <a:pt x="2260" y="0"/>
                </a:moveTo>
                <a:cubicBezTo>
                  <a:pt x="1" y="15613"/>
                  <a:pt x="2352" y="31864"/>
                  <a:pt x="8971" y="46176"/>
                </a:cubicBezTo>
                <a:lnTo>
                  <a:pt x="8971" y="46176"/>
                </a:lnTo>
                <a:cubicBezTo>
                  <a:pt x="12349" y="53457"/>
                  <a:pt x="16754" y="60213"/>
                  <a:pt x="20635" y="67243"/>
                </a:cubicBezTo>
                <a:lnTo>
                  <a:pt x="20635" y="67243"/>
                </a:lnTo>
                <a:cubicBezTo>
                  <a:pt x="22050" y="69777"/>
                  <a:pt x="23397" y="72379"/>
                  <a:pt x="24401" y="75095"/>
                </a:cubicBezTo>
                <a:lnTo>
                  <a:pt x="24401" y="75095"/>
                </a:lnTo>
                <a:cubicBezTo>
                  <a:pt x="27939" y="84842"/>
                  <a:pt x="26775" y="95615"/>
                  <a:pt x="24971" y="105841"/>
                </a:cubicBezTo>
                <a:lnTo>
                  <a:pt x="24971" y="105841"/>
                </a:lnTo>
                <a:cubicBezTo>
                  <a:pt x="24264" y="109904"/>
                  <a:pt x="23419" y="114035"/>
                  <a:pt x="21319" y="117573"/>
                </a:cubicBezTo>
                <a:lnTo>
                  <a:pt x="21319" y="117573"/>
                </a:lnTo>
                <a:cubicBezTo>
                  <a:pt x="18284" y="122617"/>
                  <a:pt x="13011" y="125859"/>
                  <a:pt x="9313" y="130424"/>
                </a:cubicBezTo>
                <a:lnTo>
                  <a:pt x="9313" y="130424"/>
                </a:lnTo>
                <a:cubicBezTo>
                  <a:pt x="6369" y="134076"/>
                  <a:pt x="4452" y="138572"/>
                  <a:pt x="3881" y="143251"/>
                </a:cubicBezTo>
                <a:lnTo>
                  <a:pt x="3881" y="143251"/>
                </a:lnTo>
                <a:lnTo>
                  <a:pt x="3744" y="143868"/>
                </a:lnTo>
                <a:lnTo>
                  <a:pt x="118373" y="143868"/>
                </a:lnTo>
                <a:lnTo>
                  <a:pt x="118373" y="0"/>
                </a:ln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65"/>
        <p:cNvGrpSpPr/>
        <p:nvPr/>
      </p:nvGrpSpPr>
      <p:grpSpPr>
        <a:xfrm>
          <a:off x="0" y="0"/>
          <a:ext cx="0" cy="0"/>
          <a:chOff x="0" y="0"/>
          <a:chExt cx="0" cy="0"/>
        </a:xfrm>
      </p:grpSpPr>
      <p:sp>
        <p:nvSpPr>
          <p:cNvPr id="66" name="Google Shape;66;p6"/>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lvl1pPr lvl="0" algn="r">
              <a:spcBef>
                <a:spcPts val="0"/>
              </a:spcBef>
              <a:spcAft>
                <a:spcPts val="0"/>
              </a:spcAft>
              <a:buSzPts val="3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grpSp>
        <p:nvGrpSpPr>
          <p:cNvPr id="67" name="Google Shape;67;p6"/>
          <p:cNvGrpSpPr/>
          <p:nvPr/>
        </p:nvGrpSpPr>
        <p:grpSpPr>
          <a:xfrm rot="1557330" flipH="1">
            <a:off x="-1650601" y="-1788556"/>
            <a:ext cx="5260463" cy="8837587"/>
            <a:chOff x="1367400" y="1176700"/>
            <a:chExt cx="4985625" cy="2814325"/>
          </a:xfrm>
        </p:grpSpPr>
        <p:sp>
          <p:nvSpPr>
            <p:cNvPr id="68" name="Google Shape;68;p6"/>
            <p:cNvSpPr/>
            <p:nvPr/>
          </p:nvSpPr>
          <p:spPr>
            <a:xfrm>
              <a:off x="1367400" y="1176700"/>
              <a:ext cx="4985625" cy="2673425"/>
            </a:xfrm>
            <a:custGeom>
              <a:avLst/>
              <a:gdLst/>
              <a:ahLst/>
              <a:cxnLst/>
              <a:rect l="l" t="t" r="r" b="b"/>
              <a:pathLst>
                <a:path w="199425" h="106937" extrusionOk="0">
                  <a:moveTo>
                    <a:pt x="0" y="0"/>
                  </a:moveTo>
                  <a:cubicBezTo>
                    <a:pt x="20429" y="41793"/>
                    <a:pt x="122253" y="52247"/>
                    <a:pt x="134829" y="79957"/>
                  </a:cubicBezTo>
                  <a:lnTo>
                    <a:pt x="134829" y="79957"/>
                  </a:lnTo>
                  <a:cubicBezTo>
                    <a:pt x="145055" y="106937"/>
                    <a:pt x="166534" y="79569"/>
                    <a:pt x="170460" y="72995"/>
                  </a:cubicBezTo>
                  <a:lnTo>
                    <a:pt x="170460" y="72995"/>
                  </a:lnTo>
                  <a:cubicBezTo>
                    <a:pt x="179818" y="57337"/>
                    <a:pt x="199425" y="31431"/>
                    <a:pt x="198558" y="0"/>
                  </a:cubicBezTo>
                  <a:lnTo>
                    <a:pt x="198558" y="0"/>
                  </a:ln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9" name="Google Shape;69;p6"/>
            <p:cNvSpPr/>
            <p:nvPr/>
          </p:nvSpPr>
          <p:spPr>
            <a:xfrm>
              <a:off x="1367400" y="1176700"/>
              <a:ext cx="4035525" cy="2814325"/>
            </a:xfrm>
            <a:custGeom>
              <a:avLst/>
              <a:gdLst/>
              <a:ahLst/>
              <a:cxnLst/>
              <a:rect l="l" t="t" r="r" b="b"/>
              <a:pathLst>
                <a:path w="161421" h="112573" extrusionOk="0">
                  <a:moveTo>
                    <a:pt x="0" y="0"/>
                  </a:moveTo>
                  <a:cubicBezTo>
                    <a:pt x="20429" y="41793"/>
                    <a:pt x="122253" y="52247"/>
                    <a:pt x="134829" y="79957"/>
                  </a:cubicBezTo>
                  <a:cubicBezTo>
                    <a:pt x="142686" y="100646"/>
                    <a:pt x="151721" y="112572"/>
                    <a:pt x="157623" y="112572"/>
                  </a:cubicBezTo>
                  <a:cubicBezTo>
                    <a:pt x="159111" y="112572"/>
                    <a:pt x="160400" y="111814"/>
                    <a:pt x="161421" y="110246"/>
                  </a:cubicBezTo>
                  <a:cubicBezTo>
                    <a:pt x="151560" y="35242"/>
                    <a:pt x="52590" y="33531"/>
                    <a:pt x="42227" y="0"/>
                  </a:cubicBezTo>
                  <a:close/>
                </a:path>
              </a:pathLst>
            </a:custGeom>
            <a:solidFill>
              <a:srgbClr val="42407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70" name="Google Shape;70;p6"/>
          <p:cNvGrpSpPr/>
          <p:nvPr/>
        </p:nvGrpSpPr>
        <p:grpSpPr>
          <a:xfrm>
            <a:off x="-51752" y="-2581205"/>
            <a:ext cx="3707748" cy="5828167"/>
            <a:chOff x="-68993" y="-1451991"/>
            <a:chExt cx="4943004" cy="3278487"/>
          </a:xfrm>
        </p:grpSpPr>
        <p:grpSp>
          <p:nvGrpSpPr>
            <p:cNvPr id="71" name="Google Shape;71;p6"/>
            <p:cNvGrpSpPr/>
            <p:nvPr/>
          </p:nvGrpSpPr>
          <p:grpSpPr>
            <a:xfrm rot="1338152">
              <a:off x="445478" y="497828"/>
              <a:ext cx="763847" cy="767550"/>
              <a:chOff x="7881969" y="1962328"/>
              <a:chExt cx="763841" cy="767544"/>
            </a:xfrm>
          </p:grpSpPr>
          <p:sp>
            <p:nvSpPr>
              <p:cNvPr id="72" name="Google Shape;72;p6"/>
              <p:cNvSpPr/>
              <p:nvPr/>
            </p:nvSpPr>
            <p:spPr>
              <a:xfrm>
                <a:off x="8286094" y="2133861"/>
                <a:ext cx="37031" cy="68764"/>
              </a:xfrm>
              <a:custGeom>
                <a:avLst/>
                <a:gdLst/>
                <a:ahLst/>
                <a:cxnLst/>
                <a:rect l="l" t="t" r="r" b="b"/>
                <a:pathLst>
                  <a:path w="1370" h="2544" extrusionOk="0">
                    <a:moveTo>
                      <a:pt x="1278" y="0"/>
                    </a:moveTo>
                    <a:cubicBezTo>
                      <a:pt x="1233" y="0"/>
                      <a:pt x="1210" y="23"/>
                      <a:pt x="1187" y="46"/>
                    </a:cubicBezTo>
                    <a:cubicBezTo>
                      <a:pt x="1096" y="229"/>
                      <a:pt x="959" y="411"/>
                      <a:pt x="845" y="594"/>
                    </a:cubicBezTo>
                    <a:cubicBezTo>
                      <a:pt x="730" y="776"/>
                      <a:pt x="616" y="936"/>
                      <a:pt x="525" y="1119"/>
                    </a:cubicBezTo>
                    <a:cubicBezTo>
                      <a:pt x="411" y="1301"/>
                      <a:pt x="320" y="1484"/>
                      <a:pt x="228" y="1689"/>
                    </a:cubicBezTo>
                    <a:cubicBezTo>
                      <a:pt x="183" y="1781"/>
                      <a:pt x="137" y="1895"/>
                      <a:pt x="69" y="2009"/>
                    </a:cubicBezTo>
                    <a:cubicBezTo>
                      <a:pt x="69" y="2055"/>
                      <a:pt x="46" y="2100"/>
                      <a:pt x="23" y="2123"/>
                    </a:cubicBezTo>
                    <a:cubicBezTo>
                      <a:pt x="23" y="2192"/>
                      <a:pt x="0" y="2260"/>
                      <a:pt x="0" y="2306"/>
                    </a:cubicBezTo>
                    <a:cubicBezTo>
                      <a:pt x="0" y="2351"/>
                      <a:pt x="0" y="2374"/>
                      <a:pt x="23" y="2420"/>
                    </a:cubicBezTo>
                    <a:cubicBezTo>
                      <a:pt x="46" y="2465"/>
                      <a:pt x="91" y="2511"/>
                      <a:pt x="160" y="2534"/>
                    </a:cubicBezTo>
                    <a:cubicBezTo>
                      <a:pt x="173" y="2541"/>
                      <a:pt x="189" y="2543"/>
                      <a:pt x="205" y="2543"/>
                    </a:cubicBezTo>
                    <a:cubicBezTo>
                      <a:pt x="244" y="2543"/>
                      <a:pt x="287" y="2527"/>
                      <a:pt x="320" y="2511"/>
                    </a:cubicBezTo>
                    <a:cubicBezTo>
                      <a:pt x="365" y="2488"/>
                      <a:pt x="411" y="2443"/>
                      <a:pt x="434" y="2374"/>
                    </a:cubicBezTo>
                    <a:cubicBezTo>
                      <a:pt x="457" y="2283"/>
                      <a:pt x="479" y="2192"/>
                      <a:pt x="502" y="2100"/>
                    </a:cubicBezTo>
                    <a:cubicBezTo>
                      <a:pt x="548" y="1963"/>
                      <a:pt x="571" y="1849"/>
                      <a:pt x="616" y="1735"/>
                    </a:cubicBezTo>
                    <a:cubicBezTo>
                      <a:pt x="685" y="1507"/>
                      <a:pt x="776" y="1279"/>
                      <a:pt x="867" y="1073"/>
                    </a:cubicBezTo>
                    <a:cubicBezTo>
                      <a:pt x="890" y="1027"/>
                      <a:pt x="913" y="959"/>
                      <a:pt x="936" y="913"/>
                    </a:cubicBezTo>
                    <a:cubicBezTo>
                      <a:pt x="936" y="913"/>
                      <a:pt x="936" y="936"/>
                      <a:pt x="936" y="936"/>
                    </a:cubicBezTo>
                    <a:cubicBezTo>
                      <a:pt x="982" y="799"/>
                      <a:pt x="1050" y="685"/>
                      <a:pt x="1119" y="548"/>
                    </a:cubicBezTo>
                    <a:cubicBezTo>
                      <a:pt x="1187" y="411"/>
                      <a:pt x="1278" y="274"/>
                      <a:pt x="1347" y="137"/>
                    </a:cubicBezTo>
                    <a:cubicBezTo>
                      <a:pt x="1370" y="92"/>
                      <a:pt x="1370" y="46"/>
                      <a:pt x="1324" y="23"/>
                    </a:cubicBezTo>
                    <a:cubicBezTo>
                      <a:pt x="1301" y="0"/>
                      <a:pt x="1301" y="0"/>
                      <a:pt x="1278" y="0"/>
                    </a:cubicBezTo>
                    <a:close/>
                  </a:path>
                </a:pathLst>
              </a:custGeom>
              <a:solidFill>
                <a:srgbClr val="FDA2B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3" name="Google Shape;73;p6"/>
              <p:cNvSpPr/>
              <p:nvPr/>
            </p:nvSpPr>
            <p:spPr>
              <a:xfrm>
                <a:off x="7915297" y="2182596"/>
                <a:ext cx="33950" cy="88875"/>
              </a:xfrm>
              <a:custGeom>
                <a:avLst/>
                <a:gdLst/>
                <a:ahLst/>
                <a:cxnLst/>
                <a:rect l="l" t="t" r="r" b="b"/>
                <a:pathLst>
                  <a:path w="1256" h="3288" extrusionOk="0">
                    <a:moveTo>
                      <a:pt x="1004" y="1233"/>
                    </a:moveTo>
                    <a:cubicBezTo>
                      <a:pt x="1001" y="1252"/>
                      <a:pt x="996" y="1271"/>
                      <a:pt x="991" y="1290"/>
                    </a:cubicBezTo>
                    <a:lnTo>
                      <a:pt x="991" y="1290"/>
                    </a:lnTo>
                    <a:cubicBezTo>
                      <a:pt x="1004" y="1271"/>
                      <a:pt x="1004" y="1252"/>
                      <a:pt x="1004" y="1233"/>
                    </a:cubicBezTo>
                    <a:close/>
                    <a:moveTo>
                      <a:pt x="936" y="1507"/>
                    </a:moveTo>
                    <a:cubicBezTo>
                      <a:pt x="930" y="1519"/>
                      <a:pt x="924" y="1532"/>
                      <a:pt x="918" y="1547"/>
                    </a:cubicBezTo>
                    <a:lnTo>
                      <a:pt x="918" y="1547"/>
                    </a:lnTo>
                    <a:cubicBezTo>
                      <a:pt x="925" y="1538"/>
                      <a:pt x="936" y="1523"/>
                      <a:pt x="936" y="1507"/>
                    </a:cubicBezTo>
                    <a:close/>
                    <a:moveTo>
                      <a:pt x="890" y="1667"/>
                    </a:moveTo>
                    <a:lnTo>
                      <a:pt x="890" y="1667"/>
                    </a:lnTo>
                    <a:cubicBezTo>
                      <a:pt x="890" y="1674"/>
                      <a:pt x="888" y="1682"/>
                      <a:pt x="884" y="1688"/>
                    </a:cubicBezTo>
                    <a:lnTo>
                      <a:pt x="884" y="1688"/>
                    </a:lnTo>
                    <a:cubicBezTo>
                      <a:pt x="890" y="1686"/>
                      <a:pt x="890" y="1681"/>
                      <a:pt x="890" y="1667"/>
                    </a:cubicBezTo>
                    <a:close/>
                    <a:moveTo>
                      <a:pt x="1073" y="0"/>
                    </a:moveTo>
                    <a:cubicBezTo>
                      <a:pt x="1004" y="0"/>
                      <a:pt x="913" y="46"/>
                      <a:pt x="913" y="137"/>
                    </a:cubicBezTo>
                    <a:cubicBezTo>
                      <a:pt x="913" y="183"/>
                      <a:pt x="890" y="206"/>
                      <a:pt x="890" y="252"/>
                    </a:cubicBezTo>
                    <a:cubicBezTo>
                      <a:pt x="845" y="411"/>
                      <a:pt x="776" y="571"/>
                      <a:pt x="708" y="731"/>
                    </a:cubicBezTo>
                    <a:cubicBezTo>
                      <a:pt x="639" y="891"/>
                      <a:pt x="571" y="1050"/>
                      <a:pt x="502" y="1210"/>
                    </a:cubicBezTo>
                    <a:cubicBezTo>
                      <a:pt x="365" y="1575"/>
                      <a:pt x="274" y="1941"/>
                      <a:pt x="160" y="2306"/>
                    </a:cubicBezTo>
                    <a:cubicBezTo>
                      <a:pt x="160" y="2314"/>
                      <a:pt x="160" y="2322"/>
                      <a:pt x="160" y="2329"/>
                    </a:cubicBezTo>
                    <a:cubicBezTo>
                      <a:pt x="160" y="2374"/>
                      <a:pt x="137" y="2420"/>
                      <a:pt x="137" y="2466"/>
                    </a:cubicBezTo>
                    <a:cubicBezTo>
                      <a:pt x="137" y="2443"/>
                      <a:pt x="137" y="2443"/>
                      <a:pt x="137" y="2443"/>
                    </a:cubicBezTo>
                    <a:cubicBezTo>
                      <a:pt x="137" y="2443"/>
                      <a:pt x="137" y="2466"/>
                      <a:pt x="114" y="2466"/>
                    </a:cubicBezTo>
                    <a:lnTo>
                      <a:pt x="114" y="2488"/>
                    </a:lnTo>
                    <a:cubicBezTo>
                      <a:pt x="114" y="2557"/>
                      <a:pt x="91" y="2603"/>
                      <a:pt x="69" y="2671"/>
                    </a:cubicBezTo>
                    <a:cubicBezTo>
                      <a:pt x="46" y="2717"/>
                      <a:pt x="46" y="2762"/>
                      <a:pt x="23" y="2808"/>
                    </a:cubicBezTo>
                    <a:cubicBezTo>
                      <a:pt x="23" y="2831"/>
                      <a:pt x="0" y="2876"/>
                      <a:pt x="0" y="2922"/>
                    </a:cubicBezTo>
                    <a:cubicBezTo>
                      <a:pt x="0" y="2945"/>
                      <a:pt x="0" y="2991"/>
                      <a:pt x="0" y="3036"/>
                    </a:cubicBezTo>
                    <a:cubicBezTo>
                      <a:pt x="0" y="3082"/>
                      <a:pt x="0" y="3128"/>
                      <a:pt x="23" y="3196"/>
                    </a:cubicBezTo>
                    <a:cubicBezTo>
                      <a:pt x="69" y="3242"/>
                      <a:pt x="114" y="3265"/>
                      <a:pt x="183" y="3287"/>
                    </a:cubicBezTo>
                    <a:cubicBezTo>
                      <a:pt x="297" y="3287"/>
                      <a:pt x="411" y="3219"/>
                      <a:pt x="434" y="3082"/>
                    </a:cubicBezTo>
                    <a:cubicBezTo>
                      <a:pt x="457" y="2991"/>
                      <a:pt x="502" y="2922"/>
                      <a:pt x="525" y="2831"/>
                    </a:cubicBezTo>
                    <a:cubicBezTo>
                      <a:pt x="548" y="2762"/>
                      <a:pt x="594" y="2671"/>
                      <a:pt x="616" y="2580"/>
                    </a:cubicBezTo>
                    <a:cubicBezTo>
                      <a:pt x="685" y="2374"/>
                      <a:pt x="753" y="2146"/>
                      <a:pt x="822" y="1941"/>
                    </a:cubicBezTo>
                    <a:lnTo>
                      <a:pt x="799" y="1941"/>
                    </a:lnTo>
                    <a:lnTo>
                      <a:pt x="822" y="1918"/>
                    </a:lnTo>
                    <a:cubicBezTo>
                      <a:pt x="822" y="1903"/>
                      <a:pt x="822" y="1887"/>
                      <a:pt x="822" y="1872"/>
                    </a:cubicBezTo>
                    <a:cubicBezTo>
                      <a:pt x="822" y="1849"/>
                      <a:pt x="845" y="1849"/>
                      <a:pt x="845" y="1827"/>
                    </a:cubicBezTo>
                    <a:cubicBezTo>
                      <a:pt x="845" y="1827"/>
                      <a:pt x="845" y="1849"/>
                      <a:pt x="845" y="1849"/>
                    </a:cubicBezTo>
                    <a:cubicBezTo>
                      <a:pt x="845" y="1804"/>
                      <a:pt x="867" y="1758"/>
                      <a:pt x="867" y="1712"/>
                    </a:cubicBezTo>
                    <a:cubicBezTo>
                      <a:pt x="867" y="1712"/>
                      <a:pt x="878" y="1702"/>
                      <a:pt x="884" y="1688"/>
                    </a:cubicBezTo>
                    <a:lnTo>
                      <a:pt x="884" y="1688"/>
                    </a:lnTo>
                    <a:cubicBezTo>
                      <a:pt x="881" y="1690"/>
                      <a:pt x="876" y="1690"/>
                      <a:pt x="867" y="1690"/>
                    </a:cubicBezTo>
                    <a:lnTo>
                      <a:pt x="890" y="1667"/>
                    </a:lnTo>
                    <a:lnTo>
                      <a:pt x="890" y="1667"/>
                    </a:lnTo>
                    <a:cubicBezTo>
                      <a:pt x="890" y="1667"/>
                      <a:pt x="890" y="1667"/>
                      <a:pt x="890" y="1667"/>
                    </a:cubicBezTo>
                    <a:cubicBezTo>
                      <a:pt x="890" y="1633"/>
                      <a:pt x="903" y="1587"/>
                      <a:pt x="918" y="1547"/>
                    </a:cubicBezTo>
                    <a:lnTo>
                      <a:pt x="918" y="1547"/>
                    </a:lnTo>
                    <a:cubicBezTo>
                      <a:pt x="915" y="1550"/>
                      <a:pt x="913" y="1553"/>
                      <a:pt x="913" y="1553"/>
                    </a:cubicBezTo>
                    <a:cubicBezTo>
                      <a:pt x="932" y="1477"/>
                      <a:pt x="967" y="1385"/>
                      <a:pt x="991" y="1290"/>
                    </a:cubicBezTo>
                    <a:lnTo>
                      <a:pt x="991" y="1290"/>
                    </a:lnTo>
                    <a:cubicBezTo>
                      <a:pt x="989" y="1294"/>
                      <a:pt x="985" y="1298"/>
                      <a:pt x="982" y="1302"/>
                    </a:cubicBezTo>
                    <a:cubicBezTo>
                      <a:pt x="1050" y="1096"/>
                      <a:pt x="1073" y="914"/>
                      <a:pt x="1141" y="731"/>
                    </a:cubicBezTo>
                    <a:cubicBezTo>
                      <a:pt x="1164" y="640"/>
                      <a:pt x="1187" y="525"/>
                      <a:pt x="1210" y="434"/>
                    </a:cubicBezTo>
                    <a:cubicBezTo>
                      <a:pt x="1210" y="343"/>
                      <a:pt x="1233" y="274"/>
                      <a:pt x="1255" y="183"/>
                    </a:cubicBezTo>
                    <a:cubicBezTo>
                      <a:pt x="1255" y="92"/>
                      <a:pt x="1187" y="0"/>
                      <a:pt x="1096"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4" name="Google Shape;74;p6"/>
              <p:cNvSpPr/>
              <p:nvPr/>
            </p:nvSpPr>
            <p:spPr>
              <a:xfrm>
                <a:off x="7889375" y="2186299"/>
                <a:ext cx="60493" cy="176722"/>
              </a:xfrm>
              <a:custGeom>
                <a:avLst/>
                <a:gdLst/>
                <a:ahLst/>
                <a:cxnLst/>
                <a:rect l="l" t="t" r="r" b="b"/>
                <a:pathLst>
                  <a:path w="2238" h="6538" extrusionOk="0">
                    <a:moveTo>
                      <a:pt x="948" y="2750"/>
                    </a:moveTo>
                    <a:lnTo>
                      <a:pt x="948" y="2750"/>
                    </a:lnTo>
                    <a:cubicBezTo>
                      <a:pt x="942" y="2762"/>
                      <a:pt x="936" y="2774"/>
                      <a:pt x="936" y="2785"/>
                    </a:cubicBezTo>
                    <a:cubicBezTo>
                      <a:pt x="940" y="2774"/>
                      <a:pt x="944" y="2762"/>
                      <a:pt x="948" y="2750"/>
                    </a:cubicBezTo>
                    <a:close/>
                    <a:moveTo>
                      <a:pt x="2055" y="0"/>
                    </a:moveTo>
                    <a:cubicBezTo>
                      <a:pt x="1986" y="0"/>
                      <a:pt x="1918" y="46"/>
                      <a:pt x="1918" y="115"/>
                    </a:cubicBezTo>
                    <a:cubicBezTo>
                      <a:pt x="1895" y="160"/>
                      <a:pt x="1895" y="183"/>
                      <a:pt x="1895" y="229"/>
                    </a:cubicBezTo>
                    <a:cubicBezTo>
                      <a:pt x="1872" y="229"/>
                      <a:pt x="1872" y="229"/>
                      <a:pt x="1872" y="252"/>
                    </a:cubicBezTo>
                    <a:cubicBezTo>
                      <a:pt x="1872" y="229"/>
                      <a:pt x="1872" y="229"/>
                      <a:pt x="1872" y="229"/>
                    </a:cubicBezTo>
                    <a:cubicBezTo>
                      <a:pt x="1804" y="480"/>
                      <a:pt x="1712" y="708"/>
                      <a:pt x="1621" y="959"/>
                    </a:cubicBezTo>
                    <a:cubicBezTo>
                      <a:pt x="1575" y="1073"/>
                      <a:pt x="1530" y="1187"/>
                      <a:pt x="1484" y="1301"/>
                    </a:cubicBezTo>
                    <a:cubicBezTo>
                      <a:pt x="1438" y="1416"/>
                      <a:pt x="1393" y="1553"/>
                      <a:pt x="1347" y="1667"/>
                    </a:cubicBezTo>
                    <a:cubicBezTo>
                      <a:pt x="1279" y="1849"/>
                      <a:pt x="1187" y="2032"/>
                      <a:pt x="1142" y="2192"/>
                    </a:cubicBezTo>
                    <a:cubicBezTo>
                      <a:pt x="1081" y="2374"/>
                      <a:pt x="1020" y="2539"/>
                      <a:pt x="959" y="2717"/>
                    </a:cubicBezTo>
                    <a:lnTo>
                      <a:pt x="959" y="2717"/>
                    </a:lnTo>
                    <a:cubicBezTo>
                      <a:pt x="959" y="2717"/>
                      <a:pt x="959" y="2717"/>
                      <a:pt x="959" y="2717"/>
                    </a:cubicBezTo>
                    <a:lnTo>
                      <a:pt x="959" y="2717"/>
                    </a:lnTo>
                    <a:lnTo>
                      <a:pt x="957" y="2723"/>
                    </a:lnTo>
                    <a:lnTo>
                      <a:pt x="957" y="2723"/>
                    </a:lnTo>
                    <a:cubicBezTo>
                      <a:pt x="954" y="2732"/>
                      <a:pt x="951" y="2741"/>
                      <a:pt x="948" y="2750"/>
                    </a:cubicBezTo>
                    <a:lnTo>
                      <a:pt x="948" y="2750"/>
                    </a:lnTo>
                    <a:cubicBezTo>
                      <a:pt x="949" y="2749"/>
                      <a:pt x="950" y="2747"/>
                      <a:pt x="951" y="2745"/>
                    </a:cubicBezTo>
                    <a:lnTo>
                      <a:pt x="951" y="2745"/>
                    </a:lnTo>
                    <a:lnTo>
                      <a:pt x="891" y="2945"/>
                    </a:lnTo>
                    <a:cubicBezTo>
                      <a:pt x="799" y="3310"/>
                      <a:pt x="662" y="3652"/>
                      <a:pt x="571" y="4018"/>
                    </a:cubicBezTo>
                    <a:cubicBezTo>
                      <a:pt x="503" y="4200"/>
                      <a:pt x="457" y="4406"/>
                      <a:pt x="411" y="4588"/>
                    </a:cubicBezTo>
                    <a:cubicBezTo>
                      <a:pt x="366" y="4794"/>
                      <a:pt x="320" y="4976"/>
                      <a:pt x="251" y="5159"/>
                    </a:cubicBezTo>
                    <a:cubicBezTo>
                      <a:pt x="251" y="5182"/>
                      <a:pt x="251" y="5227"/>
                      <a:pt x="229" y="5250"/>
                    </a:cubicBezTo>
                    <a:cubicBezTo>
                      <a:pt x="183" y="5410"/>
                      <a:pt x="137" y="5593"/>
                      <a:pt x="115" y="5752"/>
                    </a:cubicBezTo>
                    <a:cubicBezTo>
                      <a:pt x="92" y="5821"/>
                      <a:pt x="69" y="5912"/>
                      <a:pt x="46" y="5981"/>
                    </a:cubicBezTo>
                    <a:cubicBezTo>
                      <a:pt x="23" y="6095"/>
                      <a:pt x="0" y="6209"/>
                      <a:pt x="46" y="6346"/>
                    </a:cubicBezTo>
                    <a:cubicBezTo>
                      <a:pt x="92" y="6437"/>
                      <a:pt x="183" y="6528"/>
                      <a:pt x="274" y="6528"/>
                    </a:cubicBezTo>
                    <a:cubicBezTo>
                      <a:pt x="294" y="6535"/>
                      <a:pt x="312" y="6538"/>
                      <a:pt x="329" y="6538"/>
                    </a:cubicBezTo>
                    <a:cubicBezTo>
                      <a:pt x="370" y="6538"/>
                      <a:pt x="402" y="6522"/>
                      <a:pt x="434" y="6506"/>
                    </a:cubicBezTo>
                    <a:cubicBezTo>
                      <a:pt x="480" y="6506"/>
                      <a:pt x="525" y="6460"/>
                      <a:pt x="571" y="6414"/>
                    </a:cubicBezTo>
                    <a:cubicBezTo>
                      <a:pt x="617" y="6369"/>
                      <a:pt x="640" y="6323"/>
                      <a:pt x="640" y="6277"/>
                    </a:cubicBezTo>
                    <a:cubicBezTo>
                      <a:pt x="662" y="6209"/>
                      <a:pt x="685" y="6140"/>
                      <a:pt x="685" y="6095"/>
                    </a:cubicBezTo>
                    <a:cubicBezTo>
                      <a:pt x="708" y="6026"/>
                      <a:pt x="731" y="5958"/>
                      <a:pt x="731" y="5889"/>
                    </a:cubicBezTo>
                    <a:cubicBezTo>
                      <a:pt x="776" y="5752"/>
                      <a:pt x="799" y="5615"/>
                      <a:pt x="845" y="5479"/>
                    </a:cubicBezTo>
                    <a:cubicBezTo>
                      <a:pt x="845" y="5473"/>
                      <a:pt x="845" y="5467"/>
                      <a:pt x="845" y="5456"/>
                    </a:cubicBezTo>
                    <a:cubicBezTo>
                      <a:pt x="868" y="5433"/>
                      <a:pt x="868" y="5387"/>
                      <a:pt x="868" y="5364"/>
                    </a:cubicBezTo>
                    <a:cubicBezTo>
                      <a:pt x="959" y="5022"/>
                      <a:pt x="1050" y="4680"/>
                      <a:pt x="1142" y="4337"/>
                    </a:cubicBezTo>
                    <a:cubicBezTo>
                      <a:pt x="1210" y="4086"/>
                      <a:pt x="1301" y="3812"/>
                      <a:pt x="1393" y="3561"/>
                    </a:cubicBezTo>
                    <a:cubicBezTo>
                      <a:pt x="1416" y="3401"/>
                      <a:pt x="1461" y="3264"/>
                      <a:pt x="1507" y="3128"/>
                    </a:cubicBezTo>
                    <a:cubicBezTo>
                      <a:pt x="1530" y="3036"/>
                      <a:pt x="1553" y="2968"/>
                      <a:pt x="1575" y="2876"/>
                    </a:cubicBezTo>
                    <a:cubicBezTo>
                      <a:pt x="1598" y="2785"/>
                      <a:pt x="1621" y="2671"/>
                      <a:pt x="1667" y="2580"/>
                    </a:cubicBezTo>
                    <a:cubicBezTo>
                      <a:pt x="1689" y="2511"/>
                      <a:pt x="1689" y="2420"/>
                      <a:pt x="1712" y="2351"/>
                    </a:cubicBezTo>
                    <a:cubicBezTo>
                      <a:pt x="1712" y="2351"/>
                      <a:pt x="1712" y="2351"/>
                      <a:pt x="1712" y="2374"/>
                    </a:cubicBezTo>
                    <a:cubicBezTo>
                      <a:pt x="1758" y="2214"/>
                      <a:pt x="1804" y="2055"/>
                      <a:pt x="1849" y="1895"/>
                    </a:cubicBezTo>
                    <a:cubicBezTo>
                      <a:pt x="1895" y="1712"/>
                      <a:pt x="1918" y="1507"/>
                      <a:pt x="1941" y="1324"/>
                    </a:cubicBezTo>
                    <a:cubicBezTo>
                      <a:pt x="2009" y="936"/>
                      <a:pt x="2123" y="548"/>
                      <a:pt x="2214" y="160"/>
                    </a:cubicBezTo>
                    <a:cubicBezTo>
                      <a:pt x="2237" y="92"/>
                      <a:pt x="2169" y="0"/>
                      <a:pt x="2078"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5" name="Google Shape;75;p6"/>
              <p:cNvSpPr/>
              <p:nvPr/>
            </p:nvSpPr>
            <p:spPr>
              <a:xfrm>
                <a:off x="7930082" y="2184434"/>
                <a:ext cx="22246" cy="64818"/>
              </a:xfrm>
              <a:custGeom>
                <a:avLst/>
                <a:gdLst/>
                <a:ahLst/>
                <a:cxnLst/>
                <a:rect l="l" t="t" r="r" b="b"/>
                <a:pathLst>
                  <a:path w="823" h="2398" extrusionOk="0">
                    <a:moveTo>
                      <a:pt x="708" y="1"/>
                    </a:moveTo>
                    <a:cubicBezTo>
                      <a:pt x="686" y="1"/>
                      <a:pt x="663" y="24"/>
                      <a:pt x="663" y="47"/>
                    </a:cubicBezTo>
                    <a:cubicBezTo>
                      <a:pt x="640" y="115"/>
                      <a:pt x="617" y="184"/>
                      <a:pt x="594" y="252"/>
                    </a:cubicBezTo>
                    <a:cubicBezTo>
                      <a:pt x="594" y="321"/>
                      <a:pt x="572" y="389"/>
                      <a:pt x="549" y="457"/>
                    </a:cubicBezTo>
                    <a:cubicBezTo>
                      <a:pt x="549" y="435"/>
                      <a:pt x="549" y="435"/>
                      <a:pt x="549" y="435"/>
                    </a:cubicBezTo>
                    <a:cubicBezTo>
                      <a:pt x="526" y="503"/>
                      <a:pt x="503" y="594"/>
                      <a:pt x="480" y="686"/>
                    </a:cubicBezTo>
                    <a:cubicBezTo>
                      <a:pt x="457" y="777"/>
                      <a:pt x="412" y="868"/>
                      <a:pt x="389" y="960"/>
                    </a:cubicBezTo>
                    <a:cubicBezTo>
                      <a:pt x="343" y="1142"/>
                      <a:pt x="298" y="1325"/>
                      <a:pt x="252" y="1507"/>
                    </a:cubicBezTo>
                    <a:cubicBezTo>
                      <a:pt x="252" y="1507"/>
                      <a:pt x="252" y="1507"/>
                      <a:pt x="252" y="1485"/>
                    </a:cubicBezTo>
                    <a:cubicBezTo>
                      <a:pt x="183" y="1759"/>
                      <a:pt x="92" y="2010"/>
                      <a:pt x="1" y="2283"/>
                    </a:cubicBezTo>
                    <a:cubicBezTo>
                      <a:pt x="1" y="2306"/>
                      <a:pt x="1" y="2329"/>
                      <a:pt x="1" y="2352"/>
                    </a:cubicBezTo>
                    <a:cubicBezTo>
                      <a:pt x="24" y="2375"/>
                      <a:pt x="24" y="2375"/>
                      <a:pt x="47" y="2398"/>
                    </a:cubicBezTo>
                    <a:lnTo>
                      <a:pt x="115" y="2398"/>
                    </a:lnTo>
                    <a:cubicBezTo>
                      <a:pt x="138" y="2375"/>
                      <a:pt x="161" y="2375"/>
                      <a:pt x="161" y="2352"/>
                    </a:cubicBezTo>
                    <a:cubicBezTo>
                      <a:pt x="206" y="2238"/>
                      <a:pt x="229" y="2124"/>
                      <a:pt x="275" y="2010"/>
                    </a:cubicBezTo>
                    <a:cubicBezTo>
                      <a:pt x="298" y="1918"/>
                      <a:pt x="320" y="1804"/>
                      <a:pt x="343" y="1713"/>
                    </a:cubicBezTo>
                    <a:cubicBezTo>
                      <a:pt x="412" y="1530"/>
                      <a:pt x="457" y="1325"/>
                      <a:pt x="503" y="1142"/>
                    </a:cubicBezTo>
                    <a:cubicBezTo>
                      <a:pt x="503" y="1142"/>
                      <a:pt x="503" y="1165"/>
                      <a:pt x="503" y="1165"/>
                    </a:cubicBezTo>
                    <a:cubicBezTo>
                      <a:pt x="526" y="1074"/>
                      <a:pt x="549" y="1005"/>
                      <a:pt x="572" y="914"/>
                    </a:cubicBezTo>
                    <a:cubicBezTo>
                      <a:pt x="594" y="823"/>
                      <a:pt x="640" y="754"/>
                      <a:pt x="663" y="663"/>
                    </a:cubicBezTo>
                    <a:cubicBezTo>
                      <a:pt x="686" y="572"/>
                      <a:pt x="708" y="480"/>
                      <a:pt x="731" y="366"/>
                    </a:cubicBezTo>
                    <a:cubicBezTo>
                      <a:pt x="754" y="298"/>
                      <a:pt x="777" y="206"/>
                      <a:pt x="800" y="138"/>
                    </a:cubicBezTo>
                    <a:cubicBezTo>
                      <a:pt x="800" y="115"/>
                      <a:pt x="800" y="115"/>
                      <a:pt x="800" y="115"/>
                    </a:cubicBezTo>
                    <a:cubicBezTo>
                      <a:pt x="800" y="92"/>
                      <a:pt x="823" y="69"/>
                      <a:pt x="800" y="47"/>
                    </a:cubicBezTo>
                    <a:cubicBezTo>
                      <a:pt x="800" y="24"/>
                      <a:pt x="777" y="1"/>
                      <a:pt x="754"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6" name="Google Shape;76;p6"/>
              <p:cNvSpPr/>
              <p:nvPr/>
            </p:nvSpPr>
            <p:spPr>
              <a:xfrm>
                <a:off x="7928244" y="2184434"/>
                <a:ext cx="25327" cy="69386"/>
              </a:xfrm>
              <a:custGeom>
                <a:avLst/>
                <a:gdLst/>
                <a:ahLst/>
                <a:cxnLst/>
                <a:rect l="l" t="t" r="r" b="b"/>
                <a:pathLst>
                  <a:path w="937" h="2567" extrusionOk="0">
                    <a:moveTo>
                      <a:pt x="845" y="1"/>
                    </a:moveTo>
                    <a:cubicBezTo>
                      <a:pt x="822" y="1"/>
                      <a:pt x="799" y="24"/>
                      <a:pt x="776" y="69"/>
                    </a:cubicBezTo>
                    <a:cubicBezTo>
                      <a:pt x="708" y="252"/>
                      <a:pt x="662" y="435"/>
                      <a:pt x="594" y="617"/>
                    </a:cubicBezTo>
                    <a:cubicBezTo>
                      <a:pt x="525" y="823"/>
                      <a:pt x="480" y="1028"/>
                      <a:pt x="434" y="1234"/>
                    </a:cubicBezTo>
                    <a:cubicBezTo>
                      <a:pt x="434" y="1211"/>
                      <a:pt x="434" y="1211"/>
                      <a:pt x="434" y="1211"/>
                    </a:cubicBezTo>
                    <a:cubicBezTo>
                      <a:pt x="366" y="1393"/>
                      <a:pt x="320" y="1599"/>
                      <a:pt x="251" y="1781"/>
                    </a:cubicBezTo>
                    <a:cubicBezTo>
                      <a:pt x="183" y="2010"/>
                      <a:pt x="115" y="2215"/>
                      <a:pt x="23" y="2443"/>
                    </a:cubicBezTo>
                    <a:cubicBezTo>
                      <a:pt x="0" y="2489"/>
                      <a:pt x="23" y="2535"/>
                      <a:pt x="69" y="2557"/>
                    </a:cubicBezTo>
                    <a:cubicBezTo>
                      <a:pt x="81" y="2564"/>
                      <a:pt x="95" y="2566"/>
                      <a:pt x="109" y="2566"/>
                    </a:cubicBezTo>
                    <a:cubicBezTo>
                      <a:pt x="146" y="2566"/>
                      <a:pt x="183" y="2545"/>
                      <a:pt x="183" y="2512"/>
                    </a:cubicBezTo>
                    <a:cubicBezTo>
                      <a:pt x="229" y="2375"/>
                      <a:pt x="274" y="2238"/>
                      <a:pt x="320" y="2101"/>
                    </a:cubicBezTo>
                    <a:cubicBezTo>
                      <a:pt x="343" y="2055"/>
                      <a:pt x="366" y="1987"/>
                      <a:pt x="366" y="1941"/>
                    </a:cubicBezTo>
                    <a:cubicBezTo>
                      <a:pt x="388" y="1895"/>
                      <a:pt x="411" y="1827"/>
                      <a:pt x="434" y="1781"/>
                    </a:cubicBezTo>
                    <a:cubicBezTo>
                      <a:pt x="503" y="1530"/>
                      <a:pt x="571" y="1279"/>
                      <a:pt x="640" y="1051"/>
                    </a:cubicBezTo>
                    <a:cubicBezTo>
                      <a:pt x="685" y="891"/>
                      <a:pt x="731" y="754"/>
                      <a:pt x="776" y="594"/>
                    </a:cubicBezTo>
                    <a:cubicBezTo>
                      <a:pt x="822" y="435"/>
                      <a:pt x="868" y="275"/>
                      <a:pt x="936" y="115"/>
                    </a:cubicBezTo>
                    <a:cubicBezTo>
                      <a:pt x="936" y="92"/>
                      <a:pt x="936" y="92"/>
                      <a:pt x="936" y="69"/>
                    </a:cubicBezTo>
                    <a:cubicBezTo>
                      <a:pt x="913" y="47"/>
                      <a:pt x="913" y="24"/>
                      <a:pt x="891" y="24"/>
                    </a:cubicBezTo>
                    <a:cubicBezTo>
                      <a:pt x="868" y="24"/>
                      <a:pt x="868" y="1"/>
                      <a:pt x="845"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7" name="Google Shape;77;p6"/>
              <p:cNvSpPr/>
              <p:nvPr/>
            </p:nvSpPr>
            <p:spPr>
              <a:xfrm>
                <a:off x="7925162" y="2187542"/>
                <a:ext cx="29625" cy="80063"/>
              </a:xfrm>
              <a:custGeom>
                <a:avLst/>
                <a:gdLst/>
                <a:ahLst/>
                <a:cxnLst/>
                <a:rect l="l" t="t" r="r" b="b"/>
                <a:pathLst>
                  <a:path w="1096" h="2962" extrusionOk="0">
                    <a:moveTo>
                      <a:pt x="1005" y="0"/>
                    </a:moveTo>
                    <a:cubicBezTo>
                      <a:pt x="959" y="0"/>
                      <a:pt x="936" y="0"/>
                      <a:pt x="913" y="46"/>
                    </a:cubicBezTo>
                    <a:cubicBezTo>
                      <a:pt x="822" y="251"/>
                      <a:pt x="754" y="502"/>
                      <a:pt x="685" y="731"/>
                    </a:cubicBezTo>
                    <a:cubicBezTo>
                      <a:pt x="662" y="845"/>
                      <a:pt x="617" y="959"/>
                      <a:pt x="594" y="1073"/>
                    </a:cubicBezTo>
                    <a:cubicBezTo>
                      <a:pt x="548" y="1187"/>
                      <a:pt x="525" y="1301"/>
                      <a:pt x="480" y="1392"/>
                    </a:cubicBezTo>
                    <a:cubicBezTo>
                      <a:pt x="434" y="1529"/>
                      <a:pt x="411" y="1644"/>
                      <a:pt x="365" y="1758"/>
                    </a:cubicBezTo>
                    <a:cubicBezTo>
                      <a:pt x="320" y="1872"/>
                      <a:pt x="274" y="1986"/>
                      <a:pt x="229" y="2100"/>
                    </a:cubicBezTo>
                    <a:cubicBezTo>
                      <a:pt x="160" y="2328"/>
                      <a:pt x="92" y="2579"/>
                      <a:pt x="0" y="2808"/>
                    </a:cubicBezTo>
                    <a:cubicBezTo>
                      <a:pt x="0" y="2830"/>
                      <a:pt x="0" y="2853"/>
                      <a:pt x="0" y="2899"/>
                    </a:cubicBezTo>
                    <a:cubicBezTo>
                      <a:pt x="23" y="2922"/>
                      <a:pt x="46" y="2945"/>
                      <a:pt x="69" y="2945"/>
                    </a:cubicBezTo>
                    <a:cubicBezTo>
                      <a:pt x="80" y="2956"/>
                      <a:pt x="92" y="2962"/>
                      <a:pt x="103" y="2962"/>
                    </a:cubicBezTo>
                    <a:cubicBezTo>
                      <a:pt x="114" y="2962"/>
                      <a:pt x="126" y="2956"/>
                      <a:pt x="137" y="2945"/>
                    </a:cubicBezTo>
                    <a:cubicBezTo>
                      <a:pt x="160" y="2945"/>
                      <a:pt x="183" y="2922"/>
                      <a:pt x="206" y="2899"/>
                    </a:cubicBezTo>
                    <a:cubicBezTo>
                      <a:pt x="274" y="2648"/>
                      <a:pt x="343" y="2420"/>
                      <a:pt x="411" y="2168"/>
                    </a:cubicBezTo>
                    <a:cubicBezTo>
                      <a:pt x="480" y="1940"/>
                      <a:pt x="571" y="1712"/>
                      <a:pt x="639" y="1484"/>
                    </a:cubicBezTo>
                    <a:cubicBezTo>
                      <a:pt x="662" y="1392"/>
                      <a:pt x="685" y="1278"/>
                      <a:pt x="731" y="1187"/>
                    </a:cubicBezTo>
                    <a:cubicBezTo>
                      <a:pt x="754" y="1050"/>
                      <a:pt x="799" y="913"/>
                      <a:pt x="845" y="799"/>
                    </a:cubicBezTo>
                    <a:cubicBezTo>
                      <a:pt x="868" y="685"/>
                      <a:pt x="913" y="571"/>
                      <a:pt x="936" y="479"/>
                    </a:cubicBezTo>
                    <a:cubicBezTo>
                      <a:pt x="982" y="342"/>
                      <a:pt x="1027" y="228"/>
                      <a:pt x="1073" y="114"/>
                    </a:cubicBezTo>
                    <a:cubicBezTo>
                      <a:pt x="1096" y="69"/>
                      <a:pt x="1073" y="23"/>
                      <a:pt x="1027"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8" name="Google Shape;78;p6"/>
              <p:cNvSpPr/>
              <p:nvPr/>
            </p:nvSpPr>
            <p:spPr>
              <a:xfrm>
                <a:off x="7949219" y="2199868"/>
                <a:ext cx="58628" cy="179425"/>
              </a:xfrm>
              <a:custGeom>
                <a:avLst/>
                <a:gdLst/>
                <a:ahLst/>
                <a:cxnLst/>
                <a:rect l="l" t="t" r="r" b="b"/>
                <a:pathLst>
                  <a:path w="2169" h="6638" extrusionOk="0">
                    <a:moveTo>
                      <a:pt x="1507" y="2694"/>
                    </a:moveTo>
                    <a:lnTo>
                      <a:pt x="1507" y="2694"/>
                    </a:lnTo>
                    <a:cubicBezTo>
                      <a:pt x="1507" y="2694"/>
                      <a:pt x="1507" y="2717"/>
                      <a:pt x="1484" y="2717"/>
                    </a:cubicBezTo>
                    <a:cubicBezTo>
                      <a:pt x="1484" y="2740"/>
                      <a:pt x="1484" y="2762"/>
                      <a:pt x="1484" y="2762"/>
                    </a:cubicBezTo>
                    <a:cubicBezTo>
                      <a:pt x="1484" y="2740"/>
                      <a:pt x="1507" y="2717"/>
                      <a:pt x="1507" y="2694"/>
                    </a:cubicBezTo>
                    <a:close/>
                    <a:moveTo>
                      <a:pt x="1096" y="4292"/>
                    </a:moveTo>
                    <a:lnTo>
                      <a:pt x="1096" y="4292"/>
                    </a:lnTo>
                    <a:lnTo>
                      <a:pt x="1096" y="4292"/>
                    </a:lnTo>
                    <a:cubicBezTo>
                      <a:pt x="1096" y="4292"/>
                      <a:pt x="1096" y="4292"/>
                      <a:pt x="1096" y="4292"/>
                    </a:cubicBezTo>
                    <a:close/>
                    <a:moveTo>
                      <a:pt x="1096" y="4292"/>
                    </a:moveTo>
                    <a:lnTo>
                      <a:pt x="1096" y="4292"/>
                    </a:lnTo>
                    <a:cubicBezTo>
                      <a:pt x="1094" y="4297"/>
                      <a:pt x="1093" y="4302"/>
                      <a:pt x="1091" y="4307"/>
                    </a:cubicBezTo>
                    <a:lnTo>
                      <a:pt x="1091" y="4307"/>
                    </a:lnTo>
                    <a:cubicBezTo>
                      <a:pt x="1096" y="4300"/>
                      <a:pt x="1096" y="4292"/>
                      <a:pt x="1096" y="4292"/>
                    </a:cubicBezTo>
                    <a:close/>
                    <a:moveTo>
                      <a:pt x="2009" y="1"/>
                    </a:moveTo>
                    <a:cubicBezTo>
                      <a:pt x="1941" y="1"/>
                      <a:pt x="1895" y="46"/>
                      <a:pt x="1872" y="92"/>
                    </a:cubicBezTo>
                    <a:cubicBezTo>
                      <a:pt x="1826" y="183"/>
                      <a:pt x="1781" y="252"/>
                      <a:pt x="1735" y="343"/>
                    </a:cubicBezTo>
                    <a:cubicBezTo>
                      <a:pt x="1690" y="434"/>
                      <a:pt x="1644" y="548"/>
                      <a:pt x="1621" y="663"/>
                    </a:cubicBezTo>
                    <a:cubicBezTo>
                      <a:pt x="1530" y="868"/>
                      <a:pt x="1461" y="1073"/>
                      <a:pt x="1370" y="1279"/>
                    </a:cubicBezTo>
                    <a:cubicBezTo>
                      <a:pt x="1302" y="1439"/>
                      <a:pt x="1256" y="1598"/>
                      <a:pt x="1187" y="1758"/>
                    </a:cubicBezTo>
                    <a:cubicBezTo>
                      <a:pt x="1119" y="1941"/>
                      <a:pt x="1050" y="2123"/>
                      <a:pt x="1005" y="2329"/>
                    </a:cubicBezTo>
                    <a:cubicBezTo>
                      <a:pt x="1005" y="2340"/>
                      <a:pt x="1005" y="2346"/>
                      <a:pt x="1005" y="2352"/>
                    </a:cubicBezTo>
                    <a:cubicBezTo>
                      <a:pt x="1005" y="2374"/>
                      <a:pt x="982" y="2420"/>
                      <a:pt x="982" y="2443"/>
                    </a:cubicBezTo>
                    <a:cubicBezTo>
                      <a:pt x="982" y="2443"/>
                      <a:pt x="982" y="2420"/>
                      <a:pt x="982" y="2397"/>
                    </a:cubicBezTo>
                    <a:cubicBezTo>
                      <a:pt x="936" y="2557"/>
                      <a:pt x="891" y="2694"/>
                      <a:pt x="868" y="2854"/>
                    </a:cubicBezTo>
                    <a:cubicBezTo>
                      <a:pt x="845" y="2968"/>
                      <a:pt x="799" y="3105"/>
                      <a:pt x="777" y="3219"/>
                    </a:cubicBezTo>
                    <a:cubicBezTo>
                      <a:pt x="731" y="3356"/>
                      <a:pt x="708" y="3470"/>
                      <a:pt x="685" y="3607"/>
                    </a:cubicBezTo>
                    <a:cubicBezTo>
                      <a:pt x="662" y="3721"/>
                      <a:pt x="640" y="3835"/>
                      <a:pt x="594" y="3927"/>
                    </a:cubicBezTo>
                    <a:cubicBezTo>
                      <a:pt x="597" y="3927"/>
                      <a:pt x="600" y="3926"/>
                      <a:pt x="602" y="3925"/>
                    </a:cubicBezTo>
                    <a:lnTo>
                      <a:pt x="602" y="3925"/>
                    </a:lnTo>
                    <a:cubicBezTo>
                      <a:pt x="585" y="3979"/>
                      <a:pt x="571" y="4033"/>
                      <a:pt x="571" y="4086"/>
                    </a:cubicBezTo>
                    <a:cubicBezTo>
                      <a:pt x="548" y="4109"/>
                      <a:pt x="548" y="4109"/>
                      <a:pt x="548" y="4132"/>
                    </a:cubicBezTo>
                    <a:cubicBezTo>
                      <a:pt x="548" y="4132"/>
                      <a:pt x="548" y="4109"/>
                      <a:pt x="548" y="4109"/>
                    </a:cubicBezTo>
                    <a:cubicBezTo>
                      <a:pt x="525" y="4200"/>
                      <a:pt x="503" y="4269"/>
                      <a:pt x="480" y="4337"/>
                    </a:cubicBezTo>
                    <a:cubicBezTo>
                      <a:pt x="457" y="4474"/>
                      <a:pt x="411" y="4634"/>
                      <a:pt x="366" y="4771"/>
                    </a:cubicBezTo>
                    <a:cubicBezTo>
                      <a:pt x="343" y="4931"/>
                      <a:pt x="297" y="5091"/>
                      <a:pt x="252" y="5250"/>
                    </a:cubicBezTo>
                    <a:cubicBezTo>
                      <a:pt x="183" y="5456"/>
                      <a:pt x="137" y="5684"/>
                      <a:pt x="92" y="5890"/>
                    </a:cubicBezTo>
                    <a:cubicBezTo>
                      <a:pt x="46" y="5981"/>
                      <a:pt x="46" y="6095"/>
                      <a:pt x="23" y="6186"/>
                    </a:cubicBezTo>
                    <a:cubicBezTo>
                      <a:pt x="0" y="6232"/>
                      <a:pt x="0" y="6255"/>
                      <a:pt x="0" y="6278"/>
                    </a:cubicBezTo>
                    <a:cubicBezTo>
                      <a:pt x="0" y="6300"/>
                      <a:pt x="0" y="6300"/>
                      <a:pt x="0" y="6323"/>
                    </a:cubicBezTo>
                    <a:cubicBezTo>
                      <a:pt x="0" y="6369"/>
                      <a:pt x="0" y="6414"/>
                      <a:pt x="0" y="6460"/>
                    </a:cubicBezTo>
                    <a:cubicBezTo>
                      <a:pt x="23" y="6460"/>
                      <a:pt x="23" y="6483"/>
                      <a:pt x="23" y="6483"/>
                    </a:cubicBezTo>
                    <a:cubicBezTo>
                      <a:pt x="46" y="6551"/>
                      <a:pt x="115" y="6620"/>
                      <a:pt x="206" y="6620"/>
                    </a:cubicBezTo>
                    <a:cubicBezTo>
                      <a:pt x="229" y="6631"/>
                      <a:pt x="252" y="6637"/>
                      <a:pt x="272" y="6637"/>
                    </a:cubicBezTo>
                    <a:cubicBezTo>
                      <a:pt x="291" y="6637"/>
                      <a:pt x="309" y="6631"/>
                      <a:pt x="320" y="6620"/>
                    </a:cubicBezTo>
                    <a:cubicBezTo>
                      <a:pt x="343" y="6597"/>
                      <a:pt x="366" y="6597"/>
                      <a:pt x="388" y="6574"/>
                    </a:cubicBezTo>
                    <a:cubicBezTo>
                      <a:pt x="480" y="6506"/>
                      <a:pt x="503" y="6392"/>
                      <a:pt x="525" y="6278"/>
                    </a:cubicBezTo>
                    <a:cubicBezTo>
                      <a:pt x="548" y="6209"/>
                      <a:pt x="571" y="6118"/>
                      <a:pt x="594" y="6026"/>
                    </a:cubicBezTo>
                    <a:cubicBezTo>
                      <a:pt x="640" y="5890"/>
                      <a:pt x="685" y="5753"/>
                      <a:pt x="731" y="5638"/>
                    </a:cubicBezTo>
                    <a:cubicBezTo>
                      <a:pt x="777" y="5433"/>
                      <a:pt x="822" y="5250"/>
                      <a:pt x="868" y="5068"/>
                    </a:cubicBezTo>
                    <a:cubicBezTo>
                      <a:pt x="913" y="4931"/>
                      <a:pt x="936" y="4817"/>
                      <a:pt x="982" y="4703"/>
                    </a:cubicBezTo>
                    <a:cubicBezTo>
                      <a:pt x="1004" y="4571"/>
                      <a:pt x="1047" y="4439"/>
                      <a:pt x="1091" y="4307"/>
                    </a:cubicBezTo>
                    <a:lnTo>
                      <a:pt x="1091" y="4307"/>
                    </a:lnTo>
                    <a:cubicBezTo>
                      <a:pt x="1089" y="4310"/>
                      <a:pt x="1085" y="4313"/>
                      <a:pt x="1080" y="4314"/>
                    </a:cubicBezTo>
                    <a:lnTo>
                      <a:pt x="1080" y="4314"/>
                    </a:lnTo>
                    <a:cubicBezTo>
                      <a:pt x="1087" y="4301"/>
                      <a:pt x="1096" y="4292"/>
                      <a:pt x="1096" y="4292"/>
                    </a:cubicBezTo>
                    <a:lnTo>
                      <a:pt x="1096" y="4292"/>
                    </a:lnTo>
                    <a:lnTo>
                      <a:pt x="1073" y="4315"/>
                    </a:lnTo>
                    <a:cubicBezTo>
                      <a:pt x="1096" y="4292"/>
                      <a:pt x="1096" y="4269"/>
                      <a:pt x="1096" y="4269"/>
                    </a:cubicBezTo>
                    <a:cubicBezTo>
                      <a:pt x="1142" y="4109"/>
                      <a:pt x="1187" y="3972"/>
                      <a:pt x="1210" y="3812"/>
                    </a:cubicBezTo>
                    <a:cubicBezTo>
                      <a:pt x="1279" y="3607"/>
                      <a:pt x="1324" y="3379"/>
                      <a:pt x="1370" y="3150"/>
                    </a:cubicBezTo>
                    <a:cubicBezTo>
                      <a:pt x="1370" y="3150"/>
                      <a:pt x="1370" y="3173"/>
                      <a:pt x="1370" y="3173"/>
                    </a:cubicBezTo>
                    <a:cubicBezTo>
                      <a:pt x="1416" y="3014"/>
                      <a:pt x="1461" y="2877"/>
                      <a:pt x="1484" y="2717"/>
                    </a:cubicBezTo>
                    <a:cubicBezTo>
                      <a:pt x="1553" y="2511"/>
                      <a:pt x="1598" y="2283"/>
                      <a:pt x="1667" y="2055"/>
                    </a:cubicBezTo>
                    <a:cubicBezTo>
                      <a:pt x="1712" y="1849"/>
                      <a:pt x="1781" y="1644"/>
                      <a:pt x="1826" y="1439"/>
                    </a:cubicBezTo>
                    <a:cubicBezTo>
                      <a:pt x="1872" y="1142"/>
                      <a:pt x="1941" y="845"/>
                      <a:pt x="2009" y="548"/>
                    </a:cubicBezTo>
                    <a:cubicBezTo>
                      <a:pt x="2032" y="503"/>
                      <a:pt x="2055" y="434"/>
                      <a:pt x="2055" y="389"/>
                    </a:cubicBezTo>
                    <a:cubicBezTo>
                      <a:pt x="2078" y="320"/>
                      <a:pt x="2100" y="252"/>
                      <a:pt x="2146" y="206"/>
                    </a:cubicBezTo>
                    <a:cubicBezTo>
                      <a:pt x="2169" y="138"/>
                      <a:pt x="2123" y="46"/>
                      <a:pt x="2055" y="23"/>
                    </a:cubicBezTo>
                    <a:cubicBezTo>
                      <a:pt x="2032" y="1"/>
                      <a:pt x="2032" y="1"/>
                      <a:pt x="2009"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9" name="Google Shape;79;p6"/>
              <p:cNvSpPr/>
              <p:nvPr/>
            </p:nvSpPr>
            <p:spPr>
              <a:xfrm>
                <a:off x="7984385" y="2202328"/>
                <a:ext cx="23462" cy="67899"/>
              </a:xfrm>
              <a:custGeom>
                <a:avLst/>
                <a:gdLst/>
                <a:ahLst/>
                <a:cxnLst/>
                <a:rect l="l" t="t" r="r" b="b"/>
                <a:pathLst>
                  <a:path w="868" h="2512" extrusionOk="0">
                    <a:moveTo>
                      <a:pt x="799" y="1"/>
                    </a:moveTo>
                    <a:cubicBezTo>
                      <a:pt x="754" y="1"/>
                      <a:pt x="731" y="1"/>
                      <a:pt x="708" y="47"/>
                    </a:cubicBezTo>
                    <a:cubicBezTo>
                      <a:pt x="662" y="229"/>
                      <a:pt x="594" y="412"/>
                      <a:pt x="548" y="617"/>
                    </a:cubicBezTo>
                    <a:cubicBezTo>
                      <a:pt x="480" y="823"/>
                      <a:pt x="411" y="1028"/>
                      <a:pt x="343" y="1256"/>
                    </a:cubicBezTo>
                    <a:cubicBezTo>
                      <a:pt x="297" y="1439"/>
                      <a:pt x="229" y="1621"/>
                      <a:pt x="183" y="1804"/>
                    </a:cubicBezTo>
                    <a:cubicBezTo>
                      <a:pt x="115" y="1987"/>
                      <a:pt x="46" y="2192"/>
                      <a:pt x="1" y="2375"/>
                    </a:cubicBezTo>
                    <a:cubicBezTo>
                      <a:pt x="1" y="2398"/>
                      <a:pt x="1" y="2420"/>
                      <a:pt x="1" y="2443"/>
                    </a:cubicBezTo>
                    <a:cubicBezTo>
                      <a:pt x="1" y="2466"/>
                      <a:pt x="23" y="2489"/>
                      <a:pt x="46" y="2512"/>
                    </a:cubicBezTo>
                    <a:lnTo>
                      <a:pt x="115" y="2512"/>
                    </a:lnTo>
                    <a:cubicBezTo>
                      <a:pt x="137" y="2489"/>
                      <a:pt x="160" y="2466"/>
                      <a:pt x="160" y="2443"/>
                    </a:cubicBezTo>
                    <a:cubicBezTo>
                      <a:pt x="229" y="2261"/>
                      <a:pt x="297" y="2078"/>
                      <a:pt x="343" y="1873"/>
                    </a:cubicBezTo>
                    <a:cubicBezTo>
                      <a:pt x="389" y="1690"/>
                      <a:pt x="457" y="1507"/>
                      <a:pt x="503" y="1302"/>
                    </a:cubicBezTo>
                    <a:cubicBezTo>
                      <a:pt x="571" y="1097"/>
                      <a:pt x="617" y="891"/>
                      <a:pt x="685" y="686"/>
                    </a:cubicBezTo>
                    <a:cubicBezTo>
                      <a:pt x="708" y="594"/>
                      <a:pt x="731" y="526"/>
                      <a:pt x="777" y="435"/>
                    </a:cubicBezTo>
                    <a:cubicBezTo>
                      <a:pt x="799" y="320"/>
                      <a:pt x="822" y="206"/>
                      <a:pt x="868" y="115"/>
                    </a:cubicBezTo>
                    <a:cubicBezTo>
                      <a:pt x="868" y="92"/>
                      <a:pt x="868" y="69"/>
                      <a:pt x="868" y="47"/>
                    </a:cubicBezTo>
                    <a:cubicBezTo>
                      <a:pt x="868" y="24"/>
                      <a:pt x="845" y="1"/>
                      <a:pt x="822"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0" name="Google Shape;80;p6"/>
              <p:cNvSpPr/>
              <p:nvPr/>
            </p:nvSpPr>
            <p:spPr>
              <a:xfrm>
                <a:off x="7981304" y="2206031"/>
                <a:ext cx="25327" cy="76549"/>
              </a:xfrm>
              <a:custGeom>
                <a:avLst/>
                <a:gdLst/>
                <a:ahLst/>
                <a:cxnLst/>
                <a:rect l="l" t="t" r="r" b="b"/>
                <a:pathLst>
                  <a:path w="937" h="2832" extrusionOk="0">
                    <a:moveTo>
                      <a:pt x="868" y="1"/>
                    </a:moveTo>
                    <a:cubicBezTo>
                      <a:pt x="845" y="1"/>
                      <a:pt x="822" y="1"/>
                      <a:pt x="822" y="24"/>
                    </a:cubicBezTo>
                    <a:cubicBezTo>
                      <a:pt x="799" y="24"/>
                      <a:pt x="776" y="47"/>
                      <a:pt x="776" y="69"/>
                    </a:cubicBezTo>
                    <a:cubicBezTo>
                      <a:pt x="754" y="183"/>
                      <a:pt x="731" y="275"/>
                      <a:pt x="685" y="389"/>
                    </a:cubicBezTo>
                    <a:cubicBezTo>
                      <a:pt x="685" y="389"/>
                      <a:pt x="685" y="389"/>
                      <a:pt x="708" y="366"/>
                    </a:cubicBezTo>
                    <a:lnTo>
                      <a:pt x="708" y="366"/>
                    </a:lnTo>
                    <a:cubicBezTo>
                      <a:pt x="662" y="503"/>
                      <a:pt x="617" y="640"/>
                      <a:pt x="571" y="777"/>
                    </a:cubicBezTo>
                    <a:cubicBezTo>
                      <a:pt x="548" y="891"/>
                      <a:pt x="503" y="1028"/>
                      <a:pt x="480" y="1142"/>
                    </a:cubicBezTo>
                    <a:cubicBezTo>
                      <a:pt x="388" y="1416"/>
                      <a:pt x="320" y="1713"/>
                      <a:pt x="229" y="2009"/>
                    </a:cubicBezTo>
                    <a:cubicBezTo>
                      <a:pt x="229" y="2009"/>
                      <a:pt x="229" y="1987"/>
                      <a:pt x="229" y="1987"/>
                    </a:cubicBezTo>
                    <a:cubicBezTo>
                      <a:pt x="206" y="2101"/>
                      <a:pt x="183" y="2215"/>
                      <a:pt x="137" y="2329"/>
                    </a:cubicBezTo>
                    <a:cubicBezTo>
                      <a:pt x="115" y="2466"/>
                      <a:pt x="46" y="2580"/>
                      <a:pt x="0" y="2717"/>
                    </a:cubicBezTo>
                    <a:cubicBezTo>
                      <a:pt x="0" y="2763"/>
                      <a:pt x="0" y="2808"/>
                      <a:pt x="46" y="2831"/>
                    </a:cubicBezTo>
                    <a:cubicBezTo>
                      <a:pt x="92" y="2831"/>
                      <a:pt x="137" y="2831"/>
                      <a:pt x="160" y="2786"/>
                    </a:cubicBezTo>
                    <a:cubicBezTo>
                      <a:pt x="183" y="2694"/>
                      <a:pt x="229" y="2626"/>
                      <a:pt x="251" y="2557"/>
                    </a:cubicBezTo>
                    <a:cubicBezTo>
                      <a:pt x="251" y="2512"/>
                      <a:pt x="274" y="2466"/>
                      <a:pt x="274" y="2443"/>
                    </a:cubicBezTo>
                    <a:cubicBezTo>
                      <a:pt x="297" y="2398"/>
                      <a:pt x="297" y="2375"/>
                      <a:pt x="320" y="2352"/>
                    </a:cubicBezTo>
                    <a:cubicBezTo>
                      <a:pt x="343" y="2215"/>
                      <a:pt x="366" y="2101"/>
                      <a:pt x="411" y="1987"/>
                    </a:cubicBezTo>
                    <a:cubicBezTo>
                      <a:pt x="480" y="1690"/>
                      <a:pt x="571" y="1393"/>
                      <a:pt x="639" y="1096"/>
                    </a:cubicBezTo>
                    <a:cubicBezTo>
                      <a:pt x="639" y="1096"/>
                      <a:pt x="639" y="1119"/>
                      <a:pt x="639" y="1119"/>
                    </a:cubicBezTo>
                    <a:cubicBezTo>
                      <a:pt x="685" y="960"/>
                      <a:pt x="754" y="800"/>
                      <a:pt x="799" y="640"/>
                    </a:cubicBezTo>
                    <a:cubicBezTo>
                      <a:pt x="845" y="457"/>
                      <a:pt x="891" y="275"/>
                      <a:pt x="936" y="92"/>
                    </a:cubicBezTo>
                    <a:cubicBezTo>
                      <a:pt x="936" y="69"/>
                      <a:pt x="936" y="47"/>
                      <a:pt x="936" y="24"/>
                    </a:cubicBezTo>
                    <a:cubicBezTo>
                      <a:pt x="913" y="24"/>
                      <a:pt x="891" y="1"/>
                      <a:pt x="868"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1" name="Google Shape;81;p6"/>
              <p:cNvSpPr/>
              <p:nvPr/>
            </p:nvSpPr>
            <p:spPr>
              <a:xfrm>
                <a:off x="7981304" y="2207896"/>
                <a:ext cx="25949" cy="77144"/>
              </a:xfrm>
              <a:custGeom>
                <a:avLst/>
                <a:gdLst/>
                <a:ahLst/>
                <a:cxnLst/>
                <a:rect l="l" t="t" r="r" b="b"/>
                <a:pathLst>
                  <a:path w="960" h="2854" extrusionOk="0">
                    <a:moveTo>
                      <a:pt x="868" y="0"/>
                    </a:moveTo>
                    <a:cubicBezTo>
                      <a:pt x="822" y="0"/>
                      <a:pt x="799" y="23"/>
                      <a:pt x="776" y="69"/>
                    </a:cubicBezTo>
                    <a:cubicBezTo>
                      <a:pt x="776" y="114"/>
                      <a:pt x="754" y="183"/>
                      <a:pt x="754" y="251"/>
                    </a:cubicBezTo>
                    <a:cubicBezTo>
                      <a:pt x="754" y="274"/>
                      <a:pt x="731" y="297"/>
                      <a:pt x="731" y="320"/>
                    </a:cubicBezTo>
                    <a:cubicBezTo>
                      <a:pt x="708" y="366"/>
                      <a:pt x="708" y="388"/>
                      <a:pt x="708" y="434"/>
                    </a:cubicBezTo>
                    <a:cubicBezTo>
                      <a:pt x="708" y="434"/>
                      <a:pt x="708" y="411"/>
                      <a:pt x="708" y="411"/>
                    </a:cubicBezTo>
                    <a:cubicBezTo>
                      <a:pt x="639" y="639"/>
                      <a:pt x="571" y="868"/>
                      <a:pt x="503" y="1096"/>
                    </a:cubicBezTo>
                    <a:cubicBezTo>
                      <a:pt x="411" y="1324"/>
                      <a:pt x="366" y="1552"/>
                      <a:pt x="297" y="1758"/>
                    </a:cubicBezTo>
                    <a:cubicBezTo>
                      <a:pt x="297" y="1758"/>
                      <a:pt x="297" y="1758"/>
                      <a:pt x="297" y="1735"/>
                    </a:cubicBezTo>
                    <a:cubicBezTo>
                      <a:pt x="274" y="1826"/>
                      <a:pt x="274" y="1895"/>
                      <a:pt x="251" y="1963"/>
                    </a:cubicBezTo>
                    <a:cubicBezTo>
                      <a:pt x="206" y="2032"/>
                      <a:pt x="183" y="2123"/>
                      <a:pt x="160" y="2192"/>
                    </a:cubicBezTo>
                    <a:cubicBezTo>
                      <a:pt x="115" y="2374"/>
                      <a:pt x="69" y="2557"/>
                      <a:pt x="0" y="2739"/>
                    </a:cubicBezTo>
                    <a:cubicBezTo>
                      <a:pt x="0" y="2762"/>
                      <a:pt x="0" y="2785"/>
                      <a:pt x="0" y="2808"/>
                    </a:cubicBezTo>
                    <a:cubicBezTo>
                      <a:pt x="23" y="2808"/>
                      <a:pt x="23" y="2831"/>
                      <a:pt x="46" y="2853"/>
                    </a:cubicBezTo>
                    <a:lnTo>
                      <a:pt x="115" y="2853"/>
                    </a:lnTo>
                    <a:cubicBezTo>
                      <a:pt x="137" y="2831"/>
                      <a:pt x="160" y="2831"/>
                      <a:pt x="160" y="2808"/>
                    </a:cubicBezTo>
                    <a:cubicBezTo>
                      <a:pt x="229" y="2580"/>
                      <a:pt x="274" y="2374"/>
                      <a:pt x="343" y="2169"/>
                    </a:cubicBezTo>
                    <a:cubicBezTo>
                      <a:pt x="388" y="2077"/>
                      <a:pt x="411" y="1963"/>
                      <a:pt x="434" y="1872"/>
                    </a:cubicBezTo>
                    <a:cubicBezTo>
                      <a:pt x="457" y="1781"/>
                      <a:pt x="480" y="1689"/>
                      <a:pt x="525" y="1598"/>
                    </a:cubicBezTo>
                    <a:cubicBezTo>
                      <a:pt x="516" y="1598"/>
                      <a:pt x="511" y="1602"/>
                      <a:pt x="508" y="1606"/>
                    </a:cubicBezTo>
                    <a:lnTo>
                      <a:pt x="508" y="1606"/>
                    </a:lnTo>
                    <a:cubicBezTo>
                      <a:pt x="551" y="1476"/>
                      <a:pt x="595" y="1365"/>
                      <a:pt x="617" y="1233"/>
                    </a:cubicBezTo>
                    <a:cubicBezTo>
                      <a:pt x="662" y="1119"/>
                      <a:pt x="685" y="1005"/>
                      <a:pt x="731" y="891"/>
                    </a:cubicBezTo>
                    <a:cubicBezTo>
                      <a:pt x="776" y="754"/>
                      <a:pt x="822" y="617"/>
                      <a:pt x="845" y="480"/>
                    </a:cubicBezTo>
                    <a:cubicBezTo>
                      <a:pt x="868" y="411"/>
                      <a:pt x="891" y="366"/>
                      <a:pt x="913" y="297"/>
                    </a:cubicBezTo>
                    <a:cubicBezTo>
                      <a:pt x="913" y="229"/>
                      <a:pt x="936" y="160"/>
                      <a:pt x="959" y="92"/>
                    </a:cubicBezTo>
                    <a:cubicBezTo>
                      <a:pt x="959" y="46"/>
                      <a:pt x="913" y="0"/>
                      <a:pt x="891"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2" name="Google Shape;82;p6"/>
              <p:cNvSpPr/>
              <p:nvPr/>
            </p:nvSpPr>
            <p:spPr>
              <a:xfrm>
                <a:off x="8005361" y="2216518"/>
                <a:ext cx="58628" cy="178101"/>
              </a:xfrm>
              <a:custGeom>
                <a:avLst/>
                <a:gdLst/>
                <a:ahLst/>
                <a:cxnLst/>
                <a:rect l="l" t="t" r="r" b="b"/>
                <a:pathLst>
                  <a:path w="2169" h="6589" extrusionOk="0">
                    <a:moveTo>
                      <a:pt x="617" y="5913"/>
                    </a:moveTo>
                    <a:lnTo>
                      <a:pt x="617" y="5913"/>
                    </a:lnTo>
                    <a:cubicBezTo>
                      <a:pt x="612" y="5925"/>
                      <a:pt x="607" y="5937"/>
                      <a:pt x="603" y="5949"/>
                    </a:cubicBezTo>
                    <a:lnTo>
                      <a:pt x="603" y="5949"/>
                    </a:lnTo>
                    <a:cubicBezTo>
                      <a:pt x="617" y="5935"/>
                      <a:pt x="617" y="5932"/>
                      <a:pt x="617" y="5913"/>
                    </a:cubicBezTo>
                    <a:close/>
                    <a:moveTo>
                      <a:pt x="2009" y="1"/>
                    </a:moveTo>
                    <a:cubicBezTo>
                      <a:pt x="1941" y="1"/>
                      <a:pt x="1872" y="47"/>
                      <a:pt x="1849" y="92"/>
                    </a:cubicBezTo>
                    <a:cubicBezTo>
                      <a:pt x="1849" y="183"/>
                      <a:pt x="1827" y="252"/>
                      <a:pt x="1804" y="320"/>
                    </a:cubicBezTo>
                    <a:lnTo>
                      <a:pt x="1804" y="275"/>
                    </a:lnTo>
                    <a:cubicBezTo>
                      <a:pt x="1758" y="412"/>
                      <a:pt x="1735" y="549"/>
                      <a:pt x="1690" y="663"/>
                    </a:cubicBezTo>
                    <a:cubicBezTo>
                      <a:pt x="1644" y="800"/>
                      <a:pt x="1598" y="914"/>
                      <a:pt x="1553" y="1051"/>
                    </a:cubicBezTo>
                    <a:cubicBezTo>
                      <a:pt x="1461" y="1302"/>
                      <a:pt x="1347" y="1530"/>
                      <a:pt x="1256" y="1781"/>
                    </a:cubicBezTo>
                    <a:cubicBezTo>
                      <a:pt x="1210" y="1895"/>
                      <a:pt x="1165" y="2010"/>
                      <a:pt x="1119" y="2124"/>
                    </a:cubicBezTo>
                    <a:cubicBezTo>
                      <a:pt x="1073" y="2261"/>
                      <a:pt x="1028" y="2398"/>
                      <a:pt x="982" y="2512"/>
                    </a:cubicBezTo>
                    <a:cubicBezTo>
                      <a:pt x="914" y="2786"/>
                      <a:pt x="845" y="3059"/>
                      <a:pt x="777" y="3333"/>
                    </a:cubicBezTo>
                    <a:cubicBezTo>
                      <a:pt x="708" y="3493"/>
                      <a:pt x="663" y="3653"/>
                      <a:pt x="617" y="3836"/>
                    </a:cubicBezTo>
                    <a:cubicBezTo>
                      <a:pt x="594" y="3950"/>
                      <a:pt x="571" y="4064"/>
                      <a:pt x="526" y="4201"/>
                    </a:cubicBezTo>
                    <a:cubicBezTo>
                      <a:pt x="503" y="4292"/>
                      <a:pt x="480" y="4361"/>
                      <a:pt x="457" y="4452"/>
                    </a:cubicBezTo>
                    <a:cubicBezTo>
                      <a:pt x="457" y="4497"/>
                      <a:pt x="434" y="4566"/>
                      <a:pt x="411" y="4612"/>
                    </a:cubicBezTo>
                    <a:cubicBezTo>
                      <a:pt x="416" y="4607"/>
                      <a:pt x="420" y="4603"/>
                      <a:pt x="423" y="4600"/>
                    </a:cubicBezTo>
                    <a:lnTo>
                      <a:pt x="423" y="4600"/>
                    </a:lnTo>
                    <a:cubicBezTo>
                      <a:pt x="417" y="4611"/>
                      <a:pt x="411" y="4623"/>
                      <a:pt x="411" y="4634"/>
                    </a:cubicBezTo>
                    <a:cubicBezTo>
                      <a:pt x="411" y="4680"/>
                      <a:pt x="389" y="4726"/>
                      <a:pt x="366" y="4771"/>
                    </a:cubicBezTo>
                    <a:cubicBezTo>
                      <a:pt x="388" y="4749"/>
                      <a:pt x="389" y="4749"/>
                      <a:pt x="389" y="4749"/>
                    </a:cubicBezTo>
                    <a:lnTo>
                      <a:pt x="389" y="4749"/>
                    </a:lnTo>
                    <a:cubicBezTo>
                      <a:pt x="389" y="4771"/>
                      <a:pt x="366" y="4771"/>
                      <a:pt x="366" y="4794"/>
                    </a:cubicBezTo>
                    <a:cubicBezTo>
                      <a:pt x="343" y="4908"/>
                      <a:pt x="297" y="5022"/>
                      <a:pt x="274" y="5159"/>
                    </a:cubicBezTo>
                    <a:cubicBezTo>
                      <a:pt x="252" y="5251"/>
                      <a:pt x="229" y="5342"/>
                      <a:pt x="206" y="5433"/>
                    </a:cubicBezTo>
                    <a:cubicBezTo>
                      <a:pt x="160" y="5593"/>
                      <a:pt x="115" y="5776"/>
                      <a:pt x="69" y="5935"/>
                    </a:cubicBezTo>
                    <a:cubicBezTo>
                      <a:pt x="69" y="6004"/>
                      <a:pt x="46" y="6095"/>
                      <a:pt x="23" y="6164"/>
                    </a:cubicBezTo>
                    <a:cubicBezTo>
                      <a:pt x="23" y="6187"/>
                      <a:pt x="1" y="6232"/>
                      <a:pt x="1" y="6255"/>
                    </a:cubicBezTo>
                    <a:cubicBezTo>
                      <a:pt x="1" y="6301"/>
                      <a:pt x="1" y="6346"/>
                      <a:pt x="23" y="6415"/>
                    </a:cubicBezTo>
                    <a:lnTo>
                      <a:pt x="1" y="6392"/>
                    </a:lnTo>
                    <a:lnTo>
                      <a:pt x="1" y="6392"/>
                    </a:lnTo>
                    <a:cubicBezTo>
                      <a:pt x="23" y="6415"/>
                      <a:pt x="23" y="6460"/>
                      <a:pt x="46" y="6483"/>
                    </a:cubicBezTo>
                    <a:cubicBezTo>
                      <a:pt x="69" y="6529"/>
                      <a:pt x="115" y="6552"/>
                      <a:pt x="138" y="6575"/>
                    </a:cubicBezTo>
                    <a:cubicBezTo>
                      <a:pt x="163" y="6583"/>
                      <a:pt x="191" y="6588"/>
                      <a:pt x="220" y="6588"/>
                    </a:cubicBezTo>
                    <a:cubicBezTo>
                      <a:pt x="270" y="6588"/>
                      <a:pt x="322" y="6572"/>
                      <a:pt x="366" y="6529"/>
                    </a:cubicBezTo>
                    <a:cubicBezTo>
                      <a:pt x="411" y="6483"/>
                      <a:pt x="457" y="6438"/>
                      <a:pt x="480" y="6369"/>
                    </a:cubicBezTo>
                    <a:cubicBezTo>
                      <a:pt x="503" y="6346"/>
                      <a:pt x="503" y="6301"/>
                      <a:pt x="503" y="6255"/>
                    </a:cubicBezTo>
                    <a:cubicBezTo>
                      <a:pt x="543" y="6153"/>
                      <a:pt x="566" y="6051"/>
                      <a:pt x="603" y="5949"/>
                    </a:cubicBezTo>
                    <a:lnTo>
                      <a:pt x="603" y="5949"/>
                    </a:lnTo>
                    <a:cubicBezTo>
                      <a:pt x="600" y="5952"/>
                      <a:pt x="597" y="5955"/>
                      <a:pt x="594" y="5958"/>
                    </a:cubicBezTo>
                    <a:cubicBezTo>
                      <a:pt x="640" y="5821"/>
                      <a:pt x="685" y="5684"/>
                      <a:pt x="708" y="5547"/>
                    </a:cubicBezTo>
                    <a:cubicBezTo>
                      <a:pt x="708" y="5570"/>
                      <a:pt x="708" y="5593"/>
                      <a:pt x="708" y="5616"/>
                    </a:cubicBezTo>
                    <a:cubicBezTo>
                      <a:pt x="708" y="5547"/>
                      <a:pt x="731" y="5479"/>
                      <a:pt x="754" y="5410"/>
                    </a:cubicBezTo>
                    <a:cubicBezTo>
                      <a:pt x="754" y="5388"/>
                      <a:pt x="777" y="5365"/>
                      <a:pt x="777" y="5342"/>
                    </a:cubicBezTo>
                    <a:lnTo>
                      <a:pt x="777" y="5342"/>
                    </a:lnTo>
                    <a:cubicBezTo>
                      <a:pt x="777" y="5342"/>
                      <a:pt x="776" y="5365"/>
                      <a:pt x="754" y="5388"/>
                    </a:cubicBezTo>
                    <a:cubicBezTo>
                      <a:pt x="845" y="5137"/>
                      <a:pt x="914" y="4885"/>
                      <a:pt x="982" y="4634"/>
                    </a:cubicBezTo>
                    <a:cubicBezTo>
                      <a:pt x="982" y="4634"/>
                      <a:pt x="982" y="4634"/>
                      <a:pt x="982" y="4657"/>
                    </a:cubicBezTo>
                    <a:cubicBezTo>
                      <a:pt x="982" y="4612"/>
                      <a:pt x="1005" y="4589"/>
                      <a:pt x="1005" y="4566"/>
                    </a:cubicBezTo>
                    <a:cubicBezTo>
                      <a:pt x="1005" y="4589"/>
                      <a:pt x="1005" y="4589"/>
                      <a:pt x="1005" y="4612"/>
                    </a:cubicBezTo>
                    <a:cubicBezTo>
                      <a:pt x="1051" y="4406"/>
                      <a:pt x="1119" y="4224"/>
                      <a:pt x="1165" y="4018"/>
                    </a:cubicBezTo>
                    <a:cubicBezTo>
                      <a:pt x="1210" y="3858"/>
                      <a:pt x="1256" y="3721"/>
                      <a:pt x="1302" y="3562"/>
                    </a:cubicBezTo>
                    <a:cubicBezTo>
                      <a:pt x="1370" y="3402"/>
                      <a:pt x="1393" y="3242"/>
                      <a:pt x="1439" y="3082"/>
                    </a:cubicBezTo>
                    <a:cubicBezTo>
                      <a:pt x="1461" y="2991"/>
                      <a:pt x="1507" y="2900"/>
                      <a:pt x="1530" y="2831"/>
                    </a:cubicBezTo>
                    <a:cubicBezTo>
                      <a:pt x="1525" y="2831"/>
                      <a:pt x="1521" y="2831"/>
                      <a:pt x="1518" y="2831"/>
                    </a:cubicBezTo>
                    <a:lnTo>
                      <a:pt x="1518" y="2831"/>
                    </a:lnTo>
                    <a:cubicBezTo>
                      <a:pt x="1524" y="2826"/>
                      <a:pt x="1530" y="2820"/>
                      <a:pt x="1530" y="2808"/>
                    </a:cubicBezTo>
                    <a:cubicBezTo>
                      <a:pt x="1530" y="2808"/>
                      <a:pt x="1530" y="2786"/>
                      <a:pt x="1530" y="2786"/>
                    </a:cubicBezTo>
                    <a:cubicBezTo>
                      <a:pt x="1553" y="2694"/>
                      <a:pt x="1576" y="2603"/>
                      <a:pt x="1621" y="2512"/>
                    </a:cubicBezTo>
                    <a:cubicBezTo>
                      <a:pt x="1644" y="2398"/>
                      <a:pt x="1690" y="2306"/>
                      <a:pt x="1712" y="2192"/>
                    </a:cubicBezTo>
                    <a:cubicBezTo>
                      <a:pt x="1781" y="1964"/>
                      <a:pt x="1849" y="1736"/>
                      <a:pt x="1895" y="1507"/>
                    </a:cubicBezTo>
                    <a:cubicBezTo>
                      <a:pt x="1918" y="1416"/>
                      <a:pt x="1918" y="1302"/>
                      <a:pt x="1941" y="1211"/>
                    </a:cubicBezTo>
                    <a:cubicBezTo>
                      <a:pt x="1964" y="1096"/>
                      <a:pt x="1986" y="1005"/>
                      <a:pt x="2009" y="891"/>
                    </a:cubicBezTo>
                    <a:cubicBezTo>
                      <a:pt x="2055" y="686"/>
                      <a:pt x="2100" y="480"/>
                      <a:pt x="2146" y="252"/>
                    </a:cubicBezTo>
                    <a:cubicBezTo>
                      <a:pt x="2146" y="252"/>
                      <a:pt x="2146" y="252"/>
                      <a:pt x="2169" y="229"/>
                    </a:cubicBezTo>
                    <a:cubicBezTo>
                      <a:pt x="2169" y="183"/>
                      <a:pt x="2169" y="161"/>
                      <a:pt x="2169" y="115"/>
                    </a:cubicBezTo>
                    <a:cubicBezTo>
                      <a:pt x="2146" y="69"/>
                      <a:pt x="2123" y="24"/>
                      <a:pt x="2078" y="24"/>
                    </a:cubicBezTo>
                    <a:cubicBezTo>
                      <a:pt x="2055" y="1"/>
                      <a:pt x="2032" y="1"/>
                      <a:pt x="2009"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3" name="Google Shape;83;p6"/>
              <p:cNvSpPr/>
              <p:nvPr/>
            </p:nvSpPr>
            <p:spPr>
              <a:xfrm>
                <a:off x="8047933" y="2220843"/>
                <a:ext cx="17921" cy="50870"/>
              </a:xfrm>
              <a:custGeom>
                <a:avLst/>
                <a:gdLst/>
                <a:ahLst/>
                <a:cxnLst/>
                <a:rect l="l" t="t" r="r" b="b"/>
                <a:pathLst>
                  <a:path w="663" h="1882" extrusionOk="0">
                    <a:moveTo>
                      <a:pt x="571" y="1"/>
                    </a:moveTo>
                    <a:cubicBezTo>
                      <a:pt x="525" y="1"/>
                      <a:pt x="503" y="23"/>
                      <a:pt x="480" y="69"/>
                    </a:cubicBezTo>
                    <a:cubicBezTo>
                      <a:pt x="480" y="92"/>
                      <a:pt x="480" y="138"/>
                      <a:pt x="457" y="183"/>
                    </a:cubicBezTo>
                    <a:cubicBezTo>
                      <a:pt x="411" y="343"/>
                      <a:pt x="366" y="480"/>
                      <a:pt x="320" y="640"/>
                    </a:cubicBezTo>
                    <a:cubicBezTo>
                      <a:pt x="274" y="822"/>
                      <a:pt x="229" y="982"/>
                      <a:pt x="183" y="1165"/>
                    </a:cubicBezTo>
                    <a:cubicBezTo>
                      <a:pt x="206" y="1142"/>
                      <a:pt x="206" y="1142"/>
                      <a:pt x="206" y="1142"/>
                    </a:cubicBezTo>
                    <a:lnTo>
                      <a:pt x="206" y="1142"/>
                    </a:lnTo>
                    <a:cubicBezTo>
                      <a:pt x="137" y="1347"/>
                      <a:pt x="69" y="1553"/>
                      <a:pt x="1" y="1758"/>
                    </a:cubicBezTo>
                    <a:cubicBezTo>
                      <a:pt x="1" y="1781"/>
                      <a:pt x="1" y="1804"/>
                      <a:pt x="1" y="1827"/>
                    </a:cubicBezTo>
                    <a:cubicBezTo>
                      <a:pt x="23" y="1850"/>
                      <a:pt x="23" y="1872"/>
                      <a:pt x="46" y="1872"/>
                    </a:cubicBezTo>
                    <a:cubicBezTo>
                      <a:pt x="58" y="1878"/>
                      <a:pt x="72" y="1881"/>
                      <a:pt x="86" y="1881"/>
                    </a:cubicBezTo>
                    <a:cubicBezTo>
                      <a:pt x="125" y="1881"/>
                      <a:pt x="166" y="1860"/>
                      <a:pt x="183" y="1827"/>
                    </a:cubicBezTo>
                    <a:cubicBezTo>
                      <a:pt x="206" y="1713"/>
                      <a:pt x="252" y="1598"/>
                      <a:pt x="274" y="1507"/>
                    </a:cubicBezTo>
                    <a:cubicBezTo>
                      <a:pt x="297" y="1393"/>
                      <a:pt x="320" y="1279"/>
                      <a:pt x="366" y="1165"/>
                    </a:cubicBezTo>
                    <a:cubicBezTo>
                      <a:pt x="411" y="959"/>
                      <a:pt x="480" y="731"/>
                      <a:pt x="548" y="503"/>
                    </a:cubicBezTo>
                    <a:lnTo>
                      <a:pt x="548" y="503"/>
                    </a:lnTo>
                    <a:cubicBezTo>
                      <a:pt x="548" y="503"/>
                      <a:pt x="536" y="503"/>
                      <a:pt x="529" y="512"/>
                    </a:cubicBezTo>
                    <a:lnTo>
                      <a:pt x="529" y="512"/>
                    </a:lnTo>
                    <a:cubicBezTo>
                      <a:pt x="574" y="358"/>
                      <a:pt x="617" y="225"/>
                      <a:pt x="640" y="92"/>
                    </a:cubicBezTo>
                    <a:cubicBezTo>
                      <a:pt x="662" y="46"/>
                      <a:pt x="617" y="1"/>
                      <a:pt x="571"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4" name="Google Shape;84;p6"/>
              <p:cNvSpPr/>
              <p:nvPr/>
            </p:nvSpPr>
            <p:spPr>
              <a:xfrm>
                <a:off x="8044851" y="2222087"/>
                <a:ext cx="21624" cy="58628"/>
              </a:xfrm>
              <a:custGeom>
                <a:avLst/>
                <a:gdLst/>
                <a:ahLst/>
                <a:cxnLst/>
                <a:rect l="l" t="t" r="r" b="b"/>
                <a:pathLst>
                  <a:path w="800" h="2169" extrusionOk="0">
                    <a:moveTo>
                      <a:pt x="662" y="480"/>
                    </a:moveTo>
                    <a:lnTo>
                      <a:pt x="662" y="480"/>
                    </a:lnTo>
                    <a:cubicBezTo>
                      <a:pt x="661" y="485"/>
                      <a:pt x="659" y="489"/>
                      <a:pt x="657" y="494"/>
                    </a:cubicBezTo>
                    <a:lnTo>
                      <a:pt x="657" y="494"/>
                    </a:lnTo>
                    <a:cubicBezTo>
                      <a:pt x="662" y="488"/>
                      <a:pt x="662" y="480"/>
                      <a:pt x="662" y="480"/>
                    </a:cubicBezTo>
                    <a:close/>
                    <a:moveTo>
                      <a:pt x="708" y="0"/>
                    </a:moveTo>
                    <a:cubicBezTo>
                      <a:pt x="662" y="0"/>
                      <a:pt x="639" y="23"/>
                      <a:pt x="617" y="69"/>
                    </a:cubicBezTo>
                    <a:cubicBezTo>
                      <a:pt x="548" y="229"/>
                      <a:pt x="503" y="411"/>
                      <a:pt x="457" y="594"/>
                    </a:cubicBezTo>
                    <a:cubicBezTo>
                      <a:pt x="411" y="754"/>
                      <a:pt x="366" y="913"/>
                      <a:pt x="320" y="1096"/>
                    </a:cubicBezTo>
                    <a:cubicBezTo>
                      <a:pt x="320" y="1073"/>
                      <a:pt x="320" y="1073"/>
                      <a:pt x="320" y="1073"/>
                    </a:cubicBezTo>
                    <a:cubicBezTo>
                      <a:pt x="274" y="1233"/>
                      <a:pt x="229" y="1370"/>
                      <a:pt x="183" y="1530"/>
                    </a:cubicBezTo>
                    <a:cubicBezTo>
                      <a:pt x="137" y="1712"/>
                      <a:pt x="69" y="1872"/>
                      <a:pt x="23" y="2055"/>
                    </a:cubicBezTo>
                    <a:cubicBezTo>
                      <a:pt x="0" y="2100"/>
                      <a:pt x="23" y="2146"/>
                      <a:pt x="46" y="2169"/>
                    </a:cubicBezTo>
                    <a:cubicBezTo>
                      <a:pt x="92" y="2169"/>
                      <a:pt x="160" y="2169"/>
                      <a:pt x="160" y="2123"/>
                    </a:cubicBezTo>
                    <a:cubicBezTo>
                      <a:pt x="251" y="1849"/>
                      <a:pt x="343" y="1575"/>
                      <a:pt x="434" y="1301"/>
                    </a:cubicBezTo>
                    <a:cubicBezTo>
                      <a:pt x="501" y="1032"/>
                      <a:pt x="569" y="763"/>
                      <a:pt x="657" y="494"/>
                    </a:cubicBezTo>
                    <a:lnTo>
                      <a:pt x="657" y="494"/>
                    </a:lnTo>
                    <a:cubicBezTo>
                      <a:pt x="654" y="499"/>
                      <a:pt x="649" y="502"/>
                      <a:pt x="639" y="502"/>
                    </a:cubicBezTo>
                    <a:cubicBezTo>
                      <a:pt x="685" y="366"/>
                      <a:pt x="731" y="251"/>
                      <a:pt x="776" y="114"/>
                    </a:cubicBezTo>
                    <a:cubicBezTo>
                      <a:pt x="799" y="92"/>
                      <a:pt x="776" y="23"/>
                      <a:pt x="731" y="23"/>
                    </a:cubicBezTo>
                    <a:cubicBezTo>
                      <a:pt x="731" y="0"/>
                      <a:pt x="708" y="0"/>
                      <a:pt x="708"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5" name="Google Shape;85;p6"/>
              <p:cNvSpPr/>
              <p:nvPr/>
            </p:nvSpPr>
            <p:spPr>
              <a:xfrm>
                <a:off x="7944894" y="2206031"/>
                <a:ext cx="17921" cy="41545"/>
              </a:xfrm>
              <a:custGeom>
                <a:avLst/>
                <a:gdLst/>
                <a:ahLst/>
                <a:cxnLst/>
                <a:rect l="l" t="t" r="r" b="b"/>
                <a:pathLst>
                  <a:path w="663" h="1537" extrusionOk="0">
                    <a:moveTo>
                      <a:pt x="526" y="1"/>
                    </a:moveTo>
                    <a:cubicBezTo>
                      <a:pt x="457" y="1"/>
                      <a:pt x="412" y="47"/>
                      <a:pt x="389" y="92"/>
                    </a:cubicBezTo>
                    <a:cubicBezTo>
                      <a:pt x="320" y="320"/>
                      <a:pt x="275" y="526"/>
                      <a:pt x="206" y="754"/>
                    </a:cubicBezTo>
                    <a:cubicBezTo>
                      <a:pt x="183" y="845"/>
                      <a:pt x="160" y="937"/>
                      <a:pt x="115" y="1028"/>
                    </a:cubicBezTo>
                    <a:cubicBezTo>
                      <a:pt x="92" y="1142"/>
                      <a:pt x="46" y="1256"/>
                      <a:pt x="24" y="1348"/>
                    </a:cubicBezTo>
                    <a:cubicBezTo>
                      <a:pt x="1" y="1439"/>
                      <a:pt x="46" y="1507"/>
                      <a:pt x="115" y="1530"/>
                    </a:cubicBezTo>
                    <a:cubicBezTo>
                      <a:pt x="131" y="1534"/>
                      <a:pt x="146" y="1536"/>
                      <a:pt x="161" y="1536"/>
                    </a:cubicBezTo>
                    <a:cubicBezTo>
                      <a:pt x="229" y="1536"/>
                      <a:pt x="279" y="1495"/>
                      <a:pt x="297" y="1439"/>
                    </a:cubicBezTo>
                    <a:cubicBezTo>
                      <a:pt x="320" y="1370"/>
                      <a:pt x="343" y="1325"/>
                      <a:pt x="343" y="1279"/>
                    </a:cubicBezTo>
                    <a:cubicBezTo>
                      <a:pt x="366" y="1233"/>
                      <a:pt x="366" y="1188"/>
                      <a:pt x="389" y="1142"/>
                    </a:cubicBezTo>
                    <a:cubicBezTo>
                      <a:pt x="412" y="1051"/>
                      <a:pt x="434" y="937"/>
                      <a:pt x="457" y="845"/>
                    </a:cubicBezTo>
                    <a:cubicBezTo>
                      <a:pt x="526" y="617"/>
                      <a:pt x="571" y="389"/>
                      <a:pt x="640" y="161"/>
                    </a:cubicBezTo>
                    <a:cubicBezTo>
                      <a:pt x="663" y="92"/>
                      <a:pt x="617" y="24"/>
                      <a:pt x="548"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6" name="Google Shape;86;p6"/>
              <p:cNvSpPr/>
              <p:nvPr/>
            </p:nvSpPr>
            <p:spPr>
              <a:xfrm>
                <a:off x="7999198" y="2221465"/>
                <a:ext cx="17299" cy="43843"/>
              </a:xfrm>
              <a:custGeom>
                <a:avLst/>
                <a:gdLst/>
                <a:ahLst/>
                <a:cxnLst/>
                <a:rect l="l" t="t" r="r" b="b"/>
                <a:pathLst>
                  <a:path w="640" h="1622" extrusionOk="0">
                    <a:moveTo>
                      <a:pt x="525" y="0"/>
                    </a:moveTo>
                    <a:cubicBezTo>
                      <a:pt x="480" y="0"/>
                      <a:pt x="434" y="23"/>
                      <a:pt x="411" y="69"/>
                    </a:cubicBezTo>
                    <a:cubicBezTo>
                      <a:pt x="388" y="183"/>
                      <a:pt x="343" y="320"/>
                      <a:pt x="320" y="434"/>
                    </a:cubicBezTo>
                    <a:cubicBezTo>
                      <a:pt x="274" y="548"/>
                      <a:pt x="251" y="640"/>
                      <a:pt x="206" y="754"/>
                    </a:cubicBezTo>
                    <a:cubicBezTo>
                      <a:pt x="183" y="868"/>
                      <a:pt x="137" y="982"/>
                      <a:pt x="92" y="1096"/>
                    </a:cubicBezTo>
                    <a:cubicBezTo>
                      <a:pt x="92" y="1165"/>
                      <a:pt x="69" y="1210"/>
                      <a:pt x="46" y="1279"/>
                    </a:cubicBezTo>
                    <a:cubicBezTo>
                      <a:pt x="23" y="1302"/>
                      <a:pt x="23" y="1324"/>
                      <a:pt x="23" y="1370"/>
                    </a:cubicBezTo>
                    <a:cubicBezTo>
                      <a:pt x="0" y="1416"/>
                      <a:pt x="0" y="1438"/>
                      <a:pt x="0" y="1484"/>
                    </a:cubicBezTo>
                    <a:cubicBezTo>
                      <a:pt x="0" y="1507"/>
                      <a:pt x="0" y="1530"/>
                      <a:pt x="0" y="1553"/>
                    </a:cubicBezTo>
                    <a:cubicBezTo>
                      <a:pt x="23" y="1575"/>
                      <a:pt x="46" y="1598"/>
                      <a:pt x="92" y="1621"/>
                    </a:cubicBezTo>
                    <a:cubicBezTo>
                      <a:pt x="114" y="1621"/>
                      <a:pt x="160" y="1621"/>
                      <a:pt x="183" y="1598"/>
                    </a:cubicBezTo>
                    <a:cubicBezTo>
                      <a:pt x="229" y="1598"/>
                      <a:pt x="251" y="1553"/>
                      <a:pt x="251" y="1530"/>
                    </a:cubicBezTo>
                    <a:cubicBezTo>
                      <a:pt x="274" y="1461"/>
                      <a:pt x="297" y="1416"/>
                      <a:pt x="297" y="1347"/>
                    </a:cubicBezTo>
                    <a:cubicBezTo>
                      <a:pt x="320" y="1302"/>
                      <a:pt x="320" y="1233"/>
                      <a:pt x="343" y="1165"/>
                    </a:cubicBezTo>
                    <a:cubicBezTo>
                      <a:pt x="366" y="1050"/>
                      <a:pt x="411" y="936"/>
                      <a:pt x="434" y="822"/>
                    </a:cubicBezTo>
                    <a:cubicBezTo>
                      <a:pt x="457" y="708"/>
                      <a:pt x="480" y="594"/>
                      <a:pt x="502" y="503"/>
                    </a:cubicBezTo>
                    <a:cubicBezTo>
                      <a:pt x="548" y="366"/>
                      <a:pt x="571" y="252"/>
                      <a:pt x="617" y="115"/>
                    </a:cubicBezTo>
                    <a:cubicBezTo>
                      <a:pt x="639" y="69"/>
                      <a:pt x="594" y="0"/>
                      <a:pt x="548"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7" name="Google Shape;87;p6"/>
              <p:cNvSpPr/>
              <p:nvPr/>
            </p:nvSpPr>
            <p:spPr>
              <a:xfrm>
                <a:off x="8057799" y="2238737"/>
                <a:ext cx="15461" cy="45059"/>
              </a:xfrm>
              <a:custGeom>
                <a:avLst/>
                <a:gdLst/>
                <a:ahLst/>
                <a:cxnLst/>
                <a:rect l="l" t="t" r="r" b="b"/>
                <a:pathLst>
                  <a:path w="572" h="1667" extrusionOk="0">
                    <a:moveTo>
                      <a:pt x="480" y="1"/>
                    </a:moveTo>
                    <a:cubicBezTo>
                      <a:pt x="434" y="1"/>
                      <a:pt x="389" y="23"/>
                      <a:pt x="389" y="69"/>
                    </a:cubicBezTo>
                    <a:cubicBezTo>
                      <a:pt x="366" y="183"/>
                      <a:pt x="343" y="320"/>
                      <a:pt x="320" y="434"/>
                    </a:cubicBezTo>
                    <a:cubicBezTo>
                      <a:pt x="275" y="548"/>
                      <a:pt x="229" y="685"/>
                      <a:pt x="206" y="799"/>
                    </a:cubicBezTo>
                    <a:cubicBezTo>
                      <a:pt x="160" y="914"/>
                      <a:pt x="138" y="1028"/>
                      <a:pt x="92" y="1165"/>
                    </a:cubicBezTo>
                    <a:cubicBezTo>
                      <a:pt x="46" y="1279"/>
                      <a:pt x="24" y="1416"/>
                      <a:pt x="1" y="1553"/>
                    </a:cubicBezTo>
                    <a:cubicBezTo>
                      <a:pt x="1" y="1576"/>
                      <a:pt x="24" y="1598"/>
                      <a:pt x="46" y="1621"/>
                    </a:cubicBezTo>
                    <a:cubicBezTo>
                      <a:pt x="69" y="1644"/>
                      <a:pt x="92" y="1667"/>
                      <a:pt x="115" y="1667"/>
                    </a:cubicBezTo>
                    <a:cubicBezTo>
                      <a:pt x="160" y="1667"/>
                      <a:pt x="183" y="1644"/>
                      <a:pt x="206" y="1621"/>
                    </a:cubicBezTo>
                    <a:cubicBezTo>
                      <a:pt x="229" y="1598"/>
                      <a:pt x="229" y="1576"/>
                      <a:pt x="229" y="1553"/>
                    </a:cubicBezTo>
                    <a:cubicBezTo>
                      <a:pt x="229" y="1530"/>
                      <a:pt x="229" y="1530"/>
                      <a:pt x="252" y="1507"/>
                    </a:cubicBezTo>
                    <a:cubicBezTo>
                      <a:pt x="275" y="1302"/>
                      <a:pt x="343" y="1073"/>
                      <a:pt x="389" y="868"/>
                    </a:cubicBezTo>
                    <a:cubicBezTo>
                      <a:pt x="434" y="731"/>
                      <a:pt x="457" y="617"/>
                      <a:pt x="503" y="480"/>
                    </a:cubicBezTo>
                    <a:cubicBezTo>
                      <a:pt x="526" y="366"/>
                      <a:pt x="549" y="252"/>
                      <a:pt x="571" y="138"/>
                    </a:cubicBezTo>
                    <a:cubicBezTo>
                      <a:pt x="571" y="69"/>
                      <a:pt x="549" y="23"/>
                      <a:pt x="503"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8" name="Google Shape;88;p6"/>
              <p:cNvSpPr/>
              <p:nvPr/>
            </p:nvSpPr>
            <p:spPr>
              <a:xfrm>
                <a:off x="7983764" y="2306609"/>
                <a:ext cx="14218" cy="32896"/>
              </a:xfrm>
              <a:custGeom>
                <a:avLst/>
                <a:gdLst/>
                <a:ahLst/>
                <a:cxnLst/>
                <a:rect l="l" t="t" r="r" b="b"/>
                <a:pathLst>
                  <a:path w="526" h="1217" extrusionOk="0">
                    <a:moveTo>
                      <a:pt x="412" y="0"/>
                    </a:moveTo>
                    <a:cubicBezTo>
                      <a:pt x="366" y="0"/>
                      <a:pt x="320" y="23"/>
                      <a:pt x="320" y="69"/>
                    </a:cubicBezTo>
                    <a:cubicBezTo>
                      <a:pt x="252" y="229"/>
                      <a:pt x="206" y="411"/>
                      <a:pt x="138" y="571"/>
                    </a:cubicBezTo>
                    <a:cubicBezTo>
                      <a:pt x="92" y="731"/>
                      <a:pt x="24" y="913"/>
                      <a:pt x="1" y="1073"/>
                    </a:cubicBezTo>
                    <a:cubicBezTo>
                      <a:pt x="1" y="1142"/>
                      <a:pt x="46" y="1210"/>
                      <a:pt x="115" y="1210"/>
                    </a:cubicBezTo>
                    <a:cubicBezTo>
                      <a:pt x="127" y="1214"/>
                      <a:pt x="138" y="1216"/>
                      <a:pt x="149" y="1216"/>
                    </a:cubicBezTo>
                    <a:cubicBezTo>
                      <a:pt x="199" y="1216"/>
                      <a:pt x="233" y="1175"/>
                      <a:pt x="252" y="1119"/>
                    </a:cubicBezTo>
                    <a:cubicBezTo>
                      <a:pt x="297" y="868"/>
                      <a:pt x="366" y="617"/>
                      <a:pt x="434" y="366"/>
                    </a:cubicBezTo>
                    <a:cubicBezTo>
                      <a:pt x="457" y="297"/>
                      <a:pt x="503" y="229"/>
                      <a:pt x="526" y="160"/>
                    </a:cubicBezTo>
                    <a:cubicBezTo>
                      <a:pt x="526" y="114"/>
                      <a:pt x="526" y="92"/>
                      <a:pt x="526" y="69"/>
                    </a:cubicBezTo>
                    <a:cubicBezTo>
                      <a:pt x="503" y="46"/>
                      <a:pt x="480" y="23"/>
                      <a:pt x="457"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9" name="Google Shape;89;p6"/>
              <p:cNvSpPr/>
              <p:nvPr/>
            </p:nvSpPr>
            <p:spPr>
              <a:xfrm>
                <a:off x="8041770" y="2323882"/>
                <a:ext cx="11731" cy="31030"/>
              </a:xfrm>
              <a:custGeom>
                <a:avLst/>
                <a:gdLst/>
                <a:ahLst/>
                <a:cxnLst/>
                <a:rect l="l" t="t" r="r" b="b"/>
                <a:pathLst>
                  <a:path w="434" h="1148" extrusionOk="0">
                    <a:moveTo>
                      <a:pt x="320" y="0"/>
                    </a:moveTo>
                    <a:cubicBezTo>
                      <a:pt x="297" y="0"/>
                      <a:pt x="251" y="23"/>
                      <a:pt x="229" y="69"/>
                    </a:cubicBezTo>
                    <a:cubicBezTo>
                      <a:pt x="206" y="137"/>
                      <a:pt x="160" y="206"/>
                      <a:pt x="137" y="297"/>
                    </a:cubicBezTo>
                    <a:cubicBezTo>
                      <a:pt x="114" y="389"/>
                      <a:pt x="92" y="457"/>
                      <a:pt x="69" y="548"/>
                    </a:cubicBezTo>
                    <a:cubicBezTo>
                      <a:pt x="46" y="617"/>
                      <a:pt x="23" y="708"/>
                      <a:pt x="23" y="777"/>
                    </a:cubicBezTo>
                    <a:cubicBezTo>
                      <a:pt x="0" y="868"/>
                      <a:pt x="0" y="959"/>
                      <a:pt x="0" y="1050"/>
                    </a:cubicBezTo>
                    <a:cubicBezTo>
                      <a:pt x="0" y="1096"/>
                      <a:pt x="46" y="1142"/>
                      <a:pt x="92" y="1142"/>
                    </a:cubicBezTo>
                    <a:cubicBezTo>
                      <a:pt x="100" y="1146"/>
                      <a:pt x="108" y="1148"/>
                      <a:pt x="117" y="1148"/>
                    </a:cubicBezTo>
                    <a:cubicBezTo>
                      <a:pt x="159" y="1148"/>
                      <a:pt x="206" y="1107"/>
                      <a:pt x="206" y="1050"/>
                    </a:cubicBezTo>
                    <a:cubicBezTo>
                      <a:pt x="206" y="936"/>
                      <a:pt x="229" y="799"/>
                      <a:pt x="274" y="685"/>
                    </a:cubicBezTo>
                    <a:cubicBezTo>
                      <a:pt x="297" y="571"/>
                      <a:pt x="320" y="434"/>
                      <a:pt x="343" y="320"/>
                    </a:cubicBezTo>
                    <a:cubicBezTo>
                      <a:pt x="365" y="274"/>
                      <a:pt x="388" y="206"/>
                      <a:pt x="411" y="160"/>
                    </a:cubicBezTo>
                    <a:cubicBezTo>
                      <a:pt x="434" y="92"/>
                      <a:pt x="411" y="46"/>
                      <a:pt x="365" y="23"/>
                    </a:cubicBezTo>
                    <a:cubicBezTo>
                      <a:pt x="365" y="0"/>
                      <a:pt x="343" y="0"/>
                      <a:pt x="320"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0" name="Google Shape;90;p6"/>
              <p:cNvSpPr/>
              <p:nvPr/>
            </p:nvSpPr>
            <p:spPr>
              <a:xfrm>
                <a:off x="7972060" y="2581153"/>
                <a:ext cx="117851" cy="148719"/>
              </a:xfrm>
              <a:custGeom>
                <a:avLst/>
                <a:gdLst/>
                <a:ahLst/>
                <a:cxnLst/>
                <a:rect l="l" t="t" r="r" b="b"/>
                <a:pathLst>
                  <a:path w="4360" h="5502" extrusionOk="0">
                    <a:moveTo>
                      <a:pt x="160" y="1"/>
                    </a:moveTo>
                    <a:cubicBezTo>
                      <a:pt x="114" y="1"/>
                      <a:pt x="68" y="23"/>
                      <a:pt x="23" y="46"/>
                    </a:cubicBezTo>
                    <a:cubicBezTo>
                      <a:pt x="0" y="69"/>
                      <a:pt x="0" y="115"/>
                      <a:pt x="0" y="160"/>
                    </a:cubicBezTo>
                    <a:cubicBezTo>
                      <a:pt x="68" y="1439"/>
                      <a:pt x="457" y="2626"/>
                      <a:pt x="1141" y="3584"/>
                    </a:cubicBezTo>
                    <a:cubicBezTo>
                      <a:pt x="1484" y="4064"/>
                      <a:pt x="1917" y="4474"/>
                      <a:pt x="2397" y="4817"/>
                    </a:cubicBezTo>
                    <a:cubicBezTo>
                      <a:pt x="2899" y="5159"/>
                      <a:pt x="3492" y="5387"/>
                      <a:pt x="4131" y="5502"/>
                    </a:cubicBezTo>
                    <a:lnTo>
                      <a:pt x="4200" y="5502"/>
                    </a:lnTo>
                    <a:cubicBezTo>
                      <a:pt x="4223" y="5502"/>
                      <a:pt x="4246" y="5502"/>
                      <a:pt x="4268" y="5479"/>
                    </a:cubicBezTo>
                    <a:cubicBezTo>
                      <a:pt x="4314" y="5479"/>
                      <a:pt x="4337" y="5433"/>
                      <a:pt x="4337" y="5387"/>
                    </a:cubicBezTo>
                    <a:cubicBezTo>
                      <a:pt x="4360" y="5342"/>
                      <a:pt x="4360" y="5296"/>
                      <a:pt x="4337" y="5250"/>
                    </a:cubicBezTo>
                    <a:cubicBezTo>
                      <a:pt x="4314" y="5228"/>
                      <a:pt x="4268" y="5182"/>
                      <a:pt x="4223" y="5182"/>
                    </a:cubicBezTo>
                    <a:cubicBezTo>
                      <a:pt x="3880" y="5113"/>
                      <a:pt x="3561" y="5022"/>
                      <a:pt x="3241" y="4885"/>
                    </a:cubicBezTo>
                    <a:cubicBezTo>
                      <a:pt x="2922" y="4748"/>
                      <a:pt x="2602" y="4566"/>
                      <a:pt x="2328" y="4337"/>
                    </a:cubicBezTo>
                    <a:cubicBezTo>
                      <a:pt x="2009" y="4086"/>
                      <a:pt x="1735" y="3812"/>
                      <a:pt x="1506" y="3493"/>
                    </a:cubicBezTo>
                    <a:cubicBezTo>
                      <a:pt x="1210" y="3105"/>
                      <a:pt x="959" y="2671"/>
                      <a:pt x="776" y="2215"/>
                    </a:cubicBezTo>
                    <a:cubicBezTo>
                      <a:pt x="571" y="1690"/>
                      <a:pt x="434" y="1142"/>
                      <a:pt x="365" y="571"/>
                    </a:cubicBezTo>
                    <a:cubicBezTo>
                      <a:pt x="342" y="411"/>
                      <a:pt x="342" y="297"/>
                      <a:pt x="320" y="160"/>
                    </a:cubicBezTo>
                    <a:cubicBezTo>
                      <a:pt x="320" y="115"/>
                      <a:pt x="320" y="69"/>
                      <a:pt x="274" y="46"/>
                    </a:cubicBezTo>
                    <a:cubicBezTo>
                      <a:pt x="251" y="1"/>
                      <a:pt x="205" y="1"/>
                      <a:pt x="160"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1" name="Google Shape;91;p6"/>
              <p:cNvSpPr/>
              <p:nvPr/>
            </p:nvSpPr>
            <p:spPr>
              <a:xfrm>
                <a:off x="8009064" y="2520687"/>
                <a:ext cx="50627" cy="117256"/>
              </a:xfrm>
              <a:custGeom>
                <a:avLst/>
                <a:gdLst/>
                <a:ahLst/>
                <a:cxnLst/>
                <a:rect l="l" t="t" r="r" b="b"/>
                <a:pathLst>
                  <a:path w="1873" h="4338" extrusionOk="0">
                    <a:moveTo>
                      <a:pt x="274" y="1"/>
                    </a:moveTo>
                    <a:cubicBezTo>
                      <a:pt x="229" y="1"/>
                      <a:pt x="183" y="24"/>
                      <a:pt x="137" y="46"/>
                    </a:cubicBezTo>
                    <a:cubicBezTo>
                      <a:pt x="115" y="92"/>
                      <a:pt x="92" y="138"/>
                      <a:pt x="92" y="161"/>
                    </a:cubicBezTo>
                    <a:cubicBezTo>
                      <a:pt x="1" y="914"/>
                      <a:pt x="69" y="1713"/>
                      <a:pt x="320" y="2443"/>
                    </a:cubicBezTo>
                    <a:cubicBezTo>
                      <a:pt x="457" y="2831"/>
                      <a:pt x="617" y="3173"/>
                      <a:pt x="822" y="3493"/>
                    </a:cubicBezTo>
                    <a:cubicBezTo>
                      <a:pt x="936" y="3653"/>
                      <a:pt x="1050" y="3790"/>
                      <a:pt x="1165" y="3927"/>
                    </a:cubicBezTo>
                    <a:cubicBezTo>
                      <a:pt x="1279" y="4064"/>
                      <a:pt x="1439" y="4178"/>
                      <a:pt x="1598" y="4315"/>
                    </a:cubicBezTo>
                    <a:cubicBezTo>
                      <a:pt x="1621" y="4338"/>
                      <a:pt x="1644" y="4338"/>
                      <a:pt x="1690" y="4338"/>
                    </a:cubicBezTo>
                    <a:lnTo>
                      <a:pt x="1735" y="4338"/>
                    </a:lnTo>
                    <a:cubicBezTo>
                      <a:pt x="1781" y="4338"/>
                      <a:pt x="1827" y="4292"/>
                      <a:pt x="1827" y="4269"/>
                    </a:cubicBezTo>
                    <a:cubicBezTo>
                      <a:pt x="1849" y="4223"/>
                      <a:pt x="1872" y="4178"/>
                      <a:pt x="1849" y="4132"/>
                    </a:cubicBezTo>
                    <a:cubicBezTo>
                      <a:pt x="1849" y="4086"/>
                      <a:pt x="1827" y="4064"/>
                      <a:pt x="1781" y="4041"/>
                    </a:cubicBezTo>
                    <a:cubicBezTo>
                      <a:pt x="1575" y="3858"/>
                      <a:pt x="1393" y="3676"/>
                      <a:pt x="1210" y="3447"/>
                    </a:cubicBezTo>
                    <a:cubicBezTo>
                      <a:pt x="1028" y="3196"/>
                      <a:pt x="868" y="2900"/>
                      <a:pt x="731" y="2580"/>
                    </a:cubicBezTo>
                    <a:lnTo>
                      <a:pt x="708" y="2557"/>
                    </a:lnTo>
                    <a:cubicBezTo>
                      <a:pt x="571" y="2169"/>
                      <a:pt x="480" y="1758"/>
                      <a:pt x="411" y="1347"/>
                    </a:cubicBezTo>
                    <a:cubicBezTo>
                      <a:pt x="389" y="937"/>
                      <a:pt x="389" y="549"/>
                      <a:pt x="434" y="183"/>
                    </a:cubicBezTo>
                    <a:cubicBezTo>
                      <a:pt x="434" y="138"/>
                      <a:pt x="411" y="69"/>
                      <a:pt x="389" y="46"/>
                    </a:cubicBezTo>
                    <a:cubicBezTo>
                      <a:pt x="366" y="24"/>
                      <a:pt x="320" y="1"/>
                      <a:pt x="274"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2" name="Google Shape;92;p6"/>
              <p:cNvSpPr/>
              <p:nvPr/>
            </p:nvSpPr>
            <p:spPr>
              <a:xfrm>
                <a:off x="8418109" y="2033282"/>
                <a:ext cx="87631" cy="151800"/>
              </a:xfrm>
              <a:custGeom>
                <a:avLst/>
                <a:gdLst/>
                <a:ahLst/>
                <a:cxnLst/>
                <a:rect l="l" t="t" r="r" b="b"/>
                <a:pathLst>
                  <a:path w="3242" h="5616" extrusionOk="0">
                    <a:moveTo>
                      <a:pt x="138" y="1"/>
                    </a:moveTo>
                    <a:cubicBezTo>
                      <a:pt x="92" y="24"/>
                      <a:pt x="46" y="46"/>
                      <a:pt x="24" y="92"/>
                    </a:cubicBezTo>
                    <a:cubicBezTo>
                      <a:pt x="1" y="115"/>
                      <a:pt x="1" y="183"/>
                      <a:pt x="1" y="229"/>
                    </a:cubicBezTo>
                    <a:cubicBezTo>
                      <a:pt x="24" y="275"/>
                      <a:pt x="46" y="298"/>
                      <a:pt x="92" y="320"/>
                    </a:cubicBezTo>
                    <a:cubicBezTo>
                      <a:pt x="297" y="412"/>
                      <a:pt x="503" y="549"/>
                      <a:pt x="708" y="708"/>
                    </a:cubicBezTo>
                    <a:lnTo>
                      <a:pt x="731" y="731"/>
                    </a:lnTo>
                    <a:cubicBezTo>
                      <a:pt x="1051" y="959"/>
                      <a:pt x="1325" y="1256"/>
                      <a:pt x="1576" y="1599"/>
                    </a:cubicBezTo>
                    <a:cubicBezTo>
                      <a:pt x="1918" y="2055"/>
                      <a:pt x="2192" y="2557"/>
                      <a:pt x="2420" y="3128"/>
                    </a:cubicBezTo>
                    <a:cubicBezTo>
                      <a:pt x="2648" y="3676"/>
                      <a:pt x="2785" y="4223"/>
                      <a:pt x="2854" y="4771"/>
                    </a:cubicBezTo>
                    <a:lnTo>
                      <a:pt x="2877" y="4817"/>
                    </a:lnTo>
                    <a:cubicBezTo>
                      <a:pt x="2900" y="5045"/>
                      <a:pt x="2900" y="5251"/>
                      <a:pt x="2900" y="5433"/>
                    </a:cubicBezTo>
                    <a:cubicBezTo>
                      <a:pt x="2900" y="5479"/>
                      <a:pt x="2900" y="5524"/>
                      <a:pt x="2945" y="5570"/>
                    </a:cubicBezTo>
                    <a:cubicBezTo>
                      <a:pt x="2968" y="5593"/>
                      <a:pt x="3014" y="5616"/>
                      <a:pt x="3059" y="5616"/>
                    </a:cubicBezTo>
                    <a:cubicBezTo>
                      <a:pt x="3151" y="5616"/>
                      <a:pt x="3219" y="5547"/>
                      <a:pt x="3242" y="5456"/>
                    </a:cubicBezTo>
                    <a:cubicBezTo>
                      <a:pt x="3242" y="4977"/>
                      <a:pt x="3173" y="4475"/>
                      <a:pt x="3036" y="3927"/>
                    </a:cubicBezTo>
                    <a:cubicBezTo>
                      <a:pt x="2922" y="3402"/>
                      <a:pt x="2717" y="2877"/>
                      <a:pt x="2443" y="2352"/>
                    </a:cubicBezTo>
                    <a:cubicBezTo>
                      <a:pt x="2192" y="1850"/>
                      <a:pt x="1872" y="1393"/>
                      <a:pt x="1507" y="982"/>
                    </a:cubicBezTo>
                    <a:cubicBezTo>
                      <a:pt x="1142" y="571"/>
                      <a:pt x="708" y="252"/>
                      <a:pt x="252" y="24"/>
                    </a:cubicBezTo>
                    <a:cubicBezTo>
                      <a:pt x="229" y="1"/>
                      <a:pt x="206" y="1"/>
                      <a:pt x="160"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3" name="Google Shape;93;p6"/>
              <p:cNvSpPr/>
              <p:nvPr/>
            </p:nvSpPr>
            <p:spPr>
              <a:xfrm>
                <a:off x="8437868" y="1962328"/>
                <a:ext cx="84550" cy="104930"/>
              </a:xfrm>
              <a:custGeom>
                <a:avLst/>
                <a:gdLst/>
                <a:ahLst/>
                <a:cxnLst/>
                <a:rect l="l" t="t" r="r" b="b"/>
                <a:pathLst>
                  <a:path w="3128" h="3882" extrusionOk="0">
                    <a:moveTo>
                      <a:pt x="183" y="1"/>
                    </a:moveTo>
                    <a:cubicBezTo>
                      <a:pt x="160" y="1"/>
                      <a:pt x="137" y="24"/>
                      <a:pt x="91" y="24"/>
                    </a:cubicBezTo>
                    <a:cubicBezTo>
                      <a:pt x="69" y="47"/>
                      <a:pt x="46" y="92"/>
                      <a:pt x="23" y="138"/>
                    </a:cubicBezTo>
                    <a:cubicBezTo>
                      <a:pt x="0" y="183"/>
                      <a:pt x="23" y="229"/>
                      <a:pt x="46" y="252"/>
                    </a:cubicBezTo>
                    <a:cubicBezTo>
                      <a:pt x="69" y="298"/>
                      <a:pt x="91" y="320"/>
                      <a:pt x="137" y="343"/>
                    </a:cubicBezTo>
                    <a:lnTo>
                      <a:pt x="183" y="343"/>
                    </a:lnTo>
                    <a:cubicBezTo>
                      <a:pt x="434" y="480"/>
                      <a:pt x="662" y="617"/>
                      <a:pt x="913" y="800"/>
                    </a:cubicBezTo>
                    <a:cubicBezTo>
                      <a:pt x="1187" y="1028"/>
                      <a:pt x="1461" y="1302"/>
                      <a:pt x="1712" y="1621"/>
                    </a:cubicBezTo>
                    <a:lnTo>
                      <a:pt x="1735" y="1667"/>
                    </a:lnTo>
                    <a:cubicBezTo>
                      <a:pt x="2077" y="2124"/>
                      <a:pt x="2351" y="2649"/>
                      <a:pt x="2602" y="3219"/>
                    </a:cubicBezTo>
                    <a:lnTo>
                      <a:pt x="2579" y="3174"/>
                    </a:lnTo>
                    <a:lnTo>
                      <a:pt x="2579" y="3174"/>
                    </a:lnTo>
                    <a:cubicBezTo>
                      <a:pt x="2648" y="3379"/>
                      <a:pt x="2716" y="3562"/>
                      <a:pt x="2785" y="3744"/>
                    </a:cubicBezTo>
                    <a:cubicBezTo>
                      <a:pt x="2808" y="3836"/>
                      <a:pt x="2876" y="3881"/>
                      <a:pt x="2945" y="3881"/>
                    </a:cubicBezTo>
                    <a:lnTo>
                      <a:pt x="2990" y="3881"/>
                    </a:lnTo>
                    <a:cubicBezTo>
                      <a:pt x="3036" y="3858"/>
                      <a:pt x="3082" y="3836"/>
                      <a:pt x="3104" y="3790"/>
                    </a:cubicBezTo>
                    <a:cubicBezTo>
                      <a:pt x="3127" y="3744"/>
                      <a:pt x="3127" y="3699"/>
                      <a:pt x="3104" y="3676"/>
                    </a:cubicBezTo>
                    <a:cubicBezTo>
                      <a:pt x="2853" y="2854"/>
                      <a:pt x="2488" y="2146"/>
                      <a:pt x="2054" y="1530"/>
                    </a:cubicBezTo>
                    <a:cubicBezTo>
                      <a:pt x="1826" y="1211"/>
                      <a:pt x="1552" y="914"/>
                      <a:pt x="1256" y="663"/>
                    </a:cubicBezTo>
                    <a:cubicBezTo>
                      <a:pt x="1119" y="526"/>
                      <a:pt x="936" y="412"/>
                      <a:pt x="776" y="298"/>
                    </a:cubicBezTo>
                    <a:cubicBezTo>
                      <a:pt x="616" y="206"/>
                      <a:pt x="457" y="115"/>
                      <a:pt x="228" y="24"/>
                    </a:cubicBezTo>
                    <a:cubicBezTo>
                      <a:pt x="228" y="1"/>
                      <a:pt x="206" y="1"/>
                      <a:pt x="18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94" name="Google Shape;94;p6"/>
              <p:cNvGrpSpPr/>
              <p:nvPr/>
            </p:nvGrpSpPr>
            <p:grpSpPr>
              <a:xfrm>
                <a:off x="7881969" y="2107317"/>
                <a:ext cx="763841" cy="546655"/>
                <a:chOff x="7881969" y="2107317"/>
                <a:chExt cx="763841" cy="546655"/>
              </a:xfrm>
            </p:grpSpPr>
            <p:sp>
              <p:nvSpPr>
                <p:cNvPr id="95" name="Google Shape;95;p6"/>
                <p:cNvSpPr/>
                <p:nvPr/>
              </p:nvSpPr>
              <p:spPr>
                <a:xfrm>
                  <a:off x="8125049" y="2113507"/>
                  <a:ext cx="251136" cy="536789"/>
                </a:xfrm>
                <a:custGeom>
                  <a:avLst/>
                  <a:gdLst/>
                  <a:ahLst/>
                  <a:cxnLst/>
                  <a:rect l="l" t="t" r="r" b="b"/>
                  <a:pathLst>
                    <a:path w="9291" h="19859" extrusionOk="0">
                      <a:moveTo>
                        <a:pt x="7716" y="0"/>
                      </a:moveTo>
                      <a:cubicBezTo>
                        <a:pt x="7624" y="0"/>
                        <a:pt x="7556" y="0"/>
                        <a:pt x="7487" y="23"/>
                      </a:cubicBezTo>
                      <a:cubicBezTo>
                        <a:pt x="7282" y="69"/>
                        <a:pt x="7122" y="114"/>
                        <a:pt x="6985" y="183"/>
                      </a:cubicBezTo>
                      <a:cubicBezTo>
                        <a:pt x="6825" y="274"/>
                        <a:pt x="6688" y="365"/>
                        <a:pt x="6529" y="479"/>
                      </a:cubicBezTo>
                      <a:cubicBezTo>
                        <a:pt x="6415" y="594"/>
                        <a:pt x="6300" y="730"/>
                        <a:pt x="6186" y="845"/>
                      </a:cubicBezTo>
                      <a:cubicBezTo>
                        <a:pt x="5981" y="1096"/>
                        <a:pt x="5798" y="1324"/>
                        <a:pt x="5661" y="1552"/>
                      </a:cubicBezTo>
                      <a:cubicBezTo>
                        <a:pt x="5593" y="1643"/>
                        <a:pt x="5547" y="1735"/>
                        <a:pt x="5479" y="1849"/>
                      </a:cubicBezTo>
                      <a:lnTo>
                        <a:pt x="5456" y="1872"/>
                      </a:lnTo>
                      <a:cubicBezTo>
                        <a:pt x="5387" y="2009"/>
                        <a:pt x="5296" y="2146"/>
                        <a:pt x="5205" y="2283"/>
                      </a:cubicBezTo>
                      <a:lnTo>
                        <a:pt x="5068" y="2511"/>
                      </a:lnTo>
                      <a:lnTo>
                        <a:pt x="4977" y="2648"/>
                      </a:lnTo>
                      <a:lnTo>
                        <a:pt x="4931" y="2693"/>
                      </a:lnTo>
                      <a:lnTo>
                        <a:pt x="4885" y="2762"/>
                      </a:lnTo>
                      <a:cubicBezTo>
                        <a:pt x="4862" y="2830"/>
                        <a:pt x="4817" y="2876"/>
                        <a:pt x="4771" y="2945"/>
                      </a:cubicBezTo>
                      <a:cubicBezTo>
                        <a:pt x="4748" y="2990"/>
                        <a:pt x="4726" y="3036"/>
                        <a:pt x="4703" y="3081"/>
                      </a:cubicBezTo>
                      <a:lnTo>
                        <a:pt x="4680" y="3104"/>
                      </a:lnTo>
                      <a:lnTo>
                        <a:pt x="4657" y="3150"/>
                      </a:lnTo>
                      <a:cubicBezTo>
                        <a:pt x="4611" y="3241"/>
                        <a:pt x="4520" y="3401"/>
                        <a:pt x="4429" y="3492"/>
                      </a:cubicBezTo>
                      <a:lnTo>
                        <a:pt x="4406" y="3538"/>
                      </a:lnTo>
                      <a:lnTo>
                        <a:pt x="4360" y="3538"/>
                      </a:lnTo>
                      <a:cubicBezTo>
                        <a:pt x="4315" y="3561"/>
                        <a:pt x="4246" y="3606"/>
                        <a:pt x="4201" y="3629"/>
                      </a:cubicBezTo>
                      <a:cubicBezTo>
                        <a:pt x="4132" y="3675"/>
                        <a:pt x="4086" y="3743"/>
                        <a:pt x="4018" y="3835"/>
                      </a:cubicBezTo>
                      <a:cubicBezTo>
                        <a:pt x="3858" y="4040"/>
                        <a:pt x="3790" y="4314"/>
                        <a:pt x="3744" y="4565"/>
                      </a:cubicBezTo>
                      <a:lnTo>
                        <a:pt x="3744" y="4588"/>
                      </a:lnTo>
                      <a:lnTo>
                        <a:pt x="3721" y="4679"/>
                      </a:lnTo>
                      <a:lnTo>
                        <a:pt x="3698" y="4748"/>
                      </a:lnTo>
                      <a:lnTo>
                        <a:pt x="3698" y="4771"/>
                      </a:lnTo>
                      <a:lnTo>
                        <a:pt x="3676" y="4839"/>
                      </a:lnTo>
                      <a:lnTo>
                        <a:pt x="3653" y="4930"/>
                      </a:lnTo>
                      <a:lnTo>
                        <a:pt x="3653" y="4976"/>
                      </a:lnTo>
                      <a:lnTo>
                        <a:pt x="3630" y="5022"/>
                      </a:lnTo>
                      <a:lnTo>
                        <a:pt x="3607" y="5136"/>
                      </a:lnTo>
                      <a:lnTo>
                        <a:pt x="3584" y="5227"/>
                      </a:lnTo>
                      <a:lnTo>
                        <a:pt x="3584" y="5273"/>
                      </a:lnTo>
                      <a:lnTo>
                        <a:pt x="3561" y="5341"/>
                      </a:lnTo>
                      <a:lnTo>
                        <a:pt x="3539" y="5410"/>
                      </a:lnTo>
                      <a:cubicBezTo>
                        <a:pt x="3516" y="5501"/>
                        <a:pt x="3493" y="5615"/>
                        <a:pt x="3470" y="5706"/>
                      </a:cubicBezTo>
                      <a:cubicBezTo>
                        <a:pt x="3516" y="5798"/>
                        <a:pt x="3516" y="5889"/>
                        <a:pt x="3516" y="5980"/>
                      </a:cubicBezTo>
                      <a:cubicBezTo>
                        <a:pt x="3493" y="6049"/>
                        <a:pt x="3447" y="6117"/>
                        <a:pt x="3424" y="6186"/>
                      </a:cubicBezTo>
                      <a:cubicBezTo>
                        <a:pt x="3402" y="6209"/>
                        <a:pt x="3402" y="6231"/>
                        <a:pt x="3379" y="6254"/>
                      </a:cubicBezTo>
                      <a:cubicBezTo>
                        <a:pt x="3333" y="6391"/>
                        <a:pt x="3265" y="6505"/>
                        <a:pt x="3219" y="6619"/>
                      </a:cubicBezTo>
                      <a:cubicBezTo>
                        <a:pt x="3219" y="6642"/>
                        <a:pt x="3219" y="6642"/>
                        <a:pt x="3196" y="6665"/>
                      </a:cubicBezTo>
                      <a:lnTo>
                        <a:pt x="3105" y="6985"/>
                      </a:lnTo>
                      <a:cubicBezTo>
                        <a:pt x="3014" y="7327"/>
                        <a:pt x="2922" y="7692"/>
                        <a:pt x="2808" y="8035"/>
                      </a:cubicBezTo>
                      <a:lnTo>
                        <a:pt x="2808" y="8057"/>
                      </a:lnTo>
                      <a:lnTo>
                        <a:pt x="2785" y="8126"/>
                      </a:lnTo>
                      <a:cubicBezTo>
                        <a:pt x="2763" y="8217"/>
                        <a:pt x="2763" y="8286"/>
                        <a:pt x="2740" y="8377"/>
                      </a:cubicBezTo>
                      <a:lnTo>
                        <a:pt x="2717" y="8468"/>
                      </a:lnTo>
                      <a:cubicBezTo>
                        <a:pt x="2717" y="8537"/>
                        <a:pt x="2694" y="8605"/>
                        <a:pt x="2694" y="8674"/>
                      </a:cubicBezTo>
                      <a:lnTo>
                        <a:pt x="2694" y="8742"/>
                      </a:lnTo>
                      <a:cubicBezTo>
                        <a:pt x="2671" y="8811"/>
                        <a:pt x="2671" y="8902"/>
                        <a:pt x="2648" y="8970"/>
                      </a:cubicBezTo>
                      <a:cubicBezTo>
                        <a:pt x="2557" y="9267"/>
                        <a:pt x="2466" y="9541"/>
                        <a:pt x="2375" y="9838"/>
                      </a:cubicBezTo>
                      <a:cubicBezTo>
                        <a:pt x="2306" y="9998"/>
                        <a:pt x="2260" y="10134"/>
                        <a:pt x="2238" y="10271"/>
                      </a:cubicBezTo>
                      <a:cubicBezTo>
                        <a:pt x="2192" y="10431"/>
                        <a:pt x="2169" y="10614"/>
                        <a:pt x="2123" y="10774"/>
                      </a:cubicBezTo>
                      <a:cubicBezTo>
                        <a:pt x="2101" y="10911"/>
                        <a:pt x="2055" y="11047"/>
                        <a:pt x="2032" y="11207"/>
                      </a:cubicBezTo>
                      <a:cubicBezTo>
                        <a:pt x="1986" y="11321"/>
                        <a:pt x="1964" y="11436"/>
                        <a:pt x="1941" y="11550"/>
                      </a:cubicBezTo>
                      <a:lnTo>
                        <a:pt x="1918" y="11595"/>
                      </a:lnTo>
                      <a:cubicBezTo>
                        <a:pt x="1918" y="11687"/>
                        <a:pt x="1895" y="11755"/>
                        <a:pt x="1872" y="11824"/>
                      </a:cubicBezTo>
                      <a:cubicBezTo>
                        <a:pt x="1827" y="11915"/>
                        <a:pt x="1804" y="11983"/>
                        <a:pt x="1735" y="12052"/>
                      </a:cubicBezTo>
                      <a:cubicBezTo>
                        <a:pt x="1713" y="12075"/>
                        <a:pt x="1667" y="12097"/>
                        <a:pt x="1644" y="12097"/>
                      </a:cubicBezTo>
                      <a:cubicBezTo>
                        <a:pt x="1598" y="12234"/>
                        <a:pt x="1553" y="12371"/>
                        <a:pt x="1530" y="12508"/>
                      </a:cubicBezTo>
                      <a:lnTo>
                        <a:pt x="1462" y="12668"/>
                      </a:lnTo>
                      <a:lnTo>
                        <a:pt x="1439" y="12759"/>
                      </a:lnTo>
                      <a:lnTo>
                        <a:pt x="1370" y="12942"/>
                      </a:lnTo>
                      <a:lnTo>
                        <a:pt x="1279" y="13307"/>
                      </a:lnTo>
                      <a:lnTo>
                        <a:pt x="1233" y="13444"/>
                      </a:lnTo>
                      <a:lnTo>
                        <a:pt x="1210" y="13490"/>
                      </a:lnTo>
                      <a:cubicBezTo>
                        <a:pt x="1165" y="13604"/>
                        <a:pt x="1142" y="13741"/>
                        <a:pt x="1096" y="13855"/>
                      </a:cubicBezTo>
                      <a:cubicBezTo>
                        <a:pt x="937" y="14357"/>
                        <a:pt x="777" y="14859"/>
                        <a:pt x="640" y="15384"/>
                      </a:cubicBezTo>
                      <a:lnTo>
                        <a:pt x="526" y="15704"/>
                      </a:lnTo>
                      <a:lnTo>
                        <a:pt x="457" y="15955"/>
                      </a:lnTo>
                      <a:lnTo>
                        <a:pt x="434" y="16001"/>
                      </a:lnTo>
                      <a:cubicBezTo>
                        <a:pt x="366" y="16229"/>
                        <a:pt x="320" y="16457"/>
                        <a:pt x="252" y="16663"/>
                      </a:cubicBezTo>
                      <a:cubicBezTo>
                        <a:pt x="206" y="16822"/>
                        <a:pt x="183" y="16982"/>
                        <a:pt x="138" y="17142"/>
                      </a:cubicBezTo>
                      <a:cubicBezTo>
                        <a:pt x="115" y="17210"/>
                        <a:pt x="92" y="17279"/>
                        <a:pt x="92" y="17347"/>
                      </a:cubicBezTo>
                      <a:lnTo>
                        <a:pt x="69" y="17416"/>
                      </a:lnTo>
                      <a:lnTo>
                        <a:pt x="46" y="17507"/>
                      </a:lnTo>
                      <a:lnTo>
                        <a:pt x="46" y="17553"/>
                      </a:lnTo>
                      <a:cubicBezTo>
                        <a:pt x="24" y="17621"/>
                        <a:pt x="1" y="17712"/>
                        <a:pt x="1" y="17781"/>
                      </a:cubicBezTo>
                      <a:cubicBezTo>
                        <a:pt x="1" y="17849"/>
                        <a:pt x="1" y="17941"/>
                        <a:pt x="24" y="18055"/>
                      </a:cubicBezTo>
                      <a:cubicBezTo>
                        <a:pt x="69" y="18237"/>
                        <a:pt x="183" y="18397"/>
                        <a:pt x="297" y="18534"/>
                      </a:cubicBezTo>
                      <a:cubicBezTo>
                        <a:pt x="457" y="18740"/>
                        <a:pt x="685" y="18854"/>
                        <a:pt x="891" y="18968"/>
                      </a:cubicBezTo>
                      <a:cubicBezTo>
                        <a:pt x="1188" y="19150"/>
                        <a:pt x="1507" y="19265"/>
                        <a:pt x="1735" y="19333"/>
                      </a:cubicBezTo>
                      <a:lnTo>
                        <a:pt x="1827" y="19356"/>
                      </a:lnTo>
                      <a:lnTo>
                        <a:pt x="1918" y="19379"/>
                      </a:lnTo>
                      <a:cubicBezTo>
                        <a:pt x="1986" y="19424"/>
                        <a:pt x="2078" y="19447"/>
                        <a:pt x="2146" y="19470"/>
                      </a:cubicBezTo>
                      <a:cubicBezTo>
                        <a:pt x="2283" y="19516"/>
                        <a:pt x="2443" y="19561"/>
                        <a:pt x="2603" y="19584"/>
                      </a:cubicBezTo>
                      <a:lnTo>
                        <a:pt x="2694" y="19607"/>
                      </a:lnTo>
                      <a:lnTo>
                        <a:pt x="2740" y="19607"/>
                      </a:lnTo>
                      <a:lnTo>
                        <a:pt x="2877" y="19653"/>
                      </a:lnTo>
                      <a:lnTo>
                        <a:pt x="3036" y="19698"/>
                      </a:lnTo>
                      <a:cubicBezTo>
                        <a:pt x="3105" y="19698"/>
                        <a:pt x="3173" y="19721"/>
                        <a:pt x="3219" y="19744"/>
                      </a:cubicBezTo>
                      <a:lnTo>
                        <a:pt x="3288" y="19744"/>
                      </a:lnTo>
                      <a:lnTo>
                        <a:pt x="3424" y="19767"/>
                      </a:lnTo>
                      <a:lnTo>
                        <a:pt x="3493" y="19790"/>
                      </a:lnTo>
                      <a:cubicBezTo>
                        <a:pt x="3676" y="19835"/>
                        <a:pt x="3813" y="19858"/>
                        <a:pt x="3972" y="19858"/>
                      </a:cubicBezTo>
                      <a:lnTo>
                        <a:pt x="4269" y="19858"/>
                      </a:lnTo>
                      <a:cubicBezTo>
                        <a:pt x="4315" y="19858"/>
                        <a:pt x="4360" y="19835"/>
                        <a:pt x="4406" y="19835"/>
                      </a:cubicBezTo>
                      <a:lnTo>
                        <a:pt x="4680" y="19835"/>
                      </a:lnTo>
                      <a:cubicBezTo>
                        <a:pt x="4885" y="19812"/>
                        <a:pt x="5091" y="19653"/>
                        <a:pt x="5136" y="19424"/>
                      </a:cubicBezTo>
                      <a:cubicBezTo>
                        <a:pt x="5205" y="19219"/>
                        <a:pt x="5228" y="18991"/>
                        <a:pt x="5273" y="18808"/>
                      </a:cubicBezTo>
                      <a:lnTo>
                        <a:pt x="5273" y="18762"/>
                      </a:lnTo>
                      <a:cubicBezTo>
                        <a:pt x="5296" y="18603"/>
                        <a:pt x="5319" y="18466"/>
                        <a:pt x="5342" y="18329"/>
                      </a:cubicBezTo>
                      <a:lnTo>
                        <a:pt x="5365" y="18283"/>
                      </a:lnTo>
                      <a:lnTo>
                        <a:pt x="5365" y="18283"/>
                      </a:lnTo>
                      <a:lnTo>
                        <a:pt x="5342" y="18306"/>
                      </a:lnTo>
                      <a:cubicBezTo>
                        <a:pt x="5410" y="18078"/>
                        <a:pt x="5456" y="17872"/>
                        <a:pt x="5524" y="17644"/>
                      </a:cubicBezTo>
                      <a:lnTo>
                        <a:pt x="5593" y="17393"/>
                      </a:lnTo>
                      <a:cubicBezTo>
                        <a:pt x="5684" y="17051"/>
                        <a:pt x="5775" y="16754"/>
                        <a:pt x="5867" y="16480"/>
                      </a:cubicBezTo>
                      <a:cubicBezTo>
                        <a:pt x="5912" y="16366"/>
                        <a:pt x="5935" y="16252"/>
                        <a:pt x="5981" y="16138"/>
                      </a:cubicBezTo>
                      <a:lnTo>
                        <a:pt x="6004" y="16069"/>
                      </a:lnTo>
                      <a:cubicBezTo>
                        <a:pt x="6049" y="15909"/>
                        <a:pt x="6095" y="15749"/>
                        <a:pt x="6164" y="15590"/>
                      </a:cubicBezTo>
                      <a:cubicBezTo>
                        <a:pt x="6209" y="15498"/>
                        <a:pt x="6255" y="15384"/>
                        <a:pt x="6278" y="15270"/>
                      </a:cubicBezTo>
                      <a:lnTo>
                        <a:pt x="6300" y="15225"/>
                      </a:lnTo>
                      <a:lnTo>
                        <a:pt x="6323" y="15156"/>
                      </a:lnTo>
                      <a:cubicBezTo>
                        <a:pt x="6369" y="15042"/>
                        <a:pt x="6415" y="14905"/>
                        <a:pt x="6460" y="14791"/>
                      </a:cubicBezTo>
                      <a:lnTo>
                        <a:pt x="6483" y="14722"/>
                      </a:lnTo>
                      <a:cubicBezTo>
                        <a:pt x="6574" y="14403"/>
                        <a:pt x="6666" y="14152"/>
                        <a:pt x="6734" y="13878"/>
                      </a:cubicBezTo>
                      <a:cubicBezTo>
                        <a:pt x="6780" y="13627"/>
                        <a:pt x="6871" y="13376"/>
                        <a:pt x="6940" y="13147"/>
                      </a:cubicBezTo>
                      <a:lnTo>
                        <a:pt x="6962" y="13010"/>
                      </a:lnTo>
                      <a:cubicBezTo>
                        <a:pt x="7054" y="12714"/>
                        <a:pt x="7145" y="12417"/>
                        <a:pt x="7236" y="12143"/>
                      </a:cubicBezTo>
                      <a:cubicBezTo>
                        <a:pt x="7282" y="12006"/>
                        <a:pt x="7328" y="11846"/>
                        <a:pt x="7350" y="11709"/>
                      </a:cubicBezTo>
                      <a:cubicBezTo>
                        <a:pt x="7373" y="11641"/>
                        <a:pt x="7419" y="11550"/>
                        <a:pt x="7442" y="11481"/>
                      </a:cubicBezTo>
                      <a:cubicBezTo>
                        <a:pt x="7465" y="11299"/>
                        <a:pt x="7510" y="11139"/>
                        <a:pt x="7533" y="10979"/>
                      </a:cubicBezTo>
                      <a:lnTo>
                        <a:pt x="7556" y="10933"/>
                      </a:lnTo>
                      <a:cubicBezTo>
                        <a:pt x="7602" y="10728"/>
                        <a:pt x="7670" y="10500"/>
                        <a:pt x="7738" y="10317"/>
                      </a:cubicBezTo>
                      <a:cubicBezTo>
                        <a:pt x="7761" y="10294"/>
                        <a:pt x="7761" y="10271"/>
                        <a:pt x="7761" y="10271"/>
                      </a:cubicBezTo>
                      <a:lnTo>
                        <a:pt x="7784" y="10203"/>
                      </a:lnTo>
                      <a:cubicBezTo>
                        <a:pt x="7875" y="9838"/>
                        <a:pt x="7967" y="9450"/>
                        <a:pt x="8058" y="9062"/>
                      </a:cubicBezTo>
                      <a:lnTo>
                        <a:pt x="8058" y="9062"/>
                      </a:lnTo>
                      <a:lnTo>
                        <a:pt x="8012" y="9130"/>
                      </a:lnTo>
                      <a:cubicBezTo>
                        <a:pt x="8126" y="8742"/>
                        <a:pt x="8218" y="8445"/>
                        <a:pt x="8309" y="8194"/>
                      </a:cubicBezTo>
                      <a:cubicBezTo>
                        <a:pt x="8332" y="8080"/>
                        <a:pt x="8378" y="7989"/>
                        <a:pt x="8423" y="7875"/>
                      </a:cubicBezTo>
                      <a:lnTo>
                        <a:pt x="8446" y="7761"/>
                      </a:lnTo>
                      <a:lnTo>
                        <a:pt x="8515" y="7578"/>
                      </a:lnTo>
                      <a:cubicBezTo>
                        <a:pt x="8537" y="7487"/>
                        <a:pt x="8560" y="7395"/>
                        <a:pt x="8606" y="7304"/>
                      </a:cubicBezTo>
                      <a:cubicBezTo>
                        <a:pt x="8651" y="7167"/>
                        <a:pt x="8697" y="7030"/>
                        <a:pt x="8743" y="6893"/>
                      </a:cubicBezTo>
                      <a:cubicBezTo>
                        <a:pt x="8766" y="6802"/>
                        <a:pt x="8788" y="6711"/>
                        <a:pt x="8811" y="6642"/>
                      </a:cubicBezTo>
                      <a:cubicBezTo>
                        <a:pt x="8834" y="6574"/>
                        <a:pt x="8857" y="6505"/>
                        <a:pt x="8880" y="6437"/>
                      </a:cubicBezTo>
                      <a:lnTo>
                        <a:pt x="8948" y="6277"/>
                      </a:lnTo>
                      <a:cubicBezTo>
                        <a:pt x="9017" y="6072"/>
                        <a:pt x="9062" y="5866"/>
                        <a:pt x="9154" y="5661"/>
                      </a:cubicBezTo>
                      <a:cubicBezTo>
                        <a:pt x="9222" y="5478"/>
                        <a:pt x="9291" y="5296"/>
                        <a:pt x="9222" y="5090"/>
                      </a:cubicBezTo>
                      <a:cubicBezTo>
                        <a:pt x="9199" y="5022"/>
                        <a:pt x="9176" y="4953"/>
                        <a:pt x="9154" y="4885"/>
                      </a:cubicBezTo>
                      <a:cubicBezTo>
                        <a:pt x="9131" y="4839"/>
                        <a:pt x="9108" y="4793"/>
                        <a:pt x="9085" y="4748"/>
                      </a:cubicBezTo>
                      <a:cubicBezTo>
                        <a:pt x="9062" y="4702"/>
                        <a:pt x="9062" y="4634"/>
                        <a:pt x="9062" y="4542"/>
                      </a:cubicBezTo>
                      <a:cubicBezTo>
                        <a:pt x="9062" y="4428"/>
                        <a:pt x="9062" y="4314"/>
                        <a:pt x="9085" y="4177"/>
                      </a:cubicBezTo>
                      <a:lnTo>
                        <a:pt x="9085" y="4040"/>
                      </a:lnTo>
                      <a:cubicBezTo>
                        <a:pt x="9085" y="3972"/>
                        <a:pt x="9085" y="3926"/>
                        <a:pt x="9085" y="3858"/>
                      </a:cubicBezTo>
                      <a:cubicBezTo>
                        <a:pt x="9108" y="3698"/>
                        <a:pt x="9108" y="3561"/>
                        <a:pt x="9108" y="3424"/>
                      </a:cubicBezTo>
                      <a:cubicBezTo>
                        <a:pt x="9108" y="3264"/>
                        <a:pt x="9085" y="3127"/>
                        <a:pt x="9062" y="2967"/>
                      </a:cubicBezTo>
                      <a:lnTo>
                        <a:pt x="9062" y="2922"/>
                      </a:lnTo>
                      <a:cubicBezTo>
                        <a:pt x="9062" y="2808"/>
                        <a:pt x="9040" y="2716"/>
                        <a:pt x="9040" y="2625"/>
                      </a:cubicBezTo>
                      <a:cubicBezTo>
                        <a:pt x="9017" y="2579"/>
                        <a:pt x="8994" y="2511"/>
                        <a:pt x="8994" y="2465"/>
                      </a:cubicBezTo>
                      <a:cubicBezTo>
                        <a:pt x="8971" y="2351"/>
                        <a:pt x="8948" y="2283"/>
                        <a:pt x="8925" y="2214"/>
                      </a:cubicBezTo>
                      <a:cubicBezTo>
                        <a:pt x="8925" y="2146"/>
                        <a:pt x="8903" y="2077"/>
                        <a:pt x="8903" y="1986"/>
                      </a:cubicBezTo>
                      <a:cubicBezTo>
                        <a:pt x="8880" y="1895"/>
                        <a:pt x="8880" y="1826"/>
                        <a:pt x="8880" y="1780"/>
                      </a:cubicBezTo>
                      <a:cubicBezTo>
                        <a:pt x="8834" y="1621"/>
                        <a:pt x="8811" y="1484"/>
                        <a:pt x="8766" y="1347"/>
                      </a:cubicBezTo>
                      <a:cubicBezTo>
                        <a:pt x="8720" y="1210"/>
                        <a:pt x="8674" y="1073"/>
                        <a:pt x="8629" y="936"/>
                      </a:cubicBezTo>
                      <a:cubicBezTo>
                        <a:pt x="8583" y="845"/>
                        <a:pt x="8515" y="730"/>
                        <a:pt x="8469" y="616"/>
                      </a:cubicBezTo>
                      <a:cubicBezTo>
                        <a:pt x="8423" y="548"/>
                        <a:pt x="8378" y="457"/>
                        <a:pt x="8332" y="365"/>
                      </a:cubicBezTo>
                      <a:lnTo>
                        <a:pt x="8309" y="342"/>
                      </a:lnTo>
                      <a:cubicBezTo>
                        <a:pt x="8286" y="297"/>
                        <a:pt x="8286" y="274"/>
                        <a:pt x="8263" y="251"/>
                      </a:cubicBezTo>
                      <a:cubicBezTo>
                        <a:pt x="8241" y="228"/>
                        <a:pt x="8218" y="205"/>
                        <a:pt x="8195" y="183"/>
                      </a:cubicBezTo>
                      <a:cubicBezTo>
                        <a:pt x="8149" y="137"/>
                        <a:pt x="8104" y="114"/>
                        <a:pt x="8058" y="114"/>
                      </a:cubicBezTo>
                      <a:cubicBezTo>
                        <a:pt x="8035" y="91"/>
                        <a:pt x="8012" y="91"/>
                        <a:pt x="7990" y="91"/>
                      </a:cubicBezTo>
                      <a:cubicBezTo>
                        <a:pt x="7921" y="23"/>
                        <a:pt x="7830" y="0"/>
                        <a:pt x="7738"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6" name="Google Shape;96;p6"/>
                <p:cNvSpPr/>
                <p:nvPr/>
              </p:nvSpPr>
              <p:spPr>
                <a:xfrm>
                  <a:off x="8217600" y="2260334"/>
                  <a:ext cx="143773" cy="66034"/>
                </a:xfrm>
                <a:custGeom>
                  <a:avLst/>
                  <a:gdLst/>
                  <a:ahLst/>
                  <a:cxnLst/>
                  <a:rect l="l" t="t" r="r" b="b"/>
                  <a:pathLst>
                    <a:path w="5319" h="2443" extrusionOk="0">
                      <a:moveTo>
                        <a:pt x="343" y="0"/>
                      </a:moveTo>
                      <a:cubicBezTo>
                        <a:pt x="274" y="0"/>
                        <a:pt x="183" y="46"/>
                        <a:pt x="160" y="115"/>
                      </a:cubicBezTo>
                      <a:cubicBezTo>
                        <a:pt x="115" y="137"/>
                        <a:pt x="92" y="183"/>
                        <a:pt x="69" y="229"/>
                      </a:cubicBezTo>
                      <a:cubicBezTo>
                        <a:pt x="69" y="252"/>
                        <a:pt x="69" y="297"/>
                        <a:pt x="46" y="320"/>
                      </a:cubicBezTo>
                      <a:cubicBezTo>
                        <a:pt x="92" y="389"/>
                        <a:pt x="92" y="480"/>
                        <a:pt x="92" y="548"/>
                      </a:cubicBezTo>
                      <a:cubicBezTo>
                        <a:pt x="69" y="617"/>
                        <a:pt x="23" y="685"/>
                        <a:pt x="0" y="754"/>
                      </a:cubicBezTo>
                      <a:cubicBezTo>
                        <a:pt x="0" y="822"/>
                        <a:pt x="0" y="891"/>
                        <a:pt x="46" y="936"/>
                      </a:cubicBezTo>
                      <a:cubicBezTo>
                        <a:pt x="115" y="1096"/>
                        <a:pt x="274" y="1165"/>
                        <a:pt x="434" y="1233"/>
                      </a:cubicBezTo>
                      <a:cubicBezTo>
                        <a:pt x="503" y="1256"/>
                        <a:pt x="594" y="1302"/>
                        <a:pt x="662" y="1324"/>
                      </a:cubicBezTo>
                      <a:cubicBezTo>
                        <a:pt x="822" y="1393"/>
                        <a:pt x="982" y="1438"/>
                        <a:pt x="1142" y="1507"/>
                      </a:cubicBezTo>
                      <a:lnTo>
                        <a:pt x="1347" y="1598"/>
                      </a:lnTo>
                      <a:cubicBezTo>
                        <a:pt x="1438" y="1621"/>
                        <a:pt x="1507" y="1644"/>
                        <a:pt x="1598" y="1644"/>
                      </a:cubicBezTo>
                      <a:lnTo>
                        <a:pt x="1644" y="1644"/>
                      </a:lnTo>
                      <a:cubicBezTo>
                        <a:pt x="1667" y="1644"/>
                        <a:pt x="1667" y="1644"/>
                        <a:pt x="1690" y="1667"/>
                      </a:cubicBezTo>
                      <a:cubicBezTo>
                        <a:pt x="1827" y="1712"/>
                        <a:pt x="1941" y="1758"/>
                        <a:pt x="2078" y="1804"/>
                      </a:cubicBezTo>
                      <a:cubicBezTo>
                        <a:pt x="2329" y="1918"/>
                        <a:pt x="2603" y="2009"/>
                        <a:pt x="2876" y="2078"/>
                      </a:cubicBezTo>
                      <a:cubicBezTo>
                        <a:pt x="3150" y="2146"/>
                        <a:pt x="3424" y="2215"/>
                        <a:pt x="3721" y="2260"/>
                      </a:cubicBezTo>
                      <a:cubicBezTo>
                        <a:pt x="3812" y="2260"/>
                        <a:pt x="3926" y="2283"/>
                        <a:pt x="4041" y="2306"/>
                      </a:cubicBezTo>
                      <a:cubicBezTo>
                        <a:pt x="4063" y="2306"/>
                        <a:pt x="4109" y="2306"/>
                        <a:pt x="4155" y="2329"/>
                      </a:cubicBezTo>
                      <a:cubicBezTo>
                        <a:pt x="4246" y="2329"/>
                        <a:pt x="4314" y="2351"/>
                        <a:pt x="4383" y="2374"/>
                      </a:cubicBezTo>
                      <a:cubicBezTo>
                        <a:pt x="4429" y="2397"/>
                        <a:pt x="4474" y="2397"/>
                        <a:pt x="4520" y="2420"/>
                      </a:cubicBezTo>
                      <a:cubicBezTo>
                        <a:pt x="4566" y="2420"/>
                        <a:pt x="4634" y="2443"/>
                        <a:pt x="4680" y="2443"/>
                      </a:cubicBezTo>
                      <a:cubicBezTo>
                        <a:pt x="4725" y="2443"/>
                        <a:pt x="4771" y="2443"/>
                        <a:pt x="4817" y="2420"/>
                      </a:cubicBezTo>
                      <a:cubicBezTo>
                        <a:pt x="4885" y="2397"/>
                        <a:pt x="4954" y="2397"/>
                        <a:pt x="4999" y="2351"/>
                      </a:cubicBezTo>
                      <a:cubicBezTo>
                        <a:pt x="5045" y="2329"/>
                        <a:pt x="5068" y="2306"/>
                        <a:pt x="5113" y="2283"/>
                      </a:cubicBezTo>
                      <a:cubicBezTo>
                        <a:pt x="5113" y="2260"/>
                        <a:pt x="5113" y="2237"/>
                        <a:pt x="5113" y="2192"/>
                      </a:cubicBezTo>
                      <a:cubicBezTo>
                        <a:pt x="5113" y="2123"/>
                        <a:pt x="5113" y="2078"/>
                        <a:pt x="5159" y="2009"/>
                      </a:cubicBezTo>
                      <a:cubicBezTo>
                        <a:pt x="5182" y="1941"/>
                        <a:pt x="5205" y="1918"/>
                        <a:pt x="5273" y="1872"/>
                      </a:cubicBezTo>
                      <a:cubicBezTo>
                        <a:pt x="5273" y="1849"/>
                        <a:pt x="5296" y="1804"/>
                        <a:pt x="5296" y="1758"/>
                      </a:cubicBezTo>
                      <a:cubicBezTo>
                        <a:pt x="5319" y="1690"/>
                        <a:pt x="5250" y="1598"/>
                        <a:pt x="5182" y="1553"/>
                      </a:cubicBezTo>
                      <a:cubicBezTo>
                        <a:pt x="5136" y="1507"/>
                        <a:pt x="5068" y="1507"/>
                        <a:pt x="4999" y="1484"/>
                      </a:cubicBezTo>
                      <a:cubicBezTo>
                        <a:pt x="4931" y="1484"/>
                        <a:pt x="4862" y="1461"/>
                        <a:pt x="4794" y="1461"/>
                      </a:cubicBezTo>
                      <a:cubicBezTo>
                        <a:pt x="4543" y="1438"/>
                        <a:pt x="4269" y="1393"/>
                        <a:pt x="3995" y="1347"/>
                      </a:cubicBezTo>
                      <a:cubicBezTo>
                        <a:pt x="3812" y="1302"/>
                        <a:pt x="3630" y="1256"/>
                        <a:pt x="3424" y="1187"/>
                      </a:cubicBezTo>
                      <a:cubicBezTo>
                        <a:pt x="3333" y="1165"/>
                        <a:pt x="3242" y="1119"/>
                        <a:pt x="3128" y="1096"/>
                      </a:cubicBezTo>
                      <a:cubicBezTo>
                        <a:pt x="3013" y="1050"/>
                        <a:pt x="2899" y="1028"/>
                        <a:pt x="2808" y="982"/>
                      </a:cubicBezTo>
                      <a:cubicBezTo>
                        <a:pt x="2603" y="913"/>
                        <a:pt x="2420" y="845"/>
                        <a:pt x="2215" y="754"/>
                      </a:cubicBezTo>
                      <a:cubicBezTo>
                        <a:pt x="2009" y="662"/>
                        <a:pt x="1781" y="548"/>
                        <a:pt x="1553" y="480"/>
                      </a:cubicBezTo>
                      <a:cubicBezTo>
                        <a:pt x="1533" y="461"/>
                        <a:pt x="1510" y="453"/>
                        <a:pt x="1484" y="453"/>
                      </a:cubicBezTo>
                      <a:cubicBezTo>
                        <a:pt x="1449" y="453"/>
                        <a:pt x="1410" y="467"/>
                        <a:pt x="1370" y="480"/>
                      </a:cubicBezTo>
                      <a:cubicBezTo>
                        <a:pt x="1302" y="434"/>
                        <a:pt x="1233" y="411"/>
                        <a:pt x="1187" y="389"/>
                      </a:cubicBezTo>
                      <a:cubicBezTo>
                        <a:pt x="1028" y="320"/>
                        <a:pt x="891" y="252"/>
                        <a:pt x="754" y="206"/>
                      </a:cubicBezTo>
                      <a:cubicBezTo>
                        <a:pt x="719" y="194"/>
                        <a:pt x="685" y="189"/>
                        <a:pt x="654" y="189"/>
                      </a:cubicBezTo>
                      <a:cubicBezTo>
                        <a:pt x="622" y="189"/>
                        <a:pt x="594" y="194"/>
                        <a:pt x="571" y="206"/>
                      </a:cubicBezTo>
                      <a:cubicBezTo>
                        <a:pt x="571" y="137"/>
                        <a:pt x="525" y="92"/>
                        <a:pt x="480" y="46"/>
                      </a:cubicBezTo>
                      <a:cubicBezTo>
                        <a:pt x="434" y="23"/>
                        <a:pt x="389" y="0"/>
                        <a:pt x="34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7" name="Google Shape;97;p6"/>
                <p:cNvSpPr/>
                <p:nvPr/>
              </p:nvSpPr>
              <p:spPr>
                <a:xfrm>
                  <a:off x="8142322" y="2521930"/>
                  <a:ext cx="140691" cy="66656"/>
                </a:xfrm>
                <a:custGeom>
                  <a:avLst/>
                  <a:gdLst/>
                  <a:ahLst/>
                  <a:cxnLst/>
                  <a:rect l="l" t="t" r="r" b="b"/>
                  <a:pathLst>
                    <a:path w="5205" h="2466" extrusionOk="0">
                      <a:moveTo>
                        <a:pt x="298" y="0"/>
                      </a:moveTo>
                      <a:cubicBezTo>
                        <a:pt x="275" y="0"/>
                        <a:pt x="275" y="23"/>
                        <a:pt x="252" y="23"/>
                      </a:cubicBezTo>
                      <a:cubicBezTo>
                        <a:pt x="206" y="23"/>
                        <a:pt x="138" y="46"/>
                        <a:pt x="115" y="115"/>
                      </a:cubicBezTo>
                      <a:cubicBezTo>
                        <a:pt x="69" y="183"/>
                        <a:pt x="46" y="251"/>
                        <a:pt x="24" y="343"/>
                      </a:cubicBezTo>
                      <a:cubicBezTo>
                        <a:pt x="24" y="411"/>
                        <a:pt x="1" y="457"/>
                        <a:pt x="1" y="525"/>
                      </a:cubicBezTo>
                      <a:cubicBezTo>
                        <a:pt x="1" y="594"/>
                        <a:pt x="1" y="708"/>
                        <a:pt x="1" y="776"/>
                      </a:cubicBezTo>
                      <a:cubicBezTo>
                        <a:pt x="1" y="845"/>
                        <a:pt x="24" y="891"/>
                        <a:pt x="69" y="936"/>
                      </a:cubicBezTo>
                      <a:cubicBezTo>
                        <a:pt x="92" y="1005"/>
                        <a:pt x="138" y="1050"/>
                        <a:pt x="206" y="1096"/>
                      </a:cubicBezTo>
                      <a:cubicBezTo>
                        <a:pt x="275" y="1142"/>
                        <a:pt x="343" y="1187"/>
                        <a:pt x="412" y="1233"/>
                      </a:cubicBezTo>
                      <a:cubicBezTo>
                        <a:pt x="526" y="1301"/>
                        <a:pt x="663" y="1347"/>
                        <a:pt x="777" y="1416"/>
                      </a:cubicBezTo>
                      <a:cubicBezTo>
                        <a:pt x="868" y="1461"/>
                        <a:pt x="959" y="1507"/>
                        <a:pt x="1051" y="1530"/>
                      </a:cubicBezTo>
                      <a:cubicBezTo>
                        <a:pt x="1142" y="1575"/>
                        <a:pt x="1256" y="1621"/>
                        <a:pt x="1347" y="1667"/>
                      </a:cubicBezTo>
                      <a:cubicBezTo>
                        <a:pt x="1439" y="1712"/>
                        <a:pt x="1530" y="1735"/>
                        <a:pt x="1621" y="1781"/>
                      </a:cubicBezTo>
                      <a:cubicBezTo>
                        <a:pt x="1667" y="1781"/>
                        <a:pt x="1713" y="1804"/>
                        <a:pt x="1736" y="1804"/>
                      </a:cubicBezTo>
                      <a:cubicBezTo>
                        <a:pt x="1781" y="1826"/>
                        <a:pt x="1804" y="1826"/>
                        <a:pt x="1850" y="1826"/>
                      </a:cubicBezTo>
                      <a:cubicBezTo>
                        <a:pt x="1863" y="1833"/>
                        <a:pt x="1878" y="1836"/>
                        <a:pt x="1894" y="1836"/>
                      </a:cubicBezTo>
                      <a:cubicBezTo>
                        <a:pt x="1933" y="1836"/>
                        <a:pt x="1977" y="1820"/>
                        <a:pt x="2009" y="1804"/>
                      </a:cubicBezTo>
                      <a:cubicBezTo>
                        <a:pt x="2032" y="1804"/>
                        <a:pt x="2078" y="1781"/>
                        <a:pt x="2101" y="1758"/>
                      </a:cubicBezTo>
                      <a:cubicBezTo>
                        <a:pt x="2352" y="1872"/>
                        <a:pt x="2626" y="1963"/>
                        <a:pt x="2900" y="2032"/>
                      </a:cubicBezTo>
                      <a:cubicBezTo>
                        <a:pt x="2922" y="2055"/>
                        <a:pt x="2945" y="2055"/>
                        <a:pt x="2968" y="2055"/>
                      </a:cubicBezTo>
                      <a:cubicBezTo>
                        <a:pt x="2991" y="2077"/>
                        <a:pt x="3037" y="2077"/>
                        <a:pt x="3059" y="2100"/>
                      </a:cubicBezTo>
                      <a:cubicBezTo>
                        <a:pt x="3196" y="2146"/>
                        <a:pt x="3310" y="2192"/>
                        <a:pt x="3447" y="2214"/>
                      </a:cubicBezTo>
                      <a:cubicBezTo>
                        <a:pt x="3698" y="2306"/>
                        <a:pt x="3972" y="2351"/>
                        <a:pt x="4223" y="2397"/>
                      </a:cubicBezTo>
                      <a:cubicBezTo>
                        <a:pt x="4338" y="2397"/>
                        <a:pt x="4452" y="2420"/>
                        <a:pt x="4566" y="2443"/>
                      </a:cubicBezTo>
                      <a:cubicBezTo>
                        <a:pt x="4657" y="2443"/>
                        <a:pt x="4748" y="2466"/>
                        <a:pt x="4840" y="2466"/>
                      </a:cubicBezTo>
                      <a:cubicBezTo>
                        <a:pt x="4908" y="2443"/>
                        <a:pt x="4977" y="2420"/>
                        <a:pt x="5022" y="2374"/>
                      </a:cubicBezTo>
                      <a:cubicBezTo>
                        <a:pt x="5136" y="2306"/>
                        <a:pt x="5159" y="2169"/>
                        <a:pt x="5182" y="2032"/>
                      </a:cubicBezTo>
                      <a:cubicBezTo>
                        <a:pt x="5182" y="1986"/>
                        <a:pt x="5182" y="1963"/>
                        <a:pt x="5182" y="1918"/>
                      </a:cubicBezTo>
                      <a:cubicBezTo>
                        <a:pt x="5205" y="1872"/>
                        <a:pt x="5205" y="1849"/>
                        <a:pt x="5205" y="1826"/>
                      </a:cubicBezTo>
                      <a:cubicBezTo>
                        <a:pt x="5205" y="1781"/>
                        <a:pt x="5205" y="1758"/>
                        <a:pt x="5205" y="1712"/>
                      </a:cubicBezTo>
                      <a:cubicBezTo>
                        <a:pt x="5205" y="1667"/>
                        <a:pt x="5205" y="1598"/>
                        <a:pt x="5182" y="1553"/>
                      </a:cubicBezTo>
                      <a:cubicBezTo>
                        <a:pt x="5136" y="1461"/>
                        <a:pt x="5068" y="1393"/>
                        <a:pt x="5000" y="1370"/>
                      </a:cubicBezTo>
                      <a:cubicBezTo>
                        <a:pt x="4863" y="1347"/>
                        <a:pt x="4748" y="1347"/>
                        <a:pt x="4612" y="1324"/>
                      </a:cubicBezTo>
                      <a:cubicBezTo>
                        <a:pt x="4520" y="1324"/>
                        <a:pt x="4429" y="1301"/>
                        <a:pt x="4338" y="1301"/>
                      </a:cubicBezTo>
                      <a:cubicBezTo>
                        <a:pt x="4292" y="1301"/>
                        <a:pt x="4269" y="1279"/>
                        <a:pt x="4223" y="1279"/>
                      </a:cubicBezTo>
                      <a:cubicBezTo>
                        <a:pt x="4201" y="1279"/>
                        <a:pt x="4155" y="1279"/>
                        <a:pt x="4109" y="1256"/>
                      </a:cubicBezTo>
                      <a:cubicBezTo>
                        <a:pt x="4064" y="1256"/>
                        <a:pt x="4018" y="1233"/>
                        <a:pt x="3972" y="1233"/>
                      </a:cubicBezTo>
                      <a:cubicBezTo>
                        <a:pt x="3904" y="1233"/>
                        <a:pt x="3835" y="1210"/>
                        <a:pt x="3767" y="1210"/>
                      </a:cubicBezTo>
                      <a:cubicBezTo>
                        <a:pt x="3333" y="1096"/>
                        <a:pt x="2900" y="982"/>
                        <a:pt x="2489" y="822"/>
                      </a:cubicBezTo>
                      <a:cubicBezTo>
                        <a:pt x="2055" y="662"/>
                        <a:pt x="1621" y="503"/>
                        <a:pt x="1188" y="343"/>
                      </a:cubicBezTo>
                      <a:cubicBezTo>
                        <a:pt x="1142" y="320"/>
                        <a:pt x="1096" y="320"/>
                        <a:pt x="1051" y="320"/>
                      </a:cubicBezTo>
                      <a:lnTo>
                        <a:pt x="891" y="229"/>
                      </a:lnTo>
                      <a:cubicBezTo>
                        <a:pt x="868" y="229"/>
                        <a:pt x="845" y="206"/>
                        <a:pt x="823" y="206"/>
                      </a:cubicBezTo>
                      <a:lnTo>
                        <a:pt x="845" y="206"/>
                      </a:lnTo>
                      <a:cubicBezTo>
                        <a:pt x="777" y="183"/>
                        <a:pt x="731" y="137"/>
                        <a:pt x="663" y="115"/>
                      </a:cubicBezTo>
                      <a:cubicBezTo>
                        <a:pt x="640" y="92"/>
                        <a:pt x="617" y="92"/>
                        <a:pt x="594" y="69"/>
                      </a:cubicBezTo>
                      <a:cubicBezTo>
                        <a:pt x="571" y="57"/>
                        <a:pt x="543" y="52"/>
                        <a:pt x="514" y="52"/>
                      </a:cubicBezTo>
                      <a:cubicBezTo>
                        <a:pt x="486" y="52"/>
                        <a:pt x="457" y="57"/>
                        <a:pt x="434" y="69"/>
                      </a:cubicBezTo>
                      <a:cubicBezTo>
                        <a:pt x="434" y="69"/>
                        <a:pt x="434" y="46"/>
                        <a:pt x="412" y="46"/>
                      </a:cubicBezTo>
                      <a:cubicBezTo>
                        <a:pt x="389" y="23"/>
                        <a:pt x="343" y="0"/>
                        <a:pt x="298"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8" name="Google Shape;98;p6"/>
                <p:cNvSpPr/>
                <p:nvPr/>
              </p:nvSpPr>
              <p:spPr>
                <a:xfrm>
                  <a:off x="7885672" y="2180136"/>
                  <a:ext cx="334415" cy="261623"/>
                </a:xfrm>
                <a:custGeom>
                  <a:avLst/>
                  <a:gdLst/>
                  <a:ahLst/>
                  <a:cxnLst/>
                  <a:rect l="l" t="t" r="r" b="b"/>
                  <a:pathLst>
                    <a:path w="12372" h="9679" extrusionOk="0">
                      <a:moveTo>
                        <a:pt x="2169" y="0"/>
                      </a:moveTo>
                      <a:cubicBezTo>
                        <a:pt x="2078" y="0"/>
                        <a:pt x="1986" y="23"/>
                        <a:pt x="1918" y="91"/>
                      </a:cubicBezTo>
                      <a:cubicBezTo>
                        <a:pt x="1849" y="160"/>
                        <a:pt x="1826" y="228"/>
                        <a:pt x="1781" y="297"/>
                      </a:cubicBezTo>
                      <a:cubicBezTo>
                        <a:pt x="1758" y="388"/>
                        <a:pt x="1735" y="457"/>
                        <a:pt x="1735" y="525"/>
                      </a:cubicBezTo>
                      <a:cubicBezTo>
                        <a:pt x="1712" y="594"/>
                        <a:pt x="1690" y="662"/>
                        <a:pt x="1690" y="731"/>
                      </a:cubicBezTo>
                      <a:cubicBezTo>
                        <a:pt x="1667" y="822"/>
                        <a:pt x="1644" y="890"/>
                        <a:pt x="1644" y="982"/>
                      </a:cubicBezTo>
                      <a:cubicBezTo>
                        <a:pt x="1621" y="1073"/>
                        <a:pt x="1575" y="1187"/>
                        <a:pt x="1553" y="1278"/>
                      </a:cubicBezTo>
                      <a:cubicBezTo>
                        <a:pt x="1530" y="1370"/>
                        <a:pt x="1507" y="1461"/>
                        <a:pt x="1484" y="1529"/>
                      </a:cubicBezTo>
                      <a:cubicBezTo>
                        <a:pt x="1484" y="1598"/>
                        <a:pt x="1461" y="1666"/>
                        <a:pt x="1438" y="1735"/>
                      </a:cubicBezTo>
                      <a:lnTo>
                        <a:pt x="1416" y="1895"/>
                      </a:lnTo>
                      <a:cubicBezTo>
                        <a:pt x="1370" y="1986"/>
                        <a:pt x="1347" y="2077"/>
                        <a:pt x="1324" y="2191"/>
                      </a:cubicBezTo>
                      <a:lnTo>
                        <a:pt x="1324" y="2237"/>
                      </a:lnTo>
                      <a:cubicBezTo>
                        <a:pt x="1279" y="2374"/>
                        <a:pt x="1256" y="2488"/>
                        <a:pt x="1233" y="2625"/>
                      </a:cubicBezTo>
                      <a:cubicBezTo>
                        <a:pt x="1165" y="2876"/>
                        <a:pt x="1073" y="3127"/>
                        <a:pt x="982" y="3378"/>
                      </a:cubicBezTo>
                      <a:lnTo>
                        <a:pt x="959" y="3470"/>
                      </a:lnTo>
                      <a:cubicBezTo>
                        <a:pt x="913" y="3584"/>
                        <a:pt x="891" y="3675"/>
                        <a:pt x="868" y="3789"/>
                      </a:cubicBezTo>
                      <a:lnTo>
                        <a:pt x="822" y="3903"/>
                      </a:lnTo>
                      <a:cubicBezTo>
                        <a:pt x="799" y="3972"/>
                        <a:pt x="777" y="4063"/>
                        <a:pt x="754" y="4132"/>
                      </a:cubicBezTo>
                      <a:cubicBezTo>
                        <a:pt x="731" y="4200"/>
                        <a:pt x="708" y="4291"/>
                        <a:pt x="685" y="4360"/>
                      </a:cubicBezTo>
                      <a:cubicBezTo>
                        <a:pt x="571" y="4679"/>
                        <a:pt x="480" y="5022"/>
                        <a:pt x="388" y="5341"/>
                      </a:cubicBezTo>
                      <a:cubicBezTo>
                        <a:pt x="366" y="5455"/>
                        <a:pt x="343" y="5547"/>
                        <a:pt x="320" y="5661"/>
                      </a:cubicBezTo>
                      <a:cubicBezTo>
                        <a:pt x="297" y="5729"/>
                        <a:pt x="274" y="5798"/>
                        <a:pt x="274" y="5866"/>
                      </a:cubicBezTo>
                      <a:cubicBezTo>
                        <a:pt x="252" y="5958"/>
                        <a:pt x="206" y="6072"/>
                        <a:pt x="160" y="6163"/>
                      </a:cubicBezTo>
                      <a:cubicBezTo>
                        <a:pt x="92" y="6209"/>
                        <a:pt x="23" y="6277"/>
                        <a:pt x="23" y="6346"/>
                      </a:cubicBezTo>
                      <a:cubicBezTo>
                        <a:pt x="0" y="6391"/>
                        <a:pt x="0" y="6460"/>
                        <a:pt x="46" y="6505"/>
                      </a:cubicBezTo>
                      <a:cubicBezTo>
                        <a:pt x="69" y="6551"/>
                        <a:pt x="115" y="6574"/>
                        <a:pt x="160" y="6597"/>
                      </a:cubicBezTo>
                      <a:cubicBezTo>
                        <a:pt x="183" y="6620"/>
                        <a:pt x="206" y="6620"/>
                        <a:pt x="229" y="6620"/>
                      </a:cubicBezTo>
                      <a:cubicBezTo>
                        <a:pt x="252" y="6665"/>
                        <a:pt x="297" y="6688"/>
                        <a:pt x="343" y="6688"/>
                      </a:cubicBezTo>
                      <a:cubicBezTo>
                        <a:pt x="366" y="6711"/>
                        <a:pt x="388" y="6711"/>
                        <a:pt x="388" y="6711"/>
                      </a:cubicBezTo>
                      <a:cubicBezTo>
                        <a:pt x="457" y="6734"/>
                        <a:pt x="503" y="6756"/>
                        <a:pt x="548" y="6756"/>
                      </a:cubicBezTo>
                      <a:cubicBezTo>
                        <a:pt x="685" y="6825"/>
                        <a:pt x="799" y="6871"/>
                        <a:pt x="936" y="6916"/>
                      </a:cubicBezTo>
                      <a:cubicBezTo>
                        <a:pt x="1073" y="6985"/>
                        <a:pt x="1210" y="7053"/>
                        <a:pt x="1370" y="7099"/>
                      </a:cubicBezTo>
                      <a:cubicBezTo>
                        <a:pt x="1461" y="7122"/>
                        <a:pt x="1530" y="7144"/>
                        <a:pt x="1621" y="7190"/>
                      </a:cubicBezTo>
                      <a:lnTo>
                        <a:pt x="1781" y="7236"/>
                      </a:lnTo>
                      <a:cubicBezTo>
                        <a:pt x="1918" y="7281"/>
                        <a:pt x="2078" y="7327"/>
                        <a:pt x="2237" y="7373"/>
                      </a:cubicBezTo>
                      <a:cubicBezTo>
                        <a:pt x="2329" y="7396"/>
                        <a:pt x="2443" y="7441"/>
                        <a:pt x="2557" y="7487"/>
                      </a:cubicBezTo>
                      <a:cubicBezTo>
                        <a:pt x="2808" y="7555"/>
                        <a:pt x="3082" y="7624"/>
                        <a:pt x="3401" y="7715"/>
                      </a:cubicBezTo>
                      <a:lnTo>
                        <a:pt x="3675" y="7784"/>
                      </a:lnTo>
                      <a:cubicBezTo>
                        <a:pt x="3835" y="7829"/>
                        <a:pt x="4018" y="7852"/>
                        <a:pt x="4177" y="7921"/>
                      </a:cubicBezTo>
                      <a:cubicBezTo>
                        <a:pt x="4451" y="7989"/>
                        <a:pt x="4725" y="8080"/>
                        <a:pt x="4999" y="8149"/>
                      </a:cubicBezTo>
                      <a:cubicBezTo>
                        <a:pt x="5159" y="8194"/>
                        <a:pt x="5319" y="8263"/>
                        <a:pt x="5501" y="8309"/>
                      </a:cubicBezTo>
                      <a:cubicBezTo>
                        <a:pt x="5638" y="8354"/>
                        <a:pt x="5775" y="8377"/>
                        <a:pt x="5912" y="8423"/>
                      </a:cubicBezTo>
                      <a:cubicBezTo>
                        <a:pt x="6232" y="8514"/>
                        <a:pt x="6528" y="8628"/>
                        <a:pt x="6825" y="8719"/>
                      </a:cubicBezTo>
                      <a:lnTo>
                        <a:pt x="7213" y="8834"/>
                      </a:lnTo>
                      <a:cubicBezTo>
                        <a:pt x="7396" y="8879"/>
                        <a:pt x="7556" y="8948"/>
                        <a:pt x="7715" y="8993"/>
                      </a:cubicBezTo>
                      <a:cubicBezTo>
                        <a:pt x="7921" y="9062"/>
                        <a:pt x="8103" y="9107"/>
                        <a:pt x="8309" y="9153"/>
                      </a:cubicBezTo>
                      <a:cubicBezTo>
                        <a:pt x="8400" y="9176"/>
                        <a:pt x="8491" y="9199"/>
                        <a:pt x="8583" y="9222"/>
                      </a:cubicBezTo>
                      <a:cubicBezTo>
                        <a:pt x="8697" y="9244"/>
                        <a:pt x="8788" y="9290"/>
                        <a:pt x="8902" y="9313"/>
                      </a:cubicBezTo>
                      <a:cubicBezTo>
                        <a:pt x="9062" y="9359"/>
                        <a:pt x="9222" y="9404"/>
                        <a:pt x="9382" y="9450"/>
                      </a:cubicBezTo>
                      <a:lnTo>
                        <a:pt x="9519" y="9473"/>
                      </a:lnTo>
                      <a:cubicBezTo>
                        <a:pt x="9633" y="9495"/>
                        <a:pt x="9747" y="9541"/>
                        <a:pt x="9861" y="9564"/>
                      </a:cubicBezTo>
                      <a:cubicBezTo>
                        <a:pt x="10021" y="9610"/>
                        <a:pt x="10158" y="9655"/>
                        <a:pt x="10318" y="9678"/>
                      </a:cubicBezTo>
                      <a:lnTo>
                        <a:pt x="10340" y="9678"/>
                      </a:lnTo>
                      <a:cubicBezTo>
                        <a:pt x="10432" y="9678"/>
                        <a:pt x="10523" y="9632"/>
                        <a:pt x="10591" y="9587"/>
                      </a:cubicBezTo>
                      <a:cubicBezTo>
                        <a:pt x="10660" y="9518"/>
                        <a:pt x="10683" y="9450"/>
                        <a:pt x="10728" y="9359"/>
                      </a:cubicBezTo>
                      <a:cubicBezTo>
                        <a:pt x="10751" y="9290"/>
                        <a:pt x="10774" y="9222"/>
                        <a:pt x="10774" y="9130"/>
                      </a:cubicBezTo>
                      <a:lnTo>
                        <a:pt x="10797" y="9085"/>
                      </a:lnTo>
                      <a:cubicBezTo>
                        <a:pt x="10820" y="8971"/>
                        <a:pt x="10842" y="8856"/>
                        <a:pt x="10888" y="8742"/>
                      </a:cubicBezTo>
                      <a:cubicBezTo>
                        <a:pt x="10911" y="8582"/>
                        <a:pt x="10957" y="8446"/>
                        <a:pt x="10979" y="8309"/>
                      </a:cubicBezTo>
                      <a:cubicBezTo>
                        <a:pt x="11025" y="8149"/>
                        <a:pt x="11048" y="7966"/>
                        <a:pt x="11094" y="7806"/>
                      </a:cubicBezTo>
                      <a:cubicBezTo>
                        <a:pt x="11116" y="7669"/>
                        <a:pt x="11162" y="7533"/>
                        <a:pt x="11231" y="7373"/>
                      </a:cubicBezTo>
                      <a:cubicBezTo>
                        <a:pt x="11322" y="7076"/>
                        <a:pt x="11413" y="6802"/>
                        <a:pt x="11504" y="6505"/>
                      </a:cubicBezTo>
                      <a:cubicBezTo>
                        <a:pt x="11527" y="6437"/>
                        <a:pt x="11527" y="6346"/>
                        <a:pt x="11550" y="6277"/>
                      </a:cubicBezTo>
                      <a:lnTo>
                        <a:pt x="11550" y="6209"/>
                      </a:lnTo>
                      <a:cubicBezTo>
                        <a:pt x="11550" y="6140"/>
                        <a:pt x="11573" y="6072"/>
                        <a:pt x="11573" y="6003"/>
                      </a:cubicBezTo>
                      <a:lnTo>
                        <a:pt x="11596" y="5912"/>
                      </a:lnTo>
                      <a:cubicBezTo>
                        <a:pt x="11619" y="5821"/>
                        <a:pt x="11619" y="5752"/>
                        <a:pt x="11641" y="5661"/>
                      </a:cubicBezTo>
                      <a:lnTo>
                        <a:pt x="11664" y="5592"/>
                      </a:lnTo>
                      <a:cubicBezTo>
                        <a:pt x="11687" y="5501"/>
                        <a:pt x="11687" y="5410"/>
                        <a:pt x="11710" y="5296"/>
                      </a:cubicBezTo>
                      <a:cubicBezTo>
                        <a:pt x="11710" y="5227"/>
                        <a:pt x="11733" y="5136"/>
                        <a:pt x="11755" y="5045"/>
                      </a:cubicBezTo>
                      <a:cubicBezTo>
                        <a:pt x="11778" y="4976"/>
                        <a:pt x="11801" y="4908"/>
                        <a:pt x="11824" y="4862"/>
                      </a:cubicBezTo>
                      <a:lnTo>
                        <a:pt x="11824" y="4816"/>
                      </a:lnTo>
                      <a:lnTo>
                        <a:pt x="11847" y="4771"/>
                      </a:lnTo>
                      <a:cubicBezTo>
                        <a:pt x="11870" y="4657"/>
                        <a:pt x="11915" y="4542"/>
                        <a:pt x="11961" y="4428"/>
                      </a:cubicBezTo>
                      <a:lnTo>
                        <a:pt x="12007" y="4314"/>
                      </a:lnTo>
                      <a:cubicBezTo>
                        <a:pt x="12029" y="4269"/>
                        <a:pt x="12052" y="4200"/>
                        <a:pt x="12075" y="4154"/>
                      </a:cubicBezTo>
                      <a:cubicBezTo>
                        <a:pt x="12121" y="4040"/>
                        <a:pt x="12189" y="3926"/>
                        <a:pt x="12235" y="3789"/>
                      </a:cubicBezTo>
                      <a:cubicBezTo>
                        <a:pt x="12258" y="3766"/>
                        <a:pt x="12258" y="3744"/>
                        <a:pt x="12280" y="3721"/>
                      </a:cubicBezTo>
                      <a:cubicBezTo>
                        <a:pt x="12303" y="3652"/>
                        <a:pt x="12349" y="3584"/>
                        <a:pt x="12349" y="3515"/>
                      </a:cubicBezTo>
                      <a:cubicBezTo>
                        <a:pt x="12372" y="3424"/>
                        <a:pt x="12372" y="3333"/>
                        <a:pt x="12326" y="3241"/>
                      </a:cubicBezTo>
                      <a:cubicBezTo>
                        <a:pt x="12280" y="3173"/>
                        <a:pt x="12212" y="3104"/>
                        <a:pt x="12144" y="3059"/>
                      </a:cubicBezTo>
                      <a:cubicBezTo>
                        <a:pt x="12075" y="3013"/>
                        <a:pt x="12007" y="2990"/>
                        <a:pt x="11938" y="2967"/>
                      </a:cubicBezTo>
                      <a:cubicBezTo>
                        <a:pt x="11847" y="2945"/>
                        <a:pt x="11755" y="2922"/>
                        <a:pt x="11664" y="2899"/>
                      </a:cubicBezTo>
                      <a:lnTo>
                        <a:pt x="11596" y="2876"/>
                      </a:lnTo>
                      <a:cubicBezTo>
                        <a:pt x="11527" y="2876"/>
                        <a:pt x="11482" y="2853"/>
                        <a:pt x="11436" y="2853"/>
                      </a:cubicBezTo>
                      <a:cubicBezTo>
                        <a:pt x="11345" y="2831"/>
                        <a:pt x="11276" y="2831"/>
                        <a:pt x="11208" y="2808"/>
                      </a:cubicBezTo>
                      <a:cubicBezTo>
                        <a:pt x="11002" y="2762"/>
                        <a:pt x="10820" y="2716"/>
                        <a:pt x="10614" y="2671"/>
                      </a:cubicBezTo>
                      <a:lnTo>
                        <a:pt x="10432" y="2625"/>
                      </a:lnTo>
                      <a:cubicBezTo>
                        <a:pt x="10272" y="2579"/>
                        <a:pt x="10089" y="2534"/>
                        <a:pt x="9929" y="2488"/>
                      </a:cubicBezTo>
                      <a:lnTo>
                        <a:pt x="9678" y="2442"/>
                      </a:lnTo>
                      <a:cubicBezTo>
                        <a:pt x="9473" y="2397"/>
                        <a:pt x="9268" y="2328"/>
                        <a:pt x="9062" y="2260"/>
                      </a:cubicBezTo>
                      <a:cubicBezTo>
                        <a:pt x="8971" y="2214"/>
                        <a:pt x="8902" y="2191"/>
                        <a:pt x="8811" y="2169"/>
                      </a:cubicBezTo>
                      <a:lnTo>
                        <a:pt x="8697" y="2146"/>
                      </a:lnTo>
                      <a:cubicBezTo>
                        <a:pt x="8606" y="2100"/>
                        <a:pt x="8514" y="2077"/>
                        <a:pt x="8423" y="2054"/>
                      </a:cubicBezTo>
                      <a:cubicBezTo>
                        <a:pt x="8263" y="2009"/>
                        <a:pt x="8126" y="1963"/>
                        <a:pt x="7966" y="1940"/>
                      </a:cubicBezTo>
                      <a:lnTo>
                        <a:pt x="7784" y="1895"/>
                      </a:lnTo>
                      <a:cubicBezTo>
                        <a:pt x="7693" y="1872"/>
                        <a:pt x="7601" y="1849"/>
                        <a:pt x="7510" y="1826"/>
                      </a:cubicBezTo>
                      <a:cubicBezTo>
                        <a:pt x="7419" y="1803"/>
                        <a:pt x="7327" y="1781"/>
                        <a:pt x="7236" y="1758"/>
                      </a:cubicBezTo>
                      <a:cubicBezTo>
                        <a:pt x="7190" y="1735"/>
                        <a:pt x="7145" y="1712"/>
                        <a:pt x="7099" y="1712"/>
                      </a:cubicBezTo>
                      <a:cubicBezTo>
                        <a:pt x="6894" y="1644"/>
                        <a:pt x="6688" y="1552"/>
                        <a:pt x="6483" y="1484"/>
                      </a:cubicBezTo>
                      <a:lnTo>
                        <a:pt x="6232" y="1393"/>
                      </a:lnTo>
                      <a:cubicBezTo>
                        <a:pt x="6049" y="1324"/>
                        <a:pt x="5867" y="1256"/>
                        <a:pt x="5661" y="1187"/>
                      </a:cubicBezTo>
                      <a:lnTo>
                        <a:pt x="5410" y="1119"/>
                      </a:lnTo>
                      <a:lnTo>
                        <a:pt x="5364" y="1096"/>
                      </a:lnTo>
                      <a:cubicBezTo>
                        <a:pt x="5227" y="1050"/>
                        <a:pt x="5113" y="1005"/>
                        <a:pt x="4976" y="959"/>
                      </a:cubicBezTo>
                      <a:cubicBezTo>
                        <a:pt x="4885" y="936"/>
                        <a:pt x="4794" y="913"/>
                        <a:pt x="4725" y="890"/>
                      </a:cubicBezTo>
                      <a:lnTo>
                        <a:pt x="4588" y="845"/>
                      </a:lnTo>
                      <a:lnTo>
                        <a:pt x="4383" y="776"/>
                      </a:lnTo>
                      <a:cubicBezTo>
                        <a:pt x="4177" y="685"/>
                        <a:pt x="3949" y="616"/>
                        <a:pt x="3721" y="525"/>
                      </a:cubicBezTo>
                      <a:lnTo>
                        <a:pt x="3630" y="480"/>
                      </a:lnTo>
                      <a:cubicBezTo>
                        <a:pt x="3493" y="411"/>
                        <a:pt x="3333" y="343"/>
                        <a:pt x="3150" y="320"/>
                      </a:cubicBezTo>
                      <a:cubicBezTo>
                        <a:pt x="3013" y="274"/>
                        <a:pt x="2876" y="251"/>
                        <a:pt x="2739" y="206"/>
                      </a:cubicBezTo>
                      <a:lnTo>
                        <a:pt x="2671" y="160"/>
                      </a:lnTo>
                      <a:cubicBezTo>
                        <a:pt x="2603" y="137"/>
                        <a:pt x="2534" y="91"/>
                        <a:pt x="2443" y="69"/>
                      </a:cubicBezTo>
                      <a:cubicBezTo>
                        <a:pt x="2397" y="46"/>
                        <a:pt x="2329" y="23"/>
                        <a:pt x="2260"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9" name="Google Shape;99;p6"/>
                <p:cNvSpPr/>
                <p:nvPr/>
              </p:nvSpPr>
              <p:spPr>
                <a:xfrm>
                  <a:off x="8310151" y="2309691"/>
                  <a:ext cx="328874" cy="259758"/>
                </a:xfrm>
                <a:custGeom>
                  <a:avLst/>
                  <a:gdLst/>
                  <a:ahLst/>
                  <a:cxnLst/>
                  <a:rect l="l" t="t" r="r" b="b"/>
                  <a:pathLst>
                    <a:path w="12167" h="9610" extrusionOk="0">
                      <a:moveTo>
                        <a:pt x="1986" y="0"/>
                      </a:moveTo>
                      <a:cubicBezTo>
                        <a:pt x="1872" y="0"/>
                        <a:pt x="1781" y="69"/>
                        <a:pt x="1735" y="183"/>
                      </a:cubicBezTo>
                      <a:cubicBezTo>
                        <a:pt x="1689" y="252"/>
                        <a:pt x="1689" y="297"/>
                        <a:pt x="1689" y="366"/>
                      </a:cubicBezTo>
                      <a:cubicBezTo>
                        <a:pt x="1670" y="464"/>
                        <a:pt x="1667" y="545"/>
                        <a:pt x="1652" y="624"/>
                      </a:cubicBezTo>
                      <a:lnTo>
                        <a:pt x="1652" y="624"/>
                      </a:lnTo>
                      <a:cubicBezTo>
                        <a:pt x="1616" y="701"/>
                        <a:pt x="1596" y="764"/>
                        <a:pt x="1575" y="845"/>
                      </a:cubicBezTo>
                      <a:lnTo>
                        <a:pt x="1552" y="959"/>
                      </a:lnTo>
                      <a:cubicBezTo>
                        <a:pt x="1507" y="1073"/>
                        <a:pt x="1461" y="1210"/>
                        <a:pt x="1438" y="1370"/>
                      </a:cubicBezTo>
                      <a:cubicBezTo>
                        <a:pt x="1415" y="1507"/>
                        <a:pt x="1393" y="1690"/>
                        <a:pt x="1347" y="1872"/>
                      </a:cubicBezTo>
                      <a:cubicBezTo>
                        <a:pt x="1301" y="2055"/>
                        <a:pt x="1233" y="2237"/>
                        <a:pt x="1164" y="2420"/>
                      </a:cubicBezTo>
                      <a:cubicBezTo>
                        <a:pt x="1142" y="2534"/>
                        <a:pt x="1096" y="2625"/>
                        <a:pt x="1050" y="2740"/>
                      </a:cubicBezTo>
                      <a:cubicBezTo>
                        <a:pt x="982" y="2831"/>
                        <a:pt x="936" y="2945"/>
                        <a:pt x="890" y="3059"/>
                      </a:cubicBezTo>
                      <a:cubicBezTo>
                        <a:pt x="822" y="3242"/>
                        <a:pt x="754" y="3470"/>
                        <a:pt x="708" y="3675"/>
                      </a:cubicBezTo>
                      <a:lnTo>
                        <a:pt x="685" y="3721"/>
                      </a:lnTo>
                      <a:cubicBezTo>
                        <a:pt x="617" y="3995"/>
                        <a:pt x="571" y="4292"/>
                        <a:pt x="502" y="4634"/>
                      </a:cubicBezTo>
                      <a:lnTo>
                        <a:pt x="502" y="4702"/>
                      </a:lnTo>
                      <a:cubicBezTo>
                        <a:pt x="480" y="4817"/>
                        <a:pt x="457" y="4908"/>
                        <a:pt x="434" y="4999"/>
                      </a:cubicBezTo>
                      <a:cubicBezTo>
                        <a:pt x="411" y="5113"/>
                        <a:pt x="365" y="5205"/>
                        <a:pt x="343" y="5319"/>
                      </a:cubicBezTo>
                      <a:cubicBezTo>
                        <a:pt x="297" y="5433"/>
                        <a:pt x="229" y="5570"/>
                        <a:pt x="160" y="5707"/>
                      </a:cubicBezTo>
                      <a:cubicBezTo>
                        <a:pt x="137" y="5775"/>
                        <a:pt x="92" y="5867"/>
                        <a:pt x="69" y="5935"/>
                      </a:cubicBezTo>
                      <a:cubicBezTo>
                        <a:pt x="69" y="5958"/>
                        <a:pt x="69" y="5981"/>
                        <a:pt x="46" y="6004"/>
                      </a:cubicBezTo>
                      <a:cubicBezTo>
                        <a:pt x="46" y="6072"/>
                        <a:pt x="46" y="6140"/>
                        <a:pt x="46" y="6186"/>
                      </a:cubicBezTo>
                      <a:cubicBezTo>
                        <a:pt x="46" y="6209"/>
                        <a:pt x="23" y="6232"/>
                        <a:pt x="23" y="6232"/>
                      </a:cubicBezTo>
                      <a:cubicBezTo>
                        <a:pt x="0" y="6300"/>
                        <a:pt x="0" y="6369"/>
                        <a:pt x="23" y="6414"/>
                      </a:cubicBezTo>
                      <a:cubicBezTo>
                        <a:pt x="23" y="6460"/>
                        <a:pt x="69" y="6506"/>
                        <a:pt x="114" y="6529"/>
                      </a:cubicBezTo>
                      <a:lnTo>
                        <a:pt x="183" y="6551"/>
                      </a:lnTo>
                      <a:cubicBezTo>
                        <a:pt x="274" y="6597"/>
                        <a:pt x="388" y="6643"/>
                        <a:pt x="480" y="6665"/>
                      </a:cubicBezTo>
                      <a:lnTo>
                        <a:pt x="525" y="6688"/>
                      </a:lnTo>
                      <a:lnTo>
                        <a:pt x="594" y="6711"/>
                      </a:lnTo>
                      <a:cubicBezTo>
                        <a:pt x="754" y="6780"/>
                        <a:pt x="936" y="6848"/>
                        <a:pt x="1119" y="6917"/>
                      </a:cubicBezTo>
                      <a:cubicBezTo>
                        <a:pt x="1256" y="6962"/>
                        <a:pt x="1370" y="6985"/>
                        <a:pt x="1507" y="7031"/>
                      </a:cubicBezTo>
                      <a:cubicBezTo>
                        <a:pt x="1598" y="7054"/>
                        <a:pt x="1667" y="7076"/>
                        <a:pt x="1758" y="7099"/>
                      </a:cubicBezTo>
                      <a:lnTo>
                        <a:pt x="1918" y="7168"/>
                      </a:lnTo>
                      <a:cubicBezTo>
                        <a:pt x="2123" y="7236"/>
                        <a:pt x="2306" y="7282"/>
                        <a:pt x="2511" y="7350"/>
                      </a:cubicBezTo>
                      <a:cubicBezTo>
                        <a:pt x="2648" y="7396"/>
                        <a:pt x="2785" y="7419"/>
                        <a:pt x="2922" y="7464"/>
                      </a:cubicBezTo>
                      <a:cubicBezTo>
                        <a:pt x="3013" y="7487"/>
                        <a:pt x="3127" y="7510"/>
                        <a:pt x="3219" y="7556"/>
                      </a:cubicBezTo>
                      <a:cubicBezTo>
                        <a:pt x="3766" y="7693"/>
                        <a:pt x="4291" y="7875"/>
                        <a:pt x="4748" y="8035"/>
                      </a:cubicBezTo>
                      <a:lnTo>
                        <a:pt x="5113" y="8195"/>
                      </a:lnTo>
                      <a:cubicBezTo>
                        <a:pt x="5341" y="8263"/>
                        <a:pt x="5547" y="8355"/>
                        <a:pt x="5775" y="8423"/>
                      </a:cubicBezTo>
                      <a:lnTo>
                        <a:pt x="5729" y="8423"/>
                      </a:lnTo>
                      <a:cubicBezTo>
                        <a:pt x="5866" y="8469"/>
                        <a:pt x="6003" y="8514"/>
                        <a:pt x="6163" y="8560"/>
                      </a:cubicBezTo>
                      <a:cubicBezTo>
                        <a:pt x="6232" y="8583"/>
                        <a:pt x="6300" y="8606"/>
                        <a:pt x="6369" y="8628"/>
                      </a:cubicBezTo>
                      <a:cubicBezTo>
                        <a:pt x="6437" y="8651"/>
                        <a:pt x="6505" y="8674"/>
                        <a:pt x="6574" y="8697"/>
                      </a:cubicBezTo>
                      <a:cubicBezTo>
                        <a:pt x="6688" y="8743"/>
                        <a:pt x="6825" y="8788"/>
                        <a:pt x="6962" y="8811"/>
                      </a:cubicBezTo>
                      <a:cubicBezTo>
                        <a:pt x="7053" y="8834"/>
                        <a:pt x="7145" y="8857"/>
                        <a:pt x="7236" y="8880"/>
                      </a:cubicBezTo>
                      <a:lnTo>
                        <a:pt x="7327" y="8902"/>
                      </a:lnTo>
                      <a:cubicBezTo>
                        <a:pt x="7624" y="8994"/>
                        <a:pt x="7898" y="9085"/>
                        <a:pt x="8195" y="9153"/>
                      </a:cubicBezTo>
                      <a:cubicBezTo>
                        <a:pt x="8468" y="9245"/>
                        <a:pt x="8765" y="9313"/>
                        <a:pt x="9039" y="9382"/>
                      </a:cubicBezTo>
                      <a:cubicBezTo>
                        <a:pt x="9267" y="9427"/>
                        <a:pt x="9496" y="9496"/>
                        <a:pt x="9724" y="9541"/>
                      </a:cubicBezTo>
                      <a:lnTo>
                        <a:pt x="9815" y="9564"/>
                      </a:lnTo>
                      <a:cubicBezTo>
                        <a:pt x="9861" y="9587"/>
                        <a:pt x="9884" y="9587"/>
                        <a:pt x="9929" y="9610"/>
                      </a:cubicBezTo>
                      <a:lnTo>
                        <a:pt x="10021" y="9610"/>
                      </a:lnTo>
                      <a:cubicBezTo>
                        <a:pt x="10112" y="9610"/>
                        <a:pt x="10180" y="9587"/>
                        <a:pt x="10226" y="9564"/>
                      </a:cubicBezTo>
                      <a:cubicBezTo>
                        <a:pt x="10294" y="9519"/>
                        <a:pt x="10340" y="9450"/>
                        <a:pt x="10386" y="9382"/>
                      </a:cubicBezTo>
                      <a:lnTo>
                        <a:pt x="10409" y="9359"/>
                      </a:lnTo>
                      <a:cubicBezTo>
                        <a:pt x="10454" y="9290"/>
                        <a:pt x="10477" y="9245"/>
                        <a:pt x="10477" y="9199"/>
                      </a:cubicBezTo>
                      <a:cubicBezTo>
                        <a:pt x="10500" y="9153"/>
                        <a:pt x="10523" y="9108"/>
                        <a:pt x="10523" y="9062"/>
                      </a:cubicBezTo>
                      <a:cubicBezTo>
                        <a:pt x="10546" y="8971"/>
                        <a:pt x="10568" y="8880"/>
                        <a:pt x="10591" y="8788"/>
                      </a:cubicBezTo>
                      <a:cubicBezTo>
                        <a:pt x="10614" y="8697"/>
                        <a:pt x="10637" y="8583"/>
                        <a:pt x="10660" y="8469"/>
                      </a:cubicBezTo>
                      <a:cubicBezTo>
                        <a:pt x="10683" y="8355"/>
                        <a:pt x="10705" y="8263"/>
                        <a:pt x="10728" y="8172"/>
                      </a:cubicBezTo>
                      <a:cubicBezTo>
                        <a:pt x="10797" y="8035"/>
                        <a:pt x="10842" y="7921"/>
                        <a:pt x="10865" y="7784"/>
                      </a:cubicBezTo>
                      <a:lnTo>
                        <a:pt x="10888" y="7693"/>
                      </a:lnTo>
                      <a:cubicBezTo>
                        <a:pt x="10888" y="7670"/>
                        <a:pt x="10888" y="7624"/>
                        <a:pt x="10911" y="7578"/>
                      </a:cubicBezTo>
                      <a:cubicBezTo>
                        <a:pt x="10934" y="7510"/>
                        <a:pt x="10956" y="7442"/>
                        <a:pt x="10979" y="7373"/>
                      </a:cubicBezTo>
                      <a:cubicBezTo>
                        <a:pt x="11025" y="7213"/>
                        <a:pt x="11071" y="7076"/>
                        <a:pt x="11116" y="6917"/>
                      </a:cubicBezTo>
                      <a:cubicBezTo>
                        <a:pt x="11139" y="6871"/>
                        <a:pt x="11139" y="6848"/>
                        <a:pt x="11162" y="6802"/>
                      </a:cubicBezTo>
                      <a:lnTo>
                        <a:pt x="11185" y="6711"/>
                      </a:lnTo>
                      <a:cubicBezTo>
                        <a:pt x="11208" y="6643"/>
                        <a:pt x="11230" y="6574"/>
                        <a:pt x="11253" y="6529"/>
                      </a:cubicBezTo>
                      <a:cubicBezTo>
                        <a:pt x="11299" y="6369"/>
                        <a:pt x="11344" y="6232"/>
                        <a:pt x="11367" y="6072"/>
                      </a:cubicBezTo>
                      <a:cubicBezTo>
                        <a:pt x="11390" y="5981"/>
                        <a:pt x="11436" y="5889"/>
                        <a:pt x="11459" y="5798"/>
                      </a:cubicBezTo>
                      <a:lnTo>
                        <a:pt x="11504" y="5638"/>
                      </a:lnTo>
                      <a:lnTo>
                        <a:pt x="11596" y="5319"/>
                      </a:lnTo>
                      <a:cubicBezTo>
                        <a:pt x="11641" y="5113"/>
                        <a:pt x="11687" y="4908"/>
                        <a:pt x="11755" y="4702"/>
                      </a:cubicBezTo>
                      <a:cubicBezTo>
                        <a:pt x="11778" y="4657"/>
                        <a:pt x="11778" y="4611"/>
                        <a:pt x="11801" y="4588"/>
                      </a:cubicBezTo>
                      <a:lnTo>
                        <a:pt x="11824" y="4497"/>
                      </a:lnTo>
                      <a:cubicBezTo>
                        <a:pt x="11869" y="4383"/>
                        <a:pt x="11915" y="4292"/>
                        <a:pt x="11938" y="4178"/>
                      </a:cubicBezTo>
                      <a:cubicBezTo>
                        <a:pt x="11984" y="4041"/>
                        <a:pt x="12029" y="3926"/>
                        <a:pt x="12075" y="3789"/>
                      </a:cubicBezTo>
                      <a:cubicBezTo>
                        <a:pt x="12098" y="3721"/>
                        <a:pt x="12121" y="3630"/>
                        <a:pt x="12143" y="3538"/>
                      </a:cubicBezTo>
                      <a:lnTo>
                        <a:pt x="12143" y="3516"/>
                      </a:lnTo>
                      <a:lnTo>
                        <a:pt x="12143" y="3470"/>
                      </a:lnTo>
                      <a:cubicBezTo>
                        <a:pt x="12143" y="3401"/>
                        <a:pt x="12166" y="3356"/>
                        <a:pt x="12143" y="3287"/>
                      </a:cubicBezTo>
                      <a:cubicBezTo>
                        <a:pt x="12121" y="3219"/>
                        <a:pt x="12052" y="3128"/>
                        <a:pt x="11961" y="3082"/>
                      </a:cubicBezTo>
                      <a:cubicBezTo>
                        <a:pt x="11892" y="3036"/>
                        <a:pt x="11801" y="3013"/>
                        <a:pt x="11710" y="2968"/>
                      </a:cubicBezTo>
                      <a:cubicBezTo>
                        <a:pt x="11618" y="2945"/>
                        <a:pt x="11550" y="2945"/>
                        <a:pt x="11481" y="2922"/>
                      </a:cubicBezTo>
                      <a:cubicBezTo>
                        <a:pt x="11322" y="2876"/>
                        <a:pt x="11162" y="2831"/>
                        <a:pt x="11025" y="2785"/>
                      </a:cubicBezTo>
                      <a:cubicBezTo>
                        <a:pt x="10888" y="2740"/>
                        <a:pt x="10774" y="2717"/>
                        <a:pt x="10660" y="2671"/>
                      </a:cubicBezTo>
                      <a:cubicBezTo>
                        <a:pt x="10477" y="2625"/>
                        <a:pt x="10317" y="2580"/>
                        <a:pt x="10135" y="2511"/>
                      </a:cubicBezTo>
                      <a:lnTo>
                        <a:pt x="10021" y="2466"/>
                      </a:lnTo>
                      <a:lnTo>
                        <a:pt x="9906" y="2420"/>
                      </a:lnTo>
                      <a:lnTo>
                        <a:pt x="9861" y="2420"/>
                      </a:lnTo>
                      <a:cubicBezTo>
                        <a:pt x="9724" y="2351"/>
                        <a:pt x="9564" y="2306"/>
                        <a:pt x="9427" y="2260"/>
                      </a:cubicBezTo>
                      <a:cubicBezTo>
                        <a:pt x="9336" y="2237"/>
                        <a:pt x="9267" y="2215"/>
                        <a:pt x="9176" y="2192"/>
                      </a:cubicBezTo>
                      <a:lnTo>
                        <a:pt x="9062" y="2146"/>
                      </a:lnTo>
                      <a:lnTo>
                        <a:pt x="8879" y="2100"/>
                      </a:lnTo>
                      <a:cubicBezTo>
                        <a:pt x="8788" y="2078"/>
                        <a:pt x="8697" y="2055"/>
                        <a:pt x="8628" y="2032"/>
                      </a:cubicBezTo>
                      <a:cubicBezTo>
                        <a:pt x="8560" y="2032"/>
                        <a:pt x="8514" y="2009"/>
                        <a:pt x="8446" y="1986"/>
                      </a:cubicBezTo>
                      <a:cubicBezTo>
                        <a:pt x="8377" y="1963"/>
                        <a:pt x="8286" y="1941"/>
                        <a:pt x="8195" y="1918"/>
                      </a:cubicBezTo>
                      <a:cubicBezTo>
                        <a:pt x="7898" y="1827"/>
                        <a:pt x="7601" y="1735"/>
                        <a:pt x="7327" y="1621"/>
                      </a:cubicBezTo>
                      <a:cubicBezTo>
                        <a:pt x="7030" y="1530"/>
                        <a:pt x="6711" y="1438"/>
                        <a:pt x="6414" y="1347"/>
                      </a:cubicBezTo>
                      <a:cubicBezTo>
                        <a:pt x="6163" y="1256"/>
                        <a:pt x="5889" y="1187"/>
                        <a:pt x="5615" y="1119"/>
                      </a:cubicBezTo>
                      <a:cubicBezTo>
                        <a:pt x="5501" y="1096"/>
                        <a:pt x="5387" y="1050"/>
                        <a:pt x="5273" y="1028"/>
                      </a:cubicBezTo>
                      <a:cubicBezTo>
                        <a:pt x="5113" y="982"/>
                        <a:pt x="4953" y="936"/>
                        <a:pt x="4794" y="891"/>
                      </a:cubicBezTo>
                      <a:cubicBezTo>
                        <a:pt x="4497" y="822"/>
                        <a:pt x="4223" y="731"/>
                        <a:pt x="3972" y="662"/>
                      </a:cubicBezTo>
                      <a:cubicBezTo>
                        <a:pt x="3881" y="640"/>
                        <a:pt x="3812" y="617"/>
                        <a:pt x="3721" y="571"/>
                      </a:cubicBezTo>
                      <a:lnTo>
                        <a:pt x="3584" y="525"/>
                      </a:lnTo>
                      <a:lnTo>
                        <a:pt x="3424" y="480"/>
                      </a:lnTo>
                      <a:lnTo>
                        <a:pt x="3264" y="434"/>
                      </a:lnTo>
                      <a:cubicBezTo>
                        <a:pt x="3150" y="389"/>
                        <a:pt x="3059" y="343"/>
                        <a:pt x="2945" y="297"/>
                      </a:cubicBezTo>
                      <a:cubicBezTo>
                        <a:pt x="2739" y="206"/>
                        <a:pt x="2511" y="115"/>
                        <a:pt x="2306" y="69"/>
                      </a:cubicBezTo>
                      <a:cubicBezTo>
                        <a:pt x="2192" y="23"/>
                        <a:pt x="2100" y="0"/>
                        <a:pt x="1986"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0" name="Google Shape;100;p6"/>
                <p:cNvSpPr/>
                <p:nvPr/>
              </p:nvSpPr>
              <p:spPr>
                <a:xfrm>
                  <a:off x="8327423" y="2111020"/>
                  <a:ext cx="45681" cy="140448"/>
                </a:xfrm>
                <a:custGeom>
                  <a:avLst/>
                  <a:gdLst/>
                  <a:ahLst/>
                  <a:cxnLst/>
                  <a:rect l="l" t="t" r="r" b="b"/>
                  <a:pathLst>
                    <a:path w="1690" h="5196" extrusionOk="0">
                      <a:moveTo>
                        <a:pt x="183" y="1"/>
                      </a:moveTo>
                      <a:cubicBezTo>
                        <a:pt x="137" y="1"/>
                        <a:pt x="92" y="1"/>
                        <a:pt x="69" y="46"/>
                      </a:cubicBezTo>
                      <a:cubicBezTo>
                        <a:pt x="0" y="92"/>
                        <a:pt x="0" y="206"/>
                        <a:pt x="69" y="252"/>
                      </a:cubicBezTo>
                      <a:cubicBezTo>
                        <a:pt x="137" y="343"/>
                        <a:pt x="183" y="412"/>
                        <a:pt x="251" y="480"/>
                      </a:cubicBezTo>
                      <a:cubicBezTo>
                        <a:pt x="251" y="480"/>
                        <a:pt x="229" y="457"/>
                        <a:pt x="229" y="457"/>
                      </a:cubicBezTo>
                      <a:lnTo>
                        <a:pt x="229" y="457"/>
                      </a:lnTo>
                      <a:cubicBezTo>
                        <a:pt x="251" y="503"/>
                        <a:pt x="274" y="526"/>
                        <a:pt x="297" y="571"/>
                      </a:cubicBezTo>
                      <a:cubicBezTo>
                        <a:pt x="343" y="686"/>
                        <a:pt x="366" y="800"/>
                        <a:pt x="411" y="914"/>
                      </a:cubicBezTo>
                      <a:cubicBezTo>
                        <a:pt x="457" y="1051"/>
                        <a:pt x="503" y="1188"/>
                        <a:pt x="525" y="1302"/>
                      </a:cubicBezTo>
                      <a:cubicBezTo>
                        <a:pt x="548" y="1439"/>
                        <a:pt x="571" y="1576"/>
                        <a:pt x="594" y="1690"/>
                      </a:cubicBezTo>
                      <a:cubicBezTo>
                        <a:pt x="617" y="1804"/>
                        <a:pt x="639" y="1918"/>
                        <a:pt x="662" y="2055"/>
                      </a:cubicBezTo>
                      <a:cubicBezTo>
                        <a:pt x="662" y="2032"/>
                        <a:pt x="662" y="2032"/>
                        <a:pt x="662" y="2032"/>
                      </a:cubicBezTo>
                      <a:cubicBezTo>
                        <a:pt x="685" y="2169"/>
                        <a:pt x="685" y="2306"/>
                        <a:pt x="708" y="2443"/>
                      </a:cubicBezTo>
                      <a:cubicBezTo>
                        <a:pt x="731" y="2580"/>
                        <a:pt x="731" y="2717"/>
                        <a:pt x="754" y="2854"/>
                      </a:cubicBezTo>
                      <a:cubicBezTo>
                        <a:pt x="776" y="3128"/>
                        <a:pt x="799" y="3402"/>
                        <a:pt x="799" y="3676"/>
                      </a:cubicBezTo>
                      <a:cubicBezTo>
                        <a:pt x="822" y="3927"/>
                        <a:pt x="822" y="4178"/>
                        <a:pt x="799" y="4429"/>
                      </a:cubicBezTo>
                      <a:cubicBezTo>
                        <a:pt x="799" y="4520"/>
                        <a:pt x="799" y="4634"/>
                        <a:pt x="776" y="4748"/>
                      </a:cubicBezTo>
                      <a:cubicBezTo>
                        <a:pt x="776" y="4794"/>
                        <a:pt x="776" y="4840"/>
                        <a:pt x="776" y="4885"/>
                      </a:cubicBezTo>
                      <a:cubicBezTo>
                        <a:pt x="776" y="4999"/>
                        <a:pt x="822" y="5091"/>
                        <a:pt x="913" y="5159"/>
                      </a:cubicBezTo>
                      <a:cubicBezTo>
                        <a:pt x="958" y="5186"/>
                        <a:pt x="1003" y="5195"/>
                        <a:pt x="1048" y="5195"/>
                      </a:cubicBezTo>
                      <a:cubicBezTo>
                        <a:pt x="1117" y="5195"/>
                        <a:pt x="1186" y="5173"/>
                        <a:pt x="1256" y="5159"/>
                      </a:cubicBezTo>
                      <a:cubicBezTo>
                        <a:pt x="1301" y="5159"/>
                        <a:pt x="1347" y="5136"/>
                        <a:pt x="1416" y="5114"/>
                      </a:cubicBezTo>
                      <a:cubicBezTo>
                        <a:pt x="1507" y="5068"/>
                        <a:pt x="1553" y="4954"/>
                        <a:pt x="1575" y="4840"/>
                      </a:cubicBezTo>
                      <a:cubicBezTo>
                        <a:pt x="1598" y="4771"/>
                        <a:pt x="1621" y="4680"/>
                        <a:pt x="1621" y="4611"/>
                      </a:cubicBezTo>
                      <a:cubicBezTo>
                        <a:pt x="1621" y="4520"/>
                        <a:pt x="1621" y="4452"/>
                        <a:pt x="1644" y="4383"/>
                      </a:cubicBezTo>
                      <a:cubicBezTo>
                        <a:pt x="1644" y="4246"/>
                        <a:pt x="1667" y="4086"/>
                        <a:pt x="1667" y="3927"/>
                      </a:cubicBezTo>
                      <a:cubicBezTo>
                        <a:pt x="1689" y="3288"/>
                        <a:pt x="1667" y="2648"/>
                        <a:pt x="1575" y="2032"/>
                      </a:cubicBezTo>
                      <a:cubicBezTo>
                        <a:pt x="1530" y="1872"/>
                        <a:pt x="1507" y="1735"/>
                        <a:pt x="1461" y="1576"/>
                      </a:cubicBezTo>
                      <a:cubicBezTo>
                        <a:pt x="1438" y="1393"/>
                        <a:pt x="1393" y="1233"/>
                        <a:pt x="1324" y="1096"/>
                      </a:cubicBezTo>
                      <a:cubicBezTo>
                        <a:pt x="1256" y="914"/>
                        <a:pt x="1164" y="754"/>
                        <a:pt x="1073" y="617"/>
                      </a:cubicBezTo>
                      <a:cubicBezTo>
                        <a:pt x="982" y="503"/>
                        <a:pt x="868" y="389"/>
                        <a:pt x="776" y="252"/>
                      </a:cubicBezTo>
                      <a:lnTo>
                        <a:pt x="776" y="252"/>
                      </a:lnTo>
                      <a:lnTo>
                        <a:pt x="799" y="275"/>
                      </a:lnTo>
                      <a:cubicBezTo>
                        <a:pt x="776" y="252"/>
                        <a:pt x="754" y="229"/>
                        <a:pt x="754" y="206"/>
                      </a:cubicBezTo>
                      <a:cubicBezTo>
                        <a:pt x="700" y="153"/>
                        <a:pt x="631" y="131"/>
                        <a:pt x="560" y="131"/>
                      </a:cubicBezTo>
                      <a:cubicBezTo>
                        <a:pt x="510" y="131"/>
                        <a:pt x="459" y="142"/>
                        <a:pt x="411" y="161"/>
                      </a:cubicBezTo>
                      <a:cubicBezTo>
                        <a:pt x="366" y="115"/>
                        <a:pt x="320" y="92"/>
                        <a:pt x="297" y="46"/>
                      </a:cubicBezTo>
                      <a:cubicBezTo>
                        <a:pt x="251" y="1"/>
                        <a:pt x="229" y="1"/>
                        <a:pt x="183"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1" name="Google Shape;101;p6"/>
                <p:cNvSpPr/>
                <p:nvPr/>
              </p:nvSpPr>
              <p:spPr>
                <a:xfrm>
                  <a:off x="8337911" y="2248603"/>
                  <a:ext cx="37031" cy="48762"/>
                </a:xfrm>
                <a:custGeom>
                  <a:avLst/>
                  <a:gdLst/>
                  <a:ahLst/>
                  <a:cxnLst/>
                  <a:rect l="l" t="t" r="r" b="b"/>
                  <a:pathLst>
                    <a:path w="1370" h="1804" extrusionOk="0">
                      <a:moveTo>
                        <a:pt x="1187" y="1"/>
                      </a:moveTo>
                      <a:cubicBezTo>
                        <a:pt x="1142" y="1"/>
                        <a:pt x="1096" y="24"/>
                        <a:pt x="1073" y="46"/>
                      </a:cubicBezTo>
                      <a:cubicBezTo>
                        <a:pt x="1055" y="40"/>
                        <a:pt x="1037" y="37"/>
                        <a:pt x="1019" y="37"/>
                      </a:cubicBezTo>
                      <a:cubicBezTo>
                        <a:pt x="971" y="37"/>
                        <a:pt x="930" y="59"/>
                        <a:pt x="913" y="92"/>
                      </a:cubicBezTo>
                      <a:cubicBezTo>
                        <a:pt x="868" y="115"/>
                        <a:pt x="868" y="161"/>
                        <a:pt x="845" y="183"/>
                      </a:cubicBezTo>
                      <a:lnTo>
                        <a:pt x="822" y="183"/>
                      </a:lnTo>
                      <a:cubicBezTo>
                        <a:pt x="799" y="161"/>
                        <a:pt x="754" y="161"/>
                        <a:pt x="731" y="161"/>
                      </a:cubicBezTo>
                      <a:cubicBezTo>
                        <a:pt x="731" y="115"/>
                        <a:pt x="731" y="69"/>
                        <a:pt x="708" y="46"/>
                      </a:cubicBezTo>
                      <a:cubicBezTo>
                        <a:pt x="685" y="24"/>
                        <a:pt x="662" y="24"/>
                        <a:pt x="640" y="24"/>
                      </a:cubicBezTo>
                      <a:cubicBezTo>
                        <a:pt x="594" y="24"/>
                        <a:pt x="571" y="24"/>
                        <a:pt x="548" y="46"/>
                      </a:cubicBezTo>
                      <a:cubicBezTo>
                        <a:pt x="540" y="42"/>
                        <a:pt x="531" y="40"/>
                        <a:pt x="523" y="40"/>
                      </a:cubicBezTo>
                      <a:cubicBezTo>
                        <a:pt x="487" y="40"/>
                        <a:pt x="453" y="78"/>
                        <a:pt x="434" y="115"/>
                      </a:cubicBezTo>
                      <a:cubicBezTo>
                        <a:pt x="388" y="229"/>
                        <a:pt x="366" y="366"/>
                        <a:pt x="320" y="480"/>
                      </a:cubicBezTo>
                      <a:cubicBezTo>
                        <a:pt x="297" y="617"/>
                        <a:pt x="274" y="731"/>
                        <a:pt x="229" y="868"/>
                      </a:cubicBezTo>
                      <a:cubicBezTo>
                        <a:pt x="183" y="982"/>
                        <a:pt x="160" y="1096"/>
                        <a:pt x="115" y="1211"/>
                      </a:cubicBezTo>
                      <a:cubicBezTo>
                        <a:pt x="92" y="1302"/>
                        <a:pt x="46" y="1370"/>
                        <a:pt x="23" y="1484"/>
                      </a:cubicBezTo>
                      <a:cubicBezTo>
                        <a:pt x="0" y="1530"/>
                        <a:pt x="23" y="1576"/>
                        <a:pt x="69" y="1599"/>
                      </a:cubicBezTo>
                      <a:cubicBezTo>
                        <a:pt x="92" y="1610"/>
                        <a:pt x="115" y="1616"/>
                        <a:pt x="137" y="1616"/>
                      </a:cubicBezTo>
                      <a:cubicBezTo>
                        <a:pt x="160" y="1616"/>
                        <a:pt x="183" y="1610"/>
                        <a:pt x="206" y="1599"/>
                      </a:cubicBezTo>
                      <a:cubicBezTo>
                        <a:pt x="229" y="1621"/>
                        <a:pt x="251" y="1644"/>
                        <a:pt x="297" y="1644"/>
                      </a:cubicBezTo>
                      <a:cubicBezTo>
                        <a:pt x="320" y="1667"/>
                        <a:pt x="343" y="1690"/>
                        <a:pt x="388" y="1713"/>
                      </a:cubicBezTo>
                      <a:cubicBezTo>
                        <a:pt x="434" y="1713"/>
                        <a:pt x="503" y="1713"/>
                        <a:pt x="548" y="1667"/>
                      </a:cubicBezTo>
                      <a:cubicBezTo>
                        <a:pt x="548" y="1690"/>
                        <a:pt x="571" y="1690"/>
                        <a:pt x="594" y="1690"/>
                      </a:cubicBezTo>
                      <a:cubicBezTo>
                        <a:pt x="594" y="1736"/>
                        <a:pt x="640" y="1758"/>
                        <a:pt x="662" y="1781"/>
                      </a:cubicBezTo>
                      <a:cubicBezTo>
                        <a:pt x="693" y="1796"/>
                        <a:pt x="728" y="1804"/>
                        <a:pt x="764" y="1804"/>
                      </a:cubicBezTo>
                      <a:cubicBezTo>
                        <a:pt x="835" y="1804"/>
                        <a:pt x="906" y="1774"/>
                        <a:pt x="936" y="1713"/>
                      </a:cubicBezTo>
                      <a:cubicBezTo>
                        <a:pt x="959" y="1644"/>
                        <a:pt x="982" y="1576"/>
                        <a:pt x="1005" y="1530"/>
                      </a:cubicBezTo>
                      <a:cubicBezTo>
                        <a:pt x="1005" y="1462"/>
                        <a:pt x="1028" y="1393"/>
                        <a:pt x="1050" y="1347"/>
                      </a:cubicBezTo>
                      <a:cubicBezTo>
                        <a:pt x="1073" y="1211"/>
                        <a:pt x="1119" y="1096"/>
                        <a:pt x="1165" y="982"/>
                      </a:cubicBezTo>
                      <a:cubicBezTo>
                        <a:pt x="1210" y="845"/>
                        <a:pt x="1256" y="708"/>
                        <a:pt x="1279" y="571"/>
                      </a:cubicBezTo>
                      <a:cubicBezTo>
                        <a:pt x="1301" y="503"/>
                        <a:pt x="1324" y="434"/>
                        <a:pt x="1347" y="389"/>
                      </a:cubicBezTo>
                      <a:cubicBezTo>
                        <a:pt x="1347" y="320"/>
                        <a:pt x="1370" y="275"/>
                        <a:pt x="1370" y="206"/>
                      </a:cubicBezTo>
                      <a:cubicBezTo>
                        <a:pt x="1370" y="183"/>
                        <a:pt x="1370" y="138"/>
                        <a:pt x="1347" y="92"/>
                      </a:cubicBezTo>
                      <a:cubicBezTo>
                        <a:pt x="1324" y="69"/>
                        <a:pt x="1301" y="46"/>
                        <a:pt x="1279" y="24"/>
                      </a:cubicBezTo>
                      <a:cubicBezTo>
                        <a:pt x="1256" y="24"/>
                        <a:pt x="1233" y="1"/>
                        <a:pt x="1187"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2" name="Google Shape;102;p6"/>
                <p:cNvSpPr/>
                <p:nvPr/>
              </p:nvSpPr>
              <p:spPr>
                <a:xfrm>
                  <a:off x="8259551" y="2325720"/>
                  <a:ext cx="90713" cy="233864"/>
                </a:xfrm>
                <a:custGeom>
                  <a:avLst/>
                  <a:gdLst/>
                  <a:ahLst/>
                  <a:cxnLst/>
                  <a:rect l="l" t="t" r="r" b="b"/>
                  <a:pathLst>
                    <a:path w="3356" h="8652" extrusionOk="0">
                      <a:moveTo>
                        <a:pt x="2877" y="1"/>
                      </a:moveTo>
                      <a:cubicBezTo>
                        <a:pt x="2808" y="1"/>
                        <a:pt x="2740" y="1"/>
                        <a:pt x="2694" y="47"/>
                      </a:cubicBezTo>
                      <a:lnTo>
                        <a:pt x="2671" y="47"/>
                      </a:lnTo>
                      <a:cubicBezTo>
                        <a:pt x="2671" y="24"/>
                        <a:pt x="2648" y="24"/>
                        <a:pt x="2626" y="24"/>
                      </a:cubicBezTo>
                      <a:cubicBezTo>
                        <a:pt x="2617" y="20"/>
                        <a:pt x="2609" y="18"/>
                        <a:pt x="2601" y="18"/>
                      </a:cubicBezTo>
                      <a:cubicBezTo>
                        <a:pt x="2564" y="18"/>
                        <a:pt x="2530" y="55"/>
                        <a:pt x="2511" y="92"/>
                      </a:cubicBezTo>
                      <a:cubicBezTo>
                        <a:pt x="2489" y="184"/>
                        <a:pt x="2466" y="275"/>
                        <a:pt x="2443" y="366"/>
                      </a:cubicBezTo>
                      <a:cubicBezTo>
                        <a:pt x="2420" y="435"/>
                        <a:pt x="2397" y="480"/>
                        <a:pt x="2374" y="549"/>
                      </a:cubicBezTo>
                      <a:cubicBezTo>
                        <a:pt x="2374" y="572"/>
                        <a:pt x="2374" y="594"/>
                        <a:pt x="2374" y="617"/>
                      </a:cubicBezTo>
                      <a:cubicBezTo>
                        <a:pt x="2329" y="731"/>
                        <a:pt x="2283" y="845"/>
                        <a:pt x="2260" y="960"/>
                      </a:cubicBezTo>
                      <a:cubicBezTo>
                        <a:pt x="2237" y="1051"/>
                        <a:pt x="2192" y="1119"/>
                        <a:pt x="2169" y="1188"/>
                      </a:cubicBezTo>
                      <a:cubicBezTo>
                        <a:pt x="2146" y="1256"/>
                        <a:pt x="2123" y="1348"/>
                        <a:pt x="2101" y="1439"/>
                      </a:cubicBezTo>
                      <a:cubicBezTo>
                        <a:pt x="2055" y="1576"/>
                        <a:pt x="2009" y="1713"/>
                        <a:pt x="1964" y="1850"/>
                      </a:cubicBezTo>
                      <a:cubicBezTo>
                        <a:pt x="1918" y="2010"/>
                        <a:pt x="1849" y="2147"/>
                        <a:pt x="1804" y="2306"/>
                      </a:cubicBezTo>
                      <a:cubicBezTo>
                        <a:pt x="1781" y="2443"/>
                        <a:pt x="1735" y="2580"/>
                        <a:pt x="1690" y="2717"/>
                      </a:cubicBezTo>
                      <a:cubicBezTo>
                        <a:pt x="1644" y="2854"/>
                        <a:pt x="1598" y="2991"/>
                        <a:pt x="1553" y="3128"/>
                      </a:cubicBezTo>
                      <a:cubicBezTo>
                        <a:pt x="1507" y="3265"/>
                        <a:pt x="1461" y="3425"/>
                        <a:pt x="1416" y="3562"/>
                      </a:cubicBezTo>
                      <a:cubicBezTo>
                        <a:pt x="1370" y="3699"/>
                        <a:pt x="1324" y="3858"/>
                        <a:pt x="1279" y="3995"/>
                      </a:cubicBezTo>
                      <a:cubicBezTo>
                        <a:pt x="1233" y="4132"/>
                        <a:pt x="1210" y="4292"/>
                        <a:pt x="1165" y="4429"/>
                      </a:cubicBezTo>
                      <a:cubicBezTo>
                        <a:pt x="1119" y="4566"/>
                        <a:pt x="1073" y="4726"/>
                        <a:pt x="1028" y="4863"/>
                      </a:cubicBezTo>
                      <a:cubicBezTo>
                        <a:pt x="982" y="5023"/>
                        <a:pt x="914" y="5182"/>
                        <a:pt x="868" y="5342"/>
                      </a:cubicBezTo>
                      <a:cubicBezTo>
                        <a:pt x="822" y="5479"/>
                        <a:pt x="777" y="5639"/>
                        <a:pt x="731" y="5799"/>
                      </a:cubicBezTo>
                      <a:cubicBezTo>
                        <a:pt x="685" y="5958"/>
                        <a:pt x="640" y="6095"/>
                        <a:pt x="594" y="6232"/>
                      </a:cubicBezTo>
                      <a:cubicBezTo>
                        <a:pt x="594" y="6301"/>
                        <a:pt x="571" y="6369"/>
                        <a:pt x="548" y="6438"/>
                      </a:cubicBezTo>
                      <a:cubicBezTo>
                        <a:pt x="526" y="6529"/>
                        <a:pt x="503" y="6597"/>
                        <a:pt x="480" y="6689"/>
                      </a:cubicBezTo>
                      <a:cubicBezTo>
                        <a:pt x="411" y="6849"/>
                        <a:pt x="366" y="6985"/>
                        <a:pt x="343" y="7145"/>
                      </a:cubicBezTo>
                      <a:cubicBezTo>
                        <a:pt x="297" y="7237"/>
                        <a:pt x="275" y="7351"/>
                        <a:pt x="229" y="7442"/>
                      </a:cubicBezTo>
                      <a:cubicBezTo>
                        <a:pt x="206" y="7533"/>
                        <a:pt x="183" y="7647"/>
                        <a:pt x="138" y="7739"/>
                      </a:cubicBezTo>
                      <a:cubicBezTo>
                        <a:pt x="115" y="7830"/>
                        <a:pt x="92" y="7921"/>
                        <a:pt x="69" y="8013"/>
                      </a:cubicBezTo>
                      <a:cubicBezTo>
                        <a:pt x="46" y="8058"/>
                        <a:pt x="46" y="8104"/>
                        <a:pt x="23" y="8127"/>
                      </a:cubicBezTo>
                      <a:cubicBezTo>
                        <a:pt x="1" y="8195"/>
                        <a:pt x="1" y="8264"/>
                        <a:pt x="1" y="8309"/>
                      </a:cubicBezTo>
                      <a:cubicBezTo>
                        <a:pt x="1" y="8401"/>
                        <a:pt x="46" y="8492"/>
                        <a:pt x="138" y="8538"/>
                      </a:cubicBezTo>
                      <a:cubicBezTo>
                        <a:pt x="183" y="8560"/>
                        <a:pt x="229" y="8583"/>
                        <a:pt x="275" y="8583"/>
                      </a:cubicBezTo>
                      <a:cubicBezTo>
                        <a:pt x="320" y="8606"/>
                        <a:pt x="389" y="8606"/>
                        <a:pt x="457" y="8629"/>
                      </a:cubicBezTo>
                      <a:cubicBezTo>
                        <a:pt x="480" y="8629"/>
                        <a:pt x="503" y="8629"/>
                        <a:pt x="548" y="8652"/>
                      </a:cubicBezTo>
                      <a:cubicBezTo>
                        <a:pt x="571" y="8652"/>
                        <a:pt x="640" y="8629"/>
                        <a:pt x="685" y="8606"/>
                      </a:cubicBezTo>
                      <a:cubicBezTo>
                        <a:pt x="731" y="8583"/>
                        <a:pt x="754" y="8560"/>
                        <a:pt x="777" y="8515"/>
                      </a:cubicBezTo>
                      <a:cubicBezTo>
                        <a:pt x="799" y="8492"/>
                        <a:pt x="799" y="8469"/>
                        <a:pt x="822" y="8423"/>
                      </a:cubicBezTo>
                      <a:lnTo>
                        <a:pt x="845" y="8423"/>
                      </a:lnTo>
                      <a:cubicBezTo>
                        <a:pt x="868" y="8423"/>
                        <a:pt x="891" y="8401"/>
                        <a:pt x="914" y="8401"/>
                      </a:cubicBezTo>
                      <a:cubicBezTo>
                        <a:pt x="959" y="8378"/>
                        <a:pt x="982" y="8355"/>
                        <a:pt x="1005" y="8309"/>
                      </a:cubicBezTo>
                      <a:cubicBezTo>
                        <a:pt x="1028" y="8287"/>
                        <a:pt x="1051" y="8241"/>
                        <a:pt x="1051" y="8195"/>
                      </a:cubicBezTo>
                      <a:cubicBezTo>
                        <a:pt x="1073" y="8172"/>
                        <a:pt x="1073" y="8127"/>
                        <a:pt x="1096" y="8104"/>
                      </a:cubicBezTo>
                      <a:cubicBezTo>
                        <a:pt x="1119" y="8035"/>
                        <a:pt x="1142" y="7944"/>
                        <a:pt x="1165" y="7876"/>
                      </a:cubicBezTo>
                      <a:cubicBezTo>
                        <a:pt x="1210" y="7739"/>
                        <a:pt x="1256" y="7602"/>
                        <a:pt x="1302" y="7465"/>
                      </a:cubicBezTo>
                      <a:cubicBezTo>
                        <a:pt x="1416" y="7145"/>
                        <a:pt x="1530" y="6849"/>
                        <a:pt x="1621" y="6529"/>
                      </a:cubicBezTo>
                      <a:cubicBezTo>
                        <a:pt x="1667" y="6369"/>
                        <a:pt x="1712" y="6232"/>
                        <a:pt x="1758" y="6072"/>
                      </a:cubicBezTo>
                      <a:cubicBezTo>
                        <a:pt x="1804" y="5913"/>
                        <a:pt x="1849" y="5753"/>
                        <a:pt x="1918" y="5593"/>
                      </a:cubicBezTo>
                      <a:cubicBezTo>
                        <a:pt x="1964" y="5433"/>
                        <a:pt x="2009" y="5274"/>
                        <a:pt x="2055" y="5114"/>
                      </a:cubicBezTo>
                      <a:cubicBezTo>
                        <a:pt x="2101" y="4954"/>
                        <a:pt x="2146" y="4794"/>
                        <a:pt x="2192" y="4634"/>
                      </a:cubicBezTo>
                      <a:cubicBezTo>
                        <a:pt x="2237" y="4475"/>
                        <a:pt x="2283" y="4315"/>
                        <a:pt x="2329" y="4155"/>
                      </a:cubicBezTo>
                      <a:cubicBezTo>
                        <a:pt x="2374" y="3995"/>
                        <a:pt x="2420" y="3836"/>
                        <a:pt x="2466" y="3676"/>
                      </a:cubicBezTo>
                      <a:cubicBezTo>
                        <a:pt x="2557" y="3356"/>
                        <a:pt x="2626" y="3037"/>
                        <a:pt x="2694" y="2740"/>
                      </a:cubicBezTo>
                      <a:cubicBezTo>
                        <a:pt x="2740" y="2580"/>
                        <a:pt x="2785" y="2420"/>
                        <a:pt x="2831" y="2261"/>
                      </a:cubicBezTo>
                      <a:cubicBezTo>
                        <a:pt x="2877" y="2101"/>
                        <a:pt x="2922" y="1941"/>
                        <a:pt x="2968" y="1781"/>
                      </a:cubicBezTo>
                      <a:cubicBezTo>
                        <a:pt x="3014" y="1622"/>
                        <a:pt x="3059" y="1485"/>
                        <a:pt x="3105" y="1325"/>
                      </a:cubicBezTo>
                      <a:cubicBezTo>
                        <a:pt x="3150" y="1165"/>
                        <a:pt x="3196" y="1005"/>
                        <a:pt x="3242" y="845"/>
                      </a:cubicBezTo>
                      <a:cubicBezTo>
                        <a:pt x="3265" y="777"/>
                        <a:pt x="3287" y="709"/>
                        <a:pt x="3310" y="617"/>
                      </a:cubicBezTo>
                      <a:cubicBezTo>
                        <a:pt x="3333" y="526"/>
                        <a:pt x="3356" y="412"/>
                        <a:pt x="3333" y="298"/>
                      </a:cubicBezTo>
                      <a:cubicBezTo>
                        <a:pt x="3310" y="252"/>
                        <a:pt x="3265" y="184"/>
                        <a:pt x="3242" y="138"/>
                      </a:cubicBezTo>
                      <a:cubicBezTo>
                        <a:pt x="3173" y="69"/>
                        <a:pt x="3082" y="24"/>
                        <a:pt x="3014" y="24"/>
                      </a:cubicBezTo>
                      <a:cubicBezTo>
                        <a:pt x="2968" y="1"/>
                        <a:pt x="2922" y="1"/>
                        <a:pt x="2877"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3" name="Google Shape;103;p6"/>
                <p:cNvSpPr/>
                <p:nvPr/>
              </p:nvSpPr>
              <p:spPr>
                <a:xfrm>
                  <a:off x="8233034" y="2586721"/>
                  <a:ext cx="40113" cy="61088"/>
                </a:xfrm>
                <a:custGeom>
                  <a:avLst/>
                  <a:gdLst/>
                  <a:ahLst/>
                  <a:cxnLst/>
                  <a:rect l="l" t="t" r="r" b="b"/>
                  <a:pathLst>
                    <a:path w="1484" h="2260" extrusionOk="0">
                      <a:moveTo>
                        <a:pt x="708" y="0"/>
                      </a:moveTo>
                      <a:cubicBezTo>
                        <a:pt x="685" y="0"/>
                        <a:pt x="662" y="23"/>
                        <a:pt x="639" y="46"/>
                      </a:cubicBezTo>
                      <a:cubicBezTo>
                        <a:pt x="616" y="137"/>
                        <a:pt x="594" y="228"/>
                        <a:pt x="571" y="320"/>
                      </a:cubicBezTo>
                      <a:cubicBezTo>
                        <a:pt x="548" y="365"/>
                        <a:pt x="525" y="411"/>
                        <a:pt x="525" y="457"/>
                      </a:cubicBezTo>
                      <a:cubicBezTo>
                        <a:pt x="502" y="502"/>
                        <a:pt x="502" y="548"/>
                        <a:pt x="479" y="593"/>
                      </a:cubicBezTo>
                      <a:cubicBezTo>
                        <a:pt x="434" y="776"/>
                        <a:pt x="388" y="959"/>
                        <a:pt x="320" y="1118"/>
                      </a:cubicBezTo>
                      <a:cubicBezTo>
                        <a:pt x="251" y="1301"/>
                        <a:pt x="183" y="1484"/>
                        <a:pt x="114" y="1666"/>
                      </a:cubicBezTo>
                      <a:cubicBezTo>
                        <a:pt x="91" y="1735"/>
                        <a:pt x="69" y="1803"/>
                        <a:pt x="46" y="1895"/>
                      </a:cubicBezTo>
                      <a:cubicBezTo>
                        <a:pt x="46" y="1917"/>
                        <a:pt x="46" y="1963"/>
                        <a:pt x="23" y="1986"/>
                      </a:cubicBezTo>
                      <a:cubicBezTo>
                        <a:pt x="23" y="2009"/>
                        <a:pt x="0" y="2077"/>
                        <a:pt x="23" y="2100"/>
                      </a:cubicBezTo>
                      <a:cubicBezTo>
                        <a:pt x="23" y="2123"/>
                        <a:pt x="23" y="2146"/>
                        <a:pt x="46" y="2168"/>
                      </a:cubicBezTo>
                      <a:cubicBezTo>
                        <a:pt x="69" y="2191"/>
                        <a:pt x="69" y="2191"/>
                        <a:pt x="114" y="2214"/>
                      </a:cubicBezTo>
                      <a:cubicBezTo>
                        <a:pt x="137" y="2214"/>
                        <a:pt x="206" y="2214"/>
                        <a:pt x="228" y="2168"/>
                      </a:cubicBezTo>
                      <a:lnTo>
                        <a:pt x="251" y="2168"/>
                      </a:lnTo>
                      <a:cubicBezTo>
                        <a:pt x="251" y="2191"/>
                        <a:pt x="274" y="2214"/>
                        <a:pt x="297" y="2214"/>
                      </a:cubicBezTo>
                      <a:cubicBezTo>
                        <a:pt x="320" y="2237"/>
                        <a:pt x="342" y="2237"/>
                        <a:pt x="365" y="2260"/>
                      </a:cubicBezTo>
                      <a:cubicBezTo>
                        <a:pt x="411" y="2260"/>
                        <a:pt x="434" y="2237"/>
                        <a:pt x="457" y="2237"/>
                      </a:cubicBezTo>
                      <a:cubicBezTo>
                        <a:pt x="525" y="2214"/>
                        <a:pt x="548" y="2146"/>
                        <a:pt x="571" y="2077"/>
                      </a:cubicBezTo>
                      <a:cubicBezTo>
                        <a:pt x="594" y="2077"/>
                        <a:pt x="594" y="2054"/>
                        <a:pt x="594" y="2054"/>
                      </a:cubicBezTo>
                      <a:cubicBezTo>
                        <a:pt x="594" y="2077"/>
                        <a:pt x="616" y="2077"/>
                        <a:pt x="616" y="2077"/>
                      </a:cubicBezTo>
                      <a:cubicBezTo>
                        <a:pt x="652" y="2104"/>
                        <a:pt x="696" y="2117"/>
                        <a:pt x="737" y="2117"/>
                      </a:cubicBezTo>
                      <a:cubicBezTo>
                        <a:pt x="802" y="2117"/>
                        <a:pt x="863" y="2087"/>
                        <a:pt x="890" y="2031"/>
                      </a:cubicBezTo>
                      <a:cubicBezTo>
                        <a:pt x="913" y="1986"/>
                        <a:pt x="936" y="1940"/>
                        <a:pt x="959" y="1895"/>
                      </a:cubicBezTo>
                      <a:cubicBezTo>
                        <a:pt x="1004" y="1895"/>
                        <a:pt x="1050" y="1849"/>
                        <a:pt x="1073" y="1803"/>
                      </a:cubicBezTo>
                      <a:cubicBezTo>
                        <a:pt x="1141" y="1575"/>
                        <a:pt x="1210" y="1324"/>
                        <a:pt x="1278" y="1096"/>
                      </a:cubicBezTo>
                      <a:cubicBezTo>
                        <a:pt x="1301" y="982"/>
                        <a:pt x="1347" y="845"/>
                        <a:pt x="1392" y="730"/>
                      </a:cubicBezTo>
                      <a:cubicBezTo>
                        <a:pt x="1392" y="662"/>
                        <a:pt x="1415" y="616"/>
                        <a:pt x="1438" y="571"/>
                      </a:cubicBezTo>
                      <a:cubicBezTo>
                        <a:pt x="1438" y="502"/>
                        <a:pt x="1461" y="434"/>
                        <a:pt x="1484" y="388"/>
                      </a:cubicBezTo>
                      <a:cubicBezTo>
                        <a:pt x="1484" y="342"/>
                        <a:pt x="1484" y="320"/>
                        <a:pt x="1461" y="297"/>
                      </a:cubicBezTo>
                      <a:cubicBezTo>
                        <a:pt x="1461" y="274"/>
                        <a:pt x="1438" y="251"/>
                        <a:pt x="1415" y="251"/>
                      </a:cubicBezTo>
                      <a:cubicBezTo>
                        <a:pt x="1415" y="251"/>
                        <a:pt x="1415" y="228"/>
                        <a:pt x="1415" y="228"/>
                      </a:cubicBezTo>
                      <a:cubicBezTo>
                        <a:pt x="1370" y="205"/>
                        <a:pt x="1324" y="205"/>
                        <a:pt x="1278" y="205"/>
                      </a:cubicBezTo>
                      <a:cubicBezTo>
                        <a:pt x="1278" y="183"/>
                        <a:pt x="1278" y="183"/>
                        <a:pt x="1256" y="160"/>
                      </a:cubicBezTo>
                      <a:cubicBezTo>
                        <a:pt x="1239" y="126"/>
                        <a:pt x="1198" y="105"/>
                        <a:pt x="1159" y="105"/>
                      </a:cubicBezTo>
                      <a:cubicBezTo>
                        <a:pt x="1145" y="105"/>
                        <a:pt x="1131" y="108"/>
                        <a:pt x="1119" y="114"/>
                      </a:cubicBezTo>
                      <a:cubicBezTo>
                        <a:pt x="1050" y="114"/>
                        <a:pt x="1004" y="160"/>
                        <a:pt x="982" y="205"/>
                      </a:cubicBezTo>
                      <a:cubicBezTo>
                        <a:pt x="982" y="183"/>
                        <a:pt x="982" y="183"/>
                        <a:pt x="982" y="183"/>
                      </a:cubicBezTo>
                      <a:cubicBezTo>
                        <a:pt x="982" y="183"/>
                        <a:pt x="982" y="160"/>
                        <a:pt x="959" y="137"/>
                      </a:cubicBezTo>
                      <a:cubicBezTo>
                        <a:pt x="959" y="114"/>
                        <a:pt x="913" y="69"/>
                        <a:pt x="867" y="69"/>
                      </a:cubicBezTo>
                      <a:cubicBezTo>
                        <a:pt x="845" y="69"/>
                        <a:pt x="822" y="91"/>
                        <a:pt x="799" y="91"/>
                      </a:cubicBezTo>
                      <a:cubicBezTo>
                        <a:pt x="799" y="46"/>
                        <a:pt x="776" y="23"/>
                        <a:pt x="753"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4" name="Google Shape;104;p6"/>
                <p:cNvSpPr/>
                <p:nvPr/>
              </p:nvSpPr>
              <p:spPr>
                <a:xfrm>
                  <a:off x="8123833" y="2598425"/>
                  <a:ext cx="133285" cy="50006"/>
                </a:xfrm>
                <a:custGeom>
                  <a:avLst/>
                  <a:gdLst/>
                  <a:ahLst/>
                  <a:cxnLst/>
                  <a:rect l="l" t="t" r="r" b="b"/>
                  <a:pathLst>
                    <a:path w="4931" h="1850" extrusionOk="0">
                      <a:moveTo>
                        <a:pt x="137" y="1"/>
                      </a:moveTo>
                      <a:cubicBezTo>
                        <a:pt x="91" y="1"/>
                        <a:pt x="69" y="24"/>
                        <a:pt x="46" y="46"/>
                      </a:cubicBezTo>
                      <a:cubicBezTo>
                        <a:pt x="0" y="115"/>
                        <a:pt x="23" y="160"/>
                        <a:pt x="69" y="206"/>
                      </a:cubicBezTo>
                      <a:cubicBezTo>
                        <a:pt x="91" y="206"/>
                        <a:pt x="114" y="229"/>
                        <a:pt x="114" y="229"/>
                      </a:cubicBezTo>
                      <a:cubicBezTo>
                        <a:pt x="251" y="320"/>
                        <a:pt x="365" y="434"/>
                        <a:pt x="479" y="549"/>
                      </a:cubicBezTo>
                      <a:cubicBezTo>
                        <a:pt x="639" y="685"/>
                        <a:pt x="799" y="800"/>
                        <a:pt x="959" y="914"/>
                      </a:cubicBezTo>
                      <a:cubicBezTo>
                        <a:pt x="1118" y="1005"/>
                        <a:pt x="1255" y="1096"/>
                        <a:pt x="1415" y="1188"/>
                      </a:cubicBezTo>
                      <a:cubicBezTo>
                        <a:pt x="1507" y="1210"/>
                        <a:pt x="1575" y="1256"/>
                        <a:pt x="1643" y="1279"/>
                      </a:cubicBezTo>
                      <a:cubicBezTo>
                        <a:pt x="1735" y="1325"/>
                        <a:pt x="1826" y="1370"/>
                        <a:pt x="1895" y="1393"/>
                      </a:cubicBezTo>
                      <a:cubicBezTo>
                        <a:pt x="1895" y="1393"/>
                        <a:pt x="1917" y="1416"/>
                        <a:pt x="1917" y="1416"/>
                      </a:cubicBezTo>
                      <a:lnTo>
                        <a:pt x="1940" y="1416"/>
                      </a:lnTo>
                      <a:cubicBezTo>
                        <a:pt x="2123" y="1507"/>
                        <a:pt x="2328" y="1576"/>
                        <a:pt x="2511" y="1644"/>
                      </a:cubicBezTo>
                      <a:cubicBezTo>
                        <a:pt x="2625" y="1690"/>
                        <a:pt x="2739" y="1713"/>
                        <a:pt x="2830" y="1735"/>
                      </a:cubicBezTo>
                      <a:cubicBezTo>
                        <a:pt x="2967" y="1758"/>
                        <a:pt x="3104" y="1781"/>
                        <a:pt x="3241" y="1804"/>
                      </a:cubicBezTo>
                      <a:cubicBezTo>
                        <a:pt x="3469" y="1827"/>
                        <a:pt x="3698" y="1850"/>
                        <a:pt x="3926" y="1850"/>
                      </a:cubicBezTo>
                      <a:cubicBezTo>
                        <a:pt x="4040" y="1850"/>
                        <a:pt x="4177" y="1850"/>
                        <a:pt x="4291" y="1827"/>
                      </a:cubicBezTo>
                      <a:cubicBezTo>
                        <a:pt x="4428" y="1804"/>
                        <a:pt x="4565" y="1758"/>
                        <a:pt x="4679" y="1735"/>
                      </a:cubicBezTo>
                      <a:cubicBezTo>
                        <a:pt x="4839" y="1690"/>
                        <a:pt x="4930" y="1553"/>
                        <a:pt x="4885" y="1393"/>
                      </a:cubicBezTo>
                      <a:cubicBezTo>
                        <a:pt x="4864" y="1270"/>
                        <a:pt x="4734" y="1184"/>
                        <a:pt x="4608" y="1184"/>
                      </a:cubicBezTo>
                      <a:cubicBezTo>
                        <a:pt x="4594" y="1184"/>
                        <a:pt x="4579" y="1185"/>
                        <a:pt x="4565" y="1188"/>
                      </a:cubicBezTo>
                      <a:cubicBezTo>
                        <a:pt x="4360" y="1233"/>
                        <a:pt x="4177" y="1279"/>
                        <a:pt x="3972" y="1302"/>
                      </a:cubicBezTo>
                      <a:cubicBezTo>
                        <a:pt x="3868" y="1308"/>
                        <a:pt x="3765" y="1311"/>
                        <a:pt x="3664" y="1311"/>
                      </a:cubicBezTo>
                      <a:cubicBezTo>
                        <a:pt x="3386" y="1311"/>
                        <a:pt x="3114" y="1290"/>
                        <a:pt x="2830" y="1256"/>
                      </a:cubicBezTo>
                      <a:cubicBezTo>
                        <a:pt x="2716" y="1233"/>
                        <a:pt x="2602" y="1210"/>
                        <a:pt x="2488" y="1165"/>
                      </a:cubicBezTo>
                      <a:cubicBezTo>
                        <a:pt x="2351" y="1142"/>
                        <a:pt x="2237" y="1096"/>
                        <a:pt x="2123" y="1074"/>
                      </a:cubicBezTo>
                      <a:cubicBezTo>
                        <a:pt x="1895" y="982"/>
                        <a:pt x="1666" y="914"/>
                        <a:pt x="1438" y="822"/>
                      </a:cubicBezTo>
                      <a:cubicBezTo>
                        <a:pt x="1278" y="754"/>
                        <a:pt x="1118" y="663"/>
                        <a:pt x="959" y="571"/>
                      </a:cubicBezTo>
                      <a:cubicBezTo>
                        <a:pt x="822" y="503"/>
                        <a:pt x="662" y="389"/>
                        <a:pt x="525" y="275"/>
                      </a:cubicBezTo>
                      <a:cubicBezTo>
                        <a:pt x="457" y="229"/>
                        <a:pt x="388" y="160"/>
                        <a:pt x="320" y="115"/>
                      </a:cubicBezTo>
                      <a:cubicBezTo>
                        <a:pt x="274" y="92"/>
                        <a:pt x="228" y="46"/>
                        <a:pt x="183" y="24"/>
                      </a:cubicBezTo>
                      <a:cubicBezTo>
                        <a:pt x="183" y="1"/>
                        <a:pt x="160" y="1"/>
                        <a:pt x="137"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5" name="Google Shape;105;p6"/>
                <p:cNvSpPr/>
                <p:nvPr/>
              </p:nvSpPr>
              <p:spPr>
                <a:xfrm>
                  <a:off x="8244738" y="2112885"/>
                  <a:ext cx="83955" cy="112769"/>
                </a:xfrm>
                <a:custGeom>
                  <a:avLst/>
                  <a:gdLst/>
                  <a:ahLst/>
                  <a:cxnLst/>
                  <a:rect l="l" t="t" r="r" b="b"/>
                  <a:pathLst>
                    <a:path w="3106" h="4172" extrusionOk="0">
                      <a:moveTo>
                        <a:pt x="2945" y="0"/>
                      </a:moveTo>
                      <a:cubicBezTo>
                        <a:pt x="2900" y="0"/>
                        <a:pt x="2877" y="0"/>
                        <a:pt x="2854" y="23"/>
                      </a:cubicBezTo>
                      <a:cubicBezTo>
                        <a:pt x="2671" y="206"/>
                        <a:pt x="2466" y="388"/>
                        <a:pt x="2283" y="571"/>
                      </a:cubicBezTo>
                      <a:cubicBezTo>
                        <a:pt x="2238" y="617"/>
                        <a:pt x="2169" y="685"/>
                        <a:pt x="2124" y="731"/>
                      </a:cubicBezTo>
                      <a:cubicBezTo>
                        <a:pt x="2101" y="731"/>
                        <a:pt x="2055" y="731"/>
                        <a:pt x="2032" y="753"/>
                      </a:cubicBezTo>
                      <a:cubicBezTo>
                        <a:pt x="1941" y="799"/>
                        <a:pt x="1872" y="845"/>
                        <a:pt x="1804" y="890"/>
                      </a:cubicBezTo>
                      <a:cubicBezTo>
                        <a:pt x="1758" y="936"/>
                        <a:pt x="1690" y="1005"/>
                        <a:pt x="1644" y="1050"/>
                      </a:cubicBezTo>
                      <a:cubicBezTo>
                        <a:pt x="1530" y="1187"/>
                        <a:pt x="1416" y="1324"/>
                        <a:pt x="1325" y="1438"/>
                      </a:cubicBezTo>
                      <a:cubicBezTo>
                        <a:pt x="1119" y="1712"/>
                        <a:pt x="891" y="1963"/>
                        <a:pt x="731" y="2237"/>
                      </a:cubicBezTo>
                      <a:cubicBezTo>
                        <a:pt x="640" y="2374"/>
                        <a:pt x="571" y="2511"/>
                        <a:pt x="480" y="2648"/>
                      </a:cubicBezTo>
                      <a:cubicBezTo>
                        <a:pt x="389" y="2785"/>
                        <a:pt x="320" y="2945"/>
                        <a:pt x="229" y="3082"/>
                      </a:cubicBezTo>
                      <a:cubicBezTo>
                        <a:pt x="183" y="3150"/>
                        <a:pt x="161" y="3219"/>
                        <a:pt x="115" y="3287"/>
                      </a:cubicBezTo>
                      <a:cubicBezTo>
                        <a:pt x="69" y="3401"/>
                        <a:pt x="1" y="3515"/>
                        <a:pt x="1" y="3629"/>
                      </a:cubicBezTo>
                      <a:cubicBezTo>
                        <a:pt x="24" y="3721"/>
                        <a:pt x="46" y="3789"/>
                        <a:pt x="92" y="3858"/>
                      </a:cubicBezTo>
                      <a:cubicBezTo>
                        <a:pt x="138" y="3881"/>
                        <a:pt x="161" y="3903"/>
                        <a:pt x="183" y="3926"/>
                      </a:cubicBezTo>
                      <a:cubicBezTo>
                        <a:pt x="229" y="3949"/>
                        <a:pt x="275" y="3972"/>
                        <a:pt x="320" y="4017"/>
                      </a:cubicBezTo>
                      <a:cubicBezTo>
                        <a:pt x="366" y="4040"/>
                        <a:pt x="412" y="4086"/>
                        <a:pt x="480" y="4109"/>
                      </a:cubicBezTo>
                      <a:cubicBezTo>
                        <a:pt x="503" y="4132"/>
                        <a:pt x="549" y="4154"/>
                        <a:pt x="571" y="4154"/>
                      </a:cubicBezTo>
                      <a:cubicBezTo>
                        <a:pt x="606" y="4166"/>
                        <a:pt x="634" y="4172"/>
                        <a:pt x="663" y="4172"/>
                      </a:cubicBezTo>
                      <a:cubicBezTo>
                        <a:pt x="691" y="4172"/>
                        <a:pt x="720" y="4166"/>
                        <a:pt x="754" y="4154"/>
                      </a:cubicBezTo>
                      <a:cubicBezTo>
                        <a:pt x="823" y="4154"/>
                        <a:pt x="891" y="4086"/>
                        <a:pt x="937" y="4017"/>
                      </a:cubicBezTo>
                      <a:cubicBezTo>
                        <a:pt x="959" y="3995"/>
                        <a:pt x="982" y="3949"/>
                        <a:pt x="982" y="3926"/>
                      </a:cubicBezTo>
                      <a:cubicBezTo>
                        <a:pt x="1028" y="3812"/>
                        <a:pt x="1074" y="3675"/>
                        <a:pt x="1119" y="3561"/>
                      </a:cubicBezTo>
                      <a:cubicBezTo>
                        <a:pt x="1188" y="3378"/>
                        <a:pt x="1279" y="3196"/>
                        <a:pt x="1347" y="3013"/>
                      </a:cubicBezTo>
                      <a:cubicBezTo>
                        <a:pt x="1416" y="2808"/>
                        <a:pt x="1507" y="2625"/>
                        <a:pt x="1576" y="2443"/>
                      </a:cubicBezTo>
                      <a:cubicBezTo>
                        <a:pt x="1599" y="2397"/>
                        <a:pt x="1621" y="2374"/>
                        <a:pt x="1621" y="2328"/>
                      </a:cubicBezTo>
                      <a:lnTo>
                        <a:pt x="1621" y="2351"/>
                      </a:lnTo>
                      <a:cubicBezTo>
                        <a:pt x="1758" y="2032"/>
                        <a:pt x="1918" y="1735"/>
                        <a:pt x="2078" y="1438"/>
                      </a:cubicBezTo>
                      <a:cubicBezTo>
                        <a:pt x="2169" y="1301"/>
                        <a:pt x="2260" y="1164"/>
                        <a:pt x="2375" y="1005"/>
                      </a:cubicBezTo>
                      <a:cubicBezTo>
                        <a:pt x="2443" y="890"/>
                        <a:pt x="2557" y="753"/>
                        <a:pt x="2649" y="639"/>
                      </a:cubicBezTo>
                      <a:cubicBezTo>
                        <a:pt x="2763" y="502"/>
                        <a:pt x="2900" y="365"/>
                        <a:pt x="3037" y="228"/>
                      </a:cubicBezTo>
                      <a:cubicBezTo>
                        <a:pt x="3082" y="183"/>
                        <a:pt x="3105" y="92"/>
                        <a:pt x="3037" y="46"/>
                      </a:cubicBezTo>
                      <a:cubicBezTo>
                        <a:pt x="3014" y="0"/>
                        <a:pt x="2991" y="0"/>
                        <a:pt x="2945"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6" name="Google Shape;106;p6"/>
                <p:cNvSpPr/>
                <p:nvPr/>
              </p:nvSpPr>
              <p:spPr>
                <a:xfrm>
                  <a:off x="8168865" y="2314016"/>
                  <a:ext cx="61709" cy="189697"/>
                </a:xfrm>
                <a:custGeom>
                  <a:avLst/>
                  <a:gdLst/>
                  <a:ahLst/>
                  <a:cxnLst/>
                  <a:rect l="l" t="t" r="r" b="b"/>
                  <a:pathLst>
                    <a:path w="2283" h="7018" extrusionOk="0">
                      <a:moveTo>
                        <a:pt x="2055" y="1256"/>
                      </a:moveTo>
                      <a:cubicBezTo>
                        <a:pt x="2052" y="1263"/>
                        <a:pt x="2050" y="1271"/>
                        <a:pt x="2048" y="1278"/>
                      </a:cubicBezTo>
                      <a:lnTo>
                        <a:pt x="2048" y="1278"/>
                      </a:lnTo>
                      <a:cubicBezTo>
                        <a:pt x="2055" y="1276"/>
                        <a:pt x="2055" y="1271"/>
                        <a:pt x="2055" y="1256"/>
                      </a:cubicBezTo>
                      <a:close/>
                      <a:moveTo>
                        <a:pt x="2192" y="0"/>
                      </a:moveTo>
                      <a:cubicBezTo>
                        <a:pt x="2146" y="0"/>
                        <a:pt x="2100" y="23"/>
                        <a:pt x="2100" y="69"/>
                      </a:cubicBezTo>
                      <a:cubicBezTo>
                        <a:pt x="2077" y="137"/>
                        <a:pt x="2055" y="206"/>
                        <a:pt x="2055" y="274"/>
                      </a:cubicBezTo>
                      <a:cubicBezTo>
                        <a:pt x="2032" y="343"/>
                        <a:pt x="2009" y="411"/>
                        <a:pt x="1986" y="480"/>
                      </a:cubicBezTo>
                      <a:cubicBezTo>
                        <a:pt x="1940" y="617"/>
                        <a:pt x="1895" y="754"/>
                        <a:pt x="1849" y="890"/>
                      </a:cubicBezTo>
                      <a:cubicBezTo>
                        <a:pt x="1758" y="1164"/>
                        <a:pt x="1667" y="1438"/>
                        <a:pt x="1575" y="1735"/>
                      </a:cubicBezTo>
                      <a:cubicBezTo>
                        <a:pt x="1484" y="2009"/>
                        <a:pt x="1347" y="2283"/>
                        <a:pt x="1256" y="2557"/>
                      </a:cubicBezTo>
                      <a:cubicBezTo>
                        <a:pt x="1210" y="2694"/>
                        <a:pt x="1142" y="2853"/>
                        <a:pt x="1096" y="2990"/>
                      </a:cubicBezTo>
                      <a:cubicBezTo>
                        <a:pt x="1050" y="3127"/>
                        <a:pt x="1005" y="3264"/>
                        <a:pt x="959" y="3401"/>
                      </a:cubicBezTo>
                      <a:cubicBezTo>
                        <a:pt x="845" y="3698"/>
                        <a:pt x="754" y="3972"/>
                        <a:pt x="685" y="4269"/>
                      </a:cubicBezTo>
                      <a:cubicBezTo>
                        <a:pt x="594" y="4542"/>
                        <a:pt x="502" y="4839"/>
                        <a:pt x="411" y="5136"/>
                      </a:cubicBezTo>
                      <a:cubicBezTo>
                        <a:pt x="343" y="5364"/>
                        <a:pt x="274" y="5615"/>
                        <a:pt x="206" y="5866"/>
                      </a:cubicBezTo>
                      <a:cubicBezTo>
                        <a:pt x="160" y="5980"/>
                        <a:pt x="137" y="6117"/>
                        <a:pt x="92" y="6254"/>
                      </a:cubicBezTo>
                      <a:cubicBezTo>
                        <a:pt x="46" y="6414"/>
                        <a:pt x="0" y="6551"/>
                        <a:pt x="0" y="6688"/>
                      </a:cubicBezTo>
                      <a:cubicBezTo>
                        <a:pt x="0" y="6825"/>
                        <a:pt x="92" y="6962"/>
                        <a:pt x="206" y="7008"/>
                      </a:cubicBezTo>
                      <a:cubicBezTo>
                        <a:pt x="232" y="7014"/>
                        <a:pt x="257" y="7017"/>
                        <a:pt x="281" y="7017"/>
                      </a:cubicBezTo>
                      <a:cubicBezTo>
                        <a:pt x="337" y="7017"/>
                        <a:pt x="386" y="7001"/>
                        <a:pt x="434" y="6985"/>
                      </a:cubicBezTo>
                      <a:cubicBezTo>
                        <a:pt x="525" y="6939"/>
                        <a:pt x="571" y="6871"/>
                        <a:pt x="594" y="6802"/>
                      </a:cubicBezTo>
                      <a:cubicBezTo>
                        <a:pt x="639" y="6688"/>
                        <a:pt x="685" y="6551"/>
                        <a:pt x="708" y="6437"/>
                      </a:cubicBezTo>
                      <a:cubicBezTo>
                        <a:pt x="754" y="6300"/>
                        <a:pt x="776" y="6163"/>
                        <a:pt x="822" y="6026"/>
                      </a:cubicBezTo>
                      <a:cubicBezTo>
                        <a:pt x="890" y="5775"/>
                        <a:pt x="959" y="5547"/>
                        <a:pt x="1027" y="5296"/>
                      </a:cubicBezTo>
                      <a:cubicBezTo>
                        <a:pt x="1119" y="4999"/>
                        <a:pt x="1187" y="4702"/>
                        <a:pt x="1278" y="4406"/>
                      </a:cubicBezTo>
                      <a:cubicBezTo>
                        <a:pt x="1347" y="4109"/>
                        <a:pt x="1415" y="3812"/>
                        <a:pt x="1507" y="3515"/>
                      </a:cubicBezTo>
                      <a:cubicBezTo>
                        <a:pt x="1598" y="3196"/>
                        <a:pt x="1689" y="2853"/>
                        <a:pt x="1758" y="2511"/>
                      </a:cubicBezTo>
                      <a:cubicBezTo>
                        <a:pt x="1781" y="2420"/>
                        <a:pt x="1803" y="2351"/>
                        <a:pt x="1826" y="2260"/>
                      </a:cubicBezTo>
                      <a:cubicBezTo>
                        <a:pt x="1849" y="2169"/>
                        <a:pt x="1872" y="2100"/>
                        <a:pt x="1895" y="2009"/>
                      </a:cubicBezTo>
                      <a:cubicBezTo>
                        <a:pt x="1940" y="1849"/>
                        <a:pt x="1986" y="1689"/>
                        <a:pt x="2009" y="1530"/>
                      </a:cubicBezTo>
                      <a:cubicBezTo>
                        <a:pt x="2009" y="1484"/>
                        <a:pt x="2009" y="1438"/>
                        <a:pt x="2032" y="1415"/>
                      </a:cubicBezTo>
                      <a:cubicBezTo>
                        <a:pt x="2032" y="1375"/>
                        <a:pt x="2032" y="1334"/>
                        <a:pt x="2048" y="1278"/>
                      </a:cubicBezTo>
                      <a:lnTo>
                        <a:pt x="2048" y="1278"/>
                      </a:lnTo>
                      <a:cubicBezTo>
                        <a:pt x="2044" y="1278"/>
                        <a:pt x="2039" y="1278"/>
                        <a:pt x="2032" y="1278"/>
                      </a:cubicBezTo>
                      <a:cubicBezTo>
                        <a:pt x="2077" y="1096"/>
                        <a:pt x="2100" y="913"/>
                        <a:pt x="2146" y="708"/>
                      </a:cubicBezTo>
                      <a:cubicBezTo>
                        <a:pt x="2169" y="617"/>
                        <a:pt x="2192" y="502"/>
                        <a:pt x="2214" y="411"/>
                      </a:cubicBezTo>
                      <a:cubicBezTo>
                        <a:pt x="2237" y="320"/>
                        <a:pt x="2237" y="229"/>
                        <a:pt x="2260" y="114"/>
                      </a:cubicBezTo>
                      <a:cubicBezTo>
                        <a:pt x="2283" y="69"/>
                        <a:pt x="2260" y="23"/>
                        <a:pt x="2214"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7" name="Google Shape;107;p6"/>
                <p:cNvSpPr/>
                <p:nvPr/>
              </p:nvSpPr>
              <p:spPr>
                <a:xfrm>
                  <a:off x="8167000" y="2510821"/>
                  <a:ext cx="8677" cy="8677"/>
                </a:xfrm>
                <a:custGeom>
                  <a:avLst/>
                  <a:gdLst/>
                  <a:ahLst/>
                  <a:cxnLst/>
                  <a:rect l="l" t="t" r="r" b="b"/>
                  <a:pathLst>
                    <a:path w="321" h="321" extrusionOk="0">
                      <a:moveTo>
                        <a:pt x="161" y="1"/>
                      </a:moveTo>
                      <a:cubicBezTo>
                        <a:pt x="92" y="1"/>
                        <a:pt x="1" y="69"/>
                        <a:pt x="1" y="160"/>
                      </a:cubicBezTo>
                      <a:cubicBezTo>
                        <a:pt x="1" y="229"/>
                        <a:pt x="69" y="320"/>
                        <a:pt x="161" y="320"/>
                      </a:cubicBezTo>
                      <a:cubicBezTo>
                        <a:pt x="252" y="320"/>
                        <a:pt x="320" y="252"/>
                        <a:pt x="320" y="160"/>
                      </a:cubicBezTo>
                      <a:cubicBezTo>
                        <a:pt x="320" y="69"/>
                        <a:pt x="252" y="1"/>
                        <a:pt x="161"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8" name="Google Shape;108;p6"/>
                <p:cNvSpPr/>
                <p:nvPr/>
              </p:nvSpPr>
              <p:spPr>
                <a:xfrm>
                  <a:off x="8217600" y="2315854"/>
                  <a:ext cx="34571" cy="100092"/>
                </a:xfrm>
                <a:custGeom>
                  <a:avLst/>
                  <a:gdLst/>
                  <a:ahLst/>
                  <a:cxnLst/>
                  <a:rect l="l" t="t" r="r" b="b"/>
                  <a:pathLst>
                    <a:path w="1279" h="3703" extrusionOk="0">
                      <a:moveTo>
                        <a:pt x="1187" y="1"/>
                      </a:moveTo>
                      <a:cubicBezTo>
                        <a:pt x="1142" y="1"/>
                        <a:pt x="1096" y="24"/>
                        <a:pt x="1096" y="69"/>
                      </a:cubicBezTo>
                      <a:cubicBezTo>
                        <a:pt x="1050" y="206"/>
                        <a:pt x="982" y="366"/>
                        <a:pt x="936" y="526"/>
                      </a:cubicBezTo>
                      <a:cubicBezTo>
                        <a:pt x="891" y="663"/>
                        <a:pt x="845" y="800"/>
                        <a:pt x="799" y="914"/>
                      </a:cubicBezTo>
                      <a:cubicBezTo>
                        <a:pt x="708" y="1188"/>
                        <a:pt x="617" y="1462"/>
                        <a:pt x="548" y="1735"/>
                      </a:cubicBezTo>
                      <a:cubicBezTo>
                        <a:pt x="457" y="2032"/>
                        <a:pt x="366" y="2329"/>
                        <a:pt x="297" y="2626"/>
                      </a:cubicBezTo>
                      <a:cubicBezTo>
                        <a:pt x="252" y="2763"/>
                        <a:pt x="206" y="2900"/>
                        <a:pt x="160" y="3037"/>
                      </a:cubicBezTo>
                      <a:cubicBezTo>
                        <a:pt x="115" y="3173"/>
                        <a:pt x="69" y="3310"/>
                        <a:pt x="46" y="3425"/>
                      </a:cubicBezTo>
                      <a:cubicBezTo>
                        <a:pt x="0" y="3539"/>
                        <a:pt x="69" y="3653"/>
                        <a:pt x="183" y="3698"/>
                      </a:cubicBezTo>
                      <a:cubicBezTo>
                        <a:pt x="195" y="3701"/>
                        <a:pt x="207" y="3703"/>
                        <a:pt x="220" y="3703"/>
                      </a:cubicBezTo>
                      <a:cubicBezTo>
                        <a:pt x="303" y="3703"/>
                        <a:pt x="395" y="3641"/>
                        <a:pt x="434" y="3561"/>
                      </a:cubicBezTo>
                      <a:cubicBezTo>
                        <a:pt x="480" y="3425"/>
                        <a:pt x="503" y="3288"/>
                        <a:pt x="548" y="3151"/>
                      </a:cubicBezTo>
                      <a:cubicBezTo>
                        <a:pt x="594" y="3014"/>
                        <a:pt x="617" y="2877"/>
                        <a:pt x="640" y="2740"/>
                      </a:cubicBezTo>
                      <a:cubicBezTo>
                        <a:pt x="708" y="2420"/>
                        <a:pt x="777" y="2123"/>
                        <a:pt x="845" y="1827"/>
                      </a:cubicBezTo>
                      <a:cubicBezTo>
                        <a:pt x="891" y="1553"/>
                        <a:pt x="959" y="1279"/>
                        <a:pt x="1028" y="982"/>
                      </a:cubicBezTo>
                      <a:cubicBezTo>
                        <a:pt x="1050" y="845"/>
                        <a:pt x="1096" y="708"/>
                        <a:pt x="1119" y="571"/>
                      </a:cubicBezTo>
                      <a:cubicBezTo>
                        <a:pt x="1165" y="412"/>
                        <a:pt x="1210" y="275"/>
                        <a:pt x="1256" y="115"/>
                      </a:cubicBezTo>
                      <a:cubicBezTo>
                        <a:pt x="1279" y="69"/>
                        <a:pt x="1256" y="24"/>
                        <a:pt x="1210"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9" name="Google Shape;109;p6"/>
                <p:cNvSpPr/>
                <p:nvPr/>
              </p:nvSpPr>
              <p:spPr>
                <a:xfrm>
                  <a:off x="8058420" y="2233791"/>
                  <a:ext cx="59871" cy="180425"/>
                </a:xfrm>
                <a:custGeom>
                  <a:avLst/>
                  <a:gdLst/>
                  <a:ahLst/>
                  <a:cxnLst/>
                  <a:rect l="l" t="t" r="r" b="b"/>
                  <a:pathLst>
                    <a:path w="2215" h="6675" extrusionOk="0">
                      <a:moveTo>
                        <a:pt x="1028" y="4749"/>
                      </a:moveTo>
                      <a:lnTo>
                        <a:pt x="1028" y="4749"/>
                      </a:lnTo>
                      <a:cubicBezTo>
                        <a:pt x="1026" y="4754"/>
                        <a:pt x="1024" y="4759"/>
                        <a:pt x="1023" y="4763"/>
                      </a:cubicBezTo>
                      <a:lnTo>
                        <a:pt x="1023" y="4763"/>
                      </a:lnTo>
                      <a:cubicBezTo>
                        <a:pt x="1028" y="4757"/>
                        <a:pt x="1028" y="4749"/>
                        <a:pt x="1028" y="4749"/>
                      </a:cubicBezTo>
                      <a:close/>
                      <a:moveTo>
                        <a:pt x="2055" y="1"/>
                      </a:moveTo>
                      <a:cubicBezTo>
                        <a:pt x="1986" y="1"/>
                        <a:pt x="1918" y="47"/>
                        <a:pt x="1895" y="92"/>
                      </a:cubicBezTo>
                      <a:cubicBezTo>
                        <a:pt x="1872" y="161"/>
                        <a:pt x="1872" y="229"/>
                        <a:pt x="1849" y="298"/>
                      </a:cubicBezTo>
                      <a:cubicBezTo>
                        <a:pt x="1849" y="321"/>
                        <a:pt x="1827" y="321"/>
                        <a:pt x="1827" y="343"/>
                      </a:cubicBezTo>
                      <a:lnTo>
                        <a:pt x="1849" y="321"/>
                      </a:lnTo>
                      <a:lnTo>
                        <a:pt x="1849" y="321"/>
                      </a:lnTo>
                      <a:cubicBezTo>
                        <a:pt x="1781" y="526"/>
                        <a:pt x="1712" y="754"/>
                        <a:pt x="1621" y="982"/>
                      </a:cubicBezTo>
                      <a:lnTo>
                        <a:pt x="1507" y="1325"/>
                      </a:lnTo>
                      <a:cubicBezTo>
                        <a:pt x="1484" y="1439"/>
                        <a:pt x="1439" y="1576"/>
                        <a:pt x="1393" y="1690"/>
                      </a:cubicBezTo>
                      <a:cubicBezTo>
                        <a:pt x="1324" y="1895"/>
                        <a:pt x="1256" y="2124"/>
                        <a:pt x="1187" y="2352"/>
                      </a:cubicBezTo>
                      <a:cubicBezTo>
                        <a:pt x="1165" y="2466"/>
                        <a:pt x="1119" y="2557"/>
                        <a:pt x="1096" y="2649"/>
                      </a:cubicBezTo>
                      <a:cubicBezTo>
                        <a:pt x="1051" y="2786"/>
                        <a:pt x="1028" y="2900"/>
                        <a:pt x="982" y="3037"/>
                      </a:cubicBezTo>
                      <a:cubicBezTo>
                        <a:pt x="959" y="3105"/>
                        <a:pt x="936" y="3197"/>
                        <a:pt x="914" y="3288"/>
                      </a:cubicBezTo>
                      <a:cubicBezTo>
                        <a:pt x="868" y="3402"/>
                        <a:pt x="845" y="3516"/>
                        <a:pt x="822" y="3630"/>
                      </a:cubicBezTo>
                      <a:cubicBezTo>
                        <a:pt x="822" y="3607"/>
                        <a:pt x="822" y="3607"/>
                        <a:pt x="822" y="3585"/>
                      </a:cubicBezTo>
                      <a:cubicBezTo>
                        <a:pt x="777" y="3767"/>
                        <a:pt x="708" y="3973"/>
                        <a:pt x="662" y="4155"/>
                      </a:cubicBezTo>
                      <a:cubicBezTo>
                        <a:pt x="594" y="4338"/>
                        <a:pt x="548" y="4520"/>
                        <a:pt x="480" y="4726"/>
                      </a:cubicBezTo>
                      <a:cubicBezTo>
                        <a:pt x="485" y="4721"/>
                        <a:pt x="488" y="4717"/>
                        <a:pt x="491" y="4714"/>
                      </a:cubicBezTo>
                      <a:lnTo>
                        <a:pt x="491" y="4714"/>
                      </a:lnTo>
                      <a:cubicBezTo>
                        <a:pt x="404" y="4978"/>
                        <a:pt x="316" y="5262"/>
                        <a:pt x="229" y="5525"/>
                      </a:cubicBezTo>
                      <a:cubicBezTo>
                        <a:pt x="183" y="5684"/>
                        <a:pt x="137" y="5821"/>
                        <a:pt x="92" y="5981"/>
                      </a:cubicBezTo>
                      <a:cubicBezTo>
                        <a:pt x="69" y="6095"/>
                        <a:pt x="46" y="6187"/>
                        <a:pt x="23" y="6301"/>
                      </a:cubicBezTo>
                      <a:cubicBezTo>
                        <a:pt x="23" y="6346"/>
                        <a:pt x="1" y="6369"/>
                        <a:pt x="1" y="6415"/>
                      </a:cubicBezTo>
                      <a:cubicBezTo>
                        <a:pt x="1" y="6529"/>
                        <a:pt x="46" y="6620"/>
                        <a:pt x="137" y="6666"/>
                      </a:cubicBezTo>
                      <a:cubicBezTo>
                        <a:pt x="160" y="6672"/>
                        <a:pt x="185" y="6675"/>
                        <a:pt x="209" y="6675"/>
                      </a:cubicBezTo>
                      <a:cubicBezTo>
                        <a:pt x="283" y="6675"/>
                        <a:pt x="360" y="6649"/>
                        <a:pt x="411" y="6597"/>
                      </a:cubicBezTo>
                      <a:cubicBezTo>
                        <a:pt x="434" y="6529"/>
                        <a:pt x="480" y="6483"/>
                        <a:pt x="503" y="6415"/>
                      </a:cubicBezTo>
                      <a:cubicBezTo>
                        <a:pt x="526" y="6346"/>
                        <a:pt x="548" y="6278"/>
                        <a:pt x="571" y="6232"/>
                      </a:cubicBezTo>
                      <a:lnTo>
                        <a:pt x="548" y="6232"/>
                      </a:lnTo>
                      <a:cubicBezTo>
                        <a:pt x="548" y="6232"/>
                        <a:pt x="571" y="6209"/>
                        <a:pt x="571" y="6209"/>
                      </a:cubicBezTo>
                      <a:cubicBezTo>
                        <a:pt x="571" y="6209"/>
                        <a:pt x="571" y="6187"/>
                        <a:pt x="571" y="6187"/>
                      </a:cubicBezTo>
                      <a:cubicBezTo>
                        <a:pt x="571" y="6209"/>
                        <a:pt x="571" y="6209"/>
                        <a:pt x="548" y="6232"/>
                      </a:cubicBezTo>
                      <a:cubicBezTo>
                        <a:pt x="571" y="6187"/>
                        <a:pt x="594" y="6141"/>
                        <a:pt x="594" y="6095"/>
                      </a:cubicBezTo>
                      <a:cubicBezTo>
                        <a:pt x="662" y="5890"/>
                        <a:pt x="731" y="5684"/>
                        <a:pt x="799" y="5479"/>
                      </a:cubicBezTo>
                      <a:cubicBezTo>
                        <a:pt x="822" y="5365"/>
                        <a:pt x="868" y="5274"/>
                        <a:pt x="914" y="5159"/>
                      </a:cubicBezTo>
                      <a:cubicBezTo>
                        <a:pt x="936" y="5027"/>
                        <a:pt x="979" y="4895"/>
                        <a:pt x="1023" y="4763"/>
                      </a:cubicBezTo>
                      <a:lnTo>
                        <a:pt x="1023" y="4763"/>
                      </a:lnTo>
                      <a:cubicBezTo>
                        <a:pt x="1019" y="4768"/>
                        <a:pt x="1014" y="4771"/>
                        <a:pt x="1005" y="4771"/>
                      </a:cubicBezTo>
                      <a:cubicBezTo>
                        <a:pt x="1073" y="4589"/>
                        <a:pt x="1119" y="4383"/>
                        <a:pt x="1187" y="4201"/>
                      </a:cubicBezTo>
                      <a:cubicBezTo>
                        <a:pt x="1256" y="3973"/>
                        <a:pt x="1324" y="3744"/>
                        <a:pt x="1393" y="3516"/>
                      </a:cubicBezTo>
                      <a:cubicBezTo>
                        <a:pt x="1393" y="3470"/>
                        <a:pt x="1416" y="3425"/>
                        <a:pt x="1416" y="3379"/>
                      </a:cubicBezTo>
                      <a:cubicBezTo>
                        <a:pt x="1416" y="3379"/>
                        <a:pt x="1425" y="3369"/>
                        <a:pt x="1432" y="3356"/>
                      </a:cubicBezTo>
                      <a:lnTo>
                        <a:pt x="1432" y="3356"/>
                      </a:lnTo>
                      <a:cubicBezTo>
                        <a:pt x="1429" y="3363"/>
                        <a:pt x="1424" y="3371"/>
                        <a:pt x="1416" y="3379"/>
                      </a:cubicBezTo>
                      <a:lnTo>
                        <a:pt x="1416" y="3379"/>
                      </a:lnTo>
                      <a:cubicBezTo>
                        <a:pt x="1439" y="3356"/>
                        <a:pt x="1439" y="3356"/>
                        <a:pt x="1439" y="3334"/>
                      </a:cubicBezTo>
                      <a:lnTo>
                        <a:pt x="1439" y="3334"/>
                      </a:lnTo>
                      <a:cubicBezTo>
                        <a:pt x="1439" y="3341"/>
                        <a:pt x="1436" y="3349"/>
                        <a:pt x="1432" y="3356"/>
                      </a:cubicBezTo>
                      <a:lnTo>
                        <a:pt x="1432" y="3356"/>
                      </a:lnTo>
                      <a:cubicBezTo>
                        <a:pt x="1438" y="3343"/>
                        <a:pt x="1439" y="3334"/>
                        <a:pt x="1439" y="3333"/>
                      </a:cubicBezTo>
                      <a:lnTo>
                        <a:pt x="1439" y="3333"/>
                      </a:lnTo>
                      <a:cubicBezTo>
                        <a:pt x="1439" y="3333"/>
                        <a:pt x="1439" y="3333"/>
                        <a:pt x="1439" y="3333"/>
                      </a:cubicBezTo>
                      <a:cubicBezTo>
                        <a:pt x="1484" y="3197"/>
                        <a:pt x="1507" y="3037"/>
                        <a:pt x="1553" y="2900"/>
                      </a:cubicBezTo>
                      <a:cubicBezTo>
                        <a:pt x="1598" y="2694"/>
                        <a:pt x="1667" y="2489"/>
                        <a:pt x="1712" y="2306"/>
                      </a:cubicBezTo>
                      <a:cubicBezTo>
                        <a:pt x="1735" y="2192"/>
                        <a:pt x="1758" y="2078"/>
                        <a:pt x="1781" y="1987"/>
                      </a:cubicBezTo>
                      <a:cubicBezTo>
                        <a:pt x="1827" y="1873"/>
                        <a:pt x="1849" y="1759"/>
                        <a:pt x="1872" y="1644"/>
                      </a:cubicBezTo>
                      <a:cubicBezTo>
                        <a:pt x="1895" y="1530"/>
                        <a:pt x="1918" y="1416"/>
                        <a:pt x="1941" y="1279"/>
                      </a:cubicBezTo>
                      <a:cubicBezTo>
                        <a:pt x="1964" y="1188"/>
                        <a:pt x="1986" y="1074"/>
                        <a:pt x="2009" y="960"/>
                      </a:cubicBezTo>
                      <a:cubicBezTo>
                        <a:pt x="2055" y="754"/>
                        <a:pt x="2100" y="526"/>
                        <a:pt x="2146" y="321"/>
                      </a:cubicBezTo>
                      <a:cubicBezTo>
                        <a:pt x="2169" y="298"/>
                        <a:pt x="2169" y="252"/>
                        <a:pt x="2192" y="229"/>
                      </a:cubicBezTo>
                      <a:cubicBezTo>
                        <a:pt x="2215" y="138"/>
                        <a:pt x="2192" y="47"/>
                        <a:pt x="2100" y="24"/>
                      </a:cubicBezTo>
                      <a:cubicBezTo>
                        <a:pt x="2078" y="1"/>
                        <a:pt x="2078" y="1"/>
                        <a:pt x="2055"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0" name="Google Shape;110;p6"/>
                <p:cNvSpPr/>
                <p:nvPr/>
              </p:nvSpPr>
              <p:spPr>
                <a:xfrm>
                  <a:off x="8107777" y="2249846"/>
                  <a:ext cx="58628" cy="176100"/>
                </a:xfrm>
                <a:custGeom>
                  <a:avLst/>
                  <a:gdLst/>
                  <a:ahLst/>
                  <a:cxnLst/>
                  <a:rect l="l" t="t" r="r" b="b"/>
                  <a:pathLst>
                    <a:path w="2169" h="6515" extrusionOk="0">
                      <a:moveTo>
                        <a:pt x="845" y="2876"/>
                      </a:moveTo>
                      <a:cubicBezTo>
                        <a:pt x="829" y="2908"/>
                        <a:pt x="825" y="2928"/>
                        <a:pt x="823" y="2946"/>
                      </a:cubicBezTo>
                      <a:lnTo>
                        <a:pt x="823" y="2946"/>
                      </a:lnTo>
                      <a:cubicBezTo>
                        <a:pt x="830" y="2923"/>
                        <a:pt x="837" y="2899"/>
                        <a:pt x="845" y="2876"/>
                      </a:cubicBezTo>
                      <a:close/>
                      <a:moveTo>
                        <a:pt x="685" y="5661"/>
                      </a:moveTo>
                      <a:cubicBezTo>
                        <a:pt x="682" y="5668"/>
                        <a:pt x="679" y="5674"/>
                        <a:pt x="677" y="5681"/>
                      </a:cubicBezTo>
                      <a:lnTo>
                        <a:pt x="677" y="5681"/>
                      </a:lnTo>
                      <a:cubicBezTo>
                        <a:pt x="681" y="5676"/>
                        <a:pt x="685" y="5671"/>
                        <a:pt x="685" y="5661"/>
                      </a:cubicBezTo>
                      <a:close/>
                      <a:moveTo>
                        <a:pt x="2055" y="0"/>
                      </a:moveTo>
                      <a:cubicBezTo>
                        <a:pt x="1986" y="23"/>
                        <a:pt x="1986" y="115"/>
                        <a:pt x="1964" y="160"/>
                      </a:cubicBezTo>
                      <a:cubicBezTo>
                        <a:pt x="1941" y="229"/>
                        <a:pt x="1918" y="274"/>
                        <a:pt x="1895" y="320"/>
                      </a:cubicBezTo>
                      <a:cubicBezTo>
                        <a:pt x="1872" y="388"/>
                        <a:pt x="1849" y="434"/>
                        <a:pt x="1804" y="503"/>
                      </a:cubicBezTo>
                      <a:cubicBezTo>
                        <a:pt x="1758" y="617"/>
                        <a:pt x="1690" y="731"/>
                        <a:pt x="1644" y="845"/>
                      </a:cubicBezTo>
                      <a:cubicBezTo>
                        <a:pt x="1530" y="1050"/>
                        <a:pt x="1416" y="1279"/>
                        <a:pt x="1324" y="1530"/>
                      </a:cubicBezTo>
                      <a:cubicBezTo>
                        <a:pt x="1142" y="2009"/>
                        <a:pt x="959" y="2466"/>
                        <a:pt x="822" y="2968"/>
                      </a:cubicBezTo>
                      <a:cubicBezTo>
                        <a:pt x="822" y="2961"/>
                        <a:pt x="822" y="2953"/>
                        <a:pt x="823" y="2946"/>
                      </a:cubicBezTo>
                      <a:lnTo>
                        <a:pt x="823" y="2946"/>
                      </a:lnTo>
                      <a:cubicBezTo>
                        <a:pt x="746" y="3196"/>
                        <a:pt x="702" y="3445"/>
                        <a:pt x="640" y="3675"/>
                      </a:cubicBezTo>
                      <a:cubicBezTo>
                        <a:pt x="571" y="3904"/>
                        <a:pt x="503" y="4109"/>
                        <a:pt x="457" y="4314"/>
                      </a:cubicBezTo>
                      <a:cubicBezTo>
                        <a:pt x="389" y="4543"/>
                        <a:pt x="366" y="4771"/>
                        <a:pt x="297" y="4999"/>
                      </a:cubicBezTo>
                      <a:cubicBezTo>
                        <a:pt x="229" y="5250"/>
                        <a:pt x="160" y="5501"/>
                        <a:pt x="92" y="5775"/>
                      </a:cubicBezTo>
                      <a:cubicBezTo>
                        <a:pt x="69" y="5867"/>
                        <a:pt x="46" y="5981"/>
                        <a:pt x="23" y="6072"/>
                      </a:cubicBezTo>
                      <a:cubicBezTo>
                        <a:pt x="23" y="6118"/>
                        <a:pt x="23" y="6140"/>
                        <a:pt x="1" y="6186"/>
                      </a:cubicBezTo>
                      <a:cubicBezTo>
                        <a:pt x="1" y="6209"/>
                        <a:pt x="1" y="6255"/>
                        <a:pt x="1" y="6277"/>
                      </a:cubicBezTo>
                      <a:cubicBezTo>
                        <a:pt x="1" y="6323"/>
                        <a:pt x="23" y="6369"/>
                        <a:pt x="46" y="6414"/>
                      </a:cubicBezTo>
                      <a:cubicBezTo>
                        <a:pt x="92" y="6460"/>
                        <a:pt x="160" y="6506"/>
                        <a:pt x="206" y="6506"/>
                      </a:cubicBezTo>
                      <a:cubicBezTo>
                        <a:pt x="224" y="6512"/>
                        <a:pt x="243" y="6515"/>
                        <a:pt x="261" y="6515"/>
                      </a:cubicBezTo>
                      <a:cubicBezTo>
                        <a:pt x="310" y="6515"/>
                        <a:pt x="355" y="6493"/>
                        <a:pt x="389" y="6460"/>
                      </a:cubicBezTo>
                      <a:cubicBezTo>
                        <a:pt x="457" y="6414"/>
                        <a:pt x="480" y="6346"/>
                        <a:pt x="503" y="6277"/>
                      </a:cubicBezTo>
                      <a:cubicBezTo>
                        <a:pt x="526" y="6209"/>
                        <a:pt x="548" y="6140"/>
                        <a:pt x="571" y="6072"/>
                      </a:cubicBezTo>
                      <a:cubicBezTo>
                        <a:pt x="594" y="5981"/>
                        <a:pt x="617" y="5889"/>
                        <a:pt x="640" y="5798"/>
                      </a:cubicBezTo>
                      <a:cubicBezTo>
                        <a:pt x="640" y="5798"/>
                        <a:pt x="640" y="5798"/>
                        <a:pt x="640" y="5821"/>
                      </a:cubicBezTo>
                      <a:cubicBezTo>
                        <a:pt x="659" y="5762"/>
                        <a:pt x="662" y="5721"/>
                        <a:pt x="677" y="5681"/>
                      </a:cubicBezTo>
                      <a:lnTo>
                        <a:pt x="677" y="5681"/>
                      </a:lnTo>
                      <a:cubicBezTo>
                        <a:pt x="674" y="5684"/>
                        <a:pt x="671" y="5686"/>
                        <a:pt x="669" y="5689"/>
                      </a:cubicBezTo>
                      <a:lnTo>
                        <a:pt x="669" y="5689"/>
                      </a:lnTo>
                      <a:cubicBezTo>
                        <a:pt x="734" y="5512"/>
                        <a:pt x="778" y="5336"/>
                        <a:pt x="822" y="5159"/>
                      </a:cubicBezTo>
                      <a:cubicBezTo>
                        <a:pt x="891" y="4999"/>
                        <a:pt x="914" y="4817"/>
                        <a:pt x="982" y="4634"/>
                      </a:cubicBezTo>
                      <a:cubicBezTo>
                        <a:pt x="982" y="4588"/>
                        <a:pt x="1005" y="4565"/>
                        <a:pt x="1005" y="4520"/>
                      </a:cubicBezTo>
                      <a:cubicBezTo>
                        <a:pt x="1073" y="4314"/>
                        <a:pt x="1119" y="4132"/>
                        <a:pt x="1187" y="3926"/>
                      </a:cubicBezTo>
                      <a:cubicBezTo>
                        <a:pt x="1256" y="3721"/>
                        <a:pt x="1302" y="3516"/>
                        <a:pt x="1370" y="3310"/>
                      </a:cubicBezTo>
                      <a:cubicBezTo>
                        <a:pt x="1370" y="3302"/>
                        <a:pt x="1370" y="3294"/>
                        <a:pt x="1370" y="3287"/>
                      </a:cubicBezTo>
                      <a:cubicBezTo>
                        <a:pt x="1370" y="3264"/>
                        <a:pt x="1370" y="3264"/>
                        <a:pt x="1393" y="3242"/>
                      </a:cubicBezTo>
                      <a:lnTo>
                        <a:pt x="1393" y="3242"/>
                      </a:lnTo>
                      <a:cubicBezTo>
                        <a:pt x="1393" y="3242"/>
                        <a:pt x="1390" y="3242"/>
                        <a:pt x="1386" y="3243"/>
                      </a:cubicBezTo>
                      <a:lnTo>
                        <a:pt x="1386" y="3243"/>
                      </a:lnTo>
                      <a:cubicBezTo>
                        <a:pt x="1393" y="3227"/>
                        <a:pt x="1393" y="3212"/>
                        <a:pt x="1393" y="3196"/>
                      </a:cubicBezTo>
                      <a:cubicBezTo>
                        <a:pt x="1393" y="3196"/>
                        <a:pt x="1393" y="3219"/>
                        <a:pt x="1393" y="3219"/>
                      </a:cubicBezTo>
                      <a:cubicBezTo>
                        <a:pt x="1461" y="2945"/>
                        <a:pt x="1553" y="2694"/>
                        <a:pt x="1621" y="2443"/>
                      </a:cubicBezTo>
                      <a:cubicBezTo>
                        <a:pt x="1690" y="2192"/>
                        <a:pt x="1781" y="1941"/>
                        <a:pt x="1827" y="1690"/>
                      </a:cubicBezTo>
                      <a:cubicBezTo>
                        <a:pt x="1895" y="1438"/>
                        <a:pt x="1964" y="1187"/>
                        <a:pt x="2009" y="913"/>
                      </a:cubicBezTo>
                      <a:cubicBezTo>
                        <a:pt x="2032" y="799"/>
                        <a:pt x="2055" y="662"/>
                        <a:pt x="2078" y="548"/>
                      </a:cubicBezTo>
                      <a:cubicBezTo>
                        <a:pt x="2078" y="503"/>
                        <a:pt x="2101" y="457"/>
                        <a:pt x="2101" y="411"/>
                      </a:cubicBezTo>
                      <a:cubicBezTo>
                        <a:pt x="2123" y="411"/>
                        <a:pt x="2146" y="366"/>
                        <a:pt x="2169" y="343"/>
                      </a:cubicBezTo>
                      <a:cubicBezTo>
                        <a:pt x="2169" y="297"/>
                        <a:pt x="2169" y="229"/>
                        <a:pt x="2169" y="183"/>
                      </a:cubicBezTo>
                      <a:cubicBezTo>
                        <a:pt x="2169" y="160"/>
                        <a:pt x="2169" y="160"/>
                        <a:pt x="2169" y="137"/>
                      </a:cubicBezTo>
                      <a:cubicBezTo>
                        <a:pt x="2169" y="115"/>
                        <a:pt x="2169" y="69"/>
                        <a:pt x="2146" y="69"/>
                      </a:cubicBezTo>
                      <a:cubicBezTo>
                        <a:pt x="2146" y="23"/>
                        <a:pt x="2101" y="0"/>
                        <a:pt x="2078"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1" name="Google Shape;111;p6"/>
                <p:cNvSpPr/>
                <p:nvPr/>
              </p:nvSpPr>
              <p:spPr>
                <a:xfrm>
                  <a:off x="8154674" y="2248603"/>
                  <a:ext cx="12353" cy="25327"/>
                </a:xfrm>
                <a:custGeom>
                  <a:avLst/>
                  <a:gdLst/>
                  <a:ahLst/>
                  <a:cxnLst/>
                  <a:rect l="l" t="t" r="r" b="b"/>
                  <a:pathLst>
                    <a:path w="457" h="937" extrusionOk="0">
                      <a:moveTo>
                        <a:pt x="366" y="1"/>
                      </a:moveTo>
                      <a:cubicBezTo>
                        <a:pt x="320" y="1"/>
                        <a:pt x="297" y="24"/>
                        <a:pt x="274" y="46"/>
                      </a:cubicBezTo>
                      <a:cubicBezTo>
                        <a:pt x="229" y="183"/>
                        <a:pt x="183" y="298"/>
                        <a:pt x="137" y="434"/>
                      </a:cubicBezTo>
                      <a:cubicBezTo>
                        <a:pt x="92" y="571"/>
                        <a:pt x="46" y="686"/>
                        <a:pt x="0" y="823"/>
                      </a:cubicBezTo>
                      <a:cubicBezTo>
                        <a:pt x="0" y="845"/>
                        <a:pt x="0" y="868"/>
                        <a:pt x="0" y="891"/>
                      </a:cubicBezTo>
                      <a:cubicBezTo>
                        <a:pt x="23" y="914"/>
                        <a:pt x="23" y="914"/>
                        <a:pt x="46" y="937"/>
                      </a:cubicBezTo>
                      <a:cubicBezTo>
                        <a:pt x="92" y="937"/>
                        <a:pt x="137" y="937"/>
                        <a:pt x="160" y="891"/>
                      </a:cubicBezTo>
                      <a:cubicBezTo>
                        <a:pt x="206" y="754"/>
                        <a:pt x="229" y="640"/>
                        <a:pt x="274" y="526"/>
                      </a:cubicBezTo>
                      <a:cubicBezTo>
                        <a:pt x="320" y="389"/>
                        <a:pt x="366" y="252"/>
                        <a:pt x="434" y="115"/>
                      </a:cubicBezTo>
                      <a:cubicBezTo>
                        <a:pt x="457" y="69"/>
                        <a:pt x="434" y="24"/>
                        <a:pt x="388"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2" name="Google Shape;112;p6"/>
                <p:cNvSpPr/>
                <p:nvPr/>
              </p:nvSpPr>
              <p:spPr>
                <a:xfrm>
                  <a:off x="8321855" y="2314637"/>
                  <a:ext cx="63575" cy="175235"/>
                </a:xfrm>
                <a:custGeom>
                  <a:avLst/>
                  <a:gdLst/>
                  <a:ahLst/>
                  <a:cxnLst/>
                  <a:rect l="l" t="t" r="r" b="b"/>
                  <a:pathLst>
                    <a:path w="2352" h="6483" extrusionOk="0">
                      <a:moveTo>
                        <a:pt x="2192" y="0"/>
                      </a:moveTo>
                      <a:cubicBezTo>
                        <a:pt x="2124" y="0"/>
                        <a:pt x="2078" y="46"/>
                        <a:pt x="2055" y="114"/>
                      </a:cubicBezTo>
                      <a:cubicBezTo>
                        <a:pt x="2010" y="206"/>
                        <a:pt x="1987" y="320"/>
                        <a:pt x="1941" y="434"/>
                      </a:cubicBezTo>
                      <a:cubicBezTo>
                        <a:pt x="1895" y="525"/>
                        <a:pt x="1850" y="639"/>
                        <a:pt x="1804" y="753"/>
                      </a:cubicBezTo>
                      <a:cubicBezTo>
                        <a:pt x="1713" y="959"/>
                        <a:pt x="1622" y="1164"/>
                        <a:pt x="1553" y="1392"/>
                      </a:cubicBezTo>
                      <a:cubicBezTo>
                        <a:pt x="1462" y="1621"/>
                        <a:pt x="1370" y="1849"/>
                        <a:pt x="1302" y="2077"/>
                      </a:cubicBezTo>
                      <a:cubicBezTo>
                        <a:pt x="1234" y="2283"/>
                        <a:pt x="1165" y="2488"/>
                        <a:pt x="1097" y="2716"/>
                      </a:cubicBezTo>
                      <a:cubicBezTo>
                        <a:pt x="1028" y="2922"/>
                        <a:pt x="960" y="3127"/>
                        <a:pt x="914" y="3333"/>
                      </a:cubicBezTo>
                      <a:cubicBezTo>
                        <a:pt x="845" y="3538"/>
                        <a:pt x="754" y="3766"/>
                        <a:pt x="686" y="3995"/>
                      </a:cubicBezTo>
                      <a:cubicBezTo>
                        <a:pt x="663" y="4109"/>
                        <a:pt x="617" y="4223"/>
                        <a:pt x="572" y="4360"/>
                      </a:cubicBezTo>
                      <a:cubicBezTo>
                        <a:pt x="549" y="4451"/>
                        <a:pt x="526" y="4542"/>
                        <a:pt x="480" y="4634"/>
                      </a:cubicBezTo>
                      <a:cubicBezTo>
                        <a:pt x="412" y="4839"/>
                        <a:pt x="366" y="5044"/>
                        <a:pt x="298" y="5227"/>
                      </a:cubicBezTo>
                      <a:cubicBezTo>
                        <a:pt x="252" y="5410"/>
                        <a:pt x="206" y="5592"/>
                        <a:pt x="138" y="5752"/>
                      </a:cubicBezTo>
                      <a:cubicBezTo>
                        <a:pt x="92" y="5889"/>
                        <a:pt x="69" y="6049"/>
                        <a:pt x="47" y="6186"/>
                      </a:cubicBezTo>
                      <a:cubicBezTo>
                        <a:pt x="1" y="6277"/>
                        <a:pt x="47" y="6391"/>
                        <a:pt x="138" y="6460"/>
                      </a:cubicBezTo>
                      <a:cubicBezTo>
                        <a:pt x="184" y="6482"/>
                        <a:pt x="252" y="6482"/>
                        <a:pt x="321" y="6482"/>
                      </a:cubicBezTo>
                      <a:cubicBezTo>
                        <a:pt x="366" y="6460"/>
                        <a:pt x="435" y="6437"/>
                        <a:pt x="457" y="6368"/>
                      </a:cubicBezTo>
                      <a:cubicBezTo>
                        <a:pt x="503" y="6300"/>
                        <a:pt x="526" y="6209"/>
                        <a:pt x="549" y="6117"/>
                      </a:cubicBezTo>
                      <a:cubicBezTo>
                        <a:pt x="572" y="6026"/>
                        <a:pt x="594" y="5957"/>
                        <a:pt x="640" y="5866"/>
                      </a:cubicBezTo>
                      <a:cubicBezTo>
                        <a:pt x="686" y="5684"/>
                        <a:pt x="754" y="5501"/>
                        <a:pt x="800" y="5296"/>
                      </a:cubicBezTo>
                      <a:cubicBezTo>
                        <a:pt x="845" y="5204"/>
                        <a:pt x="868" y="5113"/>
                        <a:pt x="891" y="5022"/>
                      </a:cubicBezTo>
                      <a:cubicBezTo>
                        <a:pt x="914" y="4930"/>
                        <a:pt x="960" y="4816"/>
                        <a:pt x="982" y="4725"/>
                      </a:cubicBezTo>
                      <a:cubicBezTo>
                        <a:pt x="1028" y="4611"/>
                        <a:pt x="1051" y="4519"/>
                        <a:pt x="1074" y="4428"/>
                      </a:cubicBezTo>
                      <a:cubicBezTo>
                        <a:pt x="1119" y="4314"/>
                        <a:pt x="1165" y="4200"/>
                        <a:pt x="1188" y="4063"/>
                      </a:cubicBezTo>
                      <a:cubicBezTo>
                        <a:pt x="1256" y="3835"/>
                        <a:pt x="1348" y="3629"/>
                        <a:pt x="1393" y="3401"/>
                      </a:cubicBezTo>
                      <a:cubicBezTo>
                        <a:pt x="1462" y="3196"/>
                        <a:pt x="1507" y="2990"/>
                        <a:pt x="1576" y="2762"/>
                      </a:cubicBezTo>
                      <a:cubicBezTo>
                        <a:pt x="1713" y="2328"/>
                        <a:pt x="1873" y="1895"/>
                        <a:pt x="1987" y="1438"/>
                      </a:cubicBezTo>
                      <a:cubicBezTo>
                        <a:pt x="2032" y="1233"/>
                        <a:pt x="2078" y="1027"/>
                        <a:pt x="2147" y="822"/>
                      </a:cubicBezTo>
                      <a:cubicBezTo>
                        <a:pt x="2215" y="616"/>
                        <a:pt x="2261" y="388"/>
                        <a:pt x="2329" y="183"/>
                      </a:cubicBezTo>
                      <a:cubicBezTo>
                        <a:pt x="2352" y="114"/>
                        <a:pt x="2306" y="23"/>
                        <a:pt x="2238" y="23"/>
                      </a:cubicBezTo>
                      <a:cubicBezTo>
                        <a:pt x="2215" y="0"/>
                        <a:pt x="2192" y="0"/>
                        <a:pt x="2192"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3" name="Google Shape;113;p6"/>
                <p:cNvSpPr/>
                <p:nvPr/>
              </p:nvSpPr>
              <p:spPr>
                <a:xfrm>
                  <a:off x="8370617" y="2331910"/>
                  <a:ext cx="61709" cy="175398"/>
                </a:xfrm>
                <a:custGeom>
                  <a:avLst/>
                  <a:gdLst/>
                  <a:ahLst/>
                  <a:cxnLst/>
                  <a:rect l="l" t="t" r="r" b="b"/>
                  <a:pathLst>
                    <a:path w="2283" h="6489" extrusionOk="0">
                      <a:moveTo>
                        <a:pt x="2146" y="0"/>
                      </a:moveTo>
                      <a:cubicBezTo>
                        <a:pt x="2077" y="0"/>
                        <a:pt x="2032" y="23"/>
                        <a:pt x="2009" y="92"/>
                      </a:cubicBezTo>
                      <a:cubicBezTo>
                        <a:pt x="1986" y="183"/>
                        <a:pt x="1940" y="297"/>
                        <a:pt x="1917" y="411"/>
                      </a:cubicBezTo>
                      <a:cubicBezTo>
                        <a:pt x="1872" y="525"/>
                        <a:pt x="1803" y="662"/>
                        <a:pt x="1758" y="799"/>
                      </a:cubicBezTo>
                      <a:cubicBezTo>
                        <a:pt x="1689" y="1027"/>
                        <a:pt x="1575" y="1256"/>
                        <a:pt x="1484" y="1484"/>
                      </a:cubicBezTo>
                      <a:cubicBezTo>
                        <a:pt x="1438" y="1598"/>
                        <a:pt x="1393" y="1712"/>
                        <a:pt x="1347" y="1826"/>
                      </a:cubicBezTo>
                      <a:cubicBezTo>
                        <a:pt x="1301" y="1940"/>
                        <a:pt x="1256" y="2054"/>
                        <a:pt x="1233" y="2146"/>
                      </a:cubicBezTo>
                      <a:cubicBezTo>
                        <a:pt x="1141" y="2374"/>
                        <a:pt x="1073" y="2602"/>
                        <a:pt x="1004" y="2831"/>
                      </a:cubicBezTo>
                      <a:cubicBezTo>
                        <a:pt x="959" y="2945"/>
                        <a:pt x="913" y="3059"/>
                        <a:pt x="890" y="3150"/>
                      </a:cubicBezTo>
                      <a:cubicBezTo>
                        <a:pt x="845" y="3264"/>
                        <a:pt x="799" y="3378"/>
                        <a:pt x="776" y="3492"/>
                      </a:cubicBezTo>
                      <a:cubicBezTo>
                        <a:pt x="731" y="3584"/>
                        <a:pt x="708" y="3698"/>
                        <a:pt x="685" y="3812"/>
                      </a:cubicBezTo>
                      <a:cubicBezTo>
                        <a:pt x="639" y="3903"/>
                        <a:pt x="616" y="3995"/>
                        <a:pt x="594" y="4109"/>
                      </a:cubicBezTo>
                      <a:cubicBezTo>
                        <a:pt x="525" y="4291"/>
                        <a:pt x="457" y="4497"/>
                        <a:pt x="411" y="4679"/>
                      </a:cubicBezTo>
                      <a:cubicBezTo>
                        <a:pt x="388" y="4771"/>
                        <a:pt x="365" y="4862"/>
                        <a:pt x="320" y="4953"/>
                      </a:cubicBezTo>
                      <a:cubicBezTo>
                        <a:pt x="297" y="5045"/>
                        <a:pt x="251" y="5159"/>
                        <a:pt x="228" y="5273"/>
                      </a:cubicBezTo>
                      <a:cubicBezTo>
                        <a:pt x="160" y="5455"/>
                        <a:pt x="114" y="5638"/>
                        <a:pt x="69" y="5821"/>
                      </a:cubicBezTo>
                      <a:cubicBezTo>
                        <a:pt x="69" y="5889"/>
                        <a:pt x="46" y="5935"/>
                        <a:pt x="23" y="6003"/>
                      </a:cubicBezTo>
                      <a:cubicBezTo>
                        <a:pt x="0" y="6095"/>
                        <a:pt x="0" y="6186"/>
                        <a:pt x="0" y="6277"/>
                      </a:cubicBezTo>
                      <a:cubicBezTo>
                        <a:pt x="0" y="6368"/>
                        <a:pt x="46" y="6460"/>
                        <a:pt x="137" y="6483"/>
                      </a:cubicBezTo>
                      <a:cubicBezTo>
                        <a:pt x="153" y="6487"/>
                        <a:pt x="170" y="6489"/>
                        <a:pt x="187" y="6489"/>
                      </a:cubicBezTo>
                      <a:cubicBezTo>
                        <a:pt x="267" y="6489"/>
                        <a:pt x="351" y="6448"/>
                        <a:pt x="388" y="6391"/>
                      </a:cubicBezTo>
                      <a:cubicBezTo>
                        <a:pt x="457" y="6254"/>
                        <a:pt x="502" y="6095"/>
                        <a:pt x="548" y="5958"/>
                      </a:cubicBezTo>
                      <a:cubicBezTo>
                        <a:pt x="616" y="5752"/>
                        <a:pt x="662" y="5570"/>
                        <a:pt x="731" y="5387"/>
                      </a:cubicBezTo>
                      <a:cubicBezTo>
                        <a:pt x="753" y="5273"/>
                        <a:pt x="799" y="5182"/>
                        <a:pt x="822" y="5067"/>
                      </a:cubicBezTo>
                      <a:cubicBezTo>
                        <a:pt x="845" y="4976"/>
                        <a:pt x="890" y="4885"/>
                        <a:pt x="913" y="4794"/>
                      </a:cubicBezTo>
                      <a:cubicBezTo>
                        <a:pt x="982" y="4611"/>
                        <a:pt x="1027" y="4428"/>
                        <a:pt x="1096" y="4223"/>
                      </a:cubicBezTo>
                      <a:cubicBezTo>
                        <a:pt x="1210" y="3789"/>
                        <a:pt x="1347" y="3378"/>
                        <a:pt x="1484" y="2945"/>
                      </a:cubicBezTo>
                      <a:cubicBezTo>
                        <a:pt x="1552" y="2716"/>
                        <a:pt x="1621" y="2488"/>
                        <a:pt x="1689" y="2260"/>
                      </a:cubicBezTo>
                      <a:cubicBezTo>
                        <a:pt x="1735" y="2146"/>
                        <a:pt x="1758" y="2054"/>
                        <a:pt x="1803" y="1940"/>
                      </a:cubicBezTo>
                      <a:cubicBezTo>
                        <a:pt x="1826" y="1826"/>
                        <a:pt x="1872" y="1689"/>
                        <a:pt x="1917" y="1575"/>
                      </a:cubicBezTo>
                      <a:cubicBezTo>
                        <a:pt x="1986" y="1347"/>
                        <a:pt x="2032" y="1096"/>
                        <a:pt x="2077" y="868"/>
                      </a:cubicBezTo>
                      <a:cubicBezTo>
                        <a:pt x="2123" y="731"/>
                        <a:pt x="2146" y="616"/>
                        <a:pt x="2169" y="480"/>
                      </a:cubicBezTo>
                      <a:cubicBezTo>
                        <a:pt x="2191" y="365"/>
                        <a:pt x="2237" y="251"/>
                        <a:pt x="2260" y="160"/>
                      </a:cubicBezTo>
                      <a:cubicBezTo>
                        <a:pt x="2283" y="92"/>
                        <a:pt x="2237" y="23"/>
                        <a:pt x="2169"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4" name="Google Shape;114;p6"/>
                <p:cNvSpPr/>
                <p:nvPr/>
              </p:nvSpPr>
              <p:spPr>
                <a:xfrm>
                  <a:off x="8416271" y="2331288"/>
                  <a:ext cx="18516" cy="48384"/>
                </a:xfrm>
                <a:custGeom>
                  <a:avLst/>
                  <a:gdLst/>
                  <a:ahLst/>
                  <a:cxnLst/>
                  <a:rect l="l" t="t" r="r" b="b"/>
                  <a:pathLst>
                    <a:path w="685" h="1790" extrusionOk="0">
                      <a:moveTo>
                        <a:pt x="594" y="0"/>
                      </a:moveTo>
                      <a:cubicBezTo>
                        <a:pt x="548" y="0"/>
                        <a:pt x="525" y="23"/>
                        <a:pt x="502" y="69"/>
                      </a:cubicBezTo>
                      <a:cubicBezTo>
                        <a:pt x="457" y="183"/>
                        <a:pt x="434" y="320"/>
                        <a:pt x="388" y="457"/>
                      </a:cubicBezTo>
                      <a:cubicBezTo>
                        <a:pt x="343" y="594"/>
                        <a:pt x="297" y="708"/>
                        <a:pt x="274" y="845"/>
                      </a:cubicBezTo>
                      <a:cubicBezTo>
                        <a:pt x="228" y="959"/>
                        <a:pt x="183" y="1096"/>
                        <a:pt x="137" y="1210"/>
                      </a:cubicBezTo>
                      <a:cubicBezTo>
                        <a:pt x="92" y="1370"/>
                        <a:pt x="46" y="1530"/>
                        <a:pt x="0" y="1689"/>
                      </a:cubicBezTo>
                      <a:cubicBezTo>
                        <a:pt x="0" y="1735"/>
                        <a:pt x="23" y="1781"/>
                        <a:pt x="69" y="1781"/>
                      </a:cubicBezTo>
                      <a:cubicBezTo>
                        <a:pt x="75" y="1787"/>
                        <a:pt x="83" y="1790"/>
                        <a:pt x="91" y="1790"/>
                      </a:cubicBezTo>
                      <a:cubicBezTo>
                        <a:pt x="114" y="1790"/>
                        <a:pt x="143" y="1769"/>
                        <a:pt x="160" y="1735"/>
                      </a:cubicBezTo>
                      <a:cubicBezTo>
                        <a:pt x="206" y="1575"/>
                        <a:pt x="251" y="1438"/>
                        <a:pt x="297" y="1279"/>
                      </a:cubicBezTo>
                      <a:cubicBezTo>
                        <a:pt x="343" y="1164"/>
                        <a:pt x="365" y="1028"/>
                        <a:pt x="411" y="913"/>
                      </a:cubicBezTo>
                      <a:cubicBezTo>
                        <a:pt x="457" y="776"/>
                        <a:pt x="502" y="639"/>
                        <a:pt x="548" y="503"/>
                      </a:cubicBezTo>
                      <a:cubicBezTo>
                        <a:pt x="594" y="366"/>
                        <a:pt x="617" y="229"/>
                        <a:pt x="662" y="115"/>
                      </a:cubicBezTo>
                      <a:cubicBezTo>
                        <a:pt x="685" y="69"/>
                        <a:pt x="662" y="23"/>
                        <a:pt x="617"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5" name="Google Shape;115;p6"/>
                <p:cNvSpPr/>
                <p:nvPr/>
              </p:nvSpPr>
              <p:spPr>
                <a:xfrm>
                  <a:off x="8415027" y="2334369"/>
                  <a:ext cx="19164" cy="47086"/>
                </a:xfrm>
                <a:custGeom>
                  <a:avLst/>
                  <a:gdLst/>
                  <a:ahLst/>
                  <a:cxnLst/>
                  <a:rect l="l" t="t" r="r" b="b"/>
                  <a:pathLst>
                    <a:path w="709" h="1742" extrusionOk="0">
                      <a:moveTo>
                        <a:pt x="617" y="1"/>
                      </a:moveTo>
                      <a:cubicBezTo>
                        <a:pt x="594" y="1"/>
                        <a:pt x="548" y="46"/>
                        <a:pt x="548" y="69"/>
                      </a:cubicBezTo>
                      <a:cubicBezTo>
                        <a:pt x="503" y="206"/>
                        <a:pt x="457" y="343"/>
                        <a:pt x="411" y="480"/>
                      </a:cubicBezTo>
                      <a:cubicBezTo>
                        <a:pt x="366" y="594"/>
                        <a:pt x="320" y="708"/>
                        <a:pt x="297" y="822"/>
                      </a:cubicBezTo>
                      <a:cubicBezTo>
                        <a:pt x="206" y="1096"/>
                        <a:pt x="115" y="1370"/>
                        <a:pt x="1" y="1621"/>
                      </a:cubicBezTo>
                      <a:cubicBezTo>
                        <a:pt x="1" y="1667"/>
                        <a:pt x="23" y="1712"/>
                        <a:pt x="69" y="1735"/>
                      </a:cubicBezTo>
                      <a:cubicBezTo>
                        <a:pt x="77" y="1739"/>
                        <a:pt x="86" y="1741"/>
                        <a:pt x="94" y="1741"/>
                      </a:cubicBezTo>
                      <a:cubicBezTo>
                        <a:pt x="131" y="1741"/>
                        <a:pt x="165" y="1704"/>
                        <a:pt x="183" y="1667"/>
                      </a:cubicBezTo>
                      <a:cubicBezTo>
                        <a:pt x="274" y="1416"/>
                        <a:pt x="366" y="1142"/>
                        <a:pt x="434" y="891"/>
                      </a:cubicBezTo>
                      <a:cubicBezTo>
                        <a:pt x="480" y="777"/>
                        <a:pt x="526" y="662"/>
                        <a:pt x="548" y="548"/>
                      </a:cubicBezTo>
                      <a:cubicBezTo>
                        <a:pt x="594" y="411"/>
                        <a:pt x="640" y="252"/>
                        <a:pt x="708" y="115"/>
                      </a:cubicBezTo>
                      <a:cubicBezTo>
                        <a:pt x="708" y="69"/>
                        <a:pt x="685" y="23"/>
                        <a:pt x="640" y="23"/>
                      </a:cubicBezTo>
                      <a:cubicBezTo>
                        <a:pt x="640" y="23"/>
                        <a:pt x="617" y="1"/>
                        <a:pt x="617"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6" name="Google Shape;116;p6"/>
                <p:cNvSpPr/>
                <p:nvPr/>
              </p:nvSpPr>
              <p:spPr>
                <a:xfrm>
                  <a:off x="8419352" y="2344235"/>
                  <a:ext cx="64791" cy="176722"/>
                </a:xfrm>
                <a:custGeom>
                  <a:avLst/>
                  <a:gdLst/>
                  <a:ahLst/>
                  <a:cxnLst/>
                  <a:rect l="l" t="t" r="r" b="b"/>
                  <a:pathLst>
                    <a:path w="2397" h="6538" extrusionOk="0">
                      <a:moveTo>
                        <a:pt x="2237" y="1"/>
                      </a:moveTo>
                      <a:cubicBezTo>
                        <a:pt x="2192" y="1"/>
                        <a:pt x="2146" y="46"/>
                        <a:pt x="2123" y="92"/>
                      </a:cubicBezTo>
                      <a:cubicBezTo>
                        <a:pt x="2077" y="183"/>
                        <a:pt x="2055" y="275"/>
                        <a:pt x="2032" y="343"/>
                      </a:cubicBezTo>
                      <a:cubicBezTo>
                        <a:pt x="2009" y="412"/>
                        <a:pt x="1986" y="457"/>
                        <a:pt x="1963" y="503"/>
                      </a:cubicBezTo>
                      <a:cubicBezTo>
                        <a:pt x="1941" y="571"/>
                        <a:pt x="1918" y="617"/>
                        <a:pt x="1895" y="685"/>
                      </a:cubicBezTo>
                      <a:cubicBezTo>
                        <a:pt x="1872" y="685"/>
                        <a:pt x="1872" y="708"/>
                        <a:pt x="1872" y="708"/>
                      </a:cubicBezTo>
                      <a:cubicBezTo>
                        <a:pt x="1826" y="822"/>
                        <a:pt x="1758" y="914"/>
                        <a:pt x="1712" y="1028"/>
                      </a:cubicBezTo>
                      <a:cubicBezTo>
                        <a:pt x="1644" y="1188"/>
                        <a:pt x="1575" y="1325"/>
                        <a:pt x="1507" y="1462"/>
                      </a:cubicBezTo>
                      <a:cubicBezTo>
                        <a:pt x="1461" y="1576"/>
                        <a:pt x="1416" y="1690"/>
                        <a:pt x="1370" y="1781"/>
                      </a:cubicBezTo>
                      <a:lnTo>
                        <a:pt x="1256" y="2169"/>
                      </a:lnTo>
                      <a:cubicBezTo>
                        <a:pt x="1164" y="2375"/>
                        <a:pt x="1096" y="2580"/>
                        <a:pt x="1027" y="2785"/>
                      </a:cubicBezTo>
                      <a:cubicBezTo>
                        <a:pt x="1005" y="2922"/>
                        <a:pt x="959" y="3036"/>
                        <a:pt x="913" y="3151"/>
                      </a:cubicBezTo>
                      <a:cubicBezTo>
                        <a:pt x="868" y="3288"/>
                        <a:pt x="822" y="3424"/>
                        <a:pt x="799" y="3584"/>
                      </a:cubicBezTo>
                      <a:cubicBezTo>
                        <a:pt x="731" y="3721"/>
                        <a:pt x="708" y="3858"/>
                        <a:pt x="662" y="4018"/>
                      </a:cubicBezTo>
                      <a:cubicBezTo>
                        <a:pt x="639" y="4132"/>
                        <a:pt x="594" y="4246"/>
                        <a:pt x="571" y="4360"/>
                      </a:cubicBezTo>
                      <a:cubicBezTo>
                        <a:pt x="503" y="4566"/>
                        <a:pt x="434" y="4771"/>
                        <a:pt x="388" y="4977"/>
                      </a:cubicBezTo>
                      <a:cubicBezTo>
                        <a:pt x="320" y="5159"/>
                        <a:pt x="274" y="5365"/>
                        <a:pt x="206" y="5547"/>
                      </a:cubicBezTo>
                      <a:cubicBezTo>
                        <a:pt x="160" y="5730"/>
                        <a:pt x="114" y="5912"/>
                        <a:pt x="69" y="6095"/>
                      </a:cubicBezTo>
                      <a:cubicBezTo>
                        <a:pt x="46" y="6186"/>
                        <a:pt x="0" y="6278"/>
                        <a:pt x="46" y="6369"/>
                      </a:cubicBezTo>
                      <a:cubicBezTo>
                        <a:pt x="69" y="6437"/>
                        <a:pt x="114" y="6506"/>
                        <a:pt x="183" y="6529"/>
                      </a:cubicBezTo>
                      <a:cubicBezTo>
                        <a:pt x="207" y="6535"/>
                        <a:pt x="230" y="6538"/>
                        <a:pt x="252" y="6538"/>
                      </a:cubicBezTo>
                      <a:cubicBezTo>
                        <a:pt x="311" y="6538"/>
                        <a:pt x="361" y="6517"/>
                        <a:pt x="411" y="6483"/>
                      </a:cubicBezTo>
                      <a:cubicBezTo>
                        <a:pt x="480" y="6415"/>
                        <a:pt x="525" y="6300"/>
                        <a:pt x="548" y="6209"/>
                      </a:cubicBezTo>
                      <a:cubicBezTo>
                        <a:pt x="571" y="6141"/>
                        <a:pt x="594" y="6049"/>
                        <a:pt x="617" y="5981"/>
                      </a:cubicBezTo>
                      <a:cubicBezTo>
                        <a:pt x="685" y="5776"/>
                        <a:pt x="754" y="5570"/>
                        <a:pt x="822" y="5387"/>
                      </a:cubicBezTo>
                      <a:cubicBezTo>
                        <a:pt x="868" y="5182"/>
                        <a:pt x="936" y="4999"/>
                        <a:pt x="982" y="4794"/>
                      </a:cubicBezTo>
                      <a:cubicBezTo>
                        <a:pt x="1050" y="4566"/>
                        <a:pt x="1119" y="4360"/>
                        <a:pt x="1187" y="4132"/>
                      </a:cubicBezTo>
                      <a:cubicBezTo>
                        <a:pt x="1233" y="3972"/>
                        <a:pt x="1279" y="3835"/>
                        <a:pt x="1301" y="3698"/>
                      </a:cubicBezTo>
                      <a:cubicBezTo>
                        <a:pt x="1347" y="3539"/>
                        <a:pt x="1393" y="3402"/>
                        <a:pt x="1438" y="3265"/>
                      </a:cubicBezTo>
                      <a:cubicBezTo>
                        <a:pt x="1484" y="3151"/>
                        <a:pt x="1507" y="3036"/>
                        <a:pt x="1552" y="2922"/>
                      </a:cubicBezTo>
                      <a:cubicBezTo>
                        <a:pt x="1575" y="2808"/>
                        <a:pt x="1598" y="2717"/>
                        <a:pt x="1644" y="2603"/>
                      </a:cubicBezTo>
                      <a:cubicBezTo>
                        <a:pt x="1712" y="2375"/>
                        <a:pt x="1781" y="2146"/>
                        <a:pt x="1849" y="1895"/>
                      </a:cubicBezTo>
                      <a:cubicBezTo>
                        <a:pt x="1895" y="1644"/>
                        <a:pt x="1986" y="1393"/>
                        <a:pt x="2077" y="1142"/>
                      </a:cubicBezTo>
                      <a:cubicBezTo>
                        <a:pt x="2123" y="1051"/>
                        <a:pt x="2146" y="982"/>
                        <a:pt x="2169" y="868"/>
                      </a:cubicBezTo>
                      <a:cubicBezTo>
                        <a:pt x="2192" y="777"/>
                        <a:pt x="2237" y="685"/>
                        <a:pt x="2260" y="571"/>
                      </a:cubicBezTo>
                      <a:cubicBezTo>
                        <a:pt x="2260" y="503"/>
                        <a:pt x="2283" y="434"/>
                        <a:pt x="2283" y="366"/>
                      </a:cubicBezTo>
                      <a:cubicBezTo>
                        <a:pt x="2306" y="297"/>
                        <a:pt x="2329" y="229"/>
                        <a:pt x="2374" y="183"/>
                      </a:cubicBezTo>
                      <a:cubicBezTo>
                        <a:pt x="2397" y="115"/>
                        <a:pt x="2329" y="24"/>
                        <a:pt x="2283" y="24"/>
                      </a:cubicBezTo>
                      <a:cubicBezTo>
                        <a:pt x="2260" y="1"/>
                        <a:pt x="2260" y="1"/>
                        <a:pt x="2237"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7" name="Google Shape;117;p6"/>
                <p:cNvSpPr/>
                <p:nvPr/>
              </p:nvSpPr>
              <p:spPr>
                <a:xfrm>
                  <a:off x="8465627" y="2345479"/>
                  <a:ext cx="21002" cy="49222"/>
                </a:xfrm>
                <a:custGeom>
                  <a:avLst/>
                  <a:gdLst/>
                  <a:ahLst/>
                  <a:cxnLst/>
                  <a:rect l="l" t="t" r="r" b="b"/>
                  <a:pathLst>
                    <a:path w="777" h="1821" extrusionOk="0">
                      <a:moveTo>
                        <a:pt x="685" y="0"/>
                      </a:moveTo>
                      <a:cubicBezTo>
                        <a:pt x="662" y="0"/>
                        <a:pt x="639" y="23"/>
                        <a:pt x="639" y="46"/>
                      </a:cubicBezTo>
                      <a:cubicBezTo>
                        <a:pt x="594" y="92"/>
                        <a:pt x="571" y="160"/>
                        <a:pt x="548" y="229"/>
                      </a:cubicBezTo>
                      <a:cubicBezTo>
                        <a:pt x="525" y="297"/>
                        <a:pt x="502" y="366"/>
                        <a:pt x="457" y="434"/>
                      </a:cubicBezTo>
                      <a:cubicBezTo>
                        <a:pt x="411" y="571"/>
                        <a:pt x="365" y="708"/>
                        <a:pt x="320" y="845"/>
                      </a:cubicBezTo>
                      <a:cubicBezTo>
                        <a:pt x="274" y="982"/>
                        <a:pt x="229" y="1119"/>
                        <a:pt x="183" y="1256"/>
                      </a:cubicBezTo>
                      <a:cubicBezTo>
                        <a:pt x="137" y="1416"/>
                        <a:pt x="69" y="1552"/>
                        <a:pt x="23" y="1712"/>
                      </a:cubicBezTo>
                      <a:cubicBezTo>
                        <a:pt x="0" y="1758"/>
                        <a:pt x="23" y="1804"/>
                        <a:pt x="69" y="1804"/>
                      </a:cubicBezTo>
                      <a:cubicBezTo>
                        <a:pt x="80" y="1815"/>
                        <a:pt x="92" y="1821"/>
                        <a:pt x="103" y="1821"/>
                      </a:cubicBezTo>
                      <a:cubicBezTo>
                        <a:pt x="114" y="1821"/>
                        <a:pt x="126" y="1815"/>
                        <a:pt x="137" y="1804"/>
                      </a:cubicBezTo>
                      <a:cubicBezTo>
                        <a:pt x="160" y="1804"/>
                        <a:pt x="160" y="1781"/>
                        <a:pt x="183" y="1758"/>
                      </a:cubicBezTo>
                      <a:cubicBezTo>
                        <a:pt x="229" y="1644"/>
                        <a:pt x="274" y="1507"/>
                        <a:pt x="320" y="1393"/>
                      </a:cubicBezTo>
                      <a:cubicBezTo>
                        <a:pt x="343" y="1324"/>
                        <a:pt x="365" y="1256"/>
                        <a:pt x="388" y="1164"/>
                      </a:cubicBezTo>
                      <a:cubicBezTo>
                        <a:pt x="411" y="1096"/>
                        <a:pt x="434" y="1027"/>
                        <a:pt x="457" y="959"/>
                      </a:cubicBezTo>
                      <a:cubicBezTo>
                        <a:pt x="502" y="845"/>
                        <a:pt x="525" y="731"/>
                        <a:pt x="571" y="617"/>
                      </a:cubicBezTo>
                      <a:cubicBezTo>
                        <a:pt x="617" y="503"/>
                        <a:pt x="662" y="366"/>
                        <a:pt x="708" y="251"/>
                      </a:cubicBezTo>
                      <a:cubicBezTo>
                        <a:pt x="731" y="206"/>
                        <a:pt x="753" y="160"/>
                        <a:pt x="776" y="137"/>
                      </a:cubicBezTo>
                      <a:cubicBezTo>
                        <a:pt x="776" y="114"/>
                        <a:pt x="776" y="92"/>
                        <a:pt x="776" y="69"/>
                      </a:cubicBezTo>
                      <a:cubicBezTo>
                        <a:pt x="776" y="46"/>
                        <a:pt x="753" y="23"/>
                        <a:pt x="753" y="23"/>
                      </a:cubicBezTo>
                      <a:cubicBezTo>
                        <a:pt x="731" y="0"/>
                        <a:pt x="708" y="0"/>
                        <a:pt x="708"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8" name="Google Shape;118;p6"/>
                <p:cNvSpPr/>
                <p:nvPr/>
              </p:nvSpPr>
              <p:spPr>
                <a:xfrm>
                  <a:off x="8474872" y="2361507"/>
                  <a:ext cx="62953" cy="177317"/>
                </a:xfrm>
                <a:custGeom>
                  <a:avLst/>
                  <a:gdLst/>
                  <a:ahLst/>
                  <a:cxnLst/>
                  <a:rect l="l" t="t" r="r" b="b"/>
                  <a:pathLst>
                    <a:path w="2329" h="6560" extrusionOk="0">
                      <a:moveTo>
                        <a:pt x="2169" y="1"/>
                      </a:moveTo>
                      <a:cubicBezTo>
                        <a:pt x="2101" y="1"/>
                        <a:pt x="2032" y="46"/>
                        <a:pt x="2009" y="115"/>
                      </a:cubicBezTo>
                      <a:cubicBezTo>
                        <a:pt x="1986" y="275"/>
                        <a:pt x="1941" y="412"/>
                        <a:pt x="1895" y="549"/>
                      </a:cubicBezTo>
                      <a:cubicBezTo>
                        <a:pt x="1849" y="663"/>
                        <a:pt x="1804" y="777"/>
                        <a:pt x="1758" y="891"/>
                      </a:cubicBezTo>
                      <a:cubicBezTo>
                        <a:pt x="1644" y="1142"/>
                        <a:pt x="1530" y="1370"/>
                        <a:pt x="1439" y="1599"/>
                      </a:cubicBezTo>
                      <a:cubicBezTo>
                        <a:pt x="1393" y="1713"/>
                        <a:pt x="1325" y="1827"/>
                        <a:pt x="1279" y="1941"/>
                      </a:cubicBezTo>
                      <a:cubicBezTo>
                        <a:pt x="1233" y="2032"/>
                        <a:pt x="1210" y="2146"/>
                        <a:pt x="1165" y="2261"/>
                      </a:cubicBezTo>
                      <a:cubicBezTo>
                        <a:pt x="1119" y="2375"/>
                        <a:pt x="1073" y="2512"/>
                        <a:pt x="1028" y="2649"/>
                      </a:cubicBezTo>
                      <a:cubicBezTo>
                        <a:pt x="982" y="2763"/>
                        <a:pt x="959" y="2900"/>
                        <a:pt x="914" y="3037"/>
                      </a:cubicBezTo>
                      <a:cubicBezTo>
                        <a:pt x="845" y="3288"/>
                        <a:pt x="754" y="3539"/>
                        <a:pt x="685" y="3767"/>
                      </a:cubicBezTo>
                      <a:cubicBezTo>
                        <a:pt x="617" y="3995"/>
                        <a:pt x="548" y="4223"/>
                        <a:pt x="480" y="4429"/>
                      </a:cubicBezTo>
                      <a:cubicBezTo>
                        <a:pt x="434" y="4612"/>
                        <a:pt x="389" y="4771"/>
                        <a:pt x="343" y="4954"/>
                      </a:cubicBezTo>
                      <a:cubicBezTo>
                        <a:pt x="297" y="5114"/>
                        <a:pt x="252" y="5273"/>
                        <a:pt x="206" y="5433"/>
                      </a:cubicBezTo>
                      <a:cubicBezTo>
                        <a:pt x="160" y="5593"/>
                        <a:pt x="115" y="5753"/>
                        <a:pt x="92" y="5913"/>
                      </a:cubicBezTo>
                      <a:cubicBezTo>
                        <a:pt x="69" y="5981"/>
                        <a:pt x="46" y="6027"/>
                        <a:pt x="46" y="6095"/>
                      </a:cubicBezTo>
                      <a:cubicBezTo>
                        <a:pt x="23" y="6186"/>
                        <a:pt x="1" y="6255"/>
                        <a:pt x="1" y="6346"/>
                      </a:cubicBezTo>
                      <a:cubicBezTo>
                        <a:pt x="1" y="6369"/>
                        <a:pt x="1" y="6415"/>
                        <a:pt x="23" y="6438"/>
                      </a:cubicBezTo>
                      <a:cubicBezTo>
                        <a:pt x="46" y="6506"/>
                        <a:pt x="115" y="6552"/>
                        <a:pt x="160" y="6552"/>
                      </a:cubicBezTo>
                      <a:cubicBezTo>
                        <a:pt x="182" y="6557"/>
                        <a:pt x="205" y="6560"/>
                        <a:pt x="228" y="6560"/>
                      </a:cubicBezTo>
                      <a:cubicBezTo>
                        <a:pt x="302" y="6560"/>
                        <a:pt x="377" y="6530"/>
                        <a:pt x="411" y="6460"/>
                      </a:cubicBezTo>
                      <a:cubicBezTo>
                        <a:pt x="457" y="6369"/>
                        <a:pt x="503" y="6301"/>
                        <a:pt x="526" y="6209"/>
                      </a:cubicBezTo>
                      <a:cubicBezTo>
                        <a:pt x="548" y="6118"/>
                        <a:pt x="571" y="6027"/>
                        <a:pt x="617" y="5935"/>
                      </a:cubicBezTo>
                      <a:cubicBezTo>
                        <a:pt x="663" y="5753"/>
                        <a:pt x="731" y="5547"/>
                        <a:pt x="800" y="5365"/>
                      </a:cubicBezTo>
                      <a:cubicBezTo>
                        <a:pt x="868" y="5159"/>
                        <a:pt x="914" y="4954"/>
                        <a:pt x="982" y="4748"/>
                      </a:cubicBezTo>
                      <a:cubicBezTo>
                        <a:pt x="1051" y="4543"/>
                        <a:pt x="1119" y="4315"/>
                        <a:pt x="1188" y="4087"/>
                      </a:cubicBezTo>
                      <a:cubicBezTo>
                        <a:pt x="1256" y="3858"/>
                        <a:pt x="1325" y="3630"/>
                        <a:pt x="1393" y="3379"/>
                      </a:cubicBezTo>
                      <a:cubicBezTo>
                        <a:pt x="1484" y="3128"/>
                        <a:pt x="1530" y="2831"/>
                        <a:pt x="1621" y="2580"/>
                      </a:cubicBezTo>
                      <a:cubicBezTo>
                        <a:pt x="1690" y="2352"/>
                        <a:pt x="1758" y="2146"/>
                        <a:pt x="1827" y="1918"/>
                      </a:cubicBezTo>
                      <a:cubicBezTo>
                        <a:pt x="1918" y="1644"/>
                        <a:pt x="2009" y="1370"/>
                        <a:pt x="2078" y="1096"/>
                      </a:cubicBezTo>
                      <a:cubicBezTo>
                        <a:pt x="2123" y="959"/>
                        <a:pt x="2169" y="823"/>
                        <a:pt x="2215" y="663"/>
                      </a:cubicBezTo>
                      <a:cubicBezTo>
                        <a:pt x="2238" y="526"/>
                        <a:pt x="2260" y="366"/>
                        <a:pt x="2306" y="206"/>
                      </a:cubicBezTo>
                      <a:cubicBezTo>
                        <a:pt x="2329" y="115"/>
                        <a:pt x="2283" y="46"/>
                        <a:pt x="2192" y="24"/>
                      </a:cubicBezTo>
                      <a:cubicBezTo>
                        <a:pt x="2192" y="1"/>
                        <a:pt x="2169" y="1"/>
                        <a:pt x="216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9" name="Google Shape;119;p6"/>
                <p:cNvSpPr/>
                <p:nvPr/>
              </p:nvSpPr>
              <p:spPr>
                <a:xfrm>
                  <a:off x="8524850" y="2363372"/>
                  <a:ext cx="12974" cy="33328"/>
                </a:xfrm>
                <a:custGeom>
                  <a:avLst/>
                  <a:gdLst/>
                  <a:ahLst/>
                  <a:cxnLst/>
                  <a:rect l="l" t="t" r="r" b="b"/>
                  <a:pathLst>
                    <a:path w="480" h="1233" extrusionOk="0">
                      <a:moveTo>
                        <a:pt x="389" y="0"/>
                      </a:moveTo>
                      <a:cubicBezTo>
                        <a:pt x="366" y="0"/>
                        <a:pt x="320" y="23"/>
                        <a:pt x="320" y="69"/>
                      </a:cubicBezTo>
                      <a:cubicBezTo>
                        <a:pt x="297" y="137"/>
                        <a:pt x="274" y="229"/>
                        <a:pt x="252" y="297"/>
                      </a:cubicBezTo>
                      <a:cubicBezTo>
                        <a:pt x="229" y="388"/>
                        <a:pt x="206" y="480"/>
                        <a:pt x="183" y="571"/>
                      </a:cubicBezTo>
                      <a:cubicBezTo>
                        <a:pt x="160" y="639"/>
                        <a:pt x="137" y="731"/>
                        <a:pt x="92" y="822"/>
                      </a:cubicBezTo>
                      <a:cubicBezTo>
                        <a:pt x="69" y="936"/>
                        <a:pt x="46" y="1027"/>
                        <a:pt x="0" y="1119"/>
                      </a:cubicBezTo>
                      <a:cubicBezTo>
                        <a:pt x="0" y="1164"/>
                        <a:pt x="23" y="1210"/>
                        <a:pt x="69" y="1233"/>
                      </a:cubicBezTo>
                      <a:cubicBezTo>
                        <a:pt x="115" y="1233"/>
                        <a:pt x="137" y="1210"/>
                        <a:pt x="160" y="1164"/>
                      </a:cubicBezTo>
                      <a:cubicBezTo>
                        <a:pt x="183" y="1073"/>
                        <a:pt x="229" y="982"/>
                        <a:pt x="252" y="868"/>
                      </a:cubicBezTo>
                      <a:cubicBezTo>
                        <a:pt x="297" y="776"/>
                        <a:pt x="320" y="685"/>
                        <a:pt x="343" y="617"/>
                      </a:cubicBezTo>
                      <a:cubicBezTo>
                        <a:pt x="366" y="525"/>
                        <a:pt x="389" y="434"/>
                        <a:pt x="411" y="343"/>
                      </a:cubicBezTo>
                      <a:cubicBezTo>
                        <a:pt x="434" y="274"/>
                        <a:pt x="457" y="183"/>
                        <a:pt x="480" y="114"/>
                      </a:cubicBezTo>
                      <a:cubicBezTo>
                        <a:pt x="480" y="69"/>
                        <a:pt x="457" y="23"/>
                        <a:pt x="411"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0" name="Google Shape;120;p6"/>
                <p:cNvSpPr/>
                <p:nvPr/>
              </p:nvSpPr>
              <p:spPr>
                <a:xfrm>
                  <a:off x="8529175" y="2379401"/>
                  <a:ext cx="65413" cy="178749"/>
                </a:xfrm>
                <a:custGeom>
                  <a:avLst/>
                  <a:gdLst/>
                  <a:ahLst/>
                  <a:cxnLst/>
                  <a:rect l="l" t="t" r="r" b="b"/>
                  <a:pathLst>
                    <a:path w="2420" h="6613" extrusionOk="0">
                      <a:moveTo>
                        <a:pt x="2260" y="1"/>
                      </a:moveTo>
                      <a:cubicBezTo>
                        <a:pt x="2191" y="1"/>
                        <a:pt x="2123" y="24"/>
                        <a:pt x="2100" y="92"/>
                      </a:cubicBezTo>
                      <a:cubicBezTo>
                        <a:pt x="2032" y="343"/>
                        <a:pt x="1940" y="571"/>
                        <a:pt x="1826" y="822"/>
                      </a:cubicBezTo>
                      <a:cubicBezTo>
                        <a:pt x="1803" y="914"/>
                        <a:pt x="1758" y="1005"/>
                        <a:pt x="1712" y="1096"/>
                      </a:cubicBezTo>
                      <a:cubicBezTo>
                        <a:pt x="1674" y="1154"/>
                        <a:pt x="1651" y="1228"/>
                        <a:pt x="1618" y="1305"/>
                      </a:cubicBezTo>
                      <a:lnTo>
                        <a:pt x="1618" y="1305"/>
                      </a:lnTo>
                      <a:cubicBezTo>
                        <a:pt x="1620" y="1303"/>
                        <a:pt x="1621" y="1302"/>
                        <a:pt x="1621" y="1302"/>
                      </a:cubicBezTo>
                      <a:lnTo>
                        <a:pt x="1621" y="1302"/>
                      </a:lnTo>
                      <a:cubicBezTo>
                        <a:pt x="1619" y="1305"/>
                        <a:pt x="1617" y="1309"/>
                        <a:pt x="1614" y="1313"/>
                      </a:cubicBezTo>
                      <a:lnTo>
                        <a:pt x="1614" y="1313"/>
                      </a:lnTo>
                      <a:cubicBezTo>
                        <a:pt x="1616" y="1310"/>
                        <a:pt x="1617" y="1308"/>
                        <a:pt x="1618" y="1305"/>
                      </a:cubicBezTo>
                      <a:lnTo>
                        <a:pt x="1618" y="1305"/>
                      </a:lnTo>
                      <a:cubicBezTo>
                        <a:pt x="1612" y="1312"/>
                        <a:pt x="1601" y="1326"/>
                        <a:pt x="1599" y="1341"/>
                      </a:cubicBezTo>
                      <a:lnTo>
                        <a:pt x="1599" y="1341"/>
                      </a:lnTo>
                      <a:cubicBezTo>
                        <a:pt x="1604" y="1332"/>
                        <a:pt x="1609" y="1322"/>
                        <a:pt x="1614" y="1313"/>
                      </a:cubicBezTo>
                      <a:lnTo>
                        <a:pt x="1614" y="1313"/>
                      </a:lnTo>
                      <a:cubicBezTo>
                        <a:pt x="1609" y="1324"/>
                        <a:pt x="1604" y="1336"/>
                        <a:pt x="1598" y="1347"/>
                      </a:cubicBezTo>
                      <a:cubicBezTo>
                        <a:pt x="1598" y="1345"/>
                        <a:pt x="1598" y="1343"/>
                        <a:pt x="1599" y="1341"/>
                      </a:cubicBezTo>
                      <a:lnTo>
                        <a:pt x="1599" y="1341"/>
                      </a:lnTo>
                      <a:cubicBezTo>
                        <a:pt x="1542" y="1446"/>
                        <a:pt x="1502" y="1566"/>
                        <a:pt x="1461" y="1667"/>
                      </a:cubicBezTo>
                      <a:lnTo>
                        <a:pt x="1301" y="2101"/>
                      </a:lnTo>
                      <a:cubicBezTo>
                        <a:pt x="1233" y="2238"/>
                        <a:pt x="1187" y="2375"/>
                        <a:pt x="1142" y="2512"/>
                      </a:cubicBezTo>
                      <a:cubicBezTo>
                        <a:pt x="1096" y="2671"/>
                        <a:pt x="1050" y="2808"/>
                        <a:pt x="1005" y="2945"/>
                      </a:cubicBezTo>
                      <a:cubicBezTo>
                        <a:pt x="959" y="3082"/>
                        <a:pt x="913" y="3196"/>
                        <a:pt x="890" y="3310"/>
                      </a:cubicBezTo>
                      <a:cubicBezTo>
                        <a:pt x="845" y="3447"/>
                        <a:pt x="799" y="3584"/>
                        <a:pt x="753" y="3698"/>
                      </a:cubicBezTo>
                      <a:cubicBezTo>
                        <a:pt x="708" y="3904"/>
                        <a:pt x="639" y="4109"/>
                        <a:pt x="594" y="4315"/>
                      </a:cubicBezTo>
                      <a:cubicBezTo>
                        <a:pt x="525" y="4520"/>
                        <a:pt x="457" y="4726"/>
                        <a:pt x="388" y="4908"/>
                      </a:cubicBezTo>
                      <a:cubicBezTo>
                        <a:pt x="320" y="5114"/>
                        <a:pt x="251" y="5319"/>
                        <a:pt x="206" y="5524"/>
                      </a:cubicBezTo>
                      <a:cubicBezTo>
                        <a:pt x="160" y="5684"/>
                        <a:pt x="137" y="5821"/>
                        <a:pt x="92" y="5981"/>
                      </a:cubicBezTo>
                      <a:cubicBezTo>
                        <a:pt x="92" y="6027"/>
                        <a:pt x="69" y="6095"/>
                        <a:pt x="46" y="6164"/>
                      </a:cubicBezTo>
                      <a:cubicBezTo>
                        <a:pt x="23" y="6255"/>
                        <a:pt x="0" y="6369"/>
                        <a:pt x="23" y="6460"/>
                      </a:cubicBezTo>
                      <a:cubicBezTo>
                        <a:pt x="48" y="6561"/>
                        <a:pt x="135" y="6613"/>
                        <a:pt x="224" y="6613"/>
                      </a:cubicBezTo>
                      <a:cubicBezTo>
                        <a:pt x="297" y="6613"/>
                        <a:pt x="370" y="6578"/>
                        <a:pt x="411" y="6506"/>
                      </a:cubicBezTo>
                      <a:cubicBezTo>
                        <a:pt x="457" y="6437"/>
                        <a:pt x="480" y="6369"/>
                        <a:pt x="502" y="6278"/>
                      </a:cubicBezTo>
                      <a:cubicBezTo>
                        <a:pt x="525" y="6209"/>
                        <a:pt x="548" y="6141"/>
                        <a:pt x="571" y="6072"/>
                      </a:cubicBezTo>
                      <a:cubicBezTo>
                        <a:pt x="617" y="5912"/>
                        <a:pt x="662" y="5730"/>
                        <a:pt x="731" y="5570"/>
                      </a:cubicBezTo>
                      <a:cubicBezTo>
                        <a:pt x="868" y="5136"/>
                        <a:pt x="1027" y="4703"/>
                        <a:pt x="1142" y="4246"/>
                      </a:cubicBezTo>
                      <a:cubicBezTo>
                        <a:pt x="1210" y="4018"/>
                        <a:pt x="1278" y="3790"/>
                        <a:pt x="1347" y="3584"/>
                      </a:cubicBezTo>
                      <a:cubicBezTo>
                        <a:pt x="1415" y="3310"/>
                        <a:pt x="1507" y="3059"/>
                        <a:pt x="1575" y="2785"/>
                      </a:cubicBezTo>
                      <a:cubicBezTo>
                        <a:pt x="1689" y="2512"/>
                        <a:pt x="1781" y="2215"/>
                        <a:pt x="1872" y="1918"/>
                      </a:cubicBezTo>
                      <a:cubicBezTo>
                        <a:pt x="1918" y="1804"/>
                        <a:pt x="1940" y="1690"/>
                        <a:pt x="1986" y="1553"/>
                      </a:cubicBezTo>
                      <a:cubicBezTo>
                        <a:pt x="2009" y="1439"/>
                        <a:pt x="2055" y="1302"/>
                        <a:pt x="2100" y="1165"/>
                      </a:cubicBezTo>
                      <a:cubicBezTo>
                        <a:pt x="2146" y="1005"/>
                        <a:pt x="2191" y="822"/>
                        <a:pt x="2237" y="663"/>
                      </a:cubicBezTo>
                      <a:cubicBezTo>
                        <a:pt x="2283" y="503"/>
                        <a:pt x="2328" y="343"/>
                        <a:pt x="2397" y="183"/>
                      </a:cubicBezTo>
                      <a:cubicBezTo>
                        <a:pt x="2420" y="92"/>
                        <a:pt x="2374" y="24"/>
                        <a:pt x="228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1" name="Google Shape;121;p6"/>
                <p:cNvSpPr/>
                <p:nvPr/>
              </p:nvSpPr>
              <p:spPr>
                <a:xfrm>
                  <a:off x="8113318" y="2257253"/>
                  <a:ext cx="15461" cy="42599"/>
                </a:xfrm>
                <a:custGeom>
                  <a:avLst/>
                  <a:gdLst/>
                  <a:ahLst/>
                  <a:cxnLst/>
                  <a:rect l="l" t="t" r="r" b="b"/>
                  <a:pathLst>
                    <a:path w="572" h="1576" extrusionOk="0">
                      <a:moveTo>
                        <a:pt x="480" y="0"/>
                      </a:moveTo>
                      <a:cubicBezTo>
                        <a:pt x="458" y="0"/>
                        <a:pt x="412" y="23"/>
                        <a:pt x="412" y="46"/>
                      </a:cubicBezTo>
                      <a:cubicBezTo>
                        <a:pt x="389" y="183"/>
                        <a:pt x="343" y="297"/>
                        <a:pt x="298" y="411"/>
                      </a:cubicBezTo>
                      <a:cubicBezTo>
                        <a:pt x="275" y="525"/>
                        <a:pt x="229" y="639"/>
                        <a:pt x="184" y="754"/>
                      </a:cubicBezTo>
                      <a:cubicBezTo>
                        <a:pt x="161" y="868"/>
                        <a:pt x="115" y="982"/>
                        <a:pt x="92" y="1096"/>
                      </a:cubicBezTo>
                      <a:cubicBezTo>
                        <a:pt x="47" y="1233"/>
                        <a:pt x="24" y="1347"/>
                        <a:pt x="24" y="1461"/>
                      </a:cubicBezTo>
                      <a:cubicBezTo>
                        <a:pt x="1" y="1530"/>
                        <a:pt x="69" y="1575"/>
                        <a:pt x="115" y="1575"/>
                      </a:cubicBezTo>
                      <a:cubicBezTo>
                        <a:pt x="138" y="1575"/>
                        <a:pt x="161" y="1552"/>
                        <a:pt x="184" y="1552"/>
                      </a:cubicBezTo>
                      <a:cubicBezTo>
                        <a:pt x="206" y="1530"/>
                        <a:pt x="229" y="1507"/>
                        <a:pt x="229" y="1461"/>
                      </a:cubicBezTo>
                      <a:cubicBezTo>
                        <a:pt x="229" y="1461"/>
                        <a:pt x="229" y="1438"/>
                        <a:pt x="229" y="1438"/>
                      </a:cubicBezTo>
                      <a:cubicBezTo>
                        <a:pt x="252" y="1324"/>
                        <a:pt x="252" y="1233"/>
                        <a:pt x="275" y="1142"/>
                      </a:cubicBezTo>
                      <a:cubicBezTo>
                        <a:pt x="321" y="1005"/>
                        <a:pt x="343" y="891"/>
                        <a:pt x="366" y="776"/>
                      </a:cubicBezTo>
                      <a:cubicBezTo>
                        <a:pt x="435" y="548"/>
                        <a:pt x="503" y="320"/>
                        <a:pt x="572" y="92"/>
                      </a:cubicBezTo>
                      <a:cubicBezTo>
                        <a:pt x="572" y="69"/>
                        <a:pt x="549" y="23"/>
                        <a:pt x="50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2" name="Google Shape;122;p6"/>
                <p:cNvSpPr/>
                <p:nvPr/>
              </p:nvSpPr>
              <p:spPr>
                <a:xfrm>
                  <a:off x="8378023" y="2338072"/>
                  <a:ext cx="15434" cy="38274"/>
                </a:xfrm>
                <a:custGeom>
                  <a:avLst/>
                  <a:gdLst/>
                  <a:ahLst/>
                  <a:cxnLst/>
                  <a:rect l="l" t="t" r="r" b="b"/>
                  <a:pathLst>
                    <a:path w="571" h="1416" extrusionOk="0">
                      <a:moveTo>
                        <a:pt x="457" y="0"/>
                      </a:moveTo>
                      <a:cubicBezTo>
                        <a:pt x="434" y="0"/>
                        <a:pt x="388" y="23"/>
                        <a:pt x="365" y="69"/>
                      </a:cubicBezTo>
                      <a:cubicBezTo>
                        <a:pt x="297" y="274"/>
                        <a:pt x="228" y="503"/>
                        <a:pt x="160" y="708"/>
                      </a:cubicBezTo>
                      <a:cubicBezTo>
                        <a:pt x="137" y="799"/>
                        <a:pt x="114" y="891"/>
                        <a:pt x="91" y="959"/>
                      </a:cubicBezTo>
                      <a:cubicBezTo>
                        <a:pt x="46" y="1073"/>
                        <a:pt x="23" y="1187"/>
                        <a:pt x="0" y="1301"/>
                      </a:cubicBezTo>
                      <a:cubicBezTo>
                        <a:pt x="0" y="1347"/>
                        <a:pt x="46" y="1393"/>
                        <a:pt x="91" y="1416"/>
                      </a:cubicBezTo>
                      <a:cubicBezTo>
                        <a:pt x="114" y="1416"/>
                        <a:pt x="160" y="1416"/>
                        <a:pt x="183" y="1393"/>
                      </a:cubicBezTo>
                      <a:cubicBezTo>
                        <a:pt x="205" y="1393"/>
                        <a:pt x="228" y="1370"/>
                        <a:pt x="228" y="1347"/>
                      </a:cubicBezTo>
                      <a:cubicBezTo>
                        <a:pt x="251" y="1233"/>
                        <a:pt x="274" y="1142"/>
                        <a:pt x="297" y="1028"/>
                      </a:cubicBezTo>
                      <a:cubicBezTo>
                        <a:pt x="320" y="936"/>
                        <a:pt x="342" y="868"/>
                        <a:pt x="365" y="777"/>
                      </a:cubicBezTo>
                      <a:cubicBezTo>
                        <a:pt x="434" y="548"/>
                        <a:pt x="502" y="343"/>
                        <a:pt x="571" y="115"/>
                      </a:cubicBezTo>
                      <a:cubicBezTo>
                        <a:pt x="571" y="69"/>
                        <a:pt x="548" y="0"/>
                        <a:pt x="502"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3" name="Google Shape;123;p6"/>
                <p:cNvSpPr/>
                <p:nvPr/>
              </p:nvSpPr>
              <p:spPr>
                <a:xfrm>
                  <a:off x="8424893" y="2354101"/>
                  <a:ext cx="18543" cy="37842"/>
                </a:xfrm>
                <a:custGeom>
                  <a:avLst/>
                  <a:gdLst/>
                  <a:ahLst/>
                  <a:cxnLst/>
                  <a:rect l="l" t="t" r="r" b="b"/>
                  <a:pathLst>
                    <a:path w="686" h="1400" extrusionOk="0">
                      <a:moveTo>
                        <a:pt x="571" y="1"/>
                      </a:moveTo>
                      <a:cubicBezTo>
                        <a:pt x="526" y="1"/>
                        <a:pt x="480" y="24"/>
                        <a:pt x="480" y="69"/>
                      </a:cubicBezTo>
                      <a:cubicBezTo>
                        <a:pt x="389" y="298"/>
                        <a:pt x="320" y="503"/>
                        <a:pt x="229" y="708"/>
                      </a:cubicBezTo>
                      <a:cubicBezTo>
                        <a:pt x="183" y="800"/>
                        <a:pt x="138" y="891"/>
                        <a:pt x="115" y="982"/>
                      </a:cubicBezTo>
                      <a:cubicBezTo>
                        <a:pt x="69" y="1074"/>
                        <a:pt x="46" y="1165"/>
                        <a:pt x="24" y="1256"/>
                      </a:cubicBezTo>
                      <a:cubicBezTo>
                        <a:pt x="1" y="1325"/>
                        <a:pt x="24" y="1370"/>
                        <a:pt x="92" y="1393"/>
                      </a:cubicBezTo>
                      <a:cubicBezTo>
                        <a:pt x="105" y="1397"/>
                        <a:pt x="116" y="1399"/>
                        <a:pt x="127" y="1399"/>
                      </a:cubicBezTo>
                      <a:cubicBezTo>
                        <a:pt x="177" y="1399"/>
                        <a:pt x="210" y="1362"/>
                        <a:pt x="229" y="1325"/>
                      </a:cubicBezTo>
                      <a:cubicBezTo>
                        <a:pt x="298" y="1142"/>
                        <a:pt x="366" y="960"/>
                        <a:pt x="434" y="777"/>
                      </a:cubicBezTo>
                      <a:cubicBezTo>
                        <a:pt x="526" y="572"/>
                        <a:pt x="594" y="343"/>
                        <a:pt x="663" y="138"/>
                      </a:cubicBezTo>
                      <a:cubicBezTo>
                        <a:pt x="686" y="69"/>
                        <a:pt x="663" y="24"/>
                        <a:pt x="594"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4" name="Google Shape;124;p6"/>
                <p:cNvSpPr/>
                <p:nvPr/>
              </p:nvSpPr>
              <p:spPr>
                <a:xfrm>
                  <a:off x="8477953" y="2370779"/>
                  <a:ext cx="16705" cy="37653"/>
                </a:xfrm>
                <a:custGeom>
                  <a:avLst/>
                  <a:gdLst/>
                  <a:ahLst/>
                  <a:cxnLst/>
                  <a:rect l="l" t="t" r="r" b="b"/>
                  <a:pathLst>
                    <a:path w="618" h="1393" extrusionOk="0">
                      <a:moveTo>
                        <a:pt x="503" y="0"/>
                      </a:moveTo>
                      <a:cubicBezTo>
                        <a:pt x="457" y="0"/>
                        <a:pt x="434" y="23"/>
                        <a:pt x="412" y="69"/>
                      </a:cubicBezTo>
                      <a:cubicBezTo>
                        <a:pt x="343" y="274"/>
                        <a:pt x="275" y="480"/>
                        <a:pt x="206" y="662"/>
                      </a:cubicBezTo>
                      <a:cubicBezTo>
                        <a:pt x="138" y="868"/>
                        <a:pt x="46" y="1050"/>
                        <a:pt x="1" y="1233"/>
                      </a:cubicBezTo>
                      <a:cubicBezTo>
                        <a:pt x="1" y="1278"/>
                        <a:pt x="1" y="1301"/>
                        <a:pt x="24" y="1324"/>
                      </a:cubicBezTo>
                      <a:cubicBezTo>
                        <a:pt x="24" y="1347"/>
                        <a:pt x="69" y="1370"/>
                        <a:pt x="92" y="1393"/>
                      </a:cubicBezTo>
                      <a:cubicBezTo>
                        <a:pt x="115" y="1393"/>
                        <a:pt x="161" y="1393"/>
                        <a:pt x="183" y="1370"/>
                      </a:cubicBezTo>
                      <a:cubicBezTo>
                        <a:pt x="206" y="1370"/>
                        <a:pt x="229" y="1347"/>
                        <a:pt x="252" y="1301"/>
                      </a:cubicBezTo>
                      <a:cubicBezTo>
                        <a:pt x="252" y="1210"/>
                        <a:pt x="275" y="1119"/>
                        <a:pt x="320" y="1027"/>
                      </a:cubicBezTo>
                      <a:cubicBezTo>
                        <a:pt x="343" y="936"/>
                        <a:pt x="366" y="845"/>
                        <a:pt x="389" y="753"/>
                      </a:cubicBezTo>
                      <a:cubicBezTo>
                        <a:pt x="457" y="548"/>
                        <a:pt x="526" y="343"/>
                        <a:pt x="594" y="137"/>
                      </a:cubicBezTo>
                      <a:cubicBezTo>
                        <a:pt x="617" y="69"/>
                        <a:pt x="594" y="23"/>
                        <a:pt x="526"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5" name="Google Shape;125;p6"/>
                <p:cNvSpPr/>
                <p:nvPr/>
              </p:nvSpPr>
              <p:spPr>
                <a:xfrm>
                  <a:off x="8528553" y="2387429"/>
                  <a:ext cx="17299" cy="41356"/>
                </a:xfrm>
                <a:custGeom>
                  <a:avLst/>
                  <a:gdLst/>
                  <a:ahLst/>
                  <a:cxnLst/>
                  <a:rect l="l" t="t" r="r" b="b"/>
                  <a:pathLst>
                    <a:path w="640" h="1530" extrusionOk="0">
                      <a:moveTo>
                        <a:pt x="480" y="0"/>
                      </a:moveTo>
                      <a:cubicBezTo>
                        <a:pt x="411" y="0"/>
                        <a:pt x="343" y="46"/>
                        <a:pt x="320" y="115"/>
                      </a:cubicBezTo>
                      <a:cubicBezTo>
                        <a:pt x="274" y="320"/>
                        <a:pt x="206" y="548"/>
                        <a:pt x="137" y="754"/>
                      </a:cubicBezTo>
                      <a:cubicBezTo>
                        <a:pt x="115" y="868"/>
                        <a:pt x="92" y="959"/>
                        <a:pt x="69" y="1050"/>
                      </a:cubicBezTo>
                      <a:cubicBezTo>
                        <a:pt x="23" y="1142"/>
                        <a:pt x="23" y="1256"/>
                        <a:pt x="0" y="1370"/>
                      </a:cubicBezTo>
                      <a:cubicBezTo>
                        <a:pt x="0" y="1461"/>
                        <a:pt x="69" y="1530"/>
                        <a:pt x="160" y="1530"/>
                      </a:cubicBezTo>
                      <a:cubicBezTo>
                        <a:pt x="183" y="1530"/>
                        <a:pt x="229" y="1507"/>
                        <a:pt x="252" y="1484"/>
                      </a:cubicBezTo>
                      <a:cubicBezTo>
                        <a:pt x="297" y="1461"/>
                        <a:pt x="297" y="1416"/>
                        <a:pt x="297" y="1370"/>
                      </a:cubicBezTo>
                      <a:cubicBezTo>
                        <a:pt x="343" y="1187"/>
                        <a:pt x="388" y="1028"/>
                        <a:pt x="434" y="845"/>
                      </a:cubicBezTo>
                      <a:cubicBezTo>
                        <a:pt x="503" y="640"/>
                        <a:pt x="571" y="411"/>
                        <a:pt x="617" y="183"/>
                      </a:cubicBezTo>
                      <a:cubicBezTo>
                        <a:pt x="640" y="115"/>
                        <a:pt x="594" y="23"/>
                        <a:pt x="525"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6" name="Google Shape;126;p6"/>
                <p:cNvSpPr/>
                <p:nvPr/>
              </p:nvSpPr>
              <p:spPr>
                <a:xfrm>
                  <a:off x="8581613" y="2404701"/>
                  <a:ext cx="20381" cy="39356"/>
                </a:xfrm>
                <a:custGeom>
                  <a:avLst/>
                  <a:gdLst/>
                  <a:ahLst/>
                  <a:cxnLst/>
                  <a:rect l="l" t="t" r="r" b="b"/>
                  <a:pathLst>
                    <a:path w="754" h="1456" extrusionOk="0">
                      <a:moveTo>
                        <a:pt x="640" y="1"/>
                      </a:moveTo>
                      <a:cubicBezTo>
                        <a:pt x="640" y="1"/>
                        <a:pt x="617" y="1"/>
                        <a:pt x="594" y="23"/>
                      </a:cubicBezTo>
                      <a:cubicBezTo>
                        <a:pt x="571" y="23"/>
                        <a:pt x="548" y="46"/>
                        <a:pt x="548" y="92"/>
                      </a:cubicBezTo>
                      <a:cubicBezTo>
                        <a:pt x="503" y="183"/>
                        <a:pt x="457" y="274"/>
                        <a:pt x="434" y="366"/>
                      </a:cubicBezTo>
                      <a:cubicBezTo>
                        <a:pt x="434" y="343"/>
                        <a:pt x="434" y="343"/>
                        <a:pt x="434" y="320"/>
                      </a:cubicBezTo>
                      <a:cubicBezTo>
                        <a:pt x="366" y="480"/>
                        <a:pt x="297" y="640"/>
                        <a:pt x="229" y="799"/>
                      </a:cubicBezTo>
                      <a:cubicBezTo>
                        <a:pt x="183" y="868"/>
                        <a:pt x="160" y="959"/>
                        <a:pt x="115" y="1051"/>
                      </a:cubicBezTo>
                      <a:cubicBezTo>
                        <a:pt x="92" y="1119"/>
                        <a:pt x="69" y="1210"/>
                        <a:pt x="23" y="1279"/>
                      </a:cubicBezTo>
                      <a:cubicBezTo>
                        <a:pt x="0" y="1347"/>
                        <a:pt x="69" y="1416"/>
                        <a:pt x="115" y="1439"/>
                      </a:cubicBezTo>
                      <a:cubicBezTo>
                        <a:pt x="137" y="1450"/>
                        <a:pt x="154" y="1456"/>
                        <a:pt x="169" y="1456"/>
                      </a:cubicBezTo>
                      <a:cubicBezTo>
                        <a:pt x="183" y="1456"/>
                        <a:pt x="194" y="1450"/>
                        <a:pt x="206" y="1439"/>
                      </a:cubicBezTo>
                      <a:cubicBezTo>
                        <a:pt x="251" y="1416"/>
                        <a:pt x="274" y="1393"/>
                        <a:pt x="274" y="1347"/>
                      </a:cubicBezTo>
                      <a:cubicBezTo>
                        <a:pt x="320" y="1256"/>
                        <a:pt x="343" y="1165"/>
                        <a:pt x="388" y="1073"/>
                      </a:cubicBezTo>
                      <a:cubicBezTo>
                        <a:pt x="411" y="982"/>
                        <a:pt x="457" y="868"/>
                        <a:pt x="480" y="777"/>
                      </a:cubicBezTo>
                      <a:cubicBezTo>
                        <a:pt x="525" y="685"/>
                        <a:pt x="571" y="594"/>
                        <a:pt x="617" y="503"/>
                      </a:cubicBezTo>
                      <a:cubicBezTo>
                        <a:pt x="662" y="389"/>
                        <a:pt x="708" y="274"/>
                        <a:pt x="754" y="138"/>
                      </a:cubicBezTo>
                      <a:cubicBezTo>
                        <a:pt x="754" y="115"/>
                        <a:pt x="754" y="92"/>
                        <a:pt x="754" y="69"/>
                      </a:cubicBezTo>
                      <a:cubicBezTo>
                        <a:pt x="731" y="46"/>
                        <a:pt x="708" y="23"/>
                        <a:pt x="685"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7" name="Google Shape;127;p6"/>
                <p:cNvSpPr/>
                <p:nvPr/>
              </p:nvSpPr>
              <p:spPr>
                <a:xfrm>
                  <a:off x="8094208" y="2338694"/>
                  <a:ext cx="16056" cy="32220"/>
                </a:xfrm>
                <a:custGeom>
                  <a:avLst/>
                  <a:gdLst/>
                  <a:ahLst/>
                  <a:cxnLst/>
                  <a:rect l="l" t="t" r="r" b="b"/>
                  <a:pathLst>
                    <a:path w="594" h="1192" extrusionOk="0">
                      <a:moveTo>
                        <a:pt x="297" y="936"/>
                      </a:moveTo>
                      <a:cubicBezTo>
                        <a:pt x="291" y="948"/>
                        <a:pt x="287" y="961"/>
                        <a:pt x="283" y="973"/>
                      </a:cubicBezTo>
                      <a:lnTo>
                        <a:pt x="283" y="973"/>
                      </a:lnTo>
                      <a:cubicBezTo>
                        <a:pt x="297" y="958"/>
                        <a:pt x="297" y="956"/>
                        <a:pt x="297" y="936"/>
                      </a:cubicBezTo>
                      <a:close/>
                      <a:moveTo>
                        <a:pt x="457" y="0"/>
                      </a:moveTo>
                      <a:cubicBezTo>
                        <a:pt x="411" y="0"/>
                        <a:pt x="343" y="23"/>
                        <a:pt x="343" y="69"/>
                      </a:cubicBezTo>
                      <a:cubicBezTo>
                        <a:pt x="274" y="251"/>
                        <a:pt x="206" y="411"/>
                        <a:pt x="137" y="594"/>
                      </a:cubicBezTo>
                      <a:cubicBezTo>
                        <a:pt x="92" y="731"/>
                        <a:pt x="46" y="890"/>
                        <a:pt x="0" y="1050"/>
                      </a:cubicBezTo>
                      <a:cubicBezTo>
                        <a:pt x="0" y="1119"/>
                        <a:pt x="46" y="1187"/>
                        <a:pt x="115" y="1187"/>
                      </a:cubicBezTo>
                      <a:cubicBezTo>
                        <a:pt x="124" y="1190"/>
                        <a:pt x="133" y="1192"/>
                        <a:pt x="141" y="1192"/>
                      </a:cubicBezTo>
                      <a:cubicBezTo>
                        <a:pt x="195" y="1192"/>
                        <a:pt x="232" y="1135"/>
                        <a:pt x="251" y="1096"/>
                      </a:cubicBezTo>
                      <a:cubicBezTo>
                        <a:pt x="268" y="1046"/>
                        <a:pt x="273" y="1008"/>
                        <a:pt x="283" y="973"/>
                      </a:cubicBezTo>
                      <a:lnTo>
                        <a:pt x="283" y="973"/>
                      </a:lnTo>
                      <a:cubicBezTo>
                        <a:pt x="280" y="976"/>
                        <a:pt x="278" y="978"/>
                        <a:pt x="274" y="982"/>
                      </a:cubicBezTo>
                      <a:cubicBezTo>
                        <a:pt x="366" y="708"/>
                        <a:pt x="457" y="434"/>
                        <a:pt x="571" y="183"/>
                      </a:cubicBezTo>
                      <a:cubicBezTo>
                        <a:pt x="594" y="114"/>
                        <a:pt x="571" y="46"/>
                        <a:pt x="503" y="23"/>
                      </a:cubicBezTo>
                      <a:cubicBezTo>
                        <a:pt x="480" y="0"/>
                        <a:pt x="457" y="0"/>
                        <a:pt x="457"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8" name="Google Shape;128;p6"/>
                <p:cNvSpPr/>
                <p:nvPr/>
              </p:nvSpPr>
              <p:spPr>
                <a:xfrm>
                  <a:off x="8142322" y="2354101"/>
                  <a:ext cx="12380" cy="27949"/>
                </a:xfrm>
                <a:custGeom>
                  <a:avLst/>
                  <a:gdLst/>
                  <a:ahLst/>
                  <a:cxnLst/>
                  <a:rect l="l" t="t" r="r" b="b"/>
                  <a:pathLst>
                    <a:path w="458" h="1034" extrusionOk="0">
                      <a:moveTo>
                        <a:pt x="320" y="1"/>
                      </a:moveTo>
                      <a:cubicBezTo>
                        <a:pt x="298" y="1"/>
                        <a:pt x="275" y="24"/>
                        <a:pt x="252" y="47"/>
                      </a:cubicBezTo>
                      <a:cubicBezTo>
                        <a:pt x="206" y="206"/>
                        <a:pt x="161" y="343"/>
                        <a:pt x="115" y="480"/>
                      </a:cubicBezTo>
                      <a:cubicBezTo>
                        <a:pt x="92" y="617"/>
                        <a:pt x="46" y="754"/>
                        <a:pt x="24" y="914"/>
                      </a:cubicBezTo>
                      <a:cubicBezTo>
                        <a:pt x="1" y="960"/>
                        <a:pt x="46" y="1028"/>
                        <a:pt x="115" y="1028"/>
                      </a:cubicBezTo>
                      <a:cubicBezTo>
                        <a:pt x="123" y="1032"/>
                        <a:pt x="132" y="1034"/>
                        <a:pt x="141" y="1034"/>
                      </a:cubicBezTo>
                      <a:cubicBezTo>
                        <a:pt x="183" y="1034"/>
                        <a:pt x="229" y="993"/>
                        <a:pt x="229" y="937"/>
                      </a:cubicBezTo>
                      <a:cubicBezTo>
                        <a:pt x="252" y="845"/>
                        <a:pt x="275" y="731"/>
                        <a:pt x="298" y="617"/>
                      </a:cubicBezTo>
                      <a:cubicBezTo>
                        <a:pt x="320" y="526"/>
                        <a:pt x="343" y="457"/>
                        <a:pt x="366" y="366"/>
                      </a:cubicBezTo>
                      <a:cubicBezTo>
                        <a:pt x="389" y="298"/>
                        <a:pt x="412" y="206"/>
                        <a:pt x="434" y="138"/>
                      </a:cubicBezTo>
                      <a:cubicBezTo>
                        <a:pt x="457" y="115"/>
                        <a:pt x="457" y="92"/>
                        <a:pt x="434" y="69"/>
                      </a:cubicBezTo>
                      <a:cubicBezTo>
                        <a:pt x="434" y="47"/>
                        <a:pt x="412" y="24"/>
                        <a:pt x="38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9" name="Google Shape;129;p6"/>
                <p:cNvSpPr/>
                <p:nvPr/>
              </p:nvSpPr>
              <p:spPr>
                <a:xfrm>
                  <a:off x="8355804" y="2416432"/>
                  <a:ext cx="14839" cy="30490"/>
                </a:xfrm>
                <a:custGeom>
                  <a:avLst/>
                  <a:gdLst/>
                  <a:ahLst/>
                  <a:cxnLst/>
                  <a:rect l="l" t="t" r="r" b="b"/>
                  <a:pathLst>
                    <a:path w="549" h="1128" extrusionOk="0">
                      <a:moveTo>
                        <a:pt x="388" y="0"/>
                      </a:moveTo>
                      <a:cubicBezTo>
                        <a:pt x="366" y="0"/>
                        <a:pt x="343" y="23"/>
                        <a:pt x="343" y="46"/>
                      </a:cubicBezTo>
                      <a:cubicBezTo>
                        <a:pt x="297" y="206"/>
                        <a:pt x="229" y="365"/>
                        <a:pt x="183" y="502"/>
                      </a:cubicBezTo>
                      <a:cubicBezTo>
                        <a:pt x="114" y="662"/>
                        <a:pt x="69" y="822"/>
                        <a:pt x="23" y="959"/>
                      </a:cubicBezTo>
                      <a:cubicBezTo>
                        <a:pt x="0" y="1005"/>
                        <a:pt x="0" y="1027"/>
                        <a:pt x="23" y="1050"/>
                      </a:cubicBezTo>
                      <a:cubicBezTo>
                        <a:pt x="23" y="1073"/>
                        <a:pt x="46" y="1096"/>
                        <a:pt x="69" y="1119"/>
                      </a:cubicBezTo>
                      <a:cubicBezTo>
                        <a:pt x="80" y="1124"/>
                        <a:pt x="95" y="1127"/>
                        <a:pt x="110" y="1127"/>
                      </a:cubicBezTo>
                      <a:cubicBezTo>
                        <a:pt x="156" y="1127"/>
                        <a:pt x="211" y="1102"/>
                        <a:pt x="229" y="1050"/>
                      </a:cubicBezTo>
                      <a:cubicBezTo>
                        <a:pt x="274" y="913"/>
                        <a:pt x="320" y="753"/>
                        <a:pt x="388" y="594"/>
                      </a:cubicBezTo>
                      <a:cubicBezTo>
                        <a:pt x="434" y="434"/>
                        <a:pt x="480" y="297"/>
                        <a:pt x="525" y="137"/>
                      </a:cubicBezTo>
                      <a:cubicBezTo>
                        <a:pt x="548" y="114"/>
                        <a:pt x="548" y="92"/>
                        <a:pt x="525" y="69"/>
                      </a:cubicBezTo>
                      <a:cubicBezTo>
                        <a:pt x="525" y="23"/>
                        <a:pt x="503" y="23"/>
                        <a:pt x="480"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0" name="Google Shape;130;p6"/>
                <p:cNvSpPr/>
                <p:nvPr/>
              </p:nvSpPr>
              <p:spPr>
                <a:xfrm>
                  <a:off x="8404540" y="2433705"/>
                  <a:ext cx="16056" cy="33950"/>
                </a:xfrm>
                <a:custGeom>
                  <a:avLst/>
                  <a:gdLst/>
                  <a:ahLst/>
                  <a:cxnLst/>
                  <a:rect l="l" t="t" r="r" b="b"/>
                  <a:pathLst>
                    <a:path w="594" h="1256" extrusionOk="0">
                      <a:moveTo>
                        <a:pt x="503" y="0"/>
                      </a:moveTo>
                      <a:cubicBezTo>
                        <a:pt x="480" y="0"/>
                        <a:pt x="434" y="23"/>
                        <a:pt x="434" y="69"/>
                      </a:cubicBezTo>
                      <a:cubicBezTo>
                        <a:pt x="389" y="137"/>
                        <a:pt x="343" y="229"/>
                        <a:pt x="320" y="320"/>
                      </a:cubicBezTo>
                      <a:cubicBezTo>
                        <a:pt x="274" y="411"/>
                        <a:pt x="252" y="503"/>
                        <a:pt x="206" y="571"/>
                      </a:cubicBezTo>
                      <a:cubicBezTo>
                        <a:pt x="160" y="754"/>
                        <a:pt x="69" y="936"/>
                        <a:pt x="23" y="1142"/>
                      </a:cubicBezTo>
                      <a:cubicBezTo>
                        <a:pt x="1" y="1187"/>
                        <a:pt x="46" y="1233"/>
                        <a:pt x="115" y="1256"/>
                      </a:cubicBezTo>
                      <a:cubicBezTo>
                        <a:pt x="138" y="1256"/>
                        <a:pt x="160" y="1233"/>
                        <a:pt x="183" y="1233"/>
                      </a:cubicBezTo>
                      <a:cubicBezTo>
                        <a:pt x="206" y="1210"/>
                        <a:pt x="206" y="1187"/>
                        <a:pt x="229" y="1164"/>
                      </a:cubicBezTo>
                      <a:lnTo>
                        <a:pt x="252" y="1096"/>
                      </a:lnTo>
                      <a:cubicBezTo>
                        <a:pt x="297" y="936"/>
                        <a:pt x="343" y="799"/>
                        <a:pt x="389" y="639"/>
                      </a:cubicBezTo>
                      <a:cubicBezTo>
                        <a:pt x="411" y="548"/>
                        <a:pt x="457" y="457"/>
                        <a:pt x="480" y="366"/>
                      </a:cubicBezTo>
                      <a:cubicBezTo>
                        <a:pt x="503" y="297"/>
                        <a:pt x="548" y="206"/>
                        <a:pt x="594" y="137"/>
                      </a:cubicBezTo>
                      <a:cubicBezTo>
                        <a:pt x="594" y="92"/>
                        <a:pt x="571" y="46"/>
                        <a:pt x="548" y="23"/>
                      </a:cubicBezTo>
                      <a:cubicBezTo>
                        <a:pt x="526" y="23"/>
                        <a:pt x="526" y="0"/>
                        <a:pt x="50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1" name="Google Shape;131;p6"/>
                <p:cNvSpPr/>
                <p:nvPr/>
              </p:nvSpPr>
              <p:spPr>
                <a:xfrm>
                  <a:off x="8452058" y="2449733"/>
                  <a:ext cx="14812" cy="31057"/>
                </a:xfrm>
                <a:custGeom>
                  <a:avLst/>
                  <a:gdLst/>
                  <a:ahLst/>
                  <a:cxnLst/>
                  <a:rect l="l" t="t" r="r" b="b"/>
                  <a:pathLst>
                    <a:path w="548" h="1149" extrusionOk="0">
                      <a:moveTo>
                        <a:pt x="434" y="1"/>
                      </a:moveTo>
                      <a:cubicBezTo>
                        <a:pt x="411" y="1"/>
                        <a:pt x="388" y="1"/>
                        <a:pt x="365" y="24"/>
                      </a:cubicBezTo>
                      <a:cubicBezTo>
                        <a:pt x="342" y="24"/>
                        <a:pt x="320" y="46"/>
                        <a:pt x="320" y="92"/>
                      </a:cubicBezTo>
                      <a:cubicBezTo>
                        <a:pt x="297" y="161"/>
                        <a:pt x="274" y="229"/>
                        <a:pt x="251" y="298"/>
                      </a:cubicBezTo>
                      <a:cubicBezTo>
                        <a:pt x="228" y="389"/>
                        <a:pt x="183" y="503"/>
                        <a:pt x="137" y="617"/>
                      </a:cubicBezTo>
                      <a:cubicBezTo>
                        <a:pt x="91" y="754"/>
                        <a:pt x="46" y="868"/>
                        <a:pt x="23" y="1005"/>
                      </a:cubicBezTo>
                      <a:cubicBezTo>
                        <a:pt x="0" y="1074"/>
                        <a:pt x="69" y="1142"/>
                        <a:pt x="137" y="1142"/>
                      </a:cubicBezTo>
                      <a:cubicBezTo>
                        <a:pt x="149" y="1146"/>
                        <a:pt x="161" y="1148"/>
                        <a:pt x="171" y="1148"/>
                      </a:cubicBezTo>
                      <a:cubicBezTo>
                        <a:pt x="221" y="1148"/>
                        <a:pt x="255" y="1107"/>
                        <a:pt x="274" y="1051"/>
                      </a:cubicBezTo>
                      <a:cubicBezTo>
                        <a:pt x="297" y="891"/>
                        <a:pt x="342" y="754"/>
                        <a:pt x="388" y="617"/>
                      </a:cubicBezTo>
                      <a:cubicBezTo>
                        <a:pt x="434" y="457"/>
                        <a:pt x="502" y="298"/>
                        <a:pt x="525" y="115"/>
                      </a:cubicBezTo>
                      <a:cubicBezTo>
                        <a:pt x="548" y="69"/>
                        <a:pt x="502" y="1"/>
                        <a:pt x="434"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2" name="Google Shape;132;p6"/>
                <p:cNvSpPr/>
                <p:nvPr/>
              </p:nvSpPr>
              <p:spPr>
                <a:xfrm>
                  <a:off x="8510038" y="2470114"/>
                  <a:ext cx="16083" cy="30706"/>
                </a:xfrm>
                <a:custGeom>
                  <a:avLst/>
                  <a:gdLst/>
                  <a:ahLst/>
                  <a:cxnLst/>
                  <a:rect l="l" t="t" r="r" b="b"/>
                  <a:pathLst>
                    <a:path w="595" h="1136" extrusionOk="0">
                      <a:moveTo>
                        <a:pt x="434" y="0"/>
                      </a:moveTo>
                      <a:cubicBezTo>
                        <a:pt x="389" y="0"/>
                        <a:pt x="320" y="23"/>
                        <a:pt x="320" y="91"/>
                      </a:cubicBezTo>
                      <a:cubicBezTo>
                        <a:pt x="252" y="228"/>
                        <a:pt x="206" y="365"/>
                        <a:pt x="160" y="525"/>
                      </a:cubicBezTo>
                      <a:cubicBezTo>
                        <a:pt x="138" y="594"/>
                        <a:pt x="92" y="662"/>
                        <a:pt x="92" y="708"/>
                      </a:cubicBezTo>
                      <a:cubicBezTo>
                        <a:pt x="46" y="799"/>
                        <a:pt x="24" y="890"/>
                        <a:pt x="1" y="982"/>
                      </a:cubicBezTo>
                      <a:cubicBezTo>
                        <a:pt x="1" y="1004"/>
                        <a:pt x="1" y="1027"/>
                        <a:pt x="24" y="1050"/>
                      </a:cubicBezTo>
                      <a:cubicBezTo>
                        <a:pt x="24" y="1073"/>
                        <a:pt x="46" y="1096"/>
                        <a:pt x="92" y="1119"/>
                      </a:cubicBezTo>
                      <a:cubicBezTo>
                        <a:pt x="103" y="1130"/>
                        <a:pt x="121" y="1136"/>
                        <a:pt x="138" y="1136"/>
                      </a:cubicBezTo>
                      <a:cubicBezTo>
                        <a:pt x="155" y="1136"/>
                        <a:pt x="172" y="1130"/>
                        <a:pt x="183" y="1119"/>
                      </a:cubicBezTo>
                      <a:cubicBezTo>
                        <a:pt x="229" y="1119"/>
                        <a:pt x="252" y="1096"/>
                        <a:pt x="275" y="1050"/>
                      </a:cubicBezTo>
                      <a:cubicBezTo>
                        <a:pt x="297" y="959"/>
                        <a:pt x="343" y="845"/>
                        <a:pt x="366" y="753"/>
                      </a:cubicBezTo>
                      <a:cubicBezTo>
                        <a:pt x="412" y="571"/>
                        <a:pt x="480" y="388"/>
                        <a:pt x="548" y="205"/>
                      </a:cubicBezTo>
                      <a:cubicBezTo>
                        <a:pt x="594" y="137"/>
                        <a:pt x="571" y="46"/>
                        <a:pt x="480" y="23"/>
                      </a:cubicBezTo>
                      <a:cubicBezTo>
                        <a:pt x="480" y="0"/>
                        <a:pt x="457" y="0"/>
                        <a:pt x="434"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3" name="Google Shape;133;p6"/>
                <p:cNvSpPr/>
                <p:nvPr/>
              </p:nvSpPr>
              <p:spPr>
                <a:xfrm>
                  <a:off x="8563719" y="2482440"/>
                  <a:ext cx="14839" cy="30247"/>
                </a:xfrm>
                <a:custGeom>
                  <a:avLst/>
                  <a:gdLst/>
                  <a:ahLst/>
                  <a:cxnLst/>
                  <a:rect l="l" t="t" r="r" b="b"/>
                  <a:pathLst>
                    <a:path w="549" h="1119" extrusionOk="0">
                      <a:moveTo>
                        <a:pt x="411" y="1"/>
                      </a:moveTo>
                      <a:cubicBezTo>
                        <a:pt x="389" y="1"/>
                        <a:pt x="366" y="1"/>
                        <a:pt x="343" y="23"/>
                      </a:cubicBezTo>
                      <a:cubicBezTo>
                        <a:pt x="320" y="46"/>
                        <a:pt x="297" y="69"/>
                        <a:pt x="297" y="92"/>
                      </a:cubicBezTo>
                      <a:cubicBezTo>
                        <a:pt x="274" y="138"/>
                        <a:pt x="252" y="206"/>
                        <a:pt x="252" y="252"/>
                      </a:cubicBezTo>
                      <a:cubicBezTo>
                        <a:pt x="252" y="229"/>
                        <a:pt x="252" y="229"/>
                        <a:pt x="252" y="229"/>
                      </a:cubicBezTo>
                      <a:cubicBezTo>
                        <a:pt x="206" y="343"/>
                        <a:pt x="183" y="457"/>
                        <a:pt x="137" y="571"/>
                      </a:cubicBezTo>
                      <a:cubicBezTo>
                        <a:pt x="92" y="708"/>
                        <a:pt x="23" y="845"/>
                        <a:pt x="23" y="982"/>
                      </a:cubicBezTo>
                      <a:cubicBezTo>
                        <a:pt x="0" y="1051"/>
                        <a:pt x="46" y="1119"/>
                        <a:pt x="115" y="1119"/>
                      </a:cubicBezTo>
                      <a:cubicBezTo>
                        <a:pt x="137" y="1119"/>
                        <a:pt x="183" y="1119"/>
                        <a:pt x="206" y="1096"/>
                      </a:cubicBezTo>
                      <a:cubicBezTo>
                        <a:pt x="229" y="1073"/>
                        <a:pt x="252" y="1051"/>
                        <a:pt x="252" y="1028"/>
                      </a:cubicBezTo>
                      <a:cubicBezTo>
                        <a:pt x="274" y="959"/>
                        <a:pt x="297" y="891"/>
                        <a:pt x="320" y="822"/>
                      </a:cubicBezTo>
                      <a:cubicBezTo>
                        <a:pt x="343" y="754"/>
                        <a:pt x="343" y="708"/>
                        <a:pt x="366" y="640"/>
                      </a:cubicBezTo>
                      <a:cubicBezTo>
                        <a:pt x="366" y="640"/>
                        <a:pt x="366" y="663"/>
                        <a:pt x="366" y="663"/>
                      </a:cubicBezTo>
                      <a:cubicBezTo>
                        <a:pt x="411" y="503"/>
                        <a:pt x="480" y="320"/>
                        <a:pt x="525" y="138"/>
                      </a:cubicBezTo>
                      <a:cubicBezTo>
                        <a:pt x="548" y="115"/>
                        <a:pt x="525" y="69"/>
                        <a:pt x="503" y="46"/>
                      </a:cubicBezTo>
                      <a:cubicBezTo>
                        <a:pt x="480" y="23"/>
                        <a:pt x="457" y="1"/>
                        <a:pt x="434"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4" name="Google Shape;134;p6"/>
                <p:cNvSpPr/>
                <p:nvPr/>
              </p:nvSpPr>
              <p:spPr>
                <a:xfrm>
                  <a:off x="8189840" y="2342397"/>
                  <a:ext cx="9893" cy="10515"/>
                </a:xfrm>
                <a:custGeom>
                  <a:avLst/>
                  <a:gdLst/>
                  <a:ahLst/>
                  <a:cxnLst/>
                  <a:rect l="l" t="t" r="r" b="b"/>
                  <a:pathLst>
                    <a:path w="366" h="389" extrusionOk="0">
                      <a:moveTo>
                        <a:pt x="114" y="0"/>
                      </a:moveTo>
                      <a:lnTo>
                        <a:pt x="0" y="320"/>
                      </a:lnTo>
                      <a:cubicBezTo>
                        <a:pt x="92" y="343"/>
                        <a:pt x="183" y="365"/>
                        <a:pt x="251" y="388"/>
                      </a:cubicBezTo>
                      <a:cubicBezTo>
                        <a:pt x="251" y="365"/>
                        <a:pt x="274" y="343"/>
                        <a:pt x="274" y="343"/>
                      </a:cubicBezTo>
                      <a:cubicBezTo>
                        <a:pt x="297" y="251"/>
                        <a:pt x="343" y="160"/>
                        <a:pt x="366" y="69"/>
                      </a:cubicBezTo>
                      <a:cubicBezTo>
                        <a:pt x="274" y="46"/>
                        <a:pt x="206" y="23"/>
                        <a:pt x="114"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5" name="Google Shape;135;p6"/>
                <p:cNvSpPr/>
                <p:nvPr/>
              </p:nvSpPr>
              <p:spPr>
                <a:xfrm>
                  <a:off x="8210816" y="2257253"/>
                  <a:ext cx="12974" cy="12353"/>
                </a:xfrm>
                <a:custGeom>
                  <a:avLst/>
                  <a:gdLst/>
                  <a:ahLst/>
                  <a:cxnLst/>
                  <a:rect l="l" t="t" r="r" b="b"/>
                  <a:pathLst>
                    <a:path w="480" h="457" extrusionOk="0">
                      <a:moveTo>
                        <a:pt x="0" y="0"/>
                      </a:moveTo>
                      <a:lnTo>
                        <a:pt x="229" y="69"/>
                      </a:lnTo>
                      <a:lnTo>
                        <a:pt x="137" y="388"/>
                      </a:lnTo>
                      <a:cubicBezTo>
                        <a:pt x="229" y="411"/>
                        <a:pt x="297" y="434"/>
                        <a:pt x="388" y="457"/>
                      </a:cubicBezTo>
                      <a:cubicBezTo>
                        <a:pt x="411" y="343"/>
                        <a:pt x="457" y="251"/>
                        <a:pt x="480" y="137"/>
                      </a:cubicBezTo>
                      <a:cubicBezTo>
                        <a:pt x="320" y="92"/>
                        <a:pt x="160" y="46"/>
                        <a:pt x="0"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6" name="Google Shape;136;p6"/>
                <p:cNvSpPr/>
                <p:nvPr/>
              </p:nvSpPr>
              <p:spPr>
                <a:xfrm>
                  <a:off x="8162080" y="2436786"/>
                  <a:ext cx="9893" cy="10515"/>
                </a:xfrm>
                <a:custGeom>
                  <a:avLst/>
                  <a:gdLst/>
                  <a:ahLst/>
                  <a:cxnLst/>
                  <a:rect l="l" t="t" r="r" b="b"/>
                  <a:pathLst>
                    <a:path w="366" h="389" extrusionOk="0">
                      <a:moveTo>
                        <a:pt x="92" y="0"/>
                      </a:moveTo>
                      <a:cubicBezTo>
                        <a:pt x="100" y="0"/>
                        <a:pt x="107" y="1"/>
                        <a:pt x="114" y="2"/>
                      </a:cubicBezTo>
                      <a:lnTo>
                        <a:pt x="114" y="2"/>
                      </a:lnTo>
                      <a:lnTo>
                        <a:pt x="114" y="0"/>
                      </a:lnTo>
                      <a:close/>
                      <a:moveTo>
                        <a:pt x="114" y="2"/>
                      </a:moveTo>
                      <a:lnTo>
                        <a:pt x="0" y="320"/>
                      </a:lnTo>
                      <a:cubicBezTo>
                        <a:pt x="92" y="343"/>
                        <a:pt x="183" y="366"/>
                        <a:pt x="274" y="389"/>
                      </a:cubicBezTo>
                      <a:cubicBezTo>
                        <a:pt x="297" y="297"/>
                        <a:pt x="343" y="183"/>
                        <a:pt x="365" y="92"/>
                      </a:cubicBezTo>
                      <a:cubicBezTo>
                        <a:pt x="320" y="69"/>
                        <a:pt x="274" y="46"/>
                        <a:pt x="206" y="46"/>
                      </a:cubicBezTo>
                      <a:cubicBezTo>
                        <a:pt x="206" y="46"/>
                        <a:pt x="206" y="46"/>
                        <a:pt x="206" y="23"/>
                      </a:cubicBezTo>
                      <a:cubicBezTo>
                        <a:pt x="168" y="23"/>
                        <a:pt x="146" y="8"/>
                        <a:pt x="114" y="2"/>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7" name="Google Shape;137;p6"/>
                <p:cNvSpPr/>
                <p:nvPr/>
              </p:nvSpPr>
              <p:spPr>
                <a:xfrm>
                  <a:off x="8333586" y="2386186"/>
                  <a:ext cx="7433" cy="10515"/>
                </a:xfrm>
                <a:custGeom>
                  <a:avLst/>
                  <a:gdLst/>
                  <a:ahLst/>
                  <a:cxnLst/>
                  <a:rect l="l" t="t" r="r" b="b"/>
                  <a:pathLst>
                    <a:path w="275" h="389" extrusionOk="0">
                      <a:moveTo>
                        <a:pt x="92" y="1"/>
                      </a:moveTo>
                      <a:cubicBezTo>
                        <a:pt x="69" y="24"/>
                        <a:pt x="69" y="46"/>
                        <a:pt x="69" y="69"/>
                      </a:cubicBezTo>
                      <a:cubicBezTo>
                        <a:pt x="46" y="161"/>
                        <a:pt x="23" y="229"/>
                        <a:pt x="1" y="320"/>
                      </a:cubicBezTo>
                      <a:cubicBezTo>
                        <a:pt x="69" y="343"/>
                        <a:pt x="138" y="366"/>
                        <a:pt x="206" y="389"/>
                      </a:cubicBezTo>
                      <a:lnTo>
                        <a:pt x="183" y="366"/>
                      </a:lnTo>
                      <a:lnTo>
                        <a:pt x="275" y="69"/>
                      </a:lnTo>
                      <a:lnTo>
                        <a:pt x="92"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8" name="Google Shape;138;p6"/>
                <p:cNvSpPr/>
                <p:nvPr/>
              </p:nvSpPr>
              <p:spPr>
                <a:xfrm>
                  <a:off x="8358264" y="2303528"/>
                  <a:ext cx="7433" cy="9893"/>
                </a:xfrm>
                <a:custGeom>
                  <a:avLst/>
                  <a:gdLst/>
                  <a:ahLst/>
                  <a:cxnLst/>
                  <a:rect l="l" t="t" r="r" b="b"/>
                  <a:pathLst>
                    <a:path w="275" h="366" extrusionOk="0">
                      <a:moveTo>
                        <a:pt x="92" y="0"/>
                      </a:moveTo>
                      <a:cubicBezTo>
                        <a:pt x="69" y="46"/>
                        <a:pt x="46" y="114"/>
                        <a:pt x="23" y="183"/>
                      </a:cubicBezTo>
                      <a:cubicBezTo>
                        <a:pt x="23" y="228"/>
                        <a:pt x="1" y="251"/>
                        <a:pt x="1" y="297"/>
                      </a:cubicBezTo>
                      <a:cubicBezTo>
                        <a:pt x="46" y="320"/>
                        <a:pt x="115" y="343"/>
                        <a:pt x="183" y="365"/>
                      </a:cubicBezTo>
                      <a:lnTo>
                        <a:pt x="160" y="343"/>
                      </a:lnTo>
                      <a:lnTo>
                        <a:pt x="275" y="46"/>
                      </a:lnTo>
                      <a:cubicBezTo>
                        <a:pt x="206" y="23"/>
                        <a:pt x="160" y="0"/>
                        <a:pt x="92"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9" name="Google Shape;139;p6"/>
                <p:cNvSpPr/>
                <p:nvPr/>
              </p:nvSpPr>
              <p:spPr>
                <a:xfrm>
                  <a:off x="8303988" y="2480602"/>
                  <a:ext cx="9893" cy="11109"/>
                </a:xfrm>
                <a:custGeom>
                  <a:avLst/>
                  <a:gdLst/>
                  <a:ahLst/>
                  <a:cxnLst/>
                  <a:rect l="l" t="t" r="r" b="b"/>
                  <a:pathLst>
                    <a:path w="366" h="411" extrusionOk="0">
                      <a:moveTo>
                        <a:pt x="114" y="0"/>
                      </a:moveTo>
                      <a:cubicBezTo>
                        <a:pt x="91" y="91"/>
                        <a:pt x="46" y="206"/>
                        <a:pt x="0" y="297"/>
                      </a:cubicBezTo>
                      <a:cubicBezTo>
                        <a:pt x="92" y="328"/>
                        <a:pt x="175" y="358"/>
                        <a:pt x="253" y="382"/>
                      </a:cubicBezTo>
                      <a:lnTo>
                        <a:pt x="253" y="382"/>
                      </a:lnTo>
                      <a:lnTo>
                        <a:pt x="365" y="69"/>
                      </a:lnTo>
                      <a:cubicBezTo>
                        <a:pt x="297" y="46"/>
                        <a:pt x="251" y="46"/>
                        <a:pt x="183" y="23"/>
                      </a:cubicBezTo>
                      <a:cubicBezTo>
                        <a:pt x="160" y="0"/>
                        <a:pt x="137" y="0"/>
                        <a:pt x="114" y="0"/>
                      </a:cubicBezTo>
                      <a:close/>
                      <a:moveTo>
                        <a:pt x="253" y="382"/>
                      </a:moveTo>
                      <a:lnTo>
                        <a:pt x="251" y="388"/>
                      </a:lnTo>
                      <a:lnTo>
                        <a:pt x="365" y="411"/>
                      </a:lnTo>
                      <a:cubicBezTo>
                        <a:pt x="328" y="404"/>
                        <a:pt x="291" y="394"/>
                        <a:pt x="253" y="382"/>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0" name="Google Shape;140;p6"/>
                <p:cNvSpPr/>
                <p:nvPr/>
              </p:nvSpPr>
              <p:spPr>
                <a:xfrm>
                  <a:off x="8218843" y="2253550"/>
                  <a:ext cx="141313" cy="50627"/>
                </a:xfrm>
                <a:custGeom>
                  <a:avLst/>
                  <a:gdLst/>
                  <a:ahLst/>
                  <a:cxnLst/>
                  <a:rect l="l" t="t" r="r" b="b"/>
                  <a:pathLst>
                    <a:path w="5228" h="1873" extrusionOk="0">
                      <a:moveTo>
                        <a:pt x="160" y="0"/>
                      </a:moveTo>
                      <a:cubicBezTo>
                        <a:pt x="114" y="0"/>
                        <a:pt x="69" y="23"/>
                        <a:pt x="46" y="92"/>
                      </a:cubicBezTo>
                      <a:cubicBezTo>
                        <a:pt x="0" y="160"/>
                        <a:pt x="0" y="274"/>
                        <a:pt x="91" y="297"/>
                      </a:cubicBezTo>
                      <a:cubicBezTo>
                        <a:pt x="388" y="457"/>
                        <a:pt x="685" y="594"/>
                        <a:pt x="982" y="731"/>
                      </a:cubicBezTo>
                      <a:lnTo>
                        <a:pt x="1004" y="731"/>
                      </a:lnTo>
                      <a:cubicBezTo>
                        <a:pt x="1027" y="754"/>
                        <a:pt x="1050" y="754"/>
                        <a:pt x="1096" y="776"/>
                      </a:cubicBezTo>
                      <a:cubicBezTo>
                        <a:pt x="1347" y="891"/>
                        <a:pt x="1598" y="982"/>
                        <a:pt x="1849" y="1073"/>
                      </a:cubicBezTo>
                      <a:lnTo>
                        <a:pt x="1872" y="1073"/>
                      </a:lnTo>
                      <a:cubicBezTo>
                        <a:pt x="1872" y="1073"/>
                        <a:pt x="1895" y="1096"/>
                        <a:pt x="1895" y="1096"/>
                      </a:cubicBezTo>
                      <a:lnTo>
                        <a:pt x="1940" y="1096"/>
                      </a:lnTo>
                      <a:cubicBezTo>
                        <a:pt x="1986" y="1119"/>
                        <a:pt x="2032" y="1142"/>
                        <a:pt x="2100" y="1164"/>
                      </a:cubicBezTo>
                      <a:lnTo>
                        <a:pt x="2146" y="1164"/>
                      </a:lnTo>
                      <a:cubicBezTo>
                        <a:pt x="2214" y="1210"/>
                        <a:pt x="2283" y="1233"/>
                        <a:pt x="2351" y="1256"/>
                      </a:cubicBezTo>
                      <a:lnTo>
                        <a:pt x="2397" y="1256"/>
                      </a:lnTo>
                      <a:cubicBezTo>
                        <a:pt x="2602" y="1324"/>
                        <a:pt x="2830" y="1393"/>
                        <a:pt x="3036" y="1461"/>
                      </a:cubicBezTo>
                      <a:lnTo>
                        <a:pt x="3059" y="1461"/>
                      </a:lnTo>
                      <a:cubicBezTo>
                        <a:pt x="3264" y="1507"/>
                        <a:pt x="3492" y="1575"/>
                        <a:pt x="3721" y="1621"/>
                      </a:cubicBezTo>
                      <a:lnTo>
                        <a:pt x="3766" y="1621"/>
                      </a:lnTo>
                      <a:cubicBezTo>
                        <a:pt x="3812" y="1644"/>
                        <a:pt x="3880" y="1667"/>
                        <a:pt x="3926" y="1667"/>
                      </a:cubicBezTo>
                      <a:lnTo>
                        <a:pt x="3949" y="1667"/>
                      </a:lnTo>
                      <a:cubicBezTo>
                        <a:pt x="3949" y="1667"/>
                        <a:pt x="3972" y="1667"/>
                        <a:pt x="3972" y="1689"/>
                      </a:cubicBezTo>
                      <a:lnTo>
                        <a:pt x="4017" y="1689"/>
                      </a:lnTo>
                      <a:cubicBezTo>
                        <a:pt x="4154" y="1712"/>
                        <a:pt x="4291" y="1735"/>
                        <a:pt x="4428" y="1758"/>
                      </a:cubicBezTo>
                      <a:lnTo>
                        <a:pt x="4451" y="1758"/>
                      </a:lnTo>
                      <a:cubicBezTo>
                        <a:pt x="4474" y="1781"/>
                        <a:pt x="4520" y="1781"/>
                        <a:pt x="4542" y="1781"/>
                      </a:cubicBezTo>
                      <a:lnTo>
                        <a:pt x="4565" y="1781"/>
                      </a:lnTo>
                      <a:cubicBezTo>
                        <a:pt x="4588" y="1781"/>
                        <a:pt x="4588" y="1804"/>
                        <a:pt x="4611" y="1804"/>
                      </a:cubicBezTo>
                      <a:lnTo>
                        <a:pt x="4679" y="1804"/>
                      </a:lnTo>
                      <a:cubicBezTo>
                        <a:pt x="4816" y="1826"/>
                        <a:pt x="4953" y="1849"/>
                        <a:pt x="5067" y="1872"/>
                      </a:cubicBezTo>
                      <a:cubicBezTo>
                        <a:pt x="5113" y="1872"/>
                        <a:pt x="5159" y="1849"/>
                        <a:pt x="5181" y="1826"/>
                      </a:cubicBezTo>
                      <a:cubicBezTo>
                        <a:pt x="5227" y="1781"/>
                        <a:pt x="5227" y="1758"/>
                        <a:pt x="5227" y="1712"/>
                      </a:cubicBezTo>
                      <a:cubicBezTo>
                        <a:pt x="5227" y="1667"/>
                        <a:pt x="5227" y="1621"/>
                        <a:pt x="5204" y="1598"/>
                      </a:cubicBezTo>
                      <a:cubicBezTo>
                        <a:pt x="5159" y="1553"/>
                        <a:pt x="5113" y="1553"/>
                        <a:pt x="5067" y="1530"/>
                      </a:cubicBezTo>
                      <a:cubicBezTo>
                        <a:pt x="4999" y="1530"/>
                        <a:pt x="4930" y="1507"/>
                        <a:pt x="4839" y="1507"/>
                      </a:cubicBezTo>
                      <a:cubicBezTo>
                        <a:pt x="4816" y="1507"/>
                        <a:pt x="4793" y="1507"/>
                        <a:pt x="4771" y="1484"/>
                      </a:cubicBezTo>
                      <a:lnTo>
                        <a:pt x="4656" y="1484"/>
                      </a:lnTo>
                      <a:cubicBezTo>
                        <a:pt x="4634" y="1461"/>
                        <a:pt x="4611" y="1461"/>
                        <a:pt x="4588" y="1461"/>
                      </a:cubicBezTo>
                      <a:lnTo>
                        <a:pt x="4565" y="1461"/>
                      </a:lnTo>
                      <a:cubicBezTo>
                        <a:pt x="4405" y="1438"/>
                        <a:pt x="4223" y="1393"/>
                        <a:pt x="4063" y="1370"/>
                      </a:cubicBezTo>
                      <a:cubicBezTo>
                        <a:pt x="3995" y="1347"/>
                        <a:pt x="3926" y="1347"/>
                        <a:pt x="3858" y="1324"/>
                      </a:cubicBezTo>
                      <a:cubicBezTo>
                        <a:pt x="3629" y="1279"/>
                        <a:pt x="3378" y="1210"/>
                        <a:pt x="3150" y="1142"/>
                      </a:cubicBezTo>
                      <a:lnTo>
                        <a:pt x="3127" y="1142"/>
                      </a:lnTo>
                      <a:cubicBezTo>
                        <a:pt x="2922" y="1073"/>
                        <a:pt x="2694" y="1005"/>
                        <a:pt x="2465" y="936"/>
                      </a:cubicBezTo>
                      <a:lnTo>
                        <a:pt x="2442" y="936"/>
                      </a:lnTo>
                      <a:lnTo>
                        <a:pt x="2214" y="868"/>
                      </a:lnTo>
                      <a:lnTo>
                        <a:pt x="2191" y="845"/>
                      </a:lnTo>
                      <a:cubicBezTo>
                        <a:pt x="2146" y="845"/>
                        <a:pt x="2123" y="822"/>
                        <a:pt x="2100" y="822"/>
                      </a:cubicBezTo>
                      <a:cubicBezTo>
                        <a:pt x="2054" y="799"/>
                        <a:pt x="2009" y="776"/>
                        <a:pt x="1963" y="776"/>
                      </a:cubicBezTo>
                      <a:cubicBezTo>
                        <a:pt x="1963" y="776"/>
                        <a:pt x="1963" y="776"/>
                        <a:pt x="1940" y="754"/>
                      </a:cubicBezTo>
                      <a:cubicBezTo>
                        <a:pt x="1712" y="685"/>
                        <a:pt x="1461" y="571"/>
                        <a:pt x="1233" y="480"/>
                      </a:cubicBezTo>
                      <a:lnTo>
                        <a:pt x="1210" y="480"/>
                      </a:lnTo>
                      <a:cubicBezTo>
                        <a:pt x="1187" y="457"/>
                        <a:pt x="1164" y="457"/>
                        <a:pt x="1164" y="457"/>
                      </a:cubicBezTo>
                      <a:cubicBezTo>
                        <a:pt x="1141" y="434"/>
                        <a:pt x="1119" y="434"/>
                        <a:pt x="1119" y="434"/>
                      </a:cubicBezTo>
                      <a:lnTo>
                        <a:pt x="1096" y="434"/>
                      </a:lnTo>
                      <a:cubicBezTo>
                        <a:pt x="1073" y="411"/>
                        <a:pt x="1027" y="388"/>
                        <a:pt x="1004" y="388"/>
                      </a:cubicBezTo>
                      <a:cubicBezTo>
                        <a:pt x="753" y="274"/>
                        <a:pt x="502" y="160"/>
                        <a:pt x="251" y="23"/>
                      </a:cubicBezTo>
                      <a:cubicBezTo>
                        <a:pt x="228" y="23"/>
                        <a:pt x="206" y="0"/>
                        <a:pt x="160"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1" name="Google Shape;141;p6"/>
                <p:cNvSpPr/>
                <p:nvPr/>
              </p:nvSpPr>
              <p:spPr>
                <a:xfrm>
                  <a:off x="8210194" y="2281309"/>
                  <a:ext cx="141935" cy="50627"/>
                </a:xfrm>
                <a:custGeom>
                  <a:avLst/>
                  <a:gdLst/>
                  <a:ahLst/>
                  <a:cxnLst/>
                  <a:rect l="l" t="t" r="r" b="b"/>
                  <a:pathLst>
                    <a:path w="5251" h="1873" extrusionOk="0">
                      <a:moveTo>
                        <a:pt x="1096" y="411"/>
                      </a:moveTo>
                      <a:lnTo>
                        <a:pt x="1096" y="411"/>
                      </a:lnTo>
                      <a:cubicBezTo>
                        <a:pt x="1102" y="414"/>
                        <a:pt x="1109" y="417"/>
                        <a:pt x="1115" y="420"/>
                      </a:cubicBezTo>
                      <a:lnTo>
                        <a:pt x="1115" y="420"/>
                      </a:lnTo>
                      <a:cubicBezTo>
                        <a:pt x="1108" y="411"/>
                        <a:pt x="1096" y="411"/>
                        <a:pt x="1096" y="411"/>
                      </a:cubicBezTo>
                      <a:close/>
                      <a:moveTo>
                        <a:pt x="183" y="1"/>
                      </a:moveTo>
                      <a:cubicBezTo>
                        <a:pt x="138" y="1"/>
                        <a:pt x="69" y="23"/>
                        <a:pt x="46" y="69"/>
                      </a:cubicBezTo>
                      <a:cubicBezTo>
                        <a:pt x="1" y="137"/>
                        <a:pt x="23" y="252"/>
                        <a:pt x="92" y="297"/>
                      </a:cubicBezTo>
                      <a:cubicBezTo>
                        <a:pt x="777" y="640"/>
                        <a:pt x="1484" y="936"/>
                        <a:pt x="2192" y="1187"/>
                      </a:cubicBezTo>
                      <a:cubicBezTo>
                        <a:pt x="2215" y="1187"/>
                        <a:pt x="2215" y="1210"/>
                        <a:pt x="2215" y="1210"/>
                      </a:cubicBezTo>
                      <a:lnTo>
                        <a:pt x="2237" y="1210"/>
                      </a:lnTo>
                      <a:cubicBezTo>
                        <a:pt x="2603" y="1324"/>
                        <a:pt x="2968" y="1439"/>
                        <a:pt x="3333" y="1530"/>
                      </a:cubicBezTo>
                      <a:cubicBezTo>
                        <a:pt x="3721" y="1644"/>
                        <a:pt x="4109" y="1712"/>
                        <a:pt x="4497" y="1781"/>
                      </a:cubicBezTo>
                      <a:cubicBezTo>
                        <a:pt x="4520" y="1781"/>
                        <a:pt x="4543" y="1804"/>
                        <a:pt x="4566" y="1804"/>
                      </a:cubicBezTo>
                      <a:lnTo>
                        <a:pt x="4634" y="1804"/>
                      </a:lnTo>
                      <a:cubicBezTo>
                        <a:pt x="4657" y="1804"/>
                        <a:pt x="4680" y="1827"/>
                        <a:pt x="4703" y="1827"/>
                      </a:cubicBezTo>
                      <a:cubicBezTo>
                        <a:pt x="4840" y="1849"/>
                        <a:pt x="4954" y="1849"/>
                        <a:pt x="5068" y="1872"/>
                      </a:cubicBezTo>
                      <a:cubicBezTo>
                        <a:pt x="5113" y="1872"/>
                        <a:pt x="5159" y="1849"/>
                        <a:pt x="5182" y="1827"/>
                      </a:cubicBezTo>
                      <a:cubicBezTo>
                        <a:pt x="5228" y="1804"/>
                        <a:pt x="5250" y="1758"/>
                        <a:pt x="5250" y="1712"/>
                      </a:cubicBezTo>
                      <a:cubicBezTo>
                        <a:pt x="5250" y="1667"/>
                        <a:pt x="5228" y="1644"/>
                        <a:pt x="5205" y="1598"/>
                      </a:cubicBezTo>
                      <a:cubicBezTo>
                        <a:pt x="5159" y="1575"/>
                        <a:pt x="5136" y="1553"/>
                        <a:pt x="5091" y="1553"/>
                      </a:cubicBezTo>
                      <a:cubicBezTo>
                        <a:pt x="5022" y="1553"/>
                        <a:pt x="4954" y="1530"/>
                        <a:pt x="4885" y="1530"/>
                      </a:cubicBezTo>
                      <a:cubicBezTo>
                        <a:pt x="4862" y="1530"/>
                        <a:pt x="4862" y="1530"/>
                        <a:pt x="4840" y="1507"/>
                      </a:cubicBezTo>
                      <a:lnTo>
                        <a:pt x="4703" y="1507"/>
                      </a:lnTo>
                      <a:cubicBezTo>
                        <a:pt x="4703" y="1484"/>
                        <a:pt x="4680" y="1484"/>
                        <a:pt x="4657" y="1484"/>
                      </a:cubicBezTo>
                      <a:lnTo>
                        <a:pt x="4588" y="1484"/>
                      </a:lnTo>
                      <a:cubicBezTo>
                        <a:pt x="4588" y="1484"/>
                        <a:pt x="4566" y="1461"/>
                        <a:pt x="4566" y="1461"/>
                      </a:cubicBezTo>
                      <a:cubicBezTo>
                        <a:pt x="4155" y="1393"/>
                        <a:pt x="3744" y="1302"/>
                        <a:pt x="3356" y="1210"/>
                      </a:cubicBezTo>
                      <a:cubicBezTo>
                        <a:pt x="2991" y="1119"/>
                        <a:pt x="2648" y="1005"/>
                        <a:pt x="2306" y="891"/>
                      </a:cubicBezTo>
                      <a:cubicBezTo>
                        <a:pt x="1902" y="756"/>
                        <a:pt x="1497" y="599"/>
                        <a:pt x="1115" y="420"/>
                      </a:cubicBezTo>
                      <a:lnTo>
                        <a:pt x="1115" y="420"/>
                      </a:lnTo>
                      <a:cubicBezTo>
                        <a:pt x="1117" y="423"/>
                        <a:pt x="1119" y="428"/>
                        <a:pt x="1119" y="434"/>
                      </a:cubicBezTo>
                      <a:cubicBezTo>
                        <a:pt x="822" y="297"/>
                        <a:pt x="548" y="160"/>
                        <a:pt x="274" y="23"/>
                      </a:cubicBezTo>
                      <a:cubicBezTo>
                        <a:pt x="252" y="1"/>
                        <a:pt x="206" y="1"/>
                        <a:pt x="18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2" name="Google Shape;142;p6"/>
                <p:cNvSpPr/>
                <p:nvPr/>
              </p:nvSpPr>
              <p:spPr>
                <a:xfrm>
                  <a:off x="8144187" y="2514524"/>
                  <a:ext cx="140069" cy="49384"/>
                </a:xfrm>
                <a:custGeom>
                  <a:avLst/>
                  <a:gdLst/>
                  <a:ahLst/>
                  <a:cxnLst/>
                  <a:rect l="l" t="t" r="r" b="b"/>
                  <a:pathLst>
                    <a:path w="5182" h="1827" extrusionOk="0">
                      <a:moveTo>
                        <a:pt x="137" y="0"/>
                      </a:moveTo>
                      <a:cubicBezTo>
                        <a:pt x="92" y="23"/>
                        <a:pt x="69" y="46"/>
                        <a:pt x="46" y="69"/>
                      </a:cubicBezTo>
                      <a:cubicBezTo>
                        <a:pt x="0" y="160"/>
                        <a:pt x="23" y="252"/>
                        <a:pt x="92" y="297"/>
                      </a:cubicBezTo>
                      <a:cubicBezTo>
                        <a:pt x="1438" y="982"/>
                        <a:pt x="2876" y="1461"/>
                        <a:pt x="4383" y="1735"/>
                      </a:cubicBezTo>
                      <a:lnTo>
                        <a:pt x="4406" y="1735"/>
                      </a:lnTo>
                      <a:cubicBezTo>
                        <a:pt x="4451" y="1735"/>
                        <a:pt x="4474" y="1758"/>
                        <a:pt x="4497" y="1758"/>
                      </a:cubicBezTo>
                      <a:lnTo>
                        <a:pt x="4565" y="1758"/>
                      </a:lnTo>
                      <a:lnTo>
                        <a:pt x="4611" y="1781"/>
                      </a:lnTo>
                      <a:lnTo>
                        <a:pt x="4634" y="1781"/>
                      </a:lnTo>
                      <a:cubicBezTo>
                        <a:pt x="4748" y="1781"/>
                        <a:pt x="4885" y="1804"/>
                        <a:pt x="5022" y="1827"/>
                      </a:cubicBezTo>
                      <a:cubicBezTo>
                        <a:pt x="5067" y="1827"/>
                        <a:pt x="5113" y="1804"/>
                        <a:pt x="5136" y="1781"/>
                      </a:cubicBezTo>
                      <a:cubicBezTo>
                        <a:pt x="5159" y="1758"/>
                        <a:pt x="5182" y="1712"/>
                        <a:pt x="5182" y="1667"/>
                      </a:cubicBezTo>
                      <a:cubicBezTo>
                        <a:pt x="5182" y="1621"/>
                        <a:pt x="5159" y="1575"/>
                        <a:pt x="5136" y="1553"/>
                      </a:cubicBezTo>
                      <a:cubicBezTo>
                        <a:pt x="5113" y="1530"/>
                        <a:pt x="5067" y="1507"/>
                        <a:pt x="5022" y="1507"/>
                      </a:cubicBezTo>
                      <a:cubicBezTo>
                        <a:pt x="4953" y="1484"/>
                        <a:pt x="4862" y="1484"/>
                        <a:pt x="4794" y="1461"/>
                      </a:cubicBezTo>
                      <a:lnTo>
                        <a:pt x="4657" y="1461"/>
                      </a:lnTo>
                      <a:lnTo>
                        <a:pt x="4657" y="1438"/>
                      </a:lnTo>
                      <a:lnTo>
                        <a:pt x="4520" y="1438"/>
                      </a:lnTo>
                      <a:cubicBezTo>
                        <a:pt x="4520" y="1438"/>
                        <a:pt x="4520" y="1416"/>
                        <a:pt x="4520" y="1416"/>
                      </a:cubicBezTo>
                      <a:lnTo>
                        <a:pt x="4474" y="1416"/>
                      </a:lnTo>
                      <a:cubicBezTo>
                        <a:pt x="3264" y="1210"/>
                        <a:pt x="2077" y="845"/>
                        <a:pt x="936" y="343"/>
                      </a:cubicBezTo>
                      <a:lnTo>
                        <a:pt x="959" y="343"/>
                      </a:lnTo>
                      <a:cubicBezTo>
                        <a:pt x="731" y="252"/>
                        <a:pt x="480" y="137"/>
                        <a:pt x="274" y="23"/>
                      </a:cubicBezTo>
                      <a:cubicBezTo>
                        <a:pt x="229" y="0"/>
                        <a:pt x="206" y="0"/>
                        <a:pt x="18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3" name="Google Shape;143;p6"/>
                <p:cNvSpPr/>
                <p:nvPr/>
              </p:nvSpPr>
              <p:spPr>
                <a:xfrm>
                  <a:off x="8134915" y="2542284"/>
                  <a:ext cx="141313" cy="50249"/>
                </a:xfrm>
                <a:custGeom>
                  <a:avLst/>
                  <a:gdLst/>
                  <a:ahLst/>
                  <a:cxnLst/>
                  <a:rect l="l" t="t" r="r" b="b"/>
                  <a:pathLst>
                    <a:path w="5228" h="1859" extrusionOk="0">
                      <a:moveTo>
                        <a:pt x="161" y="1"/>
                      </a:moveTo>
                      <a:cubicBezTo>
                        <a:pt x="115" y="1"/>
                        <a:pt x="69" y="23"/>
                        <a:pt x="24" y="69"/>
                      </a:cubicBezTo>
                      <a:cubicBezTo>
                        <a:pt x="1" y="138"/>
                        <a:pt x="1" y="252"/>
                        <a:pt x="92" y="297"/>
                      </a:cubicBezTo>
                      <a:cubicBezTo>
                        <a:pt x="1074" y="800"/>
                        <a:pt x="2124" y="1210"/>
                        <a:pt x="3196" y="1484"/>
                      </a:cubicBezTo>
                      <a:cubicBezTo>
                        <a:pt x="3219" y="1484"/>
                        <a:pt x="3219" y="1507"/>
                        <a:pt x="3219" y="1507"/>
                      </a:cubicBezTo>
                      <a:cubicBezTo>
                        <a:pt x="3402" y="1553"/>
                        <a:pt x="3562" y="1576"/>
                        <a:pt x="3721" y="1621"/>
                      </a:cubicBezTo>
                      <a:lnTo>
                        <a:pt x="3767" y="1621"/>
                      </a:lnTo>
                      <a:cubicBezTo>
                        <a:pt x="3790" y="1644"/>
                        <a:pt x="3836" y="1644"/>
                        <a:pt x="3858" y="1644"/>
                      </a:cubicBezTo>
                      <a:lnTo>
                        <a:pt x="3881" y="1644"/>
                      </a:lnTo>
                      <a:cubicBezTo>
                        <a:pt x="3881" y="1667"/>
                        <a:pt x="3904" y="1667"/>
                        <a:pt x="3904" y="1667"/>
                      </a:cubicBezTo>
                      <a:lnTo>
                        <a:pt x="3950" y="1667"/>
                      </a:lnTo>
                      <a:cubicBezTo>
                        <a:pt x="4109" y="1713"/>
                        <a:pt x="4292" y="1735"/>
                        <a:pt x="4452" y="1758"/>
                      </a:cubicBezTo>
                      <a:lnTo>
                        <a:pt x="4475" y="1758"/>
                      </a:lnTo>
                      <a:cubicBezTo>
                        <a:pt x="4475" y="1781"/>
                        <a:pt x="4475" y="1781"/>
                        <a:pt x="4475" y="1781"/>
                      </a:cubicBezTo>
                      <a:lnTo>
                        <a:pt x="4612" y="1781"/>
                      </a:lnTo>
                      <a:cubicBezTo>
                        <a:pt x="4612" y="1781"/>
                        <a:pt x="4612" y="1804"/>
                        <a:pt x="4612" y="1804"/>
                      </a:cubicBezTo>
                      <a:lnTo>
                        <a:pt x="4680" y="1804"/>
                      </a:lnTo>
                      <a:cubicBezTo>
                        <a:pt x="4794" y="1827"/>
                        <a:pt x="4931" y="1849"/>
                        <a:pt x="5068" y="1849"/>
                      </a:cubicBezTo>
                      <a:cubicBezTo>
                        <a:pt x="5080" y="1856"/>
                        <a:pt x="5093" y="1858"/>
                        <a:pt x="5104" y="1858"/>
                      </a:cubicBezTo>
                      <a:cubicBezTo>
                        <a:pt x="5137" y="1858"/>
                        <a:pt x="5166" y="1837"/>
                        <a:pt x="5182" y="1804"/>
                      </a:cubicBezTo>
                      <a:cubicBezTo>
                        <a:pt x="5228" y="1781"/>
                        <a:pt x="5228" y="1735"/>
                        <a:pt x="5228" y="1690"/>
                      </a:cubicBezTo>
                      <a:cubicBezTo>
                        <a:pt x="5228" y="1667"/>
                        <a:pt x="5228" y="1621"/>
                        <a:pt x="5182" y="1576"/>
                      </a:cubicBezTo>
                      <a:cubicBezTo>
                        <a:pt x="5159" y="1553"/>
                        <a:pt x="5114" y="1530"/>
                        <a:pt x="5068" y="1530"/>
                      </a:cubicBezTo>
                      <a:cubicBezTo>
                        <a:pt x="5000" y="1530"/>
                        <a:pt x="4931" y="1507"/>
                        <a:pt x="4840" y="1507"/>
                      </a:cubicBezTo>
                      <a:cubicBezTo>
                        <a:pt x="4817" y="1507"/>
                        <a:pt x="4817" y="1507"/>
                        <a:pt x="4817" y="1484"/>
                      </a:cubicBezTo>
                      <a:cubicBezTo>
                        <a:pt x="4817" y="1507"/>
                        <a:pt x="4817" y="1507"/>
                        <a:pt x="4817" y="1507"/>
                      </a:cubicBezTo>
                      <a:cubicBezTo>
                        <a:pt x="4794" y="1484"/>
                        <a:pt x="4794" y="1484"/>
                        <a:pt x="4794" y="1484"/>
                      </a:cubicBezTo>
                      <a:lnTo>
                        <a:pt x="4680" y="1484"/>
                      </a:lnTo>
                      <a:cubicBezTo>
                        <a:pt x="4657" y="1461"/>
                        <a:pt x="4657" y="1461"/>
                        <a:pt x="4657" y="1461"/>
                      </a:cubicBezTo>
                      <a:lnTo>
                        <a:pt x="4566" y="1461"/>
                      </a:lnTo>
                      <a:cubicBezTo>
                        <a:pt x="4543" y="1461"/>
                        <a:pt x="4543" y="1461"/>
                        <a:pt x="4520" y="1439"/>
                      </a:cubicBezTo>
                      <a:cubicBezTo>
                        <a:pt x="4383" y="1416"/>
                        <a:pt x="4224" y="1393"/>
                        <a:pt x="4087" y="1370"/>
                      </a:cubicBezTo>
                      <a:lnTo>
                        <a:pt x="4064" y="1370"/>
                      </a:lnTo>
                      <a:cubicBezTo>
                        <a:pt x="4064" y="1370"/>
                        <a:pt x="4041" y="1347"/>
                        <a:pt x="4041" y="1347"/>
                      </a:cubicBezTo>
                      <a:lnTo>
                        <a:pt x="4018" y="1347"/>
                      </a:lnTo>
                      <a:cubicBezTo>
                        <a:pt x="3972" y="1347"/>
                        <a:pt x="3927" y="1324"/>
                        <a:pt x="3881" y="1324"/>
                      </a:cubicBezTo>
                      <a:lnTo>
                        <a:pt x="3858" y="1324"/>
                      </a:lnTo>
                      <a:cubicBezTo>
                        <a:pt x="3676" y="1279"/>
                        <a:pt x="3493" y="1233"/>
                        <a:pt x="3311" y="1188"/>
                      </a:cubicBezTo>
                      <a:cubicBezTo>
                        <a:pt x="2534" y="982"/>
                        <a:pt x="1758" y="708"/>
                        <a:pt x="1005" y="389"/>
                      </a:cubicBezTo>
                      <a:cubicBezTo>
                        <a:pt x="754" y="275"/>
                        <a:pt x="503" y="160"/>
                        <a:pt x="252" y="23"/>
                      </a:cubicBezTo>
                      <a:cubicBezTo>
                        <a:pt x="229" y="1"/>
                        <a:pt x="206" y="1"/>
                        <a:pt x="161"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4" name="Google Shape;144;p6"/>
                <p:cNvSpPr/>
                <p:nvPr/>
              </p:nvSpPr>
              <p:spPr>
                <a:xfrm>
                  <a:off x="8117643" y="2107317"/>
                  <a:ext cx="264705" cy="546655"/>
                </a:xfrm>
                <a:custGeom>
                  <a:avLst/>
                  <a:gdLst/>
                  <a:ahLst/>
                  <a:cxnLst/>
                  <a:rect l="l" t="t" r="r" b="b"/>
                  <a:pathLst>
                    <a:path w="9793" h="20224" extrusionOk="0">
                      <a:moveTo>
                        <a:pt x="7921" y="343"/>
                      </a:moveTo>
                      <a:cubicBezTo>
                        <a:pt x="7967" y="343"/>
                        <a:pt x="8035" y="366"/>
                        <a:pt x="8104" y="366"/>
                      </a:cubicBezTo>
                      <a:cubicBezTo>
                        <a:pt x="8172" y="389"/>
                        <a:pt x="8218" y="412"/>
                        <a:pt x="8286" y="434"/>
                      </a:cubicBezTo>
                      <a:cubicBezTo>
                        <a:pt x="8355" y="480"/>
                        <a:pt x="8400" y="503"/>
                        <a:pt x="8469" y="571"/>
                      </a:cubicBezTo>
                      <a:cubicBezTo>
                        <a:pt x="8537" y="640"/>
                        <a:pt x="8606" y="731"/>
                        <a:pt x="8674" y="823"/>
                      </a:cubicBezTo>
                      <a:cubicBezTo>
                        <a:pt x="8766" y="959"/>
                        <a:pt x="8834" y="1119"/>
                        <a:pt x="8903" y="1325"/>
                      </a:cubicBezTo>
                      <a:cubicBezTo>
                        <a:pt x="9085" y="1941"/>
                        <a:pt x="9154" y="2603"/>
                        <a:pt x="9177" y="3196"/>
                      </a:cubicBezTo>
                      <a:cubicBezTo>
                        <a:pt x="9199" y="3333"/>
                        <a:pt x="9199" y="3470"/>
                        <a:pt x="9199" y="3607"/>
                      </a:cubicBezTo>
                      <a:lnTo>
                        <a:pt x="9199" y="3721"/>
                      </a:lnTo>
                      <a:lnTo>
                        <a:pt x="9199" y="3835"/>
                      </a:lnTo>
                      <a:cubicBezTo>
                        <a:pt x="9222" y="4018"/>
                        <a:pt x="9222" y="4201"/>
                        <a:pt x="9222" y="4360"/>
                      </a:cubicBezTo>
                      <a:lnTo>
                        <a:pt x="9222" y="4497"/>
                      </a:lnTo>
                      <a:cubicBezTo>
                        <a:pt x="9199" y="4680"/>
                        <a:pt x="9199" y="4885"/>
                        <a:pt x="9199" y="5068"/>
                      </a:cubicBezTo>
                      <a:lnTo>
                        <a:pt x="8583" y="5068"/>
                      </a:lnTo>
                      <a:cubicBezTo>
                        <a:pt x="7967" y="5045"/>
                        <a:pt x="7351" y="4931"/>
                        <a:pt x="6734" y="4726"/>
                      </a:cubicBezTo>
                      <a:cubicBezTo>
                        <a:pt x="6072" y="4520"/>
                        <a:pt x="5433" y="4223"/>
                        <a:pt x="4863" y="3858"/>
                      </a:cubicBezTo>
                      <a:lnTo>
                        <a:pt x="4817" y="3835"/>
                      </a:lnTo>
                      <a:cubicBezTo>
                        <a:pt x="4908" y="3699"/>
                        <a:pt x="5000" y="3562"/>
                        <a:pt x="5091" y="3425"/>
                      </a:cubicBezTo>
                      <a:lnTo>
                        <a:pt x="5114" y="3356"/>
                      </a:lnTo>
                      <a:lnTo>
                        <a:pt x="5159" y="3288"/>
                      </a:lnTo>
                      <a:cubicBezTo>
                        <a:pt x="5296" y="3082"/>
                        <a:pt x="5410" y="2854"/>
                        <a:pt x="5547" y="2649"/>
                      </a:cubicBezTo>
                      <a:cubicBezTo>
                        <a:pt x="5844" y="2169"/>
                        <a:pt x="6209" y="1621"/>
                        <a:pt x="6643" y="1142"/>
                      </a:cubicBezTo>
                      <a:cubicBezTo>
                        <a:pt x="6894" y="868"/>
                        <a:pt x="7099" y="686"/>
                        <a:pt x="7328" y="549"/>
                      </a:cubicBezTo>
                      <a:cubicBezTo>
                        <a:pt x="7442" y="480"/>
                        <a:pt x="7533" y="434"/>
                        <a:pt x="7647" y="389"/>
                      </a:cubicBezTo>
                      <a:cubicBezTo>
                        <a:pt x="7739" y="366"/>
                        <a:pt x="7807" y="366"/>
                        <a:pt x="7876" y="343"/>
                      </a:cubicBezTo>
                      <a:close/>
                      <a:moveTo>
                        <a:pt x="4497" y="4018"/>
                      </a:moveTo>
                      <a:cubicBezTo>
                        <a:pt x="4794" y="4223"/>
                        <a:pt x="5136" y="4429"/>
                        <a:pt x="5479" y="4589"/>
                      </a:cubicBezTo>
                      <a:cubicBezTo>
                        <a:pt x="5867" y="4794"/>
                        <a:pt x="6278" y="4954"/>
                        <a:pt x="6780" y="5091"/>
                      </a:cubicBezTo>
                      <a:cubicBezTo>
                        <a:pt x="7214" y="5228"/>
                        <a:pt x="7670" y="5319"/>
                        <a:pt x="8127" y="5388"/>
                      </a:cubicBezTo>
                      <a:cubicBezTo>
                        <a:pt x="8332" y="5410"/>
                        <a:pt x="8560" y="5410"/>
                        <a:pt x="8811" y="5410"/>
                      </a:cubicBezTo>
                      <a:lnTo>
                        <a:pt x="9177" y="5410"/>
                      </a:lnTo>
                      <a:cubicBezTo>
                        <a:pt x="9245" y="5410"/>
                        <a:pt x="9314" y="5388"/>
                        <a:pt x="9382" y="5388"/>
                      </a:cubicBezTo>
                      <a:lnTo>
                        <a:pt x="7259" y="12646"/>
                      </a:lnTo>
                      <a:lnTo>
                        <a:pt x="6780" y="14244"/>
                      </a:lnTo>
                      <a:cubicBezTo>
                        <a:pt x="6232" y="16070"/>
                        <a:pt x="5707" y="17919"/>
                        <a:pt x="5159" y="19745"/>
                      </a:cubicBezTo>
                      <a:cubicBezTo>
                        <a:pt x="5022" y="19790"/>
                        <a:pt x="4908" y="19836"/>
                        <a:pt x="4771" y="19859"/>
                      </a:cubicBezTo>
                      <a:cubicBezTo>
                        <a:pt x="4634" y="19882"/>
                        <a:pt x="4475" y="19882"/>
                        <a:pt x="4292" y="19882"/>
                      </a:cubicBezTo>
                      <a:cubicBezTo>
                        <a:pt x="4155" y="19882"/>
                        <a:pt x="4018" y="19882"/>
                        <a:pt x="3881" y="19859"/>
                      </a:cubicBezTo>
                      <a:cubicBezTo>
                        <a:pt x="3356" y="19813"/>
                        <a:pt x="2808" y="19676"/>
                        <a:pt x="2260" y="19471"/>
                      </a:cubicBezTo>
                      <a:cubicBezTo>
                        <a:pt x="1781" y="19288"/>
                        <a:pt x="1393" y="19083"/>
                        <a:pt x="1028" y="18832"/>
                      </a:cubicBezTo>
                      <a:cubicBezTo>
                        <a:pt x="1028" y="18832"/>
                        <a:pt x="1005" y="18809"/>
                        <a:pt x="1005" y="18809"/>
                      </a:cubicBezTo>
                      <a:cubicBezTo>
                        <a:pt x="777" y="18626"/>
                        <a:pt x="571" y="18466"/>
                        <a:pt x="434" y="18261"/>
                      </a:cubicBezTo>
                      <a:lnTo>
                        <a:pt x="343" y="18147"/>
                      </a:lnTo>
                      <a:lnTo>
                        <a:pt x="1416" y="14541"/>
                      </a:lnTo>
                      <a:lnTo>
                        <a:pt x="2466" y="10957"/>
                      </a:lnTo>
                      <a:lnTo>
                        <a:pt x="3516" y="7351"/>
                      </a:lnTo>
                      <a:lnTo>
                        <a:pt x="4497" y="4018"/>
                      </a:lnTo>
                      <a:close/>
                      <a:moveTo>
                        <a:pt x="7944" y="1"/>
                      </a:moveTo>
                      <a:cubicBezTo>
                        <a:pt x="7876" y="1"/>
                        <a:pt x="7807" y="24"/>
                        <a:pt x="7739" y="24"/>
                      </a:cubicBezTo>
                      <a:cubicBezTo>
                        <a:pt x="7624" y="46"/>
                        <a:pt x="7533" y="69"/>
                        <a:pt x="7373" y="138"/>
                      </a:cubicBezTo>
                      <a:cubicBezTo>
                        <a:pt x="7259" y="183"/>
                        <a:pt x="7168" y="252"/>
                        <a:pt x="7054" y="320"/>
                      </a:cubicBezTo>
                      <a:cubicBezTo>
                        <a:pt x="6940" y="412"/>
                        <a:pt x="6826" y="503"/>
                        <a:pt x="6734" y="571"/>
                      </a:cubicBezTo>
                      <a:cubicBezTo>
                        <a:pt x="6506" y="777"/>
                        <a:pt x="6301" y="1005"/>
                        <a:pt x="6049" y="1325"/>
                      </a:cubicBezTo>
                      <a:cubicBezTo>
                        <a:pt x="5776" y="1667"/>
                        <a:pt x="5547" y="2009"/>
                        <a:pt x="5410" y="2238"/>
                      </a:cubicBezTo>
                      <a:cubicBezTo>
                        <a:pt x="5228" y="2512"/>
                        <a:pt x="5068" y="2785"/>
                        <a:pt x="4908" y="3059"/>
                      </a:cubicBezTo>
                      <a:lnTo>
                        <a:pt x="4863" y="3151"/>
                      </a:lnTo>
                      <a:lnTo>
                        <a:pt x="4817" y="3219"/>
                      </a:lnTo>
                      <a:cubicBezTo>
                        <a:pt x="4726" y="3356"/>
                        <a:pt x="4634" y="3493"/>
                        <a:pt x="4543" y="3653"/>
                      </a:cubicBezTo>
                      <a:cubicBezTo>
                        <a:pt x="4520" y="3630"/>
                        <a:pt x="4497" y="3607"/>
                        <a:pt x="4475" y="3607"/>
                      </a:cubicBezTo>
                      <a:cubicBezTo>
                        <a:pt x="4429" y="3584"/>
                        <a:pt x="4406" y="3584"/>
                        <a:pt x="4406" y="3584"/>
                      </a:cubicBezTo>
                      <a:cubicBezTo>
                        <a:pt x="4315" y="3584"/>
                        <a:pt x="4246" y="3653"/>
                        <a:pt x="4246" y="3721"/>
                      </a:cubicBezTo>
                      <a:lnTo>
                        <a:pt x="3676" y="5616"/>
                      </a:lnTo>
                      <a:lnTo>
                        <a:pt x="3584" y="5913"/>
                      </a:lnTo>
                      <a:lnTo>
                        <a:pt x="2808" y="8560"/>
                      </a:lnTo>
                      <a:lnTo>
                        <a:pt x="2763" y="8697"/>
                      </a:lnTo>
                      <a:lnTo>
                        <a:pt x="2785" y="8697"/>
                      </a:lnTo>
                      <a:lnTo>
                        <a:pt x="2694" y="8994"/>
                      </a:lnTo>
                      <a:lnTo>
                        <a:pt x="1736" y="12189"/>
                      </a:lnTo>
                      <a:lnTo>
                        <a:pt x="1758" y="12189"/>
                      </a:lnTo>
                      <a:lnTo>
                        <a:pt x="1667" y="12463"/>
                      </a:lnTo>
                      <a:lnTo>
                        <a:pt x="1393" y="13354"/>
                      </a:lnTo>
                      <a:lnTo>
                        <a:pt x="24" y="18078"/>
                      </a:lnTo>
                      <a:cubicBezTo>
                        <a:pt x="1" y="18124"/>
                        <a:pt x="1" y="18147"/>
                        <a:pt x="24" y="18193"/>
                      </a:cubicBezTo>
                      <a:cubicBezTo>
                        <a:pt x="1" y="18215"/>
                        <a:pt x="24" y="18261"/>
                        <a:pt x="24" y="18307"/>
                      </a:cubicBezTo>
                      <a:cubicBezTo>
                        <a:pt x="252" y="18626"/>
                        <a:pt x="571" y="18923"/>
                        <a:pt x="1005" y="19220"/>
                      </a:cubicBezTo>
                      <a:cubicBezTo>
                        <a:pt x="1393" y="19494"/>
                        <a:pt x="1850" y="19699"/>
                        <a:pt x="2397" y="19882"/>
                      </a:cubicBezTo>
                      <a:cubicBezTo>
                        <a:pt x="2877" y="20041"/>
                        <a:pt x="3379" y="20156"/>
                        <a:pt x="3881" y="20201"/>
                      </a:cubicBezTo>
                      <a:cubicBezTo>
                        <a:pt x="4018" y="20224"/>
                        <a:pt x="4178" y="20224"/>
                        <a:pt x="4315" y="20224"/>
                      </a:cubicBezTo>
                      <a:lnTo>
                        <a:pt x="4543" y="20224"/>
                      </a:lnTo>
                      <a:cubicBezTo>
                        <a:pt x="4680" y="20201"/>
                        <a:pt x="4794" y="20178"/>
                        <a:pt x="4908" y="20178"/>
                      </a:cubicBezTo>
                      <a:cubicBezTo>
                        <a:pt x="5091" y="20133"/>
                        <a:pt x="5251" y="20064"/>
                        <a:pt x="5388" y="19996"/>
                      </a:cubicBezTo>
                      <a:cubicBezTo>
                        <a:pt x="5433" y="19996"/>
                        <a:pt x="5456" y="19927"/>
                        <a:pt x="5479" y="19904"/>
                      </a:cubicBezTo>
                      <a:cubicBezTo>
                        <a:pt x="5479" y="19882"/>
                        <a:pt x="5479" y="19882"/>
                        <a:pt x="5479" y="19859"/>
                      </a:cubicBezTo>
                      <a:lnTo>
                        <a:pt x="6483" y="16458"/>
                      </a:lnTo>
                      <a:lnTo>
                        <a:pt x="7145" y="14198"/>
                      </a:lnTo>
                      <a:lnTo>
                        <a:pt x="7168" y="14130"/>
                      </a:lnTo>
                      <a:lnTo>
                        <a:pt x="7465" y="13080"/>
                      </a:lnTo>
                      <a:lnTo>
                        <a:pt x="8172" y="10683"/>
                      </a:lnTo>
                      <a:lnTo>
                        <a:pt x="8264" y="10386"/>
                      </a:lnTo>
                      <a:lnTo>
                        <a:pt x="8309" y="10249"/>
                      </a:lnTo>
                      <a:lnTo>
                        <a:pt x="9085" y="7624"/>
                      </a:lnTo>
                      <a:lnTo>
                        <a:pt x="9062" y="7602"/>
                      </a:lnTo>
                      <a:lnTo>
                        <a:pt x="9177" y="7305"/>
                      </a:lnTo>
                      <a:lnTo>
                        <a:pt x="9770" y="5228"/>
                      </a:lnTo>
                      <a:cubicBezTo>
                        <a:pt x="9793" y="5205"/>
                        <a:pt x="9793" y="5159"/>
                        <a:pt x="9770" y="5114"/>
                      </a:cubicBezTo>
                      <a:cubicBezTo>
                        <a:pt x="9747" y="5068"/>
                        <a:pt x="9702" y="5045"/>
                        <a:pt x="9656" y="5045"/>
                      </a:cubicBezTo>
                      <a:cubicBezTo>
                        <a:pt x="9633" y="5022"/>
                        <a:pt x="9633" y="5022"/>
                        <a:pt x="9610" y="5022"/>
                      </a:cubicBezTo>
                      <a:cubicBezTo>
                        <a:pt x="9587" y="5022"/>
                        <a:pt x="9587" y="5022"/>
                        <a:pt x="9565" y="5045"/>
                      </a:cubicBezTo>
                      <a:cubicBezTo>
                        <a:pt x="9542" y="4863"/>
                        <a:pt x="9542" y="4680"/>
                        <a:pt x="9542" y="4520"/>
                      </a:cubicBezTo>
                      <a:lnTo>
                        <a:pt x="9542" y="4338"/>
                      </a:lnTo>
                      <a:cubicBezTo>
                        <a:pt x="9565" y="4132"/>
                        <a:pt x="9542" y="3950"/>
                        <a:pt x="9542" y="3767"/>
                      </a:cubicBezTo>
                      <a:cubicBezTo>
                        <a:pt x="9542" y="3493"/>
                        <a:pt x="9519" y="3196"/>
                        <a:pt x="9496" y="2922"/>
                      </a:cubicBezTo>
                      <a:cubicBezTo>
                        <a:pt x="9473" y="2352"/>
                        <a:pt x="9405" y="1690"/>
                        <a:pt x="9154" y="1051"/>
                      </a:cubicBezTo>
                      <a:cubicBezTo>
                        <a:pt x="9040" y="754"/>
                        <a:pt x="8903" y="526"/>
                        <a:pt x="8720" y="343"/>
                      </a:cubicBezTo>
                      <a:cubicBezTo>
                        <a:pt x="8629" y="252"/>
                        <a:pt x="8537" y="183"/>
                        <a:pt x="8423" y="138"/>
                      </a:cubicBezTo>
                      <a:cubicBezTo>
                        <a:pt x="8309" y="69"/>
                        <a:pt x="8195" y="46"/>
                        <a:pt x="8058" y="24"/>
                      </a:cubicBezTo>
                      <a:cubicBezTo>
                        <a:pt x="8012" y="24"/>
                        <a:pt x="7990" y="1"/>
                        <a:pt x="7944"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5" name="Google Shape;145;p6"/>
                <p:cNvSpPr/>
                <p:nvPr/>
              </p:nvSpPr>
              <p:spPr>
                <a:xfrm>
                  <a:off x="8256469" y="2201111"/>
                  <a:ext cx="99984" cy="36409"/>
                </a:xfrm>
                <a:custGeom>
                  <a:avLst/>
                  <a:gdLst/>
                  <a:ahLst/>
                  <a:cxnLst/>
                  <a:rect l="l" t="t" r="r" b="b"/>
                  <a:pathLst>
                    <a:path w="3699" h="1347" extrusionOk="0">
                      <a:moveTo>
                        <a:pt x="183" y="0"/>
                      </a:moveTo>
                      <a:cubicBezTo>
                        <a:pt x="115" y="0"/>
                        <a:pt x="69" y="46"/>
                        <a:pt x="46" y="92"/>
                      </a:cubicBezTo>
                      <a:cubicBezTo>
                        <a:pt x="23" y="114"/>
                        <a:pt x="0" y="160"/>
                        <a:pt x="23" y="206"/>
                      </a:cubicBezTo>
                      <a:cubicBezTo>
                        <a:pt x="23" y="251"/>
                        <a:pt x="46" y="297"/>
                        <a:pt x="92" y="320"/>
                      </a:cubicBezTo>
                      <a:cubicBezTo>
                        <a:pt x="571" y="617"/>
                        <a:pt x="1119" y="868"/>
                        <a:pt x="1712" y="1050"/>
                      </a:cubicBezTo>
                      <a:cubicBezTo>
                        <a:pt x="2009" y="1142"/>
                        <a:pt x="2306" y="1233"/>
                        <a:pt x="2603" y="1278"/>
                      </a:cubicBezTo>
                      <a:cubicBezTo>
                        <a:pt x="2876" y="1324"/>
                        <a:pt x="3150" y="1347"/>
                        <a:pt x="3401" y="1347"/>
                      </a:cubicBezTo>
                      <a:lnTo>
                        <a:pt x="3538" y="1347"/>
                      </a:lnTo>
                      <a:cubicBezTo>
                        <a:pt x="3630" y="1324"/>
                        <a:pt x="3698" y="1256"/>
                        <a:pt x="3698" y="1164"/>
                      </a:cubicBezTo>
                      <a:cubicBezTo>
                        <a:pt x="3698" y="1119"/>
                        <a:pt x="3675" y="1073"/>
                        <a:pt x="3653" y="1050"/>
                      </a:cubicBezTo>
                      <a:cubicBezTo>
                        <a:pt x="3630" y="1027"/>
                        <a:pt x="3584" y="1005"/>
                        <a:pt x="3538" y="1005"/>
                      </a:cubicBezTo>
                      <a:lnTo>
                        <a:pt x="3401" y="1005"/>
                      </a:lnTo>
                      <a:cubicBezTo>
                        <a:pt x="3173" y="1005"/>
                        <a:pt x="2945" y="982"/>
                        <a:pt x="2717" y="959"/>
                      </a:cubicBezTo>
                      <a:cubicBezTo>
                        <a:pt x="2192" y="868"/>
                        <a:pt x="1621" y="708"/>
                        <a:pt x="1050" y="457"/>
                      </a:cubicBezTo>
                      <a:cubicBezTo>
                        <a:pt x="777" y="320"/>
                        <a:pt x="525" y="183"/>
                        <a:pt x="274" y="23"/>
                      </a:cubicBezTo>
                      <a:cubicBezTo>
                        <a:pt x="252" y="23"/>
                        <a:pt x="206" y="0"/>
                        <a:pt x="18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6" name="Google Shape;146;p6"/>
                <p:cNvSpPr/>
                <p:nvPr/>
              </p:nvSpPr>
              <p:spPr>
                <a:xfrm>
                  <a:off x="7881969" y="2176433"/>
                  <a:ext cx="335037" cy="269030"/>
                </a:xfrm>
                <a:custGeom>
                  <a:avLst/>
                  <a:gdLst/>
                  <a:ahLst/>
                  <a:cxnLst/>
                  <a:rect l="l" t="t" r="r" b="b"/>
                  <a:pathLst>
                    <a:path w="12395" h="9953" extrusionOk="0">
                      <a:moveTo>
                        <a:pt x="2237" y="365"/>
                      </a:moveTo>
                      <a:lnTo>
                        <a:pt x="2397" y="411"/>
                      </a:lnTo>
                      <a:lnTo>
                        <a:pt x="2534" y="457"/>
                      </a:lnTo>
                      <a:lnTo>
                        <a:pt x="3653" y="799"/>
                      </a:lnTo>
                      <a:lnTo>
                        <a:pt x="4018" y="913"/>
                      </a:lnTo>
                      <a:lnTo>
                        <a:pt x="3196" y="3744"/>
                      </a:lnTo>
                      <a:lnTo>
                        <a:pt x="1370" y="3241"/>
                      </a:lnTo>
                      <a:lnTo>
                        <a:pt x="2237" y="365"/>
                      </a:lnTo>
                      <a:close/>
                      <a:moveTo>
                        <a:pt x="4337" y="982"/>
                      </a:moveTo>
                      <a:lnTo>
                        <a:pt x="4931" y="1164"/>
                      </a:lnTo>
                      <a:lnTo>
                        <a:pt x="6118" y="1530"/>
                      </a:lnTo>
                      <a:lnTo>
                        <a:pt x="5364" y="4177"/>
                      </a:lnTo>
                      <a:lnTo>
                        <a:pt x="5296" y="4360"/>
                      </a:lnTo>
                      <a:lnTo>
                        <a:pt x="5159" y="4314"/>
                      </a:lnTo>
                      <a:lnTo>
                        <a:pt x="4999" y="4269"/>
                      </a:lnTo>
                      <a:lnTo>
                        <a:pt x="4132" y="4017"/>
                      </a:lnTo>
                      <a:lnTo>
                        <a:pt x="3516" y="3858"/>
                      </a:lnTo>
                      <a:lnTo>
                        <a:pt x="3607" y="3538"/>
                      </a:lnTo>
                      <a:lnTo>
                        <a:pt x="4337" y="982"/>
                      </a:lnTo>
                      <a:close/>
                      <a:moveTo>
                        <a:pt x="6437" y="1621"/>
                      </a:moveTo>
                      <a:lnTo>
                        <a:pt x="8149" y="2123"/>
                      </a:lnTo>
                      <a:lnTo>
                        <a:pt x="7852" y="3127"/>
                      </a:lnTo>
                      <a:lnTo>
                        <a:pt x="7327" y="4930"/>
                      </a:lnTo>
                      <a:lnTo>
                        <a:pt x="5616" y="4451"/>
                      </a:lnTo>
                      <a:lnTo>
                        <a:pt x="5981" y="3241"/>
                      </a:lnTo>
                      <a:lnTo>
                        <a:pt x="6437" y="1621"/>
                      </a:lnTo>
                      <a:close/>
                      <a:moveTo>
                        <a:pt x="8469" y="2214"/>
                      </a:moveTo>
                      <a:lnTo>
                        <a:pt x="8765" y="2328"/>
                      </a:lnTo>
                      <a:lnTo>
                        <a:pt x="9975" y="2694"/>
                      </a:lnTo>
                      <a:lnTo>
                        <a:pt x="9176" y="5478"/>
                      </a:lnTo>
                      <a:lnTo>
                        <a:pt x="7647" y="5022"/>
                      </a:lnTo>
                      <a:lnTo>
                        <a:pt x="8469" y="2214"/>
                      </a:lnTo>
                      <a:close/>
                      <a:moveTo>
                        <a:pt x="10295" y="2762"/>
                      </a:moveTo>
                      <a:lnTo>
                        <a:pt x="11778" y="3219"/>
                      </a:lnTo>
                      <a:lnTo>
                        <a:pt x="10979" y="5980"/>
                      </a:lnTo>
                      <a:lnTo>
                        <a:pt x="9496" y="5570"/>
                      </a:lnTo>
                      <a:lnTo>
                        <a:pt x="9678" y="4930"/>
                      </a:lnTo>
                      <a:lnTo>
                        <a:pt x="10295" y="2762"/>
                      </a:lnTo>
                      <a:close/>
                      <a:moveTo>
                        <a:pt x="1279" y="3561"/>
                      </a:moveTo>
                      <a:lnTo>
                        <a:pt x="3105" y="4086"/>
                      </a:lnTo>
                      <a:lnTo>
                        <a:pt x="2648" y="5707"/>
                      </a:lnTo>
                      <a:lnTo>
                        <a:pt x="2237" y="7122"/>
                      </a:lnTo>
                      <a:cubicBezTo>
                        <a:pt x="2215" y="7145"/>
                        <a:pt x="2215" y="7145"/>
                        <a:pt x="2215" y="7167"/>
                      </a:cubicBezTo>
                      <a:lnTo>
                        <a:pt x="1872" y="7053"/>
                      </a:lnTo>
                      <a:lnTo>
                        <a:pt x="731" y="6734"/>
                      </a:lnTo>
                      <a:lnTo>
                        <a:pt x="640" y="6688"/>
                      </a:lnTo>
                      <a:lnTo>
                        <a:pt x="571" y="6665"/>
                      </a:lnTo>
                      <a:lnTo>
                        <a:pt x="457" y="6642"/>
                      </a:lnTo>
                      <a:lnTo>
                        <a:pt x="366" y="6620"/>
                      </a:lnTo>
                      <a:lnTo>
                        <a:pt x="982" y="4611"/>
                      </a:lnTo>
                      <a:lnTo>
                        <a:pt x="1279" y="3561"/>
                      </a:lnTo>
                      <a:close/>
                      <a:moveTo>
                        <a:pt x="3424" y="4177"/>
                      </a:moveTo>
                      <a:lnTo>
                        <a:pt x="5205" y="4679"/>
                      </a:lnTo>
                      <a:lnTo>
                        <a:pt x="4337" y="7738"/>
                      </a:lnTo>
                      <a:lnTo>
                        <a:pt x="4314" y="7784"/>
                      </a:lnTo>
                      <a:lnTo>
                        <a:pt x="2534" y="7259"/>
                      </a:lnTo>
                      <a:lnTo>
                        <a:pt x="2557" y="7236"/>
                      </a:lnTo>
                      <a:lnTo>
                        <a:pt x="3424" y="4177"/>
                      </a:lnTo>
                      <a:close/>
                      <a:moveTo>
                        <a:pt x="5524" y="4771"/>
                      </a:moveTo>
                      <a:lnTo>
                        <a:pt x="7236" y="5273"/>
                      </a:lnTo>
                      <a:lnTo>
                        <a:pt x="6346" y="8331"/>
                      </a:lnTo>
                      <a:cubicBezTo>
                        <a:pt x="6346" y="8354"/>
                        <a:pt x="6346" y="8377"/>
                        <a:pt x="6346" y="8400"/>
                      </a:cubicBezTo>
                      <a:lnTo>
                        <a:pt x="5456" y="8126"/>
                      </a:lnTo>
                      <a:lnTo>
                        <a:pt x="4634" y="7898"/>
                      </a:lnTo>
                      <a:lnTo>
                        <a:pt x="4657" y="7852"/>
                      </a:lnTo>
                      <a:lnTo>
                        <a:pt x="4771" y="7464"/>
                      </a:lnTo>
                      <a:lnTo>
                        <a:pt x="5524" y="4771"/>
                      </a:lnTo>
                      <a:close/>
                      <a:moveTo>
                        <a:pt x="7556" y="5364"/>
                      </a:moveTo>
                      <a:lnTo>
                        <a:pt x="9085" y="5798"/>
                      </a:lnTo>
                      <a:lnTo>
                        <a:pt x="8811" y="6757"/>
                      </a:lnTo>
                      <a:lnTo>
                        <a:pt x="8788" y="6848"/>
                      </a:lnTo>
                      <a:lnTo>
                        <a:pt x="8583" y="7555"/>
                      </a:lnTo>
                      <a:lnTo>
                        <a:pt x="8309" y="8537"/>
                      </a:lnTo>
                      <a:lnTo>
                        <a:pt x="8263" y="8651"/>
                      </a:lnTo>
                      <a:lnTo>
                        <a:pt x="8218" y="8834"/>
                      </a:lnTo>
                      <a:lnTo>
                        <a:pt x="8195" y="8902"/>
                      </a:lnTo>
                      <a:cubicBezTo>
                        <a:pt x="8195" y="8925"/>
                        <a:pt x="8195" y="8925"/>
                        <a:pt x="8195" y="8948"/>
                      </a:cubicBezTo>
                      <a:lnTo>
                        <a:pt x="6711" y="8514"/>
                      </a:lnTo>
                      <a:lnTo>
                        <a:pt x="6643" y="8491"/>
                      </a:lnTo>
                      <a:cubicBezTo>
                        <a:pt x="6665" y="8491"/>
                        <a:pt x="6665" y="8468"/>
                        <a:pt x="6688" y="8446"/>
                      </a:cubicBezTo>
                      <a:lnTo>
                        <a:pt x="7556" y="5364"/>
                      </a:lnTo>
                      <a:close/>
                      <a:moveTo>
                        <a:pt x="9405" y="5889"/>
                      </a:moveTo>
                      <a:lnTo>
                        <a:pt x="9633" y="5958"/>
                      </a:lnTo>
                      <a:lnTo>
                        <a:pt x="10683" y="6254"/>
                      </a:lnTo>
                      <a:lnTo>
                        <a:pt x="10888" y="6323"/>
                      </a:lnTo>
                      <a:lnTo>
                        <a:pt x="10637" y="7190"/>
                      </a:lnTo>
                      <a:lnTo>
                        <a:pt x="10432" y="7898"/>
                      </a:lnTo>
                      <a:lnTo>
                        <a:pt x="10363" y="8126"/>
                      </a:lnTo>
                      <a:cubicBezTo>
                        <a:pt x="10249" y="8537"/>
                        <a:pt x="10135" y="8971"/>
                        <a:pt x="9998" y="9404"/>
                      </a:cubicBezTo>
                      <a:cubicBezTo>
                        <a:pt x="9998" y="9427"/>
                        <a:pt x="9998" y="9473"/>
                        <a:pt x="9998" y="9496"/>
                      </a:cubicBezTo>
                      <a:lnTo>
                        <a:pt x="8492" y="9039"/>
                      </a:lnTo>
                      <a:cubicBezTo>
                        <a:pt x="8514" y="9039"/>
                        <a:pt x="8514" y="9016"/>
                        <a:pt x="8514" y="9016"/>
                      </a:cubicBezTo>
                      <a:cubicBezTo>
                        <a:pt x="8537" y="8925"/>
                        <a:pt x="8560" y="8834"/>
                        <a:pt x="8583" y="8742"/>
                      </a:cubicBezTo>
                      <a:lnTo>
                        <a:pt x="8606" y="8651"/>
                      </a:lnTo>
                      <a:cubicBezTo>
                        <a:pt x="8765" y="8103"/>
                        <a:pt x="8925" y="7555"/>
                        <a:pt x="9085" y="7008"/>
                      </a:cubicBezTo>
                      <a:lnTo>
                        <a:pt x="9405" y="5889"/>
                      </a:lnTo>
                      <a:close/>
                      <a:moveTo>
                        <a:pt x="2123" y="0"/>
                      </a:moveTo>
                      <a:cubicBezTo>
                        <a:pt x="2100" y="0"/>
                        <a:pt x="2055" y="0"/>
                        <a:pt x="2032" y="23"/>
                      </a:cubicBezTo>
                      <a:cubicBezTo>
                        <a:pt x="1986" y="46"/>
                        <a:pt x="1963" y="69"/>
                        <a:pt x="1963" y="114"/>
                      </a:cubicBezTo>
                      <a:cubicBezTo>
                        <a:pt x="1302" y="2306"/>
                        <a:pt x="662" y="4497"/>
                        <a:pt x="1" y="6688"/>
                      </a:cubicBezTo>
                      <a:cubicBezTo>
                        <a:pt x="1" y="6688"/>
                        <a:pt x="1" y="6688"/>
                        <a:pt x="1" y="6734"/>
                      </a:cubicBezTo>
                      <a:cubicBezTo>
                        <a:pt x="1" y="6757"/>
                        <a:pt x="1" y="6802"/>
                        <a:pt x="23" y="6825"/>
                      </a:cubicBezTo>
                      <a:cubicBezTo>
                        <a:pt x="46" y="6848"/>
                        <a:pt x="69" y="6871"/>
                        <a:pt x="137" y="6893"/>
                      </a:cubicBezTo>
                      <a:lnTo>
                        <a:pt x="2831" y="7692"/>
                      </a:lnTo>
                      <a:lnTo>
                        <a:pt x="5524" y="8491"/>
                      </a:lnTo>
                      <a:lnTo>
                        <a:pt x="10363" y="9952"/>
                      </a:lnTo>
                      <a:lnTo>
                        <a:pt x="10477" y="9632"/>
                      </a:lnTo>
                      <a:lnTo>
                        <a:pt x="10363" y="9587"/>
                      </a:lnTo>
                      <a:lnTo>
                        <a:pt x="10272" y="9564"/>
                      </a:lnTo>
                      <a:cubicBezTo>
                        <a:pt x="10295" y="9564"/>
                        <a:pt x="10318" y="9541"/>
                        <a:pt x="10318" y="9518"/>
                      </a:cubicBezTo>
                      <a:cubicBezTo>
                        <a:pt x="10455" y="9062"/>
                        <a:pt x="10591" y="8605"/>
                        <a:pt x="10706" y="8172"/>
                      </a:cubicBezTo>
                      <a:lnTo>
                        <a:pt x="10957" y="7327"/>
                      </a:lnTo>
                      <a:lnTo>
                        <a:pt x="11208" y="6391"/>
                      </a:lnTo>
                      <a:lnTo>
                        <a:pt x="11390" y="6460"/>
                      </a:lnTo>
                      <a:lnTo>
                        <a:pt x="11504" y="6140"/>
                      </a:lnTo>
                      <a:lnTo>
                        <a:pt x="11390" y="6095"/>
                      </a:lnTo>
                      <a:lnTo>
                        <a:pt x="11299" y="6072"/>
                      </a:lnTo>
                      <a:lnTo>
                        <a:pt x="11527" y="5341"/>
                      </a:lnTo>
                      <a:lnTo>
                        <a:pt x="12098" y="3310"/>
                      </a:lnTo>
                      <a:lnTo>
                        <a:pt x="12189" y="3356"/>
                      </a:lnTo>
                      <a:lnTo>
                        <a:pt x="12303" y="3378"/>
                      </a:lnTo>
                      <a:lnTo>
                        <a:pt x="12395" y="3059"/>
                      </a:lnTo>
                      <a:lnTo>
                        <a:pt x="10409" y="2465"/>
                      </a:lnTo>
                      <a:lnTo>
                        <a:pt x="2785" y="183"/>
                      </a:lnTo>
                      <a:cubicBezTo>
                        <a:pt x="2717" y="160"/>
                        <a:pt x="2671" y="137"/>
                        <a:pt x="2603" y="137"/>
                      </a:cubicBezTo>
                      <a:lnTo>
                        <a:pt x="2169" y="0"/>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7" name="Google Shape;147;p6"/>
                <p:cNvSpPr/>
                <p:nvPr/>
              </p:nvSpPr>
              <p:spPr>
                <a:xfrm>
                  <a:off x="8310772" y="2304744"/>
                  <a:ext cx="335037" cy="270895"/>
                </a:xfrm>
                <a:custGeom>
                  <a:avLst/>
                  <a:gdLst/>
                  <a:ahLst/>
                  <a:cxnLst/>
                  <a:rect l="l" t="t" r="r" b="b"/>
                  <a:pathLst>
                    <a:path w="12395" h="10022" extrusionOk="0">
                      <a:moveTo>
                        <a:pt x="2488" y="480"/>
                      </a:moveTo>
                      <a:lnTo>
                        <a:pt x="3972" y="937"/>
                      </a:lnTo>
                      <a:lnTo>
                        <a:pt x="3401" y="2763"/>
                      </a:lnTo>
                      <a:lnTo>
                        <a:pt x="3082" y="3699"/>
                      </a:lnTo>
                      <a:lnTo>
                        <a:pt x="2397" y="3470"/>
                      </a:lnTo>
                      <a:lnTo>
                        <a:pt x="1621" y="3219"/>
                      </a:lnTo>
                      <a:cubicBezTo>
                        <a:pt x="1917" y="2329"/>
                        <a:pt x="2214" y="1393"/>
                        <a:pt x="2488" y="480"/>
                      </a:cubicBezTo>
                      <a:close/>
                      <a:moveTo>
                        <a:pt x="4291" y="1028"/>
                      </a:moveTo>
                      <a:lnTo>
                        <a:pt x="5478" y="1416"/>
                      </a:lnTo>
                      <a:lnTo>
                        <a:pt x="5821" y="1507"/>
                      </a:lnTo>
                      <a:lnTo>
                        <a:pt x="4930" y="4292"/>
                      </a:lnTo>
                      <a:lnTo>
                        <a:pt x="3401" y="3813"/>
                      </a:lnTo>
                      <a:lnTo>
                        <a:pt x="4291" y="1028"/>
                      </a:lnTo>
                      <a:close/>
                      <a:moveTo>
                        <a:pt x="6140" y="1599"/>
                      </a:moveTo>
                      <a:lnTo>
                        <a:pt x="7441" y="2010"/>
                      </a:lnTo>
                      <a:lnTo>
                        <a:pt x="7829" y="2124"/>
                      </a:lnTo>
                      <a:lnTo>
                        <a:pt x="7007" y="4703"/>
                      </a:lnTo>
                      <a:lnTo>
                        <a:pt x="6939" y="4931"/>
                      </a:lnTo>
                      <a:lnTo>
                        <a:pt x="5227" y="4383"/>
                      </a:lnTo>
                      <a:lnTo>
                        <a:pt x="6140" y="1599"/>
                      </a:lnTo>
                      <a:close/>
                      <a:moveTo>
                        <a:pt x="8149" y="2215"/>
                      </a:moveTo>
                      <a:lnTo>
                        <a:pt x="9929" y="2763"/>
                      </a:lnTo>
                      <a:lnTo>
                        <a:pt x="9016" y="5593"/>
                      </a:lnTo>
                      <a:lnTo>
                        <a:pt x="7555" y="5137"/>
                      </a:lnTo>
                      <a:lnTo>
                        <a:pt x="7396" y="5068"/>
                      </a:lnTo>
                      <a:lnTo>
                        <a:pt x="7259" y="5022"/>
                      </a:lnTo>
                      <a:lnTo>
                        <a:pt x="7487" y="4292"/>
                      </a:lnTo>
                      <a:lnTo>
                        <a:pt x="8149" y="2215"/>
                      </a:lnTo>
                      <a:close/>
                      <a:moveTo>
                        <a:pt x="10249" y="2854"/>
                      </a:moveTo>
                      <a:lnTo>
                        <a:pt x="10614" y="2968"/>
                      </a:lnTo>
                      <a:lnTo>
                        <a:pt x="11709" y="3311"/>
                      </a:lnTo>
                      <a:lnTo>
                        <a:pt x="12006" y="3402"/>
                      </a:lnTo>
                      <a:lnTo>
                        <a:pt x="11139" y="6255"/>
                      </a:lnTo>
                      <a:lnTo>
                        <a:pt x="9336" y="5684"/>
                      </a:lnTo>
                      <a:lnTo>
                        <a:pt x="10249" y="2854"/>
                      </a:lnTo>
                      <a:close/>
                      <a:moveTo>
                        <a:pt x="1529" y="3539"/>
                      </a:moveTo>
                      <a:lnTo>
                        <a:pt x="1735" y="3630"/>
                      </a:lnTo>
                      <a:lnTo>
                        <a:pt x="2557" y="3881"/>
                      </a:lnTo>
                      <a:lnTo>
                        <a:pt x="2990" y="4018"/>
                      </a:lnTo>
                      <a:lnTo>
                        <a:pt x="2648" y="5114"/>
                      </a:lnTo>
                      <a:lnTo>
                        <a:pt x="2305" y="6164"/>
                      </a:lnTo>
                      <a:lnTo>
                        <a:pt x="2123" y="6757"/>
                      </a:lnTo>
                      <a:lnTo>
                        <a:pt x="2077" y="6848"/>
                      </a:lnTo>
                      <a:lnTo>
                        <a:pt x="2077" y="6917"/>
                      </a:lnTo>
                      <a:cubicBezTo>
                        <a:pt x="2054" y="6985"/>
                        <a:pt x="2032" y="7054"/>
                        <a:pt x="2009" y="7122"/>
                      </a:cubicBezTo>
                      <a:cubicBezTo>
                        <a:pt x="2009" y="7122"/>
                        <a:pt x="2009" y="7145"/>
                        <a:pt x="1986" y="7145"/>
                      </a:cubicBezTo>
                      <a:lnTo>
                        <a:pt x="479" y="6689"/>
                      </a:lnTo>
                      <a:cubicBezTo>
                        <a:pt x="525" y="6689"/>
                        <a:pt x="525" y="6643"/>
                        <a:pt x="548" y="6620"/>
                      </a:cubicBezTo>
                      <a:cubicBezTo>
                        <a:pt x="685" y="6164"/>
                        <a:pt x="845" y="5684"/>
                        <a:pt x="982" y="5228"/>
                      </a:cubicBezTo>
                      <a:lnTo>
                        <a:pt x="1255" y="4429"/>
                      </a:lnTo>
                      <a:lnTo>
                        <a:pt x="1529" y="3539"/>
                      </a:lnTo>
                      <a:close/>
                      <a:moveTo>
                        <a:pt x="3310" y="4109"/>
                      </a:moveTo>
                      <a:lnTo>
                        <a:pt x="4337" y="4452"/>
                      </a:lnTo>
                      <a:lnTo>
                        <a:pt x="4816" y="4612"/>
                      </a:lnTo>
                      <a:lnTo>
                        <a:pt x="3835" y="7670"/>
                      </a:lnTo>
                      <a:cubicBezTo>
                        <a:pt x="3835" y="7693"/>
                        <a:pt x="3835" y="7693"/>
                        <a:pt x="3835" y="7716"/>
                      </a:cubicBezTo>
                      <a:lnTo>
                        <a:pt x="2785" y="7396"/>
                      </a:lnTo>
                      <a:lnTo>
                        <a:pt x="2305" y="7237"/>
                      </a:lnTo>
                      <a:cubicBezTo>
                        <a:pt x="2305" y="7237"/>
                        <a:pt x="2328" y="7214"/>
                        <a:pt x="2328" y="7214"/>
                      </a:cubicBezTo>
                      <a:cubicBezTo>
                        <a:pt x="2351" y="7145"/>
                        <a:pt x="2374" y="7100"/>
                        <a:pt x="2374" y="7054"/>
                      </a:cubicBezTo>
                      <a:lnTo>
                        <a:pt x="2397" y="6985"/>
                      </a:lnTo>
                      <a:lnTo>
                        <a:pt x="2442" y="6826"/>
                      </a:lnTo>
                      <a:lnTo>
                        <a:pt x="2693" y="6095"/>
                      </a:lnTo>
                      <a:lnTo>
                        <a:pt x="2967" y="5182"/>
                      </a:lnTo>
                      <a:lnTo>
                        <a:pt x="3082" y="4840"/>
                      </a:lnTo>
                      <a:lnTo>
                        <a:pt x="3310" y="4109"/>
                      </a:lnTo>
                      <a:close/>
                      <a:moveTo>
                        <a:pt x="5136" y="4703"/>
                      </a:moveTo>
                      <a:lnTo>
                        <a:pt x="6848" y="5251"/>
                      </a:lnTo>
                      <a:cubicBezTo>
                        <a:pt x="6597" y="6004"/>
                        <a:pt x="6346" y="6757"/>
                        <a:pt x="6094" y="7533"/>
                      </a:cubicBezTo>
                      <a:lnTo>
                        <a:pt x="5866" y="8309"/>
                      </a:lnTo>
                      <a:lnTo>
                        <a:pt x="5843" y="8332"/>
                      </a:lnTo>
                      <a:lnTo>
                        <a:pt x="5798" y="8309"/>
                      </a:lnTo>
                      <a:lnTo>
                        <a:pt x="4131" y="7807"/>
                      </a:lnTo>
                      <a:cubicBezTo>
                        <a:pt x="4154" y="7807"/>
                        <a:pt x="4154" y="7784"/>
                        <a:pt x="4177" y="7761"/>
                      </a:cubicBezTo>
                      <a:lnTo>
                        <a:pt x="5136" y="4703"/>
                      </a:lnTo>
                      <a:close/>
                      <a:moveTo>
                        <a:pt x="7144" y="5342"/>
                      </a:moveTo>
                      <a:lnTo>
                        <a:pt x="8925" y="5913"/>
                      </a:lnTo>
                      <a:lnTo>
                        <a:pt x="8811" y="6255"/>
                      </a:lnTo>
                      <a:lnTo>
                        <a:pt x="7966" y="8903"/>
                      </a:lnTo>
                      <a:lnTo>
                        <a:pt x="7943" y="8948"/>
                      </a:lnTo>
                      <a:lnTo>
                        <a:pt x="7943" y="8971"/>
                      </a:lnTo>
                      <a:lnTo>
                        <a:pt x="6163" y="8423"/>
                      </a:lnTo>
                      <a:lnTo>
                        <a:pt x="6642" y="6940"/>
                      </a:lnTo>
                      <a:lnTo>
                        <a:pt x="7144" y="5342"/>
                      </a:lnTo>
                      <a:close/>
                      <a:moveTo>
                        <a:pt x="9244" y="6004"/>
                      </a:moveTo>
                      <a:lnTo>
                        <a:pt x="11048" y="6597"/>
                      </a:lnTo>
                      <a:lnTo>
                        <a:pt x="10112" y="9633"/>
                      </a:lnTo>
                      <a:lnTo>
                        <a:pt x="9998" y="9610"/>
                      </a:lnTo>
                      <a:lnTo>
                        <a:pt x="9929" y="9588"/>
                      </a:lnTo>
                      <a:lnTo>
                        <a:pt x="9747" y="9519"/>
                      </a:lnTo>
                      <a:lnTo>
                        <a:pt x="8993" y="9291"/>
                      </a:lnTo>
                      <a:lnTo>
                        <a:pt x="8263" y="9063"/>
                      </a:lnTo>
                      <a:cubicBezTo>
                        <a:pt x="8263" y="9063"/>
                        <a:pt x="8263" y="9063"/>
                        <a:pt x="8286" y="9040"/>
                      </a:cubicBezTo>
                      <a:lnTo>
                        <a:pt x="9085" y="6506"/>
                      </a:lnTo>
                      <a:lnTo>
                        <a:pt x="9244" y="6004"/>
                      </a:lnTo>
                      <a:close/>
                      <a:moveTo>
                        <a:pt x="2032" y="1"/>
                      </a:moveTo>
                      <a:lnTo>
                        <a:pt x="1917" y="298"/>
                      </a:lnTo>
                      <a:lnTo>
                        <a:pt x="2077" y="366"/>
                      </a:lnTo>
                      <a:lnTo>
                        <a:pt x="2169" y="389"/>
                      </a:lnTo>
                      <a:lnTo>
                        <a:pt x="1301" y="3128"/>
                      </a:lnTo>
                      <a:lnTo>
                        <a:pt x="1119" y="3082"/>
                      </a:lnTo>
                      <a:lnTo>
                        <a:pt x="1027" y="3379"/>
                      </a:lnTo>
                      <a:lnTo>
                        <a:pt x="1210" y="3448"/>
                      </a:lnTo>
                      <a:lnTo>
                        <a:pt x="913" y="4361"/>
                      </a:lnTo>
                      <a:lnTo>
                        <a:pt x="662" y="5159"/>
                      </a:lnTo>
                      <a:cubicBezTo>
                        <a:pt x="502" y="5616"/>
                        <a:pt x="365" y="6072"/>
                        <a:pt x="228" y="6529"/>
                      </a:cubicBezTo>
                      <a:cubicBezTo>
                        <a:pt x="206" y="6552"/>
                        <a:pt x="206" y="6575"/>
                        <a:pt x="206" y="6620"/>
                      </a:cubicBezTo>
                      <a:lnTo>
                        <a:pt x="114" y="6575"/>
                      </a:lnTo>
                      <a:lnTo>
                        <a:pt x="0" y="6894"/>
                      </a:lnTo>
                      <a:lnTo>
                        <a:pt x="2237" y="7579"/>
                      </a:lnTo>
                      <a:lnTo>
                        <a:pt x="4771" y="8355"/>
                      </a:lnTo>
                      <a:lnTo>
                        <a:pt x="7464" y="9177"/>
                      </a:lnTo>
                      <a:lnTo>
                        <a:pt x="10157" y="9998"/>
                      </a:lnTo>
                      <a:cubicBezTo>
                        <a:pt x="10180" y="10021"/>
                        <a:pt x="10203" y="10021"/>
                        <a:pt x="10226" y="10021"/>
                      </a:cubicBezTo>
                      <a:cubicBezTo>
                        <a:pt x="10249" y="10021"/>
                        <a:pt x="10271" y="10021"/>
                        <a:pt x="10294" y="9998"/>
                      </a:cubicBezTo>
                      <a:cubicBezTo>
                        <a:pt x="10317" y="9998"/>
                        <a:pt x="10340" y="9976"/>
                        <a:pt x="10363" y="9930"/>
                      </a:cubicBezTo>
                      <a:lnTo>
                        <a:pt x="10386" y="9907"/>
                      </a:lnTo>
                      <a:cubicBezTo>
                        <a:pt x="11048" y="7716"/>
                        <a:pt x="11709" y="5547"/>
                        <a:pt x="12394" y="3356"/>
                      </a:cubicBezTo>
                      <a:cubicBezTo>
                        <a:pt x="12394" y="3311"/>
                        <a:pt x="12394" y="3265"/>
                        <a:pt x="12394" y="3242"/>
                      </a:cubicBezTo>
                      <a:cubicBezTo>
                        <a:pt x="12371" y="3196"/>
                        <a:pt x="12349" y="3174"/>
                        <a:pt x="12326" y="3151"/>
                      </a:cubicBezTo>
                      <a:lnTo>
                        <a:pt x="12303" y="3151"/>
                      </a:lnTo>
                      <a:lnTo>
                        <a:pt x="11846" y="3014"/>
                      </a:lnTo>
                      <a:lnTo>
                        <a:pt x="11664" y="2945"/>
                      </a:lnTo>
                      <a:lnTo>
                        <a:pt x="7647" y="1713"/>
                      </a:lnTo>
                      <a:lnTo>
                        <a:pt x="2032" y="1"/>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sp>
          <p:nvSpPr>
            <p:cNvPr id="148" name="Google Shape;148;p6"/>
            <p:cNvSpPr/>
            <p:nvPr/>
          </p:nvSpPr>
          <p:spPr>
            <a:xfrm flipH="1">
              <a:off x="364619" y="11"/>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9" name="Google Shape;149;p6"/>
            <p:cNvSpPr/>
            <p:nvPr/>
          </p:nvSpPr>
          <p:spPr>
            <a:xfrm flipH="1">
              <a:off x="2231008" y="8"/>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0" name="Google Shape;150;p6"/>
            <p:cNvSpPr/>
            <p:nvPr/>
          </p:nvSpPr>
          <p:spPr>
            <a:xfrm flipH="1">
              <a:off x="2258940" y="425044"/>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1" name="Google Shape;151;p6"/>
            <p:cNvSpPr/>
            <p:nvPr/>
          </p:nvSpPr>
          <p:spPr>
            <a:xfrm flipH="1">
              <a:off x="3174052" y="255694"/>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52" name="Google Shape;152;p6"/>
            <p:cNvGrpSpPr/>
            <p:nvPr/>
          </p:nvGrpSpPr>
          <p:grpSpPr>
            <a:xfrm rot="2902616" flipH="1">
              <a:off x="1638360" y="289131"/>
              <a:ext cx="169066" cy="177310"/>
              <a:chOff x="4298580" y="207227"/>
              <a:chExt cx="169073" cy="177317"/>
            </a:xfrm>
          </p:grpSpPr>
          <p:sp>
            <p:nvSpPr>
              <p:cNvPr id="153" name="Google Shape;153;p6"/>
              <p:cNvSpPr/>
              <p:nvPr/>
            </p:nvSpPr>
            <p:spPr>
              <a:xfrm>
                <a:off x="4304148" y="212174"/>
                <a:ext cx="35788" cy="35193"/>
              </a:xfrm>
              <a:custGeom>
                <a:avLst/>
                <a:gdLst/>
                <a:ahLst/>
                <a:cxnLst/>
                <a:rect l="l" t="t" r="r" b="b"/>
                <a:pathLst>
                  <a:path w="1324" h="1302" extrusionOk="0">
                    <a:moveTo>
                      <a:pt x="685" y="0"/>
                    </a:moveTo>
                    <a:cubicBezTo>
                      <a:pt x="639" y="0"/>
                      <a:pt x="594" y="0"/>
                      <a:pt x="548" y="23"/>
                    </a:cubicBezTo>
                    <a:cubicBezTo>
                      <a:pt x="479" y="23"/>
                      <a:pt x="411" y="69"/>
                      <a:pt x="343" y="114"/>
                    </a:cubicBezTo>
                    <a:cubicBezTo>
                      <a:pt x="320" y="114"/>
                      <a:pt x="274" y="160"/>
                      <a:pt x="251" y="183"/>
                    </a:cubicBezTo>
                    <a:cubicBezTo>
                      <a:pt x="251" y="183"/>
                      <a:pt x="228" y="206"/>
                      <a:pt x="228" y="206"/>
                    </a:cubicBezTo>
                    <a:cubicBezTo>
                      <a:pt x="183" y="228"/>
                      <a:pt x="137" y="251"/>
                      <a:pt x="91" y="297"/>
                    </a:cubicBezTo>
                    <a:cubicBezTo>
                      <a:pt x="0" y="411"/>
                      <a:pt x="0" y="616"/>
                      <a:pt x="23" y="753"/>
                    </a:cubicBezTo>
                    <a:cubicBezTo>
                      <a:pt x="46" y="799"/>
                      <a:pt x="69" y="845"/>
                      <a:pt x="91" y="890"/>
                    </a:cubicBezTo>
                    <a:cubicBezTo>
                      <a:pt x="91" y="936"/>
                      <a:pt x="114" y="959"/>
                      <a:pt x="114" y="982"/>
                    </a:cubicBezTo>
                    <a:cubicBezTo>
                      <a:pt x="160" y="1050"/>
                      <a:pt x="206" y="1073"/>
                      <a:pt x="228" y="1119"/>
                    </a:cubicBezTo>
                    <a:cubicBezTo>
                      <a:pt x="274" y="1187"/>
                      <a:pt x="365" y="1233"/>
                      <a:pt x="434" y="1255"/>
                    </a:cubicBezTo>
                    <a:cubicBezTo>
                      <a:pt x="525" y="1278"/>
                      <a:pt x="616" y="1301"/>
                      <a:pt x="708" y="1301"/>
                    </a:cubicBezTo>
                    <a:cubicBezTo>
                      <a:pt x="776" y="1301"/>
                      <a:pt x="845" y="1278"/>
                      <a:pt x="890" y="1255"/>
                    </a:cubicBezTo>
                    <a:cubicBezTo>
                      <a:pt x="982" y="1210"/>
                      <a:pt x="1050" y="1164"/>
                      <a:pt x="1119" y="1119"/>
                    </a:cubicBezTo>
                    <a:cubicBezTo>
                      <a:pt x="1187" y="1050"/>
                      <a:pt x="1233" y="959"/>
                      <a:pt x="1278" y="867"/>
                    </a:cubicBezTo>
                    <a:cubicBezTo>
                      <a:pt x="1324" y="799"/>
                      <a:pt x="1324" y="708"/>
                      <a:pt x="1324" y="616"/>
                    </a:cubicBezTo>
                    <a:cubicBezTo>
                      <a:pt x="1324" y="548"/>
                      <a:pt x="1301" y="457"/>
                      <a:pt x="1278" y="388"/>
                    </a:cubicBezTo>
                    <a:cubicBezTo>
                      <a:pt x="1256" y="342"/>
                      <a:pt x="1233" y="297"/>
                      <a:pt x="1187" y="251"/>
                    </a:cubicBezTo>
                    <a:cubicBezTo>
                      <a:pt x="1164" y="206"/>
                      <a:pt x="1141" y="183"/>
                      <a:pt x="1119" y="160"/>
                    </a:cubicBezTo>
                    <a:cubicBezTo>
                      <a:pt x="1073" y="114"/>
                      <a:pt x="1027" y="91"/>
                      <a:pt x="1004" y="69"/>
                    </a:cubicBezTo>
                    <a:cubicBezTo>
                      <a:pt x="936" y="46"/>
                      <a:pt x="867" y="23"/>
                      <a:pt x="822" y="23"/>
                    </a:cubicBezTo>
                    <a:cubicBezTo>
                      <a:pt x="776" y="0"/>
                      <a:pt x="731" y="0"/>
                      <a:pt x="68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4" name="Google Shape;154;p6"/>
              <p:cNvSpPr/>
              <p:nvPr/>
            </p:nvSpPr>
            <p:spPr>
              <a:xfrm>
                <a:off x="4396077" y="219553"/>
                <a:ext cx="66656" cy="74684"/>
              </a:xfrm>
              <a:custGeom>
                <a:avLst/>
                <a:gdLst/>
                <a:ahLst/>
                <a:cxnLst/>
                <a:rect l="l" t="t" r="r" b="b"/>
                <a:pathLst>
                  <a:path w="2466" h="2763" extrusionOk="0">
                    <a:moveTo>
                      <a:pt x="959" y="1"/>
                    </a:moveTo>
                    <a:cubicBezTo>
                      <a:pt x="867" y="1"/>
                      <a:pt x="776" y="24"/>
                      <a:pt x="685" y="47"/>
                    </a:cubicBezTo>
                    <a:cubicBezTo>
                      <a:pt x="639" y="69"/>
                      <a:pt x="571" y="92"/>
                      <a:pt x="502" y="138"/>
                    </a:cubicBezTo>
                    <a:cubicBezTo>
                      <a:pt x="457" y="161"/>
                      <a:pt x="411" y="206"/>
                      <a:pt x="365" y="252"/>
                    </a:cubicBezTo>
                    <a:cubicBezTo>
                      <a:pt x="342" y="275"/>
                      <a:pt x="320" y="298"/>
                      <a:pt x="297" y="343"/>
                    </a:cubicBezTo>
                    <a:cubicBezTo>
                      <a:pt x="228" y="389"/>
                      <a:pt x="183" y="457"/>
                      <a:pt x="160" y="549"/>
                    </a:cubicBezTo>
                    <a:cubicBezTo>
                      <a:pt x="114" y="640"/>
                      <a:pt x="91" y="731"/>
                      <a:pt x="69" y="823"/>
                    </a:cubicBezTo>
                    <a:cubicBezTo>
                      <a:pt x="23" y="982"/>
                      <a:pt x="0" y="1142"/>
                      <a:pt x="0" y="1302"/>
                    </a:cubicBezTo>
                    <a:cubicBezTo>
                      <a:pt x="23" y="1462"/>
                      <a:pt x="69" y="1622"/>
                      <a:pt x="137" y="1759"/>
                    </a:cubicBezTo>
                    <a:cubicBezTo>
                      <a:pt x="206" y="1918"/>
                      <a:pt x="274" y="2078"/>
                      <a:pt x="388" y="2215"/>
                    </a:cubicBezTo>
                    <a:cubicBezTo>
                      <a:pt x="434" y="2284"/>
                      <a:pt x="479" y="2352"/>
                      <a:pt x="548" y="2398"/>
                    </a:cubicBezTo>
                    <a:cubicBezTo>
                      <a:pt x="639" y="2489"/>
                      <a:pt x="753" y="2557"/>
                      <a:pt x="867" y="2626"/>
                    </a:cubicBezTo>
                    <a:cubicBezTo>
                      <a:pt x="1050" y="2717"/>
                      <a:pt x="1255" y="2740"/>
                      <a:pt x="1438" y="2763"/>
                    </a:cubicBezTo>
                    <a:cubicBezTo>
                      <a:pt x="1644" y="2763"/>
                      <a:pt x="1826" y="2694"/>
                      <a:pt x="1986" y="2603"/>
                    </a:cubicBezTo>
                    <a:cubicBezTo>
                      <a:pt x="2100" y="2535"/>
                      <a:pt x="2191" y="2443"/>
                      <a:pt x="2260" y="2352"/>
                    </a:cubicBezTo>
                    <a:cubicBezTo>
                      <a:pt x="2465" y="2101"/>
                      <a:pt x="2465" y="1781"/>
                      <a:pt x="2397" y="1485"/>
                    </a:cubicBezTo>
                    <a:cubicBezTo>
                      <a:pt x="2397" y="1393"/>
                      <a:pt x="2374" y="1302"/>
                      <a:pt x="2351" y="1211"/>
                    </a:cubicBezTo>
                    <a:cubicBezTo>
                      <a:pt x="2305" y="1119"/>
                      <a:pt x="2260" y="1028"/>
                      <a:pt x="2214" y="937"/>
                    </a:cubicBezTo>
                    <a:cubicBezTo>
                      <a:pt x="2191" y="868"/>
                      <a:pt x="2146" y="823"/>
                      <a:pt x="2123" y="754"/>
                    </a:cubicBezTo>
                    <a:cubicBezTo>
                      <a:pt x="2077" y="686"/>
                      <a:pt x="2032" y="640"/>
                      <a:pt x="1986" y="572"/>
                    </a:cubicBezTo>
                    <a:cubicBezTo>
                      <a:pt x="1917" y="503"/>
                      <a:pt x="1872" y="435"/>
                      <a:pt x="1780" y="366"/>
                    </a:cubicBezTo>
                    <a:cubicBezTo>
                      <a:pt x="1712" y="298"/>
                      <a:pt x="1621" y="252"/>
                      <a:pt x="1529" y="184"/>
                    </a:cubicBezTo>
                    <a:cubicBezTo>
                      <a:pt x="1392" y="115"/>
                      <a:pt x="1255" y="47"/>
                      <a:pt x="1096" y="24"/>
                    </a:cubicBezTo>
                    <a:cubicBezTo>
                      <a:pt x="1050" y="1"/>
                      <a:pt x="1004" y="1"/>
                      <a:pt x="959"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5" name="Google Shape;155;p6"/>
              <p:cNvSpPr/>
              <p:nvPr/>
            </p:nvSpPr>
            <p:spPr>
              <a:xfrm>
                <a:off x="4404700" y="322591"/>
                <a:ext cx="58655" cy="56493"/>
              </a:xfrm>
              <a:custGeom>
                <a:avLst/>
                <a:gdLst/>
                <a:ahLst/>
                <a:cxnLst/>
                <a:rect l="l" t="t" r="r" b="b"/>
                <a:pathLst>
                  <a:path w="2170" h="2090" extrusionOk="0">
                    <a:moveTo>
                      <a:pt x="1028" y="1"/>
                    </a:moveTo>
                    <a:cubicBezTo>
                      <a:pt x="914" y="1"/>
                      <a:pt x="822" y="24"/>
                      <a:pt x="708" y="46"/>
                    </a:cubicBezTo>
                    <a:cubicBezTo>
                      <a:pt x="663" y="46"/>
                      <a:pt x="594" y="69"/>
                      <a:pt x="548" y="92"/>
                    </a:cubicBezTo>
                    <a:cubicBezTo>
                      <a:pt x="503" y="115"/>
                      <a:pt x="457" y="138"/>
                      <a:pt x="434" y="161"/>
                    </a:cubicBezTo>
                    <a:cubicBezTo>
                      <a:pt x="366" y="183"/>
                      <a:pt x="297" y="252"/>
                      <a:pt x="252" y="298"/>
                    </a:cubicBezTo>
                    <a:cubicBezTo>
                      <a:pt x="229" y="343"/>
                      <a:pt x="206" y="389"/>
                      <a:pt x="183" y="434"/>
                    </a:cubicBezTo>
                    <a:cubicBezTo>
                      <a:pt x="115" y="480"/>
                      <a:pt x="92" y="594"/>
                      <a:pt x="69" y="663"/>
                    </a:cubicBezTo>
                    <a:cubicBezTo>
                      <a:pt x="23" y="868"/>
                      <a:pt x="1" y="1096"/>
                      <a:pt x="69" y="1302"/>
                    </a:cubicBezTo>
                    <a:cubicBezTo>
                      <a:pt x="115" y="1393"/>
                      <a:pt x="160" y="1484"/>
                      <a:pt x="206" y="1599"/>
                    </a:cubicBezTo>
                    <a:cubicBezTo>
                      <a:pt x="206" y="1621"/>
                      <a:pt x="229" y="1667"/>
                      <a:pt x="252" y="1690"/>
                    </a:cubicBezTo>
                    <a:cubicBezTo>
                      <a:pt x="275" y="1736"/>
                      <a:pt x="320" y="1781"/>
                      <a:pt x="366" y="1827"/>
                    </a:cubicBezTo>
                    <a:cubicBezTo>
                      <a:pt x="389" y="1850"/>
                      <a:pt x="434" y="1872"/>
                      <a:pt x="457" y="1895"/>
                    </a:cubicBezTo>
                    <a:cubicBezTo>
                      <a:pt x="526" y="1941"/>
                      <a:pt x="594" y="1987"/>
                      <a:pt x="663" y="2009"/>
                    </a:cubicBezTo>
                    <a:cubicBezTo>
                      <a:pt x="731" y="2032"/>
                      <a:pt x="777" y="2055"/>
                      <a:pt x="845" y="2055"/>
                    </a:cubicBezTo>
                    <a:cubicBezTo>
                      <a:pt x="914" y="2078"/>
                      <a:pt x="994" y="2089"/>
                      <a:pt x="1073" y="2089"/>
                    </a:cubicBezTo>
                    <a:cubicBezTo>
                      <a:pt x="1153" y="2089"/>
                      <a:pt x="1233" y="2078"/>
                      <a:pt x="1302" y="2055"/>
                    </a:cubicBezTo>
                    <a:cubicBezTo>
                      <a:pt x="1393" y="2032"/>
                      <a:pt x="1461" y="2009"/>
                      <a:pt x="1530" y="1964"/>
                    </a:cubicBezTo>
                    <a:cubicBezTo>
                      <a:pt x="1576" y="1941"/>
                      <a:pt x="1644" y="1918"/>
                      <a:pt x="1690" y="1895"/>
                    </a:cubicBezTo>
                    <a:cubicBezTo>
                      <a:pt x="1781" y="1850"/>
                      <a:pt x="1872" y="1781"/>
                      <a:pt x="1964" y="1690"/>
                    </a:cubicBezTo>
                    <a:cubicBezTo>
                      <a:pt x="2009" y="1621"/>
                      <a:pt x="2078" y="1530"/>
                      <a:pt x="2101" y="1439"/>
                    </a:cubicBezTo>
                    <a:cubicBezTo>
                      <a:pt x="2123" y="1416"/>
                      <a:pt x="2123" y="1370"/>
                      <a:pt x="2146" y="1325"/>
                    </a:cubicBezTo>
                    <a:cubicBezTo>
                      <a:pt x="2169" y="1256"/>
                      <a:pt x="2169" y="1188"/>
                      <a:pt x="2169" y="1142"/>
                    </a:cubicBezTo>
                    <a:cubicBezTo>
                      <a:pt x="2169" y="1096"/>
                      <a:pt x="2146" y="1051"/>
                      <a:pt x="2146" y="1005"/>
                    </a:cubicBezTo>
                    <a:cubicBezTo>
                      <a:pt x="2146" y="937"/>
                      <a:pt x="2123" y="891"/>
                      <a:pt x="2123" y="823"/>
                    </a:cubicBezTo>
                    <a:cubicBezTo>
                      <a:pt x="2101" y="731"/>
                      <a:pt x="2055" y="617"/>
                      <a:pt x="1986" y="526"/>
                    </a:cubicBezTo>
                    <a:cubicBezTo>
                      <a:pt x="1964" y="457"/>
                      <a:pt x="1895" y="389"/>
                      <a:pt x="1827" y="343"/>
                    </a:cubicBezTo>
                    <a:cubicBezTo>
                      <a:pt x="1758" y="252"/>
                      <a:pt x="1644" y="183"/>
                      <a:pt x="1553" y="138"/>
                    </a:cubicBezTo>
                    <a:cubicBezTo>
                      <a:pt x="1484" y="92"/>
                      <a:pt x="1393" y="69"/>
                      <a:pt x="1302" y="46"/>
                    </a:cubicBezTo>
                    <a:cubicBezTo>
                      <a:pt x="1210" y="1"/>
                      <a:pt x="1119" y="1"/>
                      <a:pt x="1028"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6" name="Google Shape;156;p6"/>
              <p:cNvSpPr/>
              <p:nvPr/>
            </p:nvSpPr>
            <p:spPr>
              <a:xfrm>
                <a:off x="4390509" y="214634"/>
                <a:ext cx="77144" cy="87010"/>
              </a:xfrm>
              <a:custGeom>
                <a:avLst/>
                <a:gdLst/>
                <a:ahLst/>
                <a:cxnLst/>
                <a:rect l="l" t="t" r="r" b="b"/>
                <a:pathLst>
                  <a:path w="2854" h="3219" extrusionOk="0">
                    <a:moveTo>
                      <a:pt x="1347" y="320"/>
                    </a:moveTo>
                    <a:cubicBezTo>
                      <a:pt x="1439" y="343"/>
                      <a:pt x="1530" y="366"/>
                      <a:pt x="1621" y="388"/>
                    </a:cubicBezTo>
                    <a:cubicBezTo>
                      <a:pt x="1713" y="457"/>
                      <a:pt x="1827" y="503"/>
                      <a:pt x="1918" y="571"/>
                    </a:cubicBezTo>
                    <a:cubicBezTo>
                      <a:pt x="2009" y="662"/>
                      <a:pt x="2101" y="731"/>
                      <a:pt x="2169" y="845"/>
                    </a:cubicBezTo>
                    <a:cubicBezTo>
                      <a:pt x="2260" y="959"/>
                      <a:pt x="2329" y="1073"/>
                      <a:pt x="2375" y="1210"/>
                    </a:cubicBezTo>
                    <a:cubicBezTo>
                      <a:pt x="2443" y="1324"/>
                      <a:pt x="2466" y="1461"/>
                      <a:pt x="2489" y="1598"/>
                    </a:cubicBezTo>
                    <a:cubicBezTo>
                      <a:pt x="2511" y="1735"/>
                      <a:pt x="2511" y="1895"/>
                      <a:pt x="2489" y="2032"/>
                    </a:cubicBezTo>
                    <a:cubicBezTo>
                      <a:pt x="2489" y="2123"/>
                      <a:pt x="2443" y="2214"/>
                      <a:pt x="2420" y="2329"/>
                    </a:cubicBezTo>
                    <a:cubicBezTo>
                      <a:pt x="2375" y="2397"/>
                      <a:pt x="2329" y="2488"/>
                      <a:pt x="2283" y="2557"/>
                    </a:cubicBezTo>
                    <a:cubicBezTo>
                      <a:pt x="2238" y="2602"/>
                      <a:pt x="2192" y="2671"/>
                      <a:pt x="2123" y="2717"/>
                    </a:cubicBezTo>
                    <a:cubicBezTo>
                      <a:pt x="2078" y="2739"/>
                      <a:pt x="2009" y="2785"/>
                      <a:pt x="1941" y="2808"/>
                    </a:cubicBezTo>
                    <a:cubicBezTo>
                      <a:pt x="1872" y="2854"/>
                      <a:pt x="1804" y="2854"/>
                      <a:pt x="1735" y="2876"/>
                    </a:cubicBezTo>
                    <a:lnTo>
                      <a:pt x="1507" y="2876"/>
                    </a:lnTo>
                    <a:cubicBezTo>
                      <a:pt x="1416" y="2854"/>
                      <a:pt x="1325" y="2831"/>
                      <a:pt x="1256" y="2808"/>
                    </a:cubicBezTo>
                    <a:cubicBezTo>
                      <a:pt x="1142" y="2762"/>
                      <a:pt x="1028" y="2694"/>
                      <a:pt x="914" y="2625"/>
                    </a:cubicBezTo>
                    <a:cubicBezTo>
                      <a:pt x="822" y="2534"/>
                      <a:pt x="754" y="2466"/>
                      <a:pt x="685" y="2351"/>
                    </a:cubicBezTo>
                    <a:cubicBezTo>
                      <a:pt x="594" y="2260"/>
                      <a:pt x="526" y="2146"/>
                      <a:pt x="480" y="2009"/>
                    </a:cubicBezTo>
                    <a:cubicBezTo>
                      <a:pt x="412" y="1872"/>
                      <a:pt x="366" y="1712"/>
                      <a:pt x="343" y="1575"/>
                    </a:cubicBezTo>
                    <a:cubicBezTo>
                      <a:pt x="343" y="1507"/>
                      <a:pt x="343" y="1438"/>
                      <a:pt x="343" y="1347"/>
                    </a:cubicBezTo>
                    <a:cubicBezTo>
                      <a:pt x="343" y="1301"/>
                      <a:pt x="343" y="1256"/>
                      <a:pt x="343" y="1210"/>
                    </a:cubicBezTo>
                    <a:lnTo>
                      <a:pt x="343" y="1187"/>
                    </a:lnTo>
                    <a:cubicBezTo>
                      <a:pt x="366" y="1073"/>
                      <a:pt x="389" y="982"/>
                      <a:pt x="434" y="891"/>
                    </a:cubicBezTo>
                    <a:cubicBezTo>
                      <a:pt x="480" y="799"/>
                      <a:pt x="526" y="708"/>
                      <a:pt x="571" y="639"/>
                    </a:cubicBezTo>
                    <a:cubicBezTo>
                      <a:pt x="594" y="617"/>
                      <a:pt x="594" y="617"/>
                      <a:pt x="617" y="594"/>
                    </a:cubicBezTo>
                    <a:cubicBezTo>
                      <a:pt x="640" y="548"/>
                      <a:pt x="685" y="525"/>
                      <a:pt x="731" y="480"/>
                    </a:cubicBezTo>
                    <a:cubicBezTo>
                      <a:pt x="777" y="457"/>
                      <a:pt x="822" y="434"/>
                      <a:pt x="868" y="411"/>
                    </a:cubicBezTo>
                    <a:cubicBezTo>
                      <a:pt x="868" y="411"/>
                      <a:pt x="868" y="411"/>
                      <a:pt x="868" y="388"/>
                    </a:cubicBezTo>
                    <a:lnTo>
                      <a:pt x="891" y="388"/>
                    </a:lnTo>
                    <a:cubicBezTo>
                      <a:pt x="947" y="370"/>
                      <a:pt x="1004" y="351"/>
                      <a:pt x="1074" y="332"/>
                    </a:cubicBezTo>
                    <a:lnTo>
                      <a:pt x="1074" y="332"/>
                    </a:lnTo>
                    <a:cubicBezTo>
                      <a:pt x="1073" y="335"/>
                      <a:pt x="1073" y="338"/>
                      <a:pt x="1073" y="343"/>
                    </a:cubicBezTo>
                    <a:cubicBezTo>
                      <a:pt x="1073" y="343"/>
                      <a:pt x="1073" y="337"/>
                      <a:pt x="1076" y="331"/>
                    </a:cubicBezTo>
                    <a:lnTo>
                      <a:pt x="1076" y="331"/>
                    </a:lnTo>
                    <a:cubicBezTo>
                      <a:pt x="1076" y="331"/>
                      <a:pt x="1075" y="332"/>
                      <a:pt x="1074" y="332"/>
                    </a:cubicBezTo>
                    <a:lnTo>
                      <a:pt x="1074" y="332"/>
                    </a:lnTo>
                    <a:cubicBezTo>
                      <a:pt x="1074" y="320"/>
                      <a:pt x="1078" y="320"/>
                      <a:pt x="1096" y="320"/>
                    </a:cubicBezTo>
                    <a:cubicBezTo>
                      <a:pt x="1085" y="320"/>
                      <a:pt x="1079" y="325"/>
                      <a:pt x="1076" y="331"/>
                    </a:cubicBezTo>
                    <a:lnTo>
                      <a:pt x="1076" y="331"/>
                    </a:lnTo>
                    <a:cubicBezTo>
                      <a:pt x="1090" y="327"/>
                      <a:pt x="1104" y="324"/>
                      <a:pt x="1119" y="320"/>
                    </a:cubicBezTo>
                    <a:close/>
                    <a:moveTo>
                      <a:pt x="1233" y="0"/>
                    </a:moveTo>
                    <a:cubicBezTo>
                      <a:pt x="1165" y="0"/>
                      <a:pt x="1073" y="0"/>
                      <a:pt x="1005" y="23"/>
                    </a:cubicBezTo>
                    <a:lnTo>
                      <a:pt x="982" y="23"/>
                    </a:lnTo>
                    <a:cubicBezTo>
                      <a:pt x="914" y="46"/>
                      <a:pt x="868" y="46"/>
                      <a:pt x="822" y="69"/>
                    </a:cubicBezTo>
                    <a:cubicBezTo>
                      <a:pt x="800" y="69"/>
                      <a:pt x="800" y="69"/>
                      <a:pt x="800" y="92"/>
                    </a:cubicBezTo>
                    <a:cubicBezTo>
                      <a:pt x="754" y="92"/>
                      <a:pt x="731" y="115"/>
                      <a:pt x="708" y="115"/>
                    </a:cubicBezTo>
                    <a:cubicBezTo>
                      <a:pt x="708" y="115"/>
                      <a:pt x="685" y="137"/>
                      <a:pt x="685" y="137"/>
                    </a:cubicBezTo>
                    <a:lnTo>
                      <a:pt x="663" y="137"/>
                    </a:lnTo>
                    <a:cubicBezTo>
                      <a:pt x="663" y="137"/>
                      <a:pt x="663" y="160"/>
                      <a:pt x="640" y="160"/>
                    </a:cubicBezTo>
                    <a:lnTo>
                      <a:pt x="617" y="160"/>
                    </a:lnTo>
                    <a:cubicBezTo>
                      <a:pt x="617" y="160"/>
                      <a:pt x="617" y="183"/>
                      <a:pt x="617" y="183"/>
                    </a:cubicBezTo>
                    <a:lnTo>
                      <a:pt x="594" y="183"/>
                    </a:lnTo>
                    <a:cubicBezTo>
                      <a:pt x="594" y="183"/>
                      <a:pt x="571" y="183"/>
                      <a:pt x="571" y="206"/>
                    </a:cubicBezTo>
                    <a:cubicBezTo>
                      <a:pt x="480" y="274"/>
                      <a:pt x="389" y="366"/>
                      <a:pt x="320" y="457"/>
                    </a:cubicBezTo>
                    <a:lnTo>
                      <a:pt x="297" y="457"/>
                    </a:lnTo>
                    <a:cubicBezTo>
                      <a:pt x="229" y="548"/>
                      <a:pt x="160" y="662"/>
                      <a:pt x="115" y="799"/>
                    </a:cubicBezTo>
                    <a:cubicBezTo>
                      <a:pt x="23" y="1050"/>
                      <a:pt x="1" y="1324"/>
                      <a:pt x="23" y="1575"/>
                    </a:cubicBezTo>
                    <a:cubicBezTo>
                      <a:pt x="23" y="1575"/>
                      <a:pt x="23" y="1575"/>
                      <a:pt x="23" y="1598"/>
                    </a:cubicBezTo>
                    <a:cubicBezTo>
                      <a:pt x="46" y="1804"/>
                      <a:pt x="115" y="1986"/>
                      <a:pt x="183" y="2169"/>
                    </a:cubicBezTo>
                    <a:cubicBezTo>
                      <a:pt x="366" y="2557"/>
                      <a:pt x="663" y="2876"/>
                      <a:pt x="1051" y="3082"/>
                    </a:cubicBezTo>
                    <a:cubicBezTo>
                      <a:pt x="1233" y="3173"/>
                      <a:pt x="1439" y="3219"/>
                      <a:pt x="1667" y="3219"/>
                    </a:cubicBezTo>
                    <a:cubicBezTo>
                      <a:pt x="1758" y="3196"/>
                      <a:pt x="1850" y="3196"/>
                      <a:pt x="1964" y="3150"/>
                    </a:cubicBezTo>
                    <a:cubicBezTo>
                      <a:pt x="2078" y="3127"/>
                      <a:pt x="2169" y="3082"/>
                      <a:pt x="2260" y="3013"/>
                    </a:cubicBezTo>
                    <a:cubicBezTo>
                      <a:pt x="2443" y="2899"/>
                      <a:pt x="2580" y="2739"/>
                      <a:pt x="2671" y="2557"/>
                    </a:cubicBezTo>
                    <a:cubicBezTo>
                      <a:pt x="2785" y="2351"/>
                      <a:pt x="2831" y="2123"/>
                      <a:pt x="2831" y="1895"/>
                    </a:cubicBezTo>
                    <a:cubicBezTo>
                      <a:pt x="2854" y="1667"/>
                      <a:pt x="2808" y="1461"/>
                      <a:pt x="2740" y="1256"/>
                    </a:cubicBezTo>
                    <a:cubicBezTo>
                      <a:pt x="2694" y="1050"/>
                      <a:pt x="2580" y="868"/>
                      <a:pt x="2466" y="708"/>
                    </a:cubicBezTo>
                    <a:cubicBezTo>
                      <a:pt x="2215" y="343"/>
                      <a:pt x="1827" y="69"/>
                      <a:pt x="1393"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7" name="Google Shape;157;p6"/>
              <p:cNvSpPr/>
              <p:nvPr/>
            </p:nvSpPr>
            <p:spPr>
              <a:xfrm>
                <a:off x="4298580" y="207227"/>
                <a:ext cx="46924" cy="46681"/>
              </a:xfrm>
              <a:custGeom>
                <a:avLst/>
                <a:gdLst/>
                <a:ahLst/>
                <a:cxnLst/>
                <a:rect l="l" t="t" r="r" b="b"/>
                <a:pathLst>
                  <a:path w="1736" h="1727" extrusionOk="0">
                    <a:moveTo>
                      <a:pt x="914" y="343"/>
                    </a:moveTo>
                    <a:cubicBezTo>
                      <a:pt x="959" y="343"/>
                      <a:pt x="982" y="343"/>
                      <a:pt x="1028" y="366"/>
                    </a:cubicBezTo>
                    <a:cubicBezTo>
                      <a:pt x="1073" y="366"/>
                      <a:pt x="1119" y="389"/>
                      <a:pt x="1165" y="411"/>
                    </a:cubicBezTo>
                    <a:cubicBezTo>
                      <a:pt x="1188" y="457"/>
                      <a:pt x="1233" y="480"/>
                      <a:pt x="1256" y="503"/>
                    </a:cubicBezTo>
                    <a:cubicBezTo>
                      <a:pt x="1302" y="548"/>
                      <a:pt x="1325" y="571"/>
                      <a:pt x="1347" y="617"/>
                    </a:cubicBezTo>
                    <a:cubicBezTo>
                      <a:pt x="1370" y="662"/>
                      <a:pt x="1370" y="708"/>
                      <a:pt x="1393" y="754"/>
                    </a:cubicBezTo>
                    <a:cubicBezTo>
                      <a:pt x="1393" y="799"/>
                      <a:pt x="1393" y="845"/>
                      <a:pt x="1393" y="891"/>
                    </a:cubicBezTo>
                    <a:cubicBezTo>
                      <a:pt x="1393" y="936"/>
                      <a:pt x="1393" y="982"/>
                      <a:pt x="1370" y="1028"/>
                    </a:cubicBezTo>
                    <a:cubicBezTo>
                      <a:pt x="1347" y="1073"/>
                      <a:pt x="1325" y="1142"/>
                      <a:pt x="1302" y="1187"/>
                    </a:cubicBezTo>
                    <a:cubicBezTo>
                      <a:pt x="1279" y="1210"/>
                      <a:pt x="1256" y="1233"/>
                      <a:pt x="1210" y="1279"/>
                    </a:cubicBezTo>
                    <a:cubicBezTo>
                      <a:pt x="1188" y="1302"/>
                      <a:pt x="1142" y="1324"/>
                      <a:pt x="1096" y="1347"/>
                    </a:cubicBezTo>
                    <a:cubicBezTo>
                      <a:pt x="1051" y="1370"/>
                      <a:pt x="1005" y="1393"/>
                      <a:pt x="959" y="1393"/>
                    </a:cubicBezTo>
                    <a:lnTo>
                      <a:pt x="822" y="1393"/>
                    </a:lnTo>
                    <a:cubicBezTo>
                      <a:pt x="777" y="1393"/>
                      <a:pt x="731" y="1393"/>
                      <a:pt x="685" y="1370"/>
                    </a:cubicBezTo>
                    <a:cubicBezTo>
                      <a:pt x="640" y="1347"/>
                      <a:pt x="617" y="1347"/>
                      <a:pt x="571" y="1302"/>
                    </a:cubicBezTo>
                    <a:cubicBezTo>
                      <a:pt x="526" y="1279"/>
                      <a:pt x="503" y="1256"/>
                      <a:pt x="457" y="1210"/>
                    </a:cubicBezTo>
                    <a:cubicBezTo>
                      <a:pt x="434" y="1187"/>
                      <a:pt x="412" y="1142"/>
                      <a:pt x="389" y="1096"/>
                    </a:cubicBezTo>
                    <a:cubicBezTo>
                      <a:pt x="366" y="1050"/>
                      <a:pt x="343" y="1005"/>
                      <a:pt x="343" y="959"/>
                    </a:cubicBezTo>
                    <a:cubicBezTo>
                      <a:pt x="320" y="913"/>
                      <a:pt x="320" y="891"/>
                      <a:pt x="320" y="845"/>
                    </a:cubicBezTo>
                    <a:cubicBezTo>
                      <a:pt x="343" y="777"/>
                      <a:pt x="343" y="731"/>
                      <a:pt x="366" y="685"/>
                    </a:cubicBezTo>
                    <a:cubicBezTo>
                      <a:pt x="366" y="662"/>
                      <a:pt x="366" y="640"/>
                      <a:pt x="389" y="640"/>
                    </a:cubicBezTo>
                    <a:cubicBezTo>
                      <a:pt x="389" y="617"/>
                      <a:pt x="389" y="617"/>
                      <a:pt x="389" y="594"/>
                    </a:cubicBezTo>
                    <a:lnTo>
                      <a:pt x="412" y="594"/>
                    </a:lnTo>
                    <a:cubicBezTo>
                      <a:pt x="412" y="594"/>
                      <a:pt x="412" y="571"/>
                      <a:pt x="412" y="571"/>
                    </a:cubicBezTo>
                    <a:cubicBezTo>
                      <a:pt x="434" y="525"/>
                      <a:pt x="480" y="503"/>
                      <a:pt x="503" y="457"/>
                    </a:cubicBezTo>
                    <a:cubicBezTo>
                      <a:pt x="549" y="434"/>
                      <a:pt x="594" y="411"/>
                      <a:pt x="617" y="389"/>
                    </a:cubicBezTo>
                    <a:cubicBezTo>
                      <a:pt x="640" y="389"/>
                      <a:pt x="663" y="366"/>
                      <a:pt x="685" y="366"/>
                    </a:cubicBezTo>
                    <a:cubicBezTo>
                      <a:pt x="708" y="366"/>
                      <a:pt x="731" y="343"/>
                      <a:pt x="754" y="343"/>
                    </a:cubicBezTo>
                    <a:close/>
                    <a:moveTo>
                      <a:pt x="868" y="0"/>
                    </a:moveTo>
                    <a:cubicBezTo>
                      <a:pt x="777" y="0"/>
                      <a:pt x="663" y="23"/>
                      <a:pt x="571" y="46"/>
                    </a:cubicBezTo>
                    <a:cubicBezTo>
                      <a:pt x="526" y="69"/>
                      <a:pt x="457" y="115"/>
                      <a:pt x="412" y="137"/>
                    </a:cubicBezTo>
                    <a:cubicBezTo>
                      <a:pt x="366" y="160"/>
                      <a:pt x="320" y="206"/>
                      <a:pt x="275" y="229"/>
                    </a:cubicBezTo>
                    <a:cubicBezTo>
                      <a:pt x="275" y="252"/>
                      <a:pt x="275" y="252"/>
                      <a:pt x="252" y="252"/>
                    </a:cubicBezTo>
                    <a:cubicBezTo>
                      <a:pt x="252" y="274"/>
                      <a:pt x="229" y="297"/>
                      <a:pt x="206" y="320"/>
                    </a:cubicBezTo>
                    <a:cubicBezTo>
                      <a:pt x="160" y="366"/>
                      <a:pt x="138" y="411"/>
                      <a:pt x="92" y="480"/>
                    </a:cubicBezTo>
                    <a:cubicBezTo>
                      <a:pt x="92" y="503"/>
                      <a:pt x="69" y="525"/>
                      <a:pt x="69" y="571"/>
                    </a:cubicBezTo>
                    <a:cubicBezTo>
                      <a:pt x="46" y="571"/>
                      <a:pt x="46" y="594"/>
                      <a:pt x="46" y="594"/>
                    </a:cubicBezTo>
                    <a:cubicBezTo>
                      <a:pt x="46" y="617"/>
                      <a:pt x="46" y="617"/>
                      <a:pt x="24" y="640"/>
                    </a:cubicBezTo>
                    <a:cubicBezTo>
                      <a:pt x="24" y="708"/>
                      <a:pt x="1" y="777"/>
                      <a:pt x="1" y="845"/>
                    </a:cubicBezTo>
                    <a:cubicBezTo>
                      <a:pt x="1" y="868"/>
                      <a:pt x="1" y="913"/>
                      <a:pt x="1" y="936"/>
                    </a:cubicBezTo>
                    <a:cubicBezTo>
                      <a:pt x="1" y="1005"/>
                      <a:pt x="24" y="1050"/>
                      <a:pt x="24" y="1096"/>
                    </a:cubicBezTo>
                    <a:cubicBezTo>
                      <a:pt x="46" y="1142"/>
                      <a:pt x="69" y="1187"/>
                      <a:pt x="92" y="1233"/>
                    </a:cubicBezTo>
                    <a:cubicBezTo>
                      <a:pt x="115" y="1302"/>
                      <a:pt x="160" y="1347"/>
                      <a:pt x="183" y="1393"/>
                    </a:cubicBezTo>
                    <a:cubicBezTo>
                      <a:pt x="297" y="1530"/>
                      <a:pt x="412" y="1621"/>
                      <a:pt x="571" y="1667"/>
                    </a:cubicBezTo>
                    <a:cubicBezTo>
                      <a:pt x="658" y="1710"/>
                      <a:pt x="745" y="1726"/>
                      <a:pt x="838" y="1726"/>
                    </a:cubicBezTo>
                    <a:cubicBezTo>
                      <a:pt x="891" y="1726"/>
                      <a:pt x="947" y="1721"/>
                      <a:pt x="1005" y="1712"/>
                    </a:cubicBezTo>
                    <a:cubicBezTo>
                      <a:pt x="1142" y="1690"/>
                      <a:pt x="1302" y="1621"/>
                      <a:pt x="1416" y="1530"/>
                    </a:cubicBezTo>
                    <a:cubicBezTo>
                      <a:pt x="1530" y="1438"/>
                      <a:pt x="1598" y="1324"/>
                      <a:pt x="1667" y="1210"/>
                    </a:cubicBezTo>
                    <a:cubicBezTo>
                      <a:pt x="1735" y="1050"/>
                      <a:pt x="1735" y="891"/>
                      <a:pt x="1713" y="708"/>
                    </a:cubicBezTo>
                    <a:cubicBezTo>
                      <a:pt x="1690" y="594"/>
                      <a:pt x="1644" y="503"/>
                      <a:pt x="1576" y="389"/>
                    </a:cubicBezTo>
                    <a:cubicBezTo>
                      <a:pt x="1553" y="343"/>
                      <a:pt x="1507" y="297"/>
                      <a:pt x="1462" y="252"/>
                    </a:cubicBezTo>
                    <a:cubicBezTo>
                      <a:pt x="1416" y="183"/>
                      <a:pt x="1325" y="137"/>
                      <a:pt x="1279" y="115"/>
                    </a:cubicBezTo>
                    <a:cubicBezTo>
                      <a:pt x="1233" y="69"/>
                      <a:pt x="1165" y="69"/>
                      <a:pt x="1119" y="46"/>
                    </a:cubicBezTo>
                    <a:cubicBezTo>
                      <a:pt x="1073" y="23"/>
                      <a:pt x="1028" y="23"/>
                      <a:pt x="982" y="23"/>
                    </a:cubicBezTo>
                    <a:cubicBezTo>
                      <a:pt x="937" y="0"/>
                      <a:pt x="914" y="0"/>
                      <a:pt x="86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8" name="Google Shape;158;p6"/>
              <p:cNvSpPr/>
              <p:nvPr/>
            </p:nvSpPr>
            <p:spPr>
              <a:xfrm>
                <a:off x="4399781" y="317672"/>
                <a:ext cx="67872" cy="66872"/>
              </a:xfrm>
              <a:custGeom>
                <a:avLst/>
                <a:gdLst/>
                <a:ahLst/>
                <a:cxnLst/>
                <a:rect l="l" t="t" r="r" b="b"/>
                <a:pathLst>
                  <a:path w="2511" h="2474" extrusionOk="0">
                    <a:moveTo>
                      <a:pt x="1324" y="320"/>
                    </a:moveTo>
                    <a:cubicBezTo>
                      <a:pt x="1415" y="320"/>
                      <a:pt x="1484" y="343"/>
                      <a:pt x="1552" y="365"/>
                    </a:cubicBezTo>
                    <a:cubicBezTo>
                      <a:pt x="1643" y="388"/>
                      <a:pt x="1712" y="434"/>
                      <a:pt x="1780" y="480"/>
                    </a:cubicBezTo>
                    <a:cubicBezTo>
                      <a:pt x="1849" y="525"/>
                      <a:pt x="1895" y="571"/>
                      <a:pt x="1963" y="639"/>
                    </a:cubicBezTo>
                    <a:cubicBezTo>
                      <a:pt x="2009" y="685"/>
                      <a:pt x="2054" y="753"/>
                      <a:pt x="2077" y="822"/>
                    </a:cubicBezTo>
                    <a:cubicBezTo>
                      <a:pt x="2123" y="890"/>
                      <a:pt x="2146" y="982"/>
                      <a:pt x="2168" y="1073"/>
                    </a:cubicBezTo>
                    <a:cubicBezTo>
                      <a:pt x="2168" y="1141"/>
                      <a:pt x="2191" y="1233"/>
                      <a:pt x="2168" y="1301"/>
                    </a:cubicBezTo>
                    <a:cubicBezTo>
                      <a:pt x="2168" y="1393"/>
                      <a:pt x="2146" y="1461"/>
                      <a:pt x="2123" y="1552"/>
                    </a:cubicBezTo>
                    <a:cubicBezTo>
                      <a:pt x="2100" y="1621"/>
                      <a:pt x="2054" y="1689"/>
                      <a:pt x="2009" y="1758"/>
                    </a:cubicBezTo>
                    <a:cubicBezTo>
                      <a:pt x="1986" y="1826"/>
                      <a:pt x="1917" y="1872"/>
                      <a:pt x="1872" y="1918"/>
                    </a:cubicBezTo>
                    <a:cubicBezTo>
                      <a:pt x="1803" y="1986"/>
                      <a:pt x="1758" y="2009"/>
                      <a:pt x="1666" y="2054"/>
                    </a:cubicBezTo>
                    <a:cubicBezTo>
                      <a:pt x="1598" y="2100"/>
                      <a:pt x="1507" y="2123"/>
                      <a:pt x="1438" y="2146"/>
                    </a:cubicBezTo>
                    <a:lnTo>
                      <a:pt x="1187" y="2146"/>
                    </a:lnTo>
                    <a:cubicBezTo>
                      <a:pt x="1096" y="2146"/>
                      <a:pt x="1027" y="2123"/>
                      <a:pt x="959" y="2100"/>
                    </a:cubicBezTo>
                    <a:cubicBezTo>
                      <a:pt x="890" y="2077"/>
                      <a:pt x="822" y="2032"/>
                      <a:pt x="753" y="2009"/>
                    </a:cubicBezTo>
                    <a:cubicBezTo>
                      <a:pt x="685" y="1940"/>
                      <a:pt x="616" y="1895"/>
                      <a:pt x="548" y="1826"/>
                    </a:cubicBezTo>
                    <a:cubicBezTo>
                      <a:pt x="525" y="1781"/>
                      <a:pt x="479" y="1712"/>
                      <a:pt x="434" y="1666"/>
                    </a:cubicBezTo>
                    <a:cubicBezTo>
                      <a:pt x="411" y="1575"/>
                      <a:pt x="388" y="1507"/>
                      <a:pt x="365" y="1415"/>
                    </a:cubicBezTo>
                    <a:cubicBezTo>
                      <a:pt x="342" y="1347"/>
                      <a:pt x="342" y="1256"/>
                      <a:pt x="342" y="1164"/>
                    </a:cubicBezTo>
                    <a:cubicBezTo>
                      <a:pt x="365" y="1096"/>
                      <a:pt x="365" y="1027"/>
                      <a:pt x="388" y="936"/>
                    </a:cubicBezTo>
                    <a:cubicBezTo>
                      <a:pt x="434" y="868"/>
                      <a:pt x="457" y="799"/>
                      <a:pt x="502" y="731"/>
                    </a:cubicBezTo>
                    <a:cubicBezTo>
                      <a:pt x="525" y="685"/>
                      <a:pt x="548" y="662"/>
                      <a:pt x="571" y="616"/>
                    </a:cubicBezTo>
                    <a:cubicBezTo>
                      <a:pt x="594" y="594"/>
                      <a:pt x="616" y="571"/>
                      <a:pt x="639" y="548"/>
                    </a:cubicBezTo>
                    <a:cubicBezTo>
                      <a:pt x="662" y="525"/>
                      <a:pt x="685" y="525"/>
                      <a:pt x="708" y="502"/>
                    </a:cubicBezTo>
                    <a:cubicBezTo>
                      <a:pt x="753" y="480"/>
                      <a:pt x="776" y="457"/>
                      <a:pt x="822" y="434"/>
                    </a:cubicBezTo>
                    <a:cubicBezTo>
                      <a:pt x="822" y="434"/>
                      <a:pt x="845" y="411"/>
                      <a:pt x="845" y="411"/>
                    </a:cubicBezTo>
                    <a:cubicBezTo>
                      <a:pt x="890" y="388"/>
                      <a:pt x="936" y="388"/>
                      <a:pt x="982" y="365"/>
                    </a:cubicBezTo>
                    <a:lnTo>
                      <a:pt x="1004" y="365"/>
                    </a:lnTo>
                    <a:cubicBezTo>
                      <a:pt x="1004" y="365"/>
                      <a:pt x="1004" y="343"/>
                      <a:pt x="1027" y="343"/>
                    </a:cubicBezTo>
                    <a:lnTo>
                      <a:pt x="1096" y="343"/>
                    </a:lnTo>
                    <a:cubicBezTo>
                      <a:pt x="1164" y="320"/>
                      <a:pt x="1210" y="320"/>
                      <a:pt x="1278" y="320"/>
                    </a:cubicBezTo>
                    <a:close/>
                    <a:moveTo>
                      <a:pt x="1255" y="0"/>
                    </a:moveTo>
                    <a:cubicBezTo>
                      <a:pt x="1187" y="0"/>
                      <a:pt x="1096" y="0"/>
                      <a:pt x="1027" y="23"/>
                    </a:cubicBezTo>
                    <a:cubicBezTo>
                      <a:pt x="959" y="23"/>
                      <a:pt x="913" y="46"/>
                      <a:pt x="845" y="69"/>
                    </a:cubicBezTo>
                    <a:cubicBezTo>
                      <a:pt x="822" y="69"/>
                      <a:pt x="799" y="91"/>
                      <a:pt x="776" y="91"/>
                    </a:cubicBezTo>
                    <a:lnTo>
                      <a:pt x="753" y="91"/>
                    </a:lnTo>
                    <a:cubicBezTo>
                      <a:pt x="730" y="114"/>
                      <a:pt x="685" y="137"/>
                      <a:pt x="662" y="160"/>
                    </a:cubicBezTo>
                    <a:lnTo>
                      <a:pt x="639" y="160"/>
                    </a:lnTo>
                    <a:cubicBezTo>
                      <a:pt x="548" y="206"/>
                      <a:pt x="479" y="274"/>
                      <a:pt x="411" y="320"/>
                    </a:cubicBezTo>
                    <a:cubicBezTo>
                      <a:pt x="411" y="343"/>
                      <a:pt x="411" y="343"/>
                      <a:pt x="388" y="343"/>
                    </a:cubicBezTo>
                    <a:cubicBezTo>
                      <a:pt x="365" y="365"/>
                      <a:pt x="342" y="388"/>
                      <a:pt x="320" y="411"/>
                    </a:cubicBezTo>
                    <a:cubicBezTo>
                      <a:pt x="251" y="502"/>
                      <a:pt x="205" y="571"/>
                      <a:pt x="160" y="662"/>
                    </a:cubicBezTo>
                    <a:cubicBezTo>
                      <a:pt x="137" y="731"/>
                      <a:pt x="91" y="799"/>
                      <a:pt x="69" y="868"/>
                    </a:cubicBezTo>
                    <a:cubicBezTo>
                      <a:pt x="69" y="890"/>
                      <a:pt x="69" y="913"/>
                      <a:pt x="46" y="936"/>
                    </a:cubicBezTo>
                    <a:cubicBezTo>
                      <a:pt x="46" y="959"/>
                      <a:pt x="46" y="959"/>
                      <a:pt x="46" y="959"/>
                    </a:cubicBezTo>
                    <a:cubicBezTo>
                      <a:pt x="0" y="1141"/>
                      <a:pt x="0" y="1324"/>
                      <a:pt x="46" y="1507"/>
                    </a:cubicBezTo>
                    <a:cubicBezTo>
                      <a:pt x="91" y="1689"/>
                      <a:pt x="183" y="1872"/>
                      <a:pt x="297" y="2032"/>
                    </a:cubicBezTo>
                    <a:cubicBezTo>
                      <a:pt x="434" y="2169"/>
                      <a:pt x="594" y="2306"/>
                      <a:pt x="776" y="2374"/>
                    </a:cubicBezTo>
                    <a:cubicBezTo>
                      <a:pt x="916" y="2444"/>
                      <a:pt x="1082" y="2474"/>
                      <a:pt x="1254" y="2474"/>
                    </a:cubicBezTo>
                    <a:cubicBezTo>
                      <a:pt x="1307" y="2474"/>
                      <a:pt x="1361" y="2471"/>
                      <a:pt x="1415" y="2465"/>
                    </a:cubicBezTo>
                    <a:cubicBezTo>
                      <a:pt x="1621" y="2442"/>
                      <a:pt x="1826" y="2374"/>
                      <a:pt x="1986" y="2237"/>
                    </a:cubicBezTo>
                    <a:cubicBezTo>
                      <a:pt x="2146" y="2146"/>
                      <a:pt x="2260" y="1986"/>
                      <a:pt x="2351" y="1826"/>
                    </a:cubicBezTo>
                    <a:cubicBezTo>
                      <a:pt x="2397" y="1735"/>
                      <a:pt x="2442" y="1644"/>
                      <a:pt x="2465" y="1552"/>
                    </a:cubicBezTo>
                    <a:cubicBezTo>
                      <a:pt x="2488" y="1438"/>
                      <a:pt x="2511" y="1324"/>
                      <a:pt x="2511" y="1210"/>
                    </a:cubicBezTo>
                    <a:cubicBezTo>
                      <a:pt x="2511" y="1096"/>
                      <a:pt x="2488" y="982"/>
                      <a:pt x="2442" y="868"/>
                    </a:cubicBezTo>
                    <a:cubicBezTo>
                      <a:pt x="2420" y="776"/>
                      <a:pt x="2374" y="685"/>
                      <a:pt x="2328" y="616"/>
                    </a:cubicBezTo>
                    <a:cubicBezTo>
                      <a:pt x="2283" y="525"/>
                      <a:pt x="2214" y="457"/>
                      <a:pt x="2168" y="365"/>
                    </a:cubicBezTo>
                    <a:cubicBezTo>
                      <a:pt x="2100" y="320"/>
                      <a:pt x="2032" y="251"/>
                      <a:pt x="1963" y="206"/>
                    </a:cubicBezTo>
                    <a:cubicBezTo>
                      <a:pt x="1780" y="91"/>
                      <a:pt x="1575" y="23"/>
                      <a:pt x="1370"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59" name="Google Shape;159;p6"/>
            <p:cNvSpPr/>
            <p:nvPr/>
          </p:nvSpPr>
          <p:spPr>
            <a:xfrm flipH="1">
              <a:off x="1600470" y="101772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60" name="Google Shape;160;p6"/>
            <p:cNvGrpSpPr/>
            <p:nvPr/>
          </p:nvGrpSpPr>
          <p:grpSpPr>
            <a:xfrm rot="-3959737" flipH="1">
              <a:off x="3946362" y="-19477"/>
              <a:ext cx="275188" cy="229968"/>
              <a:chOff x="1192779" y="389220"/>
              <a:chExt cx="275192" cy="229971"/>
            </a:xfrm>
          </p:grpSpPr>
          <p:sp>
            <p:nvSpPr>
              <p:cNvPr id="161" name="Google Shape;161;p6"/>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2" name="Google Shape;162;p6"/>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3" name="Google Shape;163;p6"/>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4" name="Google Shape;164;p6"/>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5" name="Google Shape;165;p6"/>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6" name="Google Shape;166;p6"/>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67" name="Google Shape;167;p6"/>
            <p:cNvGrpSpPr/>
            <p:nvPr/>
          </p:nvGrpSpPr>
          <p:grpSpPr>
            <a:xfrm>
              <a:off x="-68993" y="1501394"/>
              <a:ext cx="325081" cy="325102"/>
              <a:chOff x="2252932" y="2731382"/>
              <a:chExt cx="325081" cy="325102"/>
            </a:xfrm>
          </p:grpSpPr>
          <p:sp>
            <p:nvSpPr>
              <p:cNvPr id="168" name="Google Shape;168;p6"/>
              <p:cNvSpPr/>
              <p:nvPr/>
            </p:nvSpPr>
            <p:spPr>
              <a:xfrm flipH="1">
                <a:off x="2472649" y="2985600"/>
                <a:ext cx="77203" cy="60860"/>
              </a:xfrm>
              <a:custGeom>
                <a:avLst/>
                <a:gdLst/>
                <a:ahLst/>
                <a:cxnLst/>
                <a:rect l="l" t="t" r="r" b="b"/>
                <a:pathLst>
                  <a:path w="1941" h="1530" extrusionOk="0">
                    <a:moveTo>
                      <a:pt x="0" y="1"/>
                    </a:moveTo>
                    <a:lnTo>
                      <a:pt x="0" y="1"/>
                    </a:lnTo>
                    <a:cubicBezTo>
                      <a:pt x="480" y="685"/>
                      <a:pt x="1142" y="1233"/>
                      <a:pt x="1918" y="1530"/>
                    </a:cubicBezTo>
                    <a:cubicBezTo>
                      <a:pt x="1918" y="1302"/>
                      <a:pt x="1918" y="1096"/>
                      <a:pt x="1940" y="868"/>
                    </a:cubicBezTo>
                    <a:cubicBezTo>
                      <a:pt x="1210" y="777"/>
                      <a:pt x="548" y="457"/>
                      <a:pt x="0" y="1"/>
                    </a:cubicBez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9" name="Google Shape;169;p6"/>
              <p:cNvSpPr/>
              <p:nvPr/>
            </p:nvSpPr>
            <p:spPr>
              <a:xfrm flipH="1">
                <a:off x="2262915" y="2779513"/>
                <a:ext cx="49997" cy="58155"/>
              </a:xfrm>
              <a:custGeom>
                <a:avLst/>
                <a:gdLst/>
                <a:ahLst/>
                <a:cxnLst/>
                <a:rect l="l" t="t" r="r" b="b"/>
                <a:pathLst>
                  <a:path w="1257" h="1462" extrusionOk="0">
                    <a:moveTo>
                      <a:pt x="297" y="0"/>
                    </a:moveTo>
                    <a:lnTo>
                      <a:pt x="297" y="0"/>
                    </a:lnTo>
                    <a:cubicBezTo>
                      <a:pt x="320" y="69"/>
                      <a:pt x="343" y="160"/>
                      <a:pt x="343" y="229"/>
                    </a:cubicBezTo>
                    <a:cubicBezTo>
                      <a:pt x="343" y="411"/>
                      <a:pt x="206" y="571"/>
                      <a:pt x="1" y="639"/>
                    </a:cubicBezTo>
                    <a:cubicBezTo>
                      <a:pt x="92" y="845"/>
                      <a:pt x="160" y="1050"/>
                      <a:pt x="229" y="1279"/>
                    </a:cubicBezTo>
                    <a:cubicBezTo>
                      <a:pt x="526" y="1301"/>
                      <a:pt x="891" y="1393"/>
                      <a:pt x="1256" y="1461"/>
                    </a:cubicBezTo>
                    <a:cubicBezTo>
                      <a:pt x="1051" y="913"/>
                      <a:pt x="708" y="411"/>
                      <a:pt x="297"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0" name="Google Shape;170;p6"/>
              <p:cNvSpPr/>
              <p:nvPr/>
            </p:nvSpPr>
            <p:spPr>
              <a:xfrm flipH="1">
                <a:off x="2256591" y="2920763"/>
                <a:ext cx="94426" cy="85760"/>
              </a:xfrm>
              <a:custGeom>
                <a:avLst/>
                <a:gdLst/>
                <a:ahLst/>
                <a:cxnLst/>
                <a:rect l="l" t="t" r="r" b="b"/>
                <a:pathLst>
                  <a:path w="2374" h="2156" extrusionOk="0">
                    <a:moveTo>
                      <a:pt x="1587" y="1"/>
                    </a:moveTo>
                    <a:cubicBezTo>
                      <a:pt x="1423" y="1"/>
                      <a:pt x="1251" y="15"/>
                      <a:pt x="1073" y="56"/>
                    </a:cubicBezTo>
                    <a:cubicBezTo>
                      <a:pt x="845" y="649"/>
                      <a:pt x="479" y="1174"/>
                      <a:pt x="0" y="1608"/>
                    </a:cubicBezTo>
                    <a:cubicBezTo>
                      <a:pt x="525" y="1745"/>
                      <a:pt x="1027" y="1950"/>
                      <a:pt x="1324" y="2156"/>
                    </a:cubicBezTo>
                    <a:cubicBezTo>
                      <a:pt x="1849" y="1585"/>
                      <a:pt x="2237" y="877"/>
                      <a:pt x="2374" y="79"/>
                    </a:cubicBezTo>
                    <a:cubicBezTo>
                      <a:pt x="2153" y="49"/>
                      <a:pt x="1884" y="1"/>
                      <a:pt x="1587"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1" name="Google Shape;171;p6"/>
              <p:cNvSpPr/>
              <p:nvPr/>
            </p:nvSpPr>
            <p:spPr>
              <a:xfrm flipH="1">
                <a:off x="2317407" y="3007398"/>
                <a:ext cx="109898" cy="49085"/>
              </a:xfrm>
              <a:custGeom>
                <a:avLst/>
                <a:gdLst/>
                <a:ahLst/>
                <a:cxnLst/>
                <a:rect l="l" t="t" r="r" b="b"/>
                <a:pathLst>
                  <a:path w="2763" h="1234" extrusionOk="0">
                    <a:moveTo>
                      <a:pt x="1051" y="0"/>
                    </a:moveTo>
                    <a:cubicBezTo>
                      <a:pt x="868" y="69"/>
                      <a:pt x="663" y="160"/>
                      <a:pt x="480" y="206"/>
                    </a:cubicBezTo>
                    <a:cubicBezTo>
                      <a:pt x="297" y="457"/>
                      <a:pt x="160" y="845"/>
                      <a:pt x="1" y="1233"/>
                    </a:cubicBezTo>
                    <a:lnTo>
                      <a:pt x="297" y="1233"/>
                    </a:lnTo>
                    <a:cubicBezTo>
                      <a:pt x="1233" y="1233"/>
                      <a:pt x="2078" y="914"/>
                      <a:pt x="2763" y="389"/>
                    </a:cubicBezTo>
                    <a:cubicBezTo>
                      <a:pt x="2238" y="252"/>
                      <a:pt x="1530" y="23"/>
                      <a:pt x="105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2" name="Google Shape;172;p6"/>
              <p:cNvSpPr/>
              <p:nvPr/>
            </p:nvSpPr>
            <p:spPr>
              <a:xfrm flipH="1">
                <a:off x="2303804" y="2735002"/>
                <a:ext cx="274209" cy="285165"/>
              </a:xfrm>
              <a:custGeom>
                <a:avLst/>
                <a:gdLst/>
                <a:ahLst/>
                <a:cxnLst/>
                <a:rect l="l" t="t" r="r" b="b"/>
                <a:pathLst>
                  <a:path w="6894" h="7169" extrusionOk="0">
                    <a:moveTo>
                      <a:pt x="4269" y="1"/>
                    </a:moveTo>
                    <a:lnTo>
                      <a:pt x="4269" y="1"/>
                    </a:lnTo>
                    <a:cubicBezTo>
                      <a:pt x="4589" y="457"/>
                      <a:pt x="4794" y="1028"/>
                      <a:pt x="4794" y="1644"/>
                    </a:cubicBezTo>
                    <a:cubicBezTo>
                      <a:pt x="4794" y="2786"/>
                      <a:pt x="4109" y="3790"/>
                      <a:pt x="3128" y="4224"/>
                    </a:cubicBezTo>
                    <a:cubicBezTo>
                      <a:pt x="3105" y="4246"/>
                      <a:pt x="3082" y="4246"/>
                      <a:pt x="3082" y="4246"/>
                    </a:cubicBezTo>
                    <a:cubicBezTo>
                      <a:pt x="2989" y="4677"/>
                      <a:pt x="2818" y="5031"/>
                      <a:pt x="2294" y="5031"/>
                    </a:cubicBezTo>
                    <a:cubicBezTo>
                      <a:pt x="2179" y="5031"/>
                      <a:pt x="2047" y="5014"/>
                      <a:pt x="1895" y="4977"/>
                    </a:cubicBezTo>
                    <a:cubicBezTo>
                      <a:pt x="1119" y="4771"/>
                      <a:pt x="434" y="4338"/>
                      <a:pt x="1" y="3813"/>
                    </a:cubicBezTo>
                    <a:cubicBezTo>
                      <a:pt x="1" y="3881"/>
                      <a:pt x="1" y="3927"/>
                      <a:pt x="1" y="3995"/>
                    </a:cubicBezTo>
                    <a:cubicBezTo>
                      <a:pt x="1" y="4863"/>
                      <a:pt x="252" y="5662"/>
                      <a:pt x="708" y="6301"/>
                    </a:cubicBezTo>
                    <a:cubicBezTo>
                      <a:pt x="1256" y="6757"/>
                      <a:pt x="1918" y="7077"/>
                      <a:pt x="2648" y="7168"/>
                    </a:cubicBezTo>
                    <a:cubicBezTo>
                      <a:pt x="2717" y="6734"/>
                      <a:pt x="2900" y="6346"/>
                      <a:pt x="3356" y="6164"/>
                    </a:cubicBezTo>
                    <a:cubicBezTo>
                      <a:pt x="3591" y="6077"/>
                      <a:pt x="3870" y="6039"/>
                      <a:pt x="4170" y="6039"/>
                    </a:cubicBezTo>
                    <a:cubicBezTo>
                      <a:pt x="4656" y="6039"/>
                      <a:pt x="5199" y="6137"/>
                      <a:pt x="5707" y="6278"/>
                    </a:cubicBezTo>
                    <a:cubicBezTo>
                      <a:pt x="6186" y="5844"/>
                      <a:pt x="6552" y="5319"/>
                      <a:pt x="6780" y="4726"/>
                    </a:cubicBezTo>
                    <a:lnTo>
                      <a:pt x="6780" y="4726"/>
                    </a:lnTo>
                    <a:cubicBezTo>
                      <a:pt x="6483" y="4771"/>
                      <a:pt x="6164" y="4931"/>
                      <a:pt x="5844" y="5205"/>
                    </a:cubicBezTo>
                    <a:cubicBezTo>
                      <a:pt x="5692" y="5343"/>
                      <a:pt x="5577" y="5403"/>
                      <a:pt x="5494" y="5403"/>
                    </a:cubicBezTo>
                    <a:cubicBezTo>
                      <a:pt x="5035" y="5403"/>
                      <a:pt x="5493" y="3607"/>
                      <a:pt x="5821" y="2854"/>
                    </a:cubicBezTo>
                    <a:cubicBezTo>
                      <a:pt x="5976" y="2505"/>
                      <a:pt x="6279" y="2387"/>
                      <a:pt x="6674" y="2387"/>
                    </a:cubicBezTo>
                    <a:cubicBezTo>
                      <a:pt x="6745" y="2387"/>
                      <a:pt x="6818" y="2391"/>
                      <a:pt x="6894" y="2398"/>
                    </a:cubicBezTo>
                    <a:cubicBezTo>
                      <a:pt x="6825" y="2169"/>
                      <a:pt x="6757" y="1964"/>
                      <a:pt x="6666" y="1758"/>
                    </a:cubicBezTo>
                    <a:cubicBezTo>
                      <a:pt x="6548" y="1811"/>
                      <a:pt x="6412" y="1840"/>
                      <a:pt x="6275" y="1840"/>
                    </a:cubicBezTo>
                    <a:cubicBezTo>
                      <a:pt x="5931" y="1840"/>
                      <a:pt x="5577" y="1654"/>
                      <a:pt x="5479" y="1165"/>
                    </a:cubicBezTo>
                    <a:cubicBezTo>
                      <a:pt x="5319" y="412"/>
                      <a:pt x="4794" y="115"/>
                      <a:pt x="4269"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3" name="Google Shape;173;p6"/>
              <p:cNvSpPr/>
              <p:nvPr/>
            </p:nvSpPr>
            <p:spPr>
              <a:xfrm flipH="1">
                <a:off x="2385502" y="3007080"/>
                <a:ext cx="22712" cy="8512"/>
              </a:xfrm>
              <a:custGeom>
                <a:avLst/>
                <a:gdLst/>
                <a:ahLst/>
                <a:cxnLst/>
                <a:rect l="l" t="t" r="r" b="b"/>
                <a:pathLst>
                  <a:path w="571" h="214" extrusionOk="0">
                    <a:moveTo>
                      <a:pt x="427" y="1"/>
                    </a:moveTo>
                    <a:cubicBezTo>
                      <a:pt x="273" y="1"/>
                      <a:pt x="157" y="34"/>
                      <a:pt x="69" y="123"/>
                    </a:cubicBezTo>
                    <a:cubicBezTo>
                      <a:pt x="46" y="145"/>
                      <a:pt x="23" y="191"/>
                      <a:pt x="0" y="214"/>
                    </a:cubicBezTo>
                    <a:cubicBezTo>
                      <a:pt x="183" y="168"/>
                      <a:pt x="388" y="100"/>
                      <a:pt x="571" y="8"/>
                    </a:cubicBezTo>
                    <a:cubicBezTo>
                      <a:pt x="519" y="3"/>
                      <a:pt x="472" y="1"/>
                      <a:pt x="427" y="1"/>
                    </a:cubicBezTo>
                    <a:close/>
                  </a:path>
                </a:pathLst>
              </a:custGeom>
              <a:solidFill>
                <a:srgbClr val="7A8A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4" name="Google Shape;174;p6"/>
              <p:cNvSpPr/>
              <p:nvPr/>
            </p:nvSpPr>
            <p:spPr>
              <a:xfrm flipH="1">
                <a:off x="2375518" y="2732297"/>
                <a:ext cx="187977" cy="171640"/>
              </a:xfrm>
              <a:custGeom>
                <a:avLst/>
                <a:gdLst/>
                <a:ahLst/>
                <a:cxnLst/>
                <a:rect l="l" t="t" r="r" b="b"/>
                <a:pathLst>
                  <a:path w="4726" h="4315" extrusionOk="0">
                    <a:moveTo>
                      <a:pt x="3379" y="0"/>
                    </a:moveTo>
                    <a:cubicBezTo>
                      <a:pt x="1873" y="115"/>
                      <a:pt x="594" y="1050"/>
                      <a:pt x="1" y="2374"/>
                    </a:cubicBezTo>
                    <a:cubicBezTo>
                      <a:pt x="226" y="2806"/>
                      <a:pt x="516" y="3369"/>
                      <a:pt x="951" y="3369"/>
                    </a:cubicBezTo>
                    <a:cubicBezTo>
                      <a:pt x="1090" y="3369"/>
                      <a:pt x="1244" y="3312"/>
                      <a:pt x="1416" y="3173"/>
                    </a:cubicBezTo>
                    <a:cubicBezTo>
                      <a:pt x="2409" y="2409"/>
                      <a:pt x="3083" y="1406"/>
                      <a:pt x="3677" y="1406"/>
                    </a:cubicBezTo>
                    <a:cubicBezTo>
                      <a:pt x="3793" y="1406"/>
                      <a:pt x="3906" y="1444"/>
                      <a:pt x="4018" y="1530"/>
                    </a:cubicBezTo>
                    <a:cubicBezTo>
                      <a:pt x="4726" y="2032"/>
                      <a:pt x="3973" y="2443"/>
                      <a:pt x="3196" y="2876"/>
                    </a:cubicBezTo>
                    <a:cubicBezTo>
                      <a:pt x="2808" y="3105"/>
                      <a:pt x="2808" y="3767"/>
                      <a:pt x="2717" y="4314"/>
                    </a:cubicBezTo>
                    <a:cubicBezTo>
                      <a:pt x="2717" y="4314"/>
                      <a:pt x="2740" y="4314"/>
                      <a:pt x="2763" y="4292"/>
                    </a:cubicBezTo>
                    <a:cubicBezTo>
                      <a:pt x="3744" y="3858"/>
                      <a:pt x="4429" y="2854"/>
                      <a:pt x="4429" y="1712"/>
                    </a:cubicBezTo>
                    <a:cubicBezTo>
                      <a:pt x="4429" y="1096"/>
                      <a:pt x="4224" y="525"/>
                      <a:pt x="3904" y="69"/>
                    </a:cubicBezTo>
                    <a:cubicBezTo>
                      <a:pt x="3721" y="23"/>
                      <a:pt x="3539" y="0"/>
                      <a:pt x="33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5" name="Google Shape;175;p6"/>
              <p:cNvSpPr/>
              <p:nvPr/>
            </p:nvSpPr>
            <p:spPr>
              <a:xfrm flipH="1">
                <a:off x="2252932" y="2830348"/>
                <a:ext cx="55446" cy="93557"/>
              </a:xfrm>
              <a:custGeom>
                <a:avLst/>
                <a:gdLst/>
                <a:ahLst/>
                <a:cxnLst/>
                <a:rect l="l" t="t" r="r" b="b"/>
                <a:pathLst>
                  <a:path w="1394" h="2352" extrusionOk="0">
                    <a:moveTo>
                      <a:pt x="115" y="1"/>
                    </a:moveTo>
                    <a:lnTo>
                      <a:pt x="115" y="1"/>
                    </a:lnTo>
                    <a:cubicBezTo>
                      <a:pt x="206" y="320"/>
                      <a:pt x="229" y="640"/>
                      <a:pt x="229" y="982"/>
                    </a:cubicBezTo>
                    <a:cubicBezTo>
                      <a:pt x="229" y="1461"/>
                      <a:pt x="161" y="1895"/>
                      <a:pt x="1" y="2329"/>
                    </a:cubicBezTo>
                    <a:cubicBezTo>
                      <a:pt x="179" y="2288"/>
                      <a:pt x="351" y="2274"/>
                      <a:pt x="515" y="2274"/>
                    </a:cubicBezTo>
                    <a:cubicBezTo>
                      <a:pt x="812" y="2274"/>
                      <a:pt x="1081" y="2322"/>
                      <a:pt x="1302" y="2352"/>
                    </a:cubicBezTo>
                    <a:cubicBezTo>
                      <a:pt x="1370" y="2123"/>
                      <a:pt x="1393" y="1849"/>
                      <a:pt x="1393" y="1598"/>
                    </a:cubicBezTo>
                    <a:cubicBezTo>
                      <a:pt x="1393" y="1096"/>
                      <a:pt x="1302" y="640"/>
                      <a:pt x="1142" y="183"/>
                    </a:cubicBezTo>
                    <a:cubicBezTo>
                      <a:pt x="777" y="115"/>
                      <a:pt x="412" y="23"/>
                      <a:pt x="115"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6" name="Google Shape;176;p6"/>
              <p:cNvSpPr/>
              <p:nvPr/>
            </p:nvSpPr>
            <p:spPr>
              <a:xfrm flipH="1">
                <a:off x="2299230" y="2829911"/>
                <a:ext cx="78556" cy="120009"/>
              </a:xfrm>
              <a:custGeom>
                <a:avLst/>
                <a:gdLst/>
                <a:ahLst/>
                <a:cxnLst/>
                <a:rect l="l" t="t" r="r" b="b"/>
                <a:pathLst>
                  <a:path w="1975" h="3017" extrusionOk="0">
                    <a:moveTo>
                      <a:pt x="1640" y="1"/>
                    </a:moveTo>
                    <a:cubicBezTo>
                      <a:pt x="1245" y="1"/>
                      <a:pt x="942" y="119"/>
                      <a:pt x="787" y="468"/>
                    </a:cubicBezTo>
                    <a:cubicBezTo>
                      <a:pt x="459" y="1221"/>
                      <a:pt x="1" y="3017"/>
                      <a:pt x="460" y="3017"/>
                    </a:cubicBezTo>
                    <a:cubicBezTo>
                      <a:pt x="543" y="3017"/>
                      <a:pt x="658" y="2957"/>
                      <a:pt x="810" y="2819"/>
                    </a:cubicBezTo>
                    <a:cubicBezTo>
                      <a:pt x="1130" y="2545"/>
                      <a:pt x="1449" y="2385"/>
                      <a:pt x="1746" y="2340"/>
                    </a:cubicBezTo>
                    <a:cubicBezTo>
                      <a:pt x="1906" y="1906"/>
                      <a:pt x="1974" y="1472"/>
                      <a:pt x="1974" y="993"/>
                    </a:cubicBezTo>
                    <a:cubicBezTo>
                      <a:pt x="1974" y="651"/>
                      <a:pt x="1951" y="331"/>
                      <a:pt x="1860" y="12"/>
                    </a:cubicBezTo>
                    <a:cubicBezTo>
                      <a:pt x="1784" y="5"/>
                      <a:pt x="1711" y="1"/>
                      <a:pt x="1640"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7" name="Google Shape;177;p6"/>
              <p:cNvSpPr/>
              <p:nvPr/>
            </p:nvSpPr>
            <p:spPr>
              <a:xfrm flipH="1">
                <a:off x="2408173" y="3015552"/>
                <a:ext cx="65430" cy="40931"/>
              </a:xfrm>
              <a:custGeom>
                <a:avLst/>
                <a:gdLst/>
                <a:ahLst/>
                <a:cxnLst/>
                <a:rect l="l" t="t" r="r" b="b"/>
                <a:pathLst>
                  <a:path w="1645" h="1029" extrusionOk="0">
                    <a:moveTo>
                      <a:pt x="1644" y="1"/>
                    </a:moveTo>
                    <a:cubicBezTo>
                      <a:pt x="1302" y="115"/>
                      <a:pt x="936" y="161"/>
                      <a:pt x="548" y="161"/>
                    </a:cubicBezTo>
                    <a:cubicBezTo>
                      <a:pt x="366" y="161"/>
                      <a:pt x="206" y="138"/>
                      <a:pt x="23" y="115"/>
                    </a:cubicBezTo>
                    <a:cubicBezTo>
                      <a:pt x="1" y="343"/>
                      <a:pt x="1" y="549"/>
                      <a:pt x="1" y="777"/>
                    </a:cubicBezTo>
                    <a:cubicBezTo>
                      <a:pt x="366" y="914"/>
                      <a:pt x="754" y="982"/>
                      <a:pt x="1165" y="1028"/>
                    </a:cubicBezTo>
                    <a:cubicBezTo>
                      <a:pt x="1324" y="640"/>
                      <a:pt x="1461" y="252"/>
                      <a:pt x="1644"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8" name="Google Shape;178;p6"/>
              <p:cNvSpPr/>
              <p:nvPr/>
            </p:nvSpPr>
            <p:spPr>
              <a:xfrm flipH="1">
                <a:off x="2298355" y="2984685"/>
                <a:ext cx="87187" cy="38186"/>
              </a:xfrm>
              <a:custGeom>
                <a:avLst/>
                <a:gdLst/>
                <a:ahLst/>
                <a:cxnLst/>
                <a:rect l="l" t="t" r="r" b="b"/>
                <a:pathLst>
                  <a:path w="2192" h="960" extrusionOk="0">
                    <a:moveTo>
                      <a:pt x="868" y="1"/>
                    </a:moveTo>
                    <a:cubicBezTo>
                      <a:pt x="617" y="229"/>
                      <a:pt x="320" y="412"/>
                      <a:pt x="1" y="571"/>
                    </a:cubicBezTo>
                    <a:cubicBezTo>
                      <a:pt x="480" y="594"/>
                      <a:pt x="1188" y="823"/>
                      <a:pt x="1713" y="960"/>
                    </a:cubicBezTo>
                    <a:cubicBezTo>
                      <a:pt x="1895" y="845"/>
                      <a:pt x="2055" y="686"/>
                      <a:pt x="2192" y="549"/>
                    </a:cubicBezTo>
                    <a:cubicBezTo>
                      <a:pt x="1895" y="343"/>
                      <a:pt x="1393" y="138"/>
                      <a:pt x="868"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9" name="Google Shape;179;p6"/>
              <p:cNvSpPr/>
              <p:nvPr/>
            </p:nvSpPr>
            <p:spPr>
              <a:xfrm flipH="1">
                <a:off x="2350977" y="2975218"/>
                <a:ext cx="121712" cy="46739"/>
              </a:xfrm>
              <a:custGeom>
                <a:avLst/>
                <a:gdLst/>
                <a:ahLst/>
                <a:cxnLst/>
                <a:rect l="l" t="t" r="r" b="b"/>
                <a:pathLst>
                  <a:path w="3060" h="1175" extrusionOk="0">
                    <a:moveTo>
                      <a:pt x="1522" y="0"/>
                    </a:moveTo>
                    <a:cubicBezTo>
                      <a:pt x="1222" y="0"/>
                      <a:pt x="943" y="38"/>
                      <a:pt x="708" y="125"/>
                    </a:cubicBezTo>
                    <a:cubicBezTo>
                      <a:pt x="252" y="307"/>
                      <a:pt x="69" y="695"/>
                      <a:pt x="0" y="1129"/>
                    </a:cubicBezTo>
                    <a:cubicBezTo>
                      <a:pt x="183" y="1152"/>
                      <a:pt x="343" y="1175"/>
                      <a:pt x="525" y="1175"/>
                    </a:cubicBezTo>
                    <a:cubicBezTo>
                      <a:pt x="913" y="1175"/>
                      <a:pt x="1279" y="1129"/>
                      <a:pt x="1621" y="1015"/>
                    </a:cubicBezTo>
                    <a:cubicBezTo>
                      <a:pt x="1644" y="992"/>
                      <a:pt x="1667" y="946"/>
                      <a:pt x="1690" y="924"/>
                    </a:cubicBezTo>
                    <a:cubicBezTo>
                      <a:pt x="1778" y="835"/>
                      <a:pt x="1894" y="802"/>
                      <a:pt x="2048" y="802"/>
                    </a:cubicBezTo>
                    <a:cubicBezTo>
                      <a:pt x="2093" y="802"/>
                      <a:pt x="2140" y="804"/>
                      <a:pt x="2192" y="809"/>
                    </a:cubicBezTo>
                    <a:cubicBezTo>
                      <a:pt x="2511" y="650"/>
                      <a:pt x="2808" y="467"/>
                      <a:pt x="3059" y="239"/>
                    </a:cubicBezTo>
                    <a:cubicBezTo>
                      <a:pt x="2551" y="98"/>
                      <a:pt x="2008" y="0"/>
                      <a:pt x="1522"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0" name="Google Shape;180;p6"/>
              <p:cNvSpPr/>
              <p:nvPr/>
            </p:nvSpPr>
            <p:spPr>
              <a:xfrm flipH="1">
                <a:off x="2455386" y="2883929"/>
                <a:ext cx="122626" cy="51194"/>
              </a:xfrm>
              <a:custGeom>
                <a:avLst/>
                <a:gdLst/>
                <a:ahLst/>
                <a:cxnLst/>
                <a:rect l="l" t="t" r="r" b="b"/>
                <a:pathLst>
                  <a:path w="3083" h="1287" extrusionOk="0">
                    <a:moveTo>
                      <a:pt x="1" y="0"/>
                    </a:moveTo>
                    <a:cubicBezTo>
                      <a:pt x="1" y="23"/>
                      <a:pt x="1" y="46"/>
                      <a:pt x="1" y="69"/>
                    </a:cubicBezTo>
                    <a:cubicBezTo>
                      <a:pt x="434" y="594"/>
                      <a:pt x="1119" y="1027"/>
                      <a:pt x="1895" y="1233"/>
                    </a:cubicBezTo>
                    <a:cubicBezTo>
                      <a:pt x="2047" y="1270"/>
                      <a:pt x="2179" y="1287"/>
                      <a:pt x="2294" y="1287"/>
                    </a:cubicBezTo>
                    <a:cubicBezTo>
                      <a:pt x="2818" y="1287"/>
                      <a:pt x="2989" y="933"/>
                      <a:pt x="3082" y="502"/>
                    </a:cubicBezTo>
                    <a:lnTo>
                      <a:pt x="3082" y="502"/>
                    </a:lnTo>
                    <a:cubicBezTo>
                      <a:pt x="2717" y="662"/>
                      <a:pt x="2329" y="753"/>
                      <a:pt x="1941" y="753"/>
                    </a:cubicBezTo>
                    <a:cubicBezTo>
                      <a:pt x="1188" y="753"/>
                      <a:pt x="503" y="457"/>
                      <a:pt x="1"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1" name="Google Shape;181;p6"/>
              <p:cNvSpPr/>
              <p:nvPr/>
            </p:nvSpPr>
            <p:spPr>
              <a:xfrm flipH="1">
                <a:off x="2375518" y="2788184"/>
                <a:ext cx="202495" cy="125737"/>
              </a:xfrm>
              <a:custGeom>
                <a:avLst/>
                <a:gdLst/>
                <a:ahLst/>
                <a:cxnLst/>
                <a:rect l="l" t="t" r="r" b="b"/>
                <a:pathLst>
                  <a:path w="5091" h="3161" extrusionOk="0">
                    <a:moveTo>
                      <a:pt x="4042" y="1"/>
                    </a:moveTo>
                    <a:cubicBezTo>
                      <a:pt x="3448" y="1"/>
                      <a:pt x="2774" y="1004"/>
                      <a:pt x="1781" y="1768"/>
                    </a:cubicBezTo>
                    <a:cubicBezTo>
                      <a:pt x="1609" y="1907"/>
                      <a:pt x="1455" y="1964"/>
                      <a:pt x="1316" y="1964"/>
                    </a:cubicBezTo>
                    <a:cubicBezTo>
                      <a:pt x="881" y="1964"/>
                      <a:pt x="591" y="1401"/>
                      <a:pt x="366" y="969"/>
                    </a:cubicBezTo>
                    <a:cubicBezTo>
                      <a:pt x="160" y="1426"/>
                      <a:pt x="24" y="1905"/>
                      <a:pt x="1" y="2407"/>
                    </a:cubicBezTo>
                    <a:cubicBezTo>
                      <a:pt x="503" y="2864"/>
                      <a:pt x="1188" y="3160"/>
                      <a:pt x="1941" y="3160"/>
                    </a:cubicBezTo>
                    <a:cubicBezTo>
                      <a:pt x="2329" y="3160"/>
                      <a:pt x="2717" y="3069"/>
                      <a:pt x="3082" y="2909"/>
                    </a:cubicBezTo>
                    <a:cubicBezTo>
                      <a:pt x="3173" y="2362"/>
                      <a:pt x="3173" y="1700"/>
                      <a:pt x="3561" y="1471"/>
                    </a:cubicBezTo>
                    <a:cubicBezTo>
                      <a:pt x="4338" y="1038"/>
                      <a:pt x="5091" y="627"/>
                      <a:pt x="4383" y="125"/>
                    </a:cubicBezTo>
                    <a:cubicBezTo>
                      <a:pt x="4271" y="39"/>
                      <a:pt x="4158" y="1"/>
                      <a:pt x="404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2" name="Google Shape;182;p6"/>
              <p:cNvSpPr/>
              <p:nvPr/>
            </p:nvSpPr>
            <p:spPr>
              <a:xfrm flipH="1">
                <a:off x="2299230" y="2735917"/>
                <a:ext cx="78118" cy="69054"/>
              </a:xfrm>
              <a:custGeom>
                <a:avLst/>
                <a:gdLst/>
                <a:ahLst/>
                <a:cxnLst/>
                <a:rect l="l" t="t" r="r" b="b"/>
                <a:pathLst>
                  <a:path w="1964" h="1736" extrusionOk="0">
                    <a:moveTo>
                      <a:pt x="0" y="1"/>
                    </a:moveTo>
                    <a:cubicBezTo>
                      <a:pt x="708" y="389"/>
                      <a:pt x="1278" y="1005"/>
                      <a:pt x="1621" y="1735"/>
                    </a:cubicBezTo>
                    <a:cubicBezTo>
                      <a:pt x="1826" y="1667"/>
                      <a:pt x="1963" y="1507"/>
                      <a:pt x="1963" y="1325"/>
                    </a:cubicBezTo>
                    <a:cubicBezTo>
                      <a:pt x="1963" y="1256"/>
                      <a:pt x="1940" y="1165"/>
                      <a:pt x="1917" y="1096"/>
                    </a:cubicBezTo>
                    <a:cubicBezTo>
                      <a:pt x="1392" y="571"/>
                      <a:pt x="731" y="183"/>
                      <a:pt x="0"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3" name="Google Shape;183;p6"/>
              <p:cNvSpPr/>
              <p:nvPr/>
            </p:nvSpPr>
            <p:spPr>
              <a:xfrm flipH="1">
                <a:off x="2312873" y="2731382"/>
                <a:ext cx="97170" cy="76691"/>
              </a:xfrm>
              <a:custGeom>
                <a:avLst/>
                <a:gdLst/>
                <a:ahLst/>
                <a:cxnLst/>
                <a:rect l="l" t="t" r="r" b="b"/>
                <a:pathLst>
                  <a:path w="2443" h="1928" extrusionOk="0">
                    <a:moveTo>
                      <a:pt x="0" y="1"/>
                    </a:moveTo>
                    <a:cubicBezTo>
                      <a:pt x="0" y="23"/>
                      <a:pt x="23" y="46"/>
                      <a:pt x="46" y="92"/>
                    </a:cubicBezTo>
                    <a:cubicBezTo>
                      <a:pt x="571" y="206"/>
                      <a:pt x="1096" y="503"/>
                      <a:pt x="1256" y="1256"/>
                    </a:cubicBezTo>
                    <a:cubicBezTo>
                      <a:pt x="1355" y="1736"/>
                      <a:pt x="1718" y="1928"/>
                      <a:pt x="2066" y="1928"/>
                    </a:cubicBezTo>
                    <a:cubicBezTo>
                      <a:pt x="2199" y="1928"/>
                      <a:pt x="2329" y="1900"/>
                      <a:pt x="2443" y="1849"/>
                    </a:cubicBezTo>
                    <a:cubicBezTo>
                      <a:pt x="2100" y="1119"/>
                      <a:pt x="1530" y="503"/>
                      <a:pt x="822" y="115"/>
                    </a:cubicBezTo>
                    <a:cubicBezTo>
                      <a:pt x="548" y="46"/>
                      <a:pt x="274" y="23"/>
                      <a:pt x="0"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4" name="Google Shape;184;p6"/>
              <p:cNvSpPr/>
              <p:nvPr/>
            </p:nvSpPr>
            <p:spPr>
              <a:xfrm flipH="1">
                <a:off x="2408173" y="2731382"/>
                <a:ext cx="20922" cy="3660"/>
              </a:xfrm>
              <a:custGeom>
                <a:avLst/>
                <a:gdLst/>
                <a:ahLst/>
                <a:cxnLst/>
                <a:rect l="l" t="t" r="r" b="b"/>
                <a:pathLst>
                  <a:path w="526" h="92" extrusionOk="0">
                    <a:moveTo>
                      <a:pt x="342" y="1"/>
                    </a:moveTo>
                    <a:cubicBezTo>
                      <a:pt x="228" y="1"/>
                      <a:pt x="114" y="1"/>
                      <a:pt x="0" y="23"/>
                    </a:cubicBezTo>
                    <a:cubicBezTo>
                      <a:pt x="160" y="23"/>
                      <a:pt x="342" y="46"/>
                      <a:pt x="525" y="92"/>
                    </a:cubicBezTo>
                    <a:cubicBezTo>
                      <a:pt x="502" y="46"/>
                      <a:pt x="479" y="23"/>
                      <a:pt x="479" y="1"/>
                    </a:cubicBezTo>
                    <a:close/>
                  </a:path>
                </a:pathLst>
              </a:custGeom>
              <a:solidFill>
                <a:srgbClr val="152B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85" name="Google Shape;185;p6"/>
            <p:cNvGrpSpPr/>
            <p:nvPr/>
          </p:nvGrpSpPr>
          <p:grpSpPr>
            <a:xfrm rot="-2603834">
              <a:off x="2630192" y="505795"/>
              <a:ext cx="301834" cy="319215"/>
              <a:chOff x="2669654" y="1177911"/>
              <a:chExt cx="226121" cy="239142"/>
            </a:xfrm>
          </p:grpSpPr>
          <p:sp>
            <p:nvSpPr>
              <p:cNvPr id="186" name="Google Shape;186;p6"/>
              <p:cNvSpPr/>
              <p:nvPr/>
            </p:nvSpPr>
            <p:spPr>
              <a:xfrm flipH="1">
                <a:off x="2758631" y="1178826"/>
                <a:ext cx="137144" cy="135323"/>
              </a:xfrm>
              <a:custGeom>
                <a:avLst/>
                <a:gdLst/>
                <a:ahLst/>
                <a:cxnLst/>
                <a:rect l="l" t="t" r="r" b="b"/>
                <a:pathLst>
                  <a:path w="3448" h="3402" extrusionOk="0">
                    <a:moveTo>
                      <a:pt x="115" y="0"/>
                    </a:moveTo>
                    <a:cubicBezTo>
                      <a:pt x="115" y="0"/>
                      <a:pt x="1" y="3333"/>
                      <a:pt x="115" y="3401"/>
                    </a:cubicBezTo>
                    <a:lnTo>
                      <a:pt x="3447" y="685"/>
                    </a:lnTo>
                    <a:lnTo>
                      <a:pt x="115" y="0"/>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7" name="Google Shape;187;p6"/>
              <p:cNvSpPr/>
              <p:nvPr/>
            </p:nvSpPr>
            <p:spPr>
              <a:xfrm flipH="1">
                <a:off x="2669654" y="1206074"/>
                <a:ext cx="221587" cy="210980"/>
              </a:xfrm>
              <a:custGeom>
                <a:avLst/>
                <a:gdLst/>
                <a:ahLst/>
                <a:cxnLst/>
                <a:rect l="l" t="t" r="r" b="b"/>
                <a:pathLst>
                  <a:path w="5571" h="5304" extrusionOk="0">
                    <a:moveTo>
                      <a:pt x="3333" y="0"/>
                    </a:moveTo>
                    <a:lnTo>
                      <a:pt x="1" y="2716"/>
                    </a:lnTo>
                    <a:lnTo>
                      <a:pt x="1462" y="4520"/>
                    </a:lnTo>
                    <a:cubicBezTo>
                      <a:pt x="1887" y="5035"/>
                      <a:pt x="2509" y="5303"/>
                      <a:pt x="3135" y="5303"/>
                    </a:cubicBezTo>
                    <a:cubicBezTo>
                      <a:pt x="3616" y="5303"/>
                      <a:pt x="4100" y="5144"/>
                      <a:pt x="4498" y="4816"/>
                    </a:cubicBezTo>
                    <a:cubicBezTo>
                      <a:pt x="5433" y="4063"/>
                      <a:pt x="5570" y="2716"/>
                      <a:pt x="4817" y="1803"/>
                    </a:cubicBezTo>
                    <a:lnTo>
                      <a:pt x="3333"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8" name="Google Shape;188;p6"/>
              <p:cNvSpPr/>
              <p:nvPr/>
            </p:nvSpPr>
            <p:spPr>
              <a:xfrm flipH="1">
                <a:off x="2853057" y="1177911"/>
                <a:ext cx="39974" cy="42721"/>
              </a:xfrm>
              <a:custGeom>
                <a:avLst/>
                <a:gdLst/>
                <a:ahLst/>
                <a:cxnLst/>
                <a:rect l="l" t="t" r="r" b="b"/>
                <a:pathLst>
                  <a:path w="1005" h="1074" extrusionOk="0">
                    <a:moveTo>
                      <a:pt x="46" y="1"/>
                    </a:moveTo>
                    <a:lnTo>
                      <a:pt x="0" y="1073"/>
                    </a:lnTo>
                    <a:lnTo>
                      <a:pt x="1005" y="206"/>
                    </a:lnTo>
                    <a:lnTo>
                      <a:pt x="46"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9" name="Google Shape;189;p6"/>
              <p:cNvSpPr/>
              <p:nvPr/>
            </p:nvSpPr>
            <p:spPr>
              <a:xfrm flipH="1">
                <a:off x="2747733" y="1269439"/>
                <a:ext cx="69964" cy="65752"/>
              </a:xfrm>
              <a:custGeom>
                <a:avLst/>
                <a:gdLst/>
                <a:ahLst/>
                <a:cxnLst/>
                <a:rect l="l" t="t" r="r" b="b"/>
                <a:pathLst>
                  <a:path w="1759" h="1653" extrusionOk="0">
                    <a:moveTo>
                      <a:pt x="882" y="1"/>
                    </a:moveTo>
                    <a:cubicBezTo>
                      <a:pt x="855" y="1"/>
                      <a:pt x="827" y="2"/>
                      <a:pt x="800" y="5"/>
                    </a:cubicBezTo>
                    <a:cubicBezTo>
                      <a:pt x="343" y="51"/>
                      <a:pt x="1" y="461"/>
                      <a:pt x="46" y="918"/>
                    </a:cubicBezTo>
                    <a:cubicBezTo>
                      <a:pt x="111" y="1345"/>
                      <a:pt x="475" y="1653"/>
                      <a:pt x="877" y="1653"/>
                    </a:cubicBezTo>
                    <a:cubicBezTo>
                      <a:pt x="904" y="1653"/>
                      <a:pt x="932" y="1651"/>
                      <a:pt x="959" y="1648"/>
                    </a:cubicBezTo>
                    <a:cubicBezTo>
                      <a:pt x="1416" y="1603"/>
                      <a:pt x="1758" y="1192"/>
                      <a:pt x="1690" y="735"/>
                    </a:cubicBezTo>
                    <a:cubicBezTo>
                      <a:pt x="1647" y="308"/>
                      <a:pt x="1284" y="1"/>
                      <a:pt x="882" y="1"/>
                    </a:cubicBezTo>
                    <a:close/>
                  </a:path>
                </a:pathLst>
              </a:custGeom>
              <a:solidFill>
                <a:srgbClr val="D3603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0" name="Google Shape;190;p6"/>
              <p:cNvSpPr/>
              <p:nvPr/>
            </p:nvSpPr>
            <p:spPr>
              <a:xfrm flipH="1">
                <a:off x="2750477" y="1270354"/>
                <a:ext cx="68095" cy="64121"/>
              </a:xfrm>
              <a:custGeom>
                <a:avLst/>
                <a:gdLst/>
                <a:ahLst/>
                <a:cxnLst/>
                <a:rect l="l" t="t" r="r" b="b"/>
                <a:pathLst>
                  <a:path w="1712" h="1612" extrusionOk="0">
                    <a:moveTo>
                      <a:pt x="859" y="0"/>
                    </a:moveTo>
                    <a:cubicBezTo>
                      <a:pt x="831" y="0"/>
                      <a:pt x="804" y="2"/>
                      <a:pt x="776" y="5"/>
                    </a:cubicBezTo>
                    <a:cubicBezTo>
                      <a:pt x="320" y="50"/>
                      <a:pt x="0" y="438"/>
                      <a:pt x="68" y="895"/>
                    </a:cubicBezTo>
                    <a:cubicBezTo>
                      <a:pt x="110" y="1291"/>
                      <a:pt x="438" y="1611"/>
                      <a:pt x="842" y="1611"/>
                    </a:cubicBezTo>
                    <a:cubicBezTo>
                      <a:pt x="880" y="1611"/>
                      <a:pt x="919" y="1608"/>
                      <a:pt x="959" y="1603"/>
                    </a:cubicBezTo>
                    <a:cubicBezTo>
                      <a:pt x="1392" y="1557"/>
                      <a:pt x="1712" y="1169"/>
                      <a:pt x="1666" y="712"/>
                    </a:cubicBezTo>
                    <a:cubicBezTo>
                      <a:pt x="1624" y="306"/>
                      <a:pt x="1261" y="0"/>
                      <a:pt x="859" y="0"/>
                    </a:cubicBezTo>
                    <a:close/>
                  </a:path>
                </a:pathLst>
              </a:custGeom>
              <a:solidFill>
                <a:srgbClr val="FF824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1" name="Google Shape;191;p6"/>
              <p:cNvSpPr/>
              <p:nvPr/>
            </p:nvSpPr>
            <p:spPr>
              <a:xfrm flipH="1">
                <a:off x="2755926" y="1275764"/>
                <a:ext cx="56321" cy="53103"/>
              </a:xfrm>
              <a:custGeom>
                <a:avLst/>
                <a:gdLst/>
                <a:ahLst/>
                <a:cxnLst/>
                <a:rect l="l" t="t" r="r" b="b"/>
                <a:pathLst>
                  <a:path w="1416" h="1335" extrusionOk="0">
                    <a:moveTo>
                      <a:pt x="719" y="1"/>
                    </a:moveTo>
                    <a:cubicBezTo>
                      <a:pt x="693" y="1"/>
                      <a:pt x="667" y="2"/>
                      <a:pt x="640" y="6"/>
                    </a:cubicBezTo>
                    <a:cubicBezTo>
                      <a:pt x="275" y="51"/>
                      <a:pt x="1" y="371"/>
                      <a:pt x="46" y="736"/>
                    </a:cubicBezTo>
                    <a:cubicBezTo>
                      <a:pt x="89" y="1075"/>
                      <a:pt x="366" y="1335"/>
                      <a:pt x="697" y="1335"/>
                    </a:cubicBezTo>
                    <a:cubicBezTo>
                      <a:pt x="724" y="1335"/>
                      <a:pt x="750" y="1333"/>
                      <a:pt x="777" y="1330"/>
                    </a:cubicBezTo>
                    <a:cubicBezTo>
                      <a:pt x="1142" y="1284"/>
                      <a:pt x="1416" y="964"/>
                      <a:pt x="1370" y="599"/>
                    </a:cubicBezTo>
                    <a:cubicBezTo>
                      <a:pt x="1328" y="261"/>
                      <a:pt x="1051" y="1"/>
                      <a:pt x="719"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2" name="Google Shape;192;p6"/>
              <p:cNvSpPr/>
              <p:nvPr/>
            </p:nvSpPr>
            <p:spPr>
              <a:xfrm flipH="1">
                <a:off x="2794946" y="1316814"/>
                <a:ext cx="6404" cy="5847"/>
              </a:xfrm>
              <a:custGeom>
                <a:avLst/>
                <a:gdLst/>
                <a:ahLst/>
                <a:cxnLst/>
                <a:rect l="l" t="t" r="r" b="b"/>
                <a:pathLst>
                  <a:path w="161" h="147" extrusionOk="0">
                    <a:moveTo>
                      <a:pt x="115" y="1"/>
                    </a:moveTo>
                    <a:cubicBezTo>
                      <a:pt x="69" y="1"/>
                      <a:pt x="24" y="24"/>
                      <a:pt x="24" y="47"/>
                    </a:cubicBezTo>
                    <a:cubicBezTo>
                      <a:pt x="1" y="92"/>
                      <a:pt x="24" y="138"/>
                      <a:pt x="69" y="138"/>
                    </a:cubicBezTo>
                    <a:cubicBezTo>
                      <a:pt x="81" y="144"/>
                      <a:pt x="92" y="147"/>
                      <a:pt x="101" y="147"/>
                    </a:cubicBezTo>
                    <a:cubicBezTo>
                      <a:pt x="127" y="147"/>
                      <a:pt x="144" y="126"/>
                      <a:pt x="160" y="92"/>
                    </a:cubicBezTo>
                    <a:cubicBezTo>
                      <a:pt x="160" y="47"/>
                      <a:pt x="138" y="24"/>
                      <a:pt x="115"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3" name="Google Shape;193;p6"/>
              <p:cNvSpPr/>
              <p:nvPr/>
            </p:nvSpPr>
            <p:spPr>
              <a:xfrm flipH="1">
                <a:off x="2794508" y="1283163"/>
                <a:ext cx="15910" cy="33015"/>
              </a:xfrm>
              <a:custGeom>
                <a:avLst/>
                <a:gdLst/>
                <a:ahLst/>
                <a:cxnLst/>
                <a:rect l="l" t="t" r="r" b="b"/>
                <a:pathLst>
                  <a:path w="400" h="830" extrusionOk="0">
                    <a:moveTo>
                      <a:pt x="305" y="1"/>
                    </a:moveTo>
                    <a:cubicBezTo>
                      <a:pt x="287" y="1"/>
                      <a:pt x="269" y="8"/>
                      <a:pt x="252" y="25"/>
                    </a:cubicBezTo>
                    <a:cubicBezTo>
                      <a:pt x="69" y="231"/>
                      <a:pt x="0" y="527"/>
                      <a:pt x="137" y="801"/>
                    </a:cubicBezTo>
                    <a:cubicBezTo>
                      <a:pt x="151" y="821"/>
                      <a:pt x="170" y="830"/>
                      <a:pt x="189" y="830"/>
                    </a:cubicBezTo>
                    <a:cubicBezTo>
                      <a:pt x="236" y="830"/>
                      <a:pt x="284" y="781"/>
                      <a:pt x="252" y="733"/>
                    </a:cubicBezTo>
                    <a:cubicBezTo>
                      <a:pt x="160" y="527"/>
                      <a:pt x="206" y="276"/>
                      <a:pt x="366" y="116"/>
                    </a:cubicBezTo>
                    <a:cubicBezTo>
                      <a:pt x="400" y="65"/>
                      <a:pt x="357" y="1"/>
                      <a:pt x="305"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4" name="Google Shape;194;p6"/>
              <p:cNvSpPr/>
              <p:nvPr/>
            </p:nvSpPr>
            <p:spPr>
              <a:xfrm flipH="1">
                <a:off x="2711418" y="1177911"/>
                <a:ext cx="182527" cy="239142"/>
              </a:xfrm>
              <a:custGeom>
                <a:avLst/>
                <a:gdLst/>
                <a:ahLst/>
                <a:cxnLst/>
                <a:rect l="l" t="t" r="r" b="b"/>
                <a:pathLst>
                  <a:path w="4589" h="6012" extrusionOk="0">
                    <a:moveTo>
                      <a:pt x="69" y="1"/>
                    </a:moveTo>
                    <a:cubicBezTo>
                      <a:pt x="69" y="1"/>
                      <a:pt x="46" y="480"/>
                      <a:pt x="46" y="1096"/>
                    </a:cubicBezTo>
                    <a:cubicBezTo>
                      <a:pt x="23" y="2078"/>
                      <a:pt x="1" y="3379"/>
                      <a:pt x="69" y="3424"/>
                    </a:cubicBezTo>
                    <a:lnTo>
                      <a:pt x="1530" y="5228"/>
                    </a:lnTo>
                    <a:cubicBezTo>
                      <a:pt x="1955" y="5743"/>
                      <a:pt x="2577" y="6011"/>
                      <a:pt x="3203" y="6011"/>
                    </a:cubicBezTo>
                    <a:cubicBezTo>
                      <a:pt x="3684" y="6011"/>
                      <a:pt x="4168" y="5852"/>
                      <a:pt x="4566" y="5524"/>
                    </a:cubicBezTo>
                    <a:cubicBezTo>
                      <a:pt x="4588" y="5524"/>
                      <a:pt x="4588" y="5524"/>
                      <a:pt x="4588" y="5501"/>
                    </a:cubicBezTo>
                    <a:lnTo>
                      <a:pt x="4588" y="5501"/>
                    </a:lnTo>
                    <a:cubicBezTo>
                      <a:pt x="4208" y="5634"/>
                      <a:pt x="3889" y="5685"/>
                      <a:pt x="3626" y="5685"/>
                    </a:cubicBezTo>
                    <a:cubicBezTo>
                      <a:pt x="3209" y="5685"/>
                      <a:pt x="2930" y="5559"/>
                      <a:pt x="2762" y="5433"/>
                    </a:cubicBezTo>
                    <a:cubicBezTo>
                      <a:pt x="2420" y="5182"/>
                      <a:pt x="777" y="2945"/>
                      <a:pt x="777" y="2945"/>
                    </a:cubicBezTo>
                    <a:lnTo>
                      <a:pt x="69"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5" name="Google Shape;195;p6"/>
              <p:cNvSpPr/>
              <p:nvPr/>
            </p:nvSpPr>
            <p:spPr>
              <a:xfrm flipH="1">
                <a:off x="2715952" y="1231492"/>
                <a:ext cx="41804" cy="49046"/>
              </a:xfrm>
              <a:custGeom>
                <a:avLst/>
                <a:gdLst/>
                <a:ahLst/>
                <a:cxnLst/>
                <a:rect l="l" t="t" r="r" b="b"/>
                <a:pathLst>
                  <a:path w="1051" h="1233" fill="none" extrusionOk="0">
                    <a:moveTo>
                      <a:pt x="0" y="0"/>
                    </a:moveTo>
                    <a:lnTo>
                      <a:pt x="1050" y="1233"/>
                    </a:lnTo>
                  </a:path>
                </a:pathLst>
              </a:custGeom>
              <a:noFill/>
              <a:ln w="6850" cap="rnd" cmpd="sng">
                <a:solidFill>
                  <a:srgbClr val="FBD87E"/>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96" name="Google Shape;196;p6"/>
            <p:cNvSpPr/>
            <p:nvPr/>
          </p:nvSpPr>
          <p:spPr>
            <a:xfrm flipH="1">
              <a:off x="118765" y="960919"/>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97" name="Google Shape;197;p6"/>
            <p:cNvGrpSpPr/>
            <p:nvPr/>
          </p:nvGrpSpPr>
          <p:grpSpPr>
            <a:xfrm rot="5400000" flipH="1">
              <a:off x="898363" y="57492"/>
              <a:ext cx="275192" cy="229971"/>
              <a:chOff x="1192779" y="389220"/>
              <a:chExt cx="275192" cy="229971"/>
            </a:xfrm>
          </p:grpSpPr>
          <p:sp>
            <p:nvSpPr>
              <p:cNvPr id="198" name="Google Shape;198;p6"/>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9" name="Google Shape;199;p6"/>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0" name="Google Shape;200;p6"/>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1" name="Google Shape;201;p6"/>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2" name="Google Shape;202;p6"/>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3" name="Google Shape;203;p6"/>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204" name="Google Shape;204;p6"/>
            <p:cNvSpPr/>
            <p:nvPr/>
          </p:nvSpPr>
          <p:spPr>
            <a:xfrm flipH="1">
              <a:off x="2067152" y="891406"/>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5" name="Google Shape;205;p6"/>
            <p:cNvSpPr/>
            <p:nvPr/>
          </p:nvSpPr>
          <p:spPr>
            <a:xfrm flipH="1">
              <a:off x="1600465" y="72053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6" name="Google Shape;206;p6"/>
            <p:cNvSpPr/>
            <p:nvPr/>
          </p:nvSpPr>
          <p:spPr>
            <a:xfrm flipH="1">
              <a:off x="1720490" y="-66644"/>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7" name="Google Shape;207;p6"/>
            <p:cNvSpPr/>
            <p:nvPr/>
          </p:nvSpPr>
          <p:spPr>
            <a:xfrm flipH="1">
              <a:off x="654108" y="1416696"/>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8" name="Google Shape;208;p6"/>
            <p:cNvSpPr/>
            <p:nvPr/>
          </p:nvSpPr>
          <p:spPr>
            <a:xfrm flipH="1">
              <a:off x="173102" y="429681"/>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9" name="Google Shape;209;p6"/>
            <p:cNvSpPr/>
            <p:nvPr/>
          </p:nvSpPr>
          <p:spPr>
            <a:xfrm rot="-2151343">
              <a:off x="2562688" y="-250096"/>
              <a:ext cx="622339" cy="326146"/>
            </a:xfrm>
            <a:custGeom>
              <a:avLst/>
              <a:gdLst/>
              <a:ahLst/>
              <a:cxnLst/>
              <a:rect l="l" t="t" r="r" b="b"/>
              <a:pathLst>
                <a:path w="28574" h="14976" extrusionOk="0">
                  <a:moveTo>
                    <a:pt x="13445" y="1"/>
                  </a:moveTo>
                  <a:cubicBezTo>
                    <a:pt x="13354" y="1"/>
                    <a:pt x="13285" y="24"/>
                    <a:pt x="13217" y="69"/>
                  </a:cubicBezTo>
                  <a:lnTo>
                    <a:pt x="183" y="11710"/>
                  </a:lnTo>
                  <a:cubicBezTo>
                    <a:pt x="1" y="11870"/>
                    <a:pt x="115" y="12167"/>
                    <a:pt x="343" y="12190"/>
                  </a:cubicBezTo>
                  <a:lnTo>
                    <a:pt x="28213" y="14974"/>
                  </a:lnTo>
                  <a:cubicBezTo>
                    <a:pt x="28223" y="14975"/>
                    <a:pt x="28234" y="14976"/>
                    <a:pt x="28244" y="14976"/>
                  </a:cubicBezTo>
                  <a:cubicBezTo>
                    <a:pt x="28434" y="14976"/>
                    <a:pt x="28573" y="14781"/>
                    <a:pt x="28487" y="14586"/>
                  </a:cubicBezTo>
                  <a:lnTo>
                    <a:pt x="24264" y="5045"/>
                  </a:lnTo>
                  <a:cubicBezTo>
                    <a:pt x="24224" y="4946"/>
                    <a:pt x="24115" y="4881"/>
                    <a:pt x="23997" y="4881"/>
                  </a:cubicBezTo>
                  <a:cubicBezTo>
                    <a:pt x="23980" y="4881"/>
                    <a:pt x="23962" y="4882"/>
                    <a:pt x="23945" y="4885"/>
                  </a:cubicBezTo>
                  <a:lnTo>
                    <a:pt x="21023" y="5502"/>
                  </a:lnTo>
                  <a:cubicBezTo>
                    <a:pt x="21007" y="5504"/>
                    <a:pt x="20990" y="5505"/>
                    <a:pt x="20974" y="5505"/>
                  </a:cubicBezTo>
                  <a:cubicBezTo>
                    <a:pt x="20832" y="5505"/>
                    <a:pt x="20701" y="5417"/>
                    <a:pt x="20681" y="5273"/>
                  </a:cubicBezTo>
                  <a:lnTo>
                    <a:pt x="19813" y="823"/>
                  </a:lnTo>
                  <a:cubicBezTo>
                    <a:pt x="19790" y="708"/>
                    <a:pt x="19699" y="617"/>
                    <a:pt x="19562" y="594"/>
                  </a:cubicBezTo>
                  <a:lnTo>
                    <a:pt x="13445" y="1"/>
                  </a:ln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0" name="Google Shape;210;p6"/>
            <p:cNvSpPr/>
            <p:nvPr/>
          </p:nvSpPr>
          <p:spPr>
            <a:xfrm rot="-2151343">
              <a:off x="2594024" y="-187879"/>
              <a:ext cx="414428" cy="231063"/>
            </a:xfrm>
            <a:custGeom>
              <a:avLst/>
              <a:gdLst/>
              <a:ahLst/>
              <a:cxnLst/>
              <a:rect l="l" t="t" r="r" b="b"/>
              <a:pathLst>
                <a:path w="19028" h="10610" extrusionOk="0">
                  <a:moveTo>
                    <a:pt x="17911" y="1"/>
                  </a:moveTo>
                  <a:cubicBezTo>
                    <a:pt x="17864" y="1"/>
                    <a:pt x="17816" y="15"/>
                    <a:pt x="17772" y="47"/>
                  </a:cubicBezTo>
                  <a:lnTo>
                    <a:pt x="265" y="10090"/>
                  </a:lnTo>
                  <a:cubicBezTo>
                    <a:pt x="1" y="10232"/>
                    <a:pt x="117" y="10610"/>
                    <a:pt x="371" y="10610"/>
                  </a:cubicBezTo>
                  <a:cubicBezTo>
                    <a:pt x="402" y="10610"/>
                    <a:pt x="436" y="10604"/>
                    <a:pt x="470" y="10592"/>
                  </a:cubicBezTo>
                  <a:lnTo>
                    <a:pt x="18822" y="4863"/>
                  </a:lnTo>
                  <a:cubicBezTo>
                    <a:pt x="18959" y="4817"/>
                    <a:pt x="19027" y="4680"/>
                    <a:pt x="19005" y="4543"/>
                  </a:cubicBezTo>
                  <a:lnTo>
                    <a:pt x="18183" y="229"/>
                  </a:lnTo>
                  <a:cubicBezTo>
                    <a:pt x="18150" y="97"/>
                    <a:pt x="18033" y="1"/>
                    <a:pt x="17911" y="1"/>
                  </a:cubicBezTo>
                  <a:close/>
                </a:path>
              </a:pathLst>
            </a:custGeom>
            <a:solidFill>
              <a:srgbClr val="CCD6D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1" name="Google Shape;211;p6"/>
            <p:cNvSpPr/>
            <p:nvPr/>
          </p:nvSpPr>
          <p:spPr>
            <a:xfrm rot="-2151343">
              <a:off x="2903934" y="-225449"/>
              <a:ext cx="33323" cy="28355"/>
            </a:xfrm>
            <a:custGeom>
              <a:avLst/>
              <a:gdLst/>
              <a:ahLst/>
              <a:cxnLst/>
              <a:rect l="l" t="t" r="r" b="b"/>
              <a:pathLst>
                <a:path w="1530" h="1302" extrusionOk="0">
                  <a:moveTo>
                    <a:pt x="1187" y="0"/>
                  </a:moveTo>
                  <a:cubicBezTo>
                    <a:pt x="822" y="183"/>
                    <a:pt x="480" y="388"/>
                    <a:pt x="137" y="571"/>
                  </a:cubicBezTo>
                  <a:lnTo>
                    <a:pt x="0" y="639"/>
                  </a:lnTo>
                  <a:lnTo>
                    <a:pt x="366" y="1301"/>
                  </a:lnTo>
                  <a:lnTo>
                    <a:pt x="480" y="1233"/>
                  </a:lnTo>
                  <a:cubicBezTo>
                    <a:pt x="822" y="1050"/>
                    <a:pt x="1187" y="868"/>
                    <a:pt x="1530" y="685"/>
                  </a:cubicBezTo>
                  <a:lnTo>
                    <a:pt x="1187" y="0"/>
                  </a:ln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2" name="Google Shape;212;p6"/>
            <p:cNvSpPr/>
            <p:nvPr/>
          </p:nvSpPr>
          <p:spPr>
            <a:xfrm rot="-2151343">
              <a:off x="3005337" y="-1078443"/>
              <a:ext cx="1669888" cy="1218886"/>
            </a:xfrm>
            <a:custGeom>
              <a:avLst/>
              <a:gdLst/>
              <a:ahLst/>
              <a:cxnLst/>
              <a:rect l="l" t="t" r="r" b="b"/>
              <a:pathLst>
                <a:path w="76671" h="55969" extrusionOk="0">
                  <a:moveTo>
                    <a:pt x="76670" y="1"/>
                  </a:moveTo>
                  <a:cubicBezTo>
                    <a:pt x="76488" y="46"/>
                    <a:pt x="76328" y="69"/>
                    <a:pt x="76145" y="115"/>
                  </a:cubicBezTo>
                  <a:lnTo>
                    <a:pt x="76328" y="868"/>
                  </a:lnTo>
                  <a:cubicBezTo>
                    <a:pt x="76442" y="822"/>
                    <a:pt x="76556" y="799"/>
                    <a:pt x="76670" y="777"/>
                  </a:cubicBezTo>
                  <a:lnTo>
                    <a:pt x="76670" y="1"/>
                  </a:lnTo>
                  <a:close/>
                  <a:moveTo>
                    <a:pt x="73543" y="845"/>
                  </a:moveTo>
                  <a:cubicBezTo>
                    <a:pt x="72699" y="1142"/>
                    <a:pt x="71854" y="1461"/>
                    <a:pt x="71010" y="1827"/>
                  </a:cubicBezTo>
                  <a:lnTo>
                    <a:pt x="71329" y="2534"/>
                  </a:lnTo>
                  <a:cubicBezTo>
                    <a:pt x="72128" y="2169"/>
                    <a:pt x="72973" y="1849"/>
                    <a:pt x="73794" y="1576"/>
                  </a:cubicBezTo>
                  <a:lnTo>
                    <a:pt x="73543" y="845"/>
                  </a:lnTo>
                  <a:close/>
                  <a:moveTo>
                    <a:pt x="68590" y="3036"/>
                  </a:moveTo>
                  <a:cubicBezTo>
                    <a:pt x="67814" y="3470"/>
                    <a:pt x="67038" y="3949"/>
                    <a:pt x="66285" y="4474"/>
                  </a:cubicBezTo>
                  <a:lnTo>
                    <a:pt x="66718" y="5091"/>
                  </a:lnTo>
                  <a:cubicBezTo>
                    <a:pt x="67449" y="4611"/>
                    <a:pt x="68202" y="4132"/>
                    <a:pt x="68955" y="3698"/>
                  </a:cubicBezTo>
                  <a:lnTo>
                    <a:pt x="68590" y="3036"/>
                  </a:lnTo>
                  <a:close/>
                  <a:moveTo>
                    <a:pt x="64116" y="6095"/>
                  </a:moveTo>
                  <a:cubicBezTo>
                    <a:pt x="63409" y="6688"/>
                    <a:pt x="62747" y="7305"/>
                    <a:pt x="62131" y="7921"/>
                  </a:cubicBezTo>
                  <a:lnTo>
                    <a:pt x="62678" y="8469"/>
                  </a:lnTo>
                  <a:cubicBezTo>
                    <a:pt x="63272" y="7852"/>
                    <a:pt x="63934" y="7259"/>
                    <a:pt x="64618" y="6688"/>
                  </a:cubicBezTo>
                  <a:lnTo>
                    <a:pt x="64116" y="6095"/>
                  </a:lnTo>
                  <a:close/>
                  <a:moveTo>
                    <a:pt x="10431" y="8286"/>
                  </a:moveTo>
                  <a:lnTo>
                    <a:pt x="10408" y="9039"/>
                  </a:lnTo>
                  <a:cubicBezTo>
                    <a:pt x="11299" y="9062"/>
                    <a:pt x="12166" y="9176"/>
                    <a:pt x="12965" y="9382"/>
                  </a:cubicBezTo>
                  <a:lnTo>
                    <a:pt x="13147" y="8651"/>
                  </a:lnTo>
                  <a:cubicBezTo>
                    <a:pt x="12303" y="8446"/>
                    <a:pt x="11367" y="8309"/>
                    <a:pt x="10431" y="8286"/>
                  </a:cubicBezTo>
                  <a:close/>
                  <a:moveTo>
                    <a:pt x="7692" y="8446"/>
                  </a:moveTo>
                  <a:cubicBezTo>
                    <a:pt x="6825" y="8560"/>
                    <a:pt x="5935" y="8765"/>
                    <a:pt x="5044" y="9017"/>
                  </a:cubicBezTo>
                  <a:lnTo>
                    <a:pt x="5250" y="9747"/>
                  </a:lnTo>
                  <a:cubicBezTo>
                    <a:pt x="6117" y="9496"/>
                    <a:pt x="6985" y="9313"/>
                    <a:pt x="7806" y="9199"/>
                  </a:cubicBezTo>
                  <a:lnTo>
                    <a:pt x="7692" y="8446"/>
                  </a:lnTo>
                  <a:close/>
                  <a:moveTo>
                    <a:pt x="2465" y="9907"/>
                  </a:moveTo>
                  <a:cubicBezTo>
                    <a:pt x="1689" y="10203"/>
                    <a:pt x="890" y="10569"/>
                    <a:pt x="0" y="10980"/>
                  </a:cubicBezTo>
                  <a:lnTo>
                    <a:pt x="320" y="11664"/>
                  </a:lnTo>
                  <a:cubicBezTo>
                    <a:pt x="1210" y="11253"/>
                    <a:pt x="1986" y="10911"/>
                    <a:pt x="2762" y="10592"/>
                  </a:cubicBezTo>
                  <a:lnTo>
                    <a:pt x="2465" y="9907"/>
                  </a:lnTo>
                  <a:close/>
                  <a:moveTo>
                    <a:pt x="15727" y="9656"/>
                  </a:moveTo>
                  <a:lnTo>
                    <a:pt x="15361" y="10340"/>
                  </a:lnTo>
                  <a:cubicBezTo>
                    <a:pt x="16115" y="10751"/>
                    <a:pt x="16799" y="11276"/>
                    <a:pt x="17393" y="11870"/>
                  </a:cubicBezTo>
                  <a:lnTo>
                    <a:pt x="17941" y="11345"/>
                  </a:lnTo>
                  <a:cubicBezTo>
                    <a:pt x="17279" y="10683"/>
                    <a:pt x="16548" y="10112"/>
                    <a:pt x="15727" y="9656"/>
                  </a:cubicBezTo>
                  <a:close/>
                  <a:moveTo>
                    <a:pt x="60327" y="9952"/>
                  </a:moveTo>
                  <a:cubicBezTo>
                    <a:pt x="59757" y="10683"/>
                    <a:pt x="59232" y="11436"/>
                    <a:pt x="58775" y="12212"/>
                  </a:cubicBezTo>
                  <a:lnTo>
                    <a:pt x="59437" y="12600"/>
                  </a:lnTo>
                  <a:cubicBezTo>
                    <a:pt x="59871" y="11870"/>
                    <a:pt x="60373" y="11139"/>
                    <a:pt x="60921" y="10432"/>
                  </a:cubicBezTo>
                  <a:lnTo>
                    <a:pt x="60327" y="9952"/>
                  </a:lnTo>
                  <a:close/>
                  <a:moveTo>
                    <a:pt x="19561" y="13582"/>
                  </a:moveTo>
                  <a:lnTo>
                    <a:pt x="18899" y="13947"/>
                  </a:lnTo>
                  <a:cubicBezTo>
                    <a:pt x="19310" y="14677"/>
                    <a:pt x="19607" y="15499"/>
                    <a:pt x="19812" y="16343"/>
                  </a:cubicBezTo>
                  <a:lnTo>
                    <a:pt x="20566" y="16161"/>
                  </a:lnTo>
                  <a:cubicBezTo>
                    <a:pt x="20337" y="15248"/>
                    <a:pt x="19995" y="14380"/>
                    <a:pt x="19561" y="13582"/>
                  </a:cubicBezTo>
                  <a:close/>
                  <a:moveTo>
                    <a:pt x="57543" y="14632"/>
                  </a:moveTo>
                  <a:cubicBezTo>
                    <a:pt x="57177" y="15499"/>
                    <a:pt x="56904" y="16366"/>
                    <a:pt x="56698" y="17234"/>
                  </a:cubicBezTo>
                  <a:lnTo>
                    <a:pt x="57451" y="17416"/>
                  </a:lnTo>
                  <a:cubicBezTo>
                    <a:pt x="57634" y="16572"/>
                    <a:pt x="57908" y="15750"/>
                    <a:pt x="58250" y="14928"/>
                  </a:cubicBezTo>
                  <a:lnTo>
                    <a:pt x="57543" y="14632"/>
                  </a:lnTo>
                  <a:close/>
                  <a:moveTo>
                    <a:pt x="20155" y="18900"/>
                  </a:moveTo>
                  <a:lnTo>
                    <a:pt x="20155" y="19151"/>
                  </a:lnTo>
                  <a:cubicBezTo>
                    <a:pt x="20155" y="19927"/>
                    <a:pt x="20086" y="20703"/>
                    <a:pt x="19949" y="21502"/>
                  </a:cubicBezTo>
                  <a:lnTo>
                    <a:pt x="20703" y="21616"/>
                  </a:lnTo>
                  <a:cubicBezTo>
                    <a:pt x="20840" y="20794"/>
                    <a:pt x="20908" y="19973"/>
                    <a:pt x="20908" y="19151"/>
                  </a:cubicBezTo>
                  <a:lnTo>
                    <a:pt x="20908" y="18900"/>
                  </a:lnTo>
                  <a:close/>
                  <a:moveTo>
                    <a:pt x="56333" y="19950"/>
                  </a:moveTo>
                  <a:cubicBezTo>
                    <a:pt x="56333" y="20132"/>
                    <a:pt x="56333" y="20338"/>
                    <a:pt x="56333" y="20520"/>
                  </a:cubicBezTo>
                  <a:cubicBezTo>
                    <a:pt x="56333" y="21251"/>
                    <a:pt x="56379" y="21981"/>
                    <a:pt x="56493" y="22689"/>
                  </a:cubicBezTo>
                  <a:lnTo>
                    <a:pt x="57246" y="22575"/>
                  </a:lnTo>
                  <a:cubicBezTo>
                    <a:pt x="57132" y="21890"/>
                    <a:pt x="57086" y="21205"/>
                    <a:pt x="57086" y="20520"/>
                  </a:cubicBezTo>
                  <a:cubicBezTo>
                    <a:pt x="57086" y="20338"/>
                    <a:pt x="57086" y="20155"/>
                    <a:pt x="57109" y="19973"/>
                  </a:cubicBezTo>
                  <a:lnTo>
                    <a:pt x="56333" y="19950"/>
                  </a:lnTo>
                  <a:close/>
                  <a:moveTo>
                    <a:pt x="19287" y="24013"/>
                  </a:moveTo>
                  <a:cubicBezTo>
                    <a:pt x="19242" y="24150"/>
                    <a:pt x="19196" y="24264"/>
                    <a:pt x="19150" y="24401"/>
                  </a:cubicBezTo>
                  <a:cubicBezTo>
                    <a:pt x="18899" y="25063"/>
                    <a:pt x="18603" y="25770"/>
                    <a:pt x="18306" y="26478"/>
                  </a:cubicBezTo>
                  <a:lnTo>
                    <a:pt x="19014" y="26775"/>
                  </a:lnTo>
                  <a:cubicBezTo>
                    <a:pt x="19310" y="26044"/>
                    <a:pt x="19607" y="25337"/>
                    <a:pt x="19858" y="24675"/>
                  </a:cubicBezTo>
                  <a:cubicBezTo>
                    <a:pt x="19904" y="24538"/>
                    <a:pt x="19949" y="24401"/>
                    <a:pt x="19995" y="24264"/>
                  </a:cubicBezTo>
                  <a:lnTo>
                    <a:pt x="19287" y="24013"/>
                  </a:lnTo>
                  <a:close/>
                  <a:moveTo>
                    <a:pt x="57885" y="25086"/>
                  </a:moveTo>
                  <a:lnTo>
                    <a:pt x="57177" y="25337"/>
                  </a:lnTo>
                  <a:cubicBezTo>
                    <a:pt x="57474" y="26181"/>
                    <a:pt x="57839" y="27026"/>
                    <a:pt x="58296" y="27847"/>
                  </a:cubicBezTo>
                  <a:lnTo>
                    <a:pt x="58958" y="27459"/>
                  </a:lnTo>
                  <a:cubicBezTo>
                    <a:pt x="58524" y="26683"/>
                    <a:pt x="58159" y="25884"/>
                    <a:pt x="57885" y="25086"/>
                  </a:cubicBezTo>
                  <a:close/>
                  <a:moveTo>
                    <a:pt x="17210" y="28897"/>
                  </a:moveTo>
                  <a:cubicBezTo>
                    <a:pt x="16868" y="29628"/>
                    <a:pt x="16503" y="30404"/>
                    <a:pt x="16069" y="31317"/>
                  </a:cubicBezTo>
                  <a:lnTo>
                    <a:pt x="16754" y="31659"/>
                  </a:lnTo>
                  <a:cubicBezTo>
                    <a:pt x="17187" y="30723"/>
                    <a:pt x="17576" y="29970"/>
                    <a:pt x="17918" y="29240"/>
                  </a:cubicBezTo>
                  <a:lnTo>
                    <a:pt x="17210" y="28897"/>
                  </a:lnTo>
                  <a:close/>
                  <a:moveTo>
                    <a:pt x="60396" y="29651"/>
                  </a:moveTo>
                  <a:lnTo>
                    <a:pt x="59780" y="30130"/>
                  </a:lnTo>
                  <a:cubicBezTo>
                    <a:pt x="60304" y="30815"/>
                    <a:pt x="60898" y="31477"/>
                    <a:pt x="61583" y="32161"/>
                  </a:cubicBezTo>
                  <a:lnTo>
                    <a:pt x="62131" y="31614"/>
                  </a:lnTo>
                  <a:cubicBezTo>
                    <a:pt x="61469" y="30952"/>
                    <a:pt x="60898" y="30313"/>
                    <a:pt x="60396" y="29651"/>
                  </a:cubicBezTo>
                  <a:close/>
                  <a:moveTo>
                    <a:pt x="64093" y="33394"/>
                  </a:moveTo>
                  <a:lnTo>
                    <a:pt x="63614" y="33965"/>
                  </a:lnTo>
                  <a:cubicBezTo>
                    <a:pt x="64208" y="34490"/>
                    <a:pt x="64847" y="34992"/>
                    <a:pt x="65463" y="35471"/>
                  </a:cubicBezTo>
                  <a:lnTo>
                    <a:pt x="65691" y="35654"/>
                  </a:lnTo>
                  <a:lnTo>
                    <a:pt x="66171" y="35060"/>
                  </a:lnTo>
                  <a:lnTo>
                    <a:pt x="65942" y="34878"/>
                  </a:lnTo>
                  <a:cubicBezTo>
                    <a:pt x="65326" y="34398"/>
                    <a:pt x="64687" y="33896"/>
                    <a:pt x="64093" y="33394"/>
                  </a:cubicBezTo>
                  <a:close/>
                  <a:moveTo>
                    <a:pt x="14882" y="33713"/>
                  </a:moveTo>
                  <a:cubicBezTo>
                    <a:pt x="14471" y="34512"/>
                    <a:pt x="14083" y="35311"/>
                    <a:pt x="13695" y="36110"/>
                  </a:cubicBezTo>
                  <a:lnTo>
                    <a:pt x="14380" y="36453"/>
                  </a:lnTo>
                  <a:cubicBezTo>
                    <a:pt x="14768" y="35654"/>
                    <a:pt x="15156" y="34855"/>
                    <a:pt x="15567" y="34056"/>
                  </a:cubicBezTo>
                  <a:lnTo>
                    <a:pt x="14882" y="33713"/>
                  </a:lnTo>
                  <a:close/>
                  <a:moveTo>
                    <a:pt x="68248" y="36772"/>
                  </a:moveTo>
                  <a:lnTo>
                    <a:pt x="67746" y="37343"/>
                  </a:lnTo>
                  <a:cubicBezTo>
                    <a:pt x="68499" y="37982"/>
                    <a:pt x="69115" y="38575"/>
                    <a:pt x="69663" y="39146"/>
                  </a:cubicBezTo>
                  <a:lnTo>
                    <a:pt x="70211" y="38621"/>
                  </a:lnTo>
                  <a:cubicBezTo>
                    <a:pt x="69663" y="38027"/>
                    <a:pt x="69001" y="37434"/>
                    <a:pt x="68248" y="36772"/>
                  </a:cubicBezTo>
                  <a:close/>
                  <a:moveTo>
                    <a:pt x="12531" y="38530"/>
                  </a:moveTo>
                  <a:cubicBezTo>
                    <a:pt x="12143" y="39420"/>
                    <a:pt x="11778" y="40219"/>
                    <a:pt x="11458" y="40995"/>
                  </a:cubicBezTo>
                  <a:lnTo>
                    <a:pt x="12166" y="41291"/>
                  </a:lnTo>
                  <a:cubicBezTo>
                    <a:pt x="12485" y="40515"/>
                    <a:pt x="12828" y="39717"/>
                    <a:pt x="13239" y="38849"/>
                  </a:cubicBezTo>
                  <a:lnTo>
                    <a:pt x="12531" y="38530"/>
                  </a:lnTo>
                  <a:close/>
                  <a:moveTo>
                    <a:pt x="71945" y="40744"/>
                  </a:moveTo>
                  <a:lnTo>
                    <a:pt x="71306" y="41177"/>
                  </a:lnTo>
                  <a:cubicBezTo>
                    <a:pt x="71808" y="41908"/>
                    <a:pt x="72196" y="42661"/>
                    <a:pt x="72539" y="43460"/>
                  </a:cubicBezTo>
                  <a:lnTo>
                    <a:pt x="73224" y="43163"/>
                  </a:lnTo>
                  <a:cubicBezTo>
                    <a:pt x="72881" y="42319"/>
                    <a:pt x="72470" y="41543"/>
                    <a:pt x="71945" y="40744"/>
                  </a:cubicBezTo>
                  <a:close/>
                  <a:moveTo>
                    <a:pt x="10500" y="43506"/>
                  </a:moveTo>
                  <a:cubicBezTo>
                    <a:pt x="10180" y="44396"/>
                    <a:pt x="9906" y="45263"/>
                    <a:pt x="9678" y="46085"/>
                  </a:cubicBezTo>
                  <a:lnTo>
                    <a:pt x="10408" y="46290"/>
                  </a:lnTo>
                  <a:cubicBezTo>
                    <a:pt x="10637" y="45468"/>
                    <a:pt x="10911" y="44624"/>
                    <a:pt x="11207" y="43757"/>
                  </a:cubicBezTo>
                  <a:lnTo>
                    <a:pt x="10500" y="43506"/>
                  </a:lnTo>
                  <a:close/>
                  <a:moveTo>
                    <a:pt x="74000" y="45811"/>
                  </a:moveTo>
                  <a:lnTo>
                    <a:pt x="73246" y="45948"/>
                  </a:lnTo>
                  <a:cubicBezTo>
                    <a:pt x="73383" y="46701"/>
                    <a:pt x="73452" y="47454"/>
                    <a:pt x="73452" y="48253"/>
                  </a:cubicBezTo>
                  <a:cubicBezTo>
                    <a:pt x="73452" y="48344"/>
                    <a:pt x="73452" y="48436"/>
                    <a:pt x="73452" y="48527"/>
                  </a:cubicBezTo>
                  <a:lnTo>
                    <a:pt x="74205" y="48550"/>
                  </a:lnTo>
                  <a:cubicBezTo>
                    <a:pt x="74205" y="48436"/>
                    <a:pt x="74205" y="48344"/>
                    <a:pt x="74205" y="48253"/>
                  </a:cubicBezTo>
                  <a:cubicBezTo>
                    <a:pt x="74205" y="47409"/>
                    <a:pt x="74137" y="46610"/>
                    <a:pt x="74000" y="45811"/>
                  </a:cubicBezTo>
                  <a:close/>
                  <a:moveTo>
                    <a:pt x="9039" y="48710"/>
                  </a:moveTo>
                  <a:cubicBezTo>
                    <a:pt x="8879" y="49623"/>
                    <a:pt x="8742" y="50513"/>
                    <a:pt x="8674" y="51403"/>
                  </a:cubicBezTo>
                  <a:lnTo>
                    <a:pt x="9427" y="51472"/>
                  </a:lnTo>
                  <a:cubicBezTo>
                    <a:pt x="9495" y="50604"/>
                    <a:pt x="9632" y="49737"/>
                    <a:pt x="9792" y="48869"/>
                  </a:cubicBezTo>
                  <a:lnTo>
                    <a:pt x="9039" y="48710"/>
                  </a:lnTo>
                  <a:close/>
                  <a:moveTo>
                    <a:pt x="73155" y="51129"/>
                  </a:moveTo>
                  <a:cubicBezTo>
                    <a:pt x="72995" y="51951"/>
                    <a:pt x="72744" y="52795"/>
                    <a:pt x="72448" y="53640"/>
                  </a:cubicBezTo>
                  <a:lnTo>
                    <a:pt x="73155" y="53891"/>
                  </a:lnTo>
                  <a:cubicBezTo>
                    <a:pt x="73475" y="53024"/>
                    <a:pt x="73726" y="52133"/>
                    <a:pt x="73908" y="51266"/>
                  </a:cubicBezTo>
                  <a:lnTo>
                    <a:pt x="73155" y="51129"/>
                  </a:lnTo>
                  <a:close/>
                  <a:moveTo>
                    <a:pt x="9336" y="54096"/>
                  </a:moveTo>
                  <a:lnTo>
                    <a:pt x="8560" y="54119"/>
                  </a:lnTo>
                  <a:cubicBezTo>
                    <a:pt x="8582" y="54736"/>
                    <a:pt x="8605" y="55352"/>
                    <a:pt x="8674" y="55968"/>
                  </a:cubicBezTo>
                  <a:lnTo>
                    <a:pt x="9427" y="55968"/>
                  </a:lnTo>
                  <a:cubicBezTo>
                    <a:pt x="9381" y="55352"/>
                    <a:pt x="9336" y="54713"/>
                    <a:pt x="9336" y="54096"/>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213" name="Google Shape;213;p6"/>
            <p:cNvSpPr/>
            <p:nvPr/>
          </p:nvSpPr>
          <p:spPr>
            <a:xfrm rot="-2151343">
              <a:off x="2809664" y="-158372"/>
              <a:ext cx="65144" cy="33821"/>
            </a:xfrm>
            <a:custGeom>
              <a:avLst/>
              <a:gdLst/>
              <a:ahLst/>
              <a:cxnLst/>
              <a:rect l="l" t="t" r="r" b="b"/>
              <a:pathLst>
                <a:path w="2991" h="1553" fill="none" extrusionOk="0">
                  <a:moveTo>
                    <a:pt x="2991" y="0"/>
                  </a:moveTo>
                  <a:lnTo>
                    <a:pt x="1" y="1553"/>
                  </a:lnTo>
                </a:path>
              </a:pathLst>
            </a:custGeom>
            <a:noFill/>
            <a:ln w="9700" cap="rnd" cmpd="sng">
              <a:solidFill>
                <a:schemeClr val="lt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4" name="Google Shape;214;p6"/>
            <p:cNvSpPr/>
            <p:nvPr/>
          </p:nvSpPr>
          <p:spPr>
            <a:xfrm rot="-2151343">
              <a:off x="2799169" y="-89279"/>
              <a:ext cx="27857" cy="14439"/>
            </a:xfrm>
            <a:custGeom>
              <a:avLst/>
              <a:gdLst/>
              <a:ahLst/>
              <a:cxnLst/>
              <a:rect l="l" t="t" r="r" b="b"/>
              <a:pathLst>
                <a:path w="1279" h="663" fill="none" extrusionOk="0">
                  <a:moveTo>
                    <a:pt x="1279" y="0"/>
                  </a:moveTo>
                  <a:lnTo>
                    <a:pt x="1" y="662"/>
                  </a:lnTo>
                </a:path>
              </a:pathLst>
            </a:custGeom>
            <a:noFill/>
            <a:ln w="9700" cap="rnd" cmpd="sng">
              <a:solidFill>
                <a:schemeClr val="lt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5" name="Google Shape;215;p6"/>
            <p:cNvSpPr/>
            <p:nvPr/>
          </p:nvSpPr>
          <p:spPr>
            <a:xfrm flipH="1">
              <a:off x="3274827" y="631769"/>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16"/>
        <p:cNvGrpSpPr/>
        <p:nvPr/>
      </p:nvGrpSpPr>
      <p:grpSpPr>
        <a:xfrm>
          <a:off x="0" y="0"/>
          <a:ext cx="0" cy="0"/>
          <a:chOff x="0" y="0"/>
          <a:chExt cx="0" cy="0"/>
        </a:xfrm>
      </p:grpSpPr>
      <p:sp>
        <p:nvSpPr>
          <p:cNvPr id="217" name="Google Shape;217;p7"/>
          <p:cNvSpPr txBox="1">
            <a:spLocks noGrp="1"/>
          </p:cNvSpPr>
          <p:nvPr>
            <p:ph type="title"/>
          </p:nvPr>
        </p:nvSpPr>
        <p:spPr>
          <a:xfrm>
            <a:off x="3916350" y="3487156"/>
            <a:ext cx="2401800" cy="1343400"/>
          </a:xfrm>
          <a:prstGeom prst="rect">
            <a:avLst/>
          </a:prstGeom>
        </p:spPr>
        <p:txBody>
          <a:bodyPr spcFirstLastPara="1" wrap="square" lIns="0" tIns="0" rIns="0" bIns="0" anchor="ctr" anchorCtr="0">
            <a:noAutofit/>
          </a:bodyPr>
          <a:lstStyle>
            <a:lvl1pPr lvl="0" algn="r">
              <a:spcBef>
                <a:spcPts val="0"/>
              </a:spcBef>
              <a:spcAft>
                <a:spcPts val="0"/>
              </a:spcAft>
              <a:buSzPts val="2500"/>
              <a:buNone/>
              <a:defRPr/>
            </a:lvl1pPr>
            <a:lvl2pPr lvl="1" algn="ctr">
              <a:spcBef>
                <a:spcPts val="0"/>
              </a:spcBef>
              <a:spcAft>
                <a:spcPts val="0"/>
              </a:spcAft>
              <a:buSzPts val="2500"/>
              <a:buNone/>
              <a:defRPr sz="2500"/>
            </a:lvl2pPr>
            <a:lvl3pPr lvl="2" algn="ctr">
              <a:spcBef>
                <a:spcPts val="0"/>
              </a:spcBef>
              <a:spcAft>
                <a:spcPts val="0"/>
              </a:spcAft>
              <a:buSzPts val="2500"/>
              <a:buNone/>
              <a:defRPr sz="2500"/>
            </a:lvl3pPr>
            <a:lvl4pPr lvl="3" algn="ctr">
              <a:spcBef>
                <a:spcPts val="0"/>
              </a:spcBef>
              <a:spcAft>
                <a:spcPts val="0"/>
              </a:spcAft>
              <a:buSzPts val="2500"/>
              <a:buNone/>
              <a:defRPr sz="2500"/>
            </a:lvl4pPr>
            <a:lvl5pPr lvl="4" algn="ctr">
              <a:spcBef>
                <a:spcPts val="0"/>
              </a:spcBef>
              <a:spcAft>
                <a:spcPts val="0"/>
              </a:spcAft>
              <a:buSzPts val="2500"/>
              <a:buNone/>
              <a:defRPr sz="2500"/>
            </a:lvl5pPr>
            <a:lvl6pPr lvl="5" algn="ctr">
              <a:spcBef>
                <a:spcPts val="0"/>
              </a:spcBef>
              <a:spcAft>
                <a:spcPts val="0"/>
              </a:spcAft>
              <a:buSzPts val="2500"/>
              <a:buNone/>
              <a:defRPr sz="2500"/>
            </a:lvl6pPr>
            <a:lvl7pPr lvl="6" algn="ctr">
              <a:spcBef>
                <a:spcPts val="0"/>
              </a:spcBef>
              <a:spcAft>
                <a:spcPts val="0"/>
              </a:spcAft>
              <a:buSzPts val="2500"/>
              <a:buNone/>
              <a:defRPr sz="2500"/>
            </a:lvl7pPr>
            <a:lvl8pPr lvl="7" algn="ctr">
              <a:spcBef>
                <a:spcPts val="0"/>
              </a:spcBef>
              <a:spcAft>
                <a:spcPts val="0"/>
              </a:spcAft>
              <a:buSzPts val="2500"/>
              <a:buNone/>
              <a:defRPr sz="2500"/>
            </a:lvl8pPr>
            <a:lvl9pPr lvl="8" algn="ctr">
              <a:spcBef>
                <a:spcPts val="0"/>
              </a:spcBef>
              <a:spcAft>
                <a:spcPts val="0"/>
              </a:spcAft>
              <a:buSzPts val="2500"/>
              <a:buNone/>
              <a:defRPr sz="2500"/>
            </a:lvl9pPr>
          </a:lstStyle>
          <a:p>
            <a:endParaRPr/>
          </a:p>
        </p:txBody>
      </p:sp>
      <p:sp>
        <p:nvSpPr>
          <p:cNvPr id="218" name="Google Shape;218;p7"/>
          <p:cNvSpPr txBox="1">
            <a:spLocks noGrp="1"/>
          </p:cNvSpPr>
          <p:nvPr>
            <p:ph type="subTitle" idx="1"/>
          </p:nvPr>
        </p:nvSpPr>
        <p:spPr>
          <a:xfrm>
            <a:off x="3916350" y="4982000"/>
            <a:ext cx="2401800" cy="1699200"/>
          </a:xfrm>
          <a:prstGeom prst="rect">
            <a:avLst/>
          </a:prstGeom>
        </p:spPr>
        <p:txBody>
          <a:bodyPr spcFirstLastPara="1" wrap="square" lIns="0" tIns="0" rIns="0" bIns="0" anchor="ctr" anchorCtr="0">
            <a:noAutofit/>
          </a:bodyPr>
          <a:lstStyle>
            <a:lvl1pPr lvl="0" algn="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219" name="Google Shape;219;p7"/>
          <p:cNvSpPr/>
          <p:nvPr/>
        </p:nvSpPr>
        <p:spPr>
          <a:xfrm flipH="1">
            <a:off x="-907480" y="-677349"/>
            <a:ext cx="5235067" cy="7753908"/>
          </a:xfrm>
          <a:custGeom>
            <a:avLst/>
            <a:gdLst/>
            <a:ahLst/>
            <a:cxnLst/>
            <a:rect l="l" t="t" r="r" b="b"/>
            <a:pathLst>
              <a:path w="175482" h="109654" extrusionOk="0">
                <a:moveTo>
                  <a:pt x="1" y="1"/>
                </a:moveTo>
                <a:cubicBezTo>
                  <a:pt x="1" y="1"/>
                  <a:pt x="10386" y="8537"/>
                  <a:pt x="6460" y="20361"/>
                </a:cubicBezTo>
                <a:lnTo>
                  <a:pt x="6460" y="20361"/>
                </a:lnTo>
                <a:cubicBezTo>
                  <a:pt x="2535" y="32184"/>
                  <a:pt x="14312" y="56493"/>
                  <a:pt x="27095" y="59803"/>
                </a:cubicBezTo>
                <a:lnTo>
                  <a:pt x="27095" y="59803"/>
                </a:lnTo>
                <a:cubicBezTo>
                  <a:pt x="39877" y="63112"/>
                  <a:pt x="32481" y="74548"/>
                  <a:pt x="44259" y="87672"/>
                </a:cubicBezTo>
                <a:lnTo>
                  <a:pt x="44259" y="87672"/>
                </a:lnTo>
                <a:cubicBezTo>
                  <a:pt x="51883" y="96163"/>
                  <a:pt x="56631" y="95091"/>
                  <a:pt x="60739" y="94018"/>
                </a:cubicBezTo>
                <a:lnTo>
                  <a:pt x="60739" y="94018"/>
                </a:lnTo>
                <a:cubicBezTo>
                  <a:pt x="62999" y="93447"/>
                  <a:pt x="65053" y="92854"/>
                  <a:pt x="67267" y="93835"/>
                </a:cubicBezTo>
                <a:lnTo>
                  <a:pt x="67267" y="93835"/>
                </a:lnTo>
                <a:cubicBezTo>
                  <a:pt x="69869" y="94977"/>
                  <a:pt x="70988" y="101505"/>
                  <a:pt x="79296" y="100158"/>
                </a:cubicBezTo>
                <a:lnTo>
                  <a:pt x="79296" y="100158"/>
                </a:lnTo>
                <a:cubicBezTo>
                  <a:pt x="85368" y="99176"/>
                  <a:pt x="91416" y="96529"/>
                  <a:pt x="93562" y="97442"/>
                </a:cubicBezTo>
                <a:lnTo>
                  <a:pt x="93562" y="97442"/>
                </a:lnTo>
                <a:cubicBezTo>
                  <a:pt x="95730" y="98355"/>
                  <a:pt x="97054" y="109653"/>
                  <a:pt x="97054" y="109653"/>
                </a:cubicBezTo>
                <a:lnTo>
                  <a:pt x="97054" y="109653"/>
                </a:lnTo>
                <a:cubicBezTo>
                  <a:pt x="97054" y="109653"/>
                  <a:pt x="109677" y="106298"/>
                  <a:pt x="112324" y="102851"/>
                </a:cubicBezTo>
                <a:lnTo>
                  <a:pt x="112324" y="102851"/>
                </a:lnTo>
                <a:cubicBezTo>
                  <a:pt x="114972" y="99427"/>
                  <a:pt x="129808" y="88973"/>
                  <a:pt x="129557" y="73635"/>
                </a:cubicBezTo>
                <a:lnTo>
                  <a:pt x="129557" y="73635"/>
                </a:lnTo>
                <a:cubicBezTo>
                  <a:pt x="129466" y="68522"/>
                  <a:pt x="132799" y="63204"/>
                  <a:pt x="148480" y="67586"/>
                </a:cubicBezTo>
                <a:lnTo>
                  <a:pt x="148480" y="67586"/>
                </a:lnTo>
                <a:cubicBezTo>
                  <a:pt x="164161" y="71969"/>
                  <a:pt x="175482" y="65692"/>
                  <a:pt x="175482" y="50855"/>
                </a:cubicBezTo>
                <a:lnTo>
                  <a:pt x="175482" y="50855"/>
                </a:lnTo>
                <a:lnTo>
                  <a:pt x="175482" y="1"/>
                </a:ln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20"/>
        <p:cNvGrpSpPr/>
        <p:nvPr/>
      </p:nvGrpSpPr>
      <p:grpSpPr>
        <a:xfrm>
          <a:off x="0" y="0"/>
          <a:ext cx="0" cy="0"/>
          <a:chOff x="0" y="0"/>
          <a:chExt cx="0" cy="0"/>
        </a:xfrm>
      </p:grpSpPr>
      <p:grpSp>
        <p:nvGrpSpPr>
          <p:cNvPr id="221" name="Google Shape;221;p8"/>
          <p:cNvGrpSpPr/>
          <p:nvPr/>
        </p:nvGrpSpPr>
        <p:grpSpPr>
          <a:xfrm rot="-1557330">
            <a:off x="3100263" y="-2082023"/>
            <a:ext cx="5260463" cy="8837587"/>
            <a:chOff x="1367400" y="1176700"/>
            <a:chExt cx="4985625" cy="2814325"/>
          </a:xfrm>
        </p:grpSpPr>
        <p:sp>
          <p:nvSpPr>
            <p:cNvPr id="222" name="Google Shape;222;p8"/>
            <p:cNvSpPr/>
            <p:nvPr/>
          </p:nvSpPr>
          <p:spPr>
            <a:xfrm>
              <a:off x="1367400" y="1176700"/>
              <a:ext cx="4985625" cy="2673425"/>
            </a:xfrm>
            <a:custGeom>
              <a:avLst/>
              <a:gdLst/>
              <a:ahLst/>
              <a:cxnLst/>
              <a:rect l="l" t="t" r="r" b="b"/>
              <a:pathLst>
                <a:path w="199425" h="106937" extrusionOk="0">
                  <a:moveTo>
                    <a:pt x="0" y="0"/>
                  </a:moveTo>
                  <a:cubicBezTo>
                    <a:pt x="20429" y="41793"/>
                    <a:pt x="122253" y="52247"/>
                    <a:pt x="134829" y="79957"/>
                  </a:cubicBezTo>
                  <a:lnTo>
                    <a:pt x="134829" y="79957"/>
                  </a:lnTo>
                  <a:cubicBezTo>
                    <a:pt x="145055" y="106937"/>
                    <a:pt x="166534" y="79569"/>
                    <a:pt x="170460" y="72995"/>
                  </a:cubicBezTo>
                  <a:lnTo>
                    <a:pt x="170460" y="72995"/>
                  </a:lnTo>
                  <a:cubicBezTo>
                    <a:pt x="179818" y="57337"/>
                    <a:pt x="199425" y="31431"/>
                    <a:pt x="198558" y="0"/>
                  </a:cubicBezTo>
                  <a:lnTo>
                    <a:pt x="198558" y="0"/>
                  </a:ln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3" name="Google Shape;223;p8"/>
            <p:cNvSpPr/>
            <p:nvPr/>
          </p:nvSpPr>
          <p:spPr>
            <a:xfrm>
              <a:off x="1367400" y="1176700"/>
              <a:ext cx="4035525" cy="2814325"/>
            </a:xfrm>
            <a:custGeom>
              <a:avLst/>
              <a:gdLst/>
              <a:ahLst/>
              <a:cxnLst/>
              <a:rect l="l" t="t" r="r" b="b"/>
              <a:pathLst>
                <a:path w="161421" h="112573" extrusionOk="0">
                  <a:moveTo>
                    <a:pt x="0" y="0"/>
                  </a:moveTo>
                  <a:cubicBezTo>
                    <a:pt x="20429" y="41793"/>
                    <a:pt x="122253" y="52247"/>
                    <a:pt x="134829" y="79957"/>
                  </a:cubicBezTo>
                  <a:cubicBezTo>
                    <a:pt x="142686" y="100646"/>
                    <a:pt x="151721" y="112572"/>
                    <a:pt x="157623" y="112572"/>
                  </a:cubicBezTo>
                  <a:cubicBezTo>
                    <a:pt x="159111" y="112572"/>
                    <a:pt x="160400" y="111814"/>
                    <a:pt x="161421" y="110246"/>
                  </a:cubicBezTo>
                  <a:cubicBezTo>
                    <a:pt x="151560" y="35242"/>
                    <a:pt x="52590" y="33531"/>
                    <a:pt x="42227" y="0"/>
                  </a:cubicBezTo>
                  <a:close/>
                </a:path>
              </a:pathLst>
            </a:custGeom>
            <a:solidFill>
              <a:srgbClr val="42407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224" name="Google Shape;224;p8"/>
          <p:cNvSpPr txBox="1">
            <a:spLocks noGrp="1"/>
          </p:cNvSpPr>
          <p:nvPr>
            <p:ph type="title"/>
          </p:nvPr>
        </p:nvSpPr>
        <p:spPr>
          <a:xfrm>
            <a:off x="3030056" y="4209067"/>
            <a:ext cx="3288000" cy="3974700"/>
          </a:xfrm>
          <a:prstGeom prst="rect">
            <a:avLst/>
          </a:prstGeom>
        </p:spPr>
        <p:txBody>
          <a:bodyPr spcFirstLastPara="1" wrap="square" lIns="0" tIns="0" rIns="0" bIns="0" anchor="ctr" anchorCtr="0">
            <a:noAutofit/>
          </a:bodyPr>
          <a:lstStyle>
            <a:lvl1pPr lvl="0" algn="r">
              <a:spcBef>
                <a:spcPts val="0"/>
              </a:spcBef>
              <a:spcAft>
                <a:spcPts val="0"/>
              </a:spcAft>
              <a:buSzPts val="5300"/>
              <a:buNone/>
              <a:defRPr sz="9400"/>
            </a:lvl1pPr>
            <a:lvl2pPr lvl="1">
              <a:spcBef>
                <a:spcPts val="0"/>
              </a:spcBef>
              <a:spcAft>
                <a:spcPts val="0"/>
              </a:spcAft>
              <a:buSzPts val="5300"/>
              <a:buNone/>
              <a:defRPr sz="5300"/>
            </a:lvl2pPr>
            <a:lvl3pPr lvl="2">
              <a:spcBef>
                <a:spcPts val="0"/>
              </a:spcBef>
              <a:spcAft>
                <a:spcPts val="0"/>
              </a:spcAft>
              <a:buSzPts val="5300"/>
              <a:buNone/>
              <a:defRPr sz="5300"/>
            </a:lvl3pPr>
            <a:lvl4pPr lvl="3">
              <a:spcBef>
                <a:spcPts val="0"/>
              </a:spcBef>
              <a:spcAft>
                <a:spcPts val="0"/>
              </a:spcAft>
              <a:buSzPts val="5300"/>
              <a:buNone/>
              <a:defRPr sz="5300"/>
            </a:lvl4pPr>
            <a:lvl5pPr lvl="4">
              <a:spcBef>
                <a:spcPts val="0"/>
              </a:spcBef>
              <a:spcAft>
                <a:spcPts val="0"/>
              </a:spcAft>
              <a:buSzPts val="5300"/>
              <a:buNone/>
              <a:defRPr sz="5300"/>
            </a:lvl5pPr>
            <a:lvl6pPr lvl="5">
              <a:spcBef>
                <a:spcPts val="0"/>
              </a:spcBef>
              <a:spcAft>
                <a:spcPts val="0"/>
              </a:spcAft>
              <a:buSzPts val="5300"/>
              <a:buNone/>
              <a:defRPr sz="5300"/>
            </a:lvl6pPr>
            <a:lvl7pPr lvl="6">
              <a:spcBef>
                <a:spcPts val="0"/>
              </a:spcBef>
              <a:spcAft>
                <a:spcPts val="0"/>
              </a:spcAft>
              <a:buSzPts val="5300"/>
              <a:buNone/>
              <a:defRPr sz="5300"/>
            </a:lvl7pPr>
            <a:lvl8pPr lvl="7">
              <a:spcBef>
                <a:spcPts val="0"/>
              </a:spcBef>
              <a:spcAft>
                <a:spcPts val="0"/>
              </a:spcAft>
              <a:buSzPts val="5300"/>
              <a:buNone/>
              <a:defRPr sz="5300"/>
            </a:lvl8pPr>
            <a:lvl9pPr lvl="8">
              <a:spcBef>
                <a:spcPts val="0"/>
              </a:spcBef>
              <a:spcAft>
                <a:spcPts val="0"/>
              </a:spcAft>
              <a:buSzPts val="5300"/>
              <a:buNone/>
              <a:defRPr sz="5300"/>
            </a:lvl9pPr>
          </a:lstStyle>
          <a:p>
            <a:endParaRPr/>
          </a:p>
        </p:txBody>
      </p:sp>
      <p:grpSp>
        <p:nvGrpSpPr>
          <p:cNvPr id="225" name="Google Shape;225;p8"/>
          <p:cNvGrpSpPr/>
          <p:nvPr/>
        </p:nvGrpSpPr>
        <p:grpSpPr>
          <a:xfrm>
            <a:off x="3526868" y="-430271"/>
            <a:ext cx="3377869" cy="3556473"/>
            <a:chOff x="4701864" y="-242038"/>
            <a:chExt cx="4503225" cy="2000604"/>
          </a:xfrm>
        </p:grpSpPr>
        <p:sp>
          <p:nvSpPr>
            <p:cNvPr id="226" name="Google Shape;226;p8"/>
            <p:cNvSpPr/>
            <p:nvPr/>
          </p:nvSpPr>
          <p:spPr>
            <a:xfrm>
              <a:off x="8424008" y="-88089"/>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7" name="Google Shape;227;p8"/>
            <p:cNvSpPr/>
            <p:nvPr/>
          </p:nvSpPr>
          <p:spPr>
            <a:xfrm>
              <a:off x="6584054" y="-165067"/>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8" name="Google Shape;228;p8"/>
            <p:cNvSpPr/>
            <p:nvPr/>
          </p:nvSpPr>
          <p:spPr>
            <a:xfrm>
              <a:off x="5130513" y="15328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9" name="Google Shape;229;p8"/>
            <p:cNvSpPr/>
            <p:nvPr/>
          </p:nvSpPr>
          <p:spPr>
            <a:xfrm>
              <a:off x="6429012" y="264594"/>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0" name="Google Shape;230;p8"/>
            <p:cNvSpPr/>
            <p:nvPr/>
          </p:nvSpPr>
          <p:spPr>
            <a:xfrm>
              <a:off x="7214592" y="852646"/>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231" name="Google Shape;231;p8"/>
            <p:cNvGrpSpPr/>
            <p:nvPr/>
          </p:nvGrpSpPr>
          <p:grpSpPr>
            <a:xfrm rot="3959737">
              <a:off x="4725283" y="-184552"/>
              <a:ext cx="275188" cy="229968"/>
              <a:chOff x="1192779" y="389220"/>
              <a:chExt cx="275192" cy="229971"/>
            </a:xfrm>
          </p:grpSpPr>
          <p:sp>
            <p:nvSpPr>
              <p:cNvPr id="232" name="Google Shape;232;p8"/>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3" name="Google Shape;233;p8"/>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4" name="Google Shape;234;p8"/>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5" name="Google Shape;235;p8"/>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6" name="Google Shape;236;p8"/>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7" name="Google Shape;237;p8"/>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238" name="Google Shape;238;p8"/>
            <p:cNvSpPr/>
            <p:nvPr/>
          </p:nvSpPr>
          <p:spPr>
            <a:xfrm>
              <a:off x="8916013" y="1682044"/>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239" name="Google Shape;239;p8"/>
            <p:cNvGrpSpPr/>
            <p:nvPr/>
          </p:nvGrpSpPr>
          <p:grpSpPr>
            <a:xfrm rot="7023577">
              <a:off x="7773333" y="-107603"/>
              <a:ext cx="275182" cy="229963"/>
              <a:chOff x="1192779" y="389220"/>
              <a:chExt cx="275192" cy="229971"/>
            </a:xfrm>
          </p:grpSpPr>
          <p:sp>
            <p:nvSpPr>
              <p:cNvPr id="240" name="Google Shape;240;p8"/>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1" name="Google Shape;241;p8"/>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2" name="Google Shape;242;p8"/>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3" name="Google Shape;243;p8"/>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4" name="Google Shape;244;p8"/>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5" name="Google Shape;245;p8"/>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246" name="Google Shape;246;p8"/>
            <p:cNvSpPr/>
            <p:nvPr/>
          </p:nvSpPr>
          <p:spPr>
            <a:xfrm>
              <a:off x="6832162" y="726331"/>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7" name="Google Shape;247;p8"/>
            <p:cNvSpPr/>
            <p:nvPr/>
          </p:nvSpPr>
          <p:spPr>
            <a:xfrm>
              <a:off x="7292038" y="55545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8" name="Google Shape;248;p8"/>
            <p:cNvSpPr/>
            <p:nvPr/>
          </p:nvSpPr>
          <p:spPr>
            <a:xfrm>
              <a:off x="7178825" y="-231719"/>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9" name="Google Shape;249;p8"/>
            <p:cNvSpPr/>
            <p:nvPr/>
          </p:nvSpPr>
          <p:spPr>
            <a:xfrm>
              <a:off x="5492704" y="128446"/>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0" name="Google Shape;250;p8"/>
            <p:cNvSpPr/>
            <p:nvPr/>
          </p:nvSpPr>
          <p:spPr>
            <a:xfrm>
              <a:off x="8823062" y="264606"/>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1" name="Google Shape;251;p8"/>
            <p:cNvSpPr/>
            <p:nvPr/>
          </p:nvSpPr>
          <p:spPr>
            <a:xfrm>
              <a:off x="5624487" y="466694"/>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252" name="Google Shape;252;p8"/>
            <p:cNvGrpSpPr/>
            <p:nvPr/>
          </p:nvGrpSpPr>
          <p:grpSpPr>
            <a:xfrm>
              <a:off x="7535004" y="343740"/>
              <a:ext cx="1150805" cy="832433"/>
              <a:chOff x="7013704" y="2894590"/>
              <a:chExt cx="1150805" cy="832433"/>
            </a:xfrm>
          </p:grpSpPr>
          <p:sp>
            <p:nvSpPr>
              <p:cNvPr id="253" name="Google Shape;253;p8"/>
              <p:cNvSpPr/>
              <p:nvPr/>
            </p:nvSpPr>
            <p:spPr>
              <a:xfrm rot="2700000">
                <a:off x="7176145" y="3060349"/>
                <a:ext cx="575769" cy="346397"/>
              </a:xfrm>
              <a:custGeom>
                <a:avLst/>
                <a:gdLst/>
                <a:ahLst/>
                <a:cxnLst/>
                <a:rect l="l" t="t" r="r" b="b"/>
                <a:pathLst>
                  <a:path w="23031" h="13856" extrusionOk="0">
                    <a:moveTo>
                      <a:pt x="13558" y="1"/>
                    </a:moveTo>
                    <a:lnTo>
                      <a:pt x="0" y="1963"/>
                    </a:lnTo>
                    <a:lnTo>
                      <a:pt x="9906" y="13855"/>
                    </a:lnTo>
                    <a:lnTo>
                      <a:pt x="23031" y="11733"/>
                    </a:lnTo>
                    <a:lnTo>
                      <a:pt x="1355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4" name="Google Shape;254;p8"/>
              <p:cNvSpPr/>
              <p:nvPr/>
            </p:nvSpPr>
            <p:spPr>
              <a:xfrm rot="2700000">
                <a:off x="7140722" y="2969123"/>
                <a:ext cx="273372" cy="401746"/>
              </a:xfrm>
              <a:custGeom>
                <a:avLst/>
                <a:gdLst/>
                <a:ahLst/>
                <a:cxnLst/>
                <a:rect l="l" t="t" r="r" b="b"/>
                <a:pathLst>
                  <a:path w="10935" h="16070" extrusionOk="0">
                    <a:moveTo>
                      <a:pt x="1370" y="0"/>
                    </a:moveTo>
                    <a:lnTo>
                      <a:pt x="1" y="4451"/>
                    </a:lnTo>
                    <a:lnTo>
                      <a:pt x="9519" y="16069"/>
                    </a:lnTo>
                    <a:lnTo>
                      <a:pt x="10934" y="11481"/>
                    </a:lnTo>
                    <a:lnTo>
                      <a:pt x="1370" y="0"/>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5" name="Google Shape;255;p8"/>
              <p:cNvSpPr/>
              <p:nvPr/>
            </p:nvSpPr>
            <p:spPr>
              <a:xfrm rot="2700000">
                <a:off x="7213083" y="3368946"/>
                <a:ext cx="363497" cy="167798"/>
              </a:xfrm>
              <a:custGeom>
                <a:avLst/>
                <a:gdLst/>
                <a:ahLst/>
                <a:cxnLst/>
                <a:rect l="l" t="t" r="r" b="b"/>
                <a:pathLst>
                  <a:path w="14540" h="6712" extrusionOk="0">
                    <a:moveTo>
                      <a:pt x="14540" y="1"/>
                    </a:moveTo>
                    <a:lnTo>
                      <a:pt x="1415" y="2123"/>
                    </a:lnTo>
                    <a:lnTo>
                      <a:pt x="0" y="6711"/>
                    </a:lnTo>
                    <a:lnTo>
                      <a:pt x="13284" y="4041"/>
                    </a:lnTo>
                    <a:lnTo>
                      <a:pt x="14540"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256" name="Google Shape;256;p8"/>
              <p:cNvSpPr/>
              <p:nvPr/>
            </p:nvSpPr>
            <p:spPr>
              <a:xfrm rot="2700000">
                <a:off x="7585451" y="2943562"/>
                <a:ext cx="398321" cy="646544"/>
              </a:xfrm>
              <a:custGeom>
                <a:avLst/>
                <a:gdLst/>
                <a:ahLst/>
                <a:cxnLst/>
                <a:rect l="l" t="t" r="r" b="b"/>
                <a:pathLst>
                  <a:path w="15933" h="25862" extrusionOk="0">
                    <a:moveTo>
                      <a:pt x="5981" y="1"/>
                    </a:moveTo>
                    <a:lnTo>
                      <a:pt x="0" y="14130"/>
                    </a:lnTo>
                    <a:lnTo>
                      <a:pt x="9473" y="25862"/>
                    </a:lnTo>
                    <a:lnTo>
                      <a:pt x="15932" y="10774"/>
                    </a:lnTo>
                    <a:lnTo>
                      <a:pt x="5981"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7" name="Google Shape;257;p8"/>
              <p:cNvSpPr/>
              <p:nvPr/>
            </p:nvSpPr>
            <p:spPr>
              <a:xfrm rot="2700000">
                <a:off x="7845096" y="3074999"/>
                <a:ext cx="264772" cy="264222"/>
              </a:xfrm>
              <a:custGeom>
                <a:avLst/>
                <a:gdLst/>
                <a:ahLst/>
                <a:cxnLst/>
                <a:rect l="l" t="t" r="r" b="b"/>
                <a:pathLst>
                  <a:path w="10591" h="10569" extrusionOk="0">
                    <a:moveTo>
                      <a:pt x="0" y="1"/>
                    </a:moveTo>
                    <a:lnTo>
                      <a:pt x="9769" y="10569"/>
                    </a:lnTo>
                    <a:lnTo>
                      <a:pt x="10591" y="10204"/>
                    </a:lnTo>
                    <a:lnTo>
                      <a:pt x="1278" y="389"/>
                    </a:lnTo>
                    <a:lnTo>
                      <a:pt x="0" y="1"/>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8" name="Google Shape;258;p8"/>
              <p:cNvSpPr/>
              <p:nvPr/>
            </p:nvSpPr>
            <p:spPr>
              <a:xfrm rot="2700000">
                <a:off x="7626454" y="3239507"/>
                <a:ext cx="220273" cy="479920"/>
              </a:xfrm>
              <a:custGeom>
                <a:avLst/>
                <a:gdLst/>
                <a:ahLst/>
                <a:cxnLst/>
                <a:rect l="l" t="t" r="r" b="b"/>
                <a:pathLst>
                  <a:path w="8811" h="19197" extrusionOk="0">
                    <a:moveTo>
                      <a:pt x="8811" y="1"/>
                    </a:moveTo>
                    <a:lnTo>
                      <a:pt x="7715" y="69"/>
                    </a:lnTo>
                    <a:lnTo>
                      <a:pt x="1256" y="15157"/>
                    </a:lnTo>
                    <a:lnTo>
                      <a:pt x="0" y="19197"/>
                    </a:lnTo>
                    <a:lnTo>
                      <a:pt x="8811" y="1"/>
                    </a:lnTo>
                    <a:close/>
                    <a:moveTo>
                      <a:pt x="0" y="19197"/>
                    </a:moveTo>
                    <a:lnTo>
                      <a:pt x="0" y="19197"/>
                    </a:lnTo>
                    <a:lnTo>
                      <a:pt x="0" y="19197"/>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9" name="Google Shape;259;p8"/>
              <p:cNvSpPr/>
              <p:nvPr/>
            </p:nvSpPr>
            <p:spPr>
              <a:xfrm rot="2700000">
                <a:off x="7184894" y="3063972"/>
                <a:ext cx="565520" cy="346397"/>
              </a:xfrm>
              <a:custGeom>
                <a:avLst/>
                <a:gdLst/>
                <a:ahLst/>
                <a:cxnLst/>
                <a:rect l="l" t="t" r="r" b="b"/>
                <a:pathLst>
                  <a:path w="22621" h="13856" extrusionOk="0">
                    <a:moveTo>
                      <a:pt x="13148" y="1"/>
                    </a:moveTo>
                    <a:lnTo>
                      <a:pt x="1" y="685"/>
                    </a:lnTo>
                    <a:lnTo>
                      <a:pt x="9496" y="13855"/>
                    </a:lnTo>
                    <a:lnTo>
                      <a:pt x="22621" y="11733"/>
                    </a:lnTo>
                    <a:lnTo>
                      <a:pt x="1314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260" name="Google Shape;260;p8"/>
              <p:cNvSpPr/>
              <p:nvPr/>
            </p:nvSpPr>
            <p:spPr>
              <a:xfrm rot="2700000">
                <a:off x="7225020" y="2989190"/>
                <a:ext cx="228273" cy="301897"/>
              </a:xfrm>
              <a:custGeom>
                <a:avLst/>
                <a:gdLst/>
                <a:ahLst/>
                <a:cxnLst/>
                <a:rect l="l" t="t" r="r" b="b"/>
                <a:pathLst>
                  <a:path w="9131" h="12076" extrusionOk="0">
                    <a:moveTo>
                      <a:pt x="434" y="1"/>
                    </a:moveTo>
                    <a:lnTo>
                      <a:pt x="0" y="69"/>
                    </a:lnTo>
                    <a:lnTo>
                      <a:pt x="9130" y="12075"/>
                    </a:lnTo>
                    <a:lnTo>
                      <a:pt x="43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1" name="Google Shape;261;p8"/>
              <p:cNvSpPr/>
              <p:nvPr/>
            </p:nvSpPr>
            <p:spPr>
              <a:xfrm rot="2700000">
                <a:off x="7046374" y="3130873"/>
                <a:ext cx="598044" cy="340122"/>
              </a:xfrm>
              <a:custGeom>
                <a:avLst/>
                <a:gdLst/>
                <a:ahLst/>
                <a:cxnLst/>
                <a:rect l="l" t="t" r="r" b="b"/>
                <a:pathLst>
                  <a:path w="23922" h="13605" extrusionOk="0">
                    <a:moveTo>
                      <a:pt x="1324" y="0"/>
                    </a:moveTo>
                    <a:lnTo>
                      <a:pt x="1" y="571"/>
                    </a:lnTo>
                    <a:lnTo>
                      <a:pt x="10226" y="13604"/>
                    </a:lnTo>
                    <a:lnTo>
                      <a:pt x="23670" y="10386"/>
                    </a:lnTo>
                    <a:lnTo>
                      <a:pt x="23922" y="9541"/>
                    </a:lnTo>
                    <a:lnTo>
                      <a:pt x="10569" y="12486"/>
                    </a:lnTo>
                    <a:lnTo>
                      <a:pt x="1051" y="890"/>
                    </a:lnTo>
                    <a:lnTo>
                      <a:pt x="1324" y="0"/>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262" name="Google Shape;262;p8"/>
              <p:cNvSpPr/>
              <p:nvPr/>
            </p:nvSpPr>
            <p:spPr>
              <a:xfrm rot="2700000">
                <a:off x="7515060" y="3508436"/>
                <a:ext cx="56524" cy="97024"/>
              </a:xfrm>
              <a:custGeom>
                <a:avLst/>
                <a:gdLst/>
                <a:ahLst/>
                <a:cxnLst/>
                <a:rect l="l" t="t" r="r" b="b"/>
                <a:pathLst>
                  <a:path w="2261" h="3881" extrusionOk="0">
                    <a:moveTo>
                      <a:pt x="1735" y="0"/>
                    </a:moveTo>
                    <a:cubicBezTo>
                      <a:pt x="1735" y="1"/>
                      <a:pt x="708" y="1644"/>
                      <a:pt x="0" y="3881"/>
                    </a:cubicBezTo>
                    <a:cubicBezTo>
                      <a:pt x="2260" y="2922"/>
                      <a:pt x="1735" y="1"/>
                      <a:pt x="1735"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3" name="Google Shape;263;p8"/>
              <p:cNvSpPr/>
              <p:nvPr/>
            </p:nvSpPr>
            <p:spPr>
              <a:xfrm rot="2700000">
                <a:off x="7674332" y="3249725"/>
                <a:ext cx="182623" cy="377196"/>
              </a:xfrm>
              <a:custGeom>
                <a:avLst/>
                <a:gdLst/>
                <a:ahLst/>
                <a:cxnLst/>
                <a:rect l="l" t="t" r="r" b="b"/>
                <a:pathLst>
                  <a:path w="7305" h="15088" extrusionOk="0">
                    <a:moveTo>
                      <a:pt x="7304" y="0"/>
                    </a:moveTo>
                    <a:cubicBezTo>
                      <a:pt x="7304" y="1"/>
                      <a:pt x="662" y="6323"/>
                      <a:pt x="0" y="14654"/>
                    </a:cubicBezTo>
                    <a:cubicBezTo>
                      <a:pt x="502" y="15065"/>
                      <a:pt x="845" y="15088"/>
                      <a:pt x="845" y="15088"/>
                    </a:cubicBezTo>
                    <a:lnTo>
                      <a:pt x="7304" y="0"/>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4" name="Google Shape;264;p8"/>
              <p:cNvSpPr/>
              <p:nvPr/>
            </p:nvSpPr>
            <p:spPr>
              <a:xfrm rot="2700000">
                <a:off x="7483609" y="3187704"/>
                <a:ext cx="236823" cy="295047"/>
              </a:xfrm>
              <a:custGeom>
                <a:avLst/>
                <a:gdLst/>
                <a:ahLst/>
                <a:cxnLst/>
                <a:rect l="l" t="t" r="r" b="b"/>
                <a:pathLst>
                  <a:path w="9473" h="11802" extrusionOk="0">
                    <a:moveTo>
                      <a:pt x="0" y="1"/>
                    </a:moveTo>
                    <a:lnTo>
                      <a:pt x="9016" y="11801"/>
                    </a:lnTo>
                    <a:lnTo>
                      <a:pt x="9473" y="11733"/>
                    </a:lnTo>
                    <a:lnTo>
                      <a:pt x="0" y="1"/>
                    </a:ln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5" name="Google Shape;265;p8"/>
              <p:cNvSpPr/>
              <p:nvPr/>
            </p:nvSpPr>
            <p:spPr>
              <a:xfrm rot="2700000">
                <a:off x="7721835" y="2897941"/>
                <a:ext cx="155799" cy="353247"/>
              </a:xfrm>
              <a:custGeom>
                <a:avLst/>
                <a:gdLst/>
                <a:ahLst/>
                <a:cxnLst/>
                <a:rect l="l" t="t" r="r" b="b"/>
                <a:pathLst>
                  <a:path w="6232" h="14130" extrusionOk="0">
                    <a:moveTo>
                      <a:pt x="6141" y="1"/>
                    </a:moveTo>
                    <a:cubicBezTo>
                      <a:pt x="1" y="9131"/>
                      <a:pt x="160" y="14130"/>
                      <a:pt x="160" y="14130"/>
                    </a:cubicBezTo>
                    <a:lnTo>
                      <a:pt x="6141" y="3607"/>
                    </a:lnTo>
                    <a:cubicBezTo>
                      <a:pt x="6141" y="3607"/>
                      <a:pt x="6232" y="1210"/>
                      <a:pt x="614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6" name="Google Shape;266;p8"/>
              <p:cNvSpPr/>
              <p:nvPr/>
            </p:nvSpPr>
            <p:spPr>
              <a:xfrm rot="2700000">
                <a:off x="7182922" y="3068734"/>
                <a:ext cx="540420" cy="330422"/>
              </a:xfrm>
              <a:custGeom>
                <a:avLst/>
                <a:gdLst/>
                <a:ahLst/>
                <a:cxnLst/>
                <a:rect l="l" t="t" r="r" b="b"/>
                <a:pathLst>
                  <a:path w="21617" h="13217" extrusionOk="0">
                    <a:moveTo>
                      <a:pt x="754" y="1"/>
                    </a:moveTo>
                    <a:lnTo>
                      <a:pt x="1" y="46"/>
                    </a:lnTo>
                    <a:lnTo>
                      <a:pt x="9496" y="13216"/>
                    </a:lnTo>
                    <a:lnTo>
                      <a:pt x="21617" y="11253"/>
                    </a:lnTo>
                    <a:cubicBezTo>
                      <a:pt x="21373" y="11200"/>
                      <a:pt x="21031" y="11176"/>
                      <a:pt x="20617" y="11176"/>
                    </a:cubicBezTo>
                    <a:cubicBezTo>
                      <a:pt x="17338" y="11176"/>
                      <a:pt x="9496" y="12669"/>
                      <a:pt x="9496" y="12669"/>
                    </a:cubicBezTo>
                    <a:lnTo>
                      <a:pt x="75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7" name="Google Shape;267;p8"/>
              <p:cNvSpPr/>
              <p:nvPr/>
            </p:nvSpPr>
            <p:spPr>
              <a:xfrm rot="2700000">
                <a:off x="7221732" y="3030444"/>
                <a:ext cx="140874" cy="178448"/>
              </a:xfrm>
              <a:custGeom>
                <a:avLst/>
                <a:gdLst/>
                <a:ahLst/>
                <a:cxnLst/>
                <a:rect l="l" t="t" r="r" b="b"/>
                <a:pathLst>
                  <a:path w="5635" h="7138" extrusionOk="0">
                    <a:moveTo>
                      <a:pt x="0" y="0"/>
                    </a:moveTo>
                    <a:lnTo>
                      <a:pt x="0" y="0"/>
                    </a:lnTo>
                    <a:cubicBezTo>
                      <a:pt x="1" y="1"/>
                      <a:pt x="4165" y="5075"/>
                      <a:pt x="5339" y="6696"/>
                    </a:cubicBezTo>
                    <a:lnTo>
                      <a:pt x="5339" y="6696"/>
                    </a:lnTo>
                    <a:cubicBezTo>
                      <a:pt x="4395" y="5270"/>
                      <a:pt x="1422" y="836"/>
                      <a:pt x="0" y="0"/>
                    </a:cubicBezTo>
                    <a:close/>
                    <a:moveTo>
                      <a:pt x="5339" y="6696"/>
                    </a:moveTo>
                    <a:cubicBezTo>
                      <a:pt x="5523" y="6974"/>
                      <a:pt x="5630" y="7137"/>
                      <a:pt x="5633" y="7137"/>
                    </a:cubicBezTo>
                    <a:cubicBezTo>
                      <a:pt x="5634" y="7137"/>
                      <a:pt x="5614" y="7103"/>
                      <a:pt x="5570" y="7030"/>
                    </a:cubicBezTo>
                    <a:cubicBezTo>
                      <a:pt x="5518" y="6948"/>
                      <a:pt x="5439" y="6834"/>
                      <a:pt x="5339" y="6696"/>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8" name="Google Shape;268;p8"/>
              <p:cNvSpPr/>
              <p:nvPr/>
            </p:nvSpPr>
            <p:spPr>
              <a:xfrm rot="2700000">
                <a:off x="7732084" y="3327413"/>
                <a:ext cx="101024" cy="195198"/>
              </a:xfrm>
              <a:custGeom>
                <a:avLst/>
                <a:gdLst/>
                <a:ahLst/>
                <a:cxnLst/>
                <a:rect l="l" t="t" r="r" b="b"/>
                <a:pathLst>
                  <a:path w="4041" h="7808" extrusionOk="0">
                    <a:moveTo>
                      <a:pt x="4040" y="1"/>
                    </a:moveTo>
                    <a:cubicBezTo>
                      <a:pt x="4040" y="1"/>
                      <a:pt x="1461" y="2489"/>
                      <a:pt x="0" y="7807"/>
                    </a:cubicBezTo>
                    <a:cubicBezTo>
                      <a:pt x="1027" y="5593"/>
                      <a:pt x="2648" y="1895"/>
                      <a:pt x="4040" y="1"/>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9" name="Google Shape;269;p8"/>
              <p:cNvSpPr/>
              <p:nvPr/>
            </p:nvSpPr>
            <p:spPr>
              <a:xfrm rot="2700000">
                <a:off x="7299667" y="3430340"/>
                <a:ext cx="234098" cy="39000"/>
              </a:xfrm>
              <a:custGeom>
                <a:avLst/>
                <a:gdLst/>
                <a:ahLst/>
                <a:cxnLst/>
                <a:rect l="l" t="t" r="r" b="b"/>
                <a:pathLst>
                  <a:path w="9364" h="1560" extrusionOk="0">
                    <a:moveTo>
                      <a:pt x="9364" y="0"/>
                    </a:moveTo>
                    <a:cubicBezTo>
                      <a:pt x="9363" y="0"/>
                      <a:pt x="1192" y="1028"/>
                      <a:pt x="119" y="1484"/>
                    </a:cubicBezTo>
                    <a:cubicBezTo>
                      <a:pt x="0" y="1536"/>
                      <a:pt x="16" y="1559"/>
                      <a:pt x="140" y="1559"/>
                    </a:cubicBezTo>
                    <a:cubicBezTo>
                      <a:pt x="1151" y="1559"/>
                      <a:pt x="9363" y="1"/>
                      <a:pt x="9364" y="0"/>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0" name="Google Shape;270;p8"/>
              <p:cNvSpPr/>
              <p:nvPr/>
            </p:nvSpPr>
            <p:spPr>
              <a:xfrm rot="2700000">
                <a:off x="7931575" y="3085750"/>
                <a:ext cx="99874" cy="109574"/>
              </a:xfrm>
              <a:custGeom>
                <a:avLst/>
                <a:gdLst/>
                <a:ahLst/>
                <a:cxnLst/>
                <a:rect l="l" t="t" r="r" b="b"/>
                <a:pathLst>
                  <a:path w="3995" h="4383" fill="none" extrusionOk="0">
                    <a:moveTo>
                      <a:pt x="0" y="0"/>
                    </a:moveTo>
                    <a:lnTo>
                      <a:pt x="3995" y="4383"/>
                    </a:lnTo>
                  </a:path>
                </a:pathLst>
              </a:custGeom>
              <a:noFill/>
              <a:ln w="6850" cap="rnd" cmpd="sng">
                <a:solidFill>
                  <a:srgbClr val="61D9DA"/>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1" name="Google Shape;271;p8"/>
              <p:cNvSpPr/>
              <p:nvPr/>
            </p:nvSpPr>
            <p:spPr>
              <a:xfrm rot="2700000">
                <a:off x="7968048" y="3241609"/>
                <a:ext cx="18850" cy="20575"/>
              </a:xfrm>
              <a:custGeom>
                <a:avLst/>
                <a:gdLst/>
                <a:ahLst/>
                <a:cxnLst/>
                <a:rect l="l" t="t" r="r" b="b"/>
                <a:pathLst>
                  <a:path w="754" h="823" fill="none" extrusionOk="0">
                    <a:moveTo>
                      <a:pt x="1" y="1"/>
                    </a:moveTo>
                    <a:lnTo>
                      <a:pt x="754" y="823"/>
                    </a:lnTo>
                  </a:path>
                </a:pathLst>
              </a:custGeom>
              <a:noFill/>
              <a:ln w="6850" cap="rnd" cmpd="sng">
                <a:solidFill>
                  <a:srgbClr val="61D9DA"/>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2" name="Google Shape;272;p8"/>
              <p:cNvSpPr/>
              <p:nvPr/>
            </p:nvSpPr>
            <p:spPr>
              <a:xfrm rot="2700000">
                <a:off x="7534905" y="3526082"/>
                <a:ext cx="18850" cy="56499"/>
              </a:xfrm>
              <a:custGeom>
                <a:avLst/>
                <a:gdLst/>
                <a:ahLst/>
                <a:cxnLst/>
                <a:rect l="l" t="t" r="r" b="b"/>
                <a:pathLst>
                  <a:path w="754" h="2260" fill="none" extrusionOk="0">
                    <a:moveTo>
                      <a:pt x="0" y="2260"/>
                    </a:moveTo>
                    <a:cubicBezTo>
                      <a:pt x="0" y="2260"/>
                      <a:pt x="548" y="1529"/>
                      <a:pt x="753" y="0"/>
                    </a:cubicBezTo>
                  </a:path>
                </a:pathLst>
              </a:custGeom>
              <a:noFill/>
              <a:ln w="6850" cap="rnd" cmpd="sng">
                <a:solidFill>
                  <a:srgbClr val="61D9DA"/>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3" name="Google Shape;273;p8"/>
              <p:cNvSpPr/>
              <p:nvPr/>
            </p:nvSpPr>
            <p:spPr>
              <a:xfrm rot="2700000">
                <a:off x="7192137" y="3040352"/>
                <a:ext cx="89049" cy="112424"/>
              </a:xfrm>
              <a:custGeom>
                <a:avLst/>
                <a:gdLst/>
                <a:ahLst/>
                <a:cxnLst/>
                <a:rect l="l" t="t" r="r" b="b"/>
                <a:pathLst>
                  <a:path w="3562" h="4497" fill="none" extrusionOk="0">
                    <a:moveTo>
                      <a:pt x="0" y="0"/>
                    </a:moveTo>
                    <a:lnTo>
                      <a:pt x="3561" y="4497"/>
                    </a:lnTo>
                  </a:path>
                </a:pathLst>
              </a:custGeom>
              <a:noFill/>
              <a:ln w="4575" cap="rnd" cmpd="sng">
                <a:solidFill>
                  <a:srgbClr val="61D9DA"/>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4" name="Google Shape;274;p8"/>
              <p:cNvSpPr/>
              <p:nvPr/>
            </p:nvSpPr>
            <p:spPr>
              <a:xfrm rot="2700000">
                <a:off x="7204948" y="3202207"/>
                <a:ext cx="35975" cy="44525"/>
              </a:xfrm>
              <a:custGeom>
                <a:avLst/>
                <a:gdLst/>
                <a:ahLst/>
                <a:cxnLst/>
                <a:rect l="l" t="t" r="r" b="b"/>
                <a:pathLst>
                  <a:path w="1439" h="1781" fill="none" extrusionOk="0">
                    <a:moveTo>
                      <a:pt x="1" y="0"/>
                    </a:moveTo>
                    <a:lnTo>
                      <a:pt x="1439" y="1780"/>
                    </a:lnTo>
                  </a:path>
                </a:pathLst>
              </a:custGeom>
              <a:noFill/>
              <a:ln w="4575" cap="rnd" cmpd="sng">
                <a:solidFill>
                  <a:srgbClr val="61D9DA"/>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275" name="Google Shape;275;p8"/>
            <p:cNvSpPr/>
            <p:nvPr/>
          </p:nvSpPr>
          <p:spPr>
            <a:xfrm>
              <a:off x="9011608" y="664448"/>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6" name="Google Shape;276;p8"/>
            <p:cNvSpPr/>
            <p:nvPr/>
          </p:nvSpPr>
          <p:spPr>
            <a:xfrm>
              <a:off x="7300762" y="-26231"/>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7" name="Google Shape;277;p8"/>
            <p:cNvSpPr/>
            <p:nvPr/>
          </p:nvSpPr>
          <p:spPr>
            <a:xfrm>
              <a:off x="8170162" y="1281094"/>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278" name="Google Shape;278;p8"/>
            <p:cNvGrpSpPr/>
            <p:nvPr/>
          </p:nvGrpSpPr>
          <p:grpSpPr>
            <a:xfrm rot="3959737">
              <a:off x="8571958" y="1199761"/>
              <a:ext cx="275188" cy="229968"/>
              <a:chOff x="1192779" y="389220"/>
              <a:chExt cx="275192" cy="229971"/>
            </a:xfrm>
          </p:grpSpPr>
          <p:sp>
            <p:nvSpPr>
              <p:cNvPr id="279" name="Google Shape;279;p8"/>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0" name="Google Shape;280;p8"/>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1" name="Google Shape;281;p8"/>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2" name="Google Shape;282;p8"/>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3" name="Google Shape;283;p8"/>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4" name="Google Shape;284;p8"/>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285" name="Google Shape;285;p8"/>
            <p:cNvGrpSpPr/>
            <p:nvPr/>
          </p:nvGrpSpPr>
          <p:grpSpPr>
            <a:xfrm rot="-2902616">
              <a:off x="6813120" y="263218"/>
              <a:ext cx="169066" cy="177310"/>
              <a:chOff x="4298580" y="207227"/>
              <a:chExt cx="169073" cy="177317"/>
            </a:xfrm>
          </p:grpSpPr>
          <p:sp>
            <p:nvSpPr>
              <p:cNvPr id="286" name="Google Shape;286;p8"/>
              <p:cNvSpPr/>
              <p:nvPr/>
            </p:nvSpPr>
            <p:spPr>
              <a:xfrm>
                <a:off x="4304148" y="212174"/>
                <a:ext cx="35788" cy="35193"/>
              </a:xfrm>
              <a:custGeom>
                <a:avLst/>
                <a:gdLst/>
                <a:ahLst/>
                <a:cxnLst/>
                <a:rect l="l" t="t" r="r" b="b"/>
                <a:pathLst>
                  <a:path w="1324" h="1302" extrusionOk="0">
                    <a:moveTo>
                      <a:pt x="685" y="0"/>
                    </a:moveTo>
                    <a:cubicBezTo>
                      <a:pt x="639" y="0"/>
                      <a:pt x="594" y="0"/>
                      <a:pt x="548" y="23"/>
                    </a:cubicBezTo>
                    <a:cubicBezTo>
                      <a:pt x="479" y="23"/>
                      <a:pt x="411" y="69"/>
                      <a:pt x="343" y="114"/>
                    </a:cubicBezTo>
                    <a:cubicBezTo>
                      <a:pt x="320" y="114"/>
                      <a:pt x="274" y="160"/>
                      <a:pt x="251" y="183"/>
                    </a:cubicBezTo>
                    <a:cubicBezTo>
                      <a:pt x="251" y="183"/>
                      <a:pt x="228" y="206"/>
                      <a:pt x="228" y="206"/>
                    </a:cubicBezTo>
                    <a:cubicBezTo>
                      <a:pt x="183" y="228"/>
                      <a:pt x="137" y="251"/>
                      <a:pt x="91" y="297"/>
                    </a:cubicBezTo>
                    <a:cubicBezTo>
                      <a:pt x="0" y="411"/>
                      <a:pt x="0" y="616"/>
                      <a:pt x="23" y="753"/>
                    </a:cubicBezTo>
                    <a:cubicBezTo>
                      <a:pt x="46" y="799"/>
                      <a:pt x="69" y="845"/>
                      <a:pt x="91" y="890"/>
                    </a:cubicBezTo>
                    <a:cubicBezTo>
                      <a:pt x="91" y="936"/>
                      <a:pt x="114" y="959"/>
                      <a:pt x="114" y="982"/>
                    </a:cubicBezTo>
                    <a:cubicBezTo>
                      <a:pt x="160" y="1050"/>
                      <a:pt x="206" y="1073"/>
                      <a:pt x="228" y="1119"/>
                    </a:cubicBezTo>
                    <a:cubicBezTo>
                      <a:pt x="274" y="1187"/>
                      <a:pt x="365" y="1233"/>
                      <a:pt x="434" y="1255"/>
                    </a:cubicBezTo>
                    <a:cubicBezTo>
                      <a:pt x="525" y="1278"/>
                      <a:pt x="616" y="1301"/>
                      <a:pt x="708" y="1301"/>
                    </a:cubicBezTo>
                    <a:cubicBezTo>
                      <a:pt x="776" y="1301"/>
                      <a:pt x="845" y="1278"/>
                      <a:pt x="890" y="1255"/>
                    </a:cubicBezTo>
                    <a:cubicBezTo>
                      <a:pt x="982" y="1210"/>
                      <a:pt x="1050" y="1164"/>
                      <a:pt x="1119" y="1119"/>
                    </a:cubicBezTo>
                    <a:cubicBezTo>
                      <a:pt x="1187" y="1050"/>
                      <a:pt x="1233" y="959"/>
                      <a:pt x="1278" y="867"/>
                    </a:cubicBezTo>
                    <a:cubicBezTo>
                      <a:pt x="1324" y="799"/>
                      <a:pt x="1324" y="708"/>
                      <a:pt x="1324" y="616"/>
                    </a:cubicBezTo>
                    <a:cubicBezTo>
                      <a:pt x="1324" y="548"/>
                      <a:pt x="1301" y="457"/>
                      <a:pt x="1278" y="388"/>
                    </a:cubicBezTo>
                    <a:cubicBezTo>
                      <a:pt x="1256" y="342"/>
                      <a:pt x="1233" y="297"/>
                      <a:pt x="1187" y="251"/>
                    </a:cubicBezTo>
                    <a:cubicBezTo>
                      <a:pt x="1164" y="206"/>
                      <a:pt x="1141" y="183"/>
                      <a:pt x="1119" y="160"/>
                    </a:cubicBezTo>
                    <a:cubicBezTo>
                      <a:pt x="1073" y="114"/>
                      <a:pt x="1027" y="91"/>
                      <a:pt x="1004" y="69"/>
                    </a:cubicBezTo>
                    <a:cubicBezTo>
                      <a:pt x="936" y="46"/>
                      <a:pt x="867" y="23"/>
                      <a:pt x="822" y="23"/>
                    </a:cubicBezTo>
                    <a:cubicBezTo>
                      <a:pt x="776" y="0"/>
                      <a:pt x="731" y="0"/>
                      <a:pt x="68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7" name="Google Shape;287;p8"/>
              <p:cNvSpPr/>
              <p:nvPr/>
            </p:nvSpPr>
            <p:spPr>
              <a:xfrm>
                <a:off x="4396077" y="219553"/>
                <a:ext cx="66656" cy="74684"/>
              </a:xfrm>
              <a:custGeom>
                <a:avLst/>
                <a:gdLst/>
                <a:ahLst/>
                <a:cxnLst/>
                <a:rect l="l" t="t" r="r" b="b"/>
                <a:pathLst>
                  <a:path w="2466" h="2763" extrusionOk="0">
                    <a:moveTo>
                      <a:pt x="959" y="1"/>
                    </a:moveTo>
                    <a:cubicBezTo>
                      <a:pt x="867" y="1"/>
                      <a:pt x="776" y="24"/>
                      <a:pt x="685" y="47"/>
                    </a:cubicBezTo>
                    <a:cubicBezTo>
                      <a:pt x="639" y="69"/>
                      <a:pt x="571" y="92"/>
                      <a:pt x="502" y="138"/>
                    </a:cubicBezTo>
                    <a:cubicBezTo>
                      <a:pt x="457" y="161"/>
                      <a:pt x="411" y="206"/>
                      <a:pt x="365" y="252"/>
                    </a:cubicBezTo>
                    <a:cubicBezTo>
                      <a:pt x="342" y="275"/>
                      <a:pt x="320" y="298"/>
                      <a:pt x="297" y="343"/>
                    </a:cubicBezTo>
                    <a:cubicBezTo>
                      <a:pt x="228" y="389"/>
                      <a:pt x="183" y="457"/>
                      <a:pt x="160" y="549"/>
                    </a:cubicBezTo>
                    <a:cubicBezTo>
                      <a:pt x="114" y="640"/>
                      <a:pt x="91" y="731"/>
                      <a:pt x="69" y="823"/>
                    </a:cubicBezTo>
                    <a:cubicBezTo>
                      <a:pt x="23" y="982"/>
                      <a:pt x="0" y="1142"/>
                      <a:pt x="0" y="1302"/>
                    </a:cubicBezTo>
                    <a:cubicBezTo>
                      <a:pt x="23" y="1462"/>
                      <a:pt x="69" y="1622"/>
                      <a:pt x="137" y="1759"/>
                    </a:cubicBezTo>
                    <a:cubicBezTo>
                      <a:pt x="206" y="1918"/>
                      <a:pt x="274" y="2078"/>
                      <a:pt x="388" y="2215"/>
                    </a:cubicBezTo>
                    <a:cubicBezTo>
                      <a:pt x="434" y="2284"/>
                      <a:pt x="479" y="2352"/>
                      <a:pt x="548" y="2398"/>
                    </a:cubicBezTo>
                    <a:cubicBezTo>
                      <a:pt x="639" y="2489"/>
                      <a:pt x="753" y="2557"/>
                      <a:pt x="867" y="2626"/>
                    </a:cubicBezTo>
                    <a:cubicBezTo>
                      <a:pt x="1050" y="2717"/>
                      <a:pt x="1255" y="2740"/>
                      <a:pt x="1438" y="2763"/>
                    </a:cubicBezTo>
                    <a:cubicBezTo>
                      <a:pt x="1644" y="2763"/>
                      <a:pt x="1826" y="2694"/>
                      <a:pt x="1986" y="2603"/>
                    </a:cubicBezTo>
                    <a:cubicBezTo>
                      <a:pt x="2100" y="2535"/>
                      <a:pt x="2191" y="2443"/>
                      <a:pt x="2260" y="2352"/>
                    </a:cubicBezTo>
                    <a:cubicBezTo>
                      <a:pt x="2465" y="2101"/>
                      <a:pt x="2465" y="1781"/>
                      <a:pt x="2397" y="1485"/>
                    </a:cubicBezTo>
                    <a:cubicBezTo>
                      <a:pt x="2397" y="1393"/>
                      <a:pt x="2374" y="1302"/>
                      <a:pt x="2351" y="1211"/>
                    </a:cubicBezTo>
                    <a:cubicBezTo>
                      <a:pt x="2305" y="1119"/>
                      <a:pt x="2260" y="1028"/>
                      <a:pt x="2214" y="937"/>
                    </a:cubicBezTo>
                    <a:cubicBezTo>
                      <a:pt x="2191" y="868"/>
                      <a:pt x="2146" y="823"/>
                      <a:pt x="2123" y="754"/>
                    </a:cubicBezTo>
                    <a:cubicBezTo>
                      <a:pt x="2077" y="686"/>
                      <a:pt x="2032" y="640"/>
                      <a:pt x="1986" y="572"/>
                    </a:cubicBezTo>
                    <a:cubicBezTo>
                      <a:pt x="1917" y="503"/>
                      <a:pt x="1872" y="435"/>
                      <a:pt x="1780" y="366"/>
                    </a:cubicBezTo>
                    <a:cubicBezTo>
                      <a:pt x="1712" y="298"/>
                      <a:pt x="1621" y="252"/>
                      <a:pt x="1529" y="184"/>
                    </a:cubicBezTo>
                    <a:cubicBezTo>
                      <a:pt x="1392" y="115"/>
                      <a:pt x="1255" y="47"/>
                      <a:pt x="1096" y="24"/>
                    </a:cubicBezTo>
                    <a:cubicBezTo>
                      <a:pt x="1050" y="1"/>
                      <a:pt x="1004" y="1"/>
                      <a:pt x="959"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8" name="Google Shape;288;p8"/>
              <p:cNvSpPr/>
              <p:nvPr/>
            </p:nvSpPr>
            <p:spPr>
              <a:xfrm>
                <a:off x="4404700" y="322591"/>
                <a:ext cx="58655" cy="56493"/>
              </a:xfrm>
              <a:custGeom>
                <a:avLst/>
                <a:gdLst/>
                <a:ahLst/>
                <a:cxnLst/>
                <a:rect l="l" t="t" r="r" b="b"/>
                <a:pathLst>
                  <a:path w="2170" h="2090" extrusionOk="0">
                    <a:moveTo>
                      <a:pt x="1028" y="1"/>
                    </a:moveTo>
                    <a:cubicBezTo>
                      <a:pt x="914" y="1"/>
                      <a:pt x="822" y="24"/>
                      <a:pt x="708" y="46"/>
                    </a:cubicBezTo>
                    <a:cubicBezTo>
                      <a:pt x="663" y="46"/>
                      <a:pt x="594" y="69"/>
                      <a:pt x="548" y="92"/>
                    </a:cubicBezTo>
                    <a:cubicBezTo>
                      <a:pt x="503" y="115"/>
                      <a:pt x="457" y="138"/>
                      <a:pt x="434" y="161"/>
                    </a:cubicBezTo>
                    <a:cubicBezTo>
                      <a:pt x="366" y="183"/>
                      <a:pt x="297" y="252"/>
                      <a:pt x="252" y="298"/>
                    </a:cubicBezTo>
                    <a:cubicBezTo>
                      <a:pt x="229" y="343"/>
                      <a:pt x="206" y="389"/>
                      <a:pt x="183" y="434"/>
                    </a:cubicBezTo>
                    <a:cubicBezTo>
                      <a:pt x="115" y="480"/>
                      <a:pt x="92" y="594"/>
                      <a:pt x="69" y="663"/>
                    </a:cubicBezTo>
                    <a:cubicBezTo>
                      <a:pt x="23" y="868"/>
                      <a:pt x="1" y="1096"/>
                      <a:pt x="69" y="1302"/>
                    </a:cubicBezTo>
                    <a:cubicBezTo>
                      <a:pt x="115" y="1393"/>
                      <a:pt x="160" y="1484"/>
                      <a:pt x="206" y="1599"/>
                    </a:cubicBezTo>
                    <a:cubicBezTo>
                      <a:pt x="206" y="1621"/>
                      <a:pt x="229" y="1667"/>
                      <a:pt x="252" y="1690"/>
                    </a:cubicBezTo>
                    <a:cubicBezTo>
                      <a:pt x="275" y="1736"/>
                      <a:pt x="320" y="1781"/>
                      <a:pt x="366" y="1827"/>
                    </a:cubicBezTo>
                    <a:cubicBezTo>
                      <a:pt x="389" y="1850"/>
                      <a:pt x="434" y="1872"/>
                      <a:pt x="457" y="1895"/>
                    </a:cubicBezTo>
                    <a:cubicBezTo>
                      <a:pt x="526" y="1941"/>
                      <a:pt x="594" y="1987"/>
                      <a:pt x="663" y="2009"/>
                    </a:cubicBezTo>
                    <a:cubicBezTo>
                      <a:pt x="731" y="2032"/>
                      <a:pt x="777" y="2055"/>
                      <a:pt x="845" y="2055"/>
                    </a:cubicBezTo>
                    <a:cubicBezTo>
                      <a:pt x="914" y="2078"/>
                      <a:pt x="994" y="2089"/>
                      <a:pt x="1073" y="2089"/>
                    </a:cubicBezTo>
                    <a:cubicBezTo>
                      <a:pt x="1153" y="2089"/>
                      <a:pt x="1233" y="2078"/>
                      <a:pt x="1302" y="2055"/>
                    </a:cubicBezTo>
                    <a:cubicBezTo>
                      <a:pt x="1393" y="2032"/>
                      <a:pt x="1461" y="2009"/>
                      <a:pt x="1530" y="1964"/>
                    </a:cubicBezTo>
                    <a:cubicBezTo>
                      <a:pt x="1576" y="1941"/>
                      <a:pt x="1644" y="1918"/>
                      <a:pt x="1690" y="1895"/>
                    </a:cubicBezTo>
                    <a:cubicBezTo>
                      <a:pt x="1781" y="1850"/>
                      <a:pt x="1872" y="1781"/>
                      <a:pt x="1964" y="1690"/>
                    </a:cubicBezTo>
                    <a:cubicBezTo>
                      <a:pt x="2009" y="1621"/>
                      <a:pt x="2078" y="1530"/>
                      <a:pt x="2101" y="1439"/>
                    </a:cubicBezTo>
                    <a:cubicBezTo>
                      <a:pt x="2123" y="1416"/>
                      <a:pt x="2123" y="1370"/>
                      <a:pt x="2146" y="1325"/>
                    </a:cubicBezTo>
                    <a:cubicBezTo>
                      <a:pt x="2169" y="1256"/>
                      <a:pt x="2169" y="1188"/>
                      <a:pt x="2169" y="1142"/>
                    </a:cubicBezTo>
                    <a:cubicBezTo>
                      <a:pt x="2169" y="1096"/>
                      <a:pt x="2146" y="1051"/>
                      <a:pt x="2146" y="1005"/>
                    </a:cubicBezTo>
                    <a:cubicBezTo>
                      <a:pt x="2146" y="937"/>
                      <a:pt x="2123" y="891"/>
                      <a:pt x="2123" y="823"/>
                    </a:cubicBezTo>
                    <a:cubicBezTo>
                      <a:pt x="2101" y="731"/>
                      <a:pt x="2055" y="617"/>
                      <a:pt x="1986" y="526"/>
                    </a:cubicBezTo>
                    <a:cubicBezTo>
                      <a:pt x="1964" y="457"/>
                      <a:pt x="1895" y="389"/>
                      <a:pt x="1827" y="343"/>
                    </a:cubicBezTo>
                    <a:cubicBezTo>
                      <a:pt x="1758" y="252"/>
                      <a:pt x="1644" y="183"/>
                      <a:pt x="1553" y="138"/>
                    </a:cubicBezTo>
                    <a:cubicBezTo>
                      <a:pt x="1484" y="92"/>
                      <a:pt x="1393" y="69"/>
                      <a:pt x="1302" y="46"/>
                    </a:cubicBezTo>
                    <a:cubicBezTo>
                      <a:pt x="1210" y="1"/>
                      <a:pt x="1119" y="1"/>
                      <a:pt x="1028"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9" name="Google Shape;289;p8"/>
              <p:cNvSpPr/>
              <p:nvPr/>
            </p:nvSpPr>
            <p:spPr>
              <a:xfrm>
                <a:off x="4390509" y="214634"/>
                <a:ext cx="77144" cy="87010"/>
              </a:xfrm>
              <a:custGeom>
                <a:avLst/>
                <a:gdLst/>
                <a:ahLst/>
                <a:cxnLst/>
                <a:rect l="l" t="t" r="r" b="b"/>
                <a:pathLst>
                  <a:path w="2854" h="3219" extrusionOk="0">
                    <a:moveTo>
                      <a:pt x="1347" y="320"/>
                    </a:moveTo>
                    <a:cubicBezTo>
                      <a:pt x="1439" y="343"/>
                      <a:pt x="1530" y="366"/>
                      <a:pt x="1621" y="388"/>
                    </a:cubicBezTo>
                    <a:cubicBezTo>
                      <a:pt x="1713" y="457"/>
                      <a:pt x="1827" y="503"/>
                      <a:pt x="1918" y="571"/>
                    </a:cubicBezTo>
                    <a:cubicBezTo>
                      <a:pt x="2009" y="662"/>
                      <a:pt x="2101" y="731"/>
                      <a:pt x="2169" y="845"/>
                    </a:cubicBezTo>
                    <a:cubicBezTo>
                      <a:pt x="2260" y="959"/>
                      <a:pt x="2329" y="1073"/>
                      <a:pt x="2375" y="1210"/>
                    </a:cubicBezTo>
                    <a:cubicBezTo>
                      <a:pt x="2443" y="1324"/>
                      <a:pt x="2466" y="1461"/>
                      <a:pt x="2489" y="1598"/>
                    </a:cubicBezTo>
                    <a:cubicBezTo>
                      <a:pt x="2511" y="1735"/>
                      <a:pt x="2511" y="1895"/>
                      <a:pt x="2489" y="2032"/>
                    </a:cubicBezTo>
                    <a:cubicBezTo>
                      <a:pt x="2489" y="2123"/>
                      <a:pt x="2443" y="2214"/>
                      <a:pt x="2420" y="2329"/>
                    </a:cubicBezTo>
                    <a:cubicBezTo>
                      <a:pt x="2375" y="2397"/>
                      <a:pt x="2329" y="2488"/>
                      <a:pt x="2283" y="2557"/>
                    </a:cubicBezTo>
                    <a:cubicBezTo>
                      <a:pt x="2238" y="2602"/>
                      <a:pt x="2192" y="2671"/>
                      <a:pt x="2123" y="2717"/>
                    </a:cubicBezTo>
                    <a:cubicBezTo>
                      <a:pt x="2078" y="2739"/>
                      <a:pt x="2009" y="2785"/>
                      <a:pt x="1941" y="2808"/>
                    </a:cubicBezTo>
                    <a:cubicBezTo>
                      <a:pt x="1872" y="2854"/>
                      <a:pt x="1804" y="2854"/>
                      <a:pt x="1735" y="2876"/>
                    </a:cubicBezTo>
                    <a:lnTo>
                      <a:pt x="1507" y="2876"/>
                    </a:lnTo>
                    <a:cubicBezTo>
                      <a:pt x="1416" y="2854"/>
                      <a:pt x="1325" y="2831"/>
                      <a:pt x="1256" y="2808"/>
                    </a:cubicBezTo>
                    <a:cubicBezTo>
                      <a:pt x="1142" y="2762"/>
                      <a:pt x="1028" y="2694"/>
                      <a:pt x="914" y="2625"/>
                    </a:cubicBezTo>
                    <a:cubicBezTo>
                      <a:pt x="822" y="2534"/>
                      <a:pt x="754" y="2466"/>
                      <a:pt x="685" y="2351"/>
                    </a:cubicBezTo>
                    <a:cubicBezTo>
                      <a:pt x="594" y="2260"/>
                      <a:pt x="526" y="2146"/>
                      <a:pt x="480" y="2009"/>
                    </a:cubicBezTo>
                    <a:cubicBezTo>
                      <a:pt x="412" y="1872"/>
                      <a:pt x="366" y="1712"/>
                      <a:pt x="343" y="1575"/>
                    </a:cubicBezTo>
                    <a:cubicBezTo>
                      <a:pt x="343" y="1507"/>
                      <a:pt x="343" y="1438"/>
                      <a:pt x="343" y="1347"/>
                    </a:cubicBezTo>
                    <a:cubicBezTo>
                      <a:pt x="343" y="1301"/>
                      <a:pt x="343" y="1256"/>
                      <a:pt x="343" y="1210"/>
                    </a:cubicBezTo>
                    <a:lnTo>
                      <a:pt x="343" y="1187"/>
                    </a:lnTo>
                    <a:cubicBezTo>
                      <a:pt x="366" y="1073"/>
                      <a:pt x="389" y="982"/>
                      <a:pt x="434" y="891"/>
                    </a:cubicBezTo>
                    <a:cubicBezTo>
                      <a:pt x="480" y="799"/>
                      <a:pt x="526" y="708"/>
                      <a:pt x="571" y="639"/>
                    </a:cubicBezTo>
                    <a:cubicBezTo>
                      <a:pt x="594" y="617"/>
                      <a:pt x="594" y="617"/>
                      <a:pt x="617" y="594"/>
                    </a:cubicBezTo>
                    <a:cubicBezTo>
                      <a:pt x="640" y="548"/>
                      <a:pt x="685" y="525"/>
                      <a:pt x="731" y="480"/>
                    </a:cubicBezTo>
                    <a:cubicBezTo>
                      <a:pt x="777" y="457"/>
                      <a:pt x="822" y="434"/>
                      <a:pt x="868" y="411"/>
                    </a:cubicBezTo>
                    <a:cubicBezTo>
                      <a:pt x="868" y="411"/>
                      <a:pt x="868" y="411"/>
                      <a:pt x="868" y="388"/>
                    </a:cubicBezTo>
                    <a:lnTo>
                      <a:pt x="891" y="388"/>
                    </a:lnTo>
                    <a:cubicBezTo>
                      <a:pt x="947" y="370"/>
                      <a:pt x="1004" y="351"/>
                      <a:pt x="1074" y="332"/>
                    </a:cubicBezTo>
                    <a:lnTo>
                      <a:pt x="1074" y="332"/>
                    </a:lnTo>
                    <a:cubicBezTo>
                      <a:pt x="1073" y="335"/>
                      <a:pt x="1073" y="338"/>
                      <a:pt x="1073" y="343"/>
                    </a:cubicBezTo>
                    <a:cubicBezTo>
                      <a:pt x="1073" y="343"/>
                      <a:pt x="1073" y="337"/>
                      <a:pt x="1076" y="331"/>
                    </a:cubicBezTo>
                    <a:lnTo>
                      <a:pt x="1076" y="331"/>
                    </a:lnTo>
                    <a:cubicBezTo>
                      <a:pt x="1076" y="331"/>
                      <a:pt x="1075" y="332"/>
                      <a:pt x="1074" y="332"/>
                    </a:cubicBezTo>
                    <a:lnTo>
                      <a:pt x="1074" y="332"/>
                    </a:lnTo>
                    <a:cubicBezTo>
                      <a:pt x="1074" y="320"/>
                      <a:pt x="1078" y="320"/>
                      <a:pt x="1096" y="320"/>
                    </a:cubicBezTo>
                    <a:cubicBezTo>
                      <a:pt x="1085" y="320"/>
                      <a:pt x="1079" y="325"/>
                      <a:pt x="1076" y="331"/>
                    </a:cubicBezTo>
                    <a:lnTo>
                      <a:pt x="1076" y="331"/>
                    </a:lnTo>
                    <a:cubicBezTo>
                      <a:pt x="1090" y="327"/>
                      <a:pt x="1104" y="324"/>
                      <a:pt x="1119" y="320"/>
                    </a:cubicBezTo>
                    <a:close/>
                    <a:moveTo>
                      <a:pt x="1233" y="0"/>
                    </a:moveTo>
                    <a:cubicBezTo>
                      <a:pt x="1165" y="0"/>
                      <a:pt x="1073" y="0"/>
                      <a:pt x="1005" y="23"/>
                    </a:cubicBezTo>
                    <a:lnTo>
                      <a:pt x="982" y="23"/>
                    </a:lnTo>
                    <a:cubicBezTo>
                      <a:pt x="914" y="46"/>
                      <a:pt x="868" y="46"/>
                      <a:pt x="822" y="69"/>
                    </a:cubicBezTo>
                    <a:cubicBezTo>
                      <a:pt x="800" y="69"/>
                      <a:pt x="800" y="69"/>
                      <a:pt x="800" y="92"/>
                    </a:cubicBezTo>
                    <a:cubicBezTo>
                      <a:pt x="754" y="92"/>
                      <a:pt x="731" y="115"/>
                      <a:pt x="708" y="115"/>
                    </a:cubicBezTo>
                    <a:cubicBezTo>
                      <a:pt x="708" y="115"/>
                      <a:pt x="685" y="137"/>
                      <a:pt x="685" y="137"/>
                    </a:cubicBezTo>
                    <a:lnTo>
                      <a:pt x="663" y="137"/>
                    </a:lnTo>
                    <a:cubicBezTo>
                      <a:pt x="663" y="137"/>
                      <a:pt x="663" y="160"/>
                      <a:pt x="640" y="160"/>
                    </a:cubicBezTo>
                    <a:lnTo>
                      <a:pt x="617" y="160"/>
                    </a:lnTo>
                    <a:cubicBezTo>
                      <a:pt x="617" y="160"/>
                      <a:pt x="617" y="183"/>
                      <a:pt x="617" y="183"/>
                    </a:cubicBezTo>
                    <a:lnTo>
                      <a:pt x="594" y="183"/>
                    </a:lnTo>
                    <a:cubicBezTo>
                      <a:pt x="594" y="183"/>
                      <a:pt x="571" y="183"/>
                      <a:pt x="571" y="206"/>
                    </a:cubicBezTo>
                    <a:cubicBezTo>
                      <a:pt x="480" y="274"/>
                      <a:pt x="389" y="366"/>
                      <a:pt x="320" y="457"/>
                    </a:cubicBezTo>
                    <a:lnTo>
                      <a:pt x="297" y="457"/>
                    </a:lnTo>
                    <a:cubicBezTo>
                      <a:pt x="229" y="548"/>
                      <a:pt x="160" y="662"/>
                      <a:pt x="115" y="799"/>
                    </a:cubicBezTo>
                    <a:cubicBezTo>
                      <a:pt x="23" y="1050"/>
                      <a:pt x="1" y="1324"/>
                      <a:pt x="23" y="1575"/>
                    </a:cubicBezTo>
                    <a:cubicBezTo>
                      <a:pt x="23" y="1575"/>
                      <a:pt x="23" y="1575"/>
                      <a:pt x="23" y="1598"/>
                    </a:cubicBezTo>
                    <a:cubicBezTo>
                      <a:pt x="46" y="1804"/>
                      <a:pt x="115" y="1986"/>
                      <a:pt x="183" y="2169"/>
                    </a:cubicBezTo>
                    <a:cubicBezTo>
                      <a:pt x="366" y="2557"/>
                      <a:pt x="663" y="2876"/>
                      <a:pt x="1051" y="3082"/>
                    </a:cubicBezTo>
                    <a:cubicBezTo>
                      <a:pt x="1233" y="3173"/>
                      <a:pt x="1439" y="3219"/>
                      <a:pt x="1667" y="3219"/>
                    </a:cubicBezTo>
                    <a:cubicBezTo>
                      <a:pt x="1758" y="3196"/>
                      <a:pt x="1850" y="3196"/>
                      <a:pt x="1964" y="3150"/>
                    </a:cubicBezTo>
                    <a:cubicBezTo>
                      <a:pt x="2078" y="3127"/>
                      <a:pt x="2169" y="3082"/>
                      <a:pt x="2260" y="3013"/>
                    </a:cubicBezTo>
                    <a:cubicBezTo>
                      <a:pt x="2443" y="2899"/>
                      <a:pt x="2580" y="2739"/>
                      <a:pt x="2671" y="2557"/>
                    </a:cubicBezTo>
                    <a:cubicBezTo>
                      <a:pt x="2785" y="2351"/>
                      <a:pt x="2831" y="2123"/>
                      <a:pt x="2831" y="1895"/>
                    </a:cubicBezTo>
                    <a:cubicBezTo>
                      <a:pt x="2854" y="1667"/>
                      <a:pt x="2808" y="1461"/>
                      <a:pt x="2740" y="1256"/>
                    </a:cubicBezTo>
                    <a:cubicBezTo>
                      <a:pt x="2694" y="1050"/>
                      <a:pt x="2580" y="868"/>
                      <a:pt x="2466" y="708"/>
                    </a:cubicBezTo>
                    <a:cubicBezTo>
                      <a:pt x="2215" y="343"/>
                      <a:pt x="1827" y="69"/>
                      <a:pt x="1393"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0" name="Google Shape;290;p8"/>
              <p:cNvSpPr/>
              <p:nvPr/>
            </p:nvSpPr>
            <p:spPr>
              <a:xfrm>
                <a:off x="4298580" y="207227"/>
                <a:ext cx="46924" cy="46681"/>
              </a:xfrm>
              <a:custGeom>
                <a:avLst/>
                <a:gdLst/>
                <a:ahLst/>
                <a:cxnLst/>
                <a:rect l="l" t="t" r="r" b="b"/>
                <a:pathLst>
                  <a:path w="1736" h="1727" extrusionOk="0">
                    <a:moveTo>
                      <a:pt x="914" y="343"/>
                    </a:moveTo>
                    <a:cubicBezTo>
                      <a:pt x="959" y="343"/>
                      <a:pt x="982" y="343"/>
                      <a:pt x="1028" y="366"/>
                    </a:cubicBezTo>
                    <a:cubicBezTo>
                      <a:pt x="1073" y="366"/>
                      <a:pt x="1119" y="389"/>
                      <a:pt x="1165" y="411"/>
                    </a:cubicBezTo>
                    <a:cubicBezTo>
                      <a:pt x="1188" y="457"/>
                      <a:pt x="1233" y="480"/>
                      <a:pt x="1256" y="503"/>
                    </a:cubicBezTo>
                    <a:cubicBezTo>
                      <a:pt x="1302" y="548"/>
                      <a:pt x="1325" y="571"/>
                      <a:pt x="1347" y="617"/>
                    </a:cubicBezTo>
                    <a:cubicBezTo>
                      <a:pt x="1370" y="662"/>
                      <a:pt x="1370" y="708"/>
                      <a:pt x="1393" y="754"/>
                    </a:cubicBezTo>
                    <a:cubicBezTo>
                      <a:pt x="1393" y="799"/>
                      <a:pt x="1393" y="845"/>
                      <a:pt x="1393" y="891"/>
                    </a:cubicBezTo>
                    <a:cubicBezTo>
                      <a:pt x="1393" y="936"/>
                      <a:pt x="1393" y="982"/>
                      <a:pt x="1370" y="1028"/>
                    </a:cubicBezTo>
                    <a:cubicBezTo>
                      <a:pt x="1347" y="1073"/>
                      <a:pt x="1325" y="1142"/>
                      <a:pt x="1302" y="1187"/>
                    </a:cubicBezTo>
                    <a:cubicBezTo>
                      <a:pt x="1279" y="1210"/>
                      <a:pt x="1256" y="1233"/>
                      <a:pt x="1210" y="1279"/>
                    </a:cubicBezTo>
                    <a:cubicBezTo>
                      <a:pt x="1188" y="1302"/>
                      <a:pt x="1142" y="1324"/>
                      <a:pt x="1096" y="1347"/>
                    </a:cubicBezTo>
                    <a:cubicBezTo>
                      <a:pt x="1051" y="1370"/>
                      <a:pt x="1005" y="1393"/>
                      <a:pt x="959" y="1393"/>
                    </a:cubicBezTo>
                    <a:lnTo>
                      <a:pt x="822" y="1393"/>
                    </a:lnTo>
                    <a:cubicBezTo>
                      <a:pt x="777" y="1393"/>
                      <a:pt x="731" y="1393"/>
                      <a:pt x="685" y="1370"/>
                    </a:cubicBezTo>
                    <a:cubicBezTo>
                      <a:pt x="640" y="1347"/>
                      <a:pt x="617" y="1347"/>
                      <a:pt x="571" y="1302"/>
                    </a:cubicBezTo>
                    <a:cubicBezTo>
                      <a:pt x="526" y="1279"/>
                      <a:pt x="503" y="1256"/>
                      <a:pt x="457" y="1210"/>
                    </a:cubicBezTo>
                    <a:cubicBezTo>
                      <a:pt x="434" y="1187"/>
                      <a:pt x="412" y="1142"/>
                      <a:pt x="389" y="1096"/>
                    </a:cubicBezTo>
                    <a:cubicBezTo>
                      <a:pt x="366" y="1050"/>
                      <a:pt x="343" y="1005"/>
                      <a:pt x="343" y="959"/>
                    </a:cubicBezTo>
                    <a:cubicBezTo>
                      <a:pt x="320" y="913"/>
                      <a:pt x="320" y="891"/>
                      <a:pt x="320" y="845"/>
                    </a:cubicBezTo>
                    <a:cubicBezTo>
                      <a:pt x="343" y="777"/>
                      <a:pt x="343" y="731"/>
                      <a:pt x="366" y="685"/>
                    </a:cubicBezTo>
                    <a:cubicBezTo>
                      <a:pt x="366" y="662"/>
                      <a:pt x="366" y="640"/>
                      <a:pt x="389" y="640"/>
                    </a:cubicBezTo>
                    <a:cubicBezTo>
                      <a:pt x="389" y="617"/>
                      <a:pt x="389" y="617"/>
                      <a:pt x="389" y="594"/>
                    </a:cubicBezTo>
                    <a:lnTo>
                      <a:pt x="412" y="594"/>
                    </a:lnTo>
                    <a:cubicBezTo>
                      <a:pt x="412" y="594"/>
                      <a:pt x="412" y="571"/>
                      <a:pt x="412" y="571"/>
                    </a:cubicBezTo>
                    <a:cubicBezTo>
                      <a:pt x="434" y="525"/>
                      <a:pt x="480" y="503"/>
                      <a:pt x="503" y="457"/>
                    </a:cubicBezTo>
                    <a:cubicBezTo>
                      <a:pt x="549" y="434"/>
                      <a:pt x="594" y="411"/>
                      <a:pt x="617" y="389"/>
                    </a:cubicBezTo>
                    <a:cubicBezTo>
                      <a:pt x="640" y="389"/>
                      <a:pt x="663" y="366"/>
                      <a:pt x="685" y="366"/>
                    </a:cubicBezTo>
                    <a:cubicBezTo>
                      <a:pt x="708" y="366"/>
                      <a:pt x="731" y="343"/>
                      <a:pt x="754" y="343"/>
                    </a:cubicBezTo>
                    <a:close/>
                    <a:moveTo>
                      <a:pt x="868" y="0"/>
                    </a:moveTo>
                    <a:cubicBezTo>
                      <a:pt x="777" y="0"/>
                      <a:pt x="663" y="23"/>
                      <a:pt x="571" y="46"/>
                    </a:cubicBezTo>
                    <a:cubicBezTo>
                      <a:pt x="526" y="69"/>
                      <a:pt x="457" y="115"/>
                      <a:pt x="412" y="137"/>
                    </a:cubicBezTo>
                    <a:cubicBezTo>
                      <a:pt x="366" y="160"/>
                      <a:pt x="320" y="206"/>
                      <a:pt x="275" y="229"/>
                    </a:cubicBezTo>
                    <a:cubicBezTo>
                      <a:pt x="275" y="252"/>
                      <a:pt x="275" y="252"/>
                      <a:pt x="252" y="252"/>
                    </a:cubicBezTo>
                    <a:cubicBezTo>
                      <a:pt x="252" y="274"/>
                      <a:pt x="229" y="297"/>
                      <a:pt x="206" y="320"/>
                    </a:cubicBezTo>
                    <a:cubicBezTo>
                      <a:pt x="160" y="366"/>
                      <a:pt x="138" y="411"/>
                      <a:pt x="92" y="480"/>
                    </a:cubicBezTo>
                    <a:cubicBezTo>
                      <a:pt x="92" y="503"/>
                      <a:pt x="69" y="525"/>
                      <a:pt x="69" y="571"/>
                    </a:cubicBezTo>
                    <a:cubicBezTo>
                      <a:pt x="46" y="571"/>
                      <a:pt x="46" y="594"/>
                      <a:pt x="46" y="594"/>
                    </a:cubicBezTo>
                    <a:cubicBezTo>
                      <a:pt x="46" y="617"/>
                      <a:pt x="46" y="617"/>
                      <a:pt x="24" y="640"/>
                    </a:cubicBezTo>
                    <a:cubicBezTo>
                      <a:pt x="24" y="708"/>
                      <a:pt x="1" y="777"/>
                      <a:pt x="1" y="845"/>
                    </a:cubicBezTo>
                    <a:cubicBezTo>
                      <a:pt x="1" y="868"/>
                      <a:pt x="1" y="913"/>
                      <a:pt x="1" y="936"/>
                    </a:cubicBezTo>
                    <a:cubicBezTo>
                      <a:pt x="1" y="1005"/>
                      <a:pt x="24" y="1050"/>
                      <a:pt x="24" y="1096"/>
                    </a:cubicBezTo>
                    <a:cubicBezTo>
                      <a:pt x="46" y="1142"/>
                      <a:pt x="69" y="1187"/>
                      <a:pt x="92" y="1233"/>
                    </a:cubicBezTo>
                    <a:cubicBezTo>
                      <a:pt x="115" y="1302"/>
                      <a:pt x="160" y="1347"/>
                      <a:pt x="183" y="1393"/>
                    </a:cubicBezTo>
                    <a:cubicBezTo>
                      <a:pt x="297" y="1530"/>
                      <a:pt x="412" y="1621"/>
                      <a:pt x="571" y="1667"/>
                    </a:cubicBezTo>
                    <a:cubicBezTo>
                      <a:pt x="658" y="1710"/>
                      <a:pt x="745" y="1726"/>
                      <a:pt x="838" y="1726"/>
                    </a:cubicBezTo>
                    <a:cubicBezTo>
                      <a:pt x="891" y="1726"/>
                      <a:pt x="947" y="1721"/>
                      <a:pt x="1005" y="1712"/>
                    </a:cubicBezTo>
                    <a:cubicBezTo>
                      <a:pt x="1142" y="1690"/>
                      <a:pt x="1302" y="1621"/>
                      <a:pt x="1416" y="1530"/>
                    </a:cubicBezTo>
                    <a:cubicBezTo>
                      <a:pt x="1530" y="1438"/>
                      <a:pt x="1598" y="1324"/>
                      <a:pt x="1667" y="1210"/>
                    </a:cubicBezTo>
                    <a:cubicBezTo>
                      <a:pt x="1735" y="1050"/>
                      <a:pt x="1735" y="891"/>
                      <a:pt x="1713" y="708"/>
                    </a:cubicBezTo>
                    <a:cubicBezTo>
                      <a:pt x="1690" y="594"/>
                      <a:pt x="1644" y="503"/>
                      <a:pt x="1576" y="389"/>
                    </a:cubicBezTo>
                    <a:cubicBezTo>
                      <a:pt x="1553" y="343"/>
                      <a:pt x="1507" y="297"/>
                      <a:pt x="1462" y="252"/>
                    </a:cubicBezTo>
                    <a:cubicBezTo>
                      <a:pt x="1416" y="183"/>
                      <a:pt x="1325" y="137"/>
                      <a:pt x="1279" y="115"/>
                    </a:cubicBezTo>
                    <a:cubicBezTo>
                      <a:pt x="1233" y="69"/>
                      <a:pt x="1165" y="69"/>
                      <a:pt x="1119" y="46"/>
                    </a:cubicBezTo>
                    <a:cubicBezTo>
                      <a:pt x="1073" y="23"/>
                      <a:pt x="1028" y="23"/>
                      <a:pt x="982" y="23"/>
                    </a:cubicBezTo>
                    <a:cubicBezTo>
                      <a:pt x="937" y="0"/>
                      <a:pt x="914" y="0"/>
                      <a:pt x="86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1" name="Google Shape;291;p8"/>
              <p:cNvSpPr/>
              <p:nvPr/>
            </p:nvSpPr>
            <p:spPr>
              <a:xfrm>
                <a:off x="4399781" y="317672"/>
                <a:ext cx="67872" cy="66872"/>
              </a:xfrm>
              <a:custGeom>
                <a:avLst/>
                <a:gdLst/>
                <a:ahLst/>
                <a:cxnLst/>
                <a:rect l="l" t="t" r="r" b="b"/>
                <a:pathLst>
                  <a:path w="2511" h="2474" extrusionOk="0">
                    <a:moveTo>
                      <a:pt x="1324" y="320"/>
                    </a:moveTo>
                    <a:cubicBezTo>
                      <a:pt x="1415" y="320"/>
                      <a:pt x="1484" y="343"/>
                      <a:pt x="1552" y="365"/>
                    </a:cubicBezTo>
                    <a:cubicBezTo>
                      <a:pt x="1643" y="388"/>
                      <a:pt x="1712" y="434"/>
                      <a:pt x="1780" y="480"/>
                    </a:cubicBezTo>
                    <a:cubicBezTo>
                      <a:pt x="1849" y="525"/>
                      <a:pt x="1895" y="571"/>
                      <a:pt x="1963" y="639"/>
                    </a:cubicBezTo>
                    <a:cubicBezTo>
                      <a:pt x="2009" y="685"/>
                      <a:pt x="2054" y="753"/>
                      <a:pt x="2077" y="822"/>
                    </a:cubicBezTo>
                    <a:cubicBezTo>
                      <a:pt x="2123" y="890"/>
                      <a:pt x="2146" y="982"/>
                      <a:pt x="2168" y="1073"/>
                    </a:cubicBezTo>
                    <a:cubicBezTo>
                      <a:pt x="2168" y="1141"/>
                      <a:pt x="2191" y="1233"/>
                      <a:pt x="2168" y="1301"/>
                    </a:cubicBezTo>
                    <a:cubicBezTo>
                      <a:pt x="2168" y="1393"/>
                      <a:pt x="2146" y="1461"/>
                      <a:pt x="2123" y="1552"/>
                    </a:cubicBezTo>
                    <a:cubicBezTo>
                      <a:pt x="2100" y="1621"/>
                      <a:pt x="2054" y="1689"/>
                      <a:pt x="2009" y="1758"/>
                    </a:cubicBezTo>
                    <a:cubicBezTo>
                      <a:pt x="1986" y="1826"/>
                      <a:pt x="1917" y="1872"/>
                      <a:pt x="1872" y="1918"/>
                    </a:cubicBezTo>
                    <a:cubicBezTo>
                      <a:pt x="1803" y="1986"/>
                      <a:pt x="1758" y="2009"/>
                      <a:pt x="1666" y="2054"/>
                    </a:cubicBezTo>
                    <a:cubicBezTo>
                      <a:pt x="1598" y="2100"/>
                      <a:pt x="1507" y="2123"/>
                      <a:pt x="1438" y="2146"/>
                    </a:cubicBezTo>
                    <a:lnTo>
                      <a:pt x="1187" y="2146"/>
                    </a:lnTo>
                    <a:cubicBezTo>
                      <a:pt x="1096" y="2146"/>
                      <a:pt x="1027" y="2123"/>
                      <a:pt x="959" y="2100"/>
                    </a:cubicBezTo>
                    <a:cubicBezTo>
                      <a:pt x="890" y="2077"/>
                      <a:pt x="822" y="2032"/>
                      <a:pt x="753" y="2009"/>
                    </a:cubicBezTo>
                    <a:cubicBezTo>
                      <a:pt x="685" y="1940"/>
                      <a:pt x="616" y="1895"/>
                      <a:pt x="548" y="1826"/>
                    </a:cubicBezTo>
                    <a:cubicBezTo>
                      <a:pt x="525" y="1781"/>
                      <a:pt x="479" y="1712"/>
                      <a:pt x="434" y="1666"/>
                    </a:cubicBezTo>
                    <a:cubicBezTo>
                      <a:pt x="411" y="1575"/>
                      <a:pt x="388" y="1507"/>
                      <a:pt x="365" y="1415"/>
                    </a:cubicBezTo>
                    <a:cubicBezTo>
                      <a:pt x="342" y="1347"/>
                      <a:pt x="342" y="1256"/>
                      <a:pt x="342" y="1164"/>
                    </a:cubicBezTo>
                    <a:cubicBezTo>
                      <a:pt x="365" y="1096"/>
                      <a:pt x="365" y="1027"/>
                      <a:pt x="388" y="936"/>
                    </a:cubicBezTo>
                    <a:cubicBezTo>
                      <a:pt x="434" y="868"/>
                      <a:pt x="457" y="799"/>
                      <a:pt x="502" y="731"/>
                    </a:cubicBezTo>
                    <a:cubicBezTo>
                      <a:pt x="525" y="685"/>
                      <a:pt x="548" y="662"/>
                      <a:pt x="571" y="616"/>
                    </a:cubicBezTo>
                    <a:cubicBezTo>
                      <a:pt x="594" y="594"/>
                      <a:pt x="616" y="571"/>
                      <a:pt x="639" y="548"/>
                    </a:cubicBezTo>
                    <a:cubicBezTo>
                      <a:pt x="662" y="525"/>
                      <a:pt x="685" y="525"/>
                      <a:pt x="708" y="502"/>
                    </a:cubicBezTo>
                    <a:cubicBezTo>
                      <a:pt x="753" y="480"/>
                      <a:pt x="776" y="457"/>
                      <a:pt x="822" y="434"/>
                    </a:cubicBezTo>
                    <a:cubicBezTo>
                      <a:pt x="822" y="434"/>
                      <a:pt x="845" y="411"/>
                      <a:pt x="845" y="411"/>
                    </a:cubicBezTo>
                    <a:cubicBezTo>
                      <a:pt x="890" y="388"/>
                      <a:pt x="936" y="388"/>
                      <a:pt x="982" y="365"/>
                    </a:cubicBezTo>
                    <a:lnTo>
                      <a:pt x="1004" y="365"/>
                    </a:lnTo>
                    <a:cubicBezTo>
                      <a:pt x="1004" y="365"/>
                      <a:pt x="1004" y="343"/>
                      <a:pt x="1027" y="343"/>
                    </a:cubicBezTo>
                    <a:lnTo>
                      <a:pt x="1096" y="343"/>
                    </a:lnTo>
                    <a:cubicBezTo>
                      <a:pt x="1164" y="320"/>
                      <a:pt x="1210" y="320"/>
                      <a:pt x="1278" y="320"/>
                    </a:cubicBezTo>
                    <a:close/>
                    <a:moveTo>
                      <a:pt x="1255" y="0"/>
                    </a:moveTo>
                    <a:cubicBezTo>
                      <a:pt x="1187" y="0"/>
                      <a:pt x="1096" y="0"/>
                      <a:pt x="1027" y="23"/>
                    </a:cubicBezTo>
                    <a:cubicBezTo>
                      <a:pt x="959" y="23"/>
                      <a:pt x="913" y="46"/>
                      <a:pt x="845" y="69"/>
                    </a:cubicBezTo>
                    <a:cubicBezTo>
                      <a:pt x="822" y="69"/>
                      <a:pt x="799" y="91"/>
                      <a:pt x="776" y="91"/>
                    </a:cubicBezTo>
                    <a:lnTo>
                      <a:pt x="753" y="91"/>
                    </a:lnTo>
                    <a:cubicBezTo>
                      <a:pt x="730" y="114"/>
                      <a:pt x="685" y="137"/>
                      <a:pt x="662" y="160"/>
                    </a:cubicBezTo>
                    <a:lnTo>
                      <a:pt x="639" y="160"/>
                    </a:lnTo>
                    <a:cubicBezTo>
                      <a:pt x="548" y="206"/>
                      <a:pt x="479" y="274"/>
                      <a:pt x="411" y="320"/>
                    </a:cubicBezTo>
                    <a:cubicBezTo>
                      <a:pt x="411" y="343"/>
                      <a:pt x="411" y="343"/>
                      <a:pt x="388" y="343"/>
                    </a:cubicBezTo>
                    <a:cubicBezTo>
                      <a:pt x="365" y="365"/>
                      <a:pt x="342" y="388"/>
                      <a:pt x="320" y="411"/>
                    </a:cubicBezTo>
                    <a:cubicBezTo>
                      <a:pt x="251" y="502"/>
                      <a:pt x="205" y="571"/>
                      <a:pt x="160" y="662"/>
                    </a:cubicBezTo>
                    <a:cubicBezTo>
                      <a:pt x="137" y="731"/>
                      <a:pt x="91" y="799"/>
                      <a:pt x="69" y="868"/>
                    </a:cubicBezTo>
                    <a:cubicBezTo>
                      <a:pt x="69" y="890"/>
                      <a:pt x="69" y="913"/>
                      <a:pt x="46" y="936"/>
                    </a:cubicBezTo>
                    <a:cubicBezTo>
                      <a:pt x="46" y="959"/>
                      <a:pt x="46" y="959"/>
                      <a:pt x="46" y="959"/>
                    </a:cubicBezTo>
                    <a:cubicBezTo>
                      <a:pt x="0" y="1141"/>
                      <a:pt x="0" y="1324"/>
                      <a:pt x="46" y="1507"/>
                    </a:cubicBezTo>
                    <a:cubicBezTo>
                      <a:pt x="91" y="1689"/>
                      <a:pt x="183" y="1872"/>
                      <a:pt x="297" y="2032"/>
                    </a:cubicBezTo>
                    <a:cubicBezTo>
                      <a:pt x="434" y="2169"/>
                      <a:pt x="594" y="2306"/>
                      <a:pt x="776" y="2374"/>
                    </a:cubicBezTo>
                    <a:cubicBezTo>
                      <a:pt x="916" y="2444"/>
                      <a:pt x="1082" y="2474"/>
                      <a:pt x="1254" y="2474"/>
                    </a:cubicBezTo>
                    <a:cubicBezTo>
                      <a:pt x="1307" y="2474"/>
                      <a:pt x="1361" y="2471"/>
                      <a:pt x="1415" y="2465"/>
                    </a:cubicBezTo>
                    <a:cubicBezTo>
                      <a:pt x="1621" y="2442"/>
                      <a:pt x="1826" y="2374"/>
                      <a:pt x="1986" y="2237"/>
                    </a:cubicBezTo>
                    <a:cubicBezTo>
                      <a:pt x="2146" y="2146"/>
                      <a:pt x="2260" y="1986"/>
                      <a:pt x="2351" y="1826"/>
                    </a:cubicBezTo>
                    <a:cubicBezTo>
                      <a:pt x="2397" y="1735"/>
                      <a:pt x="2442" y="1644"/>
                      <a:pt x="2465" y="1552"/>
                    </a:cubicBezTo>
                    <a:cubicBezTo>
                      <a:pt x="2488" y="1438"/>
                      <a:pt x="2511" y="1324"/>
                      <a:pt x="2511" y="1210"/>
                    </a:cubicBezTo>
                    <a:cubicBezTo>
                      <a:pt x="2511" y="1096"/>
                      <a:pt x="2488" y="982"/>
                      <a:pt x="2442" y="868"/>
                    </a:cubicBezTo>
                    <a:cubicBezTo>
                      <a:pt x="2420" y="776"/>
                      <a:pt x="2374" y="685"/>
                      <a:pt x="2328" y="616"/>
                    </a:cubicBezTo>
                    <a:cubicBezTo>
                      <a:pt x="2283" y="525"/>
                      <a:pt x="2214" y="457"/>
                      <a:pt x="2168" y="365"/>
                    </a:cubicBezTo>
                    <a:cubicBezTo>
                      <a:pt x="2100" y="320"/>
                      <a:pt x="2032" y="251"/>
                      <a:pt x="1963" y="206"/>
                    </a:cubicBezTo>
                    <a:cubicBezTo>
                      <a:pt x="1780" y="91"/>
                      <a:pt x="1575" y="23"/>
                      <a:pt x="1370"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292" name="Google Shape;292;p8"/>
            <p:cNvGrpSpPr/>
            <p:nvPr/>
          </p:nvGrpSpPr>
          <p:grpSpPr>
            <a:xfrm rot="10800000">
              <a:off x="5967613" y="-154556"/>
              <a:ext cx="273294" cy="323868"/>
              <a:chOff x="2962001" y="2010494"/>
              <a:chExt cx="273294" cy="323868"/>
            </a:xfrm>
          </p:grpSpPr>
          <p:sp>
            <p:nvSpPr>
              <p:cNvPr id="293" name="Google Shape;293;p8"/>
              <p:cNvSpPr/>
              <p:nvPr/>
            </p:nvSpPr>
            <p:spPr>
              <a:xfrm flipH="1">
                <a:off x="2962001" y="2059500"/>
                <a:ext cx="273294" cy="274863"/>
              </a:xfrm>
              <a:custGeom>
                <a:avLst/>
                <a:gdLst/>
                <a:ahLst/>
                <a:cxnLst/>
                <a:rect l="l" t="t" r="r" b="b"/>
                <a:pathLst>
                  <a:path w="6871" h="6910" extrusionOk="0">
                    <a:moveTo>
                      <a:pt x="2990" y="1"/>
                    </a:moveTo>
                    <a:lnTo>
                      <a:pt x="731" y="3242"/>
                    </a:lnTo>
                    <a:cubicBezTo>
                      <a:pt x="0" y="4292"/>
                      <a:pt x="274" y="5753"/>
                      <a:pt x="1347" y="6483"/>
                    </a:cubicBezTo>
                    <a:cubicBezTo>
                      <a:pt x="1749" y="6772"/>
                      <a:pt x="2211" y="6910"/>
                      <a:pt x="2670" y="6910"/>
                    </a:cubicBezTo>
                    <a:cubicBezTo>
                      <a:pt x="3409" y="6910"/>
                      <a:pt x="4137" y="6552"/>
                      <a:pt x="4588" y="5890"/>
                    </a:cubicBezTo>
                    <a:lnTo>
                      <a:pt x="6871" y="2649"/>
                    </a:lnTo>
                    <a:lnTo>
                      <a:pt x="2990" y="1"/>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4" name="Google Shape;294;p8"/>
              <p:cNvSpPr/>
              <p:nvPr/>
            </p:nvSpPr>
            <p:spPr>
              <a:xfrm flipH="1">
                <a:off x="2962001" y="2010494"/>
                <a:ext cx="154367" cy="154376"/>
              </a:xfrm>
              <a:custGeom>
                <a:avLst/>
                <a:gdLst/>
                <a:ahLst/>
                <a:cxnLst/>
                <a:rect l="l" t="t" r="r" b="b"/>
                <a:pathLst>
                  <a:path w="3881" h="3881" extrusionOk="0">
                    <a:moveTo>
                      <a:pt x="3698" y="0"/>
                    </a:moveTo>
                    <a:lnTo>
                      <a:pt x="0" y="1233"/>
                    </a:lnTo>
                    <a:lnTo>
                      <a:pt x="3881" y="3881"/>
                    </a:lnTo>
                    <a:lnTo>
                      <a:pt x="3881" y="3881"/>
                    </a:lnTo>
                    <a:lnTo>
                      <a:pt x="3698" y="0"/>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5" name="Google Shape;295;p8"/>
              <p:cNvSpPr/>
              <p:nvPr/>
            </p:nvSpPr>
            <p:spPr>
              <a:xfrm flipH="1">
                <a:off x="2967450" y="2010494"/>
                <a:ext cx="42718" cy="40891"/>
              </a:xfrm>
              <a:custGeom>
                <a:avLst/>
                <a:gdLst/>
                <a:ahLst/>
                <a:cxnLst/>
                <a:rect l="l" t="t" r="r" b="b"/>
                <a:pathLst>
                  <a:path w="1074" h="1028" extrusionOk="0">
                    <a:moveTo>
                      <a:pt x="1028" y="0"/>
                    </a:moveTo>
                    <a:lnTo>
                      <a:pt x="1" y="343"/>
                    </a:lnTo>
                    <a:lnTo>
                      <a:pt x="1074" y="1027"/>
                    </a:lnTo>
                    <a:lnTo>
                      <a:pt x="1028" y="0"/>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6" name="Google Shape;296;p8"/>
              <p:cNvSpPr/>
              <p:nvPr/>
            </p:nvSpPr>
            <p:spPr>
              <a:xfrm flipH="1">
                <a:off x="3116328" y="2087663"/>
                <a:ext cx="66305" cy="90852"/>
              </a:xfrm>
              <a:custGeom>
                <a:avLst/>
                <a:gdLst/>
                <a:ahLst/>
                <a:cxnLst/>
                <a:rect l="l" t="t" r="r" b="b"/>
                <a:pathLst>
                  <a:path w="1667" h="2284" fill="none" extrusionOk="0">
                    <a:moveTo>
                      <a:pt x="1666" y="1"/>
                    </a:moveTo>
                    <a:lnTo>
                      <a:pt x="0" y="2283"/>
                    </a:lnTo>
                  </a:path>
                </a:pathLst>
              </a:custGeom>
              <a:noFill/>
              <a:ln w="685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7" name="Google Shape;297;p8"/>
              <p:cNvSpPr/>
              <p:nvPr/>
            </p:nvSpPr>
            <p:spPr>
              <a:xfrm flipH="1">
                <a:off x="3026476" y="2220201"/>
                <a:ext cx="66305" cy="89937"/>
              </a:xfrm>
              <a:custGeom>
                <a:avLst/>
                <a:gdLst/>
                <a:ahLst/>
                <a:cxnLst/>
                <a:rect l="l" t="t" r="r" b="b"/>
                <a:pathLst>
                  <a:path w="1667" h="2261" fill="none" extrusionOk="0">
                    <a:moveTo>
                      <a:pt x="1667" y="1"/>
                    </a:moveTo>
                    <a:lnTo>
                      <a:pt x="1" y="2261"/>
                    </a:lnTo>
                  </a:path>
                </a:pathLst>
              </a:custGeom>
              <a:noFill/>
              <a:ln w="685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298" name="Google Shape;298;p8"/>
            <p:cNvGrpSpPr/>
            <p:nvPr/>
          </p:nvGrpSpPr>
          <p:grpSpPr>
            <a:xfrm rot="429121">
              <a:off x="6085996" y="478748"/>
              <a:ext cx="275187" cy="229967"/>
              <a:chOff x="1192779" y="389220"/>
              <a:chExt cx="275192" cy="229971"/>
            </a:xfrm>
          </p:grpSpPr>
          <p:sp>
            <p:nvSpPr>
              <p:cNvPr id="299" name="Google Shape;299;p8"/>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0" name="Google Shape;300;p8"/>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1" name="Google Shape;301;p8"/>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2" name="Google Shape;302;p8"/>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3" name="Google Shape;303;p8"/>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4" name="Google Shape;304;p8"/>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91"/>
        <p:cNvGrpSpPr/>
        <p:nvPr/>
      </p:nvGrpSpPr>
      <p:grpSpPr>
        <a:xfrm>
          <a:off x="0" y="0"/>
          <a:ext cx="0" cy="0"/>
          <a:chOff x="0" y="0"/>
          <a:chExt cx="0" cy="0"/>
        </a:xfrm>
      </p:grpSpPr>
      <p:sp>
        <p:nvSpPr>
          <p:cNvPr id="392" name="Google Shape;392;p10"/>
          <p:cNvSpPr txBox="1">
            <a:spLocks noGrp="1"/>
          </p:cNvSpPr>
          <p:nvPr>
            <p:ph type="title"/>
          </p:nvPr>
        </p:nvSpPr>
        <p:spPr>
          <a:xfrm>
            <a:off x="540000" y="791156"/>
            <a:ext cx="3141600" cy="1017900"/>
          </a:xfrm>
          <a:prstGeom prst="rect">
            <a:avLst/>
          </a:prstGeom>
        </p:spPr>
        <p:txBody>
          <a:bodyPr spcFirstLastPara="1" wrap="square" lIns="0" tIns="0" rIns="0" bIns="0" anchor="t" anchorCtr="0">
            <a:noAutofit/>
          </a:bodyPr>
          <a:lstStyle>
            <a:lvl1pPr lvl="0" rtl="0">
              <a:spcBef>
                <a:spcPts val="0"/>
              </a:spcBef>
              <a:spcAft>
                <a:spcPts val="0"/>
              </a:spcAft>
              <a:buSzPts val="3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93" name="Google Shape;393;p10"/>
          <p:cNvSpPr/>
          <p:nvPr/>
        </p:nvSpPr>
        <p:spPr>
          <a:xfrm flipH="1">
            <a:off x="3428842" y="1"/>
            <a:ext cx="3429064" cy="2023443"/>
          </a:xfrm>
          <a:custGeom>
            <a:avLst/>
            <a:gdLst/>
            <a:ahLst/>
            <a:cxnLst/>
            <a:rect l="l" t="t" r="r" b="b"/>
            <a:pathLst>
              <a:path w="60512" h="16091" extrusionOk="0">
                <a:moveTo>
                  <a:pt x="0" y="0"/>
                </a:moveTo>
                <a:lnTo>
                  <a:pt x="0" y="15915"/>
                </a:lnTo>
                <a:cubicBezTo>
                  <a:pt x="0" y="15915"/>
                  <a:pt x="1475" y="16091"/>
                  <a:pt x="4118" y="16091"/>
                </a:cubicBezTo>
                <a:cubicBezTo>
                  <a:pt x="10236" y="16091"/>
                  <a:pt x="22617" y="15151"/>
                  <a:pt x="37469" y="8921"/>
                </a:cubicBezTo>
                <a:lnTo>
                  <a:pt x="60512" y="0"/>
                </a:ln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394" name="Google Shape;394;p10"/>
          <p:cNvGrpSpPr/>
          <p:nvPr/>
        </p:nvGrpSpPr>
        <p:grpSpPr>
          <a:xfrm>
            <a:off x="3960531" y="4"/>
            <a:ext cx="2898288" cy="1851297"/>
            <a:chOff x="5280004" y="2"/>
            <a:chExt cx="3863869" cy="1041400"/>
          </a:xfrm>
        </p:grpSpPr>
        <p:sp>
          <p:nvSpPr>
            <p:cNvPr id="395" name="Google Shape;395;p10"/>
            <p:cNvSpPr/>
            <p:nvPr/>
          </p:nvSpPr>
          <p:spPr>
            <a:xfrm>
              <a:off x="7141543" y="409977"/>
              <a:ext cx="253608" cy="250384"/>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6" name="Google Shape;396;p10"/>
            <p:cNvSpPr/>
            <p:nvPr/>
          </p:nvSpPr>
          <p:spPr>
            <a:xfrm>
              <a:off x="7849320" y="39968"/>
              <a:ext cx="172721" cy="16542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7" name="Google Shape;397;p10"/>
            <p:cNvSpPr/>
            <p:nvPr/>
          </p:nvSpPr>
          <p:spPr>
            <a:xfrm>
              <a:off x="8223486" y="460093"/>
              <a:ext cx="71214" cy="10030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8" name="Google Shape;398;p10"/>
            <p:cNvSpPr/>
            <p:nvPr/>
          </p:nvSpPr>
          <p:spPr>
            <a:xfrm>
              <a:off x="8971151" y="33594"/>
              <a:ext cx="172721" cy="16542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9" name="Google Shape;399;p10"/>
            <p:cNvSpPr/>
            <p:nvPr/>
          </p:nvSpPr>
          <p:spPr>
            <a:xfrm>
              <a:off x="8817013" y="847942"/>
              <a:ext cx="71214" cy="10030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0" name="Google Shape;400;p10"/>
            <p:cNvSpPr/>
            <p:nvPr/>
          </p:nvSpPr>
          <p:spPr>
            <a:xfrm>
              <a:off x="8386858" y="2"/>
              <a:ext cx="71214" cy="10030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1" name="Google Shape;401;p10"/>
            <p:cNvSpPr/>
            <p:nvPr/>
          </p:nvSpPr>
          <p:spPr>
            <a:xfrm>
              <a:off x="7413294" y="154070"/>
              <a:ext cx="71214" cy="10030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402" name="Google Shape;402;p10"/>
            <p:cNvGrpSpPr/>
            <p:nvPr/>
          </p:nvGrpSpPr>
          <p:grpSpPr>
            <a:xfrm rot="-2902641">
              <a:off x="8577127" y="419044"/>
              <a:ext cx="221605" cy="232410"/>
              <a:chOff x="4298580" y="207227"/>
              <a:chExt cx="169073" cy="177317"/>
            </a:xfrm>
          </p:grpSpPr>
          <p:sp>
            <p:nvSpPr>
              <p:cNvPr id="403" name="Google Shape;403;p10"/>
              <p:cNvSpPr/>
              <p:nvPr/>
            </p:nvSpPr>
            <p:spPr>
              <a:xfrm>
                <a:off x="4304148" y="212174"/>
                <a:ext cx="35788" cy="35193"/>
              </a:xfrm>
              <a:custGeom>
                <a:avLst/>
                <a:gdLst/>
                <a:ahLst/>
                <a:cxnLst/>
                <a:rect l="l" t="t" r="r" b="b"/>
                <a:pathLst>
                  <a:path w="1324" h="1302" extrusionOk="0">
                    <a:moveTo>
                      <a:pt x="685" y="0"/>
                    </a:moveTo>
                    <a:cubicBezTo>
                      <a:pt x="639" y="0"/>
                      <a:pt x="594" y="0"/>
                      <a:pt x="548" y="23"/>
                    </a:cubicBezTo>
                    <a:cubicBezTo>
                      <a:pt x="479" y="23"/>
                      <a:pt x="411" y="69"/>
                      <a:pt x="343" y="114"/>
                    </a:cubicBezTo>
                    <a:cubicBezTo>
                      <a:pt x="320" y="114"/>
                      <a:pt x="274" y="160"/>
                      <a:pt x="251" y="183"/>
                    </a:cubicBezTo>
                    <a:cubicBezTo>
                      <a:pt x="251" y="183"/>
                      <a:pt x="228" y="206"/>
                      <a:pt x="228" y="206"/>
                    </a:cubicBezTo>
                    <a:cubicBezTo>
                      <a:pt x="183" y="228"/>
                      <a:pt x="137" y="251"/>
                      <a:pt x="91" y="297"/>
                    </a:cubicBezTo>
                    <a:cubicBezTo>
                      <a:pt x="0" y="411"/>
                      <a:pt x="0" y="616"/>
                      <a:pt x="23" y="753"/>
                    </a:cubicBezTo>
                    <a:cubicBezTo>
                      <a:pt x="46" y="799"/>
                      <a:pt x="69" y="845"/>
                      <a:pt x="91" y="890"/>
                    </a:cubicBezTo>
                    <a:cubicBezTo>
                      <a:pt x="91" y="936"/>
                      <a:pt x="114" y="959"/>
                      <a:pt x="114" y="982"/>
                    </a:cubicBezTo>
                    <a:cubicBezTo>
                      <a:pt x="160" y="1050"/>
                      <a:pt x="206" y="1073"/>
                      <a:pt x="228" y="1119"/>
                    </a:cubicBezTo>
                    <a:cubicBezTo>
                      <a:pt x="274" y="1187"/>
                      <a:pt x="365" y="1233"/>
                      <a:pt x="434" y="1255"/>
                    </a:cubicBezTo>
                    <a:cubicBezTo>
                      <a:pt x="525" y="1278"/>
                      <a:pt x="616" y="1301"/>
                      <a:pt x="708" y="1301"/>
                    </a:cubicBezTo>
                    <a:cubicBezTo>
                      <a:pt x="776" y="1301"/>
                      <a:pt x="845" y="1278"/>
                      <a:pt x="890" y="1255"/>
                    </a:cubicBezTo>
                    <a:cubicBezTo>
                      <a:pt x="982" y="1210"/>
                      <a:pt x="1050" y="1164"/>
                      <a:pt x="1119" y="1119"/>
                    </a:cubicBezTo>
                    <a:cubicBezTo>
                      <a:pt x="1187" y="1050"/>
                      <a:pt x="1233" y="959"/>
                      <a:pt x="1278" y="867"/>
                    </a:cubicBezTo>
                    <a:cubicBezTo>
                      <a:pt x="1324" y="799"/>
                      <a:pt x="1324" y="708"/>
                      <a:pt x="1324" y="616"/>
                    </a:cubicBezTo>
                    <a:cubicBezTo>
                      <a:pt x="1324" y="548"/>
                      <a:pt x="1301" y="457"/>
                      <a:pt x="1278" y="388"/>
                    </a:cubicBezTo>
                    <a:cubicBezTo>
                      <a:pt x="1256" y="342"/>
                      <a:pt x="1233" y="297"/>
                      <a:pt x="1187" y="251"/>
                    </a:cubicBezTo>
                    <a:cubicBezTo>
                      <a:pt x="1164" y="206"/>
                      <a:pt x="1141" y="183"/>
                      <a:pt x="1119" y="160"/>
                    </a:cubicBezTo>
                    <a:cubicBezTo>
                      <a:pt x="1073" y="114"/>
                      <a:pt x="1027" y="91"/>
                      <a:pt x="1004" y="69"/>
                    </a:cubicBezTo>
                    <a:cubicBezTo>
                      <a:pt x="936" y="46"/>
                      <a:pt x="867" y="23"/>
                      <a:pt x="822" y="23"/>
                    </a:cubicBezTo>
                    <a:cubicBezTo>
                      <a:pt x="776" y="0"/>
                      <a:pt x="731" y="0"/>
                      <a:pt x="68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4" name="Google Shape;404;p10"/>
              <p:cNvSpPr/>
              <p:nvPr/>
            </p:nvSpPr>
            <p:spPr>
              <a:xfrm>
                <a:off x="4396077" y="219553"/>
                <a:ext cx="66656" cy="74684"/>
              </a:xfrm>
              <a:custGeom>
                <a:avLst/>
                <a:gdLst/>
                <a:ahLst/>
                <a:cxnLst/>
                <a:rect l="l" t="t" r="r" b="b"/>
                <a:pathLst>
                  <a:path w="2466" h="2763" extrusionOk="0">
                    <a:moveTo>
                      <a:pt x="959" y="1"/>
                    </a:moveTo>
                    <a:cubicBezTo>
                      <a:pt x="867" y="1"/>
                      <a:pt x="776" y="24"/>
                      <a:pt x="685" y="47"/>
                    </a:cubicBezTo>
                    <a:cubicBezTo>
                      <a:pt x="639" y="69"/>
                      <a:pt x="571" y="92"/>
                      <a:pt x="502" y="138"/>
                    </a:cubicBezTo>
                    <a:cubicBezTo>
                      <a:pt x="457" y="161"/>
                      <a:pt x="411" y="206"/>
                      <a:pt x="365" y="252"/>
                    </a:cubicBezTo>
                    <a:cubicBezTo>
                      <a:pt x="342" y="275"/>
                      <a:pt x="320" y="298"/>
                      <a:pt x="297" y="343"/>
                    </a:cubicBezTo>
                    <a:cubicBezTo>
                      <a:pt x="228" y="389"/>
                      <a:pt x="183" y="457"/>
                      <a:pt x="160" y="549"/>
                    </a:cubicBezTo>
                    <a:cubicBezTo>
                      <a:pt x="114" y="640"/>
                      <a:pt x="91" y="731"/>
                      <a:pt x="69" y="823"/>
                    </a:cubicBezTo>
                    <a:cubicBezTo>
                      <a:pt x="23" y="982"/>
                      <a:pt x="0" y="1142"/>
                      <a:pt x="0" y="1302"/>
                    </a:cubicBezTo>
                    <a:cubicBezTo>
                      <a:pt x="23" y="1462"/>
                      <a:pt x="69" y="1622"/>
                      <a:pt x="137" y="1759"/>
                    </a:cubicBezTo>
                    <a:cubicBezTo>
                      <a:pt x="206" y="1918"/>
                      <a:pt x="274" y="2078"/>
                      <a:pt x="388" y="2215"/>
                    </a:cubicBezTo>
                    <a:cubicBezTo>
                      <a:pt x="434" y="2284"/>
                      <a:pt x="479" y="2352"/>
                      <a:pt x="548" y="2398"/>
                    </a:cubicBezTo>
                    <a:cubicBezTo>
                      <a:pt x="639" y="2489"/>
                      <a:pt x="753" y="2557"/>
                      <a:pt x="867" y="2626"/>
                    </a:cubicBezTo>
                    <a:cubicBezTo>
                      <a:pt x="1050" y="2717"/>
                      <a:pt x="1255" y="2740"/>
                      <a:pt x="1438" y="2763"/>
                    </a:cubicBezTo>
                    <a:cubicBezTo>
                      <a:pt x="1644" y="2763"/>
                      <a:pt x="1826" y="2694"/>
                      <a:pt x="1986" y="2603"/>
                    </a:cubicBezTo>
                    <a:cubicBezTo>
                      <a:pt x="2100" y="2535"/>
                      <a:pt x="2191" y="2443"/>
                      <a:pt x="2260" y="2352"/>
                    </a:cubicBezTo>
                    <a:cubicBezTo>
                      <a:pt x="2465" y="2101"/>
                      <a:pt x="2465" y="1781"/>
                      <a:pt x="2397" y="1485"/>
                    </a:cubicBezTo>
                    <a:cubicBezTo>
                      <a:pt x="2397" y="1393"/>
                      <a:pt x="2374" y="1302"/>
                      <a:pt x="2351" y="1211"/>
                    </a:cubicBezTo>
                    <a:cubicBezTo>
                      <a:pt x="2305" y="1119"/>
                      <a:pt x="2260" y="1028"/>
                      <a:pt x="2214" y="937"/>
                    </a:cubicBezTo>
                    <a:cubicBezTo>
                      <a:pt x="2191" y="868"/>
                      <a:pt x="2146" y="823"/>
                      <a:pt x="2123" y="754"/>
                    </a:cubicBezTo>
                    <a:cubicBezTo>
                      <a:pt x="2077" y="686"/>
                      <a:pt x="2032" y="640"/>
                      <a:pt x="1986" y="572"/>
                    </a:cubicBezTo>
                    <a:cubicBezTo>
                      <a:pt x="1917" y="503"/>
                      <a:pt x="1872" y="435"/>
                      <a:pt x="1780" y="366"/>
                    </a:cubicBezTo>
                    <a:cubicBezTo>
                      <a:pt x="1712" y="298"/>
                      <a:pt x="1621" y="252"/>
                      <a:pt x="1529" y="184"/>
                    </a:cubicBezTo>
                    <a:cubicBezTo>
                      <a:pt x="1392" y="115"/>
                      <a:pt x="1255" y="47"/>
                      <a:pt x="1096" y="24"/>
                    </a:cubicBezTo>
                    <a:cubicBezTo>
                      <a:pt x="1050" y="1"/>
                      <a:pt x="1004" y="1"/>
                      <a:pt x="959"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5" name="Google Shape;405;p10"/>
              <p:cNvSpPr/>
              <p:nvPr/>
            </p:nvSpPr>
            <p:spPr>
              <a:xfrm>
                <a:off x="4404700" y="322591"/>
                <a:ext cx="58655" cy="56493"/>
              </a:xfrm>
              <a:custGeom>
                <a:avLst/>
                <a:gdLst/>
                <a:ahLst/>
                <a:cxnLst/>
                <a:rect l="l" t="t" r="r" b="b"/>
                <a:pathLst>
                  <a:path w="2170" h="2090" extrusionOk="0">
                    <a:moveTo>
                      <a:pt x="1028" y="1"/>
                    </a:moveTo>
                    <a:cubicBezTo>
                      <a:pt x="914" y="1"/>
                      <a:pt x="822" y="24"/>
                      <a:pt x="708" y="46"/>
                    </a:cubicBezTo>
                    <a:cubicBezTo>
                      <a:pt x="663" y="46"/>
                      <a:pt x="594" y="69"/>
                      <a:pt x="548" y="92"/>
                    </a:cubicBezTo>
                    <a:cubicBezTo>
                      <a:pt x="503" y="115"/>
                      <a:pt x="457" y="138"/>
                      <a:pt x="434" y="161"/>
                    </a:cubicBezTo>
                    <a:cubicBezTo>
                      <a:pt x="366" y="183"/>
                      <a:pt x="297" y="252"/>
                      <a:pt x="252" y="298"/>
                    </a:cubicBezTo>
                    <a:cubicBezTo>
                      <a:pt x="229" y="343"/>
                      <a:pt x="206" y="389"/>
                      <a:pt x="183" y="434"/>
                    </a:cubicBezTo>
                    <a:cubicBezTo>
                      <a:pt x="115" y="480"/>
                      <a:pt x="92" y="594"/>
                      <a:pt x="69" y="663"/>
                    </a:cubicBezTo>
                    <a:cubicBezTo>
                      <a:pt x="23" y="868"/>
                      <a:pt x="1" y="1096"/>
                      <a:pt x="69" y="1302"/>
                    </a:cubicBezTo>
                    <a:cubicBezTo>
                      <a:pt x="115" y="1393"/>
                      <a:pt x="160" y="1484"/>
                      <a:pt x="206" y="1599"/>
                    </a:cubicBezTo>
                    <a:cubicBezTo>
                      <a:pt x="206" y="1621"/>
                      <a:pt x="229" y="1667"/>
                      <a:pt x="252" y="1690"/>
                    </a:cubicBezTo>
                    <a:cubicBezTo>
                      <a:pt x="275" y="1736"/>
                      <a:pt x="320" y="1781"/>
                      <a:pt x="366" y="1827"/>
                    </a:cubicBezTo>
                    <a:cubicBezTo>
                      <a:pt x="389" y="1850"/>
                      <a:pt x="434" y="1872"/>
                      <a:pt x="457" y="1895"/>
                    </a:cubicBezTo>
                    <a:cubicBezTo>
                      <a:pt x="526" y="1941"/>
                      <a:pt x="594" y="1987"/>
                      <a:pt x="663" y="2009"/>
                    </a:cubicBezTo>
                    <a:cubicBezTo>
                      <a:pt x="731" y="2032"/>
                      <a:pt x="777" y="2055"/>
                      <a:pt x="845" y="2055"/>
                    </a:cubicBezTo>
                    <a:cubicBezTo>
                      <a:pt x="914" y="2078"/>
                      <a:pt x="994" y="2089"/>
                      <a:pt x="1073" y="2089"/>
                    </a:cubicBezTo>
                    <a:cubicBezTo>
                      <a:pt x="1153" y="2089"/>
                      <a:pt x="1233" y="2078"/>
                      <a:pt x="1302" y="2055"/>
                    </a:cubicBezTo>
                    <a:cubicBezTo>
                      <a:pt x="1393" y="2032"/>
                      <a:pt x="1461" y="2009"/>
                      <a:pt x="1530" y="1964"/>
                    </a:cubicBezTo>
                    <a:cubicBezTo>
                      <a:pt x="1576" y="1941"/>
                      <a:pt x="1644" y="1918"/>
                      <a:pt x="1690" y="1895"/>
                    </a:cubicBezTo>
                    <a:cubicBezTo>
                      <a:pt x="1781" y="1850"/>
                      <a:pt x="1872" y="1781"/>
                      <a:pt x="1964" y="1690"/>
                    </a:cubicBezTo>
                    <a:cubicBezTo>
                      <a:pt x="2009" y="1621"/>
                      <a:pt x="2078" y="1530"/>
                      <a:pt x="2101" y="1439"/>
                    </a:cubicBezTo>
                    <a:cubicBezTo>
                      <a:pt x="2123" y="1416"/>
                      <a:pt x="2123" y="1370"/>
                      <a:pt x="2146" y="1325"/>
                    </a:cubicBezTo>
                    <a:cubicBezTo>
                      <a:pt x="2169" y="1256"/>
                      <a:pt x="2169" y="1188"/>
                      <a:pt x="2169" y="1142"/>
                    </a:cubicBezTo>
                    <a:cubicBezTo>
                      <a:pt x="2169" y="1096"/>
                      <a:pt x="2146" y="1051"/>
                      <a:pt x="2146" y="1005"/>
                    </a:cubicBezTo>
                    <a:cubicBezTo>
                      <a:pt x="2146" y="937"/>
                      <a:pt x="2123" y="891"/>
                      <a:pt x="2123" y="823"/>
                    </a:cubicBezTo>
                    <a:cubicBezTo>
                      <a:pt x="2101" y="731"/>
                      <a:pt x="2055" y="617"/>
                      <a:pt x="1986" y="526"/>
                    </a:cubicBezTo>
                    <a:cubicBezTo>
                      <a:pt x="1964" y="457"/>
                      <a:pt x="1895" y="389"/>
                      <a:pt x="1827" y="343"/>
                    </a:cubicBezTo>
                    <a:cubicBezTo>
                      <a:pt x="1758" y="252"/>
                      <a:pt x="1644" y="183"/>
                      <a:pt x="1553" y="138"/>
                    </a:cubicBezTo>
                    <a:cubicBezTo>
                      <a:pt x="1484" y="92"/>
                      <a:pt x="1393" y="69"/>
                      <a:pt x="1302" y="46"/>
                    </a:cubicBezTo>
                    <a:cubicBezTo>
                      <a:pt x="1210" y="1"/>
                      <a:pt x="1119" y="1"/>
                      <a:pt x="1028"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6" name="Google Shape;406;p10"/>
              <p:cNvSpPr/>
              <p:nvPr/>
            </p:nvSpPr>
            <p:spPr>
              <a:xfrm>
                <a:off x="4390509" y="214634"/>
                <a:ext cx="77144" cy="87010"/>
              </a:xfrm>
              <a:custGeom>
                <a:avLst/>
                <a:gdLst/>
                <a:ahLst/>
                <a:cxnLst/>
                <a:rect l="l" t="t" r="r" b="b"/>
                <a:pathLst>
                  <a:path w="2854" h="3219" extrusionOk="0">
                    <a:moveTo>
                      <a:pt x="1347" y="320"/>
                    </a:moveTo>
                    <a:cubicBezTo>
                      <a:pt x="1439" y="343"/>
                      <a:pt x="1530" y="366"/>
                      <a:pt x="1621" y="388"/>
                    </a:cubicBezTo>
                    <a:cubicBezTo>
                      <a:pt x="1713" y="457"/>
                      <a:pt x="1827" y="503"/>
                      <a:pt x="1918" y="571"/>
                    </a:cubicBezTo>
                    <a:cubicBezTo>
                      <a:pt x="2009" y="662"/>
                      <a:pt x="2101" y="731"/>
                      <a:pt x="2169" y="845"/>
                    </a:cubicBezTo>
                    <a:cubicBezTo>
                      <a:pt x="2260" y="959"/>
                      <a:pt x="2329" y="1073"/>
                      <a:pt x="2375" y="1210"/>
                    </a:cubicBezTo>
                    <a:cubicBezTo>
                      <a:pt x="2443" y="1324"/>
                      <a:pt x="2466" y="1461"/>
                      <a:pt x="2489" y="1598"/>
                    </a:cubicBezTo>
                    <a:cubicBezTo>
                      <a:pt x="2511" y="1735"/>
                      <a:pt x="2511" y="1895"/>
                      <a:pt x="2489" y="2032"/>
                    </a:cubicBezTo>
                    <a:cubicBezTo>
                      <a:pt x="2489" y="2123"/>
                      <a:pt x="2443" y="2214"/>
                      <a:pt x="2420" y="2329"/>
                    </a:cubicBezTo>
                    <a:cubicBezTo>
                      <a:pt x="2375" y="2397"/>
                      <a:pt x="2329" y="2488"/>
                      <a:pt x="2283" y="2557"/>
                    </a:cubicBezTo>
                    <a:cubicBezTo>
                      <a:pt x="2238" y="2602"/>
                      <a:pt x="2192" y="2671"/>
                      <a:pt x="2123" y="2717"/>
                    </a:cubicBezTo>
                    <a:cubicBezTo>
                      <a:pt x="2078" y="2739"/>
                      <a:pt x="2009" y="2785"/>
                      <a:pt x="1941" y="2808"/>
                    </a:cubicBezTo>
                    <a:cubicBezTo>
                      <a:pt x="1872" y="2854"/>
                      <a:pt x="1804" y="2854"/>
                      <a:pt x="1735" y="2876"/>
                    </a:cubicBezTo>
                    <a:lnTo>
                      <a:pt x="1507" y="2876"/>
                    </a:lnTo>
                    <a:cubicBezTo>
                      <a:pt x="1416" y="2854"/>
                      <a:pt x="1325" y="2831"/>
                      <a:pt x="1256" y="2808"/>
                    </a:cubicBezTo>
                    <a:cubicBezTo>
                      <a:pt x="1142" y="2762"/>
                      <a:pt x="1028" y="2694"/>
                      <a:pt x="914" y="2625"/>
                    </a:cubicBezTo>
                    <a:cubicBezTo>
                      <a:pt x="822" y="2534"/>
                      <a:pt x="754" y="2466"/>
                      <a:pt x="685" y="2351"/>
                    </a:cubicBezTo>
                    <a:cubicBezTo>
                      <a:pt x="594" y="2260"/>
                      <a:pt x="526" y="2146"/>
                      <a:pt x="480" y="2009"/>
                    </a:cubicBezTo>
                    <a:cubicBezTo>
                      <a:pt x="412" y="1872"/>
                      <a:pt x="366" y="1712"/>
                      <a:pt x="343" y="1575"/>
                    </a:cubicBezTo>
                    <a:cubicBezTo>
                      <a:pt x="343" y="1507"/>
                      <a:pt x="343" y="1438"/>
                      <a:pt x="343" y="1347"/>
                    </a:cubicBezTo>
                    <a:cubicBezTo>
                      <a:pt x="343" y="1301"/>
                      <a:pt x="343" y="1256"/>
                      <a:pt x="343" y="1210"/>
                    </a:cubicBezTo>
                    <a:lnTo>
                      <a:pt x="343" y="1187"/>
                    </a:lnTo>
                    <a:cubicBezTo>
                      <a:pt x="366" y="1073"/>
                      <a:pt x="389" y="982"/>
                      <a:pt x="434" y="891"/>
                    </a:cubicBezTo>
                    <a:cubicBezTo>
                      <a:pt x="480" y="799"/>
                      <a:pt x="526" y="708"/>
                      <a:pt x="571" y="639"/>
                    </a:cubicBezTo>
                    <a:cubicBezTo>
                      <a:pt x="594" y="617"/>
                      <a:pt x="594" y="617"/>
                      <a:pt x="617" y="594"/>
                    </a:cubicBezTo>
                    <a:cubicBezTo>
                      <a:pt x="640" y="548"/>
                      <a:pt x="685" y="525"/>
                      <a:pt x="731" y="480"/>
                    </a:cubicBezTo>
                    <a:cubicBezTo>
                      <a:pt x="777" y="457"/>
                      <a:pt x="822" y="434"/>
                      <a:pt x="868" y="411"/>
                    </a:cubicBezTo>
                    <a:cubicBezTo>
                      <a:pt x="868" y="411"/>
                      <a:pt x="868" y="411"/>
                      <a:pt x="868" y="388"/>
                    </a:cubicBezTo>
                    <a:lnTo>
                      <a:pt x="891" y="388"/>
                    </a:lnTo>
                    <a:cubicBezTo>
                      <a:pt x="947" y="370"/>
                      <a:pt x="1004" y="351"/>
                      <a:pt x="1074" y="332"/>
                    </a:cubicBezTo>
                    <a:lnTo>
                      <a:pt x="1074" y="332"/>
                    </a:lnTo>
                    <a:cubicBezTo>
                      <a:pt x="1073" y="335"/>
                      <a:pt x="1073" y="338"/>
                      <a:pt x="1073" y="343"/>
                    </a:cubicBezTo>
                    <a:cubicBezTo>
                      <a:pt x="1073" y="343"/>
                      <a:pt x="1073" y="337"/>
                      <a:pt x="1076" y="331"/>
                    </a:cubicBezTo>
                    <a:lnTo>
                      <a:pt x="1076" y="331"/>
                    </a:lnTo>
                    <a:cubicBezTo>
                      <a:pt x="1076" y="331"/>
                      <a:pt x="1075" y="332"/>
                      <a:pt x="1074" y="332"/>
                    </a:cubicBezTo>
                    <a:lnTo>
                      <a:pt x="1074" y="332"/>
                    </a:lnTo>
                    <a:cubicBezTo>
                      <a:pt x="1074" y="320"/>
                      <a:pt x="1078" y="320"/>
                      <a:pt x="1096" y="320"/>
                    </a:cubicBezTo>
                    <a:cubicBezTo>
                      <a:pt x="1085" y="320"/>
                      <a:pt x="1079" y="325"/>
                      <a:pt x="1076" y="331"/>
                    </a:cubicBezTo>
                    <a:lnTo>
                      <a:pt x="1076" y="331"/>
                    </a:lnTo>
                    <a:cubicBezTo>
                      <a:pt x="1090" y="327"/>
                      <a:pt x="1104" y="324"/>
                      <a:pt x="1119" y="320"/>
                    </a:cubicBezTo>
                    <a:close/>
                    <a:moveTo>
                      <a:pt x="1233" y="0"/>
                    </a:moveTo>
                    <a:cubicBezTo>
                      <a:pt x="1165" y="0"/>
                      <a:pt x="1073" y="0"/>
                      <a:pt x="1005" y="23"/>
                    </a:cubicBezTo>
                    <a:lnTo>
                      <a:pt x="982" y="23"/>
                    </a:lnTo>
                    <a:cubicBezTo>
                      <a:pt x="914" y="46"/>
                      <a:pt x="868" y="46"/>
                      <a:pt x="822" y="69"/>
                    </a:cubicBezTo>
                    <a:cubicBezTo>
                      <a:pt x="800" y="69"/>
                      <a:pt x="800" y="69"/>
                      <a:pt x="800" y="92"/>
                    </a:cubicBezTo>
                    <a:cubicBezTo>
                      <a:pt x="754" y="92"/>
                      <a:pt x="731" y="115"/>
                      <a:pt x="708" y="115"/>
                    </a:cubicBezTo>
                    <a:cubicBezTo>
                      <a:pt x="708" y="115"/>
                      <a:pt x="685" y="137"/>
                      <a:pt x="685" y="137"/>
                    </a:cubicBezTo>
                    <a:lnTo>
                      <a:pt x="663" y="137"/>
                    </a:lnTo>
                    <a:cubicBezTo>
                      <a:pt x="663" y="137"/>
                      <a:pt x="663" y="160"/>
                      <a:pt x="640" y="160"/>
                    </a:cubicBezTo>
                    <a:lnTo>
                      <a:pt x="617" y="160"/>
                    </a:lnTo>
                    <a:cubicBezTo>
                      <a:pt x="617" y="160"/>
                      <a:pt x="617" y="183"/>
                      <a:pt x="617" y="183"/>
                    </a:cubicBezTo>
                    <a:lnTo>
                      <a:pt x="594" y="183"/>
                    </a:lnTo>
                    <a:cubicBezTo>
                      <a:pt x="594" y="183"/>
                      <a:pt x="571" y="183"/>
                      <a:pt x="571" y="206"/>
                    </a:cubicBezTo>
                    <a:cubicBezTo>
                      <a:pt x="480" y="274"/>
                      <a:pt x="389" y="366"/>
                      <a:pt x="320" y="457"/>
                    </a:cubicBezTo>
                    <a:lnTo>
                      <a:pt x="297" y="457"/>
                    </a:lnTo>
                    <a:cubicBezTo>
                      <a:pt x="229" y="548"/>
                      <a:pt x="160" y="662"/>
                      <a:pt x="115" y="799"/>
                    </a:cubicBezTo>
                    <a:cubicBezTo>
                      <a:pt x="23" y="1050"/>
                      <a:pt x="1" y="1324"/>
                      <a:pt x="23" y="1575"/>
                    </a:cubicBezTo>
                    <a:cubicBezTo>
                      <a:pt x="23" y="1575"/>
                      <a:pt x="23" y="1575"/>
                      <a:pt x="23" y="1598"/>
                    </a:cubicBezTo>
                    <a:cubicBezTo>
                      <a:pt x="46" y="1804"/>
                      <a:pt x="115" y="1986"/>
                      <a:pt x="183" y="2169"/>
                    </a:cubicBezTo>
                    <a:cubicBezTo>
                      <a:pt x="366" y="2557"/>
                      <a:pt x="663" y="2876"/>
                      <a:pt x="1051" y="3082"/>
                    </a:cubicBezTo>
                    <a:cubicBezTo>
                      <a:pt x="1233" y="3173"/>
                      <a:pt x="1439" y="3219"/>
                      <a:pt x="1667" y="3219"/>
                    </a:cubicBezTo>
                    <a:cubicBezTo>
                      <a:pt x="1758" y="3196"/>
                      <a:pt x="1850" y="3196"/>
                      <a:pt x="1964" y="3150"/>
                    </a:cubicBezTo>
                    <a:cubicBezTo>
                      <a:pt x="2078" y="3127"/>
                      <a:pt x="2169" y="3082"/>
                      <a:pt x="2260" y="3013"/>
                    </a:cubicBezTo>
                    <a:cubicBezTo>
                      <a:pt x="2443" y="2899"/>
                      <a:pt x="2580" y="2739"/>
                      <a:pt x="2671" y="2557"/>
                    </a:cubicBezTo>
                    <a:cubicBezTo>
                      <a:pt x="2785" y="2351"/>
                      <a:pt x="2831" y="2123"/>
                      <a:pt x="2831" y="1895"/>
                    </a:cubicBezTo>
                    <a:cubicBezTo>
                      <a:pt x="2854" y="1667"/>
                      <a:pt x="2808" y="1461"/>
                      <a:pt x="2740" y="1256"/>
                    </a:cubicBezTo>
                    <a:cubicBezTo>
                      <a:pt x="2694" y="1050"/>
                      <a:pt x="2580" y="868"/>
                      <a:pt x="2466" y="708"/>
                    </a:cubicBezTo>
                    <a:cubicBezTo>
                      <a:pt x="2215" y="343"/>
                      <a:pt x="1827" y="69"/>
                      <a:pt x="1393"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7" name="Google Shape;407;p10"/>
              <p:cNvSpPr/>
              <p:nvPr/>
            </p:nvSpPr>
            <p:spPr>
              <a:xfrm>
                <a:off x="4298580" y="207227"/>
                <a:ext cx="46924" cy="46681"/>
              </a:xfrm>
              <a:custGeom>
                <a:avLst/>
                <a:gdLst/>
                <a:ahLst/>
                <a:cxnLst/>
                <a:rect l="l" t="t" r="r" b="b"/>
                <a:pathLst>
                  <a:path w="1736" h="1727" extrusionOk="0">
                    <a:moveTo>
                      <a:pt x="914" y="343"/>
                    </a:moveTo>
                    <a:cubicBezTo>
                      <a:pt x="959" y="343"/>
                      <a:pt x="982" y="343"/>
                      <a:pt x="1028" y="366"/>
                    </a:cubicBezTo>
                    <a:cubicBezTo>
                      <a:pt x="1073" y="366"/>
                      <a:pt x="1119" y="389"/>
                      <a:pt x="1165" y="411"/>
                    </a:cubicBezTo>
                    <a:cubicBezTo>
                      <a:pt x="1188" y="457"/>
                      <a:pt x="1233" y="480"/>
                      <a:pt x="1256" y="503"/>
                    </a:cubicBezTo>
                    <a:cubicBezTo>
                      <a:pt x="1302" y="548"/>
                      <a:pt x="1325" y="571"/>
                      <a:pt x="1347" y="617"/>
                    </a:cubicBezTo>
                    <a:cubicBezTo>
                      <a:pt x="1370" y="662"/>
                      <a:pt x="1370" y="708"/>
                      <a:pt x="1393" y="754"/>
                    </a:cubicBezTo>
                    <a:cubicBezTo>
                      <a:pt x="1393" y="799"/>
                      <a:pt x="1393" y="845"/>
                      <a:pt x="1393" y="891"/>
                    </a:cubicBezTo>
                    <a:cubicBezTo>
                      <a:pt x="1393" y="936"/>
                      <a:pt x="1393" y="982"/>
                      <a:pt x="1370" y="1028"/>
                    </a:cubicBezTo>
                    <a:cubicBezTo>
                      <a:pt x="1347" y="1073"/>
                      <a:pt x="1325" y="1142"/>
                      <a:pt x="1302" y="1187"/>
                    </a:cubicBezTo>
                    <a:cubicBezTo>
                      <a:pt x="1279" y="1210"/>
                      <a:pt x="1256" y="1233"/>
                      <a:pt x="1210" y="1279"/>
                    </a:cubicBezTo>
                    <a:cubicBezTo>
                      <a:pt x="1188" y="1302"/>
                      <a:pt x="1142" y="1324"/>
                      <a:pt x="1096" y="1347"/>
                    </a:cubicBezTo>
                    <a:cubicBezTo>
                      <a:pt x="1051" y="1370"/>
                      <a:pt x="1005" y="1393"/>
                      <a:pt x="959" y="1393"/>
                    </a:cubicBezTo>
                    <a:lnTo>
                      <a:pt x="822" y="1393"/>
                    </a:lnTo>
                    <a:cubicBezTo>
                      <a:pt x="777" y="1393"/>
                      <a:pt x="731" y="1393"/>
                      <a:pt x="685" y="1370"/>
                    </a:cubicBezTo>
                    <a:cubicBezTo>
                      <a:pt x="640" y="1347"/>
                      <a:pt x="617" y="1347"/>
                      <a:pt x="571" y="1302"/>
                    </a:cubicBezTo>
                    <a:cubicBezTo>
                      <a:pt x="526" y="1279"/>
                      <a:pt x="503" y="1256"/>
                      <a:pt x="457" y="1210"/>
                    </a:cubicBezTo>
                    <a:cubicBezTo>
                      <a:pt x="434" y="1187"/>
                      <a:pt x="412" y="1142"/>
                      <a:pt x="389" y="1096"/>
                    </a:cubicBezTo>
                    <a:cubicBezTo>
                      <a:pt x="366" y="1050"/>
                      <a:pt x="343" y="1005"/>
                      <a:pt x="343" y="959"/>
                    </a:cubicBezTo>
                    <a:cubicBezTo>
                      <a:pt x="320" y="913"/>
                      <a:pt x="320" y="891"/>
                      <a:pt x="320" y="845"/>
                    </a:cubicBezTo>
                    <a:cubicBezTo>
                      <a:pt x="343" y="777"/>
                      <a:pt x="343" y="731"/>
                      <a:pt x="366" y="685"/>
                    </a:cubicBezTo>
                    <a:cubicBezTo>
                      <a:pt x="366" y="662"/>
                      <a:pt x="366" y="640"/>
                      <a:pt x="389" y="640"/>
                    </a:cubicBezTo>
                    <a:cubicBezTo>
                      <a:pt x="389" y="617"/>
                      <a:pt x="389" y="617"/>
                      <a:pt x="389" y="594"/>
                    </a:cubicBezTo>
                    <a:lnTo>
                      <a:pt x="412" y="594"/>
                    </a:lnTo>
                    <a:cubicBezTo>
                      <a:pt x="412" y="594"/>
                      <a:pt x="412" y="571"/>
                      <a:pt x="412" y="571"/>
                    </a:cubicBezTo>
                    <a:cubicBezTo>
                      <a:pt x="434" y="525"/>
                      <a:pt x="480" y="503"/>
                      <a:pt x="503" y="457"/>
                    </a:cubicBezTo>
                    <a:cubicBezTo>
                      <a:pt x="549" y="434"/>
                      <a:pt x="594" y="411"/>
                      <a:pt x="617" y="389"/>
                    </a:cubicBezTo>
                    <a:cubicBezTo>
                      <a:pt x="640" y="389"/>
                      <a:pt x="663" y="366"/>
                      <a:pt x="685" y="366"/>
                    </a:cubicBezTo>
                    <a:cubicBezTo>
                      <a:pt x="708" y="366"/>
                      <a:pt x="731" y="343"/>
                      <a:pt x="754" y="343"/>
                    </a:cubicBezTo>
                    <a:close/>
                    <a:moveTo>
                      <a:pt x="868" y="0"/>
                    </a:moveTo>
                    <a:cubicBezTo>
                      <a:pt x="777" y="0"/>
                      <a:pt x="663" y="23"/>
                      <a:pt x="571" y="46"/>
                    </a:cubicBezTo>
                    <a:cubicBezTo>
                      <a:pt x="526" y="69"/>
                      <a:pt x="457" y="115"/>
                      <a:pt x="412" y="137"/>
                    </a:cubicBezTo>
                    <a:cubicBezTo>
                      <a:pt x="366" y="160"/>
                      <a:pt x="320" y="206"/>
                      <a:pt x="275" y="229"/>
                    </a:cubicBezTo>
                    <a:cubicBezTo>
                      <a:pt x="275" y="252"/>
                      <a:pt x="275" y="252"/>
                      <a:pt x="252" y="252"/>
                    </a:cubicBezTo>
                    <a:cubicBezTo>
                      <a:pt x="252" y="274"/>
                      <a:pt x="229" y="297"/>
                      <a:pt x="206" y="320"/>
                    </a:cubicBezTo>
                    <a:cubicBezTo>
                      <a:pt x="160" y="366"/>
                      <a:pt x="138" y="411"/>
                      <a:pt x="92" y="480"/>
                    </a:cubicBezTo>
                    <a:cubicBezTo>
                      <a:pt x="92" y="503"/>
                      <a:pt x="69" y="525"/>
                      <a:pt x="69" y="571"/>
                    </a:cubicBezTo>
                    <a:cubicBezTo>
                      <a:pt x="46" y="571"/>
                      <a:pt x="46" y="594"/>
                      <a:pt x="46" y="594"/>
                    </a:cubicBezTo>
                    <a:cubicBezTo>
                      <a:pt x="46" y="617"/>
                      <a:pt x="46" y="617"/>
                      <a:pt x="24" y="640"/>
                    </a:cubicBezTo>
                    <a:cubicBezTo>
                      <a:pt x="24" y="708"/>
                      <a:pt x="1" y="777"/>
                      <a:pt x="1" y="845"/>
                    </a:cubicBezTo>
                    <a:cubicBezTo>
                      <a:pt x="1" y="868"/>
                      <a:pt x="1" y="913"/>
                      <a:pt x="1" y="936"/>
                    </a:cubicBezTo>
                    <a:cubicBezTo>
                      <a:pt x="1" y="1005"/>
                      <a:pt x="24" y="1050"/>
                      <a:pt x="24" y="1096"/>
                    </a:cubicBezTo>
                    <a:cubicBezTo>
                      <a:pt x="46" y="1142"/>
                      <a:pt x="69" y="1187"/>
                      <a:pt x="92" y="1233"/>
                    </a:cubicBezTo>
                    <a:cubicBezTo>
                      <a:pt x="115" y="1302"/>
                      <a:pt x="160" y="1347"/>
                      <a:pt x="183" y="1393"/>
                    </a:cubicBezTo>
                    <a:cubicBezTo>
                      <a:pt x="297" y="1530"/>
                      <a:pt x="412" y="1621"/>
                      <a:pt x="571" y="1667"/>
                    </a:cubicBezTo>
                    <a:cubicBezTo>
                      <a:pt x="658" y="1710"/>
                      <a:pt x="745" y="1726"/>
                      <a:pt x="838" y="1726"/>
                    </a:cubicBezTo>
                    <a:cubicBezTo>
                      <a:pt x="891" y="1726"/>
                      <a:pt x="947" y="1721"/>
                      <a:pt x="1005" y="1712"/>
                    </a:cubicBezTo>
                    <a:cubicBezTo>
                      <a:pt x="1142" y="1690"/>
                      <a:pt x="1302" y="1621"/>
                      <a:pt x="1416" y="1530"/>
                    </a:cubicBezTo>
                    <a:cubicBezTo>
                      <a:pt x="1530" y="1438"/>
                      <a:pt x="1598" y="1324"/>
                      <a:pt x="1667" y="1210"/>
                    </a:cubicBezTo>
                    <a:cubicBezTo>
                      <a:pt x="1735" y="1050"/>
                      <a:pt x="1735" y="891"/>
                      <a:pt x="1713" y="708"/>
                    </a:cubicBezTo>
                    <a:cubicBezTo>
                      <a:pt x="1690" y="594"/>
                      <a:pt x="1644" y="503"/>
                      <a:pt x="1576" y="389"/>
                    </a:cubicBezTo>
                    <a:cubicBezTo>
                      <a:pt x="1553" y="343"/>
                      <a:pt x="1507" y="297"/>
                      <a:pt x="1462" y="252"/>
                    </a:cubicBezTo>
                    <a:cubicBezTo>
                      <a:pt x="1416" y="183"/>
                      <a:pt x="1325" y="137"/>
                      <a:pt x="1279" y="115"/>
                    </a:cubicBezTo>
                    <a:cubicBezTo>
                      <a:pt x="1233" y="69"/>
                      <a:pt x="1165" y="69"/>
                      <a:pt x="1119" y="46"/>
                    </a:cubicBezTo>
                    <a:cubicBezTo>
                      <a:pt x="1073" y="23"/>
                      <a:pt x="1028" y="23"/>
                      <a:pt x="982" y="23"/>
                    </a:cubicBezTo>
                    <a:cubicBezTo>
                      <a:pt x="937" y="0"/>
                      <a:pt x="914" y="0"/>
                      <a:pt x="86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8" name="Google Shape;408;p10"/>
              <p:cNvSpPr/>
              <p:nvPr/>
            </p:nvSpPr>
            <p:spPr>
              <a:xfrm>
                <a:off x="4399781" y="317672"/>
                <a:ext cx="67872" cy="66872"/>
              </a:xfrm>
              <a:custGeom>
                <a:avLst/>
                <a:gdLst/>
                <a:ahLst/>
                <a:cxnLst/>
                <a:rect l="l" t="t" r="r" b="b"/>
                <a:pathLst>
                  <a:path w="2511" h="2474" extrusionOk="0">
                    <a:moveTo>
                      <a:pt x="1324" y="320"/>
                    </a:moveTo>
                    <a:cubicBezTo>
                      <a:pt x="1415" y="320"/>
                      <a:pt x="1484" y="343"/>
                      <a:pt x="1552" y="365"/>
                    </a:cubicBezTo>
                    <a:cubicBezTo>
                      <a:pt x="1643" y="388"/>
                      <a:pt x="1712" y="434"/>
                      <a:pt x="1780" y="480"/>
                    </a:cubicBezTo>
                    <a:cubicBezTo>
                      <a:pt x="1849" y="525"/>
                      <a:pt x="1895" y="571"/>
                      <a:pt x="1963" y="639"/>
                    </a:cubicBezTo>
                    <a:cubicBezTo>
                      <a:pt x="2009" y="685"/>
                      <a:pt x="2054" y="753"/>
                      <a:pt x="2077" y="822"/>
                    </a:cubicBezTo>
                    <a:cubicBezTo>
                      <a:pt x="2123" y="890"/>
                      <a:pt x="2146" y="982"/>
                      <a:pt x="2168" y="1073"/>
                    </a:cubicBezTo>
                    <a:cubicBezTo>
                      <a:pt x="2168" y="1141"/>
                      <a:pt x="2191" y="1233"/>
                      <a:pt x="2168" y="1301"/>
                    </a:cubicBezTo>
                    <a:cubicBezTo>
                      <a:pt x="2168" y="1393"/>
                      <a:pt x="2146" y="1461"/>
                      <a:pt x="2123" y="1552"/>
                    </a:cubicBezTo>
                    <a:cubicBezTo>
                      <a:pt x="2100" y="1621"/>
                      <a:pt x="2054" y="1689"/>
                      <a:pt x="2009" y="1758"/>
                    </a:cubicBezTo>
                    <a:cubicBezTo>
                      <a:pt x="1986" y="1826"/>
                      <a:pt x="1917" y="1872"/>
                      <a:pt x="1872" y="1918"/>
                    </a:cubicBezTo>
                    <a:cubicBezTo>
                      <a:pt x="1803" y="1986"/>
                      <a:pt x="1758" y="2009"/>
                      <a:pt x="1666" y="2054"/>
                    </a:cubicBezTo>
                    <a:cubicBezTo>
                      <a:pt x="1598" y="2100"/>
                      <a:pt x="1507" y="2123"/>
                      <a:pt x="1438" y="2146"/>
                    </a:cubicBezTo>
                    <a:lnTo>
                      <a:pt x="1187" y="2146"/>
                    </a:lnTo>
                    <a:cubicBezTo>
                      <a:pt x="1096" y="2146"/>
                      <a:pt x="1027" y="2123"/>
                      <a:pt x="959" y="2100"/>
                    </a:cubicBezTo>
                    <a:cubicBezTo>
                      <a:pt x="890" y="2077"/>
                      <a:pt x="822" y="2032"/>
                      <a:pt x="753" y="2009"/>
                    </a:cubicBezTo>
                    <a:cubicBezTo>
                      <a:pt x="685" y="1940"/>
                      <a:pt x="616" y="1895"/>
                      <a:pt x="548" y="1826"/>
                    </a:cubicBezTo>
                    <a:cubicBezTo>
                      <a:pt x="525" y="1781"/>
                      <a:pt x="479" y="1712"/>
                      <a:pt x="434" y="1666"/>
                    </a:cubicBezTo>
                    <a:cubicBezTo>
                      <a:pt x="411" y="1575"/>
                      <a:pt x="388" y="1507"/>
                      <a:pt x="365" y="1415"/>
                    </a:cubicBezTo>
                    <a:cubicBezTo>
                      <a:pt x="342" y="1347"/>
                      <a:pt x="342" y="1256"/>
                      <a:pt x="342" y="1164"/>
                    </a:cubicBezTo>
                    <a:cubicBezTo>
                      <a:pt x="365" y="1096"/>
                      <a:pt x="365" y="1027"/>
                      <a:pt x="388" y="936"/>
                    </a:cubicBezTo>
                    <a:cubicBezTo>
                      <a:pt x="434" y="868"/>
                      <a:pt x="457" y="799"/>
                      <a:pt x="502" y="731"/>
                    </a:cubicBezTo>
                    <a:cubicBezTo>
                      <a:pt x="525" y="685"/>
                      <a:pt x="548" y="662"/>
                      <a:pt x="571" y="616"/>
                    </a:cubicBezTo>
                    <a:cubicBezTo>
                      <a:pt x="594" y="594"/>
                      <a:pt x="616" y="571"/>
                      <a:pt x="639" y="548"/>
                    </a:cubicBezTo>
                    <a:cubicBezTo>
                      <a:pt x="662" y="525"/>
                      <a:pt x="685" y="525"/>
                      <a:pt x="708" y="502"/>
                    </a:cubicBezTo>
                    <a:cubicBezTo>
                      <a:pt x="753" y="480"/>
                      <a:pt x="776" y="457"/>
                      <a:pt x="822" y="434"/>
                    </a:cubicBezTo>
                    <a:cubicBezTo>
                      <a:pt x="822" y="434"/>
                      <a:pt x="845" y="411"/>
                      <a:pt x="845" y="411"/>
                    </a:cubicBezTo>
                    <a:cubicBezTo>
                      <a:pt x="890" y="388"/>
                      <a:pt x="936" y="388"/>
                      <a:pt x="982" y="365"/>
                    </a:cubicBezTo>
                    <a:lnTo>
                      <a:pt x="1004" y="365"/>
                    </a:lnTo>
                    <a:cubicBezTo>
                      <a:pt x="1004" y="365"/>
                      <a:pt x="1004" y="343"/>
                      <a:pt x="1027" y="343"/>
                    </a:cubicBezTo>
                    <a:lnTo>
                      <a:pt x="1096" y="343"/>
                    </a:lnTo>
                    <a:cubicBezTo>
                      <a:pt x="1164" y="320"/>
                      <a:pt x="1210" y="320"/>
                      <a:pt x="1278" y="320"/>
                    </a:cubicBezTo>
                    <a:close/>
                    <a:moveTo>
                      <a:pt x="1255" y="0"/>
                    </a:moveTo>
                    <a:cubicBezTo>
                      <a:pt x="1187" y="0"/>
                      <a:pt x="1096" y="0"/>
                      <a:pt x="1027" y="23"/>
                    </a:cubicBezTo>
                    <a:cubicBezTo>
                      <a:pt x="959" y="23"/>
                      <a:pt x="913" y="46"/>
                      <a:pt x="845" y="69"/>
                    </a:cubicBezTo>
                    <a:cubicBezTo>
                      <a:pt x="822" y="69"/>
                      <a:pt x="799" y="91"/>
                      <a:pt x="776" y="91"/>
                    </a:cubicBezTo>
                    <a:lnTo>
                      <a:pt x="753" y="91"/>
                    </a:lnTo>
                    <a:cubicBezTo>
                      <a:pt x="730" y="114"/>
                      <a:pt x="685" y="137"/>
                      <a:pt x="662" y="160"/>
                    </a:cubicBezTo>
                    <a:lnTo>
                      <a:pt x="639" y="160"/>
                    </a:lnTo>
                    <a:cubicBezTo>
                      <a:pt x="548" y="206"/>
                      <a:pt x="479" y="274"/>
                      <a:pt x="411" y="320"/>
                    </a:cubicBezTo>
                    <a:cubicBezTo>
                      <a:pt x="411" y="343"/>
                      <a:pt x="411" y="343"/>
                      <a:pt x="388" y="343"/>
                    </a:cubicBezTo>
                    <a:cubicBezTo>
                      <a:pt x="365" y="365"/>
                      <a:pt x="342" y="388"/>
                      <a:pt x="320" y="411"/>
                    </a:cubicBezTo>
                    <a:cubicBezTo>
                      <a:pt x="251" y="502"/>
                      <a:pt x="205" y="571"/>
                      <a:pt x="160" y="662"/>
                    </a:cubicBezTo>
                    <a:cubicBezTo>
                      <a:pt x="137" y="731"/>
                      <a:pt x="91" y="799"/>
                      <a:pt x="69" y="868"/>
                    </a:cubicBezTo>
                    <a:cubicBezTo>
                      <a:pt x="69" y="890"/>
                      <a:pt x="69" y="913"/>
                      <a:pt x="46" y="936"/>
                    </a:cubicBezTo>
                    <a:cubicBezTo>
                      <a:pt x="46" y="959"/>
                      <a:pt x="46" y="959"/>
                      <a:pt x="46" y="959"/>
                    </a:cubicBezTo>
                    <a:cubicBezTo>
                      <a:pt x="0" y="1141"/>
                      <a:pt x="0" y="1324"/>
                      <a:pt x="46" y="1507"/>
                    </a:cubicBezTo>
                    <a:cubicBezTo>
                      <a:pt x="91" y="1689"/>
                      <a:pt x="183" y="1872"/>
                      <a:pt x="297" y="2032"/>
                    </a:cubicBezTo>
                    <a:cubicBezTo>
                      <a:pt x="434" y="2169"/>
                      <a:pt x="594" y="2306"/>
                      <a:pt x="776" y="2374"/>
                    </a:cubicBezTo>
                    <a:cubicBezTo>
                      <a:pt x="916" y="2444"/>
                      <a:pt x="1082" y="2474"/>
                      <a:pt x="1254" y="2474"/>
                    </a:cubicBezTo>
                    <a:cubicBezTo>
                      <a:pt x="1307" y="2474"/>
                      <a:pt x="1361" y="2471"/>
                      <a:pt x="1415" y="2465"/>
                    </a:cubicBezTo>
                    <a:cubicBezTo>
                      <a:pt x="1621" y="2442"/>
                      <a:pt x="1826" y="2374"/>
                      <a:pt x="1986" y="2237"/>
                    </a:cubicBezTo>
                    <a:cubicBezTo>
                      <a:pt x="2146" y="2146"/>
                      <a:pt x="2260" y="1986"/>
                      <a:pt x="2351" y="1826"/>
                    </a:cubicBezTo>
                    <a:cubicBezTo>
                      <a:pt x="2397" y="1735"/>
                      <a:pt x="2442" y="1644"/>
                      <a:pt x="2465" y="1552"/>
                    </a:cubicBezTo>
                    <a:cubicBezTo>
                      <a:pt x="2488" y="1438"/>
                      <a:pt x="2511" y="1324"/>
                      <a:pt x="2511" y="1210"/>
                    </a:cubicBezTo>
                    <a:cubicBezTo>
                      <a:pt x="2511" y="1096"/>
                      <a:pt x="2488" y="982"/>
                      <a:pt x="2442" y="868"/>
                    </a:cubicBezTo>
                    <a:cubicBezTo>
                      <a:pt x="2420" y="776"/>
                      <a:pt x="2374" y="685"/>
                      <a:pt x="2328" y="616"/>
                    </a:cubicBezTo>
                    <a:cubicBezTo>
                      <a:pt x="2283" y="525"/>
                      <a:pt x="2214" y="457"/>
                      <a:pt x="2168" y="365"/>
                    </a:cubicBezTo>
                    <a:cubicBezTo>
                      <a:pt x="2100" y="320"/>
                      <a:pt x="2032" y="251"/>
                      <a:pt x="1963" y="206"/>
                    </a:cubicBezTo>
                    <a:cubicBezTo>
                      <a:pt x="1780" y="91"/>
                      <a:pt x="1575" y="23"/>
                      <a:pt x="1370"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09" name="Google Shape;409;p10"/>
            <p:cNvSpPr/>
            <p:nvPr/>
          </p:nvSpPr>
          <p:spPr>
            <a:xfrm>
              <a:off x="8333152" y="875980"/>
              <a:ext cx="172721" cy="16542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410" name="Google Shape;410;p10"/>
            <p:cNvGrpSpPr/>
            <p:nvPr/>
          </p:nvGrpSpPr>
          <p:grpSpPr>
            <a:xfrm>
              <a:off x="7603747" y="843862"/>
              <a:ext cx="100323" cy="108465"/>
              <a:chOff x="8698868" y="1511081"/>
              <a:chExt cx="76535" cy="82747"/>
            </a:xfrm>
          </p:grpSpPr>
          <p:sp>
            <p:nvSpPr>
              <p:cNvPr id="411" name="Google Shape;411;p10"/>
              <p:cNvSpPr/>
              <p:nvPr/>
            </p:nvSpPr>
            <p:spPr>
              <a:xfrm rot="10152957">
                <a:off x="8708276" y="1520572"/>
                <a:ext cx="58033" cy="65412"/>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2" name="Google Shape;412;p10"/>
              <p:cNvSpPr/>
              <p:nvPr/>
            </p:nvSpPr>
            <p:spPr>
              <a:xfrm rot="10152957">
                <a:off x="8705037" y="1516451"/>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13" name="Google Shape;413;p10"/>
            <p:cNvSpPr/>
            <p:nvPr/>
          </p:nvSpPr>
          <p:spPr>
            <a:xfrm>
              <a:off x="6774529" y="39968"/>
              <a:ext cx="172721" cy="16542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4" name="Google Shape;414;p10"/>
            <p:cNvSpPr/>
            <p:nvPr/>
          </p:nvSpPr>
          <p:spPr>
            <a:xfrm>
              <a:off x="5280004" y="39968"/>
              <a:ext cx="172721" cy="16542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5" name="Google Shape;415;p10"/>
            <p:cNvSpPr/>
            <p:nvPr/>
          </p:nvSpPr>
          <p:spPr>
            <a:xfrm rot="2700000">
              <a:off x="5776221" y="205388"/>
              <a:ext cx="71213" cy="100301"/>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416" name="Google Shape;416;p10"/>
            <p:cNvGrpSpPr/>
            <p:nvPr/>
          </p:nvGrpSpPr>
          <p:grpSpPr>
            <a:xfrm rot="-1126667">
              <a:off x="6212349" y="198416"/>
              <a:ext cx="221597" cy="232402"/>
              <a:chOff x="4298580" y="207227"/>
              <a:chExt cx="169073" cy="177317"/>
            </a:xfrm>
          </p:grpSpPr>
          <p:sp>
            <p:nvSpPr>
              <p:cNvPr id="417" name="Google Shape;417;p10"/>
              <p:cNvSpPr/>
              <p:nvPr/>
            </p:nvSpPr>
            <p:spPr>
              <a:xfrm>
                <a:off x="4304148" y="212174"/>
                <a:ext cx="35788" cy="35193"/>
              </a:xfrm>
              <a:custGeom>
                <a:avLst/>
                <a:gdLst/>
                <a:ahLst/>
                <a:cxnLst/>
                <a:rect l="l" t="t" r="r" b="b"/>
                <a:pathLst>
                  <a:path w="1324" h="1302" extrusionOk="0">
                    <a:moveTo>
                      <a:pt x="685" y="0"/>
                    </a:moveTo>
                    <a:cubicBezTo>
                      <a:pt x="639" y="0"/>
                      <a:pt x="594" y="0"/>
                      <a:pt x="548" y="23"/>
                    </a:cubicBezTo>
                    <a:cubicBezTo>
                      <a:pt x="479" y="23"/>
                      <a:pt x="411" y="69"/>
                      <a:pt x="343" y="114"/>
                    </a:cubicBezTo>
                    <a:cubicBezTo>
                      <a:pt x="320" y="114"/>
                      <a:pt x="274" y="160"/>
                      <a:pt x="251" y="183"/>
                    </a:cubicBezTo>
                    <a:cubicBezTo>
                      <a:pt x="251" y="183"/>
                      <a:pt x="228" y="206"/>
                      <a:pt x="228" y="206"/>
                    </a:cubicBezTo>
                    <a:cubicBezTo>
                      <a:pt x="183" y="228"/>
                      <a:pt x="137" y="251"/>
                      <a:pt x="91" y="297"/>
                    </a:cubicBezTo>
                    <a:cubicBezTo>
                      <a:pt x="0" y="411"/>
                      <a:pt x="0" y="616"/>
                      <a:pt x="23" y="753"/>
                    </a:cubicBezTo>
                    <a:cubicBezTo>
                      <a:pt x="46" y="799"/>
                      <a:pt x="69" y="845"/>
                      <a:pt x="91" y="890"/>
                    </a:cubicBezTo>
                    <a:cubicBezTo>
                      <a:pt x="91" y="936"/>
                      <a:pt x="114" y="959"/>
                      <a:pt x="114" y="982"/>
                    </a:cubicBezTo>
                    <a:cubicBezTo>
                      <a:pt x="160" y="1050"/>
                      <a:pt x="206" y="1073"/>
                      <a:pt x="228" y="1119"/>
                    </a:cubicBezTo>
                    <a:cubicBezTo>
                      <a:pt x="274" y="1187"/>
                      <a:pt x="365" y="1233"/>
                      <a:pt x="434" y="1255"/>
                    </a:cubicBezTo>
                    <a:cubicBezTo>
                      <a:pt x="525" y="1278"/>
                      <a:pt x="616" y="1301"/>
                      <a:pt x="708" y="1301"/>
                    </a:cubicBezTo>
                    <a:cubicBezTo>
                      <a:pt x="776" y="1301"/>
                      <a:pt x="845" y="1278"/>
                      <a:pt x="890" y="1255"/>
                    </a:cubicBezTo>
                    <a:cubicBezTo>
                      <a:pt x="982" y="1210"/>
                      <a:pt x="1050" y="1164"/>
                      <a:pt x="1119" y="1119"/>
                    </a:cubicBezTo>
                    <a:cubicBezTo>
                      <a:pt x="1187" y="1050"/>
                      <a:pt x="1233" y="959"/>
                      <a:pt x="1278" y="867"/>
                    </a:cubicBezTo>
                    <a:cubicBezTo>
                      <a:pt x="1324" y="799"/>
                      <a:pt x="1324" y="708"/>
                      <a:pt x="1324" y="616"/>
                    </a:cubicBezTo>
                    <a:cubicBezTo>
                      <a:pt x="1324" y="548"/>
                      <a:pt x="1301" y="457"/>
                      <a:pt x="1278" y="388"/>
                    </a:cubicBezTo>
                    <a:cubicBezTo>
                      <a:pt x="1256" y="342"/>
                      <a:pt x="1233" y="297"/>
                      <a:pt x="1187" y="251"/>
                    </a:cubicBezTo>
                    <a:cubicBezTo>
                      <a:pt x="1164" y="206"/>
                      <a:pt x="1141" y="183"/>
                      <a:pt x="1119" y="160"/>
                    </a:cubicBezTo>
                    <a:cubicBezTo>
                      <a:pt x="1073" y="114"/>
                      <a:pt x="1027" y="91"/>
                      <a:pt x="1004" y="69"/>
                    </a:cubicBezTo>
                    <a:cubicBezTo>
                      <a:pt x="936" y="46"/>
                      <a:pt x="867" y="23"/>
                      <a:pt x="822" y="23"/>
                    </a:cubicBezTo>
                    <a:cubicBezTo>
                      <a:pt x="776" y="0"/>
                      <a:pt x="731" y="0"/>
                      <a:pt x="68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8" name="Google Shape;418;p10"/>
              <p:cNvSpPr/>
              <p:nvPr/>
            </p:nvSpPr>
            <p:spPr>
              <a:xfrm>
                <a:off x="4396077" y="219553"/>
                <a:ext cx="66656" cy="74684"/>
              </a:xfrm>
              <a:custGeom>
                <a:avLst/>
                <a:gdLst/>
                <a:ahLst/>
                <a:cxnLst/>
                <a:rect l="l" t="t" r="r" b="b"/>
                <a:pathLst>
                  <a:path w="2466" h="2763" extrusionOk="0">
                    <a:moveTo>
                      <a:pt x="959" y="1"/>
                    </a:moveTo>
                    <a:cubicBezTo>
                      <a:pt x="867" y="1"/>
                      <a:pt x="776" y="24"/>
                      <a:pt x="685" y="47"/>
                    </a:cubicBezTo>
                    <a:cubicBezTo>
                      <a:pt x="639" y="69"/>
                      <a:pt x="571" y="92"/>
                      <a:pt x="502" y="138"/>
                    </a:cubicBezTo>
                    <a:cubicBezTo>
                      <a:pt x="457" y="161"/>
                      <a:pt x="411" y="206"/>
                      <a:pt x="365" y="252"/>
                    </a:cubicBezTo>
                    <a:cubicBezTo>
                      <a:pt x="342" y="275"/>
                      <a:pt x="320" y="298"/>
                      <a:pt x="297" y="343"/>
                    </a:cubicBezTo>
                    <a:cubicBezTo>
                      <a:pt x="228" y="389"/>
                      <a:pt x="183" y="457"/>
                      <a:pt x="160" y="549"/>
                    </a:cubicBezTo>
                    <a:cubicBezTo>
                      <a:pt x="114" y="640"/>
                      <a:pt x="91" y="731"/>
                      <a:pt x="69" y="823"/>
                    </a:cubicBezTo>
                    <a:cubicBezTo>
                      <a:pt x="23" y="982"/>
                      <a:pt x="0" y="1142"/>
                      <a:pt x="0" y="1302"/>
                    </a:cubicBezTo>
                    <a:cubicBezTo>
                      <a:pt x="23" y="1462"/>
                      <a:pt x="69" y="1622"/>
                      <a:pt x="137" y="1759"/>
                    </a:cubicBezTo>
                    <a:cubicBezTo>
                      <a:pt x="206" y="1918"/>
                      <a:pt x="274" y="2078"/>
                      <a:pt x="388" y="2215"/>
                    </a:cubicBezTo>
                    <a:cubicBezTo>
                      <a:pt x="434" y="2284"/>
                      <a:pt x="479" y="2352"/>
                      <a:pt x="548" y="2398"/>
                    </a:cubicBezTo>
                    <a:cubicBezTo>
                      <a:pt x="639" y="2489"/>
                      <a:pt x="753" y="2557"/>
                      <a:pt x="867" y="2626"/>
                    </a:cubicBezTo>
                    <a:cubicBezTo>
                      <a:pt x="1050" y="2717"/>
                      <a:pt x="1255" y="2740"/>
                      <a:pt x="1438" y="2763"/>
                    </a:cubicBezTo>
                    <a:cubicBezTo>
                      <a:pt x="1644" y="2763"/>
                      <a:pt x="1826" y="2694"/>
                      <a:pt x="1986" y="2603"/>
                    </a:cubicBezTo>
                    <a:cubicBezTo>
                      <a:pt x="2100" y="2535"/>
                      <a:pt x="2191" y="2443"/>
                      <a:pt x="2260" y="2352"/>
                    </a:cubicBezTo>
                    <a:cubicBezTo>
                      <a:pt x="2465" y="2101"/>
                      <a:pt x="2465" y="1781"/>
                      <a:pt x="2397" y="1485"/>
                    </a:cubicBezTo>
                    <a:cubicBezTo>
                      <a:pt x="2397" y="1393"/>
                      <a:pt x="2374" y="1302"/>
                      <a:pt x="2351" y="1211"/>
                    </a:cubicBezTo>
                    <a:cubicBezTo>
                      <a:pt x="2305" y="1119"/>
                      <a:pt x="2260" y="1028"/>
                      <a:pt x="2214" y="937"/>
                    </a:cubicBezTo>
                    <a:cubicBezTo>
                      <a:pt x="2191" y="868"/>
                      <a:pt x="2146" y="823"/>
                      <a:pt x="2123" y="754"/>
                    </a:cubicBezTo>
                    <a:cubicBezTo>
                      <a:pt x="2077" y="686"/>
                      <a:pt x="2032" y="640"/>
                      <a:pt x="1986" y="572"/>
                    </a:cubicBezTo>
                    <a:cubicBezTo>
                      <a:pt x="1917" y="503"/>
                      <a:pt x="1872" y="435"/>
                      <a:pt x="1780" y="366"/>
                    </a:cubicBezTo>
                    <a:cubicBezTo>
                      <a:pt x="1712" y="298"/>
                      <a:pt x="1621" y="252"/>
                      <a:pt x="1529" y="184"/>
                    </a:cubicBezTo>
                    <a:cubicBezTo>
                      <a:pt x="1392" y="115"/>
                      <a:pt x="1255" y="47"/>
                      <a:pt x="1096" y="24"/>
                    </a:cubicBezTo>
                    <a:cubicBezTo>
                      <a:pt x="1050" y="1"/>
                      <a:pt x="1004" y="1"/>
                      <a:pt x="959"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9" name="Google Shape;419;p10"/>
              <p:cNvSpPr/>
              <p:nvPr/>
            </p:nvSpPr>
            <p:spPr>
              <a:xfrm>
                <a:off x="4404700" y="322591"/>
                <a:ext cx="58655" cy="56493"/>
              </a:xfrm>
              <a:custGeom>
                <a:avLst/>
                <a:gdLst/>
                <a:ahLst/>
                <a:cxnLst/>
                <a:rect l="l" t="t" r="r" b="b"/>
                <a:pathLst>
                  <a:path w="2170" h="2090" extrusionOk="0">
                    <a:moveTo>
                      <a:pt x="1028" y="1"/>
                    </a:moveTo>
                    <a:cubicBezTo>
                      <a:pt x="914" y="1"/>
                      <a:pt x="822" y="24"/>
                      <a:pt x="708" y="46"/>
                    </a:cubicBezTo>
                    <a:cubicBezTo>
                      <a:pt x="663" y="46"/>
                      <a:pt x="594" y="69"/>
                      <a:pt x="548" y="92"/>
                    </a:cubicBezTo>
                    <a:cubicBezTo>
                      <a:pt x="503" y="115"/>
                      <a:pt x="457" y="138"/>
                      <a:pt x="434" y="161"/>
                    </a:cubicBezTo>
                    <a:cubicBezTo>
                      <a:pt x="366" y="183"/>
                      <a:pt x="297" y="252"/>
                      <a:pt x="252" y="298"/>
                    </a:cubicBezTo>
                    <a:cubicBezTo>
                      <a:pt x="229" y="343"/>
                      <a:pt x="206" y="389"/>
                      <a:pt x="183" y="434"/>
                    </a:cubicBezTo>
                    <a:cubicBezTo>
                      <a:pt x="115" y="480"/>
                      <a:pt x="92" y="594"/>
                      <a:pt x="69" y="663"/>
                    </a:cubicBezTo>
                    <a:cubicBezTo>
                      <a:pt x="23" y="868"/>
                      <a:pt x="1" y="1096"/>
                      <a:pt x="69" y="1302"/>
                    </a:cubicBezTo>
                    <a:cubicBezTo>
                      <a:pt x="115" y="1393"/>
                      <a:pt x="160" y="1484"/>
                      <a:pt x="206" y="1599"/>
                    </a:cubicBezTo>
                    <a:cubicBezTo>
                      <a:pt x="206" y="1621"/>
                      <a:pt x="229" y="1667"/>
                      <a:pt x="252" y="1690"/>
                    </a:cubicBezTo>
                    <a:cubicBezTo>
                      <a:pt x="275" y="1736"/>
                      <a:pt x="320" y="1781"/>
                      <a:pt x="366" y="1827"/>
                    </a:cubicBezTo>
                    <a:cubicBezTo>
                      <a:pt x="389" y="1850"/>
                      <a:pt x="434" y="1872"/>
                      <a:pt x="457" y="1895"/>
                    </a:cubicBezTo>
                    <a:cubicBezTo>
                      <a:pt x="526" y="1941"/>
                      <a:pt x="594" y="1987"/>
                      <a:pt x="663" y="2009"/>
                    </a:cubicBezTo>
                    <a:cubicBezTo>
                      <a:pt x="731" y="2032"/>
                      <a:pt x="777" y="2055"/>
                      <a:pt x="845" y="2055"/>
                    </a:cubicBezTo>
                    <a:cubicBezTo>
                      <a:pt x="914" y="2078"/>
                      <a:pt x="994" y="2089"/>
                      <a:pt x="1073" y="2089"/>
                    </a:cubicBezTo>
                    <a:cubicBezTo>
                      <a:pt x="1153" y="2089"/>
                      <a:pt x="1233" y="2078"/>
                      <a:pt x="1302" y="2055"/>
                    </a:cubicBezTo>
                    <a:cubicBezTo>
                      <a:pt x="1393" y="2032"/>
                      <a:pt x="1461" y="2009"/>
                      <a:pt x="1530" y="1964"/>
                    </a:cubicBezTo>
                    <a:cubicBezTo>
                      <a:pt x="1576" y="1941"/>
                      <a:pt x="1644" y="1918"/>
                      <a:pt x="1690" y="1895"/>
                    </a:cubicBezTo>
                    <a:cubicBezTo>
                      <a:pt x="1781" y="1850"/>
                      <a:pt x="1872" y="1781"/>
                      <a:pt x="1964" y="1690"/>
                    </a:cubicBezTo>
                    <a:cubicBezTo>
                      <a:pt x="2009" y="1621"/>
                      <a:pt x="2078" y="1530"/>
                      <a:pt x="2101" y="1439"/>
                    </a:cubicBezTo>
                    <a:cubicBezTo>
                      <a:pt x="2123" y="1416"/>
                      <a:pt x="2123" y="1370"/>
                      <a:pt x="2146" y="1325"/>
                    </a:cubicBezTo>
                    <a:cubicBezTo>
                      <a:pt x="2169" y="1256"/>
                      <a:pt x="2169" y="1188"/>
                      <a:pt x="2169" y="1142"/>
                    </a:cubicBezTo>
                    <a:cubicBezTo>
                      <a:pt x="2169" y="1096"/>
                      <a:pt x="2146" y="1051"/>
                      <a:pt x="2146" y="1005"/>
                    </a:cubicBezTo>
                    <a:cubicBezTo>
                      <a:pt x="2146" y="937"/>
                      <a:pt x="2123" y="891"/>
                      <a:pt x="2123" y="823"/>
                    </a:cubicBezTo>
                    <a:cubicBezTo>
                      <a:pt x="2101" y="731"/>
                      <a:pt x="2055" y="617"/>
                      <a:pt x="1986" y="526"/>
                    </a:cubicBezTo>
                    <a:cubicBezTo>
                      <a:pt x="1964" y="457"/>
                      <a:pt x="1895" y="389"/>
                      <a:pt x="1827" y="343"/>
                    </a:cubicBezTo>
                    <a:cubicBezTo>
                      <a:pt x="1758" y="252"/>
                      <a:pt x="1644" y="183"/>
                      <a:pt x="1553" y="138"/>
                    </a:cubicBezTo>
                    <a:cubicBezTo>
                      <a:pt x="1484" y="92"/>
                      <a:pt x="1393" y="69"/>
                      <a:pt x="1302" y="46"/>
                    </a:cubicBezTo>
                    <a:cubicBezTo>
                      <a:pt x="1210" y="1"/>
                      <a:pt x="1119" y="1"/>
                      <a:pt x="1028"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0" name="Google Shape;420;p10"/>
              <p:cNvSpPr/>
              <p:nvPr/>
            </p:nvSpPr>
            <p:spPr>
              <a:xfrm>
                <a:off x="4390509" y="214634"/>
                <a:ext cx="77144" cy="87010"/>
              </a:xfrm>
              <a:custGeom>
                <a:avLst/>
                <a:gdLst/>
                <a:ahLst/>
                <a:cxnLst/>
                <a:rect l="l" t="t" r="r" b="b"/>
                <a:pathLst>
                  <a:path w="2854" h="3219" extrusionOk="0">
                    <a:moveTo>
                      <a:pt x="1347" y="320"/>
                    </a:moveTo>
                    <a:cubicBezTo>
                      <a:pt x="1439" y="343"/>
                      <a:pt x="1530" y="366"/>
                      <a:pt x="1621" y="388"/>
                    </a:cubicBezTo>
                    <a:cubicBezTo>
                      <a:pt x="1713" y="457"/>
                      <a:pt x="1827" y="503"/>
                      <a:pt x="1918" y="571"/>
                    </a:cubicBezTo>
                    <a:cubicBezTo>
                      <a:pt x="2009" y="662"/>
                      <a:pt x="2101" y="731"/>
                      <a:pt x="2169" y="845"/>
                    </a:cubicBezTo>
                    <a:cubicBezTo>
                      <a:pt x="2260" y="959"/>
                      <a:pt x="2329" y="1073"/>
                      <a:pt x="2375" y="1210"/>
                    </a:cubicBezTo>
                    <a:cubicBezTo>
                      <a:pt x="2443" y="1324"/>
                      <a:pt x="2466" y="1461"/>
                      <a:pt x="2489" y="1598"/>
                    </a:cubicBezTo>
                    <a:cubicBezTo>
                      <a:pt x="2511" y="1735"/>
                      <a:pt x="2511" y="1895"/>
                      <a:pt x="2489" y="2032"/>
                    </a:cubicBezTo>
                    <a:cubicBezTo>
                      <a:pt x="2489" y="2123"/>
                      <a:pt x="2443" y="2214"/>
                      <a:pt x="2420" y="2329"/>
                    </a:cubicBezTo>
                    <a:cubicBezTo>
                      <a:pt x="2375" y="2397"/>
                      <a:pt x="2329" y="2488"/>
                      <a:pt x="2283" y="2557"/>
                    </a:cubicBezTo>
                    <a:cubicBezTo>
                      <a:pt x="2238" y="2602"/>
                      <a:pt x="2192" y="2671"/>
                      <a:pt x="2123" y="2717"/>
                    </a:cubicBezTo>
                    <a:cubicBezTo>
                      <a:pt x="2078" y="2739"/>
                      <a:pt x="2009" y="2785"/>
                      <a:pt x="1941" y="2808"/>
                    </a:cubicBezTo>
                    <a:cubicBezTo>
                      <a:pt x="1872" y="2854"/>
                      <a:pt x="1804" y="2854"/>
                      <a:pt x="1735" y="2876"/>
                    </a:cubicBezTo>
                    <a:lnTo>
                      <a:pt x="1507" y="2876"/>
                    </a:lnTo>
                    <a:cubicBezTo>
                      <a:pt x="1416" y="2854"/>
                      <a:pt x="1325" y="2831"/>
                      <a:pt x="1256" y="2808"/>
                    </a:cubicBezTo>
                    <a:cubicBezTo>
                      <a:pt x="1142" y="2762"/>
                      <a:pt x="1028" y="2694"/>
                      <a:pt x="914" y="2625"/>
                    </a:cubicBezTo>
                    <a:cubicBezTo>
                      <a:pt x="822" y="2534"/>
                      <a:pt x="754" y="2466"/>
                      <a:pt x="685" y="2351"/>
                    </a:cubicBezTo>
                    <a:cubicBezTo>
                      <a:pt x="594" y="2260"/>
                      <a:pt x="526" y="2146"/>
                      <a:pt x="480" y="2009"/>
                    </a:cubicBezTo>
                    <a:cubicBezTo>
                      <a:pt x="412" y="1872"/>
                      <a:pt x="366" y="1712"/>
                      <a:pt x="343" y="1575"/>
                    </a:cubicBezTo>
                    <a:cubicBezTo>
                      <a:pt x="343" y="1507"/>
                      <a:pt x="343" y="1438"/>
                      <a:pt x="343" y="1347"/>
                    </a:cubicBezTo>
                    <a:cubicBezTo>
                      <a:pt x="343" y="1301"/>
                      <a:pt x="343" y="1256"/>
                      <a:pt x="343" y="1210"/>
                    </a:cubicBezTo>
                    <a:lnTo>
                      <a:pt x="343" y="1187"/>
                    </a:lnTo>
                    <a:cubicBezTo>
                      <a:pt x="366" y="1073"/>
                      <a:pt x="389" y="982"/>
                      <a:pt x="434" y="891"/>
                    </a:cubicBezTo>
                    <a:cubicBezTo>
                      <a:pt x="480" y="799"/>
                      <a:pt x="526" y="708"/>
                      <a:pt x="571" y="639"/>
                    </a:cubicBezTo>
                    <a:cubicBezTo>
                      <a:pt x="594" y="617"/>
                      <a:pt x="594" y="617"/>
                      <a:pt x="617" y="594"/>
                    </a:cubicBezTo>
                    <a:cubicBezTo>
                      <a:pt x="640" y="548"/>
                      <a:pt x="685" y="525"/>
                      <a:pt x="731" y="480"/>
                    </a:cubicBezTo>
                    <a:cubicBezTo>
                      <a:pt x="777" y="457"/>
                      <a:pt x="822" y="434"/>
                      <a:pt x="868" y="411"/>
                    </a:cubicBezTo>
                    <a:cubicBezTo>
                      <a:pt x="868" y="411"/>
                      <a:pt x="868" y="411"/>
                      <a:pt x="868" y="388"/>
                    </a:cubicBezTo>
                    <a:lnTo>
                      <a:pt x="891" y="388"/>
                    </a:lnTo>
                    <a:cubicBezTo>
                      <a:pt x="947" y="370"/>
                      <a:pt x="1004" y="351"/>
                      <a:pt x="1074" y="332"/>
                    </a:cubicBezTo>
                    <a:lnTo>
                      <a:pt x="1074" y="332"/>
                    </a:lnTo>
                    <a:cubicBezTo>
                      <a:pt x="1073" y="335"/>
                      <a:pt x="1073" y="338"/>
                      <a:pt x="1073" y="343"/>
                    </a:cubicBezTo>
                    <a:cubicBezTo>
                      <a:pt x="1073" y="343"/>
                      <a:pt x="1073" y="337"/>
                      <a:pt x="1076" y="331"/>
                    </a:cubicBezTo>
                    <a:lnTo>
                      <a:pt x="1076" y="331"/>
                    </a:lnTo>
                    <a:cubicBezTo>
                      <a:pt x="1076" y="331"/>
                      <a:pt x="1075" y="332"/>
                      <a:pt x="1074" y="332"/>
                    </a:cubicBezTo>
                    <a:lnTo>
                      <a:pt x="1074" y="332"/>
                    </a:lnTo>
                    <a:cubicBezTo>
                      <a:pt x="1074" y="320"/>
                      <a:pt x="1078" y="320"/>
                      <a:pt x="1096" y="320"/>
                    </a:cubicBezTo>
                    <a:cubicBezTo>
                      <a:pt x="1085" y="320"/>
                      <a:pt x="1079" y="325"/>
                      <a:pt x="1076" y="331"/>
                    </a:cubicBezTo>
                    <a:lnTo>
                      <a:pt x="1076" y="331"/>
                    </a:lnTo>
                    <a:cubicBezTo>
                      <a:pt x="1090" y="327"/>
                      <a:pt x="1104" y="324"/>
                      <a:pt x="1119" y="320"/>
                    </a:cubicBezTo>
                    <a:close/>
                    <a:moveTo>
                      <a:pt x="1233" y="0"/>
                    </a:moveTo>
                    <a:cubicBezTo>
                      <a:pt x="1165" y="0"/>
                      <a:pt x="1073" y="0"/>
                      <a:pt x="1005" y="23"/>
                    </a:cubicBezTo>
                    <a:lnTo>
                      <a:pt x="982" y="23"/>
                    </a:lnTo>
                    <a:cubicBezTo>
                      <a:pt x="914" y="46"/>
                      <a:pt x="868" y="46"/>
                      <a:pt x="822" y="69"/>
                    </a:cubicBezTo>
                    <a:cubicBezTo>
                      <a:pt x="800" y="69"/>
                      <a:pt x="800" y="69"/>
                      <a:pt x="800" y="92"/>
                    </a:cubicBezTo>
                    <a:cubicBezTo>
                      <a:pt x="754" y="92"/>
                      <a:pt x="731" y="115"/>
                      <a:pt x="708" y="115"/>
                    </a:cubicBezTo>
                    <a:cubicBezTo>
                      <a:pt x="708" y="115"/>
                      <a:pt x="685" y="137"/>
                      <a:pt x="685" y="137"/>
                    </a:cubicBezTo>
                    <a:lnTo>
                      <a:pt x="663" y="137"/>
                    </a:lnTo>
                    <a:cubicBezTo>
                      <a:pt x="663" y="137"/>
                      <a:pt x="663" y="160"/>
                      <a:pt x="640" y="160"/>
                    </a:cubicBezTo>
                    <a:lnTo>
                      <a:pt x="617" y="160"/>
                    </a:lnTo>
                    <a:cubicBezTo>
                      <a:pt x="617" y="160"/>
                      <a:pt x="617" y="183"/>
                      <a:pt x="617" y="183"/>
                    </a:cubicBezTo>
                    <a:lnTo>
                      <a:pt x="594" y="183"/>
                    </a:lnTo>
                    <a:cubicBezTo>
                      <a:pt x="594" y="183"/>
                      <a:pt x="571" y="183"/>
                      <a:pt x="571" y="206"/>
                    </a:cubicBezTo>
                    <a:cubicBezTo>
                      <a:pt x="480" y="274"/>
                      <a:pt x="389" y="366"/>
                      <a:pt x="320" y="457"/>
                    </a:cubicBezTo>
                    <a:lnTo>
                      <a:pt x="297" y="457"/>
                    </a:lnTo>
                    <a:cubicBezTo>
                      <a:pt x="229" y="548"/>
                      <a:pt x="160" y="662"/>
                      <a:pt x="115" y="799"/>
                    </a:cubicBezTo>
                    <a:cubicBezTo>
                      <a:pt x="23" y="1050"/>
                      <a:pt x="1" y="1324"/>
                      <a:pt x="23" y="1575"/>
                    </a:cubicBezTo>
                    <a:cubicBezTo>
                      <a:pt x="23" y="1575"/>
                      <a:pt x="23" y="1575"/>
                      <a:pt x="23" y="1598"/>
                    </a:cubicBezTo>
                    <a:cubicBezTo>
                      <a:pt x="46" y="1804"/>
                      <a:pt x="115" y="1986"/>
                      <a:pt x="183" y="2169"/>
                    </a:cubicBezTo>
                    <a:cubicBezTo>
                      <a:pt x="366" y="2557"/>
                      <a:pt x="663" y="2876"/>
                      <a:pt x="1051" y="3082"/>
                    </a:cubicBezTo>
                    <a:cubicBezTo>
                      <a:pt x="1233" y="3173"/>
                      <a:pt x="1439" y="3219"/>
                      <a:pt x="1667" y="3219"/>
                    </a:cubicBezTo>
                    <a:cubicBezTo>
                      <a:pt x="1758" y="3196"/>
                      <a:pt x="1850" y="3196"/>
                      <a:pt x="1964" y="3150"/>
                    </a:cubicBezTo>
                    <a:cubicBezTo>
                      <a:pt x="2078" y="3127"/>
                      <a:pt x="2169" y="3082"/>
                      <a:pt x="2260" y="3013"/>
                    </a:cubicBezTo>
                    <a:cubicBezTo>
                      <a:pt x="2443" y="2899"/>
                      <a:pt x="2580" y="2739"/>
                      <a:pt x="2671" y="2557"/>
                    </a:cubicBezTo>
                    <a:cubicBezTo>
                      <a:pt x="2785" y="2351"/>
                      <a:pt x="2831" y="2123"/>
                      <a:pt x="2831" y="1895"/>
                    </a:cubicBezTo>
                    <a:cubicBezTo>
                      <a:pt x="2854" y="1667"/>
                      <a:pt x="2808" y="1461"/>
                      <a:pt x="2740" y="1256"/>
                    </a:cubicBezTo>
                    <a:cubicBezTo>
                      <a:pt x="2694" y="1050"/>
                      <a:pt x="2580" y="868"/>
                      <a:pt x="2466" y="708"/>
                    </a:cubicBezTo>
                    <a:cubicBezTo>
                      <a:pt x="2215" y="343"/>
                      <a:pt x="1827" y="69"/>
                      <a:pt x="1393"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1" name="Google Shape;421;p10"/>
              <p:cNvSpPr/>
              <p:nvPr/>
            </p:nvSpPr>
            <p:spPr>
              <a:xfrm>
                <a:off x="4298580" y="207227"/>
                <a:ext cx="46924" cy="46681"/>
              </a:xfrm>
              <a:custGeom>
                <a:avLst/>
                <a:gdLst/>
                <a:ahLst/>
                <a:cxnLst/>
                <a:rect l="l" t="t" r="r" b="b"/>
                <a:pathLst>
                  <a:path w="1736" h="1727" extrusionOk="0">
                    <a:moveTo>
                      <a:pt x="914" y="343"/>
                    </a:moveTo>
                    <a:cubicBezTo>
                      <a:pt x="959" y="343"/>
                      <a:pt x="982" y="343"/>
                      <a:pt x="1028" y="366"/>
                    </a:cubicBezTo>
                    <a:cubicBezTo>
                      <a:pt x="1073" y="366"/>
                      <a:pt x="1119" y="389"/>
                      <a:pt x="1165" y="411"/>
                    </a:cubicBezTo>
                    <a:cubicBezTo>
                      <a:pt x="1188" y="457"/>
                      <a:pt x="1233" y="480"/>
                      <a:pt x="1256" y="503"/>
                    </a:cubicBezTo>
                    <a:cubicBezTo>
                      <a:pt x="1302" y="548"/>
                      <a:pt x="1325" y="571"/>
                      <a:pt x="1347" y="617"/>
                    </a:cubicBezTo>
                    <a:cubicBezTo>
                      <a:pt x="1370" y="662"/>
                      <a:pt x="1370" y="708"/>
                      <a:pt x="1393" y="754"/>
                    </a:cubicBezTo>
                    <a:cubicBezTo>
                      <a:pt x="1393" y="799"/>
                      <a:pt x="1393" y="845"/>
                      <a:pt x="1393" y="891"/>
                    </a:cubicBezTo>
                    <a:cubicBezTo>
                      <a:pt x="1393" y="936"/>
                      <a:pt x="1393" y="982"/>
                      <a:pt x="1370" y="1028"/>
                    </a:cubicBezTo>
                    <a:cubicBezTo>
                      <a:pt x="1347" y="1073"/>
                      <a:pt x="1325" y="1142"/>
                      <a:pt x="1302" y="1187"/>
                    </a:cubicBezTo>
                    <a:cubicBezTo>
                      <a:pt x="1279" y="1210"/>
                      <a:pt x="1256" y="1233"/>
                      <a:pt x="1210" y="1279"/>
                    </a:cubicBezTo>
                    <a:cubicBezTo>
                      <a:pt x="1188" y="1302"/>
                      <a:pt x="1142" y="1324"/>
                      <a:pt x="1096" y="1347"/>
                    </a:cubicBezTo>
                    <a:cubicBezTo>
                      <a:pt x="1051" y="1370"/>
                      <a:pt x="1005" y="1393"/>
                      <a:pt x="959" y="1393"/>
                    </a:cubicBezTo>
                    <a:lnTo>
                      <a:pt x="822" y="1393"/>
                    </a:lnTo>
                    <a:cubicBezTo>
                      <a:pt x="777" y="1393"/>
                      <a:pt x="731" y="1393"/>
                      <a:pt x="685" y="1370"/>
                    </a:cubicBezTo>
                    <a:cubicBezTo>
                      <a:pt x="640" y="1347"/>
                      <a:pt x="617" y="1347"/>
                      <a:pt x="571" y="1302"/>
                    </a:cubicBezTo>
                    <a:cubicBezTo>
                      <a:pt x="526" y="1279"/>
                      <a:pt x="503" y="1256"/>
                      <a:pt x="457" y="1210"/>
                    </a:cubicBezTo>
                    <a:cubicBezTo>
                      <a:pt x="434" y="1187"/>
                      <a:pt x="412" y="1142"/>
                      <a:pt x="389" y="1096"/>
                    </a:cubicBezTo>
                    <a:cubicBezTo>
                      <a:pt x="366" y="1050"/>
                      <a:pt x="343" y="1005"/>
                      <a:pt x="343" y="959"/>
                    </a:cubicBezTo>
                    <a:cubicBezTo>
                      <a:pt x="320" y="913"/>
                      <a:pt x="320" y="891"/>
                      <a:pt x="320" y="845"/>
                    </a:cubicBezTo>
                    <a:cubicBezTo>
                      <a:pt x="343" y="777"/>
                      <a:pt x="343" y="731"/>
                      <a:pt x="366" y="685"/>
                    </a:cubicBezTo>
                    <a:cubicBezTo>
                      <a:pt x="366" y="662"/>
                      <a:pt x="366" y="640"/>
                      <a:pt x="389" y="640"/>
                    </a:cubicBezTo>
                    <a:cubicBezTo>
                      <a:pt x="389" y="617"/>
                      <a:pt x="389" y="617"/>
                      <a:pt x="389" y="594"/>
                    </a:cubicBezTo>
                    <a:lnTo>
                      <a:pt x="412" y="594"/>
                    </a:lnTo>
                    <a:cubicBezTo>
                      <a:pt x="412" y="594"/>
                      <a:pt x="412" y="571"/>
                      <a:pt x="412" y="571"/>
                    </a:cubicBezTo>
                    <a:cubicBezTo>
                      <a:pt x="434" y="525"/>
                      <a:pt x="480" y="503"/>
                      <a:pt x="503" y="457"/>
                    </a:cubicBezTo>
                    <a:cubicBezTo>
                      <a:pt x="549" y="434"/>
                      <a:pt x="594" y="411"/>
                      <a:pt x="617" y="389"/>
                    </a:cubicBezTo>
                    <a:cubicBezTo>
                      <a:pt x="640" y="389"/>
                      <a:pt x="663" y="366"/>
                      <a:pt x="685" y="366"/>
                    </a:cubicBezTo>
                    <a:cubicBezTo>
                      <a:pt x="708" y="366"/>
                      <a:pt x="731" y="343"/>
                      <a:pt x="754" y="343"/>
                    </a:cubicBezTo>
                    <a:close/>
                    <a:moveTo>
                      <a:pt x="868" y="0"/>
                    </a:moveTo>
                    <a:cubicBezTo>
                      <a:pt x="777" y="0"/>
                      <a:pt x="663" y="23"/>
                      <a:pt x="571" y="46"/>
                    </a:cubicBezTo>
                    <a:cubicBezTo>
                      <a:pt x="526" y="69"/>
                      <a:pt x="457" y="115"/>
                      <a:pt x="412" y="137"/>
                    </a:cubicBezTo>
                    <a:cubicBezTo>
                      <a:pt x="366" y="160"/>
                      <a:pt x="320" y="206"/>
                      <a:pt x="275" y="229"/>
                    </a:cubicBezTo>
                    <a:cubicBezTo>
                      <a:pt x="275" y="252"/>
                      <a:pt x="275" y="252"/>
                      <a:pt x="252" y="252"/>
                    </a:cubicBezTo>
                    <a:cubicBezTo>
                      <a:pt x="252" y="274"/>
                      <a:pt x="229" y="297"/>
                      <a:pt x="206" y="320"/>
                    </a:cubicBezTo>
                    <a:cubicBezTo>
                      <a:pt x="160" y="366"/>
                      <a:pt x="138" y="411"/>
                      <a:pt x="92" y="480"/>
                    </a:cubicBezTo>
                    <a:cubicBezTo>
                      <a:pt x="92" y="503"/>
                      <a:pt x="69" y="525"/>
                      <a:pt x="69" y="571"/>
                    </a:cubicBezTo>
                    <a:cubicBezTo>
                      <a:pt x="46" y="571"/>
                      <a:pt x="46" y="594"/>
                      <a:pt x="46" y="594"/>
                    </a:cubicBezTo>
                    <a:cubicBezTo>
                      <a:pt x="46" y="617"/>
                      <a:pt x="46" y="617"/>
                      <a:pt x="24" y="640"/>
                    </a:cubicBezTo>
                    <a:cubicBezTo>
                      <a:pt x="24" y="708"/>
                      <a:pt x="1" y="777"/>
                      <a:pt x="1" y="845"/>
                    </a:cubicBezTo>
                    <a:cubicBezTo>
                      <a:pt x="1" y="868"/>
                      <a:pt x="1" y="913"/>
                      <a:pt x="1" y="936"/>
                    </a:cubicBezTo>
                    <a:cubicBezTo>
                      <a:pt x="1" y="1005"/>
                      <a:pt x="24" y="1050"/>
                      <a:pt x="24" y="1096"/>
                    </a:cubicBezTo>
                    <a:cubicBezTo>
                      <a:pt x="46" y="1142"/>
                      <a:pt x="69" y="1187"/>
                      <a:pt x="92" y="1233"/>
                    </a:cubicBezTo>
                    <a:cubicBezTo>
                      <a:pt x="115" y="1302"/>
                      <a:pt x="160" y="1347"/>
                      <a:pt x="183" y="1393"/>
                    </a:cubicBezTo>
                    <a:cubicBezTo>
                      <a:pt x="297" y="1530"/>
                      <a:pt x="412" y="1621"/>
                      <a:pt x="571" y="1667"/>
                    </a:cubicBezTo>
                    <a:cubicBezTo>
                      <a:pt x="658" y="1710"/>
                      <a:pt x="745" y="1726"/>
                      <a:pt x="838" y="1726"/>
                    </a:cubicBezTo>
                    <a:cubicBezTo>
                      <a:pt x="891" y="1726"/>
                      <a:pt x="947" y="1721"/>
                      <a:pt x="1005" y="1712"/>
                    </a:cubicBezTo>
                    <a:cubicBezTo>
                      <a:pt x="1142" y="1690"/>
                      <a:pt x="1302" y="1621"/>
                      <a:pt x="1416" y="1530"/>
                    </a:cubicBezTo>
                    <a:cubicBezTo>
                      <a:pt x="1530" y="1438"/>
                      <a:pt x="1598" y="1324"/>
                      <a:pt x="1667" y="1210"/>
                    </a:cubicBezTo>
                    <a:cubicBezTo>
                      <a:pt x="1735" y="1050"/>
                      <a:pt x="1735" y="891"/>
                      <a:pt x="1713" y="708"/>
                    </a:cubicBezTo>
                    <a:cubicBezTo>
                      <a:pt x="1690" y="594"/>
                      <a:pt x="1644" y="503"/>
                      <a:pt x="1576" y="389"/>
                    </a:cubicBezTo>
                    <a:cubicBezTo>
                      <a:pt x="1553" y="343"/>
                      <a:pt x="1507" y="297"/>
                      <a:pt x="1462" y="252"/>
                    </a:cubicBezTo>
                    <a:cubicBezTo>
                      <a:pt x="1416" y="183"/>
                      <a:pt x="1325" y="137"/>
                      <a:pt x="1279" y="115"/>
                    </a:cubicBezTo>
                    <a:cubicBezTo>
                      <a:pt x="1233" y="69"/>
                      <a:pt x="1165" y="69"/>
                      <a:pt x="1119" y="46"/>
                    </a:cubicBezTo>
                    <a:cubicBezTo>
                      <a:pt x="1073" y="23"/>
                      <a:pt x="1028" y="23"/>
                      <a:pt x="982" y="23"/>
                    </a:cubicBezTo>
                    <a:cubicBezTo>
                      <a:pt x="937" y="0"/>
                      <a:pt x="914" y="0"/>
                      <a:pt x="86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2" name="Google Shape;422;p10"/>
              <p:cNvSpPr/>
              <p:nvPr/>
            </p:nvSpPr>
            <p:spPr>
              <a:xfrm>
                <a:off x="4399781" y="317672"/>
                <a:ext cx="67872" cy="66872"/>
              </a:xfrm>
              <a:custGeom>
                <a:avLst/>
                <a:gdLst/>
                <a:ahLst/>
                <a:cxnLst/>
                <a:rect l="l" t="t" r="r" b="b"/>
                <a:pathLst>
                  <a:path w="2511" h="2474" extrusionOk="0">
                    <a:moveTo>
                      <a:pt x="1324" y="320"/>
                    </a:moveTo>
                    <a:cubicBezTo>
                      <a:pt x="1415" y="320"/>
                      <a:pt x="1484" y="343"/>
                      <a:pt x="1552" y="365"/>
                    </a:cubicBezTo>
                    <a:cubicBezTo>
                      <a:pt x="1643" y="388"/>
                      <a:pt x="1712" y="434"/>
                      <a:pt x="1780" y="480"/>
                    </a:cubicBezTo>
                    <a:cubicBezTo>
                      <a:pt x="1849" y="525"/>
                      <a:pt x="1895" y="571"/>
                      <a:pt x="1963" y="639"/>
                    </a:cubicBezTo>
                    <a:cubicBezTo>
                      <a:pt x="2009" y="685"/>
                      <a:pt x="2054" y="753"/>
                      <a:pt x="2077" y="822"/>
                    </a:cubicBezTo>
                    <a:cubicBezTo>
                      <a:pt x="2123" y="890"/>
                      <a:pt x="2146" y="982"/>
                      <a:pt x="2168" y="1073"/>
                    </a:cubicBezTo>
                    <a:cubicBezTo>
                      <a:pt x="2168" y="1141"/>
                      <a:pt x="2191" y="1233"/>
                      <a:pt x="2168" y="1301"/>
                    </a:cubicBezTo>
                    <a:cubicBezTo>
                      <a:pt x="2168" y="1393"/>
                      <a:pt x="2146" y="1461"/>
                      <a:pt x="2123" y="1552"/>
                    </a:cubicBezTo>
                    <a:cubicBezTo>
                      <a:pt x="2100" y="1621"/>
                      <a:pt x="2054" y="1689"/>
                      <a:pt x="2009" y="1758"/>
                    </a:cubicBezTo>
                    <a:cubicBezTo>
                      <a:pt x="1986" y="1826"/>
                      <a:pt x="1917" y="1872"/>
                      <a:pt x="1872" y="1918"/>
                    </a:cubicBezTo>
                    <a:cubicBezTo>
                      <a:pt x="1803" y="1986"/>
                      <a:pt x="1758" y="2009"/>
                      <a:pt x="1666" y="2054"/>
                    </a:cubicBezTo>
                    <a:cubicBezTo>
                      <a:pt x="1598" y="2100"/>
                      <a:pt x="1507" y="2123"/>
                      <a:pt x="1438" y="2146"/>
                    </a:cubicBezTo>
                    <a:lnTo>
                      <a:pt x="1187" y="2146"/>
                    </a:lnTo>
                    <a:cubicBezTo>
                      <a:pt x="1096" y="2146"/>
                      <a:pt x="1027" y="2123"/>
                      <a:pt x="959" y="2100"/>
                    </a:cubicBezTo>
                    <a:cubicBezTo>
                      <a:pt x="890" y="2077"/>
                      <a:pt x="822" y="2032"/>
                      <a:pt x="753" y="2009"/>
                    </a:cubicBezTo>
                    <a:cubicBezTo>
                      <a:pt x="685" y="1940"/>
                      <a:pt x="616" y="1895"/>
                      <a:pt x="548" y="1826"/>
                    </a:cubicBezTo>
                    <a:cubicBezTo>
                      <a:pt x="525" y="1781"/>
                      <a:pt x="479" y="1712"/>
                      <a:pt x="434" y="1666"/>
                    </a:cubicBezTo>
                    <a:cubicBezTo>
                      <a:pt x="411" y="1575"/>
                      <a:pt x="388" y="1507"/>
                      <a:pt x="365" y="1415"/>
                    </a:cubicBezTo>
                    <a:cubicBezTo>
                      <a:pt x="342" y="1347"/>
                      <a:pt x="342" y="1256"/>
                      <a:pt x="342" y="1164"/>
                    </a:cubicBezTo>
                    <a:cubicBezTo>
                      <a:pt x="365" y="1096"/>
                      <a:pt x="365" y="1027"/>
                      <a:pt x="388" y="936"/>
                    </a:cubicBezTo>
                    <a:cubicBezTo>
                      <a:pt x="434" y="868"/>
                      <a:pt x="457" y="799"/>
                      <a:pt x="502" y="731"/>
                    </a:cubicBezTo>
                    <a:cubicBezTo>
                      <a:pt x="525" y="685"/>
                      <a:pt x="548" y="662"/>
                      <a:pt x="571" y="616"/>
                    </a:cubicBezTo>
                    <a:cubicBezTo>
                      <a:pt x="594" y="594"/>
                      <a:pt x="616" y="571"/>
                      <a:pt x="639" y="548"/>
                    </a:cubicBezTo>
                    <a:cubicBezTo>
                      <a:pt x="662" y="525"/>
                      <a:pt x="685" y="525"/>
                      <a:pt x="708" y="502"/>
                    </a:cubicBezTo>
                    <a:cubicBezTo>
                      <a:pt x="753" y="480"/>
                      <a:pt x="776" y="457"/>
                      <a:pt x="822" y="434"/>
                    </a:cubicBezTo>
                    <a:cubicBezTo>
                      <a:pt x="822" y="434"/>
                      <a:pt x="845" y="411"/>
                      <a:pt x="845" y="411"/>
                    </a:cubicBezTo>
                    <a:cubicBezTo>
                      <a:pt x="890" y="388"/>
                      <a:pt x="936" y="388"/>
                      <a:pt x="982" y="365"/>
                    </a:cubicBezTo>
                    <a:lnTo>
                      <a:pt x="1004" y="365"/>
                    </a:lnTo>
                    <a:cubicBezTo>
                      <a:pt x="1004" y="365"/>
                      <a:pt x="1004" y="343"/>
                      <a:pt x="1027" y="343"/>
                    </a:cubicBezTo>
                    <a:lnTo>
                      <a:pt x="1096" y="343"/>
                    </a:lnTo>
                    <a:cubicBezTo>
                      <a:pt x="1164" y="320"/>
                      <a:pt x="1210" y="320"/>
                      <a:pt x="1278" y="320"/>
                    </a:cubicBezTo>
                    <a:close/>
                    <a:moveTo>
                      <a:pt x="1255" y="0"/>
                    </a:moveTo>
                    <a:cubicBezTo>
                      <a:pt x="1187" y="0"/>
                      <a:pt x="1096" y="0"/>
                      <a:pt x="1027" y="23"/>
                    </a:cubicBezTo>
                    <a:cubicBezTo>
                      <a:pt x="959" y="23"/>
                      <a:pt x="913" y="46"/>
                      <a:pt x="845" y="69"/>
                    </a:cubicBezTo>
                    <a:cubicBezTo>
                      <a:pt x="822" y="69"/>
                      <a:pt x="799" y="91"/>
                      <a:pt x="776" y="91"/>
                    </a:cubicBezTo>
                    <a:lnTo>
                      <a:pt x="753" y="91"/>
                    </a:lnTo>
                    <a:cubicBezTo>
                      <a:pt x="730" y="114"/>
                      <a:pt x="685" y="137"/>
                      <a:pt x="662" y="160"/>
                    </a:cubicBezTo>
                    <a:lnTo>
                      <a:pt x="639" y="160"/>
                    </a:lnTo>
                    <a:cubicBezTo>
                      <a:pt x="548" y="206"/>
                      <a:pt x="479" y="274"/>
                      <a:pt x="411" y="320"/>
                    </a:cubicBezTo>
                    <a:cubicBezTo>
                      <a:pt x="411" y="343"/>
                      <a:pt x="411" y="343"/>
                      <a:pt x="388" y="343"/>
                    </a:cubicBezTo>
                    <a:cubicBezTo>
                      <a:pt x="365" y="365"/>
                      <a:pt x="342" y="388"/>
                      <a:pt x="320" y="411"/>
                    </a:cubicBezTo>
                    <a:cubicBezTo>
                      <a:pt x="251" y="502"/>
                      <a:pt x="205" y="571"/>
                      <a:pt x="160" y="662"/>
                    </a:cubicBezTo>
                    <a:cubicBezTo>
                      <a:pt x="137" y="731"/>
                      <a:pt x="91" y="799"/>
                      <a:pt x="69" y="868"/>
                    </a:cubicBezTo>
                    <a:cubicBezTo>
                      <a:pt x="69" y="890"/>
                      <a:pt x="69" y="913"/>
                      <a:pt x="46" y="936"/>
                    </a:cubicBezTo>
                    <a:cubicBezTo>
                      <a:pt x="46" y="959"/>
                      <a:pt x="46" y="959"/>
                      <a:pt x="46" y="959"/>
                    </a:cubicBezTo>
                    <a:cubicBezTo>
                      <a:pt x="0" y="1141"/>
                      <a:pt x="0" y="1324"/>
                      <a:pt x="46" y="1507"/>
                    </a:cubicBezTo>
                    <a:cubicBezTo>
                      <a:pt x="91" y="1689"/>
                      <a:pt x="183" y="1872"/>
                      <a:pt x="297" y="2032"/>
                    </a:cubicBezTo>
                    <a:cubicBezTo>
                      <a:pt x="434" y="2169"/>
                      <a:pt x="594" y="2306"/>
                      <a:pt x="776" y="2374"/>
                    </a:cubicBezTo>
                    <a:cubicBezTo>
                      <a:pt x="916" y="2444"/>
                      <a:pt x="1082" y="2474"/>
                      <a:pt x="1254" y="2474"/>
                    </a:cubicBezTo>
                    <a:cubicBezTo>
                      <a:pt x="1307" y="2474"/>
                      <a:pt x="1361" y="2471"/>
                      <a:pt x="1415" y="2465"/>
                    </a:cubicBezTo>
                    <a:cubicBezTo>
                      <a:pt x="1621" y="2442"/>
                      <a:pt x="1826" y="2374"/>
                      <a:pt x="1986" y="2237"/>
                    </a:cubicBezTo>
                    <a:cubicBezTo>
                      <a:pt x="2146" y="2146"/>
                      <a:pt x="2260" y="1986"/>
                      <a:pt x="2351" y="1826"/>
                    </a:cubicBezTo>
                    <a:cubicBezTo>
                      <a:pt x="2397" y="1735"/>
                      <a:pt x="2442" y="1644"/>
                      <a:pt x="2465" y="1552"/>
                    </a:cubicBezTo>
                    <a:cubicBezTo>
                      <a:pt x="2488" y="1438"/>
                      <a:pt x="2511" y="1324"/>
                      <a:pt x="2511" y="1210"/>
                    </a:cubicBezTo>
                    <a:cubicBezTo>
                      <a:pt x="2511" y="1096"/>
                      <a:pt x="2488" y="982"/>
                      <a:pt x="2442" y="868"/>
                    </a:cubicBezTo>
                    <a:cubicBezTo>
                      <a:pt x="2420" y="776"/>
                      <a:pt x="2374" y="685"/>
                      <a:pt x="2328" y="616"/>
                    </a:cubicBezTo>
                    <a:cubicBezTo>
                      <a:pt x="2283" y="525"/>
                      <a:pt x="2214" y="457"/>
                      <a:pt x="2168" y="365"/>
                    </a:cubicBezTo>
                    <a:cubicBezTo>
                      <a:pt x="2100" y="320"/>
                      <a:pt x="2032" y="251"/>
                      <a:pt x="1963" y="206"/>
                    </a:cubicBezTo>
                    <a:cubicBezTo>
                      <a:pt x="1780" y="91"/>
                      <a:pt x="1575" y="23"/>
                      <a:pt x="1370"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423" name="Google Shape;423;p10"/>
            <p:cNvGrpSpPr/>
            <p:nvPr/>
          </p:nvGrpSpPr>
          <p:grpSpPr>
            <a:xfrm>
              <a:off x="6726822" y="553635"/>
              <a:ext cx="100323" cy="108465"/>
              <a:chOff x="8698868" y="1511081"/>
              <a:chExt cx="76535" cy="82747"/>
            </a:xfrm>
          </p:grpSpPr>
          <p:sp>
            <p:nvSpPr>
              <p:cNvPr id="424" name="Google Shape;424;p10"/>
              <p:cNvSpPr/>
              <p:nvPr/>
            </p:nvSpPr>
            <p:spPr>
              <a:xfrm rot="10152957">
                <a:off x="8708276" y="1520572"/>
                <a:ext cx="58033" cy="65412"/>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5" name="Google Shape;425;p10"/>
              <p:cNvSpPr/>
              <p:nvPr/>
            </p:nvSpPr>
            <p:spPr>
              <a:xfrm rot="10152957">
                <a:off x="8705037" y="1516451"/>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426" name="Google Shape;426;p10"/>
            <p:cNvGrpSpPr/>
            <p:nvPr/>
          </p:nvGrpSpPr>
          <p:grpSpPr>
            <a:xfrm rot="2700000">
              <a:off x="7530984" y="363354"/>
              <a:ext cx="755670" cy="411465"/>
              <a:chOff x="8334205" y="3657627"/>
              <a:chExt cx="1101277" cy="599649"/>
            </a:xfrm>
          </p:grpSpPr>
          <p:sp>
            <p:nvSpPr>
              <p:cNvPr id="427" name="Google Shape;427;p10"/>
              <p:cNvSpPr/>
              <p:nvPr/>
            </p:nvSpPr>
            <p:spPr>
              <a:xfrm flipH="1">
                <a:off x="9235355" y="3919913"/>
                <a:ext cx="200127" cy="136041"/>
              </a:xfrm>
              <a:custGeom>
                <a:avLst/>
                <a:gdLst/>
                <a:ahLst/>
                <a:cxnLst/>
                <a:rect l="l" t="t" r="r" b="b"/>
                <a:pathLst>
                  <a:path w="6027" h="4097" extrusionOk="0">
                    <a:moveTo>
                      <a:pt x="1655" y="0"/>
                    </a:moveTo>
                    <a:cubicBezTo>
                      <a:pt x="1436" y="0"/>
                      <a:pt x="1258" y="79"/>
                      <a:pt x="1141" y="262"/>
                    </a:cubicBezTo>
                    <a:cubicBezTo>
                      <a:pt x="0" y="2088"/>
                      <a:pt x="1141" y="4096"/>
                      <a:pt x="1141" y="4096"/>
                    </a:cubicBezTo>
                    <a:lnTo>
                      <a:pt x="6026" y="3069"/>
                    </a:lnTo>
                    <a:cubicBezTo>
                      <a:pt x="6026" y="3069"/>
                      <a:pt x="3025" y="0"/>
                      <a:pt x="165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8" name="Google Shape;428;p10"/>
              <p:cNvSpPr/>
              <p:nvPr/>
            </p:nvSpPr>
            <p:spPr>
              <a:xfrm flipH="1">
                <a:off x="8334205" y="3769063"/>
                <a:ext cx="1068703" cy="488213"/>
              </a:xfrm>
              <a:custGeom>
                <a:avLst/>
                <a:gdLst/>
                <a:ahLst/>
                <a:cxnLst/>
                <a:rect l="l" t="t" r="r" b="b"/>
                <a:pathLst>
                  <a:path w="32185" h="14703" extrusionOk="0">
                    <a:moveTo>
                      <a:pt x="18261" y="0"/>
                    </a:moveTo>
                    <a:cubicBezTo>
                      <a:pt x="17981" y="0"/>
                      <a:pt x="17702" y="57"/>
                      <a:pt x="17439" y="171"/>
                    </a:cubicBezTo>
                    <a:lnTo>
                      <a:pt x="412" y="7932"/>
                    </a:lnTo>
                    <a:cubicBezTo>
                      <a:pt x="1" y="8115"/>
                      <a:pt x="1" y="8708"/>
                      <a:pt x="412" y="8891"/>
                    </a:cubicBezTo>
                    <a:lnTo>
                      <a:pt x="12851" y="14483"/>
                    </a:lnTo>
                    <a:cubicBezTo>
                      <a:pt x="13187" y="14628"/>
                      <a:pt x="13551" y="14703"/>
                      <a:pt x="13915" y="14703"/>
                    </a:cubicBezTo>
                    <a:cubicBezTo>
                      <a:pt x="14293" y="14703"/>
                      <a:pt x="14671" y="14623"/>
                      <a:pt x="15020" y="14460"/>
                    </a:cubicBezTo>
                    <a:lnTo>
                      <a:pt x="31774" y="6836"/>
                    </a:lnTo>
                    <a:cubicBezTo>
                      <a:pt x="32184" y="6631"/>
                      <a:pt x="32184" y="6060"/>
                      <a:pt x="31774" y="5878"/>
                    </a:cubicBezTo>
                    <a:lnTo>
                      <a:pt x="19083" y="171"/>
                    </a:lnTo>
                    <a:cubicBezTo>
                      <a:pt x="18820" y="57"/>
                      <a:pt x="18541" y="0"/>
                      <a:pt x="18261"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9" name="Google Shape;429;p10"/>
              <p:cNvSpPr/>
              <p:nvPr/>
            </p:nvSpPr>
            <p:spPr>
              <a:xfrm flipH="1">
                <a:off x="8334205" y="3744026"/>
                <a:ext cx="1068703" cy="488246"/>
              </a:xfrm>
              <a:custGeom>
                <a:avLst/>
                <a:gdLst/>
                <a:ahLst/>
                <a:cxnLst/>
                <a:rect l="l" t="t" r="r" b="b"/>
                <a:pathLst>
                  <a:path w="32185" h="14704" extrusionOk="0">
                    <a:moveTo>
                      <a:pt x="18261" y="1"/>
                    </a:moveTo>
                    <a:cubicBezTo>
                      <a:pt x="17981" y="1"/>
                      <a:pt x="17702" y="58"/>
                      <a:pt x="17439" y="172"/>
                    </a:cubicBezTo>
                    <a:lnTo>
                      <a:pt x="412" y="6289"/>
                    </a:lnTo>
                    <a:cubicBezTo>
                      <a:pt x="1" y="6472"/>
                      <a:pt x="229" y="8800"/>
                      <a:pt x="640" y="8983"/>
                    </a:cubicBezTo>
                    <a:lnTo>
                      <a:pt x="12851" y="14484"/>
                    </a:lnTo>
                    <a:cubicBezTo>
                      <a:pt x="13187" y="14629"/>
                      <a:pt x="13551" y="14703"/>
                      <a:pt x="13915" y="14703"/>
                    </a:cubicBezTo>
                    <a:cubicBezTo>
                      <a:pt x="14293" y="14703"/>
                      <a:pt x="14671" y="14623"/>
                      <a:pt x="15020" y="14461"/>
                    </a:cubicBezTo>
                    <a:lnTo>
                      <a:pt x="31774" y="6837"/>
                    </a:lnTo>
                    <a:cubicBezTo>
                      <a:pt x="32184" y="6632"/>
                      <a:pt x="32184" y="4418"/>
                      <a:pt x="31774" y="4235"/>
                    </a:cubicBezTo>
                    <a:lnTo>
                      <a:pt x="19083" y="172"/>
                    </a:lnTo>
                    <a:cubicBezTo>
                      <a:pt x="18820" y="58"/>
                      <a:pt x="18541" y="1"/>
                      <a:pt x="1826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0" name="Google Shape;430;p10"/>
              <p:cNvSpPr/>
              <p:nvPr/>
            </p:nvSpPr>
            <p:spPr>
              <a:xfrm flipH="1">
                <a:off x="8334205" y="3657627"/>
                <a:ext cx="1068703" cy="488313"/>
              </a:xfrm>
              <a:custGeom>
                <a:avLst/>
                <a:gdLst/>
                <a:ahLst/>
                <a:cxnLst/>
                <a:rect l="l" t="t" r="r" b="b"/>
                <a:pathLst>
                  <a:path w="32185" h="14706" extrusionOk="0">
                    <a:moveTo>
                      <a:pt x="18261" y="1"/>
                    </a:moveTo>
                    <a:cubicBezTo>
                      <a:pt x="17981" y="1"/>
                      <a:pt x="17702" y="58"/>
                      <a:pt x="17439" y="172"/>
                    </a:cubicBezTo>
                    <a:lnTo>
                      <a:pt x="412" y="7933"/>
                    </a:lnTo>
                    <a:cubicBezTo>
                      <a:pt x="1" y="8138"/>
                      <a:pt x="1" y="8709"/>
                      <a:pt x="412" y="8891"/>
                    </a:cubicBezTo>
                    <a:lnTo>
                      <a:pt x="12851" y="14483"/>
                    </a:lnTo>
                    <a:cubicBezTo>
                      <a:pt x="13194" y="14632"/>
                      <a:pt x="13565" y="14706"/>
                      <a:pt x="13936" y="14706"/>
                    </a:cubicBezTo>
                    <a:cubicBezTo>
                      <a:pt x="14306" y="14706"/>
                      <a:pt x="14677" y="14632"/>
                      <a:pt x="15020" y="14483"/>
                    </a:cubicBezTo>
                    <a:lnTo>
                      <a:pt x="31774" y="6837"/>
                    </a:lnTo>
                    <a:cubicBezTo>
                      <a:pt x="32184" y="6654"/>
                      <a:pt x="32184" y="6061"/>
                      <a:pt x="31774" y="5878"/>
                    </a:cubicBezTo>
                    <a:lnTo>
                      <a:pt x="19083" y="172"/>
                    </a:lnTo>
                    <a:cubicBezTo>
                      <a:pt x="18820" y="58"/>
                      <a:pt x="18541" y="1"/>
                      <a:pt x="18261"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1" name="Google Shape;431;p10"/>
              <p:cNvSpPr/>
              <p:nvPr/>
            </p:nvSpPr>
            <p:spPr>
              <a:xfrm flipH="1">
                <a:off x="8503218" y="3726228"/>
                <a:ext cx="464638" cy="206170"/>
              </a:xfrm>
              <a:custGeom>
                <a:avLst/>
                <a:gdLst/>
                <a:ahLst/>
                <a:cxnLst/>
                <a:rect l="l" t="t" r="r" b="b"/>
                <a:pathLst>
                  <a:path w="13993" h="6209" extrusionOk="0">
                    <a:moveTo>
                      <a:pt x="5433" y="0"/>
                    </a:moveTo>
                    <a:lnTo>
                      <a:pt x="0" y="2397"/>
                    </a:lnTo>
                    <a:lnTo>
                      <a:pt x="8423" y="6209"/>
                    </a:lnTo>
                    <a:lnTo>
                      <a:pt x="13992" y="3721"/>
                    </a:lnTo>
                    <a:lnTo>
                      <a:pt x="5433"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2" name="Google Shape;432;p10"/>
              <p:cNvSpPr/>
              <p:nvPr/>
            </p:nvSpPr>
            <p:spPr>
              <a:xfrm flipH="1">
                <a:off x="8964037" y="4041510"/>
                <a:ext cx="144043" cy="61429"/>
              </a:xfrm>
              <a:custGeom>
                <a:avLst/>
                <a:gdLst/>
                <a:ahLst/>
                <a:cxnLst/>
                <a:rect l="l" t="t" r="r" b="b"/>
                <a:pathLst>
                  <a:path w="4338" h="1850" fill="none" extrusionOk="0">
                    <a:moveTo>
                      <a:pt x="4338" y="1850"/>
                    </a:moveTo>
                    <a:lnTo>
                      <a:pt x="1" y="1"/>
                    </a:lnTo>
                  </a:path>
                </a:pathLst>
              </a:custGeom>
              <a:noFill/>
              <a:ln w="970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3" name="Google Shape;433;p10"/>
              <p:cNvSpPr/>
              <p:nvPr/>
            </p:nvSpPr>
            <p:spPr>
              <a:xfrm flipH="1">
                <a:off x="9142913" y="4012721"/>
                <a:ext cx="20487" cy="7604"/>
              </a:xfrm>
              <a:custGeom>
                <a:avLst/>
                <a:gdLst/>
                <a:ahLst/>
                <a:cxnLst/>
                <a:rect l="l" t="t" r="r" b="b"/>
                <a:pathLst>
                  <a:path w="617" h="229" fill="none" extrusionOk="0">
                    <a:moveTo>
                      <a:pt x="617" y="229"/>
                    </a:moveTo>
                    <a:lnTo>
                      <a:pt x="0" y="0"/>
                    </a:lnTo>
                  </a:path>
                </a:pathLst>
              </a:custGeom>
              <a:noFill/>
              <a:ln w="970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34"/>
        <p:cNvGrpSpPr/>
        <p:nvPr/>
      </p:nvGrpSpPr>
      <p:grpSpPr>
        <a:xfrm>
          <a:off x="0" y="0"/>
          <a:ext cx="0" cy="0"/>
          <a:chOff x="0" y="0"/>
          <a:chExt cx="0" cy="0"/>
        </a:xfrm>
      </p:grpSpPr>
      <p:sp>
        <p:nvSpPr>
          <p:cNvPr id="435" name="Google Shape;435;p11"/>
          <p:cNvSpPr txBox="1">
            <a:spLocks noGrp="1"/>
          </p:cNvSpPr>
          <p:nvPr>
            <p:ph type="title" hasCustomPrompt="1"/>
          </p:nvPr>
        </p:nvSpPr>
        <p:spPr>
          <a:xfrm>
            <a:off x="2314575" y="5012267"/>
            <a:ext cx="4003500" cy="1632300"/>
          </a:xfrm>
          <a:prstGeom prst="rect">
            <a:avLst/>
          </a:prstGeom>
        </p:spPr>
        <p:txBody>
          <a:bodyPr spcFirstLastPara="1" wrap="square" lIns="0" tIns="0" rIns="0" bIns="0" anchor="ctr" anchorCtr="0">
            <a:noAutofit/>
          </a:bodyPr>
          <a:lstStyle>
            <a:lvl1pPr lvl="0" algn="r">
              <a:spcBef>
                <a:spcPts val="0"/>
              </a:spcBef>
              <a:spcAft>
                <a:spcPts val="0"/>
              </a:spcAft>
              <a:buSzPts val="13200"/>
              <a:buNone/>
              <a:defRPr sz="7100">
                <a:solidFill>
                  <a:schemeClr val="accent1"/>
                </a:solidFill>
              </a:defRPr>
            </a:lvl1pPr>
            <a:lvl2pPr lvl="1" algn="ctr">
              <a:spcBef>
                <a:spcPts val="0"/>
              </a:spcBef>
              <a:spcAft>
                <a:spcPts val="0"/>
              </a:spcAft>
              <a:buSzPts val="13200"/>
              <a:buNone/>
              <a:defRPr sz="13200"/>
            </a:lvl2pPr>
            <a:lvl3pPr lvl="2" algn="ctr">
              <a:spcBef>
                <a:spcPts val="0"/>
              </a:spcBef>
              <a:spcAft>
                <a:spcPts val="0"/>
              </a:spcAft>
              <a:buSzPts val="13200"/>
              <a:buNone/>
              <a:defRPr sz="13200"/>
            </a:lvl3pPr>
            <a:lvl4pPr lvl="3" algn="ctr">
              <a:spcBef>
                <a:spcPts val="0"/>
              </a:spcBef>
              <a:spcAft>
                <a:spcPts val="0"/>
              </a:spcAft>
              <a:buSzPts val="13200"/>
              <a:buNone/>
              <a:defRPr sz="13200"/>
            </a:lvl4pPr>
            <a:lvl5pPr lvl="4" algn="ctr">
              <a:spcBef>
                <a:spcPts val="0"/>
              </a:spcBef>
              <a:spcAft>
                <a:spcPts val="0"/>
              </a:spcAft>
              <a:buSzPts val="13200"/>
              <a:buNone/>
              <a:defRPr sz="13200"/>
            </a:lvl5pPr>
            <a:lvl6pPr lvl="5" algn="ctr">
              <a:spcBef>
                <a:spcPts val="0"/>
              </a:spcBef>
              <a:spcAft>
                <a:spcPts val="0"/>
              </a:spcAft>
              <a:buSzPts val="13200"/>
              <a:buNone/>
              <a:defRPr sz="13200"/>
            </a:lvl6pPr>
            <a:lvl7pPr lvl="6" algn="ctr">
              <a:spcBef>
                <a:spcPts val="0"/>
              </a:spcBef>
              <a:spcAft>
                <a:spcPts val="0"/>
              </a:spcAft>
              <a:buSzPts val="13200"/>
              <a:buNone/>
              <a:defRPr sz="13200"/>
            </a:lvl7pPr>
            <a:lvl8pPr lvl="7" algn="ctr">
              <a:spcBef>
                <a:spcPts val="0"/>
              </a:spcBef>
              <a:spcAft>
                <a:spcPts val="0"/>
              </a:spcAft>
              <a:buSzPts val="13200"/>
              <a:buNone/>
              <a:defRPr sz="13200"/>
            </a:lvl8pPr>
            <a:lvl9pPr lvl="8" algn="ctr">
              <a:spcBef>
                <a:spcPts val="0"/>
              </a:spcBef>
              <a:spcAft>
                <a:spcPts val="0"/>
              </a:spcAft>
              <a:buSzPts val="13200"/>
              <a:buNone/>
              <a:defRPr sz="13200"/>
            </a:lvl9pPr>
          </a:lstStyle>
          <a:p>
            <a:r>
              <a:t>xx%</a:t>
            </a:r>
          </a:p>
        </p:txBody>
      </p:sp>
      <p:sp>
        <p:nvSpPr>
          <p:cNvPr id="436" name="Google Shape;436;p11"/>
          <p:cNvSpPr txBox="1">
            <a:spLocks noGrp="1"/>
          </p:cNvSpPr>
          <p:nvPr>
            <p:ph type="subTitle" idx="1"/>
          </p:nvPr>
        </p:nvSpPr>
        <p:spPr>
          <a:xfrm>
            <a:off x="2314575" y="6922756"/>
            <a:ext cx="4003500" cy="694800"/>
          </a:xfrm>
          <a:prstGeom prst="rect">
            <a:avLst/>
          </a:prstGeom>
        </p:spPr>
        <p:txBody>
          <a:bodyPr spcFirstLastPara="1" wrap="square" lIns="0" tIns="0" rIns="0" bIns="0" anchor="ctr" anchorCtr="0">
            <a:noAutofit/>
          </a:bodyPr>
          <a:lstStyle>
            <a:lvl1pPr lvl="0" algn="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grpSp>
        <p:nvGrpSpPr>
          <p:cNvPr id="437" name="Google Shape;437;p11"/>
          <p:cNvGrpSpPr/>
          <p:nvPr/>
        </p:nvGrpSpPr>
        <p:grpSpPr>
          <a:xfrm>
            <a:off x="-597148" y="-442323"/>
            <a:ext cx="4828723" cy="8987935"/>
            <a:chOff x="-1557989" y="-248818"/>
            <a:chExt cx="6437439" cy="5055935"/>
          </a:xfrm>
        </p:grpSpPr>
        <p:sp>
          <p:nvSpPr>
            <p:cNvPr id="438" name="Google Shape;438;p11"/>
            <p:cNvSpPr/>
            <p:nvPr/>
          </p:nvSpPr>
          <p:spPr>
            <a:xfrm flipH="1">
              <a:off x="-1557989" y="-248818"/>
              <a:ext cx="6437439" cy="4802808"/>
            </a:xfrm>
            <a:custGeom>
              <a:avLst/>
              <a:gdLst/>
              <a:ahLst/>
              <a:cxnLst/>
              <a:rect l="l" t="t" r="r" b="b"/>
              <a:pathLst>
                <a:path w="199425" h="106937" extrusionOk="0">
                  <a:moveTo>
                    <a:pt x="0" y="0"/>
                  </a:moveTo>
                  <a:cubicBezTo>
                    <a:pt x="20429" y="41793"/>
                    <a:pt x="122253" y="52247"/>
                    <a:pt x="134829" y="79957"/>
                  </a:cubicBezTo>
                  <a:lnTo>
                    <a:pt x="134829" y="79957"/>
                  </a:lnTo>
                  <a:cubicBezTo>
                    <a:pt x="145055" y="106937"/>
                    <a:pt x="166534" y="79569"/>
                    <a:pt x="170460" y="72995"/>
                  </a:cubicBezTo>
                  <a:lnTo>
                    <a:pt x="170460" y="72995"/>
                  </a:lnTo>
                  <a:cubicBezTo>
                    <a:pt x="179818" y="57337"/>
                    <a:pt x="199425" y="31431"/>
                    <a:pt x="198558" y="0"/>
                  </a:cubicBezTo>
                  <a:lnTo>
                    <a:pt x="198558" y="0"/>
                  </a:ln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9" name="Google Shape;439;p11"/>
            <p:cNvSpPr/>
            <p:nvPr/>
          </p:nvSpPr>
          <p:spPr>
            <a:xfrm flipH="1">
              <a:off x="-1557989" y="-248818"/>
              <a:ext cx="2561127" cy="3938602"/>
            </a:xfrm>
            <a:custGeom>
              <a:avLst/>
              <a:gdLst/>
              <a:ahLst/>
              <a:cxnLst/>
              <a:rect l="l" t="t" r="r" b="b"/>
              <a:pathLst>
                <a:path w="79341" h="87695" extrusionOk="0">
                  <a:moveTo>
                    <a:pt x="0" y="0"/>
                  </a:moveTo>
                  <a:cubicBezTo>
                    <a:pt x="14449" y="28509"/>
                    <a:pt x="59118" y="55603"/>
                    <a:pt x="27368" y="81669"/>
                  </a:cubicBezTo>
                  <a:lnTo>
                    <a:pt x="36977" y="87695"/>
                  </a:lnTo>
                  <a:cubicBezTo>
                    <a:pt x="43254" y="83175"/>
                    <a:pt x="48595" y="75963"/>
                    <a:pt x="50376" y="72995"/>
                  </a:cubicBezTo>
                  <a:cubicBezTo>
                    <a:pt x="59734" y="57337"/>
                    <a:pt x="79341" y="31431"/>
                    <a:pt x="78474" y="0"/>
                  </a:cubicBezTo>
                  <a:close/>
                </a:path>
              </a:pathLst>
            </a:custGeom>
            <a:solidFill>
              <a:srgbClr val="42407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0" name="Google Shape;440;p11"/>
            <p:cNvSpPr/>
            <p:nvPr/>
          </p:nvSpPr>
          <p:spPr>
            <a:xfrm flipH="1">
              <a:off x="-331220" y="-248818"/>
              <a:ext cx="5210670" cy="5055935"/>
            </a:xfrm>
            <a:custGeom>
              <a:avLst/>
              <a:gdLst/>
              <a:ahLst/>
              <a:cxnLst/>
              <a:rect l="l" t="t" r="r" b="b"/>
              <a:pathLst>
                <a:path w="161421" h="112573" extrusionOk="0">
                  <a:moveTo>
                    <a:pt x="0" y="0"/>
                  </a:moveTo>
                  <a:cubicBezTo>
                    <a:pt x="20429" y="41793"/>
                    <a:pt x="122253" y="52247"/>
                    <a:pt x="134829" y="79957"/>
                  </a:cubicBezTo>
                  <a:cubicBezTo>
                    <a:pt x="142686" y="100646"/>
                    <a:pt x="151721" y="112572"/>
                    <a:pt x="157623" y="112572"/>
                  </a:cubicBezTo>
                  <a:cubicBezTo>
                    <a:pt x="159111" y="112572"/>
                    <a:pt x="160400" y="111814"/>
                    <a:pt x="161421" y="110246"/>
                  </a:cubicBezTo>
                  <a:cubicBezTo>
                    <a:pt x="151560" y="35242"/>
                    <a:pt x="52590" y="33531"/>
                    <a:pt x="42227" y="0"/>
                  </a:cubicBezTo>
                  <a:close/>
                </a:path>
              </a:pathLst>
            </a:custGeom>
            <a:solidFill>
              <a:srgbClr val="42407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41"/>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Four Columns">
  <p:cSld name="CUSTOM">
    <p:spTree>
      <p:nvGrpSpPr>
        <p:cNvPr id="1" name="Shape 442"/>
        <p:cNvGrpSpPr/>
        <p:nvPr/>
      </p:nvGrpSpPr>
      <p:grpSpPr>
        <a:xfrm>
          <a:off x="0" y="0"/>
          <a:ext cx="0" cy="0"/>
          <a:chOff x="0" y="0"/>
          <a:chExt cx="0" cy="0"/>
        </a:xfrm>
      </p:grpSpPr>
      <p:grpSp>
        <p:nvGrpSpPr>
          <p:cNvPr id="443" name="Google Shape;443;p13"/>
          <p:cNvGrpSpPr/>
          <p:nvPr/>
        </p:nvGrpSpPr>
        <p:grpSpPr>
          <a:xfrm>
            <a:off x="3414809" y="-442316"/>
            <a:ext cx="4828578" cy="8988391"/>
            <a:chOff x="1367400" y="1176700"/>
            <a:chExt cx="4985625" cy="2814325"/>
          </a:xfrm>
        </p:grpSpPr>
        <p:sp>
          <p:nvSpPr>
            <p:cNvPr id="444" name="Google Shape;444;p13"/>
            <p:cNvSpPr/>
            <p:nvPr/>
          </p:nvSpPr>
          <p:spPr>
            <a:xfrm>
              <a:off x="1367400" y="1176700"/>
              <a:ext cx="4985625" cy="2673425"/>
            </a:xfrm>
            <a:custGeom>
              <a:avLst/>
              <a:gdLst/>
              <a:ahLst/>
              <a:cxnLst/>
              <a:rect l="l" t="t" r="r" b="b"/>
              <a:pathLst>
                <a:path w="199425" h="106937" extrusionOk="0">
                  <a:moveTo>
                    <a:pt x="0" y="0"/>
                  </a:moveTo>
                  <a:cubicBezTo>
                    <a:pt x="20429" y="41793"/>
                    <a:pt x="122253" y="52247"/>
                    <a:pt x="134829" y="79957"/>
                  </a:cubicBezTo>
                  <a:lnTo>
                    <a:pt x="134829" y="79957"/>
                  </a:lnTo>
                  <a:cubicBezTo>
                    <a:pt x="145055" y="106937"/>
                    <a:pt x="166534" y="79569"/>
                    <a:pt x="170460" y="72995"/>
                  </a:cubicBezTo>
                  <a:lnTo>
                    <a:pt x="170460" y="72995"/>
                  </a:lnTo>
                  <a:cubicBezTo>
                    <a:pt x="179818" y="57337"/>
                    <a:pt x="199425" y="31431"/>
                    <a:pt x="198558" y="0"/>
                  </a:cubicBezTo>
                  <a:lnTo>
                    <a:pt x="198558" y="0"/>
                  </a:ln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5" name="Google Shape;445;p13"/>
            <p:cNvSpPr/>
            <p:nvPr/>
          </p:nvSpPr>
          <p:spPr>
            <a:xfrm>
              <a:off x="4369500" y="1176700"/>
              <a:ext cx="1983525" cy="2192375"/>
            </a:xfrm>
            <a:custGeom>
              <a:avLst/>
              <a:gdLst/>
              <a:ahLst/>
              <a:cxnLst/>
              <a:rect l="l" t="t" r="r" b="b"/>
              <a:pathLst>
                <a:path w="79341" h="87695" extrusionOk="0">
                  <a:moveTo>
                    <a:pt x="0" y="0"/>
                  </a:moveTo>
                  <a:cubicBezTo>
                    <a:pt x="14449" y="28509"/>
                    <a:pt x="59118" y="55603"/>
                    <a:pt x="27368" y="81669"/>
                  </a:cubicBezTo>
                  <a:lnTo>
                    <a:pt x="36977" y="87695"/>
                  </a:lnTo>
                  <a:cubicBezTo>
                    <a:pt x="43254" y="83175"/>
                    <a:pt x="48595" y="75963"/>
                    <a:pt x="50376" y="72995"/>
                  </a:cubicBezTo>
                  <a:cubicBezTo>
                    <a:pt x="59734" y="57337"/>
                    <a:pt x="79341" y="31431"/>
                    <a:pt x="78474" y="0"/>
                  </a:cubicBezTo>
                  <a:close/>
                </a:path>
              </a:pathLst>
            </a:custGeom>
            <a:solidFill>
              <a:srgbClr val="42407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6" name="Google Shape;446;p13"/>
            <p:cNvSpPr/>
            <p:nvPr/>
          </p:nvSpPr>
          <p:spPr>
            <a:xfrm>
              <a:off x="1367400" y="1176700"/>
              <a:ext cx="4035525" cy="2814325"/>
            </a:xfrm>
            <a:custGeom>
              <a:avLst/>
              <a:gdLst/>
              <a:ahLst/>
              <a:cxnLst/>
              <a:rect l="l" t="t" r="r" b="b"/>
              <a:pathLst>
                <a:path w="161421" h="112573" extrusionOk="0">
                  <a:moveTo>
                    <a:pt x="0" y="0"/>
                  </a:moveTo>
                  <a:cubicBezTo>
                    <a:pt x="20429" y="41793"/>
                    <a:pt x="122253" y="52247"/>
                    <a:pt x="134829" y="79957"/>
                  </a:cubicBezTo>
                  <a:cubicBezTo>
                    <a:pt x="142686" y="100646"/>
                    <a:pt x="151721" y="112572"/>
                    <a:pt x="157623" y="112572"/>
                  </a:cubicBezTo>
                  <a:cubicBezTo>
                    <a:pt x="159111" y="112572"/>
                    <a:pt x="160400" y="111814"/>
                    <a:pt x="161421" y="110246"/>
                  </a:cubicBezTo>
                  <a:cubicBezTo>
                    <a:pt x="151560" y="35242"/>
                    <a:pt x="52590" y="33531"/>
                    <a:pt x="42227" y="0"/>
                  </a:cubicBezTo>
                  <a:close/>
                </a:path>
              </a:pathLst>
            </a:custGeom>
            <a:solidFill>
              <a:srgbClr val="42407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47" name="Google Shape;447;p13"/>
          <p:cNvSpPr txBox="1">
            <a:spLocks noGrp="1"/>
          </p:cNvSpPr>
          <p:nvPr>
            <p:ph type="title"/>
          </p:nvPr>
        </p:nvSpPr>
        <p:spPr>
          <a:xfrm>
            <a:off x="540000" y="791156"/>
            <a:ext cx="3141600" cy="1017900"/>
          </a:xfrm>
          <a:prstGeom prst="rect">
            <a:avLst/>
          </a:prstGeom>
        </p:spPr>
        <p:txBody>
          <a:bodyPr spcFirstLastPara="1" wrap="square" lIns="0" tIns="0" rIns="0" bIns="0" anchor="t" anchorCtr="0">
            <a:noAutofit/>
          </a:bodyPr>
          <a:lstStyle>
            <a:lvl1pPr lvl="0" rtl="0">
              <a:spcBef>
                <a:spcPts val="0"/>
              </a:spcBef>
              <a:spcAft>
                <a:spcPts val="0"/>
              </a:spcAft>
              <a:buSzPts val="3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48" name="Google Shape;448;p13"/>
          <p:cNvSpPr txBox="1">
            <a:spLocks noGrp="1"/>
          </p:cNvSpPr>
          <p:nvPr>
            <p:ph type="title" idx="2"/>
          </p:nvPr>
        </p:nvSpPr>
        <p:spPr>
          <a:xfrm>
            <a:off x="539991" y="3481889"/>
            <a:ext cx="18555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49" name="Google Shape;449;p13"/>
          <p:cNvSpPr txBox="1">
            <a:spLocks noGrp="1"/>
          </p:cNvSpPr>
          <p:nvPr>
            <p:ph type="subTitle" idx="1"/>
          </p:nvPr>
        </p:nvSpPr>
        <p:spPr>
          <a:xfrm>
            <a:off x="539991" y="4219644"/>
            <a:ext cx="18555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50" name="Google Shape;450;p13"/>
          <p:cNvSpPr txBox="1">
            <a:spLocks noGrp="1"/>
          </p:cNvSpPr>
          <p:nvPr>
            <p:ph type="title" idx="3"/>
          </p:nvPr>
        </p:nvSpPr>
        <p:spPr>
          <a:xfrm>
            <a:off x="2894259" y="3481889"/>
            <a:ext cx="20247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51" name="Google Shape;451;p13"/>
          <p:cNvSpPr txBox="1">
            <a:spLocks noGrp="1"/>
          </p:cNvSpPr>
          <p:nvPr>
            <p:ph type="subTitle" idx="4"/>
          </p:nvPr>
        </p:nvSpPr>
        <p:spPr>
          <a:xfrm>
            <a:off x="2978522" y="4219644"/>
            <a:ext cx="18555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52" name="Google Shape;452;p13"/>
          <p:cNvSpPr txBox="1">
            <a:spLocks noGrp="1"/>
          </p:cNvSpPr>
          <p:nvPr>
            <p:ph type="title" idx="5"/>
          </p:nvPr>
        </p:nvSpPr>
        <p:spPr>
          <a:xfrm>
            <a:off x="539991" y="6428844"/>
            <a:ext cx="18555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53" name="Google Shape;453;p13"/>
          <p:cNvSpPr txBox="1">
            <a:spLocks noGrp="1"/>
          </p:cNvSpPr>
          <p:nvPr>
            <p:ph type="subTitle" idx="6"/>
          </p:nvPr>
        </p:nvSpPr>
        <p:spPr>
          <a:xfrm>
            <a:off x="539991" y="7165867"/>
            <a:ext cx="18555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54" name="Google Shape;454;p13"/>
          <p:cNvSpPr txBox="1">
            <a:spLocks noGrp="1"/>
          </p:cNvSpPr>
          <p:nvPr>
            <p:ph type="title" idx="7"/>
          </p:nvPr>
        </p:nvSpPr>
        <p:spPr>
          <a:xfrm>
            <a:off x="2978522" y="6428844"/>
            <a:ext cx="18555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55" name="Google Shape;455;p13"/>
          <p:cNvSpPr txBox="1">
            <a:spLocks noGrp="1"/>
          </p:cNvSpPr>
          <p:nvPr>
            <p:ph type="subTitle" idx="8"/>
          </p:nvPr>
        </p:nvSpPr>
        <p:spPr>
          <a:xfrm>
            <a:off x="2978522" y="7165867"/>
            <a:ext cx="18555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56" name="Google Shape;456;p13"/>
          <p:cNvSpPr txBox="1">
            <a:spLocks noGrp="1"/>
          </p:cNvSpPr>
          <p:nvPr>
            <p:ph type="title" idx="9" hasCustomPrompt="1"/>
          </p:nvPr>
        </p:nvSpPr>
        <p:spPr>
          <a:xfrm>
            <a:off x="1200253" y="2744133"/>
            <a:ext cx="534900" cy="629400"/>
          </a:xfrm>
          <a:prstGeom prst="rect">
            <a:avLst/>
          </a:prstGeom>
        </p:spPr>
        <p:txBody>
          <a:bodyPr spcFirstLastPara="1" wrap="square" lIns="0" tIns="0" rIns="0" bIns="0" anchor="ctr" anchorCtr="0">
            <a:noAutofit/>
          </a:bodyPr>
          <a:lstStyle>
            <a:lvl1pPr lvl="0" algn="ctr" rtl="0">
              <a:spcBef>
                <a:spcPts val="0"/>
              </a:spcBef>
              <a:spcAft>
                <a:spcPts val="0"/>
              </a:spcAft>
              <a:buSzPts val="3300"/>
              <a:buNone/>
              <a:defRPr sz="3300">
                <a:solidFill>
                  <a:schemeClr val="accent1"/>
                </a:solidFill>
              </a:defRPr>
            </a:lvl1pPr>
            <a:lvl2pPr lvl="1" algn="ctr" rtl="0">
              <a:spcBef>
                <a:spcPts val="0"/>
              </a:spcBef>
              <a:spcAft>
                <a:spcPts val="0"/>
              </a:spcAft>
              <a:buSzPts val="3300"/>
              <a:buNone/>
              <a:defRPr sz="3300"/>
            </a:lvl2pPr>
            <a:lvl3pPr lvl="2" algn="ctr" rtl="0">
              <a:spcBef>
                <a:spcPts val="0"/>
              </a:spcBef>
              <a:spcAft>
                <a:spcPts val="0"/>
              </a:spcAft>
              <a:buSzPts val="3300"/>
              <a:buNone/>
              <a:defRPr sz="3300"/>
            </a:lvl3pPr>
            <a:lvl4pPr lvl="3" algn="ctr" rtl="0">
              <a:spcBef>
                <a:spcPts val="0"/>
              </a:spcBef>
              <a:spcAft>
                <a:spcPts val="0"/>
              </a:spcAft>
              <a:buSzPts val="3300"/>
              <a:buNone/>
              <a:defRPr sz="3300"/>
            </a:lvl4pPr>
            <a:lvl5pPr lvl="4" algn="ctr" rtl="0">
              <a:spcBef>
                <a:spcPts val="0"/>
              </a:spcBef>
              <a:spcAft>
                <a:spcPts val="0"/>
              </a:spcAft>
              <a:buSzPts val="3300"/>
              <a:buNone/>
              <a:defRPr sz="3300"/>
            </a:lvl5pPr>
            <a:lvl6pPr lvl="5" algn="ctr" rtl="0">
              <a:spcBef>
                <a:spcPts val="0"/>
              </a:spcBef>
              <a:spcAft>
                <a:spcPts val="0"/>
              </a:spcAft>
              <a:buSzPts val="3300"/>
              <a:buNone/>
              <a:defRPr sz="3300"/>
            </a:lvl6pPr>
            <a:lvl7pPr lvl="6" algn="ctr" rtl="0">
              <a:spcBef>
                <a:spcPts val="0"/>
              </a:spcBef>
              <a:spcAft>
                <a:spcPts val="0"/>
              </a:spcAft>
              <a:buSzPts val="3300"/>
              <a:buNone/>
              <a:defRPr sz="3300"/>
            </a:lvl7pPr>
            <a:lvl8pPr lvl="7" algn="ctr" rtl="0">
              <a:spcBef>
                <a:spcPts val="0"/>
              </a:spcBef>
              <a:spcAft>
                <a:spcPts val="0"/>
              </a:spcAft>
              <a:buSzPts val="3300"/>
              <a:buNone/>
              <a:defRPr sz="3300"/>
            </a:lvl8pPr>
            <a:lvl9pPr lvl="8" algn="ctr" rtl="0">
              <a:spcBef>
                <a:spcPts val="0"/>
              </a:spcBef>
              <a:spcAft>
                <a:spcPts val="0"/>
              </a:spcAft>
              <a:buSzPts val="3300"/>
              <a:buNone/>
              <a:defRPr sz="3300"/>
            </a:lvl9pPr>
          </a:lstStyle>
          <a:p>
            <a:r>
              <a:t>xx%</a:t>
            </a:r>
          </a:p>
        </p:txBody>
      </p:sp>
      <p:sp>
        <p:nvSpPr>
          <p:cNvPr id="457" name="Google Shape;457;p13"/>
          <p:cNvSpPr txBox="1">
            <a:spLocks noGrp="1"/>
          </p:cNvSpPr>
          <p:nvPr>
            <p:ph type="title" idx="13" hasCustomPrompt="1"/>
          </p:nvPr>
        </p:nvSpPr>
        <p:spPr>
          <a:xfrm>
            <a:off x="1200253" y="5691826"/>
            <a:ext cx="534900" cy="629400"/>
          </a:xfrm>
          <a:prstGeom prst="rect">
            <a:avLst/>
          </a:prstGeom>
        </p:spPr>
        <p:txBody>
          <a:bodyPr spcFirstLastPara="1" wrap="square" lIns="0" tIns="0" rIns="0" bIns="0" anchor="ctr" anchorCtr="0">
            <a:noAutofit/>
          </a:bodyPr>
          <a:lstStyle>
            <a:lvl1pPr lvl="0" algn="ctr" rtl="0">
              <a:spcBef>
                <a:spcPts val="0"/>
              </a:spcBef>
              <a:spcAft>
                <a:spcPts val="0"/>
              </a:spcAft>
              <a:buSzPts val="3300"/>
              <a:buNone/>
              <a:defRPr sz="3300">
                <a:solidFill>
                  <a:schemeClr val="accent1"/>
                </a:solidFill>
              </a:defRPr>
            </a:lvl1pPr>
            <a:lvl2pPr lvl="1" algn="ctr" rtl="0">
              <a:spcBef>
                <a:spcPts val="0"/>
              </a:spcBef>
              <a:spcAft>
                <a:spcPts val="0"/>
              </a:spcAft>
              <a:buSzPts val="3300"/>
              <a:buNone/>
              <a:defRPr sz="3300"/>
            </a:lvl2pPr>
            <a:lvl3pPr lvl="2" algn="ctr" rtl="0">
              <a:spcBef>
                <a:spcPts val="0"/>
              </a:spcBef>
              <a:spcAft>
                <a:spcPts val="0"/>
              </a:spcAft>
              <a:buSzPts val="3300"/>
              <a:buNone/>
              <a:defRPr sz="3300"/>
            </a:lvl3pPr>
            <a:lvl4pPr lvl="3" algn="ctr" rtl="0">
              <a:spcBef>
                <a:spcPts val="0"/>
              </a:spcBef>
              <a:spcAft>
                <a:spcPts val="0"/>
              </a:spcAft>
              <a:buSzPts val="3300"/>
              <a:buNone/>
              <a:defRPr sz="3300"/>
            </a:lvl4pPr>
            <a:lvl5pPr lvl="4" algn="ctr" rtl="0">
              <a:spcBef>
                <a:spcPts val="0"/>
              </a:spcBef>
              <a:spcAft>
                <a:spcPts val="0"/>
              </a:spcAft>
              <a:buSzPts val="3300"/>
              <a:buNone/>
              <a:defRPr sz="3300"/>
            </a:lvl5pPr>
            <a:lvl6pPr lvl="5" algn="ctr" rtl="0">
              <a:spcBef>
                <a:spcPts val="0"/>
              </a:spcBef>
              <a:spcAft>
                <a:spcPts val="0"/>
              </a:spcAft>
              <a:buSzPts val="3300"/>
              <a:buNone/>
              <a:defRPr sz="3300"/>
            </a:lvl6pPr>
            <a:lvl7pPr lvl="6" algn="ctr" rtl="0">
              <a:spcBef>
                <a:spcPts val="0"/>
              </a:spcBef>
              <a:spcAft>
                <a:spcPts val="0"/>
              </a:spcAft>
              <a:buSzPts val="3300"/>
              <a:buNone/>
              <a:defRPr sz="3300"/>
            </a:lvl7pPr>
            <a:lvl8pPr lvl="7" algn="ctr" rtl="0">
              <a:spcBef>
                <a:spcPts val="0"/>
              </a:spcBef>
              <a:spcAft>
                <a:spcPts val="0"/>
              </a:spcAft>
              <a:buSzPts val="3300"/>
              <a:buNone/>
              <a:defRPr sz="3300"/>
            </a:lvl8pPr>
            <a:lvl9pPr lvl="8" algn="ctr" rtl="0">
              <a:spcBef>
                <a:spcPts val="0"/>
              </a:spcBef>
              <a:spcAft>
                <a:spcPts val="0"/>
              </a:spcAft>
              <a:buSzPts val="3300"/>
              <a:buNone/>
              <a:defRPr sz="3300"/>
            </a:lvl9pPr>
          </a:lstStyle>
          <a:p>
            <a:r>
              <a:t>xx%</a:t>
            </a:r>
          </a:p>
        </p:txBody>
      </p:sp>
      <p:sp>
        <p:nvSpPr>
          <p:cNvPr id="458" name="Google Shape;458;p13"/>
          <p:cNvSpPr txBox="1">
            <a:spLocks noGrp="1"/>
          </p:cNvSpPr>
          <p:nvPr>
            <p:ph type="title" idx="14" hasCustomPrompt="1"/>
          </p:nvPr>
        </p:nvSpPr>
        <p:spPr>
          <a:xfrm>
            <a:off x="3638784" y="2744133"/>
            <a:ext cx="534900" cy="629400"/>
          </a:xfrm>
          <a:prstGeom prst="rect">
            <a:avLst/>
          </a:prstGeom>
        </p:spPr>
        <p:txBody>
          <a:bodyPr spcFirstLastPara="1" wrap="square" lIns="0" tIns="0" rIns="0" bIns="0" anchor="ctr" anchorCtr="0">
            <a:noAutofit/>
          </a:bodyPr>
          <a:lstStyle>
            <a:lvl1pPr lvl="0" algn="ctr" rtl="0">
              <a:spcBef>
                <a:spcPts val="0"/>
              </a:spcBef>
              <a:spcAft>
                <a:spcPts val="0"/>
              </a:spcAft>
              <a:buSzPts val="3300"/>
              <a:buNone/>
              <a:defRPr sz="3300">
                <a:solidFill>
                  <a:schemeClr val="accent1"/>
                </a:solidFill>
              </a:defRPr>
            </a:lvl1pPr>
            <a:lvl2pPr lvl="1" algn="ctr" rtl="0">
              <a:spcBef>
                <a:spcPts val="0"/>
              </a:spcBef>
              <a:spcAft>
                <a:spcPts val="0"/>
              </a:spcAft>
              <a:buSzPts val="3300"/>
              <a:buNone/>
              <a:defRPr sz="3300"/>
            </a:lvl2pPr>
            <a:lvl3pPr lvl="2" algn="ctr" rtl="0">
              <a:spcBef>
                <a:spcPts val="0"/>
              </a:spcBef>
              <a:spcAft>
                <a:spcPts val="0"/>
              </a:spcAft>
              <a:buSzPts val="3300"/>
              <a:buNone/>
              <a:defRPr sz="3300"/>
            </a:lvl3pPr>
            <a:lvl4pPr lvl="3" algn="ctr" rtl="0">
              <a:spcBef>
                <a:spcPts val="0"/>
              </a:spcBef>
              <a:spcAft>
                <a:spcPts val="0"/>
              </a:spcAft>
              <a:buSzPts val="3300"/>
              <a:buNone/>
              <a:defRPr sz="3300"/>
            </a:lvl4pPr>
            <a:lvl5pPr lvl="4" algn="ctr" rtl="0">
              <a:spcBef>
                <a:spcPts val="0"/>
              </a:spcBef>
              <a:spcAft>
                <a:spcPts val="0"/>
              </a:spcAft>
              <a:buSzPts val="3300"/>
              <a:buNone/>
              <a:defRPr sz="3300"/>
            </a:lvl5pPr>
            <a:lvl6pPr lvl="5" algn="ctr" rtl="0">
              <a:spcBef>
                <a:spcPts val="0"/>
              </a:spcBef>
              <a:spcAft>
                <a:spcPts val="0"/>
              </a:spcAft>
              <a:buSzPts val="3300"/>
              <a:buNone/>
              <a:defRPr sz="3300"/>
            </a:lvl6pPr>
            <a:lvl7pPr lvl="6" algn="ctr" rtl="0">
              <a:spcBef>
                <a:spcPts val="0"/>
              </a:spcBef>
              <a:spcAft>
                <a:spcPts val="0"/>
              </a:spcAft>
              <a:buSzPts val="3300"/>
              <a:buNone/>
              <a:defRPr sz="3300"/>
            </a:lvl7pPr>
            <a:lvl8pPr lvl="7" algn="ctr" rtl="0">
              <a:spcBef>
                <a:spcPts val="0"/>
              </a:spcBef>
              <a:spcAft>
                <a:spcPts val="0"/>
              </a:spcAft>
              <a:buSzPts val="3300"/>
              <a:buNone/>
              <a:defRPr sz="3300"/>
            </a:lvl8pPr>
            <a:lvl9pPr lvl="8" algn="ctr" rtl="0">
              <a:spcBef>
                <a:spcPts val="0"/>
              </a:spcBef>
              <a:spcAft>
                <a:spcPts val="0"/>
              </a:spcAft>
              <a:buSzPts val="3300"/>
              <a:buNone/>
              <a:defRPr sz="3300"/>
            </a:lvl9pPr>
          </a:lstStyle>
          <a:p>
            <a:r>
              <a:t>xx%</a:t>
            </a:r>
          </a:p>
        </p:txBody>
      </p:sp>
      <p:sp>
        <p:nvSpPr>
          <p:cNvPr id="459" name="Google Shape;459;p13"/>
          <p:cNvSpPr txBox="1">
            <a:spLocks noGrp="1"/>
          </p:cNvSpPr>
          <p:nvPr>
            <p:ph type="title" idx="15" hasCustomPrompt="1"/>
          </p:nvPr>
        </p:nvSpPr>
        <p:spPr>
          <a:xfrm>
            <a:off x="3638784" y="5691826"/>
            <a:ext cx="534900" cy="629400"/>
          </a:xfrm>
          <a:prstGeom prst="rect">
            <a:avLst/>
          </a:prstGeom>
        </p:spPr>
        <p:txBody>
          <a:bodyPr spcFirstLastPara="1" wrap="square" lIns="0" tIns="0" rIns="0" bIns="0" anchor="ctr" anchorCtr="0">
            <a:noAutofit/>
          </a:bodyPr>
          <a:lstStyle>
            <a:lvl1pPr lvl="0" algn="ctr" rtl="0">
              <a:spcBef>
                <a:spcPts val="0"/>
              </a:spcBef>
              <a:spcAft>
                <a:spcPts val="0"/>
              </a:spcAft>
              <a:buSzPts val="3300"/>
              <a:buNone/>
              <a:defRPr sz="3300">
                <a:solidFill>
                  <a:schemeClr val="accent1"/>
                </a:solidFill>
              </a:defRPr>
            </a:lvl1pPr>
            <a:lvl2pPr lvl="1" algn="ctr" rtl="0">
              <a:spcBef>
                <a:spcPts val="0"/>
              </a:spcBef>
              <a:spcAft>
                <a:spcPts val="0"/>
              </a:spcAft>
              <a:buSzPts val="3300"/>
              <a:buNone/>
              <a:defRPr sz="3300"/>
            </a:lvl2pPr>
            <a:lvl3pPr lvl="2" algn="ctr" rtl="0">
              <a:spcBef>
                <a:spcPts val="0"/>
              </a:spcBef>
              <a:spcAft>
                <a:spcPts val="0"/>
              </a:spcAft>
              <a:buSzPts val="3300"/>
              <a:buNone/>
              <a:defRPr sz="3300"/>
            </a:lvl3pPr>
            <a:lvl4pPr lvl="3" algn="ctr" rtl="0">
              <a:spcBef>
                <a:spcPts val="0"/>
              </a:spcBef>
              <a:spcAft>
                <a:spcPts val="0"/>
              </a:spcAft>
              <a:buSzPts val="3300"/>
              <a:buNone/>
              <a:defRPr sz="3300"/>
            </a:lvl4pPr>
            <a:lvl5pPr lvl="4" algn="ctr" rtl="0">
              <a:spcBef>
                <a:spcPts val="0"/>
              </a:spcBef>
              <a:spcAft>
                <a:spcPts val="0"/>
              </a:spcAft>
              <a:buSzPts val="3300"/>
              <a:buNone/>
              <a:defRPr sz="3300"/>
            </a:lvl5pPr>
            <a:lvl6pPr lvl="5" algn="ctr" rtl="0">
              <a:spcBef>
                <a:spcPts val="0"/>
              </a:spcBef>
              <a:spcAft>
                <a:spcPts val="0"/>
              </a:spcAft>
              <a:buSzPts val="3300"/>
              <a:buNone/>
              <a:defRPr sz="3300"/>
            </a:lvl6pPr>
            <a:lvl7pPr lvl="6" algn="ctr" rtl="0">
              <a:spcBef>
                <a:spcPts val="0"/>
              </a:spcBef>
              <a:spcAft>
                <a:spcPts val="0"/>
              </a:spcAft>
              <a:buSzPts val="3300"/>
              <a:buNone/>
              <a:defRPr sz="3300"/>
            </a:lvl7pPr>
            <a:lvl8pPr lvl="7" algn="ctr" rtl="0">
              <a:spcBef>
                <a:spcPts val="0"/>
              </a:spcBef>
              <a:spcAft>
                <a:spcPts val="0"/>
              </a:spcAft>
              <a:buSzPts val="3300"/>
              <a:buNone/>
              <a:defRPr sz="3300"/>
            </a:lvl8pPr>
            <a:lvl9pPr lvl="8" algn="ctr" rtl="0">
              <a:spcBef>
                <a:spcPts val="0"/>
              </a:spcBef>
              <a:spcAft>
                <a:spcPts val="0"/>
              </a:spcAft>
              <a:buSzPts val="3300"/>
              <a:buNone/>
              <a:defRPr sz="3300"/>
            </a:lvl9pPr>
          </a:lstStyle>
          <a:p>
            <a:r>
              <a:t>xx%</a:t>
            </a:r>
          </a:p>
        </p:txBody>
      </p:sp>
      <p:sp>
        <p:nvSpPr>
          <p:cNvPr id="460" name="Google Shape;460;p13"/>
          <p:cNvSpPr/>
          <p:nvPr/>
        </p:nvSpPr>
        <p:spPr>
          <a:xfrm>
            <a:off x="8472206" y="-28978"/>
            <a:ext cx="30848" cy="88307"/>
          </a:xfrm>
          <a:custGeom>
            <a:avLst/>
            <a:gdLst/>
            <a:ahLst/>
            <a:cxnLst/>
            <a:rect l="l" t="t" r="r" b="b"/>
            <a:pathLst>
              <a:path w="1645" h="1987" extrusionOk="0">
                <a:moveTo>
                  <a:pt x="822" y="1"/>
                </a:moveTo>
                <a:cubicBezTo>
                  <a:pt x="822" y="754"/>
                  <a:pt x="1" y="982"/>
                  <a:pt x="1" y="982"/>
                </a:cubicBezTo>
                <a:cubicBezTo>
                  <a:pt x="1" y="982"/>
                  <a:pt x="822" y="1233"/>
                  <a:pt x="822" y="1987"/>
                </a:cubicBezTo>
                <a:cubicBezTo>
                  <a:pt x="822" y="1233"/>
                  <a:pt x="1644" y="982"/>
                  <a:pt x="1644" y="982"/>
                </a:cubicBezTo>
                <a:cubicBezTo>
                  <a:pt x="1644" y="982"/>
                  <a:pt x="822" y="754"/>
                  <a:pt x="822"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hree Columns">
  <p:cSld name="CUSTOM_1">
    <p:spTree>
      <p:nvGrpSpPr>
        <p:cNvPr id="1" name="Shape 461"/>
        <p:cNvGrpSpPr/>
        <p:nvPr/>
      </p:nvGrpSpPr>
      <p:grpSpPr>
        <a:xfrm>
          <a:off x="0" y="0"/>
          <a:ext cx="0" cy="0"/>
          <a:chOff x="0" y="0"/>
          <a:chExt cx="0" cy="0"/>
        </a:xfrm>
      </p:grpSpPr>
      <p:sp>
        <p:nvSpPr>
          <p:cNvPr id="462" name="Google Shape;462;p14"/>
          <p:cNvSpPr/>
          <p:nvPr/>
        </p:nvSpPr>
        <p:spPr>
          <a:xfrm rot="10800000">
            <a:off x="-828906" y="494"/>
            <a:ext cx="3998091" cy="9143675"/>
          </a:xfrm>
          <a:custGeom>
            <a:avLst/>
            <a:gdLst/>
            <a:ahLst/>
            <a:cxnLst/>
            <a:rect l="l" t="t" r="r" b="b"/>
            <a:pathLst>
              <a:path w="206433" h="190295" extrusionOk="0">
                <a:moveTo>
                  <a:pt x="22050" y="0"/>
                </a:moveTo>
                <a:cubicBezTo>
                  <a:pt x="22050" y="0"/>
                  <a:pt x="0" y="36406"/>
                  <a:pt x="40424" y="70348"/>
                </a:cubicBezTo>
                <a:cubicBezTo>
                  <a:pt x="71352" y="96323"/>
                  <a:pt x="91690" y="165529"/>
                  <a:pt x="72836" y="190294"/>
                </a:cubicBezTo>
                <a:lnTo>
                  <a:pt x="206433" y="190294"/>
                </a:lnTo>
                <a:lnTo>
                  <a:pt x="206433" y="0"/>
                </a:ln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3" name="Google Shape;463;p14"/>
          <p:cNvSpPr/>
          <p:nvPr/>
        </p:nvSpPr>
        <p:spPr>
          <a:xfrm rot="10800000">
            <a:off x="-828906" y="494"/>
            <a:ext cx="3998091" cy="9143675"/>
          </a:xfrm>
          <a:custGeom>
            <a:avLst/>
            <a:gdLst/>
            <a:ahLst/>
            <a:cxnLst/>
            <a:rect l="l" t="t" r="r" b="b"/>
            <a:pathLst>
              <a:path w="206433" h="190295" extrusionOk="0">
                <a:moveTo>
                  <a:pt x="22050" y="0"/>
                </a:moveTo>
                <a:cubicBezTo>
                  <a:pt x="22050" y="0"/>
                  <a:pt x="0" y="36406"/>
                  <a:pt x="40424" y="70348"/>
                </a:cubicBezTo>
                <a:cubicBezTo>
                  <a:pt x="71352" y="96323"/>
                  <a:pt x="91690" y="165529"/>
                  <a:pt x="72836" y="190294"/>
                </a:cubicBezTo>
                <a:lnTo>
                  <a:pt x="206433" y="190294"/>
                </a:lnTo>
                <a:lnTo>
                  <a:pt x="206433" y="41428"/>
                </a:lnTo>
                <a:cubicBezTo>
                  <a:pt x="195659" y="33290"/>
                  <a:pt x="181069" y="29126"/>
                  <a:pt x="166086" y="29126"/>
                </a:cubicBezTo>
                <a:cubicBezTo>
                  <a:pt x="157579" y="29126"/>
                  <a:pt x="148944" y="30468"/>
                  <a:pt x="140810" y="33188"/>
                </a:cubicBezTo>
                <a:cubicBezTo>
                  <a:pt x="136525" y="34619"/>
                  <a:pt x="132657" y="35260"/>
                  <a:pt x="129120" y="35260"/>
                </a:cubicBezTo>
                <a:cubicBezTo>
                  <a:pt x="108896" y="35260"/>
                  <a:pt x="99447" y="14298"/>
                  <a:pt x="84294" y="0"/>
                </a:cubicBezTo>
                <a:close/>
              </a:path>
            </a:pathLst>
          </a:custGeom>
          <a:solidFill>
            <a:srgbClr val="42407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4" name="Google Shape;464;p14"/>
          <p:cNvSpPr txBox="1">
            <a:spLocks noGrp="1"/>
          </p:cNvSpPr>
          <p:nvPr>
            <p:ph type="title"/>
          </p:nvPr>
        </p:nvSpPr>
        <p:spPr>
          <a:xfrm>
            <a:off x="1814513" y="791156"/>
            <a:ext cx="4503300" cy="1017900"/>
          </a:xfrm>
          <a:prstGeom prst="rect">
            <a:avLst/>
          </a:prstGeom>
        </p:spPr>
        <p:txBody>
          <a:bodyPr spcFirstLastPara="1" wrap="square" lIns="0" tIns="0" rIns="0" bIns="0" anchor="t" anchorCtr="0">
            <a:noAutofit/>
          </a:bodyPr>
          <a:lstStyle>
            <a:lvl1pPr lvl="0" algn="r" rtl="0">
              <a:spcBef>
                <a:spcPts val="0"/>
              </a:spcBef>
              <a:spcAft>
                <a:spcPts val="0"/>
              </a:spcAft>
              <a:buSzPts val="3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65" name="Google Shape;465;p14"/>
          <p:cNvSpPr txBox="1">
            <a:spLocks noGrp="1"/>
          </p:cNvSpPr>
          <p:nvPr>
            <p:ph type="title" idx="2"/>
          </p:nvPr>
        </p:nvSpPr>
        <p:spPr>
          <a:xfrm>
            <a:off x="4457700" y="4498244"/>
            <a:ext cx="1518000" cy="629400"/>
          </a:xfrm>
          <a:prstGeom prst="rect">
            <a:avLst/>
          </a:prstGeom>
        </p:spPr>
        <p:txBody>
          <a:bodyPr spcFirstLastPara="1" wrap="square" lIns="0" tIns="0" rIns="0" bIns="0" anchor="ctr" anchorCtr="0">
            <a:noAutofit/>
          </a:bodyPr>
          <a:lstStyle>
            <a:lvl1pPr lvl="0"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66" name="Google Shape;466;p14"/>
          <p:cNvSpPr txBox="1">
            <a:spLocks noGrp="1"/>
          </p:cNvSpPr>
          <p:nvPr>
            <p:ph type="subTitle" idx="1"/>
          </p:nvPr>
        </p:nvSpPr>
        <p:spPr>
          <a:xfrm>
            <a:off x="4457700" y="5049889"/>
            <a:ext cx="1518000" cy="1266300"/>
          </a:xfrm>
          <a:prstGeom prst="rect">
            <a:avLst/>
          </a:prstGeom>
        </p:spPr>
        <p:txBody>
          <a:bodyPr spcFirstLastPara="1" wrap="square" lIns="0" tIns="0" rIns="0" bIns="0" anchor="ctr" anchorCtr="0">
            <a:noAutofit/>
          </a:bodyPr>
          <a:lstStyle>
            <a:lvl1pPr lvl="0"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67" name="Google Shape;467;p14"/>
          <p:cNvSpPr txBox="1">
            <a:spLocks noGrp="1"/>
          </p:cNvSpPr>
          <p:nvPr>
            <p:ph type="title" idx="3"/>
          </p:nvPr>
        </p:nvSpPr>
        <p:spPr>
          <a:xfrm>
            <a:off x="4457700" y="6573556"/>
            <a:ext cx="1518000" cy="629400"/>
          </a:xfrm>
          <a:prstGeom prst="rect">
            <a:avLst/>
          </a:prstGeom>
        </p:spPr>
        <p:txBody>
          <a:bodyPr spcFirstLastPara="1" wrap="square" lIns="0" tIns="0" rIns="0" bIns="0" anchor="ctr" anchorCtr="0">
            <a:noAutofit/>
          </a:bodyPr>
          <a:lstStyle>
            <a:lvl1pPr lvl="0"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68" name="Google Shape;468;p14"/>
          <p:cNvSpPr txBox="1">
            <a:spLocks noGrp="1"/>
          </p:cNvSpPr>
          <p:nvPr>
            <p:ph type="subTitle" idx="4"/>
          </p:nvPr>
        </p:nvSpPr>
        <p:spPr>
          <a:xfrm>
            <a:off x="4457703" y="7125200"/>
            <a:ext cx="1518000" cy="1266300"/>
          </a:xfrm>
          <a:prstGeom prst="rect">
            <a:avLst/>
          </a:prstGeom>
        </p:spPr>
        <p:txBody>
          <a:bodyPr spcFirstLastPara="1" wrap="square" lIns="0" tIns="0" rIns="0" bIns="0" anchor="ctr" anchorCtr="0">
            <a:noAutofit/>
          </a:bodyPr>
          <a:lstStyle>
            <a:lvl1pPr lvl="0"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69" name="Google Shape;469;p14"/>
          <p:cNvSpPr txBox="1">
            <a:spLocks noGrp="1"/>
          </p:cNvSpPr>
          <p:nvPr>
            <p:ph type="title" idx="5"/>
          </p:nvPr>
        </p:nvSpPr>
        <p:spPr>
          <a:xfrm>
            <a:off x="4457700" y="2422978"/>
            <a:ext cx="1518000" cy="629400"/>
          </a:xfrm>
          <a:prstGeom prst="rect">
            <a:avLst/>
          </a:prstGeom>
        </p:spPr>
        <p:txBody>
          <a:bodyPr spcFirstLastPara="1" wrap="square" lIns="0" tIns="0" rIns="0" bIns="0" anchor="ctr" anchorCtr="0">
            <a:noAutofit/>
          </a:bodyPr>
          <a:lstStyle>
            <a:lvl1pPr lvl="0"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70" name="Google Shape;470;p14"/>
          <p:cNvSpPr txBox="1">
            <a:spLocks noGrp="1"/>
          </p:cNvSpPr>
          <p:nvPr>
            <p:ph type="subTitle" idx="6"/>
          </p:nvPr>
        </p:nvSpPr>
        <p:spPr>
          <a:xfrm>
            <a:off x="4457705" y="2974622"/>
            <a:ext cx="1518000" cy="1266300"/>
          </a:xfrm>
          <a:prstGeom prst="rect">
            <a:avLst/>
          </a:prstGeom>
        </p:spPr>
        <p:txBody>
          <a:bodyPr spcFirstLastPara="1" wrap="square" lIns="0" tIns="0" rIns="0" bIns="0" anchor="ctr" anchorCtr="0">
            <a:noAutofit/>
          </a:bodyPr>
          <a:lstStyle>
            <a:lvl1pPr lvl="0"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Four Columns 1">
  <p:cSld name="CUSTOM_2">
    <p:spTree>
      <p:nvGrpSpPr>
        <p:cNvPr id="1" name="Shape 471"/>
        <p:cNvGrpSpPr/>
        <p:nvPr/>
      </p:nvGrpSpPr>
      <p:grpSpPr>
        <a:xfrm>
          <a:off x="0" y="0"/>
          <a:ext cx="0" cy="0"/>
          <a:chOff x="0" y="0"/>
          <a:chExt cx="0" cy="0"/>
        </a:xfrm>
      </p:grpSpPr>
      <p:sp>
        <p:nvSpPr>
          <p:cNvPr id="472" name="Google Shape;472;p15"/>
          <p:cNvSpPr txBox="1">
            <a:spLocks noGrp="1"/>
          </p:cNvSpPr>
          <p:nvPr>
            <p:ph type="title"/>
          </p:nvPr>
        </p:nvSpPr>
        <p:spPr>
          <a:xfrm flipH="1">
            <a:off x="540075" y="791156"/>
            <a:ext cx="3858000" cy="1017900"/>
          </a:xfrm>
          <a:prstGeom prst="rect">
            <a:avLst/>
          </a:prstGeom>
        </p:spPr>
        <p:txBody>
          <a:bodyPr spcFirstLastPara="1" wrap="square" lIns="0" tIns="0" rIns="0" bIns="0" anchor="t" anchorCtr="0">
            <a:noAutofit/>
          </a:bodyPr>
          <a:lstStyle>
            <a:lvl1pPr lvl="0" rtl="0">
              <a:spcBef>
                <a:spcPts val="0"/>
              </a:spcBef>
              <a:spcAft>
                <a:spcPts val="0"/>
              </a:spcAft>
              <a:buSzPts val="3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73" name="Google Shape;473;p15"/>
          <p:cNvSpPr txBox="1">
            <a:spLocks noGrp="1"/>
          </p:cNvSpPr>
          <p:nvPr>
            <p:ph type="title" idx="2"/>
          </p:nvPr>
        </p:nvSpPr>
        <p:spPr>
          <a:xfrm flipH="1">
            <a:off x="2864653" y="3377356"/>
            <a:ext cx="18555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74" name="Google Shape;474;p15"/>
          <p:cNvSpPr txBox="1">
            <a:spLocks noGrp="1"/>
          </p:cNvSpPr>
          <p:nvPr>
            <p:ph type="subTitle" idx="1"/>
          </p:nvPr>
        </p:nvSpPr>
        <p:spPr>
          <a:xfrm flipH="1">
            <a:off x="2953642" y="4007436"/>
            <a:ext cx="16773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75" name="Google Shape;475;p15"/>
          <p:cNvSpPr txBox="1">
            <a:spLocks noGrp="1"/>
          </p:cNvSpPr>
          <p:nvPr>
            <p:ph type="title" idx="3"/>
          </p:nvPr>
        </p:nvSpPr>
        <p:spPr>
          <a:xfrm flipH="1">
            <a:off x="540413" y="3377378"/>
            <a:ext cx="18555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76" name="Google Shape;476;p15"/>
          <p:cNvSpPr txBox="1">
            <a:spLocks noGrp="1"/>
          </p:cNvSpPr>
          <p:nvPr>
            <p:ph type="subTitle" idx="4"/>
          </p:nvPr>
        </p:nvSpPr>
        <p:spPr>
          <a:xfrm flipH="1">
            <a:off x="629371" y="4007422"/>
            <a:ext cx="16773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77" name="Google Shape;477;p15"/>
          <p:cNvSpPr txBox="1">
            <a:spLocks noGrp="1"/>
          </p:cNvSpPr>
          <p:nvPr>
            <p:ph type="title" idx="5"/>
          </p:nvPr>
        </p:nvSpPr>
        <p:spPr>
          <a:xfrm flipH="1">
            <a:off x="2953649" y="6695165"/>
            <a:ext cx="16773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78" name="Google Shape;478;p15"/>
          <p:cNvSpPr txBox="1">
            <a:spLocks noGrp="1"/>
          </p:cNvSpPr>
          <p:nvPr>
            <p:ph type="subTitle" idx="6"/>
          </p:nvPr>
        </p:nvSpPr>
        <p:spPr>
          <a:xfrm flipH="1">
            <a:off x="2953649" y="7324499"/>
            <a:ext cx="16773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79" name="Google Shape;479;p15"/>
          <p:cNvSpPr txBox="1">
            <a:spLocks noGrp="1"/>
          </p:cNvSpPr>
          <p:nvPr>
            <p:ph type="title" idx="7"/>
          </p:nvPr>
        </p:nvSpPr>
        <p:spPr>
          <a:xfrm flipH="1">
            <a:off x="629305" y="6695165"/>
            <a:ext cx="16773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80" name="Google Shape;480;p15"/>
          <p:cNvSpPr txBox="1">
            <a:spLocks noGrp="1"/>
          </p:cNvSpPr>
          <p:nvPr>
            <p:ph type="subTitle" idx="8"/>
          </p:nvPr>
        </p:nvSpPr>
        <p:spPr>
          <a:xfrm flipH="1">
            <a:off x="629305" y="7324499"/>
            <a:ext cx="16773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81" name="Google Shape;481;p15"/>
          <p:cNvSpPr/>
          <p:nvPr/>
        </p:nvSpPr>
        <p:spPr>
          <a:xfrm flipH="1">
            <a:off x="4512118" y="-1279860"/>
            <a:ext cx="5059924" cy="8734728"/>
          </a:xfrm>
          <a:custGeom>
            <a:avLst/>
            <a:gdLst/>
            <a:ahLst/>
            <a:cxnLst/>
            <a:rect l="l" t="t" r="r" b="b"/>
            <a:pathLst>
              <a:path w="203169" h="147971" extrusionOk="0">
                <a:moveTo>
                  <a:pt x="38668" y="0"/>
                </a:moveTo>
                <a:cubicBezTo>
                  <a:pt x="33478" y="0"/>
                  <a:pt x="28391" y="1792"/>
                  <a:pt x="23898" y="4413"/>
                </a:cubicBezTo>
                <a:cubicBezTo>
                  <a:pt x="8674" y="13246"/>
                  <a:pt x="0" y="32145"/>
                  <a:pt x="3218" y="49470"/>
                </a:cubicBezTo>
                <a:cubicBezTo>
                  <a:pt x="4771" y="57687"/>
                  <a:pt x="9381" y="65995"/>
                  <a:pt x="17188" y="68963"/>
                </a:cubicBezTo>
                <a:cubicBezTo>
                  <a:pt x="19289" y="69759"/>
                  <a:pt x="21402" y="70076"/>
                  <a:pt x="23523" y="70076"/>
                </a:cubicBezTo>
                <a:cubicBezTo>
                  <a:pt x="31783" y="70076"/>
                  <a:pt x="40156" y="65272"/>
                  <a:pt x="48366" y="65272"/>
                </a:cubicBezTo>
                <a:cubicBezTo>
                  <a:pt x="50919" y="65272"/>
                  <a:pt x="53455" y="65736"/>
                  <a:pt x="55968" y="66954"/>
                </a:cubicBezTo>
                <a:cubicBezTo>
                  <a:pt x="57406" y="67662"/>
                  <a:pt x="58821" y="68734"/>
                  <a:pt x="59277" y="70286"/>
                </a:cubicBezTo>
                <a:cubicBezTo>
                  <a:pt x="59802" y="72181"/>
                  <a:pt x="58775" y="74144"/>
                  <a:pt x="57634" y="75742"/>
                </a:cubicBezTo>
                <a:cubicBezTo>
                  <a:pt x="53982" y="80900"/>
                  <a:pt x="49006" y="85077"/>
                  <a:pt x="45788" y="90510"/>
                </a:cubicBezTo>
                <a:cubicBezTo>
                  <a:pt x="44418" y="92815"/>
                  <a:pt x="43368" y="95440"/>
                  <a:pt x="43642" y="98110"/>
                </a:cubicBezTo>
                <a:cubicBezTo>
                  <a:pt x="44053" y="102128"/>
                  <a:pt x="47545" y="105392"/>
                  <a:pt x="51471" y="106465"/>
                </a:cubicBezTo>
                <a:cubicBezTo>
                  <a:pt x="52769" y="106829"/>
                  <a:pt x="54099" y="106989"/>
                  <a:pt x="55437" y="106989"/>
                </a:cubicBezTo>
                <a:cubicBezTo>
                  <a:pt x="58124" y="106989"/>
                  <a:pt x="60841" y="106344"/>
                  <a:pt x="63386" y="105415"/>
                </a:cubicBezTo>
                <a:cubicBezTo>
                  <a:pt x="69423" y="103227"/>
                  <a:pt x="75209" y="98809"/>
                  <a:pt x="81814" y="98809"/>
                </a:cubicBezTo>
                <a:cubicBezTo>
                  <a:pt x="82376" y="98809"/>
                  <a:pt x="82944" y="98841"/>
                  <a:pt x="83518" y="98909"/>
                </a:cubicBezTo>
                <a:cubicBezTo>
                  <a:pt x="87421" y="99389"/>
                  <a:pt x="91370" y="102219"/>
                  <a:pt x="91712" y="106145"/>
                </a:cubicBezTo>
                <a:cubicBezTo>
                  <a:pt x="92032" y="109797"/>
                  <a:pt x="89361" y="112924"/>
                  <a:pt x="86987" y="115732"/>
                </a:cubicBezTo>
                <a:cubicBezTo>
                  <a:pt x="84636" y="118516"/>
                  <a:pt x="82308" y="122123"/>
                  <a:pt x="83427" y="125615"/>
                </a:cubicBezTo>
                <a:cubicBezTo>
                  <a:pt x="84841" y="129986"/>
                  <a:pt x="88967" y="130650"/>
                  <a:pt x="93317" y="130650"/>
                </a:cubicBezTo>
                <a:cubicBezTo>
                  <a:pt x="95215" y="130650"/>
                  <a:pt x="97155" y="130524"/>
                  <a:pt x="98931" y="130524"/>
                </a:cubicBezTo>
                <a:cubicBezTo>
                  <a:pt x="100376" y="130524"/>
                  <a:pt x="101711" y="130607"/>
                  <a:pt x="102828" y="130910"/>
                </a:cubicBezTo>
                <a:cubicBezTo>
                  <a:pt x="108968" y="132577"/>
                  <a:pt x="112597" y="140314"/>
                  <a:pt x="109972" y="146089"/>
                </a:cubicBezTo>
                <a:cubicBezTo>
                  <a:pt x="112530" y="147403"/>
                  <a:pt x="115350" y="147970"/>
                  <a:pt x="118203" y="147970"/>
                </a:cubicBezTo>
                <a:cubicBezTo>
                  <a:pt x="119118" y="147970"/>
                  <a:pt x="120037" y="147912"/>
                  <a:pt x="120951" y="147801"/>
                </a:cubicBezTo>
                <a:cubicBezTo>
                  <a:pt x="121590" y="147733"/>
                  <a:pt x="122252" y="147618"/>
                  <a:pt x="122823" y="147253"/>
                </a:cubicBezTo>
                <a:cubicBezTo>
                  <a:pt x="123896" y="146591"/>
                  <a:pt x="124581" y="145062"/>
                  <a:pt x="125790" y="144697"/>
                </a:cubicBezTo>
                <a:cubicBezTo>
                  <a:pt x="125699" y="140748"/>
                  <a:pt x="127502" y="136776"/>
                  <a:pt x="130561" y="134266"/>
                </a:cubicBezTo>
                <a:cubicBezTo>
                  <a:pt x="132877" y="132350"/>
                  <a:pt x="135896" y="131312"/>
                  <a:pt x="138910" y="131312"/>
                </a:cubicBezTo>
                <a:cubicBezTo>
                  <a:pt x="139848" y="131312"/>
                  <a:pt x="140785" y="131412"/>
                  <a:pt x="141700" y="131618"/>
                </a:cubicBezTo>
                <a:cubicBezTo>
                  <a:pt x="145032" y="132371"/>
                  <a:pt x="147931" y="134380"/>
                  <a:pt x="151081" y="135704"/>
                </a:cubicBezTo>
                <a:cubicBezTo>
                  <a:pt x="153825" y="136840"/>
                  <a:pt x="156782" y="137387"/>
                  <a:pt x="159747" y="137387"/>
                </a:cubicBezTo>
                <a:cubicBezTo>
                  <a:pt x="166130" y="137387"/>
                  <a:pt x="172547" y="134854"/>
                  <a:pt x="176942" y="130226"/>
                </a:cubicBezTo>
                <a:cubicBezTo>
                  <a:pt x="179864" y="127144"/>
                  <a:pt x="181986" y="122876"/>
                  <a:pt x="181142" y="118699"/>
                </a:cubicBezTo>
                <a:cubicBezTo>
                  <a:pt x="180434" y="115207"/>
                  <a:pt x="177786" y="112422"/>
                  <a:pt x="174910" y="110322"/>
                </a:cubicBezTo>
                <a:cubicBezTo>
                  <a:pt x="172034" y="108199"/>
                  <a:pt x="168839" y="106556"/>
                  <a:pt x="166168" y="104182"/>
                </a:cubicBezTo>
                <a:cubicBezTo>
                  <a:pt x="164822" y="102972"/>
                  <a:pt x="163612" y="101534"/>
                  <a:pt x="163247" y="99777"/>
                </a:cubicBezTo>
                <a:cubicBezTo>
                  <a:pt x="162676" y="97152"/>
                  <a:pt x="164228" y="94436"/>
                  <a:pt x="166419" y="92861"/>
                </a:cubicBezTo>
                <a:cubicBezTo>
                  <a:pt x="168588" y="91309"/>
                  <a:pt x="171281" y="90669"/>
                  <a:pt x="173929" y="90144"/>
                </a:cubicBezTo>
                <a:cubicBezTo>
                  <a:pt x="177330" y="89483"/>
                  <a:pt x="180799" y="88958"/>
                  <a:pt x="184269" y="88615"/>
                </a:cubicBezTo>
                <a:cubicBezTo>
                  <a:pt x="188172" y="88227"/>
                  <a:pt x="192828" y="87565"/>
                  <a:pt x="194586" y="84027"/>
                </a:cubicBezTo>
                <a:cubicBezTo>
                  <a:pt x="196001" y="81128"/>
                  <a:pt x="194609" y="77522"/>
                  <a:pt x="192395" y="75148"/>
                </a:cubicBezTo>
                <a:cubicBezTo>
                  <a:pt x="190181" y="72774"/>
                  <a:pt x="187259" y="71199"/>
                  <a:pt x="184794" y="69077"/>
                </a:cubicBezTo>
                <a:cubicBezTo>
                  <a:pt x="182306" y="66977"/>
                  <a:pt x="180183" y="63964"/>
                  <a:pt x="180571" y="60746"/>
                </a:cubicBezTo>
                <a:cubicBezTo>
                  <a:pt x="180868" y="58098"/>
                  <a:pt x="182785" y="55907"/>
                  <a:pt x="184976" y="54423"/>
                </a:cubicBezTo>
                <a:cubicBezTo>
                  <a:pt x="187190" y="52962"/>
                  <a:pt x="189701" y="52049"/>
                  <a:pt x="192052" y="50817"/>
                </a:cubicBezTo>
                <a:cubicBezTo>
                  <a:pt x="196343" y="48580"/>
                  <a:pt x="200269" y="44996"/>
                  <a:pt x="201433" y="40294"/>
                </a:cubicBezTo>
                <a:cubicBezTo>
                  <a:pt x="203168" y="33218"/>
                  <a:pt x="198284" y="26371"/>
                  <a:pt x="193718" y="20687"/>
                </a:cubicBezTo>
                <a:cubicBezTo>
                  <a:pt x="186734" y="20573"/>
                  <a:pt x="178631" y="17355"/>
                  <a:pt x="172217" y="14570"/>
                </a:cubicBezTo>
                <a:cubicBezTo>
                  <a:pt x="165712" y="11740"/>
                  <a:pt x="159686" y="7608"/>
                  <a:pt x="152724" y="6239"/>
                </a:cubicBezTo>
                <a:cubicBezTo>
                  <a:pt x="150946" y="5888"/>
                  <a:pt x="149153" y="5730"/>
                  <a:pt x="147358" y="5730"/>
                </a:cubicBezTo>
                <a:cubicBezTo>
                  <a:pt x="141205" y="5730"/>
                  <a:pt x="135020" y="7592"/>
                  <a:pt x="129260" y="9959"/>
                </a:cubicBezTo>
                <a:cubicBezTo>
                  <a:pt x="121819" y="12995"/>
                  <a:pt x="114697" y="16898"/>
                  <a:pt x="106937" y="18998"/>
                </a:cubicBezTo>
                <a:cubicBezTo>
                  <a:pt x="102739" y="20118"/>
                  <a:pt x="98396" y="20672"/>
                  <a:pt x="94051" y="20672"/>
                </a:cubicBezTo>
                <a:cubicBezTo>
                  <a:pt x="86089" y="20672"/>
                  <a:pt x="78121" y="18811"/>
                  <a:pt x="71032" y="15163"/>
                </a:cubicBezTo>
                <a:cubicBezTo>
                  <a:pt x="60464" y="9731"/>
                  <a:pt x="51129" y="327"/>
                  <a:pt x="39237" y="8"/>
                </a:cubicBezTo>
                <a:cubicBezTo>
                  <a:pt x="39047" y="3"/>
                  <a:pt x="38857" y="0"/>
                  <a:pt x="38668" y="0"/>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2" name="Google Shape;482;p15"/>
          <p:cNvSpPr/>
          <p:nvPr/>
        </p:nvSpPr>
        <p:spPr>
          <a:xfrm flipH="1">
            <a:off x="7486423" y="4896152"/>
            <a:ext cx="97802" cy="208553"/>
          </a:xfrm>
          <a:custGeom>
            <a:avLst/>
            <a:gdLst/>
            <a:ahLst/>
            <a:cxnLst/>
            <a:rect l="l" t="t" r="r" b="b"/>
            <a:pathLst>
              <a:path w="3927" h="3533" extrusionOk="0">
                <a:moveTo>
                  <a:pt x="1945" y="0"/>
                </a:moveTo>
                <a:cubicBezTo>
                  <a:pt x="1792" y="0"/>
                  <a:pt x="1637" y="20"/>
                  <a:pt x="1484" y="61"/>
                </a:cubicBezTo>
                <a:cubicBezTo>
                  <a:pt x="548" y="335"/>
                  <a:pt x="0" y="1317"/>
                  <a:pt x="274" y="2252"/>
                </a:cubicBezTo>
                <a:cubicBezTo>
                  <a:pt x="481" y="3025"/>
                  <a:pt x="1186" y="3533"/>
                  <a:pt x="1952" y="3533"/>
                </a:cubicBezTo>
                <a:cubicBezTo>
                  <a:pt x="2114" y="3533"/>
                  <a:pt x="2279" y="3510"/>
                  <a:pt x="2442" y="3462"/>
                </a:cubicBezTo>
                <a:cubicBezTo>
                  <a:pt x="3378" y="3211"/>
                  <a:pt x="3926" y="2230"/>
                  <a:pt x="3675" y="1294"/>
                </a:cubicBezTo>
                <a:cubicBezTo>
                  <a:pt x="3446" y="511"/>
                  <a:pt x="2723" y="0"/>
                  <a:pt x="1945"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3" name="Google Shape;483;p15"/>
          <p:cNvSpPr/>
          <p:nvPr/>
        </p:nvSpPr>
        <p:spPr>
          <a:xfrm flipH="1">
            <a:off x="4761355" y="1992470"/>
            <a:ext cx="97802" cy="208612"/>
          </a:xfrm>
          <a:custGeom>
            <a:avLst/>
            <a:gdLst/>
            <a:ahLst/>
            <a:cxnLst/>
            <a:rect l="l" t="t" r="r" b="b"/>
            <a:pathLst>
              <a:path w="3927" h="3534" extrusionOk="0">
                <a:moveTo>
                  <a:pt x="1945" y="1"/>
                </a:moveTo>
                <a:cubicBezTo>
                  <a:pt x="1793" y="1"/>
                  <a:pt x="1638" y="21"/>
                  <a:pt x="1484" y="62"/>
                </a:cubicBezTo>
                <a:cubicBezTo>
                  <a:pt x="549" y="336"/>
                  <a:pt x="1" y="1317"/>
                  <a:pt x="252" y="2253"/>
                </a:cubicBezTo>
                <a:cubicBezTo>
                  <a:pt x="478" y="3025"/>
                  <a:pt x="1170" y="3533"/>
                  <a:pt x="1944" y="3533"/>
                </a:cubicBezTo>
                <a:cubicBezTo>
                  <a:pt x="2108" y="3533"/>
                  <a:pt x="2276" y="3511"/>
                  <a:pt x="2443" y="3463"/>
                </a:cubicBezTo>
                <a:cubicBezTo>
                  <a:pt x="3379" y="3212"/>
                  <a:pt x="3927" y="2230"/>
                  <a:pt x="3653" y="1294"/>
                </a:cubicBezTo>
                <a:cubicBezTo>
                  <a:pt x="3443" y="512"/>
                  <a:pt x="2723" y="1"/>
                  <a:pt x="1945"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4" name="Google Shape;484;p15"/>
          <p:cNvSpPr/>
          <p:nvPr/>
        </p:nvSpPr>
        <p:spPr>
          <a:xfrm flipH="1">
            <a:off x="8395360" y="3181652"/>
            <a:ext cx="97802" cy="208612"/>
          </a:xfrm>
          <a:custGeom>
            <a:avLst/>
            <a:gdLst/>
            <a:ahLst/>
            <a:cxnLst/>
            <a:rect l="l" t="t" r="r" b="b"/>
            <a:pathLst>
              <a:path w="3927" h="3534" extrusionOk="0">
                <a:moveTo>
                  <a:pt x="1983" y="1"/>
                </a:moveTo>
                <a:cubicBezTo>
                  <a:pt x="1819" y="1"/>
                  <a:pt x="1652" y="24"/>
                  <a:pt x="1484" y="71"/>
                </a:cubicBezTo>
                <a:cubicBezTo>
                  <a:pt x="548" y="323"/>
                  <a:pt x="1" y="1304"/>
                  <a:pt x="274" y="2240"/>
                </a:cubicBezTo>
                <a:cubicBezTo>
                  <a:pt x="484" y="3022"/>
                  <a:pt x="1205" y="3533"/>
                  <a:pt x="1982" y="3533"/>
                </a:cubicBezTo>
                <a:cubicBezTo>
                  <a:pt x="2135" y="3533"/>
                  <a:pt x="2289" y="3514"/>
                  <a:pt x="2443" y="3472"/>
                </a:cubicBezTo>
                <a:cubicBezTo>
                  <a:pt x="3379" y="3198"/>
                  <a:pt x="3926" y="2217"/>
                  <a:pt x="3675" y="1281"/>
                </a:cubicBezTo>
                <a:cubicBezTo>
                  <a:pt x="3449" y="509"/>
                  <a:pt x="2757" y="1"/>
                  <a:pt x="1983"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5" name="Google Shape;485;p15"/>
          <p:cNvSpPr/>
          <p:nvPr/>
        </p:nvSpPr>
        <p:spPr>
          <a:xfrm flipH="1">
            <a:off x="9503253" y="2123165"/>
            <a:ext cx="98350" cy="208612"/>
          </a:xfrm>
          <a:custGeom>
            <a:avLst/>
            <a:gdLst/>
            <a:ahLst/>
            <a:cxnLst/>
            <a:rect l="l" t="t" r="r" b="b"/>
            <a:pathLst>
              <a:path w="3949" h="3534" extrusionOk="0">
                <a:moveTo>
                  <a:pt x="1966" y="1"/>
                </a:moveTo>
                <a:cubicBezTo>
                  <a:pt x="1814" y="1"/>
                  <a:pt x="1660" y="21"/>
                  <a:pt x="1507" y="62"/>
                </a:cubicBezTo>
                <a:cubicBezTo>
                  <a:pt x="548" y="336"/>
                  <a:pt x="0" y="1317"/>
                  <a:pt x="274" y="2253"/>
                </a:cubicBezTo>
                <a:cubicBezTo>
                  <a:pt x="500" y="3025"/>
                  <a:pt x="1193" y="3533"/>
                  <a:pt x="1966" y="3533"/>
                </a:cubicBezTo>
                <a:cubicBezTo>
                  <a:pt x="2130" y="3533"/>
                  <a:pt x="2298" y="3511"/>
                  <a:pt x="2465" y="3463"/>
                </a:cubicBezTo>
                <a:cubicBezTo>
                  <a:pt x="3401" y="3212"/>
                  <a:pt x="3949" y="2230"/>
                  <a:pt x="3675" y="1294"/>
                </a:cubicBezTo>
                <a:cubicBezTo>
                  <a:pt x="3446" y="512"/>
                  <a:pt x="2739" y="1"/>
                  <a:pt x="1966"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6" name="Google Shape;486;p15"/>
          <p:cNvSpPr/>
          <p:nvPr/>
        </p:nvSpPr>
        <p:spPr>
          <a:xfrm flipH="1">
            <a:off x="7542708" y="5373654"/>
            <a:ext cx="40944" cy="87069"/>
          </a:xfrm>
          <a:custGeom>
            <a:avLst/>
            <a:gdLst/>
            <a:ahLst/>
            <a:cxnLst/>
            <a:rect l="l" t="t" r="r" b="b"/>
            <a:pathLst>
              <a:path w="1644" h="1475" extrusionOk="0">
                <a:moveTo>
                  <a:pt x="843" y="0"/>
                </a:moveTo>
                <a:cubicBezTo>
                  <a:pt x="775" y="0"/>
                  <a:pt x="707" y="10"/>
                  <a:pt x="639" y="29"/>
                </a:cubicBezTo>
                <a:cubicBezTo>
                  <a:pt x="228" y="144"/>
                  <a:pt x="0" y="554"/>
                  <a:pt x="114" y="942"/>
                </a:cubicBezTo>
                <a:cubicBezTo>
                  <a:pt x="208" y="1263"/>
                  <a:pt x="505" y="1474"/>
                  <a:pt x="823" y="1474"/>
                </a:cubicBezTo>
                <a:cubicBezTo>
                  <a:pt x="891" y="1474"/>
                  <a:pt x="959" y="1465"/>
                  <a:pt x="1027" y="1445"/>
                </a:cubicBezTo>
                <a:cubicBezTo>
                  <a:pt x="1415" y="1331"/>
                  <a:pt x="1643" y="920"/>
                  <a:pt x="1529" y="532"/>
                </a:cubicBezTo>
                <a:cubicBezTo>
                  <a:pt x="1454" y="211"/>
                  <a:pt x="1161" y="0"/>
                  <a:pt x="843"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7" name="Google Shape;487;p15"/>
          <p:cNvSpPr/>
          <p:nvPr/>
        </p:nvSpPr>
        <p:spPr>
          <a:xfrm flipH="1">
            <a:off x="9259946" y="2801964"/>
            <a:ext cx="40969" cy="87364"/>
          </a:xfrm>
          <a:custGeom>
            <a:avLst/>
            <a:gdLst/>
            <a:ahLst/>
            <a:cxnLst/>
            <a:rect l="l" t="t" r="r" b="b"/>
            <a:pathLst>
              <a:path w="1645" h="1480" extrusionOk="0">
                <a:moveTo>
                  <a:pt x="790" y="1"/>
                </a:moveTo>
                <a:cubicBezTo>
                  <a:pt x="733" y="1"/>
                  <a:pt x="675" y="8"/>
                  <a:pt x="617" y="21"/>
                </a:cubicBezTo>
                <a:cubicBezTo>
                  <a:pt x="229" y="135"/>
                  <a:pt x="1" y="546"/>
                  <a:pt x="115" y="934"/>
                </a:cubicBezTo>
                <a:cubicBezTo>
                  <a:pt x="193" y="1265"/>
                  <a:pt x="502" y="1479"/>
                  <a:pt x="832" y="1479"/>
                </a:cubicBezTo>
                <a:cubicBezTo>
                  <a:pt x="889" y="1479"/>
                  <a:pt x="948" y="1473"/>
                  <a:pt x="1005" y="1459"/>
                </a:cubicBezTo>
                <a:cubicBezTo>
                  <a:pt x="1416" y="1345"/>
                  <a:pt x="1644" y="934"/>
                  <a:pt x="1530" y="546"/>
                </a:cubicBezTo>
                <a:cubicBezTo>
                  <a:pt x="1433" y="216"/>
                  <a:pt x="1120" y="1"/>
                  <a:pt x="790"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8" name="Google Shape;488;p15"/>
          <p:cNvSpPr/>
          <p:nvPr/>
        </p:nvSpPr>
        <p:spPr>
          <a:xfrm flipH="1">
            <a:off x="9546439" y="1662900"/>
            <a:ext cx="40969" cy="87069"/>
          </a:xfrm>
          <a:custGeom>
            <a:avLst/>
            <a:gdLst/>
            <a:ahLst/>
            <a:cxnLst/>
            <a:rect l="l" t="t" r="r" b="b"/>
            <a:pathLst>
              <a:path w="1645" h="1475" extrusionOk="0">
                <a:moveTo>
                  <a:pt x="842" y="0"/>
                </a:moveTo>
                <a:cubicBezTo>
                  <a:pt x="775" y="0"/>
                  <a:pt x="707" y="10"/>
                  <a:pt x="640" y="30"/>
                </a:cubicBezTo>
                <a:cubicBezTo>
                  <a:pt x="229" y="144"/>
                  <a:pt x="1" y="555"/>
                  <a:pt x="115" y="943"/>
                </a:cubicBezTo>
                <a:cubicBezTo>
                  <a:pt x="209" y="1263"/>
                  <a:pt x="505" y="1474"/>
                  <a:pt x="824" y="1474"/>
                </a:cubicBezTo>
                <a:cubicBezTo>
                  <a:pt x="892" y="1474"/>
                  <a:pt x="960" y="1465"/>
                  <a:pt x="1028" y="1445"/>
                </a:cubicBezTo>
                <a:cubicBezTo>
                  <a:pt x="1416" y="1354"/>
                  <a:pt x="1644" y="943"/>
                  <a:pt x="1530" y="555"/>
                </a:cubicBezTo>
                <a:cubicBezTo>
                  <a:pt x="1455" y="215"/>
                  <a:pt x="1161" y="0"/>
                  <a:pt x="842"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9" name="Google Shape;489;p15"/>
          <p:cNvSpPr/>
          <p:nvPr/>
        </p:nvSpPr>
        <p:spPr>
          <a:xfrm flipH="1">
            <a:off x="8503943" y="2832424"/>
            <a:ext cx="40944" cy="87069"/>
          </a:xfrm>
          <a:custGeom>
            <a:avLst/>
            <a:gdLst/>
            <a:ahLst/>
            <a:cxnLst/>
            <a:rect l="l" t="t" r="r" b="b"/>
            <a:pathLst>
              <a:path w="1644" h="1475" extrusionOk="0">
                <a:moveTo>
                  <a:pt x="821" y="1"/>
                </a:moveTo>
                <a:cubicBezTo>
                  <a:pt x="753" y="1"/>
                  <a:pt x="685" y="10"/>
                  <a:pt x="617" y="30"/>
                </a:cubicBezTo>
                <a:cubicBezTo>
                  <a:pt x="229" y="144"/>
                  <a:pt x="0" y="532"/>
                  <a:pt x="115" y="943"/>
                </a:cubicBezTo>
                <a:cubicBezTo>
                  <a:pt x="209" y="1263"/>
                  <a:pt x="489" y="1475"/>
                  <a:pt x="816" y="1475"/>
                </a:cubicBezTo>
                <a:cubicBezTo>
                  <a:pt x="885" y="1475"/>
                  <a:pt x="956" y="1465"/>
                  <a:pt x="1028" y="1445"/>
                </a:cubicBezTo>
                <a:cubicBezTo>
                  <a:pt x="1416" y="1331"/>
                  <a:pt x="1644" y="920"/>
                  <a:pt x="1530" y="532"/>
                </a:cubicBezTo>
                <a:cubicBezTo>
                  <a:pt x="1436" y="212"/>
                  <a:pt x="1139" y="1"/>
                  <a:pt x="821"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0" name="Google Shape;490;p15"/>
          <p:cNvSpPr/>
          <p:nvPr/>
        </p:nvSpPr>
        <p:spPr>
          <a:xfrm flipH="1">
            <a:off x="6126731" y="6607818"/>
            <a:ext cx="40969" cy="87128"/>
          </a:xfrm>
          <a:custGeom>
            <a:avLst/>
            <a:gdLst/>
            <a:ahLst/>
            <a:cxnLst/>
            <a:rect l="l" t="t" r="r" b="b"/>
            <a:pathLst>
              <a:path w="1645" h="1476" extrusionOk="0">
                <a:moveTo>
                  <a:pt x="844" y="1"/>
                </a:moveTo>
                <a:cubicBezTo>
                  <a:pt x="776" y="1"/>
                  <a:pt x="708" y="10"/>
                  <a:pt x="640" y="30"/>
                </a:cubicBezTo>
                <a:cubicBezTo>
                  <a:pt x="229" y="145"/>
                  <a:pt x="1" y="555"/>
                  <a:pt x="115" y="943"/>
                </a:cubicBezTo>
                <a:cubicBezTo>
                  <a:pt x="209" y="1264"/>
                  <a:pt x="505" y="1475"/>
                  <a:pt x="824" y="1475"/>
                </a:cubicBezTo>
                <a:cubicBezTo>
                  <a:pt x="892" y="1475"/>
                  <a:pt x="960" y="1466"/>
                  <a:pt x="1028" y="1446"/>
                </a:cubicBezTo>
                <a:cubicBezTo>
                  <a:pt x="1416" y="1331"/>
                  <a:pt x="1644" y="943"/>
                  <a:pt x="1530" y="533"/>
                </a:cubicBezTo>
                <a:cubicBezTo>
                  <a:pt x="1455" y="212"/>
                  <a:pt x="1162" y="1"/>
                  <a:pt x="844"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1" name="Google Shape;491;p15"/>
          <p:cNvSpPr/>
          <p:nvPr/>
        </p:nvSpPr>
        <p:spPr>
          <a:xfrm flipH="1">
            <a:off x="9719819" y="1491768"/>
            <a:ext cx="40944" cy="87069"/>
          </a:xfrm>
          <a:custGeom>
            <a:avLst/>
            <a:gdLst/>
            <a:ahLst/>
            <a:cxnLst/>
            <a:rect l="l" t="t" r="r" b="b"/>
            <a:pathLst>
              <a:path w="1644" h="1475" extrusionOk="0">
                <a:moveTo>
                  <a:pt x="820" y="0"/>
                </a:moveTo>
                <a:cubicBezTo>
                  <a:pt x="753" y="0"/>
                  <a:pt x="684" y="10"/>
                  <a:pt x="616" y="30"/>
                </a:cubicBezTo>
                <a:cubicBezTo>
                  <a:pt x="228" y="144"/>
                  <a:pt x="0" y="555"/>
                  <a:pt x="114" y="943"/>
                </a:cubicBezTo>
                <a:cubicBezTo>
                  <a:pt x="208" y="1263"/>
                  <a:pt x="489" y="1475"/>
                  <a:pt x="815" y="1475"/>
                </a:cubicBezTo>
                <a:cubicBezTo>
                  <a:pt x="884" y="1475"/>
                  <a:pt x="955" y="1465"/>
                  <a:pt x="1027" y="1445"/>
                </a:cubicBezTo>
                <a:cubicBezTo>
                  <a:pt x="1415" y="1331"/>
                  <a:pt x="1644" y="943"/>
                  <a:pt x="1529" y="532"/>
                </a:cubicBezTo>
                <a:cubicBezTo>
                  <a:pt x="1435" y="212"/>
                  <a:pt x="1139" y="0"/>
                  <a:pt x="820"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2" name="Google Shape;492;p15"/>
          <p:cNvSpPr/>
          <p:nvPr/>
        </p:nvSpPr>
        <p:spPr>
          <a:xfrm flipH="1">
            <a:off x="8165725" y="5240244"/>
            <a:ext cx="40371" cy="87069"/>
          </a:xfrm>
          <a:custGeom>
            <a:avLst/>
            <a:gdLst/>
            <a:ahLst/>
            <a:cxnLst/>
            <a:rect l="l" t="t" r="r" b="b"/>
            <a:pathLst>
              <a:path w="1621" h="1475" extrusionOk="0">
                <a:moveTo>
                  <a:pt x="820" y="0"/>
                </a:moveTo>
                <a:cubicBezTo>
                  <a:pt x="753" y="0"/>
                  <a:pt x="684" y="10"/>
                  <a:pt x="617" y="30"/>
                </a:cubicBezTo>
                <a:cubicBezTo>
                  <a:pt x="229" y="144"/>
                  <a:pt x="0" y="532"/>
                  <a:pt x="92" y="943"/>
                </a:cubicBezTo>
                <a:cubicBezTo>
                  <a:pt x="186" y="1263"/>
                  <a:pt x="482" y="1474"/>
                  <a:pt x="801" y="1474"/>
                </a:cubicBezTo>
                <a:cubicBezTo>
                  <a:pt x="868" y="1474"/>
                  <a:pt x="937" y="1465"/>
                  <a:pt x="1005" y="1445"/>
                </a:cubicBezTo>
                <a:cubicBezTo>
                  <a:pt x="1393" y="1331"/>
                  <a:pt x="1621" y="920"/>
                  <a:pt x="1530" y="532"/>
                </a:cubicBezTo>
                <a:cubicBezTo>
                  <a:pt x="1435" y="212"/>
                  <a:pt x="1139" y="0"/>
                  <a:pt x="820"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3" name="Google Shape;493;p15"/>
          <p:cNvSpPr/>
          <p:nvPr/>
        </p:nvSpPr>
        <p:spPr>
          <a:xfrm flipH="1">
            <a:off x="5017717" y="4325911"/>
            <a:ext cx="40944" cy="87305"/>
          </a:xfrm>
          <a:custGeom>
            <a:avLst/>
            <a:gdLst/>
            <a:ahLst/>
            <a:cxnLst/>
            <a:rect l="l" t="t" r="r" b="b"/>
            <a:pathLst>
              <a:path w="1644" h="1479" extrusionOk="0">
                <a:moveTo>
                  <a:pt x="789" y="0"/>
                </a:moveTo>
                <a:cubicBezTo>
                  <a:pt x="732" y="0"/>
                  <a:pt x="674" y="7"/>
                  <a:pt x="616" y="20"/>
                </a:cubicBezTo>
                <a:cubicBezTo>
                  <a:pt x="228" y="135"/>
                  <a:pt x="0" y="545"/>
                  <a:pt x="114" y="933"/>
                </a:cubicBezTo>
                <a:cubicBezTo>
                  <a:pt x="211" y="1264"/>
                  <a:pt x="524" y="1478"/>
                  <a:pt x="854" y="1478"/>
                </a:cubicBezTo>
                <a:cubicBezTo>
                  <a:pt x="912" y="1478"/>
                  <a:pt x="970" y="1472"/>
                  <a:pt x="1027" y="1458"/>
                </a:cubicBezTo>
                <a:cubicBezTo>
                  <a:pt x="1415" y="1344"/>
                  <a:pt x="1643" y="933"/>
                  <a:pt x="1529" y="545"/>
                </a:cubicBezTo>
                <a:cubicBezTo>
                  <a:pt x="1432" y="215"/>
                  <a:pt x="1120" y="0"/>
                  <a:pt x="789"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4" name="Google Shape;494;p15"/>
          <p:cNvSpPr/>
          <p:nvPr/>
        </p:nvSpPr>
        <p:spPr>
          <a:xfrm flipH="1">
            <a:off x="4937004" y="2347365"/>
            <a:ext cx="40944" cy="87069"/>
          </a:xfrm>
          <a:custGeom>
            <a:avLst/>
            <a:gdLst/>
            <a:ahLst/>
            <a:cxnLst/>
            <a:rect l="l" t="t" r="r" b="b"/>
            <a:pathLst>
              <a:path w="1644" h="1475" extrusionOk="0">
                <a:moveTo>
                  <a:pt x="820" y="0"/>
                </a:moveTo>
                <a:cubicBezTo>
                  <a:pt x="753" y="0"/>
                  <a:pt x="684" y="10"/>
                  <a:pt x="616" y="30"/>
                </a:cubicBezTo>
                <a:cubicBezTo>
                  <a:pt x="228" y="121"/>
                  <a:pt x="0" y="532"/>
                  <a:pt x="114" y="920"/>
                </a:cubicBezTo>
                <a:cubicBezTo>
                  <a:pt x="209" y="1260"/>
                  <a:pt x="490" y="1474"/>
                  <a:pt x="817" y="1474"/>
                </a:cubicBezTo>
                <a:cubicBezTo>
                  <a:pt x="885" y="1474"/>
                  <a:pt x="956" y="1465"/>
                  <a:pt x="1027" y="1445"/>
                </a:cubicBezTo>
                <a:cubicBezTo>
                  <a:pt x="1415" y="1331"/>
                  <a:pt x="1644" y="920"/>
                  <a:pt x="1530" y="532"/>
                </a:cubicBezTo>
                <a:cubicBezTo>
                  <a:pt x="1435" y="212"/>
                  <a:pt x="1139" y="0"/>
                  <a:pt x="820"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5" name="Google Shape;495;p15"/>
          <p:cNvSpPr/>
          <p:nvPr/>
        </p:nvSpPr>
        <p:spPr>
          <a:xfrm flipH="1">
            <a:off x="7760988" y="5019645"/>
            <a:ext cx="66546" cy="157728"/>
          </a:xfrm>
          <a:custGeom>
            <a:avLst/>
            <a:gdLst/>
            <a:ahLst/>
            <a:cxnLst/>
            <a:rect l="l" t="t" r="r" b="b"/>
            <a:pathLst>
              <a:path w="2672" h="2672" extrusionOk="0">
                <a:moveTo>
                  <a:pt x="1348" y="1"/>
                </a:moveTo>
                <a:cubicBezTo>
                  <a:pt x="594" y="1"/>
                  <a:pt x="1" y="594"/>
                  <a:pt x="1" y="1324"/>
                </a:cubicBezTo>
                <a:cubicBezTo>
                  <a:pt x="1" y="2078"/>
                  <a:pt x="594" y="2671"/>
                  <a:pt x="1348" y="2671"/>
                </a:cubicBezTo>
                <a:cubicBezTo>
                  <a:pt x="2078" y="2671"/>
                  <a:pt x="2672" y="2078"/>
                  <a:pt x="2672" y="1324"/>
                </a:cubicBezTo>
                <a:cubicBezTo>
                  <a:pt x="2672" y="594"/>
                  <a:pt x="2078" y="1"/>
                  <a:pt x="1348"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6" name="Google Shape;496;p15"/>
          <p:cNvSpPr/>
          <p:nvPr/>
        </p:nvSpPr>
        <p:spPr>
          <a:xfrm flipH="1">
            <a:off x="5232585" y="4658551"/>
            <a:ext cx="66546" cy="157669"/>
          </a:xfrm>
          <a:custGeom>
            <a:avLst/>
            <a:gdLst/>
            <a:ahLst/>
            <a:cxnLst/>
            <a:rect l="l" t="t" r="r" b="b"/>
            <a:pathLst>
              <a:path w="2672" h="2671" extrusionOk="0">
                <a:moveTo>
                  <a:pt x="1348" y="0"/>
                </a:moveTo>
                <a:cubicBezTo>
                  <a:pt x="594" y="0"/>
                  <a:pt x="1" y="594"/>
                  <a:pt x="1" y="1347"/>
                </a:cubicBezTo>
                <a:cubicBezTo>
                  <a:pt x="1" y="2078"/>
                  <a:pt x="594" y="2671"/>
                  <a:pt x="1348" y="2671"/>
                </a:cubicBezTo>
                <a:cubicBezTo>
                  <a:pt x="2078" y="2671"/>
                  <a:pt x="2671" y="2078"/>
                  <a:pt x="2671" y="1347"/>
                </a:cubicBezTo>
                <a:cubicBezTo>
                  <a:pt x="2671" y="594"/>
                  <a:pt x="2078" y="0"/>
                  <a:pt x="1348"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7" name="Google Shape;497;p15"/>
          <p:cNvSpPr/>
          <p:nvPr/>
        </p:nvSpPr>
        <p:spPr>
          <a:xfrm flipH="1">
            <a:off x="7115807" y="6627121"/>
            <a:ext cx="66546" cy="157669"/>
          </a:xfrm>
          <a:custGeom>
            <a:avLst/>
            <a:gdLst/>
            <a:ahLst/>
            <a:cxnLst/>
            <a:rect l="l" t="t" r="r" b="b"/>
            <a:pathLst>
              <a:path w="2672" h="2671" extrusionOk="0">
                <a:moveTo>
                  <a:pt x="1347" y="0"/>
                </a:moveTo>
                <a:cubicBezTo>
                  <a:pt x="594" y="0"/>
                  <a:pt x="1" y="616"/>
                  <a:pt x="1" y="1347"/>
                </a:cubicBezTo>
                <a:cubicBezTo>
                  <a:pt x="1" y="2077"/>
                  <a:pt x="594" y="2671"/>
                  <a:pt x="1347" y="2671"/>
                </a:cubicBezTo>
                <a:cubicBezTo>
                  <a:pt x="2078" y="2671"/>
                  <a:pt x="2671" y="2077"/>
                  <a:pt x="2671" y="1347"/>
                </a:cubicBezTo>
                <a:cubicBezTo>
                  <a:pt x="2671" y="616"/>
                  <a:pt x="2078" y="0"/>
                  <a:pt x="1347"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8" name="Google Shape;498;p15"/>
          <p:cNvSpPr/>
          <p:nvPr/>
        </p:nvSpPr>
        <p:spPr>
          <a:xfrm flipH="1">
            <a:off x="5304208" y="4328449"/>
            <a:ext cx="66546" cy="157669"/>
          </a:xfrm>
          <a:custGeom>
            <a:avLst/>
            <a:gdLst/>
            <a:ahLst/>
            <a:cxnLst/>
            <a:rect l="l" t="t" r="r" b="b"/>
            <a:pathLst>
              <a:path w="2672" h="2671" extrusionOk="0">
                <a:moveTo>
                  <a:pt x="1325" y="0"/>
                </a:moveTo>
                <a:cubicBezTo>
                  <a:pt x="594" y="0"/>
                  <a:pt x="1" y="594"/>
                  <a:pt x="1" y="1324"/>
                </a:cubicBezTo>
                <a:cubicBezTo>
                  <a:pt x="1" y="2055"/>
                  <a:pt x="594" y="2671"/>
                  <a:pt x="1325" y="2671"/>
                </a:cubicBezTo>
                <a:cubicBezTo>
                  <a:pt x="2078" y="2671"/>
                  <a:pt x="2671" y="2055"/>
                  <a:pt x="2671" y="1324"/>
                </a:cubicBezTo>
                <a:cubicBezTo>
                  <a:pt x="2671" y="594"/>
                  <a:pt x="2078" y="0"/>
                  <a:pt x="1325"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9" name="Google Shape;499;p15"/>
          <p:cNvSpPr/>
          <p:nvPr/>
        </p:nvSpPr>
        <p:spPr>
          <a:xfrm flipH="1">
            <a:off x="9167876" y="3172384"/>
            <a:ext cx="65948" cy="157669"/>
          </a:xfrm>
          <a:custGeom>
            <a:avLst/>
            <a:gdLst/>
            <a:ahLst/>
            <a:cxnLst/>
            <a:rect l="l" t="t" r="r" b="b"/>
            <a:pathLst>
              <a:path w="2648" h="2671" extrusionOk="0">
                <a:moveTo>
                  <a:pt x="1324" y="0"/>
                </a:moveTo>
                <a:cubicBezTo>
                  <a:pt x="594" y="0"/>
                  <a:pt x="0" y="594"/>
                  <a:pt x="0" y="1324"/>
                </a:cubicBezTo>
                <a:cubicBezTo>
                  <a:pt x="0" y="2077"/>
                  <a:pt x="594" y="2671"/>
                  <a:pt x="1324" y="2671"/>
                </a:cubicBezTo>
                <a:cubicBezTo>
                  <a:pt x="2054" y="2671"/>
                  <a:pt x="2648" y="2077"/>
                  <a:pt x="2648" y="1324"/>
                </a:cubicBezTo>
                <a:cubicBezTo>
                  <a:pt x="2648" y="594"/>
                  <a:pt x="2054" y="0"/>
                  <a:pt x="1324"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0" name="Google Shape;500;p15"/>
          <p:cNvSpPr/>
          <p:nvPr/>
        </p:nvSpPr>
        <p:spPr>
          <a:xfrm flipH="1">
            <a:off x="8258366" y="2859755"/>
            <a:ext cx="65973" cy="157728"/>
          </a:xfrm>
          <a:custGeom>
            <a:avLst/>
            <a:gdLst/>
            <a:ahLst/>
            <a:cxnLst/>
            <a:rect l="l" t="t" r="r" b="b"/>
            <a:pathLst>
              <a:path w="2649" h="2672" extrusionOk="0">
                <a:moveTo>
                  <a:pt x="1325" y="1"/>
                </a:moveTo>
                <a:cubicBezTo>
                  <a:pt x="594" y="1"/>
                  <a:pt x="1" y="594"/>
                  <a:pt x="1" y="1325"/>
                </a:cubicBezTo>
                <a:cubicBezTo>
                  <a:pt x="1" y="2055"/>
                  <a:pt x="594" y="2671"/>
                  <a:pt x="1325" y="2671"/>
                </a:cubicBezTo>
                <a:cubicBezTo>
                  <a:pt x="2055" y="2671"/>
                  <a:pt x="2648" y="2055"/>
                  <a:pt x="2648" y="1325"/>
                </a:cubicBezTo>
                <a:cubicBezTo>
                  <a:pt x="2648" y="594"/>
                  <a:pt x="2055" y="1"/>
                  <a:pt x="1325"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Six Columns">
  <p:cSld name="CUSTOM_3">
    <p:spTree>
      <p:nvGrpSpPr>
        <p:cNvPr id="1" name="Shape 501"/>
        <p:cNvGrpSpPr/>
        <p:nvPr/>
      </p:nvGrpSpPr>
      <p:grpSpPr>
        <a:xfrm>
          <a:off x="0" y="0"/>
          <a:ext cx="0" cy="0"/>
          <a:chOff x="0" y="0"/>
          <a:chExt cx="0" cy="0"/>
        </a:xfrm>
      </p:grpSpPr>
      <p:sp>
        <p:nvSpPr>
          <p:cNvPr id="502" name="Google Shape;502;p16"/>
          <p:cNvSpPr txBox="1">
            <a:spLocks noGrp="1"/>
          </p:cNvSpPr>
          <p:nvPr>
            <p:ph type="title"/>
          </p:nvPr>
        </p:nvSpPr>
        <p:spPr>
          <a:xfrm flipH="1">
            <a:off x="539794" y="791156"/>
            <a:ext cx="3858000" cy="1017900"/>
          </a:xfrm>
          <a:prstGeom prst="rect">
            <a:avLst/>
          </a:prstGeom>
        </p:spPr>
        <p:txBody>
          <a:bodyPr spcFirstLastPara="1" wrap="square" lIns="0" tIns="0" rIns="0" bIns="0" anchor="t" anchorCtr="0">
            <a:noAutofit/>
          </a:bodyPr>
          <a:lstStyle>
            <a:lvl1pPr lvl="0" rtl="0">
              <a:spcBef>
                <a:spcPts val="0"/>
              </a:spcBef>
              <a:spcAft>
                <a:spcPts val="0"/>
              </a:spcAft>
              <a:buSzPts val="3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03" name="Google Shape;503;p16"/>
          <p:cNvSpPr txBox="1">
            <a:spLocks noGrp="1"/>
          </p:cNvSpPr>
          <p:nvPr>
            <p:ph type="title" idx="2"/>
          </p:nvPr>
        </p:nvSpPr>
        <p:spPr>
          <a:xfrm flipH="1">
            <a:off x="2612399" y="3377378"/>
            <a:ext cx="16329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04" name="Google Shape;504;p16"/>
          <p:cNvSpPr txBox="1">
            <a:spLocks noGrp="1"/>
          </p:cNvSpPr>
          <p:nvPr>
            <p:ph type="subTitle" idx="1"/>
          </p:nvPr>
        </p:nvSpPr>
        <p:spPr>
          <a:xfrm flipH="1">
            <a:off x="2612391" y="4007427"/>
            <a:ext cx="16329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05" name="Google Shape;505;p16"/>
          <p:cNvSpPr txBox="1">
            <a:spLocks noGrp="1"/>
          </p:cNvSpPr>
          <p:nvPr>
            <p:ph type="title" idx="3"/>
          </p:nvPr>
        </p:nvSpPr>
        <p:spPr>
          <a:xfrm flipH="1">
            <a:off x="539875" y="3377378"/>
            <a:ext cx="16323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06" name="Google Shape;506;p16"/>
          <p:cNvSpPr txBox="1">
            <a:spLocks noGrp="1"/>
          </p:cNvSpPr>
          <p:nvPr>
            <p:ph type="subTitle" idx="4"/>
          </p:nvPr>
        </p:nvSpPr>
        <p:spPr>
          <a:xfrm flipH="1">
            <a:off x="539785" y="4007422"/>
            <a:ext cx="16323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07" name="Google Shape;507;p16"/>
          <p:cNvSpPr txBox="1">
            <a:spLocks noGrp="1"/>
          </p:cNvSpPr>
          <p:nvPr>
            <p:ph type="title" idx="5"/>
          </p:nvPr>
        </p:nvSpPr>
        <p:spPr>
          <a:xfrm flipH="1">
            <a:off x="2612400" y="6694662"/>
            <a:ext cx="16329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08" name="Google Shape;508;p16"/>
          <p:cNvSpPr txBox="1">
            <a:spLocks noGrp="1"/>
          </p:cNvSpPr>
          <p:nvPr>
            <p:ph type="subTitle" idx="6"/>
          </p:nvPr>
        </p:nvSpPr>
        <p:spPr>
          <a:xfrm flipH="1">
            <a:off x="2612400" y="7323995"/>
            <a:ext cx="16329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09" name="Google Shape;509;p16"/>
          <p:cNvSpPr txBox="1">
            <a:spLocks noGrp="1"/>
          </p:cNvSpPr>
          <p:nvPr>
            <p:ph type="title" idx="7"/>
          </p:nvPr>
        </p:nvSpPr>
        <p:spPr>
          <a:xfrm flipH="1">
            <a:off x="540112" y="6694662"/>
            <a:ext cx="16323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10" name="Google Shape;510;p16"/>
          <p:cNvSpPr txBox="1">
            <a:spLocks noGrp="1"/>
          </p:cNvSpPr>
          <p:nvPr>
            <p:ph type="subTitle" idx="8"/>
          </p:nvPr>
        </p:nvSpPr>
        <p:spPr>
          <a:xfrm flipH="1">
            <a:off x="540112" y="7323995"/>
            <a:ext cx="16323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11" name="Google Shape;511;p16"/>
          <p:cNvSpPr txBox="1">
            <a:spLocks noGrp="1"/>
          </p:cNvSpPr>
          <p:nvPr>
            <p:ph type="title" idx="9"/>
          </p:nvPr>
        </p:nvSpPr>
        <p:spPr>
          <a:xfrm flipH="1">
            <a:off x="4684969" y="3377378"/>
            <a:ext cx="16329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12" name="Google Shape;512;p16"/>
          <p:cNvSpPr txBox="1">
            <a:spLocks noGrp="1"/>
          </p:cNvSpPr>
          <p:nvPr>
            <p:ph type="subTitle" idx="13"/>
          </p:nvPr>
        </p:nvSpPr>
        <p:spPr>
          <a:xfrm flipH="1">
            <a:off x="4684960" y="4007434"/>
            <a:ext cx="16329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13" name="Google Shape;513;p16"/>
          <p:cNvSpPr txBox="1">
            <a:spLocks noGrp="1"/>
          </p:cNvSpPr>
          <p:nvPr>
            <p:ph type="title" idx="14"/>
          </p:nvPr>
        </p:nvSpPr>
        <p:spPr>
          <a:xfrm flipH="1">
            <a:off x="4684969" y="6694662"/>
            <a:ext cx="1632900" cy="629400"/>
          </a:xfrm>
          <a:prstGeom prst="rect">
            <a:avLst/>
          </a:prstGeom>
        </p:spPr>
        <p:txBody>
          <a:bodyPr spcFirstLastPara="1" wrap="square" lIns="0" tIns="0" rIns="0" bIns="0"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14" name="Google Shape;514;p16"/>
          <p:cNvSpPr txBox="1">
            <a:spLocks noGrp="1"/>
          </p:cNvSpPr>
          <p:nvPr>
            <p:ph type="subTitle" idx="15"/>
          </p:nvPr>
        </p:nvSpPr>
        <p:spPr>
          <a:xfrm flipH="1">
            <a:off x="4684969" y="7323993"/>
            <a:ext cx="1632900" cy="1017900"/>
          </a:xfrm>
          <a:prstGeom prst="rect">
            <a:avLst/>
          </a:prstGeom>
        </p:spPr>
        <p:txBody>
          <a:bodyPr spcFirstLastPara="1" wrap="square" lIns="0" tIns="0" rIns="0" bIns="0" anchor="ctr"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15" name="Google Shape;515;p16"/>
          <p:cNvSpPr/>
          <p:nvPr/>
        </p:nvSpPr>
        <p:spPr>
          <a:xfrm flipH="1">
            <a:off x="2612969" y="0"/>
            <a:ext cx="4245062" cy="1860959"/>
          </a:xfrm>
          <a:custGeom>
            <a:avLst/>
            <a:gdLst/>
            <a:ahLst/>
            <a:cxnLst/>
            <a:rect l="l" t="t" r="r" b="b"/>
            <a:pathLst>
              <a:path w="86687" h="16031" extrusionOk="0">
                <a:moveTo>
                  <a:pt x="86545" y="1"/>
                </a:moveTo>
                <a:cubicBezTo>
                  <a:pt x="86497" y="1"/>
                  <a:pt x="86437" y="1"/>
                  <a:pt x="86365" y="2"/>
                </a:cubicBezTo>
                <a:lnTo>
                  <a:pt x="86686" y="2"/>
                </a:lnTo>
                <a:cubicBezTo>
                  <a:pt x="86686" y="2"/>
                  <a:pt x="86640" y="1"/>
                  <a:pt x="86545" y="1"/>
                </a:cubicBezTo>
                <a:close/>
                <a:moveTo>
                  <a:pt x="0" y="2"/>
                </a:moveTo>
                <a:lnTo>
                  <a:pt x="0" y="15909"/>
                </a:lnTo>
                <a:cubicBezTo>
                  <a:pt x="0" y="15909"/>
                  <a:pt x="1537" y="16030"/>
                  <a:pt x="4325" y="16030"/>
                </a:cubicBezTo>
                <a:cubicBezTo>
                  <a:pt x="11718" y="16030"/>
                  <a:pt x="27909" y="15174"/>
                  <a:pt x="47594" y="8923"/>
                </a:cubicBezTo>
                <a:cubicBezTo>
                  <a:pt x="73781" y="611"/>
                  <a:pt x="84454" y="34"/>
                  <a:pt x="86365" y="2"/>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516" name="Google Shape;516;p16"/>
          <p:cNvGrpSpPr/>
          <p:nvPr/>
        </p:nvGrpSpPr>
        <p:grpSpPr>
          <a:xfrm>
            <a:off x="3258323" y="34343"/>
            <a:ext cx="3714489" cy="1694064"/>
            <a:chOff x="4343852" y="19319"/>
            <a:chExt cx="4951992" cy="952953"/>
          </a:xfrm>
        </p:grpSpPr>
        <p:sp>
          <p:nvSpPr>
            <p:cNvPr id="517" name="Google Shape;517;p16"/>
            <p:cNvSpPr/>
            <p:nvPr/>
          </p:nvSpPr>
          <p:spPr>
            <a:xfrm flipH="1">
              <a:off x="8748869" y="465386"/>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8" name="Google Shape;518;p16"/>
            <p:cNvSpPr/>
            <p:nvPr/>
          </p:nvSpPr>
          <p:spPr>
            <a:xfrm flipH="1">
              <a:off x="8477933" y="76708"/>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9" name="Google Shape;519;p16"/>
            <p:cNvSpPr/>
            <p:nvPr/>
          </p:nvSpPr>
          <p:spPr>
            <a:xfrm flipH="1">
              <a:off x="8376040" y="400219"/>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0" name="Google Shape;520;p16"/>
            <p:cNvSpPr/>
            <p:nvPr/>
          </p:nvSpPr>
          <p:spPr>
            <a:xfrm flipH="1">
              <a:off x="7622095" y="71846"/>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1" name="Google Shape;521;p16"/>
            <p:cNvSpPr/>
            <p:nvPr/>
          </p:nvSpPr>
          <p:spPr>
            <a:xfrm flipH="1">
              <a:off x="7048742" y="101329"/>
              <a:ext cx="54349" cy="76941"/>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2" name="Google Shape;522;p16"/>
            <p:cNvSpPr/>
            <p:nvPr/>
          </p:nvSpPr>
          <p:spPr>
            <a:xfrm flipH="1">
              <a:off x="7817127" y="84550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3" name="Google Shape;523;p16"/>
            <p:cNvSpPr/>
            <p:nvPr/>
          </p:nvSpPr>
          <p:spPr>
            <a:xfrm flipH="1">
              <a:off x="6671944" y="427873"/>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4" name="Google Shape;524;p16"/>
            <p:cNvSpPr/>
            <p:nvPr/>
          </p:nvSpPr>
          <p:spPr>
            <a:xfrm flipH="1">
              <a:off x="8145290" y="46219"/>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5" name="Google Shape;525;p16"/>
            <p:cNvSpPr/>
            <p:nvPr/>
          </p:nvSpPr>
          <p:spPr>
            <a:xfrm flipH="1">
              <a:off x="8888015" y="16375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6" name="Google Shape;526;p16"/>
            <p:cNvSpPr/>
            <p:nvPr/>
          </p:nvSpPr>
          <p:spPr>
            <a:xfrm flipH="1">
              <a:off x="8748877" y="904994"/>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7" name="Google Shape;527;p16"/>
            <p:cNvSpPr/>
            <p:nvPr/>
          </p:nvSpPr>
          <p:spPr>
            <a:xfrm flipH="1">
              <a:off x="6538395" y="4622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528" name="Google Shape;528;p16"/>
            <p:cNvGrpSpPr/>
            <p:nvPr/>
          </p:nvGrpSpPr>
          <p:grpSpPr>
            <a:xfrm rot="4782693" flipH="1">
              <a:off x="5193742" y="46295"/>
              <a:ext cx="169069" cy="177313"/>
              <a:chOff x="4298580" y="207227"/>
              <a:chExt cx="169073" cy="177317"/>
            </a:xfrm>
          </p:grpSpPr>
          <p:sp>
            <p:nvSpPr>
              <p:cNvPr id="529" name="Google Shape;529;p16"/>
              <p:cNvSpPr/>
              <p:nvPr/>
            </p:nvSpPr>
            <p:spPr>
              <a:xfrm>
                <a:off x="4304148" y="212174"/>
                <a:ext cx="35788" cy="35193"/>
              </a:xfrm>
              <a:custGeom>
                <a:avLst/>
                <a:gdLst/>
                <a:ahLst/>
                <a:cxnLst/>
                <a:rect l="l" t="t" r="r" b="b"/>
                <a:pathLst>
                  <a:path w="1324" h="1302" extrusionOk="0">
                    <a:moveTo>
                      <a:pt x="685" y="0"/>
                    </a:moveTo>
                    <a:cubicBezTo>
                      <a:pt x="639" y="0"/>
                      <a:pt x="594" y="0"/>
                      <a:pt x="548" y="23"/>
                    </a:cubicBezTo>
                    <a:cubicBezTo>
                      <a:pt x="479" y="23"/>
                      <a:pt x="411" y="69"/>
                      <a:pt x="343" y="114"/>
                    </a:cubicBezTo>
                    <a:cubicBezTo>
                      <a:pt x="320" y="114"/>
                      <a:pt x="274" y="160"/>
                      <a:pt x="251" y="183"/>
                    </a:cubicBezTo>
                    <a:cubicBezTo>
                      <a:pt x="251" y="183"/>
                      <a:pt x="228" y="206"/>
                      <a:pt x="228" y="206"/>
                    </a:cubicBezTo>
                    <a:cubicBezTo>
                      <a:pt x="183" y="228"/>
                      <a:pt x="137" y="251"/>
                      <a:pt x="91" y="297"/>
                    </a:cubicBezTo>
                    <a:cubicBezTo>
                      <a:pt x="0" y="411"/>
                      <a:pt x="0" y="616"/>
                      <a:pt x="23" y="753"/>
                    </a:cubicBezTo>
                    <a:cubicBezTo>
                      <a:pt x="46" y="799"/>
                      <a:pt x="69" y="845"/>
                      <a:pt x="91" y="890"/>
                    </a:cubicBezTo>
                    <a:cubicBezTo>
                      <a:pt x="91" y="936"/>
                      <a:pt x="114" y="959"/>
                      <a:pt x="114" y="982"/>
                    </a:cubicBezTo>
                    <a:cubicBezTo>
                      <a:pt x="160" y="1050"/>
                      <a:pt x="206" y="1073"/>
                      <a:pt x="228" y="1119"/>
                    </a:cubicBezTo>
                    <a:cubicBezTo>
                      <a:pt x="274" y="1187"/>
                      <a:pt x="365" y="1233"/>
                      <a:pt x="434" y="1255"/>
                    </a:cubicBezTo>
                    <a:cubicBezTo>
                      <a:pt x="525" y="1278"/>
                      <a:pt x="616" y="1301"/>
                      <a:pt x="708" y="1301"/>
                    </a:cubicBezTo>
                    <a:cubicBezTo>
                      <a:pt x="776" y="1301"/>
                      <a:pt x="845" y="1278"/>
                      <a:pt x="890" y="1255"/>
                    </a:cubicBezTo>
                    <a:cubicBezTo>
                      <a:pt x="982" y="1210"/>
                      <a:pt x="1050" y="1164"/>
                      <a:pt x="1119" y="1119"/>
                    </a:cubicBezTo>
                    <a:cubicBezTo>
                      <a:pt x="1187" y="1050"/>
                      <a:pt x="1233" y="959"/>
                      <a:pt x="1278" y="867"/>
                    </a:cubicBezTo>
                    <a:cubicBezTo>
                      <a:pt x="1324" y="799"/>
                      <a:pt x="1324" y="708"/>
                      <a:pt x="1324" y="616"/>
                    </a:cubicBezTo>
                    <a:cubicBezTo>
                      <a:pt x="1324" y="548"/>
                      <a:pt x="1301" y="457"/>
                      <a:pt x="1278" y="388"/>
                    </a:cubicBezTo>
                    <a:cubicBezTo>
                      <a:pt x="1256" y="342"/>
                      <a:pt x="1233" y="297"/>
                      <a:pt x="1187" y="251"/>
                    </a:cubicBezTo>
                    <a:cubicBezTo>
                      <a:pt x="1164" y="206"/>
                      <a:pt x="1141" y="183"/>
                      <a:pt x="1119" y="160"/>
                    </a:cubicBezTo>
                    <a:cubicBezTo>
                      <a:pt x="1073" y="114"/>
                      <a:pt x="1027" y="91"/>
                      <a:pt x="1004" y="69"/>
                    </a:cubicBezTo>
                    <a:cubicBezTo>
                      <a:pt x="936" y="46"/>
                      <a:pt x="867" y="23"/>
                      <a:pt x="822" y="23"/>
                    </a:cubicBezTo>
                    <a:cubicBezTo>
                      <a:pt x="776" y="0"/>
                      <a:pt x="731" y="0"/>
                      <a:pt x="68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0" name="Google Shape;530;p16"/>
              <p:cNvSpPr/>
              <p:nvPr/>
            </p:nvSpPr>
            <p:spPr>
              <a:xfrm>
                <a:off x="4396077" y="219553"/>
                <a:ext cx="66656" cy="74684"/>
              </a:xfrm>
              <a:custGeom>
                <a:avLst/>
                <a:gdLst/>
                <a:ahLst/>
                <a:cxnLst/>
                <a:rect l="l" t="t" r="r" b="b"/>
                <a:pathLst>
                  <a:path w="2466" h="2763" extrusionOk="0">
                    <a:moveTo>
                      <a:pt x="959" y="1"/>
                    </a:moveTo>
                    <a:cubicBezTo>
                      <a:pt x="867" y="1"/>
                      <a:pt x="776" y="24"/>
                      <a:pt x="685" y="47"/>
                    </a:cubicBezTo>
                    <a:cubicBezTo>
                      <a:pt x="639" y="69"/>
                      <a:pt x="571" y="92"/>
                      <a:pt x="502" y="138"/>
                    </a:cubicBezTo>
                    <a:cubicBezTo>
                      <a:pt x="457" y="161"/>
                      <a:pt x="411" y="206"/>
                      <a:pt x="365" y="252"/>
                    </a:cubicBezTo>
                    <a:cubicBezTo>
                      <a:pt x="342" y="275"/>
                      <a:pt x="320" y="298"/>
                      <a:pt x="297" y="343"/>
                    </a:cubicBezTo>
                    <a:cubicBezTo>
                      <a:pt x="228" y="389"/>
                      <a:pt x="183" y="457"/>
                      <a:pt x="160" y="549"/>
                    </a:cubicBezTo>
                    <a:cubicBezTo>
                      <a:pt x="114" y="640"/>
                      <a:pt x="91" y="731"/>
                      <a:pt x="69" y="823"/>
                    </a:cubicBezTo>
                    <a:cubicBezTo>
                      <a:pt x="23" y="982"/>
                      <a:pt x="0" y="1142"/>
                      <a:pt x="0" y="1302"/>
                    </a:cubicBezTo>
                    <a:cubicBezTo>
                      <a:pt x="23" y="1462"/>
                      <a:pt x="69" y="1622"/>
                      <a:pt x="137" y="1759"/>
                    </a:cubicBezTo>
                    <a:cubicBezTo>
                      <a:pt x="206" y="1918"/>
                      <a:pt x="274" y="2078"/>
                      <a:pt x="388" y="2215"/>
                    </a:cubicBezTo>
                    <a:cubicBezTo>
                      <a:pt x="434" y="2284"/>
                      <a:pt x="479" y="2352"/>
                      <a:pt x="548" y="2398"/>
                    </a:cubicBezTo>
                    <a:cubicBezTo>
                      <a:pt x="639" y="2489"/>
                      <a:pt x="753" y="2557"/>
                      <a:pt x="867" y="2626"/>
                    </a:cubicBezTo>
                    <a:cubicBezTo>
                      <a:pt x="1050" y="2717"/>
                      <a:pt x="1255" y="2740"/>
                      <a:pt x="1438" y="2763"/>
                    </a:cubicBezTo>
                    <a:cubicBezTo>
                      <a:pt x="1644" y="2763"/>
                      <a:pt x="1826" y="2694"/>
                      <a:pt x="1986" y="2603"/>
                    </a:cubicBezTo>
                    <a:cubicBezTo>
                      <a:pt x="2100" y="2535"/>
                      <a:pt x="2191" y="2443"/>
                      <a:pt x="2260" y="2352"/>
                    </a:cubicBezTo>
                    <a:cubicBezTo>
                      <a:pt x="2465" y="2101"/>
                      <a:pt x="2465" y="1781"/>
                      <a:pt x="2397" y="1485"/>
                    </a:cubicBezTo>
                    <a:cubicBezTo>
                      <a:pt x="2397" y="1393"/>
                      <a:pt x="2374" y="1302"/>
                      <a:pt x="2351" y="1211"/>
                    </a:cubicBezTo>
                    <a:cubicBezTo>
                      <a:pt x="2305" y="1119"/>
                      <a:pt x="2260" y="1028"/>
                      <a:pt x="2214" y="937"/>
                    </a:cubicBezTo>
                    <a:cubicBezTo>
                      <a:pt x="2191" y="868"/>
                      <a:pt x="2146" y="823"/>
                      <a:pt x="2123" y="754"/>
                    </a:cubicBezTo>
                    <a:cubicBezTo>
                      <a:pt x="2077" y="686"/>
                      <a:pt x="2032" y="640"/>
                      <a:pt x="1986" y="572"/>
                    </a:cubicBezTo>
                    <a:cubicBezTo>
                      <a:pt x="1917" y="503"/>
                      <a:pt x="1872" y="435"/>
                      <a:pt x="1780" y="366"/>
                    </a:cubicBezTo>
                    <a:cubicBezTo>
                      <a:pt x="1712" y="298"/>
                      <a:pt x="1621" y="252"/>
                      <a:pt x="1529" y="184"/>
                    </a:cubicBezTo>
                    <a:cubicBezTo>
                      <a:pt x="1392" y="115"/>
                      <a:pt x="1255" y="47"/>
                      <a:pt x="1096" y="24"/>
                    </a:cubicBezTo>
                    <a:cubicBezTo>
                      <a:pt x="1050" y="1"/>
                      <a:pt x="1004" y="1"/>
                      <a:pt x="959"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1" name="Google Shape;531;p16"/>
              <p:cNvSpPr/>
              <p:nvPr/>
            </p:nvSpPr>
            <p:spPr>
              <a:xfrm>
                <a:off x="4404700" y="322591"/>
                <a:ext cx="58655" cy="56493"/>
              </a:xfrm>
              <a:custGeom>
                <a:avLst/>
                <a:gdLst/>
                <a:ahLst/>
                <a:cxnLst/>
                <a:rect l="l" t="t" r="r" b="b"/>
                <a:pathLst>
                  <a:path w="2170" h="2090" extrusionOk="0">
                    <a:moveTo>
                      <a:pt x="1028" y="1"/>
                    </a:moveTo>
                    <a:cubicBezTo>
                      <a:pt x="914" y="1"/>
                      <a:pt x="822" y="24"/>
                      <a:pt x="708" y="46"/>
                    </a:cubicBezTo>
                    <a:cubicBezTo>
                      <a:pt x="663" y="46"/>
                      <a:pt x="594" y="69"/>
                      <a:pt x="548" y="92"/>
                    </a:cubicBezTo>
                    <a:cubicBezTo>
                      <a:pt x="503" y="115"/>
                      <a:pt x="457" y="138"/>
                      <a:pt x="434" y="161"/>
                    </a:cubicBezTo>
                    <a:cubicBezTo>
                      <a:pt x="366" y="183"/>
                      <a:pt x="297" y="252"/>
                      <a:pt x="252" y="298"/>
                    </a:cubicBezTo>
                    <a:cubicBezTo>
                      <a:pt x="229" y="343"/>
                      <a:pt x="206" y="389"/>
                      <a:pt x="183" y="434"/>
                    </a:cubicBezTo>
                    <a:cubicBezTo>
                      <a:pt x="115" y="480"/>
                      <a:pt x="92" y="594"/>
                      <a:pt x="69" y="663"/>
                    </a:cubicBezTo>
                    <a:cubicBezTo>
                      <a:pt x="23" y="868"/>
                      <a:pt x="1" y="1096"/>
                      <a:pt x="69" y="1302"/>
                    </a:cubicBezTo>
                    <a:cubicBezTo>
                      <a:pt x="115" y="1393"/>
                      <a:pt x="160" y="1484"/>
                      <a:pt x="206" y="1599"/>
                    </a:cubicBezTo>
                    <a:cubicBezTo>
                      <a:pt x="206" y="1621"/>
                      <a:pt x="229" y="1667"/>
                      <a:pt x="252" y="1690"/>
                    </a:cubicBezTo>
                    <a:cubicBezTo>
                      <a:pt x="275" y="1736"/>
                      <a:pt x="320" y="1781"/>
                      <a:pt x="366" y="1827"/>
                    </a:cubicBezTo>
                    <a:cubicBezTo>
                      <a:pt x="389" y="1850"/>
                      <a:pt x="434" y="1872"/>
                      <a:pt x="457" y="1895"/>
                    </a:cubicBezTo>
                    <a:cubicBezTo>
                      <a:pt x="526" y="1941"/>
                      <a:pt x="594" y="1987"/>
                      <a:pt x="663" y="2009"/>
                    </a:cubicBezTo>
                    <a:cubicBezTo>
                      <a:pt x="731" y="2032"/>
                      <a:pt x="777" y="2055"/>
                      <a:pt x="845" y="2055"/>
                    </a:cubicBezTo>
                    <a:cubicBezTo>
                      <a:pt x="914" y="2078"/>
                      <a:pt x="994" y="2089"/>
                      <a:pt x="1073" y="2089"/>
                    </a:cubicBezTo>
                    <a:cubicBezTo>
                      <a:pt x="1153" y="2089"/>
                      <a:pt x="1233" y="2078"/>
                      <a:pt x="1302" y="2055"/>
                    </a:cubicBezTo>
                    <a:cubicBezTo>
                      <a:pt x="1393" y="2032"/>
                      <a:pt x="1461" y="2009"/>
                      <a:pt x="1530" y="1964"/>
                    </a:cubicBezTo>
                    <a:cubicBezTo>
                      <a:pt x="1576" y="1941"/>
                      <a:pt x="1644" y="1918"/>
                      <a:pt x="1690" y="1895"/>
                    </a:cubicBezTo>
                    <a:cubicBezTo>
                      <a:pt x="1781" y="1850"/>
                      <a:pt x="1872" y="1781"/>
                      <a:pt x="1964" y="1690"/>
                    </a:cubicBezTo>
                    <a:cubicBezTo>
                      <a:pt x="2009" y="1621"/>
                      <a:pt x="2078" y="1530"/>
                      <a:pt x="2101" y="1439"/>
                    </a:cubicBezTo>
                    <a:cubicBezTo>
                      <a:pt x="2123" y="1416"/>
                      <a:pt x="2123" y="1370"/>
                      <a:pt x="2146" y="1325"/>
                    </a:cubicBezTo>
                    <a:cubicBezTo>
                      <a:pt x="2169" y="1256"/>
                      <a:pt x="2169" y="1188"/>
                      <a:pt x="2169" y="1142"/>
                    </a:cubicBezTo>
                    <a:cubicBezTo>
                      <a:pt x="2169" y="1096"/>
                      <a:pt x="2146" y="1051"/>
                      <a:pt x="2146" y="1005"/>
                    </a:cubicBezTo>
                    <a:cubicBezTo>
                      <a:pt x="2146" y="937"/>
                      <a:pt x="2123" y="891"/>
                      <a:pt x="2123" y="823"/>
                    </a:cubicBezTo>
                    <a:cubicBezTo>
                      <a:pt x="2101" y="731"/>
                      <a:pt x="2055" y="617"/>
                      <a:pt x="1986" y="526"/>
                    </a:cubicBezTo>
                    <a:cubicBezTo>
                      <a:pt x="1964" y="457"/>
                      <a:pt x="1895" y="389"/>
                      <a:pt x="1827" y="343"/>
                    </a:cubicBezTo>
                    <a:cubicBezTo>
                      <a:pt x="1758" y="252"/>
                      <a:pt x="1644" y="183"/>
                      <a:pt x="1553" y="138"/>
                    </a:cubicBezTo>
                    <a:cubicBezTo>
                      <a:pt x="1484" y="92"/>
                      <a:pt x="1393" y="69"/>
                      <a:pt x="1302" y="46"/>
                    </a:cubicBezTo>
                    <a:cubicBezTo>
                      <a:pt x="1210" y="1"/>
                      <a:pt x="1119" y="1"/>
                      <a:pt x="1028"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2" name="Google Shape;532;p16"/>
              <p:cNvSpPr/>
              <p:nvPr/>
            </p:nvSpPr>
            <p:spPr>
              <a:xfrm>
                <a:off x="4390509" y="214634"/>
                <a:ext cx="77144" cy="87010"/>
              </a:xfrm>
              <a:custGeom>
                <a:avLst/>
                <a:gdLst/>
                <a:ahLst/>
                <a:cxnLst/>
                <a:rect l="l" t="t" r="r" b="b"/>
                <a:pathLst>
                  <a:path w="2854" h="3219" extrusionOk="0">
                    <a:moveTo>
                      <a:pt x="1347" y="320"/>
                    </a:moveTo>
                    <a:cubicBezTo>
                      <a:pt x="1439" y="343"/>
                      <a:pt x="1530" y="366"/>
                      <a:pt x="1621" y="388"/>
                    </a:cubicBezTo>
                    <a:cubicBezTo>
                      <a:pt x="1713" y="457"/>
                      <a:pt x="1827" y="503"/>
                      <a:pt x="1918" y="571"/>
                    </a:cubicBezTo>
                    <a:cubicBezTo>
                      <a:pt x="2009" y="662"/>
                      <a:pt x="2101" y="731"/>
                      <a:pt x="2169" y="845"/>
                    </a:cubicBezTo>
                    <a:cubicBezTo>
                      <a:pt x="2260" y="959"/>
                      <a:pt x="2329" y="1073"/>
                      <a:pt x="2375" y="1210"/>
                    </a:cubicBezTo>
                    <a:cubicBezTo>
                      <a:pt x="2443" y="1324"/>
                      <a:pt x="2466" y="1461"/>
                      <a:pt x="2489" y="1598"/>
                    </a:cubicBezTo>
                    <a:cubicBezTo>
                      <a:pt x="2511" y="1735"/>
                      <a:pt x="2511" y="1895"/>
                      <a:pt x="2489" y="2032"/>
                    </a:cubicBezTo>
                    <a:cubicBezTo>
                      <a:pt x="2489" y="2123"/>
                      <a:pt x="2443" y="2214"/>
                      <a:pt x="2420" y="2329"/>
                    </a:cubicBezTo>
                    <a:cubicBezTo>
                      <a:pt x="2375" y="2397"/>
                      <a:pt x="2329" y="2488"/>
                      <a:pt x="2283" y="2557"/>
                    </a:cubicBezTo>
                    <a:cubicBezTo>
                      <a:pt x="2238" y="2602"/>
                      <a:pt x="2192" y="2671"/>
                      <a:pt x="2123" y="2717"/>
                    </a:cubicBezTo>
                    <a:cubicBezTo>
                      <a:pt x="2078" y="2739"/>
                      <a:pt x="2009" y="2785"/>
                      <a:pt x="1941" y="2808"/>
                    </a:cubicBezTo>
                    <a:cubicBezTo>
                      <a:pt x="1872" y="2854"/>
                      <a:pt x="1804" y="2854"/>
                      <a:pt x="1735" y="2876"/>
                    </a:cubicBezTo>
                    <a:lnTo>
                      <a:pt x="1507" y="2876"/>
                    </a:lnTo>
                    <a:cubicBezTo>
                      <a:pt x="1416" y="2854"/>
                      <a:pt x="1325" y="2831"/>
                      <a:pt x="1256" y="2808"/>
                    </a:cubicBezTo>
                    <a:cubicBezTo>
                      <a:pt x="1142" y="2762"/>
                      <a:pt x="1028" y="2694"/>
                      <a:pt x="914" y="2625"/>
                    </a:cubicBezTo>
                    <a:cubicBezTo>
                      <a:pt x="822" y="2534"/>
                      <a:pt x="754" y="2466"/>
                      <a:pt x="685" y="2351"/>
                    </a:cubicBezTo>
                    <a:cubicBezTo>
                      <a:pt x="594" y="2260"/>
                      <a:pt x="526" y="2146"/>
                      <a:pt x="480" y="2009"/>
                    </a:cubicBezTo>
                    <a:cubicBezTo>
                      <a:pt x="412" y="1872"/>
                      <a:pt x="366" y="1712"/>
                      <a:pt x="343" y="1575"/>
                    </a:cubicBezTo>
                    <a:cubicBezTo>
                      <a:pt x="343" y="1507"/>
                      <a:pt x="343" y="1438"/>
                      <a:pt x="343" y="1347"/>
                    </a:cubicBezTo>
                    <a:cubicBezTo>
                      <a:pt x="343" y="1301"/>
                      <a:pt x="343" y="1256"/>
                      <a:pt x="343" y="1210"/>
                    </a:cubicBezTo>
                    <a:lnTo>
                      <a:pt x="343" y="1187"/>
                    </a:lnTo>
                    <a:cubicBezTo>
                      <a:pt x="366" y="1073"/>
                      <a:pt x="389" y="982"/>
                      <a:pt x="434" y="891"/>
                    </a:cubicBezTo>
                    <a:cubicBezTo>
                      <a:pt x="480" y="799"/>
                      <a:pt x="526" y="708"/>
                      <a:pt x="571" y="639"/>
                    </a:cubicBezTo>
                    <a:cubicBezTo>
                      <a:pt x="594" y="617"/>
                      <a:pt x="594" y="617"/>
                      <a:pt x="617" y="594"/>
                    </a:cubicBezTo>
                    <a:cubicBezTo>
                      <a:pt x="640" y="548"/>
                      <a:pt x="685" y="525"/>
                      <a:pt x="731" y="480"/>
                    </a:cubicBezTo>
                    <a:cubicBezTo>
                      <a:pt x="777" y="457"/>
                      <a:pt x="822" y="434"/>
                      <a:pt x="868" y="411"/>
                    </a:cubicBezTo>
                    <a:cubicBezTo>
                      <a:pt x="868" y="411"/>
                      <a:pt x="868" y="411"/>
                      <a:pt x="868" y="388"/>
                    </a:cubicBezTo>
                    <a:lnTo>
                      <a:pt x="891" y="388"/>
                    </a:lnTo>
                    <a:cubicBezTo>
                      <a:pt x="947" y="370"/>
                      <a:pt x="1004" y="351"/>
                      <a:pt x="1074" y="332"/>
                    </a:cubicBezTo>
                    <a:lnTo>
                      <a:pt x="1074" y="332"/>
                    </a:lnTo>
                    <a:cubicBezTo>
                      <a:pt x="1073" y="335"/>
                      <a:pt x="1073" y="338"/>
                      <a:pt x="1073" y="343"/>
                    </a:cubicBezTo>
                    <a:cubicBezTo>
                      <a:pt x="1073" y="343"/>
                      <a:pt x="1073" y="337"/>
                      <a:pt x="1076" y="331"/>
                    </a:cubicBezTo>
                    <a:lnTo>
                      <a:pt x="1076" y="331"/>
                    </a:lnTo>
                    <a:cubicBezTo>
                      <a:pt x="1076" y="331"/>
                      <a:pt x="1075" y="332"/>
                      <a:pt x="1074" y="332"/>
                    </a:cubicBezTo>
                    <a:lnTo>
                      <a:pt x="1074" y="332"/>
                    </a:lnTo>
                    <a:cubicBezTo>
                      <a:pt x="1074" y="320"/>
                      <a:pt x="1078" y="320"/>
                      <a:pt x="1096" y="320"/>
                    </a:cubicBezTo>
                    <a:cubicBezTo>
                      <a:pt x="1085" y="320"/>
                      <a:pt x="1079" y="325"/>
                      <a:pt x="1076" y="331"/>
                    </a:cubicBezTo>
                    <a:lnTo>
                      <a:pt x="1076" y="331"/>
                    </a:lnTo>
                    <a:cubicBezTo>
                      <a:pt x="1090" y="327"/>
                      <a:pt x="1104" y="324"/>
                      <a:pt x="1119" y="320"/>
                    </a:cubicBezTo>
                    <a:close/>
                    <a:moveTo>
                      <a:pt x="1233" y="0"/>
                    </a:moveTo>
                    <a:cubicBezTo>
                      <a:pt x="1165" y="0"/>
                      <a:pt x="1073" y="0"/>
                      <a:pt x="1005" y="23"/>
                    </a:cubicBezTo>
                    <a:lnTo>
                      <a:pt x="982" y="23"/>
                    </a:lnTo>
                    <a:cubicBezTo>
                      <a:pt x="914" y="46"/>
                      <a:pt x="868" y="46"/>
                      <a:pt x="822" y="69"/>
                    </a:cubicBezTo>
                    <a:cubicBezTo>
                      <a:pt x="800" y="69"/>
                      <a:pt x="800" y="69"/>
                      <a:pt x="800" y="92"/>
                    </a:cubicBezTo>
                    <a:cubicBezTo>
                      <a:pt x="754" y="92"/>
                      <a:pt x="731" y="115"/>
                      <a:pt x="708" y="115"/>
                    </a:cubicBezTo>
                    <a:cubicBezTo>
                      <a:pt x="708" y="115"/>
                      <a:pt x="685" y="137"/>
                      <a:pt x="685" y="137"/>
                    </a:cubicBezTo>
                    <a:lnTo>
                      <a:pt x="663" y="137"/>
                    </a:lnTo>
                    <a:cubicBezTo>
                      <a:pt x="663" y="137"/>
                      <a:pt x="663" y="160"/>
                      <a:pt x="640" y="160"/>
                    </a:cubicBezTo>
                    <a:lnTo>
                      <a:pt x="617" y="160"/>
                    </a:lnTo>
                    <a:cubicBezTo>
                      <a:pt x="617" y="160"/>
                      <a:pt x="617" y="183"/>
                      <a:pt x="617" y="183"/>
                    </a:cubicBezTo>
                    <a:lnTo>
                      <a:pt x="594" y="183"/>
                    </a:lnTo>
                    <a:cubicBezTo>
                      <a:pt x="594" y="183"/>
                      <a:pt x="571" y="183"/>
                      <a:pt x="571" y="206"/>
                    </a:cubicBezTo>
                    <a:cubicBezTo>
                      <a:pt x="480" y="274"/>
                      <a:pt x="389" y="366"/>
                      <a:pt x="320" y="457"/>
                    </a:cubicBezTo>
                    <a:lnTo>
                      <a:pt x="297" y="457"/>
                    </a:lnTo>
                    <a:cubicBezTo>
                      <a:pt x="229" y="548"/>
                      <a:pt x="160" y="662"/>
                      <a:pt x="115" y="799"/>
                    </a:cubicBezTo>
                    <a:cubicBezTo>
                      <a:pt x="23" y="1050"/>
                      <a:pt x="1" y="1324"/>
                      <a:pt x="23" y="1575"/>
                    </a:cubicBezTo>
                    <a:cubicBezTo>
                      <a:pt x="23" y="1575"/>
                      <a:pt x="23" y="1575"/>
                      <a:pt x="23" y="1598"/>
                    </a:cubicBezTo>
                    <a:cubicBezTo>
                      <a:pt x="46" y="1804"/>
                      <a:pt x="115" y="1986"/>
                      <a:pt x="183" y="2169"/>
                    </a:cubicBezTo>
                    <a:cubicBezTo>
                      <a:pt x="366" y="2557"/>
                      <a:pt x="663" y="2876"/>
                      <a:pt x="1051" y="3082"/>
                    </a:cubicBezTo>
                    <a:cubicBezTo>
                      <a:pt x="1233" y="3173"/>
                      <a:pt x="1439" y="3219"/>
                      <a:pt x="1667" y="3219"/>
                    </a:cubicBezTo>
                    <a:cubicBezTo>
                      <a:pt x="1758" y="3196"/>
                      <a:pt x="1850" y="3196"/>
                      <a:pt x="1964" y="3150"/>
                    </a:cubicBezTo>
                    <a:cubicBezTo>
                      <a:pt x="2078" y="3127"/>
                      <a:pt x="2169" y="3082"/>
                      <a:pt x="2260" y="3013"/>
                    </a:cubicBezTo>
                    <a:cubicBezTo>
                      <a:pt x="2443" y="2899"/>
                      <a:pt x="2580" y="2739"/>
                      <a:pt x="2671" y="2557"/>
                    </a:cubicBezTo>
                    <a:cubicBezTo>
                      <a:pt x="2785" y="2351"/>
                      <a:pt x="2831" y="2123"/>
                      <a:pt x="2831" y="1895"/>
                    </a:cubicBezTo>
                    <a:cubicBezTo>
                      <a:pt x="2854" y="1667"/>
                      <a:pt x="2808" y="1461"/>
                      <a:pt x="2740" y="1256"/>
                    </a:cubicBezTo>
                    <a:cubicBezTo>
                      <a:pt x="2694" y="1050"/>
                      <a:pt x="2580" y="868"/>
                      <a:pt x="2466" y="708"/>
                    </a:cubicBezTo>
                    <a:cubicBezTo>
                      <a:pt x="2215" y="343"/>
                      <a:pt x="1827" y="69"/>
                      <a:pt x="1393"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3" name="Google Shape;533;p16"/>
              <p:cNvSpPr/>
              <p:nvPr/>
            </p:nvSpPr>
            <p:spPr>
              <a:xfrm>
                <a:off x="4298580" y="207227"/>
                <a:ext cx="46924" cy="46681"/>
              </a:xfrm>
              <a:custGeom>
                <a:avLst/>
                <a:gdLst/>
                <a:ahLst/>
                <a:cxnLst/>
                <a:rect l="l" t="t" r="r" b="b"/>
                <a:pathLst>
                  <a:path w="1736" h="1727" extrusionOk="0">
                    <a:moveTo>
                      <a:pt x="914" y="343"/>
                    </a:moveTo>
                    <a:cubicBezTo>
                      <a:pt x="959" y="343"/>
                      <a:pt x="982" y="343"/>
                      <a:pt x="1028" y="366"/>
                    </a:cubicBezTo>
                    <a:cubicBezTo>
                      <a:pt x="1073" y="366"/>
                      <a:pt x="1119" y="389"/>
                      <a:pt x="1165" y="411"/>
                    </a:cubicBezTo>
                    <a:cubicBezTo>
                      <a:pt x="1188" y="457"/>
                      <a:pt x="1233" y="480"/>
                      <a:pt x="1256" y="503"/>
                    </a:cubicBezTo>
                    <a:cubicBezTo>
                      <a:pt x="1302" y="548"/>
                      <a:pt x="1325" y="571"/>
                      <a:pt x="1347" y="617"/>
                    </a:cubicBezTo>
                    <a:cubicBezTo>
                      <a:pt x="1370" y="662"/>
                      <a:pt x="1370" y="708"/>
                      <a:pt x="1393" y="754"/>
                    </a:cubicBezTo>
                    <a:cubicBezTo>
                      <a:pt x="1393" y="799"/>
                      <a:pt x="1393" y="845"/>
                      <a:pt x="1393" y="891"/>
                    </a:cubicBezTo>
                    <a:cubicBezTo>
                      <a:pt x="1393" y="936"/>
                      <a:pt x="1393" y="982"/>
                      <a:pt x="1370" y="1028"/>
                    </a:cubicBezTo>
                    <a:cubicBezTo>
                      <a:pt x="1347" y="1073"/>
                      <a:pt x="1325" y="1142"/>
                      <a:pt x="1302" y="1187"/>
                    </a:cubicBezTo>
                    <a:cubicBezTo>
                      <a:pt x="1279" y="1210"/>
                      <a:pt x="1256" y="1233"/>
                      <a:pt x="1210" y="1279"/>
                    </a:cubicBezTo>
                    <a:cubicBezTo>
                      <a:pt x="1188" y="1302"/>
                      <a:pt x="1142" y="1324"/>
                      <a:pt x="1096" y="1347"/>
                    </a:cubicBezTo>
                    <a:cubicBezTo>
                      <a:pt x="1051" y="1370"/>
                      <a:pt x="1005" y="1393"/>
                      <a:pt x="959" y="1393"/>
                    </a:cubicBezTo>
                    <a:lnTo>
                      <a:pt x="822" y="1393"/>
                    </a:lnTo>
                    <a:cubicBezTo>
                      <a:pt x="777" y="1393"/>
                      <a:pt x="731" y="1393"/>
                      <a:pt x="685" y="1370"/>
                    </a:cubicBezTo>
                    <a:cubicBezTo>
                      <a:pt x="640" y="1347"/>
                      <a:pt x="617" y="1347"/>
                      <a:pt x="571" y="1302"/>
                    </a:cubicBezTo>
                    <a:cubicBezTo>
                      <a:pt x="526" y="1279"/>
                      <a:pt x="503" y="1256"/>
                      <a:pt x="457" y="1210"/>
                    </a:cubicBezTo>
                    <a:cubicBezTo>
                      <a:pt x="434" y="1187"/>
                      <a:pt x="412" y="1142"/>
                      <a:pt x="389" y="1096"/>
                    </a:cubicBezTo>
                    <a:cubicBezTo>
                      <a:pt x="366" y="1050"/>
                      <a:pt x="343" y="1005"/>
                      <a:pt x="343" y="959"/>
                    </a:cubicBezTo>
                    <a:cubicBezTo>
                      <a:pt x="320" y="913"/>
                      <a:pt x="320" y="891"/>
                      <a:pt x="320" y="845"/>
                    </a:cubicBezTo>
                    <a:cubicBezTo>
                      <a:pt x="343" y="777"/>
                      <a:pt x="343" y="731"/>
                      <a:pt x="366" y="685"/>
                    </a:cubicBezTo>
                    <a:cubicBezTo>
                      <a:pt x="366" y="662"/>
                      <a:pt x="366" y="640"/>
                      <a:pt x="389" y="640"/>
                    </a:cubicBezTo>
                    <a:cubicBezTo>
                      <a:pt x="389" y="617"/>
                      <a:pt x="389" y="617"/>
                      <a:pt x="389" y="594"/>
                    </a:cubicBezTo>
                    <a:lnTo>
                      <a:pt x="412" y="594"/>
                    </a:lnTo>
                    <a:cubicBezTo>
                      <a:pt x="412" y="594"/>
                      <a:pt x="412" y="571"/>
                      <a:pt x="412" y="571"/>
                    </a:cubicBezTo>
                    <a:cubicBezTo>
                      <a:pt x="434" y="525"/>
                      <a:pt x="480" y="503"/>
                      <a:pt x="503" y="457"/>
                    </a:cubicBezTo>
                    <a:cubicBezTo>
                      <a:pt x="549" y="434"/>
                      <a:pt x="594" y="411"/>
                      <a:pt x="617" y="389"/>
                    </a:cubicBezTo>
                    <a:cubicBezTo>
                      <a:pt x="640" y="389"/>
                      <a:pt x="663" y="366"/>
                      <a:pt x="685" y="366"/>
                    </a:cubicBezTo>
                    <a:cubicBezTo>
                      <a:pt x="708" y="366"/>
                      <a:pt x="731" y="343"/>
                      <a:pt x="754" y="343"/>
                    </a:cubicBezTo>
                    <a:close/>
                    <a:moveTo>
                      <a:pt x="868" y="0"/>
                    </a:moveTo>
                    <a:cubicBezTo>
                      <a:pt x="777" y="0"/>
                      <a:pt x="663" y="23"/>
                      <a:pt x="571" y="46"/>
                    </a:cubicBezTo>
                    <a:cubicBezTo>
                      <a:pt x="526" y="69"/>
                      <a:pt x="457" y="115"/>
                      <a:pt x="412" y="137"/>
                    </a:cubicBezTo>
                    <a:cubicBezTo>
                      <a:pt x="366" y="160"/>
                      <a:pt x="320" y="206"/>
                      <a:pt x="275" y="229"/>
                    </a:cubicBezTo>
                    <a:cubicBezTo>
                      <a:pt x="275" y="252"/>
                      <a:pt x="275" y="252"/>
                      <a:pt x="252" y="252"/>
                    </a:cubicBezTo>
                    <a:cubicBezTo>
                      <a:pt x="252" y="274"/>
                      <a:pt x="229" y="297"/>
                      <a:pt x="206" y="320"/>
                    </a:cubicBezTo>
                    <a:cubicBezTo>
                      <a:pt x="160" y="366"/>
                      <a:pt x="138" y="411"/>
                      <a:pt x="92" y="480"/>
                    </a:cubicBezTo>
                    <a:cubicBezTo>
                      <a:pt x="92" y="503"/>
                      <a:pt x="69" y="525"/>
                      <a:pt x="69" y="571"/>
                    </a:cubicBezTo>
                    <a:cubicBezTo>
                      <a:pt x="46" y="571"/>
                      <a:pt x="46" y="594"/>
                      <a:pt x="46" y="594"/>
                    </a:cubicBezTo>
                    <a:cubicBezTo>
                      <a:pt x="46" y="617"/>
                      <a:pt x="46" y="617"/>
                      <a:pt x="24" y="640"/>
                    </a:cubicBezTo>
                    <a:cubicBezTo>
                      <a:pt x="24" y="708"/>
                      <a:pt x="1" y="777"/>
                      <a:pt x="1" y="845"/>
                    </a:cubicBezTo>
                    <a:cubicBezTo>
                      <a:pt x="1" y="868"/>
                      <a:pt x="1" y="913"/>
                      <a:pt x="1" y="936"/>
                    </a:cubicBezTo>
                    <a:cubicBezTo>
                      <a:pt x="1" y="1005"/>
                      <a:pt x="24" y="1050"/>
                      <a:pt x="24" y="1096"/>
                    </a:cubicBezTo>
                    <a:cubicBezTo>
                      <a:pt x="46" y="1142"/>
                      <a:pt x="69" y="1187"/>
                      <a:pt x="92" y="1233"/>
                    </a:cubicBezTo>
                    <a:cubicBezTo>
                      <a:pt x="115" y="1302"/>
                      <a:pt x="160" y="1347"/>
                      <a:pt x="183" y="1393"/>
                    </a:cubicBezTo>
                    <a:cubicBezTo>
                      <a:pt x="297" y="1530"/>
                      <a:pt x="412" y="1621"/>
                      <a:pt x="571" y="1667"/>
                    </a:cubicBezTo>
                    <a:cubicBezTo>
                      <a:pt x="658" y="1710"/>
                      <a:pt x="745" y="1726"/>
                      <a:pt x="838" y="1726"/>
                    </a:cubicBezTo>
                    <a:cubicBezTo>
                      <a:pt x="891" y="1726"/>
                      <a:pt x="947" y="1721"/>
                      <a:pt x="1005" y="1712"/>
                    </a:cubicBezTo>
                    <a:cubicBezTo>
                      <a:pt x="1142" y="1690"/>
                      <a:pt x="1302" y="1621"/>
                      <a:pt x="1416" y="1530"/>
                    </a:cubicBezTo>
                    <a:cubicBezTo>
                      <a:pt x="1530" y="1438"/>
                      <a:pt x="1598" y="1324"/>
                      <a:pt x="1667" y="1210"/>
                    </a:cubicBezTo>
                    <a:cubicBezTo>
                      <a:pt x="1735" y="1050"/>
                      <a:pt x="1735" y="891"/>
                      <a:pt x="1713" y="708"/>
                    </a:cubicBezTo>
                    <a:cubicBezTo>
                      <a:pt x="1690" y="594"/>
                      <a:pt x="1644" y="503"/>
                      <a:pt x="1576" y="389"/>
                    </a:cubicBezTo>
                    <a:cubicBezTo>
                      <a:pt x="1553" y="343"/>
                      <a:pt x="1507" y="297"/>
                      <a:pt x="1462" y="252"/>
                    </a:cubicBezTo>
                    <a:cubicBezTo>
                      <a:pt x="1416" y="183"/>
                      <a:pt x="1325" y="137"/>
                      <a:pt x="1279" y="115"/>
                    </a:cubicBezTo>
                    <a:cubicBezTo>
                      <a:pt x="1233" y="69"/>
                      <a:pt x="1165" y="69"/>
                      <a:pt x="1119" y="46"/>
                    </a:cubicBezTo>
                    <a:cubicBezTo>
                      <a:pt x="1073" y="23"/>
                      <a:pt x="1028" y="23"/>
                      <a:pt x="982" y="23"/>
                    </a:cubicBezTo>
                    <a:cubicBezTo>
                      <a:pt x="937" y="0"/>
                      <a:pt x="914" y="0"/>
                      <a:pt x="86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4" name="Google Shape;534;p16"/>
              <p:cNvSpPr/>
              <p:nvPr/>
            </p:nvSpPr>
            <p:spPr>
              <a:xfrm>
                <a:off x="4399781" y="317672"/>
                <a:ext cx="67872" cy="66872"/>
              </a:xfrm>
              <a:custGeom>
                <a:avLst/>
                <a:gdLst/>
                <a:ahLst/>
                <a:cxnLst/>
                <a:rect l="l" t="t" r="r" b="b"/>
                <a:pathLst>
                  <a:path w="2511" h="2474" extrusionOk="0">
                    <a:moveTo>
                      <a:pt x="1324" y="320"/>
                    </a:moveTo>
                    <a:cubicBezTo>
                      <a:pt x="1415" y="320"/>
                      <a:pt x="1484" y="343"/>
                      <a:pt x="1552" y="365"/>
                    </a:cubicBezTo>
                    <a:cubicBezTo>
                      <a:pt x="1643" y="388"/>
                      <a:pt x="1712" y="434"/>
                      <a:pt x="1780" y="480"/>
                    </a:cubicBezTo>
                    <a:cubicBezTo>
                      <a:pt x="1849" y="525"/>
                      <a:pt x="1895" y="571"/>
                      <a:pt x="1963" y="639"/>
                    </a:cubicBezTo>
                    <a:cubicBezTo>
                      <a:pt x="2009" y="685"/>
                      <a:pt x="2054" y="753"/>
                      <a:pt x="2077" y="822"/>
                    </a:cubicBezTo>
                    <a:cubicBezTo>
                      <a:pt x="2123" y="890"/>
                      <a:pt x="2146" y="982"/>
                      <a:pt x="2168" y="1073"/>
                    </a:cubicBezTo>
                    <a:cubicBezTo>
                      <a:pt x="2168" y="1141"/>
                      <a:pt x="2191" y="1233"/>
                      <a:pt x="2168" y="1301"/>
                    </a:cubicBezTo>
                    <a:cubicBezTo>
                      <a:pt x="2168" y="1393"/>
                      <a:pt x="2146" y="1461"/>
                      <a:pt x="2123" y="1552"/>
                    </a:cubicBezTo>
                    <a:cubicBezTo>
                      <a:pt x="2100" y="1621"/>
                      <a:pt x="2054" y="1689"/>
                      <a:pt x="2009" y="1758"/>
                    </a:cubicBezTo>
                    <a:cubicBezTo>
                      <a:pt x="1986" y="1826"/>
                      <a:pt x="1917" y="1872"/>
                      <a:pt x="1872" y="1918"/>
                    </a:cubicBezTo>
                    <a:cubicBezTo>
                      <a:pt x="1803" y="1986"/>
                      <a:pt x="1758" y="2009"/>
                      <a:pt x="1666" y="2054"/>
                    </a:cubicBezTo>
                    <a:cubicBezTo>
                      <a:pt x="1598" y="2100"/>
                      <a:pt x="1507" y="2123"/>
                      <a:pt x="1438" y="2146"/>
                    </a:cubicBezTo>
                    <a:lnTo>
                      <a:pt x="1187" y="2146"/>
                    </a:lnTo>
                    <a:cubicBezTo>
                      <a:pt x="1096" y="2146"/>
                      <a:pt x="1027" y="2123"/>
                      <a:pt x="959" y="2100"/>
                    </a:cubicBezTo>
                    <a:cubicBezTo>
                      <a:pt x="890" y="2077"/>
                      <a:pt x="822" y="2032"/>
                      <a:pt x="753" y="2009"/>
                    </a:cubicBezTo>
                    <a:cubicBezTo>
                      <a:pt x="685" y="1940"/>
                      <a:pt x="616" y="1895"/>
                      <a:pt x="548" y="1826"/>
                    </a:cubicBezTo>
                    <a:cubicBezTo>
                      <a:pt x="525" y="1781"/>
                      <a:pt x="479" y="1712"/>
                      <a:pt x="434" y="1666"/>
                    </a:cubicBezTo>
                    <a:cubicBezTo>
                      <a:pt x="411" y="1575"/>
                      <a:pt x="388" y="1507"/>
                      <a:pt x="365" y="1415"/>
                    </a:cubicBezTo>
                    <a:cubicBezTo>
                      <a:pt x="342" y="1347"/>
                      <a:pt x="342" y="1256"/>
                      <a:pt x="342" y="1164"/>
                    </a:cubicBezTo>
                    <a:cubicBezTo>
                      <a:pt x="365" y="1096"/>
                      <a:pt x="365" y="1027"/>
                      <a:pt x="388" y="936"/>
                    </a:cubicBezTo>
                    <a:cubicBezTo>
                      <a:pt x="434" y="868"/>
                      <a:pt x="457" y="799"/>
                      <a:pt x="502" y="731"/>
                    </a:cubicBezTo>
                    <a:cubicBezTo>
                      <a:pt x="525" y="685"/>
                      <a:pt x="548" y="662"/>
                      <a:pt x="571" y="616"/>
                    </a:cubicBezTo>
                    <a:cubicBezTo>
                      <a:pt x="594" y="594"/>
                      <a:pt x="616" y="571"/>
                      <a:pt x="639" y="548"/>
                    </a:cubicBezTo>
                    <a:cubicBezTo>
                      <a:pt x="662" y="525"/>
                      <a:pt x="685" y="525"/>
                      <a:pt x="708" y="502"/>
                    </a:cubicBezTo>
                    <a:cubicBezTo>
                      <a:pt x="753" y="480"/>
                      <a:pt x="776" y="457"/>
                      <a:pt x="822" y="434"/>
                    </a:cubicBezTo>
                    <a:cubicBezTo>
                      <a:pt x="822" y="434"/>
                      <a:pt x="845" y="411"/>
                      <a:pt x="845" y="411"/>
                    </a:cubicBezTo>
                    <a:cubicBezTo>
                      <a:pt x="890" y="388"/>
                      <a:pt x="936" y="388"/>
                      <a:pt x="982" y="365"/>
                    </a:cubicBezTo>
                    <a:lnTo>
                      <a:pt x="1004" y="365"/>
                    </a:lnTo>
                    <a:cubicBezTo>
                      <a:pt x="1004" y="365"/>
                      <a:pt x="1004" y="343"/>
                      <a:pt x="1027" y="343"/>
                    </a:cubicBezTo>
                    <a:lnTo>
                      <a:pt x="1096" y="343"/>
                    </a:lnTo>
                    <a:cubicBezTo>
                      <a:pt x="1164" y="320"/>
                      <a:pt x="1210" y="320"/>
                      <a:pt x="1278" y="320"/>
                    </a:cubicBezTo>
                    <a:close/>
                    <a:moveTo>
                      <a:pt x="1255" y="0"/>
                    </a:moveTo>
                    <a:cubicBezTo>
                      <a:pt x="1187" y="0"/>
                      <a:pt x="1096" y="0"/>
                      <a:pt x="1027" y="23"/>
                    </a:cubicBezTo>
                    <a:cubicBezTo>
                      <a:pt x="959" y="23"/>
                      <a:pt x="913" y="46"/>
                      <a:pt x="845" y="69"/>
                    </a:cubicBezTo>
                    <a:cubicBezTo>
                      <a:pt x="822" y="69"/>
                      <a:pt x="799" y="91"/>
                      <a:pt x="776" y="91"/>
                    </a:cubicBezTo>
                    <a:lnTo>
                      <a:pt x="753" y="91"/>
                    </a:lnTo>
                    <a:cubicBezTo>
                      <a:pt x="730" y="114"/>
                      <a:pt x="685" y="137"/>
                      <a:pt x="662" y="160"/>
                    </a:cubicBezTo>
                    <a:lnTo>
                      <a:pt x="639" y="160"/>
                    </a:lnTo>
                    <a:cubicBezTo>
                      <a:pt x="548" y="206"/>
                      <a:pt x="479" y="274"/>
                      <a:pt x="411" y="320"/>
                    </a:cubicBezTo>
                    <a:cubicBezTo>
                      <a:pt x="411" y="343"/>
                      <a:pt x="411" y="343"/>
                      <a:pt x="388" y="343"/>
                    </a:cubicBezTo>
                    <a:cubicBezTo>
                      <a:pt x="365" y="365"/>
                      <a:pt x="342" y="388"/>
                      <a:pt x="320" y="411"/>
                    </a:cubicBezTo>
                    <a:cubicBezTo>
                      <a:pt x="251" y="502"/>
                      <a:pt x="205" y="571"/>
                      <a:pt x="160" y="662"/>
                    </a:cubicBezTo>
                    <a:cubicBezTo>
                      <a:pt x="137" y="731"/>
                      <a:pt x="91" y="799"/>
                      <a:pt x="69" y="868"/>
                    </a:cubicBezTo>
                    <a:cubicBezTo>
                      <a:pt x="69" y="890"/>
                      <a:pt x="69" y="913"/>
                      <a:pt x="46" y="936"/>
                    </a:cubicBezTo>
                    <a:cubicBezTo>
                      <a:pt x="46" y="959"/>
                      <a:pt x="46" y="959"/>
                      <a:pt x="46" y="959"/>
                    </a:cubicBezTo>
                    <a:cubicBezTo>
                      <a:pt x="0" y="1141"/>
                      <a:pt x="0" y="1324"/>
                      <a:pt x="46" y="1507"/>
                    </a:cubicBezTo>
                    <a:cubicBezTo>
                      <a:pt x="91" y="1689"/>
                      <a:pt x="183" y="1872"/>
                      <a:pt x="297" y="2032"/>
                    </a:cubicBezTo>
                    <a:cubicBezTo>
                      <a:pt x="434" y="2169"/>
                      <a:pt x="594" y="2306"/>
                      <a:pt x="776" y="2374"/>
                    </a:cubicBezTo>
                    <a:cubicBezTo>
                      <a:pt x="916" y="2444"/>
                      <a:pt x="1082" y="2474"/>
                      <a:pt x="1254" y="2474"/>
                    </a:cubicBezTo>
                    <a:cubicBezTo>
                      <a:pt x="1307" y="2474"/>
                      <a:pt x="1361" y="2471"/>
                      <a:pt x="1415" y="2465"/>
                    </a:cubicBezTo>
                    <a:cubicBezTo>
                      <a:pt x="1621" y="2442"/>
                      <a:pt x="1826" y="2374"/>
                      <a:pt x="1986" y="2237"/>
                    </a:cubicBezTo>
                    <a:cubicBezTo>
                      <a:pt x="2146" y="2146"/>
                      <a:pt x="2260" y="1986"/>
                      <a:pt x="2351" y="1826"/>
                    </a:cubicBezTo>
                    <a:cubicBezTo>
                      <a:pt x="2397" y="1735"/>
                      <a:pt x="2442" y="1644"/>
                      <a:pt x="2465" y="1552"/>
                    </a:cubicBezTo>
                    <a:cubicBezTo>
                      <a:pt x="2488" y="1438"/>
                      <a:pt x="2511" y="1324"/>
                      <a:pt x="2511" y="1210"/>
                    </a:cubicBezTo>
                    <a:cubicBezTo>
                      <a:pt x="2511" y="1096"/>
                      <a:pt x="2488" y="982"/>
                      <a:pt x="2442" y="868"/>
                    </a:cubicBezTo>
                    <a:cubicBezTo>
                      <a:pt x="2420" y="776"/>
                      <a:pt x="2374" y="685"/>
                      <a:pt x="2328" y="616"/>
                    </a:cubicBezTo>
                    <a:cubicBezTo>
                      <a:pt x="2283" y="525"/>
                      <a:pt x="2214" y="457"/>
                      <a:pt x="2168" y="365"/>
                    </a:cubicBezTo>
                    <a:cubicBezTo>
                      <a:pt x="2100" y="320"/>
                      <a:pt x="2032" y="251"/>
                      <a:pt x="1963" y="206"/>
                    </a:cubicBezTo>
                    <a:cubicBezTo>
                      <a:pt x="1780" y="91"/>
                      <a:pt x="1575" y="23"/>
                      <a:pt x="1370"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535" name="Google Shape;535;p16"/>
            <p:cNvSpPr/>
            <p:nvPr/>
          </p:nvSpPr>
          <p:spPr>
            <a:xfrm flipH="1">
              <a:off x="4626970" y="3062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6" name="Google Shape;536;p16"/>
            <p:cNvSpPr/>
            <p:nvPr/>
          </p:nvSpPr>
          <p:spPr>
            <a:xfrm flipH="1">
              <a:off x="5905957" y="285736"/>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7" name="Google Shape;537;p16"/>
            <p:cNvSpPr/>
            <p:nvPr/>
          </p:nvSpPr>
          <p:spPr>
            <a:xfrm flipH="1">
              <a:off x="6484052" y="332394"/>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8" name="Google Shape;538;p16"/>
            <p:cNvSpPr/>
            <p:nvPr/>
          </p:nvSpPr>
          <p:spPr>
            <a:xfrm flipH="1">
              <a:off x="6099452" y="75681"/>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9" name="Google Shape;539;p16"/>
            <p:cNvSpPr/>
            <p:nvPr/>
          </p:nvSpPr>
          <p:spPr>
            <a:xfrm flipH="1">
              <a:off x="5570540" y="260494"/>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0" name="Google Shape;540;p16"/>
            <p:cNvSpPr/>
            <p:nvPr/>
          </p:nvSpPr>
          <p:spPr>
            <a:xfrm flipH="1">
              <a:off x="4940177" y="96694"/>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541" name="Google Shape;541;p16"/>
            <p:cNvGrpSpPr/>
            <p:nvPr/>
          </p:nvGrpSpPr>
          <p:grpSpPr>
            <a:xfrm rot="8100000" flipH="1">
              <a:off x="7012710" y="339484"/>
              <a:ext cx="275190" cy="229969"/>
              <a:chOff x="1192779" y="389220"/>
              <a:chExt cx="275192" cy="229971"/>
            </a:xfrm>
          </p:grpSpPr>
          <p:sp>
            <p:nvSpPr>
              <p:cNvPr id="542" name="Google Shape;542;p16"/>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3" name="Google Shape;543;p16"/>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4" name="Google Shape;544;p16"/>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5" name="Google Shape;545;p16"/>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6" name="Google Shape;546;p16"/>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7" name="Google Shape;547;p16"/>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548" name="Google Shape;548;p16"/>
            <p:cNvSpPr/>
            <p:nvPr/>
          </p:nvSpPr>
          <p:spPr>
            <a:xfrm flipH="1">
              <a:off x="8244270" y="77202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9" name="Google Shape;549;p16"/>
            <p:cNvSpPr/>
            <p:nvPr/>
          </p:nvSpPr>
          <p:spPr>
            <a:xfrm rot="-2283040" flipH="1">
              <a:off x="7342042" y="731018"/>
              <a:ext cx="54330" cy="76521"/>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0" name="Google Shape;550;p16"/>
            <p:cNvSpPr/>
            <p:nvPr/>
          </p:nvSpPr>
          <p:spPr>
            <a:xfrm flipH="1">
              <a:off x="4343852" y="19319"/>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1" name="Google Shape;551;p16"/>
            <p:cNvSpPr/>
            <p:nvPr/>
          </p:nvSpPr>
          <p:spPr>
            <a:xfrm flipH="1">
              <a:off x="5624815" y="55481"/>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552" name="Google Shape;552;p16"/>
            <p:cNvGrpSpPr/>
            <p:nvPr/>
          </p:nvGrpSpPr>
          <p:grpSpPr>
            <a:xfrm rot="-3959737" flipH="1">
              <a:off x="8997237" y="484561"/>
              <a:ext cx="275188" cy="229968"/>
              <a:chOff x="1192779" y="389220"/>
              <a:chExt cx="275192" cy="229971"/>
            </a:xfrm>
          </p:grpSpPr>
          <p:sp>
            <p:nvSpPr>
              <p:cNvPr id="553" name="Google Shape;553;p16"/>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4" name="Google Shape;554;p16"/>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5" name="Google Shape;555;p16"/>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6" name="Google Shape;556;p16"/>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7" name="Google Shape;557;p16"/>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8" name="Google Shape;558;p16"/>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559" name="Google Shape;559;p16"/>
            <p:cNvGrpSpPr/>
            <p:nvPr/>
          </p:nvGrpSpPr>
          <p:grpSpPr>
            <a:xfrm>
              <a:off x="7437914" y="170991"/>
              <a:ext cx="743477" cy="566995"/>
              <a:chOff x="177221" y="1113333"/>
              <a:chExt cx="2791876" cy="2129160"/>
            </a:xfrm>
          </p:grpSpPr>
          <p:sp>
            <p:nvSpPr>
              <p:cNvPr id="560" name="Google Shape;560;p16"/>
              <p:cNvSpPr/>
              <p:nvPr/>
            </p:nvSpPr>
            <p:spPr>
              <a:xfrm flipH="1">
                <a:off x="177221" y="1113333"/>
                <a:ext cx="2791876" cy="2129160"/>
              </a:xfrm>
              <a:custGeom>
                <a:avLst/>
                <a:gdLst/>
                <a:ahLst/>
                <a:cxnLst/>
                <a:rect l="l" t="t" r="r" b="b"/>
                <a:pathLst>
                  <a:path w="80186" h="61152" extrusionOk="0">
                    <a:moveTo>
                      <a:pt x="12597" y="1"/>
                    </a:moveTo>
                    <a:cubicBezTo>
                      <a:pt x="11984" y="1"/>
                      <a:pt x="11414" y="403"/>
                      <a:pt x="11253" y="1030"/>
                    </a:cubicBezTo>
                    <a:lnTo>
                      <a:pt x="183" y="43736"/>
                    </a:lnTo>
                    <a:cubicBezTo>
                      <a:pt x="0" y="44467"/>
                      <a:pt x="434" y="45220"/>
                      <a:pt x="1164" y="45425"/>
                    </a:cubicBezTo>
                    <a:lnTo>
                      <a:pt x="34877" y="54921"/>
                    </a:lnTo>
                    <a:lnTo>
                      <a:pt x="35334" y="55012"/>
                    </a:lnTo>
                    <a:lnTo>
                      <a:pt x="69823" y="61129"/>
                    </a:lnTo>
                    <a:cubicBezTo>
                      <a:pt x="69906" y="61144"/>
                      <a:pt x="69990" y="61152"/>
                      <a:pt x="70071" y="61152"/>
                    </a:cubicBezTo>
                    <a:cubicBezTo>
                      <a:pt x="70726" y="61152"/>
                      <a:pt x="71301" y="60683"/>
                      <a:pt x="71443" y="60034"/>
                    </a:cubicBezTo>
                    <a:lnTo>
                      <a:pt x="80026" y="16757"/>
                    </a:lnTo>
                    <a:cubicBezTo>
                      <a:pt x="80185" y="15935"/>
                      <a:pt x="79592" y="15159"/>
                      <a:pt x="78770" y="15113"/>
                    </a:cubicBezTo>
                    <a:lnTo>
                      <a:pt x="45034" y="12443"/>
                    </a:lnTo>
                    <a:cubicBezTo>
                      <a:pt x="44897" y="12420"/>
                      <a:pt x="44761" y="12397"/>
                      <a:pt x="44646" y="12352"/>
                    </a:cubicBezTo>
                    <a:lnTo>
                      <a:pt x="13102" y="94"/>
                    </a:lnTo>
                    <a:cubicBezTo>
                      <a:pt x="12935" y="31"/>
                      <a:pt x="12764" y="1"/>
                      <a:pt x="12597"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1" name="Google Shape;561;p16"/>
              <p:cNvSpPr/>
              <p:nvPr/>
            </p:nvSpPr>
            <p:spPr>
              <a:xfrm flipH="1">
                <a:off x="273387" y="1644265"/>
                <a:ext cx="1455163" cy="1504708"/>
              </a:xfrm>
              <a:custGeom>
                <a:avLst/>
                <a:gdLst/>
                <a:ahLst/>
                <a:cxnLst/>
                <a:rect l="l" t="t" r="r" b="b"/>
                <a:pathLst>
                  <a:path w="41794" h="43217" extrusionOk="0">
                    <a:moveTo>
                      <a:pt x="9515" y="0"/>
                    </a:moveTo>
                    <a:cubicBezTo>
                      <a:pt x="8920" y="0"/>
                      <a:pt x="8419" y="405"/>
                      <a:pt x="8286" y="983"/>
                    </a:cubicBezTo>
                    <a:lnTo>
                      <a:pt x="160" y="37526"/>
                    </a:lnTo>
                    <a:cubicBezTo>
                      <a:pt x="0" y="38234"/>
                      <a:pt x="503" y="38941"/>
                      <a:pt x="1210" y="39033"/>
                    </a:cubicBezTo>
                    <a:lnTo>
                      <a:pt x="33097" y="43210"/>
                    </a:lnTo>
                    <a:cubicBezTo>
                      <a:pt x="33143" y="43214"/>
                      <a:pt x="33189" y="43217"/>
                      <a:pt x="33234" y="43217"/>
                    </a:cubicBezTo>
                    <a:cubicBezTo>
                      <a:pt x="33842" y="43217"/>
                      <a:pt x="34383" y="42798"/>
                      <a:pt x="34489" y="42182"/>
                    </a:cubicBezTo>
                    <a:lnTo>
                      <a:pt x="41657" y="2992"/>
                    </a:lnTo>
                    <a:cubicBezTo>
                      <a:pt x="41794" y="2238"/>
                      <a:pt x="41246" y="1554"/>
                      <a:pt x="40492" y="1508"/>
                    </a:cubicBezTo>
                    <a:lnTo>
                      <a:pt x="9564" y="1"/>
                    </a:lnTo>
                    <a:cubicBezTo>
                      <a:pt x="9548" y="1"/>
                      <a:pt x="9532" y="0"/>
                      <a:pt x="951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2" name="Google Shape;562;p16"/>
              <p:cNvSpPr/>
              <p:nvPr/>
            </p:nvSpPr>
            <p:spPr>
              <a:xfrm flipH="1">
                <a:off x="561084" y="2705676"/>
                <a:ext cx="1169067" cy="458964"/>
              </a:xfrm>
              <a:custGeom>
                <a:avLst/>
                <a:gdLst/>
                <a:ahLst/>
                <a:cxnLst/>
                <a:rect l="l" t="t" r="r" b="b"/>
                <a:pathLst>
                  <a:path w="33577" h="13182" extrusionOk="0">
                    <a:moveTo>
                      <a:pt x="16776" y="1"/>
                    </a:moveTo>
                    <a:cubicBezTo>
                      <a:pt x="9172" y="1"/>
                      <a:pt x="1" y="6607"/>
                      <a:pt x="1" y="6607"/>
                    </a:cubicBezTo>
                    <a:lnTo>
                      <a:pt x="33234" y="13181"/>
                    </a:lnTo>
                    <a:lnTo>
                      <a:pt x="33577" y="11036"/>
                    </a:lnTo>
                    <a:cubicBezTo>
                      <a:pt x="33577" y="11036"/>
                      <a:pt x="26547" y="1449"/>
                      <a:pt x="18649" y="148"/>
                    </a:cubicBezTo>
                    <a:cubicBezTo>
                      <a:pt x="18040" y="47"/>
                      <a:pt x="17414" y="1"/>
                      <a:pt x="16776"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3" name="Google Shape;563;p16"/>
              <p:cNvSpPr/>
              <p:nvPr/>
            </p:nvSpPr>
            <p:spPr>
              <a:xfrm flipH="1">
                <a:off x="324255" y="1504055"/>
                <a:ext cx="1405896" cy="1585867"/>
              </a:xfrm>
              <a:custGeom>
                <a:avLst/>
                <a:gdLst/>
                <a:ahLst/>
                <a:cxnLst/>
                <a:rect l="l" t="t" r="r" b="b"/>
                <a:pathLst>
                  <a:path w="40379" h="45548" extrusionOk="0">
                    <a:moveTo>
                      <a:pt x="19480" y="0"/>
                    </a:moveTo>
                    <a:cubicBezTo>
                      <a:pt x="12958" y="0"/>
                      <a:pt x="8629" y="3138"/>
                      <a:pt x="8629" y="3138"/>
                    </a:cubicBezTo>
                    <a:lnTo>
                      <a:pt x="1233" y="35687"/>
                    </a:lnTo>
                    <a:lnTo>
                      <a:pt x="1" y="41119"/>
                    </a:lnTo>
                    <a:cubicBezTo>
                      <a:pt x="5884" y="38633"/>
                      <a:pt x="10954" y="37708"/>
                      <a:pt x="15241" y="37708"/>
                    </a:cubicBezTo>
                    <a:cubicBezTo>
                      <a:pt x="27722" y="37708"/>
                      <a:pt x="33577" y="45548"/>
                      <a:pt x="33577" y="45548"/>
                    </a:cubicBezTo>
                    <a:lnTo>
                      <a:pt x="40379" y="7338"/>
                    </a:lnTo>
                    <a:cubicBezTo>
                      <a:pt x="40379" y="7338"/>
                      <a:pt x="39785" y="7019"/>
                      <a:pt x="36339" y="5466"/>
                    </a:cubicBezTo>
                    <a:cubicBezTo>
                      <a:pt x="34490" y="4645"/>
                      <a:pt x="31842" y="3458"/>
                      <a:pt x="28007" y="1814"/>
                    </a:cubicBezTo>
                    <a:cubicBezTo>
                      <a:pt x="24915" y="480"/>
                      <a:pt x="22030" y="0"/>
                      <a:pt x="1948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4" name="Google Shape;564;p16"/>
              <p:cNvSpPr/>
              <p:nvPr/>
            </p:nvSpPr>
            <p:spPr>
              <a:xfrm flipH="1">
                <a:off x="1429711" y="1204346"/>
                <a:ext cx="1456764" cy="1778687"/>
              </a:xfrm>
              <a:custGeom>
                <a:avLst/>
                <a:gdLst/>
                <a:ahLst/>
                <a:cxnLst/>
                <a:rect l="l" t="t" r="r" b="b"/>
                <a:pathLst>
                  <a:path w="41840" h="51086" extrusionOk="0">
                    <a:moveTo>
                      <a:pt x="11915" y="0"/>
                    </a:moveTo>
                    <a:cubicBezTo>
                      <a:pt x="11412" y="0"/>
                      <a:pt x="10939" y="321"/>
                      <a:pt x="10797" y="836"/>
                    </a:cubicBezTo>
                    <a:lnTo>
                      <a:pt x="161" y="39479"/>
                    </a:lnTo>
                    <a:cubicBezTo>
                      <a:pt x="1" y="40072"/>
                      <a:pt x="320" y="40666"/>
                      <a:pt x="914" y="40871"/>
                    </a:cubicBezTo>
                    <a:lnTo>
                      <a:pt x="31637" y="51028"/>
                    </a:lnTo>
                    <a:cubicBezTo>
                      <a:pt x="31757" y="51067"/>
                      <a:pt x="31879" y="51086"/>
                      <a:pt x="31999" y="51086"/>
                    </a:cubicBezTo>
                    <a:cubicBezTo>
                      <a:pt x="32515" y="51086"/>
                      <a:pt x="32991" y="50744"/>
                      <a:pt x="33120" y="50207"/>
                    </a:cubicBezTo>
                    <a:lnTo>
                      <a:pt x="41703" y="13572"/>
                    </a:lnTo>
                    <a:cubicBezTo>
                      <a:pt x="41840" y="13024"/>
                      <a:pt x="41566" y="12477"/>
                      <a:pt x="41041" y="12248"/>
                    </a:cubicBezTo>
                    <a:lnTo>
                      <a:pt x="12349" y="83"/>
                    </a:lnTo>
                    <a:cubicBezTo>
                      <a:pt x="12207" y="27"/>
                      <a:pt x="12060" y="0"/>
                      <a:pt x="1191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5" name="Google Shape;565;p16"/>
              <p:cNvSpPr/>
              <p:nvPr/>
            </p:nvSpPr>
            <p:spPr>
              <a:xfrm flipH="1">
                <a:off x="1722178" y="2433787"/>
                <a:ext cx="1141248" cy="503566"/>
              </a:xfrm>
              <a:custGeom>
                <a:avLst/>
                <a:gdLst/>
                <a:ahLst/>
                <a:cxnLst/>
                <a:rect l="l" t="t" r="r" b="b"/>
                <a:pathLst>
                  <a:path w="32778" h="14463" extrusionOk="0">
                    <a:moveTo>
                      <a:pt x="14741" y="1"/>
                    </a:moveTo>
                    <a:cubicBezTo>
                      <a:pt x="7877" y="1"/>
                      <a:pt x="594" y="3871"/>
                      <a:pt x="594" y="3871"/>
                    </a:cubicBezTo>
                    <a:lnTo>
                      <a:pt x="1" y="5948"/>
                    </a:lnTo>
                    <a:lnTo>
                      <a:pt x="32778" y="14462"/>
                    </a:lnTo>
                    <a:cubicBezTo>
                      <a:pt x="32778" y="14462"/>
                      <a:pt x="26455" y="2798"/>
                      <a:pt x="18786" y="539"/>
                    </a:cubicBezTo>
                    <a:cubicBezTo>
                      <a:pt x="17497" y="159"/>
                      <a:pt x="16127" y="1"/>
                      <a:pt x="14741"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6" name="Google Shape;566;p16"/>
              <p:cNvSpPr/>
              <p:nvPr/>
            </p:nvSpPr>
            <p:spPr>
              <a:xfrm flipH="1">
                <a:off x="1418569" y="1267226"/>
                <a:ext cx="1424175" cy="1670126"/>
              </a:xfrm>
              <a:custGeom>
                <a:avLst/>
                <a:gdLst/>
                <a:ahLst/>
                <a:cxnLst/>
                <a:rect l="l" t="t" r="r" b="b"/>
                <a:pathLst>
                  <a:path w="40904" h="47968" extrusionOk="0">
                    <a:moveTo>
                      <a:pt x="11226" y="0"/>
                    </a:moveTo>
                    <a:cubicBezTo>
                      <a:pt x="10652" y="0"/>
                      <a:pt x="10500" y="11"/>
                      <a:pt x="10500" y="11"/>
                    </a:cubicBezTo>
                    <a:lnTo>
                      <a:pt x="1210" y="33085"/>
                    </a:lnTo>
                    <a:lnTo>
                      <a:pt x="0" y="37376"/>
                    </a:lnTo>
                    <a:cubicBezTo>
                      <a:pt x="0" y="37376"/>
                      <a:pt x="3398" y="35613"/>
                      <a:pt x="8691" y="35613"/>
                    </a:cubicBezTo>
                    <a:cubicBezTo>
                      <a:pt x="14777" y="35613"/>
                      <a:pt x="23370" y="37944"/>
                      <a:pt x="32184" y="47967"/>
                    </a:cubicBezTo>
                    <a:lnTo>
                      <a:pt x="40903" y="10009"/>
                    </a:lnTo>
                    <a:cubicBezTo>
                      <a:pt x="40903" y="10009"/>
                      <a:pt x="39191" y="6813"/>
                      <a:pt x="35288" y="4097"/>
                    </a:cubicBezTo>
                    <a:cubicBezTo>
                      <a:pt x="32595" y="2248"/>
                      <a:pt x="28897" y="605"/>
                      <a:pt x="24035" y="399"/>
                    </a:cubicBezTo>
                    <a:cubicBezTo>
                      <a:pt x="15797" y="54"/>
                      <a:pt x="12489" y="0"/>
                      <a:pt x="11226"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7" name="Google Shape;567;p16"/>
              <p:cNvSpPr/>
              <p:nvPr/>
            </p:nvSpPr>
            <p:spPr>
              <a:xfrm flipH="1">
                <a:off x="1722178" y="2573718"/>
                <a:ext cx="1133275" cy="363634"/>
              </a:xfrm>
              <a:custGeom>
                <a:avLst/>
                <a:gdLst/>
                <a:ahLst/>
                <a:cxnLst/>
                <a:rect l="l" t="t" r="r" b="b"/>
                <a:pathLst>
                  <a:path w="32549" h="10444" extrusionOk="0">
                    <a:moveTo>
                      <a:pt x="7968" y="0"/>
                    </a:moveTo>
                    <a:cubicBezTo>
                      <a:pt x="6749" y="0"/>
                      <a:pt x="5539" y="85"/>
                      <a:pt x="4314" y="217"/>
                    </a:cubicBezTo>
                    <a:cubicBezTo>
                      <a:pt x="2853" y="423"/>
                      <a:pt x="1392" y="651"/>
                      <a:pt x="0" y="1130"/>
                    </a:cubicBezTo>
                    <a:cubicBezTo>
                      <a:pt x="2202" y="624"/>
                      <a:pt x="4444" y="411"/>
                      <a:pt x="6676" y="411"/>
                    </a:cubicBezTo>
                    <a:cubicBezTo>
                      <a:pt x="7358" y="411"/>
                      <a:pt x="8040" y="431"/>
                      <a:pt x="8719" y="468"/>
                    </a:cubicBezTo>
                    <a:cubicBezTo>
                      <a:pt x="11641" y="651"/>
                      <a:pt x="14540" y="1108"/>
                      <a:pt x="17325" y="1998"/>
                    </a:cubicBezTo>
                    <a:cubicBezTo>
                      <a:pt x="18032" y="2180"/>
                      <a:pt x="18694" y="2454"/>
                      <a:pt x="19379" y="2705"/>
                    </a:cubicBezTo>
                    <a:lnTo>
                      <a:pt x="20406" y="3071"/>
                    </a:lnTo>
                    <a:cubicBezTo>
                      <a:pt x="20748" y="3185"/>
                      <a:pt x="21091" y="3344"/>
                      <a:pt x="21410" y="3504"/>
                    </a:cubicBezTo>
                    <a:lnTo>
                      <a:pt x="23419" y="4394"/>
                    </a:lnTo>
                    <a:cubicBezTo>
                      <a:pt x="24035" y="4760"/>
                      <a:pt x="24697" y="5102"/>
                      <a:pt x="25336" y="5467"/>
                    </a:cubicBezTo>
                    <a:lnTo>
                      <a:pt x="26295" y="5992"/>
                    </a:lnTo>
                    <a:cubicBezTo>
                      <a:pt x="26614" y="6175"/>
                      <a:pt x="26911" y="6380"/>
                      <a:pt x="27208" y="6586"/>
                    </a:cubicBezTo>
                    <a:lnTo>
                      <a:pt x="29034" y="7795"/>
                    </a:lnTo>
                    <a:cubicBezTo>
                      <a:pt x="30244" y="8617"/>
                      <a:pt x="31362" y="9576"/>
                      <a:pt x="32549" y="10443"/>
                    </a:cubicBezTo>
                    <a:lnTo>
                      <a:pt x="30906" y="8982"/>
                    </a:lnTo>
                    <a:lnTo>
                      <a:pt x="30061" y="8252"/>
                    </a:lnTo>
                    <a:cubicBezTo>
                      <a:pt x="29787" y="8001"/>
                      <a:pt x="29513" y="7773"/>
                      <a:pt x="29217" y="7567"/>
                    </a:cubicBezTo>
                    <a:lnTo>
                      <a:pt x="27413" y="6266"/>
                    </a:lnTo>
                    <a:cubicBezTo>
                      <a:pt x="27117" y="6061"/>
                      <a:pt x="26820" y="5832"/>
                      <a:pt x="26523" y="5627"/>
                    </a:cubicBezTo>
                    <a:lnTo>
                      <a:pt x="25564" y="5056"/>
                    </a:lnTo>
                    <a:cubicBezTo>
                      <a:pt x="24925" y="4691"/>
                      <a:pt x="24286" y="4303"/>
                      <a:pt x="23647" y="3938"/>
                    </a:cubicBezTo>
                    <a:lnTo>
                      <a:pt x="21639" y="3002"/>
                    </a:lnTo>
                    <a:cubicBezTo>
                      <a:pt x="21296" y="2865"/>
                      <a:pt x="20977" y="2683"/>
                      <a:pt x="20634" y="2546"/>
                    </a:cubicBezTo>
                    <a:lnTo>
                      <a:pt x="19584" y="2158"/>
                    </a:lnTo>
                    <a:cubicBezTo>
                      <a:pt x="18877" y="1929"/>
                      <a:pt x="18215" y="1610"/>
                      <a:pt x="17484" y="1427"/>
                    </a:cubicBezTo>
                    <a:lnTo>
                      <a:pt x="15339" y="856"/>
                    </a:lnTo>
                    <a:cubicBezTo>
                      <a:pt x="14608" y="697"/>
                      <a:pt x="13878" y="583"/>
                      <a:pt x="13170" y="446"/>
                    </a:cubicBezTo>
                    <a:lnTo>
                      <a:pt x="12623" y="332"/>
                    </a:lnTo>
                    <a:lnTo>
                      <a:pt x="12052" y="286"/>
                    </a:lnTo>
                    <a:lnTo>
                      <a:pt x="10956" y="149"/>
                    </a:lnTo>
                    <a:cubicBezTo>
                      <a:pt x="10226" y="58"/>
                      <a:pt x="9473" y="58"/>
                      <a:pt x="8742" y="12"/>
                    </a:cubicBezTo>
                    <a:cubicBezTo>
                      <a:pt x="8484" y="4"/>
                      <a:pt x="8226" y="0"/>
                      <a:pt x="79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8" name="Google Shape;568;p16"/>
              <p:cNvSpPr/>
              <p:nvPr/>
            </p:nvSpPr>
            <p:spPr>
              <a:xfrm flipH="1">
                <a:off x="1921647" y="2639140"/>
                <a:ext cx="727999" cy="218724"/>
              </a:xfrm>
              <a:custGeom>
                <a:avLst/>
                <a:gdLst/>
                <a:ahLst/>
                <a:cxnLst/>
                <a:rect l="l" t="t" r="r" b="b"/>
                <a:pathLst>
                  <a:path w="20909" h="6282" extrusionOk="0">
                    <a:moveTo>
                      <a:pt x="1651" y="1"/>
                    </a:moveTo>
                    <a:cubicBezTo>
                      <a:pt x="1101" y="1"/>
                      <a:pt x="551" y="16"/>
                      <a:pt x="1" y="50"/>
                    </a:cubicBezTo>
                    <a:cubicBezTo>
                      <a:pt x="914" y="119"/>
                      <a:pt x="1850" y="187"/>
                      <a:pt x="2763" y="301"/>
                    </a:cubicBezTo>
                    <a:cubicBezTo>
                      <a:pt x="3676" y="415"/>
                      <a:pt x="4589" y="552"/>
                      <a:pt x="5479" y="689"/>
                    </a:cubicBezTo>
                    <a:cubicBezTo>
                      <a:pt x="7305" y="1009"/>
                      <a:pt x="9085" y="1397"/>
                      <a:pt x="10843" y="1899"/>
                    </a:cubicBezTo>
                    <a:cubicBezTo>
                      <a:pt x="12623" y="2378"/>
                      <a:pt x="14335" y="3018"/>
                      <a:pt x="16024" y="3748"/>
                    </a:cubicBezTo>
                    <a:lnTo>
                      <a:pt x="17280" y="4296"/>
                    </a:lnTo>
                    <a:lnTo>
                      <a:pt x="18512" y="4935"/>
                    </a:lnTo>
                    <a:lnTo>
                      <a:pt x="19128" y="5232"/>
                    </a:lnTo>
                    <a:lnTo>
                      <a:pt x="19722" y="5597"/>
                    </a:lnTo>
                    <a:cubicBezTo>
                      <a:pt x="20110" y="5825"/>
                      <a:pt x="20521" y="6053"/>
                      <a:pt x="20909" y="6282"/>
                    </a:cubicBezTo>
                    <a:cubicBezTo>
                      <a:pt x="19448" y="5163"/>
                      <a:pt x="17896" y="4113"/>
                      <a:pt x="16207" y="3314"/>
                    </a:cubicBezTo>
                    <a:cubicBezTo>
                      <a:pt x="14541" y="2493"/>
                      <a:pt x="12806" y="1831"/>
                      <a:pt x="11003" y="1328"/>
                    </a:cubicBezTo>
                    <a:cubicBezTo>
                      <a:pt x="9222" y="849"/>
                      <a:pt x="7396" y="461"/>
                      <a:pt x="5547" y="233"/>
                    </a:cubicBezTo>
                    <a:cubicBezTo>
                      <a:pt x="4248" y="89"/>
                      <a:pt x="2950" y="1"/>
                      <a:pt x="16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9" name="Google Shape;569;p16"/>
              <p:cNvSpPr/>
              <p:nvPr/>
            </p:nvSpPr>
            <p:spPr>
              <a:xfrm flipH="1">
                <a:off x="568221" y="2866568"/>
                <a:ext cx="1161930" cy="269453"/>
              </a:xfrm>
              <a:custGeom>
                <a:avLst/>
                <a:gdLst/>
                <a:ahLst/>
                <a:cxnLst/>
                <a:rect l="l" t="t" r="r" b="b"/>
                <a:pathLst>
                  <a:path w="33372" h="7739" extrusionOk="0">
                    <a:moveTo>
                      <a:pt x="10843" y="1"/>
                    </a:moveTo>
                    <a:cubicBezTo>
                      <a:pt x="10112" y="46"/>
                      <a:pt x="9382" y="115"/>
                      <a:pt x="8629" y="183"/>
                    </a:cubicBezTo>
                    <a:lnTo>
                      <a:pt x="7533" y="275"/>
                    </a:lnTo>
                    <a:cubicBezTo>
                      <a:pt x="7168" y="320"/>
                      <a:pt x="6803" y="389"/>
                      <a:pt x="6437" y="457"/>
                    </a:cubicBezTo>
                    <a:lnTo>
                      <a:pt x="4269" y="822"/>
                    </a:lnTo>
                    <a:cubicBezTo>
                      <a:pt x="3904" y="891"/>
                      <a:pt x="3539" y="982"/>
                      <a:pt x="3196" y="1096"/>
                    </a:cubicBezTo>
                    <a:lnTo>
                      <a:pt x="2123" y="1393"/>
                    </a:lnTo>
                    <a:lnTo>
                      <a:pt x="1" y="1986"/>
                    </a:lnTo>
                    <a:cubicBezTo>
                      <a:pt x="1439" y="1713"/>
                      <a:pt x="2877" y="1347"/>
                      <a:pt x="4315" y="1119"/>
                    </a:cubicBezTo>
                    <a:lnTo>
                      <a:pt x="6483" y="822"/>
                    </a:lnTo>
                    <a:cubicBezTo>
                      <a:pt x="6848" y="777"/>
                      <a:pt x="7214" y="708"/>
                      <a:pt x="7579" y="685"/>
                    </a:cubicBezTo>
                    <a:lnTo>
                      <a:pt x="8674" y="640"/>
                    </a:lnTo>
                    <a:cubicBezTo>
                      <a:pt x="9405" y="594"/>
                      <a:pt x="10135" y="548"/>
                      <a:pt x="10866" y="503"/>
                    </a:cubicBezTo>
                    <a:lnTo>
                      <a:pt x="13057" y="571"/>
                    </a:lnTo>
                    <a:cubicBezTo>
                      <a:pt x="13422" y="571"/>
                      <a:pt x="13787" y="571"/>
                      <a:pt x="14130" y="594"/>
                    </a:cubicBezTo>
                    <a:lnTo>
                      <a:pt x="15225" y="731"/>
                    </a:lnTo>
                    <a:cubicBezTo>
                      <a:pt x="15956" y="822"/>
                      <a:pt x="16686" y="845"/>
                      <a:pt x="17394" y="982"/>
                    </a:cubicBezTo>
                    <a:cubicBezTo>
                      <a:pt x="20292" y="1393"/>
                      <a:pt x="23100" y="2260"/>
                      <a:pt x="25793" y="3356"/>
                    </a:cubicBezTo>
                    <a:cubicBezTo>
                      <a:pt x="28487" y="4474"/>
                      <a:pt x="31066" y="5890"/>
                      <a:pt x="33371" y="7738"/>
                    </a:cubicBezTo>
                    <a:cubicBezTo>
                      <a:pt x="32321" y="6711"/>
                      <a:pt x="31112" y="5844"/>
                      <a:pt x="29879" y="5022"/>
                    </a:cubicBezTo>
                    <a:cubicBezTo>
                      <a:pt x="28624" y="4246"/>
                      <a:pt x="27323" y="3539"/>
                      <a:pt x="25976" y="2945"/>
                    </a:cubicBezTo>
                    <a:cubicBezTo>
                      <a:pt x="25291" y="2648"/>
                      <a:pt x="24629" y="2306"/>
                      <a:pt x="23922" y="2101"/>
                    </a:cubicBezTo>
                    <a:lnTo>
                      <a:pt x="22872" y="1735"/>
                    </a:lnTo>
                    <a:lnTo>
                      <a:pt x="22347" y="1553"/>
                    </a:lnTo>
                    <a:lnTo>
                      <a:pt x="21822" y="1393"/>
                    </a:lnTo>
                    <a:cubicBezTo>
                      <a:pt x="21091" y="1210"/>
                      <a:pt x="20384" y="1005"/>
                      <a:pt x="19676" y="822"/>
                    </a:cubicBezTo>
                    <a:lnTo>
                      <a:pt x="17485" y="412"/>
                    </a:lnTo>
                    <a:cubicBezTo>
                      <a:pt x="16755" y="275"/>
                      <a:pt x="16024" y="252"/>
                      <a:pt x="15271" y="160"/>
                    </a:cubicBezTo>
                    <a:lnTo>
                      <a:pt x="14175" y="46"/>
                    </a:lnTo>
                    <a:cubicBezTo>
                      <a:pt x="13810" y="23"/>
                      <a:pt x="13445" y="23"/>
                      <a:pt x="13057" y="23"/>
                    </a:cubicBezTo>
                    <a:lnTo>
                      <a:pt x="10843"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0" name="Google Shape;570;p16"/>
              <p:cNvSpPr/>
              <p:nvPr/>
            </p:nvSpPr>
            <p:spPr>
              <a:xfrm flipH="1">
                <a:off x="766124" y="2928508"/>
                <a:ext cx="750247" cy="143135"/>
              </a:xfrm>
              <a:custGeom>
                <a:avLst/>
                <a:gdLst/>
                <a:ahLst/>
                <a:cxnLst/>
                <a:rect l="l" t="t" r="r" b="b"/>
                <a:pathLst>
                  <a:path w="21548" h="4111" extrusionOk="0">
                    <a:moveTo>
                      <a:pt x="5308" y="1"/>
                    </a:moveTo>
                    <a:cubicBezTo>
                      <a:pt x="3530" y="1"/>
                      <a:pt x="1734" y="268"/>
                      <a:pt x="1" y="641"/>
                    </a:cubicBezTo>
                    <a:cubicBezTo>
                      <a:pt x="480" y="595"/>
                      <a:pt x="937" y="573"/>
                      <a:pt x="1393" y="527"/>
                    </a:cubicBezTo>
                    <a:lnTo>
                      <a:pt x="2078" y="459"/>
                    </a:lnTo>
                    <a:lnTo>
                      <a:pt x="2763" y="459"/>
                    </a:lnTo>
                    <a:lnTo>
                      <a:pt x="4155" y="413"/>
                    </a:lnTo>
                    <a:lnTo>
                      <a:pt x="5524" y="459"/>
                    </a:lnTo>
                    <a:cubicBezTo>
                      <a:pt x="7351" y="550"/>
                      <a:pt x="9177" y="732"/>
                      <a:pt x="10980" y="1075"/>
                    </a:cubicBezTo>
                    <a:cubicBezTo>
                      <a:pt x="12783" y="1372"/>
                      <a:pt x="14563" y="1805"/>
                      <a:pt x="16344" y="2307"/>
                    </a:cubicBezTo>
                    <a:cubicBezTo>
                      <a:pt x="17211" y="2558"/>
                      <a:pt x="18101" y="2832"/>
                      <a:pt x="18969" y="3129"/>
                    </a:cubicBezTo>
                    <a:cubicBezTo>
                      <a:pt x="19836" y="3426"/>
                      <a:pt x="20703" y="3768"/>
                      <a:pt x="21548" y="4111"/>
                    </a:cubicBezTo>
                    <a:cubicBezTo>
                      <a:pt x="19950" y="3198"/>
                      <a:pt x="18215" y="2467"/>
                      <a:pt x="16481" y="1874"/>
                    </a:cubicBezTo>
                    <a:cubicBezTo>
                      <a:pt x="14723" y="1257"/>
                      <a:pt x="12920" y="801"/>
                      <a:pt x="11071" y="481"/>
                    </a:cubicBezTo>
                    <a:cubicBezTo>
                      <a:pt x="9245" y="162"/>
                      <a:pt x="7396" y="2"/>
                      <a:pt x="5524" y="2"/>
                    </a:cubicBezTo>
                    <a:cubicBezTo>
                      <a:pt x="5453" y="1"/>
                      <a:pt x="5380" y="1"/>
                      <a:pt x="5308"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1" name="Google Shape;571;p16"/>
              <p:cNvSpPr/>
              <p:nvPr/>
            </p:nvSpPr>
            <p:spPr>
              <a:xfrm flipH="1">
                <a:off x="1517903" y="1370808"/>
                <a:ext cx="881405" cy="279863"/>
              </a:xfrm>
              <a:custGeom>
                <a:avLst/>
                <a:gdLst/>
                <a:ahLst/>
                <a:cxnLst/>
                <a:rect l="l" t="t" r="r" b="b"/>
                <a:pathLst>
                  <a:path w="25315" h="8038" extrusionOk="0">
                    <a:moveTo>
                      <a:pt x="6318" y="0"/>
                    </a:moveTo>
                    <a:cubicBezTo>
                      <a:pt x="4209" y="0"/>
                      <a:pt x="2086" y="102"/>
                      <a:pt x="1" y="392"/>
                    </a:cubicBezTo>
                    <a:cubicBezTo>
                      <a:pt x="804" y="376"/>
                      <a:pt x="1607" y="349"/>
                      <a:pt x="2410" y="349"/>
                    </a:cubicBezTo>
                    <a:cubicBezTo>
                      <a:pt x="2771" y="349"/>
                      <a:pt x="3132" y="355"/>
                      <a:pt x="3493" y="369"/>
                    </a:cubicBezTo>
                    <a:cubicBezTo>
                      <a:pt x="4657" y="369"/>
                      <a:pt x="5798" y="392"/>
                      <a:pt x="6963" y="460"/>
                    </a:cubicBezTo>
                    <a:cubicBezTo>
                      <a:pt x="9268" y="620"/>
                      <a:pt x="11573" y="825"/>
                      <a:pt x="13810" y="1305"/>
                    </a:cubicBezTo>
                    <a:cubicBezTo>
                      <a:pt x="16070" y="1715"/>
                      <a:pt x="18307" y="2400"/>
                      <a:pt x="20338" y="3427"/>
                    </a:cubicBezTo>
                    <a:cubicBezTo>
                      <a:pt x="22370" y="4454"/>
                      <a:pt x="24196" y="5984"/>
                      <a:pt x="25314" y="8038"/>
                    </a:cubicBezTo>
                    <a:cubicBezTo>
                      <a:pt x="24880" y="6965"/>
                      <a:pt x="24196" y="5984"/>
                      <a:pt x="23374" y="5139"/>
                    </a:cubicBezTo>
                    <a:cubicBezTo>
                      <a:pt x="22552" y="4295"/>
                      <a:pt x="21594" y="3610"/>
                      <a:pt x="20566" y="3016"/>
                    </a:cubicBezTo>
                    <a:cubicBezTo>
                      <a:pt x="18489" y="1875"/>
                      <a:pt x="16230" y="1190"/>
                      <a:pt x="13947" y="711"/>
                    </a:cubicBezTo>
                    <a:cubicBezTo>
                      <a:pt x="11642" y="300"/>
                      <a:pt x="9314" y="49"/>
                      <a:pt x="6985" y="4"/>
                    </a:cubicBezTo>
                    <a:cubicBezTo>
                      <a:pt x="6763" y="1"/>
                      <a:pt x="6541" y="0"/>
                      <a:pt x="631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2" name="Google Shape;572;p16"/>
              <p:cNvSpPr/>
              <p:nvPr/>
            </p:nvSpPr>
            <p:spPr>
              <a:xfrm flipH="1">
                <a:off x="1548926" y="1490789"/>
                <a:ext cx="880569" cy="279898"/>
              </a:xfrm>
              <a:custGeom>
                <a:avLst/>
                <a:gdLst/>
                <a:ahLst/>
                <a:cxnLst/>
                <a:rect l="l" t="t" r="r" b="b"/>
                <a:pathLst>
                  <a:path w="25291" h="8039" extrusionOk="0">
                    <a:moveTo>
                      <a:pt x="6296" y="1"/>
                    </a:moveTo>
                    <a:cubicBezTo>
                      <a:pt x="4190" y="1"/>
                      <a:pt x="2086" y="103"/>
                      <a:pt x="0" y="392"/>
                    </a:cubicBezTo>
                    <a:cubicBezTo>
                      <a:pt x="942" y="374"/>
                      <a:pt x="1869" y="340"/>
                      <a:pt x="2805" y="340"/>
                    </a:cubicBezTo>
                    <a:cubicBezTo>
                      <a:pt x="3026" y="340"/>
                      <a:pt x="3248" y="342"/>
                      <a:pt x="3470" y="347"/>
                    </a:cubicBezTo>
                    <a:cubicBezTo>
                      <a:pt x="4634" y="369"/>
                      <a:pt x="5798" y="392"/>
                      <a:pt x="6939" y="461"/>
                    </a:cubicBezTo>
                    <a:cubicBezTo>
                      <a:pt x="9245" y="598"/>
                      <a:pt x="11550" y="826"/>
                      <a:pt x="13810" y="1305"/>
                    </a:cubicBezTo>
                    <a:cubicBezTo>
                      <a:pt x="16069" y="1716"/>
                      <a:pt x="18284" y="2401"/>
                      <a:pt x="20315" y="3428"/>
                    </a:cubicBezTo>
                    <a:cubicBezTo>
                      <a:pt x="22346" y="4455"/>
                      <a:pt x="24195" y="5984"/>
                      <a:pt x="25291" y="8039"/>
                    </a:cubicBezTo>
                    <a:cubicBezTo>
                      <a:pt x="24857" y="6966"/>
                      <a:pt x="24172" y="5984"/>
                      <a:pt x="23351" y="5140"/>
                    </a:cubicBezTo>
                    <a:cubicBezTo>
                      <a:pt x="22529" y="4295"/>
                      <a:pt x="21570" y="3611"/>
                      <a:pt x="20543" y="3017"/>
                    </a:cubicBezTo>
                    <a:cubicBezTo>
                      <a:pt x="18489" y="1876"/>
                      <a:pt x="16206" y="1191"/>
                      <a:pt x="13924" y="712"/>
                    </a:cubicBezTo>
                    <a:cubicBezTo>
                      <a:pt x="11619" y="278"/>
                      <a:pt x="9290" y="50"/>
                      <a:pt x="6962" y="4"/>
                    </a:cubicBezTo>
                    <a:cubicBezTo>
                      <a:pt x="6740" y="2"/>
                      <a:pt x="6518" y="1"/>
                      <a:pt x="629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3" name="Google Shape;573;p16"/>
              <p:cNvSpPr/>
              <p:nvPr/>
            </p:nvSpPr>
            <p:spPr>
              <a:xfrm flipH="1">
                <a:off x="1579913" y="1610805"/>
                <a:ext cx="880569" cy="279898"/>
              </a:xfrm>
              <a:custGeom>
                <a:avLst/>
                <a:gdLst/>
                <a:ahLst/>
                <a:cxnLst/>
                <a:rect l="l" t="t" r="r" b="b"/>
                <a:pathLst>
                  <a:path w="25291" h="8039" extrusionOk="0">
                    <a:moveTo>
                      <a:pt x="6295" y="0"/>
                    </a:moveTo>
                    <a:cubicBezTo>
                      <a:pt x="4190" y="0"/>
                      <a:pt x="2086" y="103"/>
                      <a:pt x="0" y="392"/>
                    </a:cubicBezTo>
                    <a:cubicBezTo>
                      <a:pt x="852" y="358"/>
                      <a:pt x="1705" y="337"/>
                      <a:pt x="2548" y="337"/>
                    </a:cubicBezTo>
                    <a:cubicBezTo>
                      <a:pt x="2856" y="337"/>
                      <a:pt x="3164" y="340"/>
                      <a:pt x="3470" y="346"/>
                    </a:cubicBezTo>
                    <a:cubicBezTo>
                      <a:pt x="4634" y="369"/>
                      <a:pt x="5798" y="392"/>
                      <a:pt x="6939" y="460"/>
                    </a:cubicBezTo>
                    <a:cubicBezTo>
                      <a:pt x="9245" y="597"/>
                      <a:pt x="11550" y="825"/>
                      <a:pt x="13810" y="1305"/>
                    </a:cubicBezTo>
                    <a:cubicBezTo>
                      <a:pt x="16069" y="1716"/>
                      <a:pt x="18283" y="2400"/>
                      <a:pt x="20338" y="3428"/>
                    </a:cubicBezTo>
                    <a:cubicBezTo>
                      <a:pt x="22369" y="4455"/>
                      <a:pt x="24195" y="5984"/>
                      <a:pt x="25291" y="8038"/>
                    </a:cubicBezTo>
                    <a:cubicBezTo>
                      <a:pt x="24857" y="6965"/>
                      <a:pt x="24172" y="5984"/>
                      <a:pt x="23351" y="5139"/>
                    </a:cubicBezTo>
                    <a:cubicBezTo>
                      <a:pt x="22529" y="4295"/>
                      <a:pt x="21570" y="3587"/>
                      <a:pt x="20543" y="3017"/>
                    </a:cubicBezTo>
                    <a:cubicBezTo>
                      <a:pt x="18489" y="1875"/>
                      <a:pt x="16206" y="1191"/>
                      <a:pt x="13924" y="711"/>
                    </a:cubicBezTo>
                    <a:cubicBezTo>
                      <a:pt x="11618" y="278"/>
                      <a:pt x="9290" y="49"/>
                      <a:pt x="6962" y="4"/>
                    </a:cubicBezTo>
                    <a:cubicBezTo>
                      <a:pt x="6740" y="2"/>
                      <a:pt x="6518" y="0"/>
                      <a:pt x="629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4" name="Google Shape;574;p16"/>
              <p:cNvSpPr/>
              <p:nvPr/>
            </p:nvSpPr>
            <p:spPr>
              <a:xfrm flipH="1">
                <a:off x="1610100" y="1730821"/>
                <a:ext cx="881370" cy="279863"/>
              </a:xfrm>
              <a:custGeom>
                <a:avLst/>
                <a:gdLst/>
                <a:ahLst/>
                <a:cxnLst/>
                <a:rect l="l" t="t" r="r" b="b"/>
                <a:pathLst>
                  <a:path w="25314" h="8038" extrusionOk="0">
                    <a:moveTo>
                      <a:pt x="6295" y="0"/>
                    </a:moveTo>
                    <a:cubicBezTo>
                      <a:pt x="4189" y="0"/>
                      <a:pt x="2085" y="102"/>
                      <a:pt x="0" y="391"/>
                    </a:cubicBezTo>
                    <a:cubicBezTo>
                      <a:pt x="852" y="358"/>
                      <a:pt x="1704" y="337"/>
                      <a:pt x="2557" y="337"/>
                    </a:cubicBezTo>
                    <a:cubicBezTo>
                      <a:pt x="2869" y="337"/>
                      <a:pt x="3180" y="340"/>
                      <a:pt x="3492" y="346"/>
                    </a:cubicBezTo>
                    <a:cubicBezTo>
                      <a:pt x="4634" y="369"/>
                      <a:pt x="5798" y="391"/>
                      <a:pt x="6962" y="460"/>
                    </a:cubicBezTo>
                    <a:cubicBezTo>
                      <a:pt x="9267" y="597"/>
                      <a:pt x="11550" y="825"/>
                      <a:pt x="13809" y="1304"/>
                    </a:cubicBezTo>
                    <a:cubicBezTo>
                      <a:pt x="16069" y="1715"/>
                      <a:pt x="18283" y="2400"/>
                      <a:pt x="20337" y="3427"/>
                    </a:cubicBezTo>
                    <a:cubicBezTo>
                      <a:pt x="22369" y="4454"/>
                      <a:pt x="24195" y="5984"/>
                      <a:pt x="25313" y="8038"/>
                    </a:cubicBezTo>
                    <a:cubicBezTo>
                      <a:pt x="24857" y="6942"/>
                      <a:pt x="24172" y="5984"/>
                      <a:pt x="23373" y="5139"/>
                    </a:cubicBezTo>
                    <a:cubicBezTo>
                      <a:pt x="22529" y="4294"/>
                      <a:pt x="21570" y="3587"/>
                      <a:pt x="20543" y="3016"/>
                    </a:cubicBezTo>
                    <a:cubicBezTo>
                      <a:pt x="18489" y="1875"/>
                      <a:pt x="16206" y="1190"/>
                      <a:pt x="13924" y="711"/>
                    </a:cubicBezTo>
                    <a:cubicBezTo>
                      <a:pt x="11618" y="277"/>
                      <a:pt x="9290" y="49"/>
                      <a:pt x="6962" y="3"/>
                    </a:cubicBezTo>
                    <a:cubicBezTo>
                      <a:pt x="6740" y="1"/>
                      <a:pt x="6517" y="0"/>
                      <a:pt x="629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5" name="Google Shape;575;p16"/>
              <p:cNvSpPr/>
              <p:nvPr/>
            </p:nvSpPr>
            <p:spPr>
              <a:xfrm flipH="1">
                <a:off x="1641088" y="1850802"/>
                <a:ext cx="881405" cy="279898"/>
              </a:xfrm>
              <a:custGeom>
                <a:avLst/>
                <a:gdLst/>
                <a:ahLst/>
                <a:cxnLst/>
                <a:rect l="l" t="t" r="r" b="b"/>
                <a:pathLst>
                  <a:path w="25315" h="8039" extrusionOk="0">
                    <a:moveTo>
                      <a:pt x="6313" y="1"/>
                    </a:moveTo>
                    <a:cubicBezTo>
                      <a:pt x="4190" y="1"/>
                      <a:pt x="2086" y="103"/>
                      <a:pt x="1" y="392"/>
                    </a:cubicBezTo>
                    <a:cubicBezTo>
                      <a:pt x="853" y="359"/>
                      <a:pt x="1705" y="337"/>
                      <a:pt x="2557" y="337"/>
                    </a:cubicBezTo>
                    <a:cubicBezTo>
                      <a:pt x="2869" y="337"/>
                      <a:pt x="3181" y="340"/>
                      <a:pt x="3493" y="346"/>
                    </a:cubicBezTo>
                    <a:cubicBezTo>
                      <a:pt x="4657" y="369"/>
                      <a:pt x="5799" y="392"/>
                      <a:pt x="6963" y="460"/>
                    </a:cubicBezTo>
                    <a:cubicBezTo>
                      <a:pt x="9268" y="597"/>
                      <a:pt x="11573" y="826"/>
                      <a:pt x="13810" y="1305"/>
                    </a:cubicBezTo>
                    <a:cubicBezTo>
                      <a:pt x="16070" y="1716"/>
                      <a:pt x="18307" y="2401"/>
                      <a:pt x="20338" y="3428"/>
                    </a:cubicBezTo>
                    <a:cubicBezTo>
                      <a:pt x="22370" y="4455"/>
                      <a:pt x="24196" y="5984"/>
                      <a:pt x="25314" y="8038"/>
                    </a:cubicBezTo>
                    <a:cubicBezTo>
                      <a:pt x="24880" y="6943"/>
                      <a:pt x="24196" y="5984"/>
                      <a:pt x="23374" y="5140"/>
                    </a:cubicBezTo>
                    <a:cubicBezTo>
                      <a:pt x="22552" y="4295"/>
                      <a:pt x="21594" y="3588"/>
                      <a:pt x="20567" y="3017"/>
                    </a:cubicBezTo>
                    <a:cubicBezTo>
                      <a:pt x="18489" y="1876"/>
                      <a:pt x="16230" y="1191"/>
                      <a:pt x="13924" y="712"/>
                    </a:cubicBezTo>
                    <a:cubicBezTo>
                      <a:pt x="11642" y="278"/>
                      <a:pt x="9314" y="50"/>
                      <a:pt x="6985" y="4"/>
                    </a:cubicBezTo>
                    <a:cubicBezTo>
                      <a:pt x="6761" y="2"/>
                      <a:pt x="6537" y="1"/>
                      <a:pt x="631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6" name="Google Shape;576;p16"/>
              <p:cNvSpPr/>
              <p:nvPr/>
            </p:nvSpPr>
            <p:spPr>
              <a:xfrm flipH="1">
                <a:off x="1672110" y="1970818"/>
                <a:ext cx="880569" cy="279898"/>
              </a:xfrm>
              <a:custGeom>
                <a:avLst/>
                <a:gdLst/>
                <a:ahLst/>
                <a:cxnLst/>
                <a:rect l="l" t="t" r="r" b="b"/>
                <a:pathLst>
                  <a:path w="25291" h="8039" extrusionOk="0">
                    <a:moveTo>
                      <a:pt x="6296" y="0"/>
                    </a:moveTo>
                    <a:cubicBezTo>
                      <a:pt x="4190" y="0"/>
                      <a:pt x="2086" y="103"/>
                      <a:pt x="1" y="392"/>
                    </a:cubicBezTo>
                    <a:cubicBezTo>
                      <a:pt x="853" y="358"/>
                      <a:pt x="1693" y="337"/>
                      <a:pt x="2538" y="337"/>
                    </a:cubicBezTo>
                    <a:cubicBezTo>
                      <a:pt x="2848" y="337"/>
                      <a:pt x="3158" y="340"/>
                      <a:pt x="3470" y="346"/>
                    </a:cubicBezTo>
                    <a:cubicBezTo>
                      <a:pt x="4634" y="346"/>
                      <a:pt x="5775" y="392"/>
                      <a:pt x="6939" y="460"/>
                    </a:cubicBezTo>
                    <a:cubicBezTo>
                      <a:pt x="9245" y="597"/>
                      <a:pt x="11550" y="825"/>
                      <a:pt x="13810" y="1305"/>
                    </a:cubicBezTo>
                    <a:cubicBezTo>
                      <a:pt x="16070" y="1715"/>
                      <a:pt x="18284" y="2377"/>
                      <a:pt x="20315" y="3427"/>
                    </a:cubicBezTo>
                    <a:cubicBezTo>
                      <a:pt x="22347" y="4455"/>
                      <a:pt x="24195" y="5984"/>
                      <a:pt x="25291" y="8038"/>
                    </a:cubicBezTo>
                    <a:cubicBezTo>
                      <a:pt x="24857" y="6942"/>
                      <a:pt x="24173" y="5984"/>
                      <a:pt x="23351" y="5139"/>
                    </a:cubicBezTo>
                    <a:cubicBezTo>
                      <a:pt x="22529" y="4295"/>
                      <a:pt x="21570" y="3587"/>
                      <a:pt x="20543" y="3017"/>
                    </a:cubicBezTo>
                    <a:cubicBezTo>
                      <a:pt x="18489" y="1875"/>
                      <a:pt x="16207" y="1190"/>
                      <a:pt x="13924" y="711"/>
                    </a:cubicBezTo>
                    <a:cubicBezTo>
                      <a:pt x="11619" y="277"/>
                      <a:pt x="9290" y="49"/>
                      <a:pt x="6962" y="4"/>
                    </a:cubicBezTo>
                    <a:cubicBezTo>
                      <a:pt x="6740" y="1"/>
                      <a:pt x="6518" y="0"/>
                      <a:pt x="62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7" name="Google Shape;577;p16"/>
              <p:cNvSpPr/>
              <p:nvPr/>
            </p:nvSpPr>
            <p:spPr>
              <a:xfrm flipH="1">
                <a:off x="1703098" y="2090799"/>
                <a:ext cx="880569" cy="279898"/>
              </a:xfrm>
              <a:custGeom>
                <a:avLst/>
                <a:gdLst/>
                <a:ahLst/>
                <a:cxnLst/>
                <a:rect l="l" t="t" r="r" b="b"/>
                <a:pathLst>
                  <a:path w="25291" h="8039" extrusionOk="0">
                    <a:moveTo>
                      <a:pt x="6295" y="1"/>
                    </a:moveTo>
                    <a:cubicBezTo>
                      <a:pt x="4190" y="1"/>
                      <a:pt x="2086" y="103"/>
                      <a:pt x="0" y="392"/>
                    </a:cubicBezTo>
                    <a:cubicBezTo>
                      <a:pt x="853" y="359"/>
                      <a:pt x="1705" y="338"/>
                      <a:pt x="2548" y="338"/>
                    </a:cubicBezTo>
                    <a:cubicBezTo>
                      <a:pt x="2857" y="338"/>
                      <a:pt x="3164" y="340"/>
                      <a:pt x="3470" y="347"/>
                    </a:cubicBezTo>
                    <a:cubicBezTo>
                      <a:pt x="4634" y="347"/>
                      <a:pt x="5798" y="392"/>
                      <a:pt x="6939" y="461"/>
                    </a:cubicBezTo>
                    <a:cubicBezTo>
                      <a:pt x="9245" y="598"/>
                      <a:pt x="11550" y="826"/>
                      <a:pt x="13810" y="1282"/>
                    </a:cubicBezTo>
                    <a:cubicBezTo>
                      <a:pt x="16069" y="1716"/>
                      <a:pt x="18283" y="2378"/>
                      <a:pt x="20338" y="3405"/>
                    </a:cubicBezTo>
                    <a:cubicBezTo>
                      <a:pt x="22369" y="4455"/>
                      <a:pt x="24195" y="5984"/>
                      <a:pt x="25291" y="8039"/>
                    </a:cubicBezTo>
                    <a:cubicBezTo>
                      <a:pt x="24857" y="6943"/>
                      <a:pt x="24172" y="5984"/>
                      <a:pt x="23351" y="5140"/>
                    </a:cubicBezTo>
                    <a:cubicBezTo>
                      <a:pt x="22529" y="4295"/>
                      <a:pt x="21570" y="3588"/>
                      <a:pt x="20543" y="3017"/>
                    </a:cubicBezTo>
                    <a:cubicBezTo>
                      <a:pt x="18489" y="1876"/>
                      <a:pt x="16206" y="1191"/>
                      <a:pt x="13924" y="712"/>
                    </a:cubicBezTo>
                    <a:cubicBezTo>
                      <a:pt x="11618" y="278"/>
                      <a:pt x="9290" y="50"/>
                      <a:pt x="6962" y="4"/>
                    </a:cubicBezTo>
                    <a:cubicBezTo>
                      <a:pt x="6740" y="2"/>
                      <a:pt x="6518" y="1"/>
                      <a:pt x="629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8" name="Google Shape;578;p16"/>
              <p:cNvSpPr/>
              <p:nvPr/>
            </p:nvSpPr>
            <p:spPr>
              <a:xfrm flipH="1">
                <a:off x="1733285" y="2210606"/>
                <a:ext cx="881370" cy="280107"/>
              </a:xfrm>
              <a:custGeom>
                <a:avLst/>
                <a:gdLst/>
                <a:ahLst/>
                <a:cxnLst/>
                <a:rect l="l" t="t" r="r" b="b"/>
                <a:pathLst>
                  <a:path w="25314" h="8045" extrusionOk="0">
                    <a:moveTo>
                      <a:pt x="5984" y="0"/>
                    </a:moveTo>
                    <a:cubicBezTo>
                      <a:pt x="3982" y="0"/>
                      <a:pt x="1983" y="123"/>
                      <a:pt x="0" y="398"/>
                    </a:cubicBezTo>
                    <a:cubicBezTo>
                      <a:pt x="852" y="364"/>
                      <a:pt x="1705" y="343"/>
                      <a:pt x="2557" y="343"/>
                    </a:cubicBezTo>
                    <a:cubicBezTo>
                      <a:pt x="2869" y="343"/>
                      <a:pt x="3181" y="346"/>
                      <a:pt x="3492" y="352"/>
                    </a:cubicBezTo>
                    <a:cubicBezTo>
                      <a:pt x="4634" y="352"/>
                      <a:pt x="5798" y="398"/>
                      <a:pt x="6962" y="466"/>
                    </a:cubicBezTo>
                    <a:cubicBezTo>
                      <a:pt x="9267" y="603"/>
                      <a:pt x="11550" y="832"/>
                      <a:pt x="13809" y="1288"/>
                    </a:cubicBezTo>
                    <a:cubicBezTo>
                      <a:pt x="16069" y="1722"/>
                      <a:pt x="18283" y="2384"/>
                      <a:pt x="20338" y="3411"/>
                    </a:cubicBezTo>
                    <a:cubicBezTo>
                      <a:pt x="22369" y="4461"/>
                      <a:pt x="24195" y="5967"/>
                      <a:pt x="25313" y="8044"/>
                    </a:cubicBezTo>
                    <a:cubicBezTo>
                      <a:pt x="24857" y="6949"/>
                      <a:pt x="24172" y="5990"/>
                      <a:pt x="23373" y="5145"/>
                    </a:cubicBezTo>
                    <a:cubicBezTo>
                      <a:pt x="22529" y="4301"/>
                      <a:pt x="21570" y="3593"/>
                      <a:pt x="20543" y="3023"/>
                    </a:cubicBezTo>
                    <a:cubicBezTo>
                      <a:pt x="18489" y="1881"/>
                      <a:pt x="16206" y="1197"/>
                      <a:pt x="13924" y="717"/>
                    </a:cubicBezTo>
                    <a:cubicBezTo>
                      <a:pt x="11618" y="284"/>
                      <a:pt x="9290" y="55"/>
                      <a:pt x="6962" y="10"/>
                    </a:cubicBezTo>
                    <a:cubicBezTo>
                      <a:pt x="6636" y="3"/>
                      <a:pt x="6310" y="0"/>
                      <a:pt x="598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9" name="Google Shape;579;p16"/>
              <p:cNvSpPr/>
              <p:nvPr/>
            </p:nvSpPr>
            <p:spPr>
              <a:xfrm flipH="1">
                <a:off x="1764272" y="2330588"/>
                <a:ext cx="881405" cy="279341"/>
              </a:xfrm>
              <a:custGeom>
                <a:avLst/>
                <a:gdLst/>
                <a:ahLst/>
                <a:cxnLst/>
                <a:rect l="l" t="t" r="r" b="b"/>
                <a:pathLst>
                  <a:path w="25315" h="8023" extrusionOk="0">
                    <a:moveTo>
                      <a:pt x="5999" y="1"/>
                    </a:moveTo>
                    <a:cubicBezTo>
                      <a:pt x="3983" y="1"/>
                      <a:pt x="1983" y="124"/>
                      <a:pt x="1" y="398"/>
                    </a:cubicBezTo>
                    <a:cubicBezTo>
                      <a:pt x="853" y="365"/>
                      <a:pt x="1705" y="344"/>
                      <a:pt x="2558" y="344"/>
                    </a:cubicBezTo>
                    <a:cubicBezTo>
                      <a:pt x="2869" y="344"/>
                      <a:pt x="3181" y="347"/>
                      <a:pt x="3493" y="353"/>
                    </a:cubicBezTo>
                    <a:cubicBezTo>
                      <a:pt x="4657" y="353"/>
                      <a:pt x="5799" y="398"/>
                      <a:pt x="6963" y="467"/>
                    </a:cubicBezTo>
                    <a:cubicBezTo>
                      <a:pt x="9268" y="604"/>
                      <a:pt x="11573" y="832"/>
                      <a:pt x="13810" y="1289"/>
                    </a:cubicBezTo>
                    <a:cubicBezTo>
                      <a:pt x="16070" y="1722"/>
                      <a:pt x="18307" y="2384"/>
                      <a:pt x="20338" y="3411"/>
                    </a:cubicBezTo>
                    <a:cubicBezTo>
                      <a:pt x="22370" y="4461"/>
                      <a:pt x="24196" y="5968"/>
                      <a:pt x="25314" y="8022"/>
                    </a:cubicBezTo>
                    <a:cubicBezTo>
                      <a:pt x="24881" y="6949"/>
                      <a:pt x="24196" y="5991"/>
                      <a:pt x="23374" y="5123"/>
                    </a:cubicBezTo>
                    <a:cubicBezTo>
                      <a:pt x="22552" y="4302"/>
                      <a:pt x="21594" y="3594"/>
                      <a:pt x="20567" y="3023"/>
                    </a:cubicBezTo>
                    <a:cubicBezTo>
                      <a:pt x="18489" y="1882"/>
                      <a:pt x="16230" y="1197"/>
                      <a:pt x="13924" y="718"/>
                    </a:cubicBezTo>
                    <a:cubicBezTo>
                      <a:pt x="11642" y="284"/>
                      <a:pt x="9314" y="56"/>
                      <a:pt x="6986" y="10"/>
                    </a:cubicBezTo>
                    <a:cubicBezTo>
                      <a:pt x="6656" y="4"/>
                      <a:pt x="6327" y="1"/>
                      <a:pt x="599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0" name="Google Shape;580;p16"/>
              <p:cNvSpPr/>
              <p:nvPr/>
            </p:nvSpPr>
            <p:spPr>
              <a:xfrm flipH="1">
                <a:off x="445838" y="1601231"/>
                <a:ext cx="909189" cy="229865"/>
              </a:xfrm>
              <a:custGeom>
                <a:avLst/>
                <a:gdLst/>
                <a:ahLst/>
                <a:cxnLst/>
                <a:rect l="l" t="t" r="r" b="b"/>
                <a:pathLst>
                  <a:path w="26113" h="6602" extrusionOk="0">
                    <a:moveTo>
                      <a:pt x="7422" y="0"/>
                    </a:moveTo>
                    <a:cubicBezTo>
                      <a:pt x="7102" y="0"/>
                      <a:pt x="6781" y="9"/>
                      <a:pt x="6460" y="28"/>
                    </a:cubicBezTo>
                    <a:cubicBezTo>
                      <a:pt x="5296" y="119"/>
                      <a:pt x="4132" y="324"/>
                      <a:pt x="3013" y="712"/>
                    </a:cubicBezTo>
                    <a:cubicBezTo>
                      <a:pt x="1918" y="1123"/>
                      <a:pt x="868" y="1717"/>
                      <a:pt x="0" y="2493"/>
                    </a:cubicBezTo>
                    <a:cubicBezTo>
                      <a:pt x="1895" y="1123"/>
                      <a:pt x="4200" y="553"/>
                      <a:pt x="6483" y="484"/>
                    </a:cubicBezTo>
                    <a:cubicBezTo>
                      <a:pt x="6554" y="483"/>
                      <a:pt x="6626" y="483"/>
                      <a:pt x="6698" y="483"/>
                    </a:cubicBezTo>
                    <a:cubicBezTo>
                      <a:pt x="8910" y="483"/>
                      <a:pt x="11140" y="823"/>
                      <a:pt x="13285" y="1420"/>
                    </a:cubicBezTo>
                    <a:cubicBezTo>
                      <a:pt x="15521" y="1968"/>
                      <a:pt x="17690" y="2767"/>
                      <a:pt x="19835" y="3657"/>
                    </a:cubicBezTo>
                    <a:cubicBezTo>
                      <a:pt x="20885" y="4091"/>
                      <a:pt x="21958" y="4547"/>
                      <a:pt x="22985" y="5049"/>
                    </a:cubicBezTo>
                    <a:cubicBezTo>
                      <a:pt x="24058" y="5529"/>
                      <a:pt x="25085" y="6054"/>
                      <a:pt x="26112" y="6601"/>
                    </a:cubicBezTo>
                    <a:cubicBezTo>
                      <a:pt x="24172" y="5300"/>
                      <a:pt x="22118" y="4205"/>
                      <a:pt x="19995" y="3223"/>
                    </a:cubicBezTo>
                    <a:cubicBezTo>
                      <a:pt x="17895" y="2265"/>
                      <a:pt x="15681" y="1443"/>
                      <a:pt x="13422" y="849"/>
                    </a:cubicBezTo>
                    <a:cubicBezTo>
                      <a:pt x="11470" y="357"/>
                      <a:pt x="9451" y="0"/>
                      <a:pt x="742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1" name="Google Shape;581;p16"/>
              <p:cNvSpPr/>
              <p:nvPr/>
            </p:nvSpPr>
            <p:spPr>
              <a:xfrm flipH="1">
                <a:off x="470489" y="1722813"/>
                <a:ext cx="909189" cy="229865"/>
              </a:xfrm>
              <a:custGeom>
                <a:avLst/>
                <a:gdLst/>
                <a:ahLst/>
                <a:cxnLst/>
                <a:rect l="l" t="t" r="r" b="b"/>
                <a:pathLst>
                  <a:path w="26113" h="6602" extrusionOk="0">
                    <a:moveTo>
                      <a:pt x="7448" y="0"/>
                    </a:moveTo>
                    <a:cubicBezTo>
                      <a:pt x="7127" y="0"/>
                      <a:pt x="6805" y="9"/>
                      <a:pt x="6483" y="28"/>
                    </a:cubicBezTo>
                    <a:cubicBezTo>
                      <a:pt x="5296" y="119"/>
                      <a:pt x="4132" y="325"/>
                      <a:pt x="3014" y="713"/>
                    </a:cubicBezTo>
                    <a:cubicBezTo>
                      <a:pt x="1918" y="1124"/>
                      <a:pt x="868" y="1694"/>
                      <a:pt x="1" y="2493"/>
                    </a:cubicBezTo>
                    <a:cubicBezTo>
                      <a:pt x="1895" y="1124"/>
                      <a:pt x="4223" y="530"/>
                      <a:pt x="6483" y="484"/>
                    </a:cubicBezTo>
                    <a:cubicBezTo>
                      <a:pt x="6555" y="484"/>
                      <a:pt x="6628" y="483"/>
                      <a:pt x="6700" y="483"/>
                    </a:cubicBezTo>
                    <a:cubicBezTo>
                      <a:pt x="8932" y="483"/>
                      <a:pt x="11140" y="823"/>
                      <a:pt x="13285" y="1420"/>
                    </a:cubicBezTo>
                    <a:cubicBezTo>
                      <a:pt x="15522" y="1968"/>
                      <a:pt x="17690" y="2767"/>
                      <a:pt x="19836" y="3634"/>
                    </a:cubicBezTo>
                    <a:cubicBezTo>
                      <a:pt x="20909" y="4091"/>
                      <a:pt x="21959" y="4547"/>
                      <a:pt x="23009" y="5049"/>
                    </a:cubicBezTo>
                    <a:cubicBezTo>
                      <a:pt x="24059" y="5529"/>
                      <a:pt x="25086" y="6054"/>
                      <a:pt x="26113" y="6602"/>
                    </a:cubicBezTo>
                    <a:cubicBezTo>
                      <a:pt x="24196" y="5301"/>
                      <a:pt x="22118" y="4205"/>
                      <a:pt x="20018" y="3223"/>
                    </a:cubicBezTo>
                    <a:cubicBezTo>
                      <a:pt x="17896" y="2265"/>
                      <a:pt x="15705" y="1443"/>
                      <a:pt x="13445" y="827"/>
                    </a:cubicBezTo>
                    <a:cubicBezTo>
                      <a:pt x="11475" y="354"/>
                      <a:pt x="9471" y="0"/>
                      <a:pt x="744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2" name="Google Shape;582;p16"/>
              <p:cNvSpPr/>
              <p:nvPr/>
            </p:nvSpPr>
            <p:spPr>
              <a:xfrm flipH="1">
                <a:off x="494304" y="1844361"/>
                <a:ext cx="909224" cy="229900"/>
              </a:xfrm>
              <a:custGeom>
                <a:avLst/>
                <a:gdLst/>
                <a:ahLst/>
                <a:cxnLst/>
                <a:rect l="l" t="t" r="r" b="b"/>
                <a:pathLst>
                  <a:path w="26114" h="6603" extrusionOk="0">
                    <a:moveTo>
                      <a:pt x="7464" y="0"/>
                    </a:moveTo>
                    <a:cubicBezTo>
                      <a:pt x="7130" y="0"/>
                      <a:pt x="6795" y="10"/>
                      <a:pt x="6461" y="29"/>
                    </a:cubicBezTo>
                    <a:cubicBezTo>
                      <a:pt x="5274" y="98"/>
                      <a:pt x="4110" y="326"/>
                      <a:pt x="3014" y="714"/>
                    </a:cubicBezTo>
                    <a:cubicBezTo>
                      <a:pt x="1895" y="1125"/>
                      <a:pt x="868" y="1695"/>
                      <a:pt x="1" y="2471"/>
                    </a:cubicBezTo>
                    <a:cubicBezTo>
                      <a:pt x="1895" y="1102"/>
                      <a:pt x="4201" y="531"/>
                      <a:pt x="6483" y="486"/>
                    </a:cubicBezTo>
                    <a:cubicBezTo>
                      <a:pt x="6612" y="483"/>
                      <a:pt x="6740" y="482"/>
                      <a:pt x="6869" y="482"/>
                    </a:cubicBezTo>
                    <a:cubicBezTo>
                      <a:pt x="9023" y="482"/>
                      <a:pt x="11174" y="839"/>
                      <a:pt x="13285" y="1399"/>
                    </a:cubicBezTo>
                    <a:cubicBezTo>
                      <a:pt x="15499" y="1969"/>
                      <a:pt x="17691" y="2768"/>
                      <a:pt x="19813" y="3636"/>
                    </a:cubicBezTo>
                    <a:cubicBezTo>
                      <a:pt x="20886" y="4069"/>
                      <a:pt x="21936" y="4549"/>
                      <a:pt x="22986" y="5051"/>
                    </a:cubicBezTo>
                    <a:cubicBezTo>
                      <a:pt x="24036" y="5530"/>
                      <a:pt x="25086" y="6055"/>
                      <a:pt x="26113" y="6603"/>
                    </a:cubicBezTo>
                    <a:cubicBezTo>
                      <a:pt x="24173" y="5302"/>
                      <a:pt x="22119" y="4206"/>
                      <a:pt x="19996" y="3225"/>
                    </a:cubicBezTo>
                    <a:cubicBezTo>
                      <a:pt x="17873" y="2243"/>
                      <a:pt x="15682" y="1444"/>
                      <a:pt x="13422" y="828"/>
                    </a:cubicBezTo>
                    <a:cubicBezTo>
                      <a:pt x="11484" y="339"/>
                      <a:pt x="9479" y="0"/>
                      <a:pt x="746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3" name="Google Shape;583;p16"/>
              <p:cNvSpPr/>
              <p:nvPr/>
            </p:nvSpPr>
            <p:spPr>
              <a:xfrm flipH="1">
                <a:off x="518955" y="1965944"/>
                <a:ext cx="909189" cy="229134"/>
              </a:xfrm>
              <a:custGeom>
                <a:avLst/>
                <a:gdLst/>
                <a:ahLst/>
                <a:cxnLst/>
                <a:rect l="l" t="t" r="r" b="b"/>
                <a:pathLst>
                  <a:path w="26113" h="6581" extrusionOk="0">
                    <a:moveTo>
                      <a:pt x="7464" y="1"/>
                    </a:moveTo>
                    <a:cubicBezTo>
                      <a:pt x="7129" y="1"/>
                      <a:pt x="6795" y="10"/>
                      <a:pt x="6460" y="29"/>
                    </a:cubicBezTo>
                    <a:cubicBezTo>
                      <a:pt x="5296" y="98"/>
                      <a:pt x="4132" y="326"/>
                      <a:pt x="3013" y="714"/>
                    </a:cubicBezTo>
                    <a:cubicBezTo>
                      <a:pt x="1918" y="1125"/>
                      <a:pt x="868" y="1696"/>
                      <a:pt x="0" y="2472"/>
                    </a:cubicBezTo>
                    <a:cubicBezTo>
                      <a:pt x="1895" y="1102"/>
                      <a:pt x="4200" y="532"/>
                      <a:pt x="6483" y="486"/>
                    </a:cubicBezTo>
                    <a:cubicBezTo>
                      <a:pt x="6611" y="483"/>
                      <a:pt x="6740" y="482"/>
                      <a:pt x="6868" y="482"/>
                    </a:cubicBezTo>
                    <a:cubicBezTo>
                      <a:pt x="9024" y="482"/>
                      <a:pt x="11195" y="839"/>
                      <a:pt x="13285" y="1399"/>
                    </a:cubicBezTo>
                    <a:cubicBezTo>
                      <a:pt x="15522" y="1947"/>
                      <a:pt x="17690" y="2768"/>
                      <a:pt x="19836" y="3636"/>
                    </a:cubicBezTo>
                    <a:cubicBezTo>
                      <a:pt x="20886" y="4070"/>
                      <a:pt x="21958" y="4549"/>
                      <a:pt x="22985" y="5051"/>
                    </a:cubicBezTo>
                    <a:cubicBezTo>
                      <a:pt x="24058" y="5530"/>
                      <a:pt x="25085" y="6055"/>
                      <a:pt x="26113" y="6580"/>
                    </a:cubicBezTo>
                    <a:cubicBezTo>
                      <a:pt x="24172" y="5302"/>
                      <a:pt x="22118" y="4206"/>
                      <a:pt x="19995" y="3225"/>
                    </a:cubicBezTo>
                    <a:cubicBezTo>
                      <a:pt x="17895" y="2244"/>
                      <a:pt x="15681" y="1445"/>
                      <a:pt x="13422" y="828"/>
                    </a:cubicBezTo>
                    <a:cubicBezTo>
                      <a:pt x="11484" y="339"/>
                      <a:pt x="9478" y="1"/>
                      <a:pt x="746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4" name="Google Shape;584;p16"/>
              <p:cNvSpPr/>
              <p:nvPr/>
            </p:nvSpPr>
            <p:spPr>
              <a:xfrm flipH="1">
                <a:off x="543605" y="2087527"/>
                <a:ext cx="909189" cy="229134"/>
              </a:xfrm>
              <a:custGeom>
                <a:avLst/>
                <a:gdLst/>
                <a:ahLst/>
                <a:cxnLst/>
                <a:rect l="l" t="t" r="r" b="b"/>
                <a:pathLst>
                  <a:path w="26113" h="6581" extrusionOk="0">
                    <a:moveTo>
                      <a:pt x="7486" y="1"/>
                    </a:moveTo>
                    <a:cubicBezTo>
                      <a:pt x="7152" y="1"/>
                      <a:pt x="6818" y="10"/>
                      <a:pt x="6483" y="30"/>
                    </a:cubicBezTo>
                    <a:cubicBezTo>
                      <a:pt x="5296" y="98"/>
                      <a:pt x="4132" y="304"/>
                      <a:pt x="3014" y="714"/>
                    </a:cubicBezTo>
                    <a:cubicBezTo>
                      <a:pt x="1918" y="1103"/>
                      <a:pt x="868" y="1696"/>
                      <a:pt x="1" y="2472"/>
                    </a:cubicBezTo>
                    <a:cubicBezTo>
                      <a:pt x="1895" y="1103"/>
                      <a:pt x="4223" y="532"/>
                      <a:pt x="6483" y="486"/>
                    </a:cubicBezTo>
                    <a:cubicBezTo>
                      <a:pt x="6613" y="484"/>
                      <a:pt x="6742" y="482"/>
                      <a:pt x="6872" y="482"/>
                    </a:cubicBezTo>
                    <a:cubicBezTo>
                      <a:pt x="9045" y="482"/>
                      <a:pt x="11196" y="839"/>
                      <a:pt x="13285" y="1399"/>
                    </a:cubicBezTo>
                    <a:cubicBezTo>
                      <a:pt x="15522" y="1947"/>
                      <a:pt x="17690" y="2746"/>
                      <a:pt x="19836" y="3636"/>
                    </a:cubicBezTo>
                    <a:cubicBezTo>
                      <a:pt x="20909" y="4070"/>
                      <a:pt x="21959" y="4549"/>
                      <a:pt x="23009" y="5028"/>
                    </a:cubicBezTo>
                    <a:cubicBezTo>
                      <a:pt x="24059" y="5508"/>
                      <a:pt x="25086" y="6056"/>
                      <a:pt x="26113" y="6581"/>
                    </a:cubicBezTo>
                    <a:cubicBezTo>
                      <a:pt x="24196" y="5302"/>
                      <a:pt x="22118" y="4184"/>
                      <a:pt x="20019" y="3202"/>
                    </a:cubicBezTo>
                    <a:cubicBezTo>
                      <a:pt x="17896" y="2244"/>
                      <a:pt x="15705" y="1445"/>
                      <a:pt x="13445" y="829"/>
                    </a:cubicBezTo>
                    <a:cubicBezTo>
                      <a:pt x="11487" y="339"/>
                      <a:pt x="9496" y="1"/>
                      <a:pt x="748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5" name="Google Shape;585;p16"/>
              <p:cNvSpPr/>
              <p:nvPr/>
            </p:nvSpPr>
            <p:spPr>
              <a:xfrm flipH="1">
                <a:off x="567421" y="2208378"/>
                <a:ext cx="909189" cy="229865"/>
              </a:xfrm>
              <a:custGeom>
                <a:avLst/>
                <a:gdLst/>
                <a:ahLst/>
                <a:cxnLst/>
                <a:rect l="l" t="t" r="r" b="b"/>
                <a:pathLst>
                  <a:path w="26113" h="6602" extrusionOk="0">
                    <a:moveTo>
                      <a:pt x="7422" y="1"/>
                    </a:moveTo>
                    <a:cubicBezTo>
                      <a:pt x="7101" y="1"/>
                      <a:pt x="6781" y="9"/>
                      <a:pt x="6460" y="28"/>
                    </a:cubicBezTo>
                    <a:cubicBezTo>
                      <a:pt x="5273" y="119"/>
                      <a:pt x="4109" y="325"/>
                      <a:pt x="3013" y="713"/>
                    </a:cubicBezTo>
                    <a:cubicBezTo>
                      <a:pt x="1895" y="1124"/>
                      <a:pt x="867" y="1717"/>
                      <a:pt x="0" y="2493"/>
                    </a:cubicBezTo>
                    <a:cubicBezTo>
                      <a:pt x="1895" y="1124"/>
                      <a:pt x="4200" y="553"/>
                      <a:pt x="6482" y="485"/>
                    </a:cubicBezTo>
                    <a:cubicBezTo>
                      <a:pt x="6554" y="484"/>
                      <a:pt x="6626" y="484"/>
                      <a:pt x="6697" y="484"/>
                    </a:cubicBezTo>
                    <a:cubicBezTo>
                      <a:pt x="8908" y="484"/>
                      <a:pt x="11118" y="824"/>
                      <a:pt x="13284" y="1420"/>
                    </a:cubicBezTo>
                    <a:cubicBezTo>
                      <a:pt x="15498" y="1968"/>
                      <a:pt x="17690" y="2767"/>
                      <a:pt x="19812" y="3657"/>
                    </a:cubicBezTo>
                    <a:cubicBezTo>
                      <a:pt x="20885" y="4091"/>
                      <a:pt x="21935" y="4548"/>
                      <a:pt x="22985" y="5050"/>
                    </a:cubicBezTo>
                    <a:cubicBezTo>
                      <a:pt x="24035" y="5529"/>
                      <a:pt x="25085" y="6054"/>
                      <a:pt x="26112" y="6602"/>
                    </a:cubicBezTo>
                    <a:cubicBezTo>
                      <a:pt x="24172" y="5301"/>
                      <a:pt x="22118" y="4205"/>
                      <a:pt x="19995" y="3224"/>
                    </a:cubicBezTo>
                    <a:cubicBezTo>
                      <a:pt x="17872" y="2265"/>
                      <a:pt x="15681" y="1443"/>
                      <a:pt x="13421" y="850"/>
                    </a:cubicBezTo>
                    <a:cubicBezTo>
                      <a:pt x="11470" y="357"/>
                      <a:pt x="9451" y="1"/>
                      <a:pt x="742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6" name="Google Shape;586;p16"/>
              <p:cNvSpPr/>
              <p:nvPr/>
            </p:nvSpPr>
            <p:spPr>
              <a:xfrm flipH="1">
                <a:off x="592071" y="2329961"/>
                <a:ext cx="909189" cy="229900"/>
              </a:xfrm>
              <a:custGeom>
                <a:avLst/>
                <a:gdLst/>
                <a:ahLst/>
                <a:cxnLst/>
                <a:rect l="l" t="t" r="r" b="b"/>
                <a:pathLst>
                  <a:path w="26113" h="6603" extrusionOk="0">
                    <a:moveTo>
                      <a:pt x="7426" y="1"/>
                    </a:moveTo>
                    <a:cubicBezTo>
                      <a:pt x="7104" y="1"/>
                      <a:pt x="6782" y="10"/>
                      <a:pt x="6460" y="28"/>
                    </a:cubicBezTo>
                    <a:cubicBezTo>
                      <a:pt x="5296" y="97"/>
                      <a:pt x="4109" y="325"/>
                      <a:pt x="3013" y="713"/>
                    </a:cubicBezTo>
                    <a:cubicBezTo>
                      <a:pt x="1918" y="1124"/>
                      <a:pt x="868" y="1695"/>
                      <a:pt x="0" y="2494"/>
                    </a:cubicBezTo>
                    <a:cubicBezTo>
                      <a:pt x="1895" y="1124"/>
                      <a:pt x="4200" y="531"/>
                      <a:pt x="6483" y="485"/>
                    </a:cubicBezTo>
                    <a:cubicBezTo>
                      <a:pt x="6611" y="482"/>
                      <a:pt x="6739" y="481"/>
                      <a:pt x="6868" y="481"/>
                    </a:cubicBezTo>
                    <a:cubicBezTo>
                      <a:pt x="9024" y="481"/>
                      <a:pt x="11195" y="839"/>
                      <a:pt x="13285" y="1421"/>
                    </a:cubicBezTo>
                    <a:cubicBezTo>
                      <a:pt x="15522" y="1969"/>
                      <a:pt x="17690" y="2767"/>
                      <a:pt x="19836" y="3635"/>
                    </a:cubicBezTo>
                    <a:cubicBezTo>
                      <a:pt x="20886" y="4068"/>
                      <a:pt x="21958" y="4548"/>
                      <a:pt x="22986" y="5050"/>
                    </a:cubicBezTo>
                    <a:cubicBezTo>
                      <a:pt x="24058" y="5529"/>
                      <a:pt x="25085" y="6054"/>
                      <a:pt x="26113" y="6602"/>
                    </a:cubicBezTo>
                    <a:cubicBezTo>
                      <a:pt x="24172" y="5301"/>
                      <a:pt x="22118" y="4205"/>
                      <a:pt x="19995" y="3224"/>
                    </a:cubicBezTo>
                    <a:cubicBezTo>
                      <a:pt x="17895" y="2242"/>
                      <a:pt x="15681" y="1444"/>
                      <a:pt x="13422" y="827"/>
                    </a:cubicBezTo>
                    <a:cubicBezTo>
                      <a:pt x="11471" y="355"/>
                      <a:pt x="9453" y="1"/>
                      <a:pt x="742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7" name="Google Shape;587;p16"/>
              <p:cNvSpPr/>
              <p:nvPr/>
            </p:nvSpPr>
            <p:spPr>
              <a:xfrm flipH="1">
                <a:off x="616722" y="2451509"/>
                <a:ext cx="909189" cy="229935"/>
              </a:xfrm>
              <a:custGeom>
                <a:avLst/>
                <a:gdLst/>
                <a:ahLst/>
                <a:cxnLst/>
                <a:rect l="l" t="t" r="r" b="b"/>
                <a:pathLst>
                  <a:path w="26113" h="6604" extrusionOk="0">
                    <a:moveTo>
                      <a:pt x="7471" y="1"/>
                    </a:moveTo>
                    <a:cubicBezTo>
                      <a:pt x="7135" y="1"/>
                      <a:pt x="6798" y="10"/>
                      <a:pt x="6460" y="30"/>
                    </a:cubicBezTo>
                    <a:cubicBezTo>
                      <a:pt x="5296" y="98"/>
                      <a:pt x="4132" y="326"/>
                      <a:pt x="3014" y="714"/>
                    </a:cubicBezTo>
                    <a:cubicBezTo>
                      <a:pt x="1918" y="1125"/>
                      <a:pt x="868" y="1696"/>
                      <a:pt x="1" y="2472"/>
                    </a:cubicBezTo>
                    <a:cubicBezTo>
                      <a:pt x="1895" y="1102"/>
                      <a:pt x="4224" y="532"/>
                      <a:pt x="6483" y="486"/>
                    </a:cubicBezTo>
                    <a:cubicBezTo>
                      <a:pt x="6613" y="484"/>
                      <a:pt x="6743" y="482"/>
                      <a:pt x="6872" y="482"/>
                    </a:cubicBezTo>
                    <a:cubicBezTo>
                      <a:pt x="9045" y="482"/>
                      <a:pt x="11196" y="839"/>
                      <a:pt x="13285" y="1399"/>
                    </a:cubicBezTo>
                    <a:cubicBezTo>
                      <a:pt x="15522" y="1970"/>
                      <a:pt x="17690" y="2769"/>
                      <a:pt x="19836" y="3636"/>
                    </a:cubicBezTo>
                    <a:cubicBezTo>
                      <a:pt x="20909" y="4070"/>
                      <a:pt x="21959" y="4549"/>
                      <a:pt x="23009" y="5051"/>
                    </a:cubicBezTo>
                    <a:cubicBezTo>
                      <a:pt x="24059" y="5531"/>
                      <a:pt x="25086" y="6056"/>
                      <a:pt x="26113" y="6603"/>
                    </a:cubicBezTo>
                    <a:cubicBezTo>
                      <a:pt x="24196" y="5302"/>
                      <a:pt x="22119" y="4207"/>
                      <a:pt x="20019" y="3225"/>
                    </a:cubicBezTo>
                    <a:cubicBezTo>
                      <a:pt x="17896" y="2244"/>
                      <a:pt x="15705" y="1445"/>
                      <a:pt x="13445" y="829"/>
                    </a:cubicBezTo>
                    <a:cubicBezTo>
                      <a:pt x="11487" y="339"/>
                      <a:pt x="9496" y="1"/>
                      <a:pt x="747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8" name="Google Shape;588;p16"/>
              <p:cNvSpPr/>
              <p:nvPr/>
            </p:nvSpPr>
            <p:spPr>
              <a:xfrm flipH="1">
                <a:off x="640537" y="2573126"/>
                <a:ext cx="909189" cy="229099"/>
              </a:xfrm>
              <a:custGeom>
                <a:avLst/>
                <a:gdLst/>
                <a:ahLst/>
                <a:cxnLst/>
                <a:rect l="l" t="t" r="r" b="b"/>
                <a:pathLst>
                  <a:path w="26113" h="6580" extrusionOk="0">
                    <a:moveTo>
                      <a:pt x="7463" y="0"/>
                    </a:moveTo>
                    <a:cubicBezTo>
                      <a:pt x="7129" y="0"/>
                      <a:pt x="6794" y="9"/>
                      <a:pt x="6460" y="29"/>
                    </a:cubicBezTo>
                    <a:cubicBezTo>
                      <a:pt x="5273" y="97"/>
                      <a:pt x="4109" y="326"/>
                      <a:pt x="3013" y="714"/>
                    </a:cubicBezTo>
                    <a:cubicBezTo>
                      <a:pt x="1895" y="1125"/>
                      <a:pt x="867" y="1695"/>
                      <a:pt x="0" y="2471"/>
                    </a:cubicBezTo>
                    <a:cubicBezTo>
                      <a:pt x="1895" y="1102"/>
                      <a:pt x="4200" y="531"/>
                      <a:pt x="6482" y="485"/>
                    </a:cubicBezTo>
                    <a:cubicBezTo>
                      <a:pt x="6611" y="483"/>
                      <a:pt x="6739" y="482"/>
                      <a:pt x="6868" y="482"/>
                    </a:cubicBezTo>
                    <a:cubicBezTo>
                      <a:pt x="9022" y="482"/>
                      <a:pt x="11172" y="838"/>
                      <a:pt x="13262" y="1398"/>
                    </a:cubicBezTo>
                    <a:cubicBezTo>
                      <a:pt x="15498" y="1946"/>
                      <a:pt x="17667" y="2768"/>
                      <a:pt x="19812" y="3635"/>
                    </a:cubicBezTo>
                    <a:cubicBezTo>
                      <a:pt x="20885" y="4069"/>
                      <a:pt x="21935" y="4548"/>
                      <a:pt x="22985" y="5051"/>
                    </a:cubicBezTo>
                    <a:cubicBezTo>
                      <a:pt x="24035" y="5530"/>
                      <a:pt x="25085" y="6055"/>
                      <a:pt x="26112" y="6580"/>
                    </a:cubicBezTo>
                    <a:cubicBezTo>
                      <a:pt x="24172" y="5302"/>
                      <a:pt x="22118" y="4206"/>
                      <a:pt x="19995" y="3224"/>
                    </a:cubicBezTo>
                    <a:cubicBezTo>
                      <a:pt x="17872" y="2243"/>
                      <a:pt x="15681" y="1444"/>
                      <a:pt x="13421" y="828"/>
                    </a:cubicBezTo>
                    <a:cubicBezTo>
                      <a:pt x="11483" y="338"/>
                      <a:pt x="9478" y="0"/>
                      <a:pt x="74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9" name="Google Shape;589;p16"/>
              <p:cNvSpPr/>
              <p:nvPr/>
            </p:nvSpPr>
            <p:spPr>
              <a:xfrm flipH="1">
                <a:off x="1422538" y="1583891"/>
                <a:ext cx="340968" cy="1324040"/>
              </a:xfrm>
              <a:custGeom>
                <a:avLst/>
                <a:gdLst/>
                <a:ahLst/>
                <a:cxnLst/>
                <a:rect l="l" t="t" r="r" b="b"/>
                <a:pathLst>
                  <a:path w="9793" h="38028" extrusionOk="0">
                    <a:moveTo>
                      <a:pt x="9336" y="1"/>
                    </a:moveTo>
                    <a:lnTo>
                      <a:pt x="0" y="37845"/>
                    </a:lnTo>
                    <a:lnTo>
                      <a:pt x="2853" y="38028"/>
                    </a:lnTo>
                    <a:lnTo>
                      <a:pt x="9792" y="708"/>
                    </a:lnTo>
                    <a:lnTo>
                      <a:pt x="9336"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0" name="Google Shape;590;p16"/>
              <p:cNvSpPr/>
              <p:nvPr/>
            </p:nvSpPr>
            <p:spPr>
              <a:xfrm flipH="1">
                <a:off x="1626012" y="2901525"/>
                <a:ext cx="137494" cy="285364"/>
              </a:xfrm>
              <a:custGeom>
                <a:avLst/>
                <a:gdLst/>
                <a:ahLst/>
                <a:cxnLst/>
                <a:rect l="l" t="t" r="r" b="b"/>
                <a:pathLst>
                  <a:path w="3949" h="8196" extrusionOk="0">
                    <a:moveTo>
                      <a:pt x="0" y="1"/>
                    </a:moveTo>
                    <a:lnTo>
                      <a:pt x="662" y="8195"/>
                    </a:lnTo>
                    <a:lnTo>
                      <a:pt x="1963" y="5776"/>
                    </a:lnTo>
                    <a:lnTo>
                      <a:pt x="3949" y="7419"/>
                    </a:lnTo>
                    <a:lnTo>
                      <a:pt x="2853" y="184"/>
                    </a:lnTo>
                    <a:lnTo>
                      <a:pt x="0"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1" name="Google Shape;591;p16"/>
              <p:cNvSpPr/>
              <p:nvPr/>
            </p:nvSpPr>
            <p:spPr>
              <a:xfrm flipH="1">
                <a:off x="2694108" y="1730926"/>
                <a:ext cx="85860" cy="343335"/>
              </a:xfrm>
              <a:custGeom>
                <a:avLst/>
                <a:gdLst/>
                <a:ahLst/>
                <a:cxnLst/>
                <a:rect l="l" t="t" r="r" b="b"/>
                <a:pathLst>
                  <a:path w="2466" h="9861" fill="none" extrusionOk="0">
                    <a:moveTo>
                      <a:pt x="1" y="9861"/>
                    </a:moveTo>
                    <a:lnTo>
                      <a:pt x="2466" y="0"/>
                    </a:lnTo>
                  </a:path>
                </a:pathLst>
              </a:custGeom>
              <a:noFill/>
              <a:ln w="19050" cap="rnd" cmpd="sng">
                <a:solidFill>
                  <a:srgbClr val="58C3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Design">
  <p:cSld name="CUSTOM_4">
    <p:spTree>
      <p:nvGrpSpPr>
        <p:cNvPr id="1" name="Shape 592"/>
        <p:cNvGrpSpPr/>
        <p:nvPr/>
      </p:nvGrpSpPr>
      <p:grpSpPr>
        <a:xfrm>
          <a:off x="0" y="0"/>
          <a:ext cx="0" cy="0"/>
          <a:chOff x="0" y="0"/>
          <a:chExt cx="0" cy="0"/>
        </a:xfrm>
      </p:grpSpPr>
      <p:sp>
        <p:nvSpPr>
          <p:cNvPr id="593" name="Google Shape;593;p17"/>
          <p:cNvSpPr/>
          <p:nvPr/>
        </p:nvSpPr>
        <p:spPr>
          <a:xfrm>
            <a:off x="-10294" y="-1"/>
            <a:ext cx="4245062" cy="2564078"/>
          </a:xfrm>
          <a:custGeom>
            <a:avLst/>
            <a:gdLst/>
            <a:ahLst/>
            <a:cxnLst/>
            <a:rect l="l" t="t" r="r" b="b"/>
            <a:pathLst>
              <a:path w="86687" h="16031" extrusionOk="0">
                <a:moveTo>
                  <a:pt x="86545" y="1"/>
                </a:moveTo>
                <a:cubicBezTo>
                  <a:pt x="86497" y="1"/>
                  <a:pt x="86437" y="1"/>
                  <a:pt x="86365" y="2"/>
                </a:cubicBezTo>
                <a:lnTo>
                  <a:pt x="86686" y="2"/>
                </a:lnTo>
                <a:cubicBezTo>
                  <a:pt x="86686" y="2"/>
                  <a:pt x="86640" y="1"/>
                  <a:pt x="86545" y="1"/>
                </a:cubicBezTo>
                <a:close/>
                <a:moveTo>
                  <a:pt x="0" y="2"/>
                </a:moveTo>
                <a:lnTo>
                  <a:pt x="0" y="15909"/>
                </a:lnTo>
                <a:cubicBezTo>
                  <a:pt x="0" y="15909"/>
                  <a:pt x="1537" y="16030"/>
                  <a:pt x="4325" y="16030"/>
                </a:cubicBezTo>
                <a:cubicBezTo>
                  <a:pt x="11718" y="16030"/>
                  <a:pt x="27909" y="15174"/>
                  <a:pt x="47594" y="8923"/>
                </a:cubicBezTo>
                <a:cubicBezTo>
                  <a:pt x="73781" y="611"/>
                  <a:pt x="84454" y="34"/>
                  <a:pt x="86365" y="2"/>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594" name="Google Shape;594;p17"/>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lvl1pPr lvl="0" algn="r" rtl="0">
              <a:spcBef>
                <a:spcPts val="0"/>
              </a:spcBef>
              <a:spcAft>
                <a:spcPts val="0"/>
              </a:spcAft>
              <a:buSzPts val="3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95" name="Google Shape;595;p17"/>
          <p:cNvGrpSpPr/>
          <p:nvPr/>
        </p:nvGrpSpPr>
        <p:grpSpPr>
          <a:xfrm>
            <a:off x="-10297" y="34320"/>
            <a:ext cx="3600624" cy="2087607"/>
            <a:chOff x="-13727" y="19306"/>
            <a:chExt cx="4800192" cy="1174330"/>
          </a:xfrm>
        </p:grpSpPr>
        <p:sp>
          <p:nvSpPr>
            <p:cNvPr id="596" name="Google Shape;596;p17"/>
            <p:cNvSpPr/>
            <p:nvPr/>
          </p:nvSpPr>
          <p:spPr>
            <a:xfrm>
              <a:off x="397643" y="588186"/>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7" name="Google Shape;597;p17"/>
            <p:cNvSpPr/>
            <p:nvPr/>
          </p:nvSpPr>
          <p:spPr>
            <a:xfrm>
              <a:off x="520613" y="76696"/>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8" name="Google Shape;598;p17"/>
            <p:cNvSpPr/>
            <p:nvPr/>
          </p:nvSpPr>
          <p:spPr>
            <a:xfrm>
              <a:off x="699947" y="40020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9" name="Google Shape;599;p17"/>
            <p:cNvSpPr/>
            <p:nvPr/>
          </p:nvSpPr>
          <p:spPr>
            <a:xfrm>
              <a:off x="1376451" y="71833"/>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0" name="Google Shape;600;p17"/>
            <p:cNvSpPr/>
            <p:nvPr/>
          </p:nvSpPr>
          <p:spPr>
            <a:xfrm>
              <a:off x="2027227" y="101317"/>
              <a:ext cx="54349" cy="76941"/>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1" name="Google Shape;601;p17"/>
            <p:cNvSpPr/>
            <p:nvPr/>
          </p:nvSpPr>
          <p:spPr>
            <a:xfrm>
              <a:off x="1206710" y="109225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2" name="Google Shape;602;p17"/>
            <p:cNvSpPr/>
            <p:nvPr/>
          </p:nvSpPr>
          <p:spPr>
            <a:xfrm>
              <a:off x="2484818" y="625636"/>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3" name="Google Shape;603;p17"/>
            <p:cNvSpPr/>
            <p:nvPr/>
          </p:nvSpPr>
          <p:spPr>
            <a:xfrm>
              <a:off x="930697" y="4620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4" name="Google Shape;604;p17"/>
            <p:cNvSpPr/>
            <p:nvPr/>
          </p:nvSpPr>
          <p:spPr>
            <a:xfrm>
              <a:off x="187972" y="163744"/>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5" name="Google Shape;605;p17"/>
            <p:cNvSpPr/>
            <p:nvPr/>
          </p:nvSpPr>
          <p:spPr>
            <a:xfrm>
              <a:off x="242297" y="1096894"/>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6" name="Google Shape;606;p17"/>
            <p:cNvSpPr/>
            <p:nvPr/>
          </p:nvSpPr>
          <p:spPr>
            <a:xfrm>
              <a:off x="2460151" y="46208"/>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07" name="Google Shape;607;p17"/>
            <p:cNvGrpSpPr/>
            <p:nvPr/>
          </p:nvGrpSpPr>
          <p:grpSpPr>
            <a:xfrm rot="-4782693">
              <a:off x="3763256" y="113357"/>
              <a:ext cx="169069" cy="177313"/>
              <a:chOff x="4298580" y="207227"/>
              <a:chExt cx="169073" cy="177317"/>
            </a:xfrm>
          </p:grpSpPr>
          <p:sp>
            <p:nvSpPr>
              <p:cNvPr id="608" name="Google Shape;608;p17"/>
              <p:cNvSpPr/>
              <p:nvPr/>
            </p:nvSpPr>
            <p:spPr>
              <a:xfrm>
                <a:off x="4304148" y="212174"/>
                <a:ext cx="35788" cy="35193"/>
              </a:xfrm>
              <a:custGeom>
                <a:avLst/>
                <a:gdLst/>
                <a:ahLst/>
                <a:cxnLst/>
                <a:rect l="l" t="t" r="r" b="b"/>
                <a:pathLst>
                  <a:path w="1324" h="1302" extrusionOk="0">
                    <a:moveTo>
                      <a:pt x="685" y="0"/>
                    </a:moveTo>
                    <a:cubicBezTo>
                      <a:pt x="639" y="0"/>
                      <a:pt x="594" y="0"/>
                      <a:pt x="548" y="23"/>
                    </a:cubicBezTo>
                    <a:cubicBezTo>
                      <a:pt x="479" y="23"/>
                      <a:pt x="411" y="69"/>
                      <a:pt x="343" y="114"/>
                    </a:cubicBezTo>
                    <a:cubicBezTo>
                      <a:pt x="320" y="114"/>
                      <a:pt x="274" y="160"/>
                      <a:pt x="251" y="183"/>
                    </a:cubicBezTo>
                    <a:cubicBezTo>
                      <a:pt x="251" y="183"/>
                      <a:pt x="228" y="206"/>
                      <a:pt x="228" y="206"/>
                    </a:cubicBezTo>
                    <a:cubicBezTo>
                      <a:pt x="183" y="228"/>
                      <a:pt x="137" y="251"/>
                      <a:pt x="91" y="297"/>
                    </a:cubicBezTo>
                    <a:cubicBezTo>
                      <a:pt x="0" y="411"/>
                      <a:pt x="0" y="616"/>
                      <a:pt x="23" y="753"/>
                    </a:cubicBezTo>
                    <a:cubicBezTo>
                      <a:pt x="46" y="799"/>
                      <a:pt x="69" y="845"/>
                      <a:pt x="91" y="890"/>
                    </a:cubicBezTo>
                    <a:cubicBezTo>
                      <a:pt x="91" y="936"/>
                      <a:pt x="114" y="959"/>
                      <a:pt x="114" y="982"/>
                    </a:cubicBezTo>
                    <a:cubicBezTo>
                      <a:pt x="160" y="1050"/>
                      <a:pt x="206" y="1073"/>
                      <a:pt x="228" y="1119"/>
                    </a:cubicBezTo>
                    <a:cubicBezTo>
                      <a:pt x="274" y="1187"/>
                      <a:pt x="365" y="1233"/>
                      <a:pt x="434" y="1255"/>
                    </a:cubicBezTo>
                    <a:cubicBezTo>
                      <a:pt x="525" y="1278"/>
                      <a:pt x="616" y="1301"/>
                      <a:pt x="708" y="1301"/>
                    </a:cubicBezTo>
                    <a:cubicBezTo>
                      <a:pt x="776" y="1301"/>
                      <a:pt x="845" y="1278"/>
                      <a:pt x="890" y="1255"/>
                    </a:cubicBezTo>
                    <a:cubicBezTo>
                      <a:pt x="982" y="1210"/>
                      <a:pt x="1050" y="1164"/>
                      <a:pt x="1119" y="1119"/>
                    </a:cubicBezTo>
                    <a:cubicBezTo>
                      <a:pt x="1187" y="1050"/>
                      <a:pt x="1233" y="959"/>
                      <a:pt x="1278" y="867"/>
                    </a:cubicBezTo>
                    <a:cubicBezTo>
                      <a:pt x="1324" y="799"/>
                      <a:pt x="1324" y="708"/>
                      <a:pt x="1324" y="616"/>
                    </a:cubicBezTo>
                    <a:cubicBezTo>
                      <a:pt x="1324" y="548"/>
                      <a:pt x="1301" y="457"/>
                      <a:pt x="1278" y="388"/>
                    </a:cubicBezTo>
                    <a:cubicBezTo>
                      <a:pt x="1256" y="342"/>
                      <a:pt x="1233" y="297"/>
                      <a:pt x="1187" y="251"/>
                    </a:cubicBezTo>
                    <a:cubicBezTo>
                      <a:pt x="1164" y="206"/>
                      <a:pt x="1141" y="183"/>
                      <a:pt x="1119" y="160"/>
                    </a:cubicBezTo>
                    <a:cubicBezTo>
                      <a:pt x="1073" y="114"/>
                      <a:pt x="1027" y="91"/>
                      <a:pt x="1004" y="69"/>
                    </a:cubicBezTo>
                    <a:cubicBezTo>
                      <a:pt x="936" y="46"/>
                      <a:pt x="867" y="23"/>
                      <a:pt x="822" y="23"/>
                    </a:cubicBezTo>
                    <a:cubicBezTo>
                      <a:pt x="776" y="0"/>
                      <a:pt x="731" y="0"/>
                      <a:pt x="68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9" name="Google Shape;609;p17"/>
              <p:cNvSpPr/>
              <p:nvPr/>
            </p:nvSpPr>
            <p:spPr>
              <a:xfrm>
                <a:off x="4396077" y="219553"/>
                <a:ext cx="66656" cy="74684"/>
              </a:xfrm>
              <a:custGeom>
                <a:avLst/>
                <a:gdLst/>
                <a:ahLst/>
                <a:cxnLst/>
                <a:rect l="l" t="t" r="r" b="b"/>
                <a:pathLst>
                  <a:path w="2466" h="2763" extrusionOk="0">
                    <a:moveTo>
                      <a:pt x="959" y="1"/>
                    </a:moveTo>
                    <a:cubicBezTo>
                      <a:pt x="867" y="1"/>
                      <a:pt x="776" y="24"/>
                      <a:pt x="685" y="47"/>
                    </a:cubicBezTo>
                    <a:cubicBezTo>
                      <a:pt x="639" y="69"/>
                      <a:pt x="571" y="92"/>
                      <a:pt x="502" y="138"/>
                    </a:cubicBezTo>
                    <a:cubicBezTo>
                      <a:pt x="457" y="161"/>
                      <a:pt x="411" y="206"/>
                      <a:pt x="365" y="252"/>
                    </a:cubicBezTo>
                    <a:cubicBezTo>
                      <a:pt x="342" y="275"/>
                      <a:pt x="320" y="298"/>
                      <a:pt x="297" y="343"/>
                    </a:cubicBezTo>
                    <a:cubicBezTo>
                      <a:pt x="228" y="389"/>
                      <a:pt x="183" y="457"/>
                      <a:pt x="160" y="549"/>
                    </a:cubicBezTo>
                    <a:cubicBezTo>
                      <a:pt x="114" y="640"/>
                      <a:pt x="91" y="731"/>
                      <a:pt x="69" y="823"/>
                    </a:cubicBezTo>
                    <a:cubicBezTo>
                      <a:pt x="23" y="982"/>
                      <a:pt x="0" y="1142"/>
                      <a:pt x="0" y="1302"/>
                    </a:cubicBezTo>
                    <a:cubicBezTo>
                      <a:pt x="23" y="1462"/>
                      <a:pt x="69" y="1622"/>
                      <a:pt x="137" y="1759"/>
                    </a:cubicBezTo>
                    <a:cubicBezTo>
                      <a:pt x="206" y="1918"/>
                      <a:pt x="274" y="2078"/>
                      <a:pt x="388" y="2215"/>
                    </a:cubicBezTo>
                    <a:cubicBezTo>
                      <a:pt x="434" y="2284"/>
                      <a:pt x="479" y="2352"/>
                      <a:pt x="548" y="2398"/>
                    </a:cubicBezTo>
                    <a:cubicBezTo>
                      <a:pt x="639" y="2489"/>
                      <a:pt x="753" y="2557"/>
                      <a:pt x="867" y="2626"/>
                    </a:cubicBezTo>
                    <a:cubicBezTo>
                      <a:pt x="1050" y="2717"/>
                      <a:pt x="1255" y="2740"/>
                      <a:pt x="1438" y="2763"/>
                    </a:cubicBezTo>
                    <a:cubicBezTo>
                      <a:pt x="1644" y="2763"/>
                      <a:pt x="1826" y="2694"/>
                      <a:pt x="1986" y="2603"/>
                    </a:cubicBezTo>
                    <a:cubicBezTo>
                      <a:pt x="2100" y="2535"/>
                      <a:pt x="2191" y="2443"/>
                      <a:pt x="2260" y="2352"/>
                    </a:cubicBezTo>
                    <a:cubicBezTo>
                      <a:pt x="2465" y="2101"/>
                      <a:pt x="2465" y="1781"/>
                      <a:pt x="2397" y="1485"/>
                    </a:cubicBezTo>
                    <a:cubicBezTo>
                      <a:pt x="2397" y="1393"/>
                      <a:pt x="2374" y="1302"/>
                      <a:pt x="2351" y="1211"/>
                    </a:cubicBezTo>
                    <a:cubicBezTo>
                      <a:pt x="2305" y="1119"/>
                      <a:pt x="2260" y="1028"/>
                      <a:pt x="2214" y="937"/>
                    </a:cubicBezTo>
                    <a:cubicBezTo>
                      <a:pt x="2191" y="868"/>
                      <a:pt x="2146" y="823"/>
                      <a:pt x="2123" y="754"/>
                    </a:cubicBezTo>
                    <a:cubicBezTo>
                      <a:pt x="2077" y="686"/>
                      <a:pt x="2032" y="640"/>
                      <a:pt x="1986" y="572"/>
                    </a:cubicBezTo>
                    <a:cubicBezTo>
                      <a:pt x="1917" y="503"/>
                      <a:pt x="1872" y="435"/>
                      <a:pt x="1780" y="366"/>
                    </a:cubicBezTo>
                    <a:cubicBezTo>
                      <a:pt x="1712" y="298"/>
                      <a:pt x="1621" y="252"/>
                      <a:pt x="1529" y="184"/>
                    </a:cubicBezTo>
                    <a:cubicBezTo>
                      <a:pt x="1392" y="115"/>
                      <a:pt x="1255" y="47"/>
                      <a:pt x="1096" y="24"/>
                    </a:cubicBezTo>
                    <a:cubicBezTo>
                      <a:pt x="1050" y="1"/>
                      <a:pt x="1004" y="1"/>
                      <a:pt x="959"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0" name="Google Shape;610;p17"/>
              <p:cNvSpPr/>
              <p:nvPr/>
            </p:nvSpPr>
            <p:spPr>
              <a:xfrm>
                <a:off x="4404700" y="322591"/>
                <a:ext cx="58655" cy="56493"/>
              </a:xfrm>
              <a:custGeom>
                <a:avLst/>
                <a:gdLst/>
                <a:ahLst/>
                <a:cxnLst/>
                <a:rect l="l" t="t" r="r" b="b"/>
                <a:pathLst>
                  <a:path w="2170" h="2090" extrusionOk="0">
                    <a:moveTo>
                      <a:pt x="1028" y="1"/>
                    </a:moveTo>
                    <a:cubicBezTo>
                      <a:pt x="914" y="1"/>
                      <a:pt x="822" y="24"/>
                      <a:pt x="708" y="46"/>
                    </a:cubicBezTo>
                    <a:cubicBezTo>
                      <a:pt x="663" y="46"/>
                      <a:pt x="594" y="69"/>
                      <a:pt x="548" y="92"/>
                    </a:cubicBezTo>
                    <a:cubicBezTo>
                      <a:pt x="503" y="115"/>
                      <a:pt x="457" y="138"/>
                      <a:pt x="434" y="161"/>
                    </a:cubicBezTo>
                    <a:cubicBezTo>
                      <a:pt x="366" y="183"/>
                      <a:pt x="297" y="252"/>
                      <a:pt x="252" y="298"/>
                    </a:cubicBezTo>
                    <a:cubicBezTo>
                      <a:pt x="229" y="343"/>
                      <a:pt x="206" y="389"/>
                      <a:pt x="183" y="434"/>
                    </a:cubicBezTo>
                    <a:cubicBezTo>
                      <a:pt x="115" y="480"/>
                      <a:pt x="92" y="594"/>
                      <a:pt x="69" y="663"/>
                    </a:cubicBezTo>
                    <a:cubicBezTo>
                      <a:pt x="23" y="868"/>
                      <a:pt x="1" y="1096"/>
                      <a:pt x="69" y="1302"/>
                    </a:cubicBezTo>
                    <a:cubicBezTo>
                      <a:pt x="115" y="1393"/>
                      <a:pt x="160" y="1484"/>
                      <a:pt x="206" y="1599"/>
                    </a:cubicBezTo>
                    <a:cubicBezTo>
                      <a:pt x="206" y="1621"/>
                      <a:pt x="229" y="1667"/>
                      <a:pt x="252" y="1690"/>
                    </a:cubicBezTo>
                    <a:cubicBezTo>
                      <a:pt x="275" y="1736"/>
                      <a:pt x="320" y="1781"/>
                      <a:pt x="366" y="1827"/>
                    </a:cubicBezTo>
                    <a:cubicBezTo>
                      <a:pt x="389" y="1850"/>
                      <a:pt x="434" y="1872"/>
                      <a:pt x="457" y="1895"/>
                    </a:cubicBezTo>
                    <a:cubicBezTo>
                      <a:pt x="526" y="1941"/>
                      <a:pt x="594" y="1987"/>
                      <a:pt x="663" y="2009"/>
                    </a:cubicBezTo>
                    <a:cubicBezTo>
                      <a:pt x="731" y="2032"/>
                      <a:pt x="777" y="2055"/>
                      <a:pt x="845" y="2055"/>
                    </a:cubicBezTo>
                    <a:cubicBezTo>
                      <a:pt x="914" y="2078"/>
                      <a:pt x="994" y="2089"/>
                      <a:pt x="1073" y="2089"/>
                    </a:cubicBezTo>
                    <a:cubicBezTo>
                      <a:pt x="1153" y="2089"/>
                      <a:pt x="1233" y="2078"/>
                      <a:pt x="1302" y="2055"/>
                    </a:cubicBezTo>
                    <a:cubicBezTo>
                      <a:pt x="1393" y="2032"/>
                      <a:pt x="1461" y="2009"/>
                      <a:pt x="1530" y="1964"/>
                    </a:cubicBezTo>
                    <a:cubicBezTo>
                      <a:pt x="1576" y="1941"/>
                      <a:pt x="1644" y="1918"/>
                      <a:pt x="1690" y="1895"/>
                    </a:cubicBezTo>
                    <a:cubicBezTo>
                      <a:pt x="1781" y="1850"/>
                      <a:pt x="1872" y="1781"/>
                      <a:pt x="1964" y="1690"/>
                    </a:cubicBezTo>
                    <a:cubicBezTo>
                      <a:pt x="2009" y="1621"/>
                      <a:pt x="2078" y="1530"/>
                      <a:pt x="2101" y="1439"/>
                    </a:cubicBezTo>
                    <a:cubicBezTo>
                      <a:pt x="2123" y="1416"/>
                      <a:pt x="2123" y="1370"/>
                      <a:pt x="2146" y="1325"/>
                    </a:cubicBezTo>
                    <a:cubicBezTo>
                      <a:pt x="2169" y="1256"/>
                      <a:pt x="2169" y="1188"/>
                      <a:pt x="2169" y="1142"/>
                    </a:cubicBezTo>
                    <a:cubicBezTo>
                      <a:pt x="2169" y="1096"/>
                      <a:pt x="2146" y="1051"/>
                      <a:pt x="2146" y="1005"/>
                    </a:cubicBezTo>
                    <a:cubicBezTo>
                      <a:pt x="2146" y="937"/>
                      <a:pt x="2123" y="891"/>
                      <a:pt x="2123" y="823"/>
                    </a:cubicBezTo>
                    <a:cubicBezTo>
                      <a:pt x="2101" y="731"/>
                      <a:pt x="2055" y="617"/>
                      <a:pt x="1986" y="526"/>
                    </a:cubicBezTo>
                    <a:cubicBezTo>
                      <a:pt x="1964" y="457"/>
                      <a:pt x="1895" y="389"/>
                      <a:pt x="1827" y="343"/>
                    </a:cubicBezTo>
                    <a:cubicBezTo>
                      <a:pt x="1758" y="252"/>
                      <a:pt x="1644" y="183"/>
                      <a:pt x="1553" y="138"/>
                    </a:cubicBezTo>
                    <a:cubicBezTo>
                      <a:pt x="1484" y="92"/>
                      <a:pt x="1393" y="69"/>
                      <a:pt x="1302" y="46"/>
                    </a:cubicBezTo>
                    <a:cubicBezTo>
                      <a:pt x="1210" y="1"/>
                      <a:pt x="1119" y="1"/>
                      <a:pt x="1028"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1" name="Google Shape;611;p17"/>
              <p:cNvSpPr/>
              <p:nvPr/>
            </p:nvSpPr>
            <p:spPr>
              <a:xfrm>
                <a:off x="4390509" y="214634"/>
                <a:ext cx="77144" cy="87010"/>
              </a:xfrm>
              <a:custGeom>
                <a:avLst/>
                <a:gdLst/>
                <a:ahLst/>
                <a:cxnLst/>
                <a:rect l="l" t="t" r="r" b="b"/>
                <a:pathLst>
                  <a:path w="2854" h="3219" extrusionOk="0">
                    <a:moveTo>
                      <a:pt x="1347" y="320"/>
                    </a:moveTo>
                    <a:cubicBezTo>
                      <a:pt x="1439" y="343"/>
                      <a:pt x="1530" y="366"/>
                      <a:pt x="1621" y="388"/>
                    </a:cubicBezTo>
                    <a:cubicBezTo>
                      <a:pt x="1713" y="457"/>
                      <a:pt x="1827" y="503"/>
                      <a:pt x="1918" y="571"/>
                    </a:cubicBezTo>
                    <a:cubicBezTo>
                      <a:pt x="2009" y="662"/>
                      <a:pt x="2101" y="731"/>
                      <a:pt x="2169" y="845"/>
                    </a:cubicBezTo>
                    <a:cubicBezTo>
                      <a:pt x="2260" y="959"/>
                      <a:pt x="2329" y="1073"/>
                      <a:pt x="2375" y="1210"/>
                    </a:cubicBezTo>
                    <a:cubicBezTo>
                      <a:pt x="2443" y="1324"/>
                      <a:pt x="2466" y="1461"/>
                      <a:pt x="2489" y="1598"/>
                    </a:cubicBezTo>
                    <a:cubicBezTo>
                      <a:pt x="2511" y="1735"/>
                      <a:pt x="2511" y="1895"/>
                      <a:pt x="2489" y="2032"/>
                    </a:cubicBezTo>
                    <a:cubicBezTo>
                      <a:pt x="2489" y="2123"/>
                      <a:pt x="2443" y="2214"/>
                      <a:pt x="2420" y="2329"/>
                    </a:cubicBezTo>
                    <a:cubicBezTo>
                      <a:pt x="2375" y="2397"/>
                      <a:pt x="2329" y="2488"/>
                      <a:pt x="2283" y="2557"/>
                    </a:cubicBezTo>
                    <a:cubicBezTo>
                      <a:pt x="2238" y="2602"/>
                      <a:pt x="2192" y="2671"/>
                      <a:pt x="2123" y="2717"/>
                    </a:cubicBezTo>
                    <a:cubicBezTo>
                      <a:pt x="2078" y="2739"/>
                      <a:pt x="2009" y="2785"/>
                      <a:pt x="1941" y="2808"/>
                    </a:cubicBezTo>
                    <a:cubicBezTo>
                      <a:pt x="1872" y="2854"/>
                      <a:pt x="1804" y="2854"/>
                      <a:pt x="1735" y="2876"/>
                    </a:cubicBezTo>
                    <a:lnTo>
                      <a:pt x="1507" y="2876"/>
                    </a:lnTo>
                    <a:cubicBezTo>
                      <a:pt x="1416" y="2854"/>
                      <a:pt x="1325" y="2831"/>
                      <a:pt x="1256" y="2808"/>
                    </a:cubicBezTo>
                    <a:cubicBezTo>
                      <a:pt x="1142" y="2762"/>
                      <a:pt x="1028" y="2694"/>
                      <a:pt x="914" y="2625"/>
                    </a:cubicBezTo>
                    <a:cubicBezTo>
                      <a:pt x="822" y="2534"/>
                      <a:pt x="754" y="2466"/>
                      <a:pt x="685" y="2351"/>
                    </a:cubicBezTo>
                    <a:cubicBezTo>
                      <a:pt x="594" y="2260"/>
                      <a:pt x="526" y="2146"/>
                      <a:pt x="480" y="2009"/>
                    </a:cubicBezTo>
                    <a:cubicBezTo>
                      <a:pt x="412" y="1872"/>
                      <a:pt x="366" y="1712"/>
                      <a:pt x="343" y="1575"/>
                    </a:cubicBezTo>
                    <a:cubicBezTo>
                      <a:pt x="343" y="1507"/>
                      <a:pt x="343" y="1438"/>
                      <a:pt x="343" y="1347"/>
                    </a:cubicBezTo>
                    <a:cubicBezTo>
                      <a:pt x="343" y="1301"/>
                      <a:pt x="343" y="1256"/>
                      <a:pt x="343" y="1210"/>
                    </a:cubicBezTo>
                    <a:lnTo>
                      <a:pt x="343" y="1187"/>
                    </a:lnTo>
                    <a:cubicBezTo>
                      <a:pt x="366" y="1073"/>
                      <a:pt x="389" y="982"/>
                      <a:pt x="434" y="891"/>
                    </a:cubicBezTo>
                    <a:cubicBezTo>
                      <a:pt x="480" y="799"/>
                      <a:pt x="526" y="708"/>
                      <a:pt x="571" y="639"/>
                    </a:cubicBezTo>
                    <a:cubicBezTo>
                      <a:pt x="594" y="617"/>
                      <a:pt x="594" y="617"/>
                      <a:pt x="617" y="594"/>
                    </a:cubicBezTo>
                    <a:cubicBezTo>
                      <a:pt x="640" y="548"/>
                      <a:pt x="685" y="525"/>
                      <a:pt x="731" y="480"/>
                    </a:cubicBezTo>
                    <a:cubicBezTo>
                      <a:pt x="777" y="457"/>
                      <a:pt x="822" y="434"/>
                      <a:pt x="868" y="411"/>
                    </a:cubicBezTo>
                    <a:cubicBezTo>
                      <a:pt x="868" y="411"/>
                      <a:pt x="868" y="411"/>
                      <a:pt x="868" y="388"/>
                    </a:cubicBezTo>
                    <a:lnTo>
                      <a:pt x="891" y="388"/>
                    </a:lnTo>
                    <a:cubicBezTo>
                      <a:pt x="947" y="370"/>
                      <a:pt x="1004" y="351"/>
                      <a:pt x="1074" y="332"/>
                    </a:cubicBezTo>
                    <a:lnTo>
                      <a:pt x="1074" y="332"/>
                    </a:lnTo>
                    <a:cubicBezTo>
                      <a:pt x="1073" y="335"/>
                      <a:pt x="1073" y="338"/>
                      <a:pt x="1073" y="343"/>
                    </a:cubicBezTo>
                    <a:cubicBezTo>
                      <a:pt x="1073" y="343"/>
                      <a:pt x="1073" y="337"/>
                      <a:pt x="1076" y="331"/>
                    </a:cubicBezTo>
                    <a:lnTo>
                      <a:pt x="1076" y="331"/>
                    </a:lnTo>
                    <a:cubicBezTo>
                      <a:pt x="1076" y="331"/>
                      <a:pt x="1075" y="332"/>
                      <a:pt x="1074" y="332"/>
                    </a:cubicBezTo>
                    <a:lnTo>
                      <a:pt x="1074" y="332"/>
                    </a:lnTo>
                    <a:cubicBezTo>
                      <a:pt x="1074" y="320"/>
                      <a:pt x="1078" y="320"/>
                      <a:pt x="1096" y="320"/>
                    </a:cubicBezTo>
                    <a:cubicBezTo>
                      <a:pt x="1085" y="320"/>
                      <a:pt x="1079" y="325"/>
                      <a:pt x="1076" y="331"/>
                    </a:cubicBezTo>
                    <a:lnTo>
                      <a:pt x="1076" y="331"/>
                    </a:lnTo>
                    <a:cubicBezTo>
                      <a:pt x="1090" y="327"/>
                      <a:pt x="1104" y="324"/>
                      <a:pt x="1119" y="320"/>
                    </a:cubicBezTo>
                    <a:close/>
                    <a:moveTo>
                      <a:pt x="1233" y="0"/>
                    </a:moveTo>
                    <a:cubicBezTo>
                      <a:pt x="1165" y="0"/>
                      <a:pt x="1073" y="0"/>
                      <a:pt x="1005" y="23"/>
                    </a:cubicBezTo>
                    <a:lnTo>
                      <a:pt x="982" y="23"/>
                    </a:lnTo>
                    <a:cubicBezTo>
                      <a:pt x="914" y="46"/>
                      <a:pt x="868" y="46"/>
                      <a:pt x="822" y="69"/>
                    </a:cubicBezTo>
                    <a:cubicBezTo>
                      <a:pt x="800" y="69"/>
                      <a:pt x="800" y="69"/>
                      <a:pt x="800" y="92"/>
                    </a:cubicBezTo>
                    <a:cubicBezTo>
                      <a:pt x="754" y="92"/>
                      <a:pt x="731" y="115"/>
                      <a:pt x="708" y="115"/>
                    </a:cubicBezTo>
                    <a:cubicBezTo>
                      <a:pt x="708" y="115"/>
                      <a:pt x="685" y="137"/>
                      <a:pt x="685" y="137"/>
                    </a:cubicBezTo>
                    <a:lnTo>
                      <a:pt x="663" y="137"/>
                    </a:lnTo>
                    <a:cubicBezTo>
                      <a:pt x="663" y="137"/>
                      <a:pt x="663" y="160"/>
                      <a:pt x="640" y="160"/>
                    </a:cubicBezTo>
                    <a:lnTo>
                      <a:pt x="617" y="160"/>
                    </a:lnTo>
                    <a:cubicBezTo>
                      <a:pt x="617" y="160"/>
                      <a:pt x="617" y="183"/>
                      <a:pt x="617" y="183"/>
                    </a:cubicBezTo>
                    <a:lnTo>
                      <a:pt x="594" y="183"/>
                    </a:lnTo>
                    <a:cubicBezTo>
                      <a:pt x="594" y="183"/>
                      <a:pt x="571" y="183"/>
                      <a:pt x="571" y="206"/>
                    </a:cubicBezTo>
                    <a:cubicBezTo>
                      <a:pt x="480" y="274"/>
                      <a:pt x="389" y="366"/>
                      <a:pt x="320" y="457"/>
                    </a:cubicBezTo>
                    <a:lnTo>
                      <a:pt x="297" y="457"/>
                    </a:lnTo>
                    <a:cubicBezTo>
                      <a:pt x="229" y="548"/>
                      <a:pt x="160" y="662"/>
                      <a:pt x="115" y="799"/>
                    </a:cubicBezTo>
                    <a:cubicBezTo>
                      <a:pt x="23" y="1050"/>
                      <a:pt x="1" y="1324"/>
                      <a:pt x="23" y="1575"/>
                    </a:cubicBezTo>
                    <a:cubicBezTo>
                      <a:pt x="23" y="1575"/>
                      <a:pt x="23" y="1575"/>
                      <a:pt x="23" y="1598"/>
                    </a:cubicBezTo>
                    <a:cubicBezTo>
                      <a:pt x="46" y="1804"/>
                      <a:pt x="115" y="1986"/>
                      <a:pt x="183" y="2169"/>
                    </a:cubicBezTo>
                    <a:cubicBezTo>
                      <a:pt x="366" y="2557"/>
                      <a:pt x="663" y="2876"/>
                      <a:pt x="1051" y="3082"/>
                    </a:cubicBezTo>
                    <a:cubicBezTo>
                      <a:pt x="1233" y="3173"/>
                      <a:pt x="1439" y="3219"/>
                      <a:pt x="1667" y="3219"/>
                    </a:cubicBezTo>
                    <a:cubicBezTo>
                      <a:pt x="1758" y="3196"/>
                      <a:pt x="1850" y="3196"/>
                      <a:pt x="1964" y="3150"/>
                    </a:cubicBezTo>
                    <a:cubicBezTo>
                      <a:pt x="2078" y="3127"/>
                      <a:pt x="2169" y="3082"/>
                      <a:pt x="2260" y="3013"/>
                    </a:cubicBezTo>
                    <a:cubicBezTo>
                      <a:pt x="2443" y="2899"/>
                      <a:pt x="2580" y="2739"/>
                      <a:pt x="2671" y="2557"/>
                    </a:cubicBezTo>
                    <a:cubicBezTo>
                      <a:pt x="2785" y="2351"/>
                      <a:pt x="2831" y="2123"/>
                      <a:pt x="2831" y="1895"/>
                    </a:cubicBezTo>
                    <a:cubicBezTo>
                      <a:pt x="2854" y="1667"/>
                      <a:pt x="2808" y="1461"/>
                      <a:pt x="2740" y="1256"/>
                    </a:cubicBezTo>
                    <a:cubicBezTo>
                      <a:pt x="2694" y="1050"/>
                      <a:pt x="2580" y="868"/>
                      <a:pt x="2466" y="708"/>
                    </a:cubicBezTo>
                    <a:cubicBezTo>
                      <a:pt x="2215" y="343"/>
                      <a:pt x="1827" y="69"/>
                      <a:pt x="1393"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2" name="Google Shape;612;p17"/>
              <p:cNvSpPr/>
              <p:nvPr/>
            </p:nvSpPr>
            <p:spPr>
              <a:xfrm>
                <a:off x="4298580" y="207227"/>
                <a:ext cx="46924" cy="46681"/>
              </a:xfrm>
              <a:custGeom>
                <a:avLst/>
                <a:gdLst/>
                <a:ahLst/>
                <a:cxnLst/>
                <a:rect l="l" t="t" r="r" b="b"/>
                <a:pathLst>
                  <a:path w="1736" h="1727" extrusionOk="0">
                    <a:moveTo>
                      <a:pt x="914" y="343"/>
                    </a:moveTo>
                    <a:cubicBezTo>
                      <a:pt x="959" y="343"/>
                      <a:pt x="982" y="343"/>
                      <a:pt x="1028" y="366"/>
                    </a:cubicBezTo>
                    <a:cubicBezTo>
                      <a:pt x="1073" y="366"/>
                      <a:pt x="1119" y="389"/>
                      <a:pt x="1165" y="411"/>
                    </a:cubicBezTo>
                    <a:cubicBezTo>
                      <a:pt x="1188" y="457"/>
                      <a:pt x="1233" y="480"/>
                      <a:pt x="1256" y="503"/>
                    </a:cubicBezTo>
                    <a:cubicBezTo>
                      <a:pt x="1302" y="548"/>
                      <a:pt x="1325" y="571"/>
                      <a:pt x="1347" y="617"/>
                    </a:cubicBezTo>
                    <a:cubicBezTo>
                      <a:pt x="1370" y="662"/>
                      <a:pt x="1370" y="708"/>
                      <a:pt x="1393" y="754"/>
                    </a:cubicBezTo>
                    <a:cubicBezTo>
                      <a:pt x="1393" y="799"/>
                      <a:pt x="1393" y="845"/>
                      <a:pt x="1393" y="891"/>
                    </a:cubicBezTo>
                    <a:cubicBezTo>
                      <a:pt x="1393" y="936"/>
                      <a:pt x="1393" y="982"/>
                      <a:pt x="1370" y="1028"/>
                    </a:cubicBezTo>
                    <a:cubicBezTo>
                      <a:pt x="1347" y="1073"/>
                      <a:pt x="1325" y="1142"/>
                      <a:pt x="1302" y="1187"/>
                    </a:cubicBezTo>
                    <a:cubicBezTo>
                      <a:pt x="1279" y="1210"/>
                      <a:pt x="1256" y="1233"/>
                      <a:pt x="1210" y="1279"/>
                    </a:cubicBezTo>
                    <a:cubicBezTo>
                      <a:pt x="1188" y="1302"/>
                      <a:pt x="1142" y="1324"/>
                      <a:pt x="1096" y="1347"/>
                    </a:cubicBezTo>
                    <a:cubicBezTo>
                      <a:pt x="1051" y="1370"/>
                      <a:pt x="1005" y="1393"/>
                      <a:pt x="959" y="1393"/>
                    </a:cubicBezTo>
                    <a:lnTo>
                      <a:pt x="822" y="1393"/>
                    </a:lnTo>
                    <a:cubicBezTo>
                      <a:pt x="777" y="1393"/>
                      <a:pt x="731" y="1393"/>
                      <a:pt x="685" y="1370"/>
                    </a:cubicBezTo>
                    <a:cubicBezTo>
                      <a:pt x="640" y="1347"/>
                      <a:pt x="617" y="1347"/>
                      <a:pt x="571" y="1302"/>
                    </a:cubicBezTo>
                    <a:cubicBezTo>
                      <a:pt x="526" y="1279"/>
                      <a:pt x="503" y="1256"/>
                      <a:pt x="457" y="1210"/>
                    </a:cubicBezTo>
                    <a:cubicBezTo>
                      <a:pt x="434" y="1187"/>
                      <a:pt x="412" y="1142"/>
                      <a:pt x="389" y="1096"/>
                    </a:cubicBezTo>
                    <a:cubicBezTo>
                      <a:pt x="366" y="1050"/>
                      <a:pt x="343" y="1005"/>
                      <a:pt x="343" y="959"/>
                    </a:cubicBezTo>
                    <a:cubicBezTo>
                      <a:pt x="320" y="913"/>
                      <a:pt x="320" y="891"/>
                      <a:pt x="320" y="845"/>
                    </a:cubicBezTo>
                    <a:cubicBezTo>
                      <a:pt x="343" y="777"/>
                      <a:pt x="343" y="731"/>
                      <a:pt x="366" y="685"/>
                    </a:cubicBezTo>
                    <a:cubicBezTo>
                      <a:pt x="366" y="662"/>
                      <a:pt x="366" y="640"/>
                      <a:pt x="389" y="640"/>
                    </a:cubicBezTo>
                    <a:cubicBezTo>
                      <a:pt x="389" y="617"/>
                      <a:pt x="389" y="617"/>
                      <a:pt x="389" y="594"/>
                    </a:cubicBezTo>
                    <a:lnTo>
                      <a:pt x="412" y="594"/>
                    </a:lnTo>
                    <a:cubicBezTo>
                      <a:pt x="412" y="594"/>
                      <a:pt x="412" y="571"/>
                      <a:pt x="412" y="571"/>
                    </a:cubicBezTo>
                    <a:cubicBezTo>
                      <a:pt x="434" y="525"/>
                      <a:pt x="480" y="503"/>
                      <a:pt x="503" y="457"/>
                    </a:cubicBezTo>
                    <a:cubicBezTo>
                      <a:pt x="549" y="434"/>
                      <a:pt x="594" y="411"/>
                      <a:pt x="617" y="389"/>
                    </a:cubicBezTo>
                    <a:cubicBezTo>
                      <a:pt x="640" y="389"/>
                      <a:pt x="663" y="366"/>
                      <a:pt x="685" y="366"/>
                    </a:cubicBezTo>
                    <a:cubicBezTo>
                      <a:pt x="708" y="366"/>
                      <a:pt x="731" y="343"/>
                      <a:pt x="754" y="343"/>
                    </a:cubicBezTo>
                    <a:close/>
                    <a:moveTo>
                      <a:pt x="868" y="0"/>
                    </a:moveTo>
                    <a:cubicBezTo>
                      <a:pt x="777" y="0"/>
                      <a:pt x="663" y="23"/>
                      <a:pt x="571" y="46"/>
                    </a:cubicBezTo>
                    <a:cubicBezTo>
                      <a:pt x="526" y="69"/>
                      <a:pt x="457" y="115"/>
                      <a:pt x="412" y="137"/>
                    </a:cubicBezTo>
                    <a:cubicBezTo>
                      <a:pt x="366" y="160"/>
                      <a:pt x="320" y="206"/>
                      <a:pt x="275" y="229"/>
                    </a:cubicBezTo>
                    <a:cubicBezTo>
                      <a:pt x="275" y="252"/>
                      <a:pt x="275" y="252"/>
                      <a:pt x="252" y="252"/>
                    </a:cubicBezTo>
                    <a:cubicBezTo>
                      <a:pt x="252" y="274"/>
                      <a:pt x="229" y="297"/>
                      <a:pt x="206" y="320"/>
                    </a:cubicBezTo>
                    <a:cubicBezTo>
                      <a:pt x="160" y="366"/>
                      <a:pt x="138" y="411"/>
                      <a:pt x="92" y="480"/>
                    </a:cubicBezTo>
                    <a:cubicBezTo>
                      <a:pt x="92" y="503"/>
                      <a:pt x="69" y="525"/>
                      <a:pt x="69" y="571"/>
                    </a:cubicBezTo>
                    <a:cubicBezTo>
                      <a:pt x="46" y="571"/>
                      <a:pt x="46" y="594"/>
                      <a:pt x="46" y="594"/>
                    </a:cubicBezTo>
                    <a:cubicBezTo>
                      <a:pt x="46" y="617"/>
                      <a:pt x="46" y="617"/>
                      <a:pt x="24" y="640"/>
                    </a:cubicBezTo>
                    <a:cubicBezTo>
                      <a:pt x="24" y="708"/>
                      <a:pt x="1" y="777"/>
                      <a:pt x="1" y="845"/>
                    </a:cubicBezTo>
                    <a:cubicBezTo>
                      <a:pt x="1" y="868"/>
                      <a:pt x="1" y="913"/>
                      <a:pt x="1" y="936"/>
                    </a:cubicBezTo>
                    <a:cubicBezTo>
                      <a:pt x="1" y="1005"/>
                      <a:pt x="24" y="1050"/>
                      <a:pt x="24" y="1096"/>
                    </a:cubicBezTo>
                    <a:cubicBezTo>
                      <a:pt x="46" y="1142"/>
                      <a:pt x="69" y="1187"/>
                      <a:pt x="92" y="1233"/>
                    </a:cubicBezTo>
                    <a:cubicBezTo>
                      <a:pt x="115" y="1302"/>
                      <a:pt x="160" y="1347"/>
                      <a:pt x="183" y="1393"/>
                    </a:cubicBezTo>
                    <a:cubicBezTo>
                      <a:pt x="297" y="1530"/>
                      <a:pt x="412" y="1621"/>
                      <a:pt x="571" y="1667"/>
                    </a:cubicBezTo>
                    <a:cubicBezTo>
                      <a:pt x="658" y="1710"/>
                      <a:pt x="745" y="1726"/>
                      <a:pt x="838" y="1726"/>
                    </a:cubicBezTo>
                    <a:cubicBezTo>
                      <a:pt x="891" y="1726"/>
                      <a:pt x="947" y="1721"/>
                      <a:pt x="1005" y="1712"/>
                    </a:cubicBezTo>
                    <a:cubicBezTo>
                      <a:pt x="1142" y="1690"/>
                      <a:pt x="1302" y="1621"/>
                      <a:pt x="1416" y="1530"/>
                    </a:cubicBezTo>
                    <a:cubicBezTo>
                      <a:pt x="1530" y="1438"/>
                      <a:pt x="1598" y="1324"/>
                      <a:pt x="1667" y="1210"/>
                    </a:cubicBezTo>
                    <a:cubicBezTo>
                      <a:pt x="1735" y="1050"/>
                      <a:pt x="1735" y="891"/>
                      <a:pt x="1713" y="708"/>
                    </a:cubicBezTo>
                    <a:cubicBezTo>
                      <a:pt x="1690" y="594"/>
                      <a:pt x="1644" y="503"/>
                      <a:pt x="1576" y="389"/>
                    </a:cubicBezTo>
                    <a:cubicBezTo>
                      <a:pt x="1553" y="343"/>
                      <a:pt x="1507" y="297"/>
                      <a:pt x="1462" y="252"/>
                    </a:cubicBezTo>
                    <a:cubicBezTo>
                      <a:pt x="1416" y="183"/>
                      <a:pt x="1325" y="137"/>
                      <a:pt x="1279" y="115"/>
                    </a:cubicBezTo>
                    <a:cubicBezTo>
                      <a:pt x="1233" y="69"/>
                      <a:pt x="1165" y="69"/>
                      <a:pt x="1119" y="46"/>
                    </a:cubicBezTo>
                    <a:cubicBezTo>
                      <a:pt x="1073" y="23"/>
                      <a:pt x="1028" y="23"/>
                      <a:pt x="982" y="23"/>
                    </a:cubicBezTo>
                    <a:cubicBezTo>
                      <a:pt x="937" y="0"/>
                      <a:pt x="914" y="0"/>
                      <a:pt x="86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3" name="Google Shape;613;p17"/>
              <p:cNvSpPr/>
              <p:nvPr/>
            </p:nvSpPr>
            <p:spPr>
              <a:xfrm>
                <a:off x="4399781" y="317672"/>
                <a:ext cx="67872" cy="66872"/>
              </a:xfrm>
              <a:custGeom>
                <a:avLst/>
                <a:gdLst/>
                <a:ahLst/>
                <a:cxnLst/>
                <a:rect l="l" t="t" r="r" b="b"/>
                <a:pathLst>
                  <a:path w="2511" h="2474" extrusionOk="0">
                    <a:moveTo>
                      <a:pt x="1324" y="320"/>
                    </a:moveTo>
                    <a:cubicBezTo>
                      <a:pt x="1415" y="320"/>
                      <a:pt x="1484" y="343"/>
                      <a:pt x="1552" y="365"/>
                    </a:cubicBezTo>
                    <a:cubicBezTo>
                      <a:pt x="1643" y="388"/>
                      <a:pt x="1712" y="434"/>
                      <a:pt x="1780" y="480"/>
                    </a:cubicBezTo>
                    <a:cubicBezTo>
                      <a:pt x="1849" y="525"/>
                      <a:pt x="1895" y="571"/>
                      <a:pt x="1963" y="639"/>
                    </a:cubicBezTo>
                    <a:cubicBezTo>
                      <a:pt x="2009" y="685"/>
                      <a:pt x="2054" y="753"/>
                      <a:pt x="2077" y="822"/>
                    </a:cubicBezTo>
                    <a:cubicBezTo>
                      <a:pt x="2123" y="890"/>
                      <a:pt x="2146" y="982"/>
                      <a:pt x="2168" y="1073"/>
                    </a:cubicBezTo>
                    <a:cubicBezTo>
                      <a:pt x="2168" y="1141"/>
                      <a:pt x="2191" y="1233"/>
                      <a:pt x="2168" y="1301"/>
                    </a:cubicBezTo>
                    <a:cubicBezTo>
                      <a:pt x="2168" y="1393"/>
                      <a:pt x="2146" y="1461"/>
                      <a:pt x="2123" y="1552"/>
                    </a:cubicBezTo>
                    <a:cubicBezTo>
                      <a:pt x="2100" y="1621"/>
                      <a:pt x="2054" y="1689"/>
                      <a:pt x="2009" y="1758"/>
                    </a:cubicBezTo>
                    <a:cubicBezTo>
                      <a:pt x="1986" y="1826"/>
                      <a:pt x="1917" y="1872"/>
                      <a:pt x="1872" y="1918"/>
                    </a:cubicBezTo>
                    <a:cubicBezTo>
                      <a:pt x="1803" y="1986"/>
                      <a:pt x="1758" y="2009"/>
                      <a:pt x="1666" y="2054"/>
                    </a:cubicBezTo>
                    <a:cubicBezTo>
                      <a:pt x="1598" y="2100"/>
                      <a:pt x="1507" y="2123"/>
                      <a:pt x="1438" y="2146"/>
                    </a:cubicBezTo>
                    <a:lnTo>
                      <a:pt x="1187" y="2146"/>
                    </a:lnTo>
                    <a:cubicBezTo>
                      <a:pt x="1096" y="2146"/>
                      <a:pt x="1027" y="2123"/>
                      <a:pt x="959" y="2100"/>
                    </a:cubicBezTo>
                    <a:cubicBezTo>
                      <a:pt x="890" y="2077"/>
                      <a:pt x="822" y="2032"/>
                      <a:pt x="753" y="2009"/>
                    </a:cubicBezTo>
                    <a:cubicBezTo>
                      <a:pt x="685" y="1940"/>
                      <a:pt x="616" y="1895"/>
                      <a:pt x="548" y="1826"/>
                    </a:cubicBezTo>
                    <a:cubicBezTo>
                      <a:pt x="525" y="1781"/>
                      <a:pt x="479" y="1712"/>
                      <a:pt x="434" y="1666"/>
                    </a:cubicBezTo>
                    <a:cubicBezTo>
                      <a:pt x="411" y="1575"/>
                      <a:pt x="388" y="1507"/>
                      <a:pt x="365" y="1415"/>
                    </a:cubicBezTo>
                    <a:cubicBezTo>
                      <a:pt x="342" y="1347"/>
                      <a:pt x="342" y="1256"/>
                      <a:pt x="342" y="1164"/>
                    </a:cubicBezTo>
                    <a:cubicBezTo>
                      <a:pt x="365" y="1096"/>
                      <a:pt x="365" y="1027"/>
                      <a:pt x="388" y="936"/>
                    </a:cubicBezTo>
                    <a:cubicBezTo>
                      <a:pt x="434" y="868"/>
                      <a:pt x="457" y="799"/>
                      <a:pt x="502" y="731"/>
                    </a:cubicBezTo>
                    <a:cubicBezTo>
                      <a:pt x="525" y="685"/>
                      <a:pt x="548" y="662"/>
                      <a:pt x="571" y="616"/>
                    </a:cubicBezTo>
                    <a:cubicBezTo>
                      <a:pt x="594" y="594"/>
                      <a:pt x="616" y="571"/>
                      <a:pt x="639" y="548"/>
                    </a:cubicBezTo>
                    <a:cubicBezTo>
                      <a:pt x="662" y="525"/>
                      <a:pt x="685" y="525"/>
                      <a:pt x="708" y="502"/>
                    </a:cubicBezTo>
                    <a:cubicBezTo>
                      <a:pt x="753" y="480"/>
                      <a:pt x="776" y="457"/>
                      <a:pt x="822" y="434"/>
                    </a:cubicBezTo>
                    <a:cubicBezTo>
                      <a:pt x="822" y="434"/>
                      <a:pt x="845" y="411"/>
                      <a:pt x="845" y="411"/>
                    </a:cubicBezTo>
                    <a:cubicBezTo>
                      <a:pt x="890" y="388"/>
                      <a:pt x="936" y="388"/>
                      <a:pt x="982" y="365"/>
                    </a:cubicBezTo>
                    <a:lnTo>
                      <a:pt x="1004" y="365"/>
                    </a:lnTo>
                    <a:cubicBezTo>
                      <a:pt x="1004" y="365"/>
                      <a:pt x="1004" y="343"/>
                      <a:pt x="1027" y="343"/>
                    </a:cubicBezTo>
                    <a:lnTo>
                      <a:pt x="1096" y="343"/>
                    </a:lnTo>
                    <a:cubicBezTo>
                      <a:pt x="1164" y="320"/>
                      <a:pt x="1210" y="320"/>
                      <a:pt x="1278" y="320"/>
                    </a:cubicBezTo>
                    <a:close/>
                    <a:moveTo>
                      <a:pt x="1255" y="0"/>
                    </a:moveTo>
                    <a:cubicBezTo>
                      <a:pt x="1187" y="0"/>
                      <a:pt x="1096" y="0"/>
                      <a:pt x="1027" y="23"/>
                    </a:cubicBezTo>
                    <a:cubicBezTo>
                      <a:pt x="959" y="23"/>
                      <a:pt x="913" y="46"/>
                      <a:pt x="845" y="69"/>
                    </a:cubicBezTo>
                    <a:cubicBezTo>
                      <a:pt x="822" y="69"/>
                      <a:pt x="799" y="91"/>
                      <a:pt x="776" y="91"/>
                    </a:cubicBezTo>
                    <a:lnTo>
                      <a:pt x="753" y="91"/>
                    </a:lnTo>
                    <a:cubicBezTo>
                      <a:pt x="730" y="114"/>
                      <a:pt x="685" y="137"/>
                      <a:pt x="662" y="160"/>
                    </a:cubicBezTo>
                    <a:lnTo>
                      <a:pt x="639" y="160"/>
                    </a:lnTo>
                    <a:cubicBezTo>
                      <a:pt x="548" y="206"/>
                      <a:pt x="479" y="274"/>
                      <a:pt x="411" y="320"/>
                    </a:cubicBezTo>
                    <a:cubicBezTo>
                      <a:pt x="411" y="343"/>
                      <a:pt x="411" y="343"/>
                      <a:pt x="388" y="343"/>
                    </a:cubicBezTo>
                    <a:cubicBezTo>
                      <a:pt x="365" y="365"/>
                      <a:pt x="342" y="388"/>
                      <a:pt x="320" y="411"/>
                    </a:cubicBezTo>
                    <a:cubicBezTo>
                      <a:pt x="251" y="502"/>
                      <a:pt x="205" y="571"/>
                      <a:pt x="160" y="662"/>
                    </a:cubicBezTo>
                    <a:cubicBezTo>
                      <a:pt x="137" y="731"/>
                      <a:pt x="91" y="799"/>
                      <a:pt x="69" y="868"/>
                    </a:cubicBezTo>
                    <a:cubicBezTo>
                      <a:pt x="69" y="890"/>
                      <a:pt x="69" y="913"/>
                      <a:pt x="46" y="936"/>
                    </a:cubicBezTo>
                    <a:cubicBezTo>
                      <a:pt x="46" y="959"/>
                      <a:pt x="46" y="959"/>
                      <a:pt x="46" y="959"/>
                    </a:cubicBezTo>
                    <a:cubicBezTo>
                      <a:pt x="0" y="1141"/>
                      <a:pt x="0" y="1324"/>
                      <a:pt x="46" y="1507"/>
                    </a:cubicBezTo>
                    <a:cubicBezTo>
                      <a:pt x="91" y="1689"/>
                      <a:pt x="183" y="1872"/>
                      <a:pt x="297" y="2032"/>
                    </a:cubicBezTo>
                    <a:cubicBezTo>
                      <a:pt x="434" y="2169"/>
                      <a:pt x="594" y="2306"/>
                      <a:pt x="776" y="2374"/>
                    </a:cubicBezTo>
                    <a:cubicBezTo>
                      <a:pt x="916" y="2444"/>
                      <a:pt x="1082" y="2474"/>
                      <a:pt x="1254" y="2474"/>
                    </a:cubicBezTo>
                    <a:cubicBezTo>
                      <a:pt x="1307" y="2474"/>
                      <a:pt x="1361" y="2471"/>
                      <a:pt x="1415" y="2465"/>
                    </a:cubicBezTo>
                    <a:cubicBezTo>
                      <a:pt x="1621" y="2442"/>
                      <a:pt x="1826" y="2374"/>
                      <a:pt x="1986" y="2237"/>
                    </a:cubicBezTo>
                    <a:cubicBezTo>
                      <a:pt x="2146" y="2146"/>
                      <a:pt x="2260" y="1986"/>
                      <a:pt x="2351" y="1826"/>
                    </a:cubicBezTo>
                    <a:cubicBezTo>
                      <a:pt x="2397" y="1735"/>
                      <a:pt x="2442" y="1644"/>
                      <a:pt x="2465" y="1552"/>
                    </a:cubicBezTo>
                    <a:cubicBezTo>
                      <a:pt x="2488" y="1438"/>
                      <a:pt x="2511" y="1324"/>
                      <a:pt x="2511" y="1210"/>
                    </a:cubicBezTo>
                    <a:cubicBezTo>
                      <a:pt x="2511" y="1096"/>
                      <a:pt x="2488" y="982"/>
                      <a:pt x="2442" y="868"/>
                    </a:cubicBezTo>
                    <a:cubicBezTo>
                      <a:pt x="2420" y="776"/>
                      <a:pt x="2374" y="685"/>
                      <a:pt x="2328" y="616"/>
                    </a:cubicBezTo>
                    <a:cubicBezTo>
                      <a:pt x="2283" y="525"/>
                      <a:pt x="2214" y="457"/>
                      <a:pt x="2168" y="365"/>
                    </a:cubicBezTo>
                    <a:cubicBezTo>
                      <a:pt x="2100" y="320"/>
                      <a:pt x="2032" y="251"/>
                      <a:pt x="1963" y="206"/>
                    </a:cubicBezTo>
                    <a:cubicBezTo>
                      <a:pt x="1780" y="91"/>
                      <a:pt x="1575" y="23"/>
                      <a:pt x="1370"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614" name="Google Shape;614;p17"/>
            <p:cNvSpPr/>
            <p:nvPr/>
          </p:nvSpPr>
          <p:spPr>
            <a:xfrm>
              <a:off x="4371576" y="30608"/>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5" name="Google Shape;615;p17"/>
            <p:cNvSpPr/>
            <p:nvPr/>
          </p:nvSpPr>
          <p:spPr>
            <a:xfrm>
              <a:off x="3035468" y="342948"/>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6" name="Google Shape;616;p17"/>
            <p:cNvSpPr/>
            <p:nvPr/>
          </p:nvSpPr>
          <p:spPr>
            <a:xfrm>
              <a:off x="2591935" y="33238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7" name="Google Shape;617;p17"/>
            <p:cNvSpPr/>
            <p:nvPr/>
          </p:nvSpPr>
          <p:spPr>
            <a:xfrm>
              <a:off x="2983347" y="75669"/>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8" name="Google Shape;618;p17"/>
            <p:cNvSpPr/>
            <p:nvPr/>
          </p:nvSpPr>
          <p:spPr>
            <a:xfrm>
              <a:off x="3505447" y="26048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9" name="Google Shape;619;p17"/>
            <p:cNvSpPr/>
            <p:nvPr/>
          </p:nvSpPr>
          <p:spPr>
            <a:xfrm>
              <a:off x="4135810" y="9668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20" name="Google Shape;620;p17"/>
            <p:cNvGrpSpPr/>
            <p:nvPr/>
          </p:nvGrpSpPr>
          <p:grpSpPr>
            <a:xfrm rot="10800000">
              <a:off x="1887054" y="392578"/>
              <a:ext cx="275192" cy="229971"/>
              <a:chOff x="1192779" y="389220"/>
              <a:chExt cx="275192" cy="229971"/>
            </a:xfrm>
          </p:grpSpPr>
          <p:sp>
            <p:nvSpPr>
              <p:cNvPr id="621" name="Google Shape;621;p17"/>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2" name="Google Shape;622;p17"/>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3" name="Google Shape;623;p17"/>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4" name="Google Shape;624;p17"/>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5" name="Google Shape;625;p17"/>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6" name="Google Shape;626;p17"/>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627" name="Google Shape;627;p17"/>
            <p:cNvSpPr/>
            <p:nvPr/>
          </p:nvSpPr>
          <p:spPr>
            <a:xfrm>
              <a:off x="622501" y="1067433"/>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8" name="Google Shape;628;p17"/>
            <p:cNvSpPr/>
            <p:nvPr/>
          </p:nvSpPr>
          <p:spPr>
            <a:xfrm rot="2283040">
              <a:off x="1904871" y="975818"/>
              <a:ext cx="54330" cy="76521"/>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9" name="Google Shape;629;p17"/>
            <p:cNvSpPr/>
            <p:nvPr/>
          </p:nvSpPr>
          <p:spPr>
            <a:xfrm>
              <a:off x="4738947" y="19306"/>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0" name="Google Shape;630;p17"/>
            <p:cNvSpPr/>
            <p:nvPr/>
          </p:nvSpPr>
          <p:spPr>
            <a:xfrm>
              <a:off x="3457984" y="55469"/>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31" name="Google Shape;631;p17"/>
            <p:cNvGrpSpPr/>
            <p:nvPr/>
          </p:nvGrpSpPr>
          <p:grpSpPr>
            <a:xfrm rot="3959737">
              <a:off x="9693" y="568711"/>
              <a:ext cx="275188" cy="229968"/>
              <a:chOff x="1192779" y="389220"/>
              <a:chExt cx="275192" cy="229971"/>
            </a:xfrm>
          </p:grpSpPr>
          <p:sp>
            <p:nvSpPr>
              <p:cNvPr id="632" name="Google Shape;632;p17"/>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3" name="Google Shape;633;p17"/>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4" name="Google Shape;634;p17"/>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5" name="Google Shape;635;p17"/>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6" name="Google Shape;636;p17"/>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7" name="Google Shape;637;p17"/>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638" name="Google Shape;638;p17"/>
            <p:cNvGrpSpPr/>
            <p:nvPr/>
          </p:nvGrpSpPr>
          <p:grpSpPr>
            <a:xfrm flipH="1">
              <a:off x="948927" y="400204"/>
              <a:ext cx="743477" cy="566995"/>
              <a:chOff x="177221" y="1113333"/>
              <a:chExt cx="2791876" cy="2129160"/>
            </a:xfrm>
          </p:grpSpPr>
          <p:sp>
            <p:nvSpPr>
              <p:cNvPr id="639" name="Google Shape;639;p17"/>
              <p:cNvSpPr/>
              <p:nvPr/>
            </p:nvSpPr>
            <p:spPr>
              <a:xfrm flipH="1">
                <a:off x="177221" y="1113333"/>
                <a:ext cx="2791876" cy="2129160"/>
              </a:xfrm>
              <a:custGeom>
                <a:avLst/>
                <a:gdLst/>
                <a:ahLst/>
                <a:cxnLst/>
                <a:rect l="l" t="t" r="r" b="b"/>
                <a:pathLst>
                  <a:path w="80186" h="61152" extrusionOk="0">
                    <a:moveTo>
                      <a:pt x="12597" y="1"/>
                    </a:moveTo>
                    <a:cubicBezTo>
                      <a:pt x="11984" y="1"/>
                      <a:pt x="11414" y="403"/>
                      <a:pt x="11253" y="1030"/>
                    </a:cubicBezTo>
                    <a:lnTo>
                      <a:pt x="183" y="43736"/>
                    </a:lnTo>
                    <a:cubicBezTo>
                      <a:pt x="0" y="44467"/>
                      <a:pt x="434" y="45220"/>
                      <a:pt x="1164" y="45425"/>
                    </a:cubicBezTo>
                    <a:lnTo>
                      <a:pt x="34877" y="54921"/>
                    </a:lnTo>
                    <a:lnTo>
                      <a:pt x="35334" y="55012"/>
                    </a:lnTo>
                    <a:lnTo>
                      <a:pt x="69823" y="61129"/>
                    </a:lnTo>
                    <a:cubicBezTo>
                      <a:pt x="69906" y="61144"/>
                      <a:pt x="69990" y="61152"/>
                      <a:pt x="70071" y="61152"/>
                    </a:cubicBezTo>
                    <a:cubicBezTo>
                      <a:pt x="70726" y="61152"/>
                      <a:pt x="71301" y="60683"/>
                      <a:pt x="71443" y="60034"/>
                    </a:cubicBezTo>
                    <a:lnTo>
                      <a:pt x="80026" y="16757"/>
                    </a:lnTo>
                    <a:cubicBezTo>
                      <a:pt x="80185" y="15935"/>
                      <a:pt x="79592" y="15159"/>
                      <a:pt x="78770" y="15113"/>
                    </a:cubicBezTo>
                    <a:lnTo>
                      <a:pt x="45034" y="12443"/>
                    </a:lnTo>
                    <a:cubicBezTo>
                      <a:pt x="44897" y="12420"/>
                      <a:pt x="44761" y="12397"/>
                      <a:pt x="44646" y="12352"/>
                    </a:cubicBezTo>
                    <a:lnTo>
                      <a:pt x="13102" y="94"/>
                    </a:lnTo>
                    <a:cubicBezTo>
                      <a:pt x="12935" y="31"/>
                      <a:pt x="12764" y="1"/>
                      <a:pt x="12597"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0" name="Google Shape;640;p17"/>
              <p:cNvSpPr/>
              <p:nvPr/>
            </p:nvSpPr>
            <p:spPr>
              <a:xfrm flipH="1">
                <a:off x="273387" y="1644265"/>
                <a:ext cx="1455163" cy="1504708"/>
              </a:xfrm>
              <a:custGeom>
                <a:avLst/>
                <a:gdLst/>
                <a:ahLst/>
                <a:cxnLst/>
                <a:rect l="l" t="t" r="r" b="b"/>
                <a:pathLst>
                  <a:path w="41794" h="43217" extrusionOk="0">
                    <a:moveTo>
                      <a:pt x="9515" y="0"/>
                    </a:moveTo>
                    <a:cubicBezTo>
                      <a:pt x="8920" y="0"/>
                      <a:pt x="8419" y="405"/>
                      <a:pt x="8286" y="983"/>
                    </a:cubicBezTo>
                    <a:lnTo>
                      <a:pt x="160" y="37526"/>
                    </a:lnTo>
                    <a:cubicBezTo>
                      <a:pt x="0" y="38234"/>
                      <a:pt x="503" y="38941"/>
                      <a:pt x="1210" y="39033"/>
                    </a:cubicBezTo>
                    <a:lnTo>
                      <a:pt x="33097" y="43210"/>
                    </a:lnTo>
                    <a:cubicBezTo>
                      <a:pt x="33143" y="43214"/>
                      <a:pt x="33189" y="43217"/>
                      <a:pt x="33234" y="43217"/>
                    </a:cubicBezTo>
                    <a:cubicBezTo>
                      <a:pt x="33842" y="43217"/>
                      <a:pt x="34383" y="42798"/>
                      <a:pt x="34489" y="42182"/>
                    </a:cubicBezTo>
                    <a:lnTo>
                      <a:pt x="41657" y="2992"/>
                    </a:lnTo>
                    <a:cubicBezTo>
                      <a:pt x="41794" y="2238"/>
                      <a:pt x="41246" y="1554"/>
                      <a:pt x="40492" y="1508"/>
                    </a:cubicBezTo>
                    <a:lnTo>
                      <a:pt x="9564" y="1"/>
                    </a:lnTo>
                    <a:cubicBezTo>
                      <a:pt x="9548" y="1"/>
                      <a:pt x="9532" y="0"/>
                      <a:pt x="951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1" name="Google Shape;641;p17"/>
              <p:cNvSpPr/>
              <p:nvPr/>
            </p:nvSpPr>
            <p:spPr>
              <a:xfrm flipH="1">
                <a:off x="561084" y="2705676"/>
                <a:ext cx="1169067" cy="458964"/>
              </a:xfrm>
              <a:custGeom>
                <a:avLst/>
                <a:gdLst/>
                <a:ahLst/>
                <a:cxnLst/>
                <a:rect l="l" t="t" r="r" b="b"/>
                <a:pathLst>
                  <a:path w="33577" h="13182" extrusionOk="0">
                    <a:moveTo>
                      <a:pt x="16776" y="1"/>
                    </a:moveTo>
                    <a:cubicBezTo>
                      <a:pt x="9172" y="1"/>
                      <a:pt x="1" y="6607"/>
                      <a:pt x="1" y="6607"/>
                    </a:cubicBezTo>
                    <a:lnTo>
                      <a:pt x="33234" y="13181"/>
                    </a:lnTo>
                    <a:lnTo>
                      <a:pt x="33577" y="11036"/>
                    </a:lnTo>
                    <a:cubicBezTo>
                      <a:pt x="33577" y="11036"/>
                      <a:pt x="26547" y="1449"/>
                      <a:pt x="18649" y="148"/>
                    </a:cubicBezTo>
                    <a:cubicBezTo>
                      <a:pt x="18040" y="47"/>
                      <a:pt x="17414" y="1"/>
                      <a:pt x="16776"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2" name="Google Shape;642;p17"/>
              <p:cNvSpPr/>
              <p:nvPr/>
            </p:nvSpPr>
            <p:spPr>
              <a:xfrm flipH="1">
                <a:off x="324255" y="1504055"/>
                <a:ext cx="1405896" cy="1585867"/>
              </a:xfrm>
              <a:custGeom>
                <a:avLst/>
                <a:gdLst/>
                <a:ahLst/>
                <a:cxnLst/>
                <a:rect l="l" t="t" r="r" b="b"/>
                <a:pathLst>
                  <a:path w="40379" h="45548" extrusionOk="0">
                    <a:moveTo>
                      <a:pt x="19480" y="0"/>
                    </a:moveTo>
                    <a:cubicBezTo>
                      <a:pt x="12958" y="0"/>
                      <a:pt x="8629" y="3138"/>
                      <a:pt x="8629" y="3138"/>
                    </a:cubicBezTo>
                    <a:lnTo>
                      <a:pt x="1233" y="35687"/>
                    </a:lnTo>
                    <a:lnTo>
                      <a:pt x="1" y="41119"/>
                    </a:lnTo>
                    <a:cubicBezTo>
                      <a:pt x="5884" y="38633"/>
                      <a:pt x="10954" y="37708"/>
                      <a:pt x="15241" y="37708"/>
                    </a:cubicBezTo>
                    <a:cubicBezTo>
                      <a:pt x="27722" y="37708"/>
                      <a:pt x="33577" y="45548"/>
                      <a:pt x="33577" y="45548"/>
                    </a:cubicBezTo>
                    <a:lnTo>
                      <a:pt x="40379" y="7338"/>
                    </a:lnTo>
                    <a:cubicBezTo>
                      <a:pt x="40379" y="7338"/>
                      <a:pt x="39785" y="7019"/>
                      <a:pt x="36339" y="5466"/>
                    </a:cubicBezTo>
                    <a:cubicBezTo>
                      <a:pt x="34490" y="4645"/>
                      <a:pt x="31842" y="3458"/>
                      <a:pt x="28007" y="1814"/>
                    </a:cubicBezTo>
                    <a:cubicBezTo>
                      <a:pt x="24915" y="480"/>
                      <a:pt x="22030" y="0"/>
                      <a:pt x="1948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3" name="Google Shape;643;p17"/>
              <p:cNvSpPr/>
              <p:nvPr/>
            </p:nvSpPr>
            <p:spPr>
              <a:xfrm flipH="1">
                <a:off x="1429711" y="1204346"/>
                <a:ext cx="1456764" cy="1778687"/>
              </a:xfrm>
              <a:custGeom>
                <a:avLst/>
                <a:gdLst/>
                <a:ahLst/>
                <a:cxnLst/>
                <a:rect l="l" t="t" r="r" b="b"/>
                <a:pathLst>
                  <a:path w="41840" h="51086" extrusionOk="0">
                    <a:moveTo>
                      <a:pt x="11915" y="0"/>
                    </a:moveTo>
                    <a:cubicBezTo>
                      <a:pt x="11412" y="0"/>
                      <a:pt x="10939" y="321"/>
                      <a:pt x="10797" y="836"/>
                    </a:cubicBezTo>
                    <a:lnTo>
                      <a:pt x="161" y="39479"/>
                    </a:lnTo>
                    <a:cubicBezTo>
                      <a:pt x="1" y="40072"/>
                      <a:pt x="320" y="40666"/>
                      <a:pt x="914" y="40871"/>
                    </a:cubicBezTo>
                    <a:lnTo>
                      <a:pt x="31637" y="51028"/>
                    </a:lnTo>
                    <a:cubicBezTo>
                      <a:pt x="31757" y="51067"/>
                      <a:pt x="31879" y="51086"/>
                      <a:pt x="31999" y="51086"/>
                    </a:cubicBezTo>
                    <a:cubicBezTo>
                      <a:pt x="32515" y="51086"/>
                      <a:pt x="32991" y="50744"/>
                      <a:pt x="33120" y="50207"/>
                    </a:cubicBezTo>
                    <a:lnTo>
                      <a:pt x="41703" y="13572"/>
                    </a:lnTo>
                    <a:cubicBezTo>
                      <a:pt x="41840" y="13024"/>
                      <a:pt x="41566" y="12477"/>
                      <a:pt x="41041" y="12248"/>
                    </a:cubicBezTo>
                    <a:lnTo>
                      <a:pt x="12349" y="83"/>
                    </a:lnTo>
                    <a:cubicBezTo>
                      <a:pt x="12207" y="27"/>
                      <a:pt x="12060" y="0"/>
                      <a:pt x="1191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4" name="Google Shape;644;p17"/>
              <p:cNvSpPr/>
              <p:nvPr/>
            </p:nvSpPr>
            <p:spPr>
              <a:xfrm flipH="1">
                <a:off x="1722178" y="2433787"/>
                <a:ext cx="1141248" cy="503566"/>
              </a:xfrm>
              <a:custGeom>
                <a:avLst/>
                <a:gdLst/>
                <a:ahLst/>
                <a:cxnLst/>
                <a:rect l="l" t="t" r="r" b="b"/>
                <a:pathLst>
                  <a:path w="32778" h="14463" extrusionOk="0">
                    <a:moveTo>
                      <a:pt x="14741" y="1"/>
                    </a:moveTo>
                    <a:cubicBezTo>
                      <a:pt x="7877" y="1"/>
                      <a:pt x="594" y="3871"/>
                      <a:pt x="594" y="3871"/>
                    </a:cubicBezTo>
                    <a:lnTo>
                      <a:pt x="1" y="5948"/>
                    </a:lnTo>
                    <a:lnTo>
                      <a:pt x="32778" y="14462"/>
                    </a:lnTo>
                    <a:cubicBezTo>
                      <a:pt x="32778" y="14462"/>
                      <a:pt x="26455" y="2798"/>
                      <a:pt x="18786" y="539"/>
                    </a:cubicBezTo>
                    <a:cubicBezTo>
                      <a:pt x="17497" y="159"/>
                      <a:pt x="16127" y="1"/>
                      <a:pt x="14741"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5" name="Google Shape;645;p17"/>
              <p:cNvSpPr/>
              <p:nvPr/>
            </p:nvSpPr>
            <p:spPr>
              <a:xfrm flipH="1">
                <a:off x="1418569" y="1267226"/>
                <a:ext cx="1424175" cy="1670126"/>
              </a:xfrm>
              <a:custGeom>
                <a:avLst/>
                <a:gdLst/>
                <a:ahLst/>
                <a:cxnLst/>
                <a:rect l="l" t="t" r="r" b="b"/>
                <a:pathLst>
                  <a:path w="40904" h="47968" extrusionOk="0">
                    <a:moveTo>
                      <a:pt x="11226" y="0"/>
                    </a:moveTo>
                    <a:cubicBezTo>
                      <a:pt x="10652" y="0"/>
                      <a:pt x="10500" y="11"/>
                      <a:pt x="10500" y="11"/>
                    </a:cubicBezTo>
                    <a:lnTo>
                      <a:pt x="1210" y="33085"/>
                    </a:lnTo>
                    <a:lnTo>
                      <a:pt x="0" y="37376"/>
                    </a:lnTo>
                    <a:cubicBezTo>
                      <a:pt x="0" y="37376"/>
                      <a:pt x="3398" y="35613"/>
                      <a:pt x="8691" y="35613"/>
                    </a:cubicBezTo>
                    <a:cubicBezTo>
                      <a:pt x="14777" y="35613"/>
                      <a:pt x="23370" y="37944"/>
                      <a:pt x="32184" y="47967"/>
                    </a:cubicBezTo>
                    <a:lnTo>
                      <a:pt x="40903" y="10009"/>
                    </a:lnTo>
                    <a:cubicBezTo>
                      <a:pt x="40903" y="10009"/>
                      <a:pt x="39191" y="6813"/>
                      <a:pt x="35288" y="4097"/>
                    </a:cubicBezTo>
                    <a:cubicBezTo>
                      <a:pt x="32595" y="2248"/>
                      <a:pt x="28897" y="605"/>
                      <a:pt x="24035" y="399"/>
                    </a:cubicBezTo>
                    <a:cubicBezTo>
                      <a:pt x="15797" y="54"/>
                      <a:pt x="12489" y="0"/>
                      <a:pt x="11226"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6" name="Google Shape;646;p17"/>
              <p:cNvSpPr/>
              <p:nvPr/>
            </p:nvSpPr>
            <p:spPr>
              <a:xfrm flipH="1">
                <a:off x="1722178" y="2573718"/>
                <a:ext cx="1133275" cy="363634"/>
              </a:xfrm>
              <a:custGeom>
                <a:avLst/>
                <a:gdLst/>
                <a:ahLst/>
                <a:cxnLst/>
                <a:rect l="l" t="t" r="r" b="b"/>
                <a:pathLst>
                  <a:path w="32549" h="10444" extrusionOk="0">
                    <a:moveTo>
                      <a:pt x="7968" y="0"/>
                    </a:moveTo>
                    <a:cubicBezTo>
                      <a:pt x="6749" y="0"/>
                      <a:pt x="5539" y="85"/>
                      <a:pt x="4314" y="217"/>
                    </a:cubicBezTo>
                    <a:cubicBezTo>
                      <a:pt x="2853" y="423"/>
                      <a:pt x="1392" y="651"/>
                      <a:pt x="0" y="1130"/>
                    </a:cubicBezTo>
                    <a:cubicBezTo>
                      <a:pt x="2202" y="624"/>
                      <a:pt x="4444" y="411"/>
                      <a:pt x="6676" y="411"/>
                    </a:cubicBezTo>
                    <a:cubicBezTo>
                      <a:pt x="7358" y="411"/>
                      <a:pt x="8040" y="431"/>
                      <a:pt x="8719" y="468"/>
                    </a:cubicBezTo>
                    <a:cubicBezTo>
                      <a:pt x="11641" y="651"/>
                      <a:pt x="14540" y="1108"/>
                      <a:pt x="17325" y="1998"/>
                    </a:cubicBezTo>
                    <a:cubicBezTo>
                      <a:pt x="18032" y="2180"/>
                      <a:pt x="18694" y="2454"/>
                      <a:pt x="19379" y="2705"/>
                    </a:cubicBezTo>
                    <a:lnTo>
                      <a:pt x="20406" y="3071"/>
                    </a:lnTo>
                    <a:cubicBezTo>
                      <a:pt x="20748" y="3185"/>
                      <a:pt x="21091" y="3344"/>
                      <a:pt x="21410" y="3504"/>
                    </a:cubicBezTo>
                    <a:lnTo>
                      <a:pt x="23419" y="4394"/>
                    </a:lnTo>
                    <a:cubicBezTo>
                      <a:pt x="24035" y="4760"/>
                      <a:pt x="24697" y="5102"/>
                      <a:pt x="25336" y="5467"/>
                    </a:cubicBezTo>
                    <a:lnTo>
                      <a:pt x="26295" y="5992"/>
                    </a:lnTo>
                    <a:cubicBezTo>
                      <a:pt x="26614" y="6175"/>
                      <a:pt x="26911" y="6380"/>
                      <a:pt x="27208" y="6586"/>
                    </a:cubicBezTo>
                    <a:lnTo>
                      <a:pt x="29034" y="7795"/>
                    </a:lnTo>
                    <a:cubicBezTo>
                      <a:pt x="30244" y="8617"/>
                      <a:pt x="31362" y="9576"/>
                      <a:pt x="32549" y="10443"/>
                    </a:cubicBezTo>
                    <a:lnTo>
                      <a:pt x="30906" y="8982"/>
                    </a:lnTo>
                    <a:lnTo>
                      <a:pt x="30061" y="8252"/>
                    </a:lnTo>
                    <a:cubicBezTo>
                      <a:pt x="29787" y="8001"/>
                      <a:pt x="29513" y="7773"/>
                      <a:pt x="29217" y="7567"/>
                    </a:cubicBezTo>
                    <a:lnTo>
                      <a:pt x="27413" y="6266"/>
                    </a:lnTo>
                    <a:cubicBezTo>
                      <a:pt x="27117" y="6061"/>
                      <a:pt x="26820" y="5832"/>
                      <a:pt x="26523" y="5627"/>
                    </a:cubicBezTo>
                    <a:lnTo>
                      <a:pt x="25564" y="5056"/>
                    </a:lnTo>
                    <a:cubicBezTo>
                      <a:pt x="24925" y="4691"/>
                      <a:pt x="24286" y="4303"/>
                      <a:pt x="23647" y="3938"/>
                    </a:cubicBezTo>
                    <a:lnTo>
                      <a:pt x="21639" y="3002"/>
                    </a:lnTo>
                    <a:cubicBezTo>
                      <a:pt x="21296" y="2865"/>
                      <a:pt x="20977" y="2683"/>
                      <a:pt x="20634" y="2546"/>
                    </a:cubicBezTo>
                    <a:lnTo>
                      <a:pt x="19584" y="2158"/>
                    </a:lnTo>
                    <a:cubicBezTo>
                      <a:pt x="18877" y="1929"/>
                      <a:pt x="18215" y="1610"/>
                      <a:pt x="17484" y="1427"/>
                    </a:cubicBezTo>
                    <a:lnTo>
                      <a:pt x="15339" y="856"/>
                    </a:lnTo>
                    <a:cubicBezTo>
                      <a:pt x="14608" y="697"/>
                      <a:pt x="13878" y="583"/>
                      <a:pt x="13170" y="446"/>
                    </a:cubicBezTo>
                    <a:lnTo>
                      <a:pt x="12623" y="332"/>
                    </a:lnTo>
                    <a:lnTo>
                      <a:pt x="12052" y="286"/>
                    </a:lnTo>
                    <a:lnTo>
                      <a:pt x="10956" y="149"/>
                    </a:lnTo>
                    <a:cubicBezTo>
                      <a:pt x="10226" y="58"/>
                      <a:pt x="9473" y="58"/>
                      <a:pt x="8742" y="12"/>
                    </a:cubicBezTo>
                    <a:cubicBezTo>
                      <a:pt x="8484" y="4"/>
                      <a:pt x="8226" y="0"/>
                      <a:pt x="79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7" name="Google Shape;647;p17"/>
              <p:cNvSpPr/>
              <p:nvPr/>
            </p:nvSpPr>
            <p:spPr>
              <a:xfrm flipH="1">
                <a:off x="1921647" y="2639140"/>
                <a:ext cx="727999" cy="218724"/>
              </a:xfrm>
              <a:custGeom>
                <a:avLst/>
                <a:gdLst/>
                <a:ahLst/>
                <a:cxnLst/>
                <a:rect l="l" t="t" r="r" b="b"/>
                <a:pathLst>
                  <a:path w="20909" h="6282" extrusionOk="0">
                    <a:moveTo>
                      <a:pt x="1651" y="1"/>
                    </a:moveTo>
                    <a:cubicBezTo>
                      <a:pt x="1101" y="1"/>
                      <a:pt x="551" y="16"/>
                      <a:pt x="1" y="50"/>
                    </a:cubicBezTo>
                    <a:cubicBezTo>
                      <a:pt x="914" y="119"/>
                      <a:pt x="1850" y="187"/>
                      <a:pt x="2763" y="301"/>
                    </a:cubicBezTo>
                    <a:cubicBezTo>
                      <a:pt x="3676" y="415"/>
                      <a:pt x="4589" y="552"/>
                      <a:pt x="5479" y="689"/>
                    </a:cubicBezTo>
                    <a:cubicBezTo>
                      <a:pt x="7305" y="1009"/>
                      <a:pt x="9085" y="1397"/>
                      <a:pt x="10843" y="1899"/>
                    </a:cubicBezTo>
                    <a:cubicBezTo>
                      <a:pt x="12623" y="2378"/>
                      <a:pt x="14335" y="3018"/>
                      <a:pt x="16024" y="3748"/>
                    </a:cubicBezTo>
                    <a:lnTo>
                      <a:pt x="17280" y="4296"/>
                    </a:lnTo>
                    <a:lnTo>
                      <a:pt x="18512" y="4935"/>
                    </a:lnTo>
                    <a:lnTo>
                      <a:pt x="19128" y="5232"/>
                    </a:lnTo>
                    <a:lnTo>
                      <a:pt x="19722" y="5597"/>
                    </a:lnTo>
                    <a:cubicBezTo>
                      <a:pt x="20110" y="5825"/>
                      <a:pt x="20521" y="6053"/>
                      <a:pt x="20909" y="6282"/>
                    </a:cubicBezTo>
                    <a:cubicBezTo>
                      <a:pt x="19448" y="5163"/>
                      <a:pt x="17896" y="4113"/>
                      <a:pt x="16207" y="3314"/>
                    </a:cubicBezTo>
                    <a:cubicBezTo>
                      <a:pt x="14541" y="2493"/>
                      <a:pt x="12806" y="1831"/>
                      <a:pt x="11003" y="1328"/>
                    </a:cubicBezTo>
                    <a:cubicBezTo>
                      <a:pt x="9222" y="849"/>
                      <a:pt x="7396" y="461"/>
                      <a:pt x="5547" y="233"/>
                    </a:cubicBezTo>
                    <a:cubicBezTo>
                      <a:pt x="4248" y="89"/>
                      <a:pt x="2950" y="1"/>
                      <a:pt x="16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8" name="Google Shape;648;p17"/>
              <p:cNvSpPr/>
              <p:nvPr/>
            </p:nvSpPr>
            <p:spPr>
              <a:xfrm flipH="1">
                <a:off x="568221" y="2866568"/>
                <a:ext cx="1161930" cy="269453"/>
              </a:xfrm>
              <a:custGeom>
                <a:avLst/>
                <a:gdLst/>
                <a:ahLst/>
                <a:cxnLst/>
                <a:rect l="l" t="t" r="r" b="b"/>
                <a:pathLst>
                  <a:path w="33372" h="7739" extrusionOk="0">
                    <a:moveTo>
                      <a:pt x="10843" y="1"/>
                    </a:moveTo>
                    <a:cubicBezTo>
                      <a:pt x="10112" y="46"/>
                      <a:pt x="9382" y="115"/>
                      <a:pt x="8629" y="183"/>
                    </a:cubicBezTo>
                    <a:lnTo>
                      <a:pt x="7533" y="275"/>
                    </a:lnTo>
                    <a:cubicBezTo>
                      <a:pt x="7168" y="320"/>
                      <a:pt x="6803" y="389"/>
                      <a:pt x="6437" y="457"/>
                    </a:cubicBezTo>
                    <a:lnTo>
                      <a:pt x="4269" y="822"/>
                    </a:lnTo>
                    <a:cubicBezTo>
                      <a:pt x="3904" y="891"/>
                      <a:pt x="3539" y="982"/>
                      <a:pt x="3196" y="1096"/>
                    </a:cubicBezTo>
                    <a:lnTo>
                      <a:pt x="2123" y="1393"/>
                    </a:lnTo>
                    <a:lnTo>
                      <a:pt x="1" y="1986"/>
                    </a:lnTo>
                    <a:cubicBezTo>
                      <a:pt x="1439" y="1713"/>
                      <a:pt x="2877" y="1347"/>
                      <a:pt x="4315" y="1119"/>
                    </a:cubicBezTo>
                    <a:lnTo>
                      <a:pt x="6483" y="822"/>
                    </a:lnTo>
                    <a:cubicBezTo>
                      <a:pt x="6848" y="777"/>
                      <a:pt x="7214" y="708"/>
                      <a:pt x="7579" y="685"/>
                    </a:cubicBezTo>
                    <a:lnTo>
                      <a:pt x="8674" y="640"/>
                    </a:lnTo>
                    <a:cubicBezTo>
                      <a:pt x="9405" y="594"/>
                      <a:pt x="10135" y="548"/>
                      <a:pt x="10866" y="503"/>
                    </a:cubicBezTo>
                    <a:lnTo>
                      <a:pt x="13057" y="571"/>
                    </a:lnTo>
                    <a:cubicBezTo>
                      <a:pt x="13422" y="571"/>
                      <a:pt x="13787" y="571"/>
                      <a:pt x="14130" y="594"/>
                    </a:cubicBezTo>
                    <a:lnTo>
                      <a:pt x="15225" y="731"/>
                    </a:lnTo>
                    <a:cubicBezTo>
                      <a:pt x="15956" y="822"/>
                      <a:pt x="16686" y="845"/>
                      <a:pt x="17394" y="982"/>
                    </a:cubicBezTo>
                    <a:cubicBezTo>
                      <a:pt x="20292" y="1393"/>
                      <a:pt x="23100" y="2260"/>
                      <a:pt x="25793" y="3356"/>
                    </a:cubicBezTo>
                    <a:cubicBezTo>
                      <a:pt x="28487" y="4474"/>
                      <a:pt x="31066" y="5890"/>
                      <a:pt x="33371" y="7738"/>
                    </a:cubicBezTo>
                    <a:cubicBezTo>
                      <a:pt x="32321" y="6711"/>
                      <a:pt x="31112" y="5844"/>
                      <a:pt x="29879" y="5022"/>
                    </a:cubicBezTo>
                    <a:cubicBezTo>
                      <a:pt x="28624" y="4246"/>
                      <a:pt x="27323" y="3539"/>
                      <a:pt x="25976" y="2945"/>
                    </a:cubicBezTo>
                    <a:cubicBezTo>
                      <a:pt x="25291" y="2648"/>
                      <a:pt x="24629" y="2306"/>
                      <a:pt x="23922" y="2101"/>
                    </a:cubicBezTo>
                    <a:lnTo>
                      <a:pt x="22872" y="1735"/>
                    </a:lnTo>
                    <a:lnTo>
                      <a:pt x="22347" y="1553"/>
                    </a:lnTo>
                    <a:lnTo>
                      <a:pt x="21822" y="1393"/>
                    </a:lnTo>
                    <a:cubicBezTo>
                      <a:pt x="21091" y="1210"/>
                      <a:pt x="20384" y="1005"/>
                      <a:pt x="19676" y="822"/>
                    </a:cubicBezTo>
                    <a:lnTo>
                      <a:pt x="17485" y="412"/>
                    </a:lnTo>
                    <a:cubicBezTo>
                      <a:pt x="16755" y="275"/>
                      <a:pt x="16024" y="252"/>
                      <a:pt x="15271" y="160"/>
                    </a:cubicBezTo>
                    <a:lnTo>
                      <a:pt x="14175" y="46"/>
                    </a:lnTo>
                    <a:cubicBezTo>
                      <a:pt x="13810" y="23"/>
                      <a:pt x="13445" y="23"/>
                      <a:pt x="13057" y="23"/>
                    </a:cubicBezTo>
                    <a:lnTo>
                      <a:pt x="10843"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9" name="Google Shape;649;p17"/>
              <p:cNvSpPr/>
              <p:nvPr/>
            </p:nvSpPr>
            <p:spPr>
              <a:xfrm flipH="1">
                <a:off x="766124" y="2928508"/>
                <a:ext cx="750247" cy="143135"/>
              </a:xfrm>
              <a:custGeom>
                <a:avLst/>
                <a:gdLst/>
                <a:ahLst/>
                <a:cxnLst/>
                <a:rect l="l" t="t" r="r" b="b"/>
                <a:pathLst>
                  <a:path w="21548" h="4111" extrusionOk="0">
                    <a:moveTo>
                      <a:pt x="5308" y="1"/>
                    </a:moveTo>
                    <a:cubicBezTo>
                      <a:pt x="3530" y="1"/>
                      <a:pt x="1734" y="268"/>
                      <a:pt x="1" y="641"/>
                    </a:cubicBezTo>
                    <a:cubicBezTo>
                      <a:pt x="480" y="595"/>
                      <a:pt x="937" y="573"/>
                      <a:pt x="1393" y="527"/>
                    </a:cubicBezTo>
                    <a:lnTo>
                      <a:pt x="2078" y="459"/>
                    </a:lnTo>
                    <a:lnTo>
                      <a:pt x="2763" y="459"/>
                    </a:lnTo>
                    <a:lnTo>
                      <a:pt x="4155" y="413"/>
                    </a:lnTo>
                    <a:lnTo>
                      <a:pt x="5524" y="459"/>
                    </a:lnTo>
                    <a:cubicBezTo>
                      <a:pt x="7351" y="550"/>
                      <a:pt x="9177" y="732"/>
                      <a:pt x="10980" y="1075"/>
                    </a:cubicBezTo>
                    <a:cubicBezTo>
                      <a:pt x="12783" y="1372"/>
                      <a:pt x="14563" y="1805"/>
                      <a:pt x="16344" y="2307"/>
                    </a:cubicBezTo>
                    <a:cubicBezTo>
                      <a:pt x="17211" y="2558"/>
                      <a:pt x="18101" y="2832"/>
                      <a:pt x="18969" y="3129"/>
                    </a:cubicBezTo>
                    <a:cubicBezTo>
                      <a:pt x="19836" y="3426"/>
                      <a:pt x="20703" y="3768"/>
                      <a:pt x="21548" y="4111"/>
                    </a:cubicBezTo>
                    <a:cubicBezTo>
                      <a:pt x="19950" y="3198"/>
                      <a:pt x="18215" y="2467"/>
                      <a:pt x="16481" y="1874"/>
                    </a:cubicBezTo>
                    <a:cubicBezTo>
                      <a:pt x="14723" y="1257"/>
                      <a:pt x="12920" y="801"/>
                      <a:pt x="11071" y="481"/>
                    </a:cubicBezTo>
                    <a:cubicBezTo>
                      <a:pt x="9245" y="162"/>
                      <a:pt x="7396" y="2"/>
                      <a:pt x="5524" y="2"/>
                    </a:cubicBezTo>
                    <a:cubicBezTo>
                      <a:pt x="5453" y="1"/>
                      <a:pt x="5380" y="1"/>
                      <a:pt x="5308"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50" name="Google Shape;650;p17"/>
              <p:cNvSpPr/>
              <p:nvPr/>
            </p:nvSpPr>
            <p:spPr>
              <a:xfrm flipH="1">
                <a:off x="1517903" y="1370808"/>
                <a:ext cx="881405" cy="279863"/>
              </a:xfrm>
              <a:custGeom>
                <a:avLst/>
                <a:gdLst/>
                <a:ahLst/>
                <a:cxnLst/>
                <a:rect l="l" t="t" r="r" b="b"/>
                <a:pathLst>
                  <a:path w="25315" h="8038" extrusionOk="0">
                    <a:moveTo>
                      <a:pt x="6318" y="0"/>
                    </a:moveTo>
                    <a:cubicBezTo>
                      <a:pt x="4209" y="0"/>
                      <a:pt x="2086" y="102"/>
                      <a:pt x="1" y="392"/>
                    </a:cubicBezTo>
                    <a:cubicBezTo>
                      <a:pt x="804" y="376"/>
                      <a:pt x="1607" y="349"/>
                      <a:pt x="2410" y="349"/>
                    </a:cubicBezTo>
                    <a:cubicBezTo>
                      <a:pt x="2771" y="349"/>
                      <a:pt x="3132" y="355"/>
                      <a:pt x="3493" y="369"/>
                    </a:cubicBezTo>
                    <a:cubicBezTo>
                      <a:pt x="4657" y="369"/>
                      <a:pt x="5798" y="392"/>
                      <a:pt x="6963" y="460"/>
                    </a:cubicBezTo>
                    <a:cubicBezTo>
                      <a:pt x="9268" y="620"/>
                      <a:pt x="11573" y="825"/>
                      <a:pt x="13810" y="1305"/>
                    </a:cubicBezTo>
                    <a:cubicBezTo>
                      <a:pt x="16070" y="1715"/>
                      <a:pt x="18307" y="2400"/>
                      <a:pt x="20338" y="3427"/>
                    </a:cubicBezTo>
                    <a:cubicBezTo>
                      <a:pt x="22370" y="4454"/>
                      <a:pt x="24196" y="5984"/>
                      <a:pt x="25314" y="8038"/>
                    </a:cubicBezTo>
                    <a:cubicBezTo>
                      <a:pt x="24880" y="6965"/>
                      <a:pt x="24196" y="5984"/>
                      <a:pt x="23374" y="5139"/>
                    </a:cubicBezTo>
                    <a:cubicBezTo>
                      <a:pt x="22552" y="4295"/>
                      <a:pt x="21594" y="3610"/>
                      <a:pt x="20566" y="3016"/>
                    </a:cubicBezTo>
                    <a:cubicBezTo>
                      <a:pt x="18489" y="1875"/>
                      <a:pt x="16230" y="1190"/>
                      <a:pt x="13947" y="711"/>
                    </a:cubicBezTo>
                    <a:cubicBezTo>
                      <a:pt x="11642" y="300"/>
                      <a:pt x="9314" y="49"/>
                      <a:pt x="6985" y="4"/>
                    </a:cubicBezTo>
                    <a:cubicBezTo>
                      <a:pt x="6763" y="1"/>
                      <a:pt x="6541" y="0"/>
                      <a:pt x="631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51" name="Google Shape;651;p17"/>
              <p:cNvSpPr/>
              <p:nvPr/>
            </p:nvSpPr>
            <p:spPr>
              <a:xfrm flipH="1">
                <a:off x="1548926" y="1490789"/>
                <a:ext cx="880569" cy="279898"/>
              </a:xfrm>
              <a:custGeom>
                <a:avLst/>
                <a:gdLst/>
                <a:ahLst/>
                <a:cxnLst/>
                <a:rect l="l" t="t" r="r" b="b"/>
                <a:pathLst>
                  <a:path w="25291" h="8039" extrusionOk="0">
                    <a:moveTo>
                      <a:pt x="6296" y="1"/>
                    </a:moveTo>
                    <a:cubicBezTo>
                      <a:pt x="4190" y="1"/>
                      <a:pt x="2086" y="103"/>
                      <a:pt x="0" y="392"/>
                    </a:cubicBezTo>
                    <a:cubicBezTo>
                      <a:pt x="942" y="374"/>
                      <a:pt x="1869" y="340"/>
                      <a:pt x="2805" y="340"/>
                    </a:cubicBezTo>
                    <a:cubicBezTo>
                      <a:pt x="3026" y="340"/>
                      <a:pt x="3248" y="342"/>
                      <a:pt x="3470" y="347"/>
                    </a:cubicBezTo>
                    <a:cubicBezTo>
                      <a:pt x="4634" y="369"/>
                      <a:pt x="5798" y="392"/>
                      <a:pt x="6939" y="461"/>
                    </a:cubicBezTo>
                    <a:cubicBezTo>
                      <a:pt x="9245" y="598"/>
                      <a:pt x="11550" y="826"/>
                      <a:pt x="13810" y="1305"/>
                    </a:cubicBezTo>
                    <a:cubicBezTo>
                      <a:pt x="16069" y="1716"/>
                      <a:pt x="18284" y="2401"/>
                      <a:pt x="20315" y="3428"/>
                    </a:cubicBezTo>
                    <a:cubicBezTo>
                      <a:pt x="22346" y="4455"/>
                      <a:pt x="24195" y="5984"/>
                      <a:pt x="25291" y="8039"/>
                    </a:cubicBezTo>
                    <a:cubicBezTo>
                      <a:pt x="24857" y="6966"/>
                      <a:pt x="24172" y="5984"/>
                      <a:pt x="23351" y="5140"/>
                    </a:cubicBezTo>
                    <a:cubicBezTo>
                      <a:pt x="22529" y="4295"/>
                      <a:pt x="21570" y="3611"/>
                      <a:pt x="20543" y="3017"/>
                    </a:cubicBezTo>
                    <a:cubicBezTo>
                      <a:pt x="18489" y="1876"/>
                      <a:pt x="16206" y="1191"/>
                      <a:pt x="13924" y="712"/>
                    </a:cubicBezTo>
                    <a:cubicBezTo>
                      <a:pt x="11619" y="278"/>
                      <a:pt x="9290" y="50"/>
                      <a:pt x="6962" y="4"/>
                    </a:cubicBezTo>
                    <a:cubicBezTo>
                      <a:pt x="6740" y="2"/>
                      <a:pt x="6518" y="1"/>
                      <a:pt x="629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52" name="Google Shape;652;p17"/>
              <p:cNvSpPr/>
              <p:nvPr/>
            </p:nvSpPr>
            <p:spPr>
              <a:xfrm flipH="1">
                <a:off x="1579913" y="1610805"/>
                <a:ext cx="880569" cy="279898"/>
              </a:xfrm>
              <a:custGeom>
                <a:avLst/>
                <a:gdLst/>
                <a:ahLst/>
                <a:cxnLst/>
                <a:rect l="l" t="t" r="r" b="b"/>
                <a:pathLst>
                  <a:path w="25291" h="8039" extrusionOk="0">
                    <a:moveTo>
                      <a:pt x="6295" y="0"/>
                    </a:moveTo>
                    <a:cubicBezTo>
                      <a:pt x="4190" y="0"/>
                      <a:pt x="2086" y="103"/>
                      <a:pt x="0" y="392"/>
                    </a:cubicBezTo>
                    <a:cubicBezTo>
                      <a:pt x="852" y="358"/>
                      <a:pt x="1705" y="337"/>
                      <a:pt x="2548" y="337"/>
                    </a:cubicBezTo>
                    <a:cubicBezTo>
                      <a:pt x="2856" y="337"/>
                      <a:pt x="3164" y="340"/>
                      <a:pt x="3470" y="346"/>
                    </a:cubicBezTo>
                    <a:cubicBezTo>
                      <a:pt x="4634" y="369"/>
                      <a:pt x="5798" y="392"/>
                      <a:pt x="6939" y="460"/>
                    </a:cubicBezTo>
                    <a:cubicBezTo>
                      <a:pt x="9245" y="597"/>
                      <a:pt x="11550" y="825"/>
                      <a:pt x="13810" y="1305"/>
                    </a:cubicBezTo>
                    <a:cubicBezTo>
                      <a:pt x="16069" y="1716"/>
                      <a:pt x="18283" y="2400"/>
                      <a:pt x="20338" y="3428"/>
                    </a:cubicBezTo>
                    <a:cubicBezTo>
                      <a:pt x="22369" y="4455"/>
                      <a:pt x="24195" y="5984"/>
                      <a:pt x="25291" y="8038"/>
                    </a:cubicBezTo>
                    <a:cubicBezTo>
                      <a:pt x="24857" y="6965"/>
                      <a:pt x="24172" y="5984"/>
                      <a:pt x="23351" y="5139"/>
                    </a:cubicBezTo>
                    <a:cubicBezTo>
                      <a:pt x="22529" y="4295"/>
                      <a:pt x="21570" y="3587"/>
                      <a:pt x="20543" y="3017"/>
                    </a:cubicBezTo>
                    <a:cubicBezTo>
                      <a:pt x="18489" y="1875"/>
                      <a:pt x="16206" y="1191"/>
                      <a:pt x="13924" y="711"/>
                    </a:cubicBezTo>
                    <a:cubicBezTo>
                      <a:pt x="11618" y="278"/>
                      <a:pt x="9290" y="49"/>
                      <a:pt x="6962" y="4"/>
                    </a:cubicBezTo>
                    <a:cubicBezTo>
                      <a:pt x="6740" y="2"/>
                      <a:pt x="6518" y="0"/>
                      <a:pt x="629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53" name="Google Shape;653;p17"/>
              <p:cNvSpPr/>
              <p:nvPr/>
            </p:nvSpPr>
            <p:spPr>
              <a:xfrm flipH="1">
                <a:off x="1610100" y="1730821"/>
                <a:ext cx="881370" cy="279863"/>
              </a:xfrm>
              <a:custGeom>
                <a:avLst/>
                <a:gdLst/>
                <a:ahLst/>
                <a:cxnLst/>
                <a:rect l="l" t="t" r="r" b="b"/>
                <a:pathLst>
                  <a:path w="25314" h="8038" extrusionOk="0">
                    <a:moveTo>
                      <a:pt x="6295" y="0"/>
                    </a:moveTo>
                    <a:cubicBezTo>
                      <a:pt x="4189" y="0"/>
                      <a:pt x="2085" y="102"/>
                      <a:pt x="0" y="391"/>
                    </a:cubicBezTo>
                    <a:cubicBezTo>
                      <a:pt x="852" y="358"/>
                      <a:pt x="1704" y="337"/>
                      <a:pt x="2557" y="337"/>
                    </a:cubicBezTo>
                    <a:cubicBezTo>
                      <a:pt x="2869" y="337"/>
                      <a:pt x="3180" y="340"/>
                      <a:pt x="3492" y="346"/>
                    </a:cubicBezTo>
                    <a:cubicBezTo>
                      <a:pt x="4634" y="369"/>
                      <a:pt x="5798" y="391"/>
                      <a:pt x="6962" y="460"/>
                    </a:cubicBezTo>
                    <a:cubicBezTo>
                      <a:pt x="9267" y="597"/>
                      <a:pt x="11550" y="825"/>
                      <a:pt x="13809" y="1304"/>
                    </a:cubicBezTo>
                    <a:cubicBezTo>
                      <a:pt x="16069" y="1715"/>
                      <a:pt x="18283" y="2400"/>
                      <a:pt x="20337" y="3427"/>
                    </a:cubicBezTo>
                    <a:cubicBezTo>
                      <a:pt x="22369" y="4454"/>
                      <a:pt x="24195" y="5984"/>
                      <a:pt x="25313" y="8038"/>
                    </a:cubicBezTo>
                    <a:cubicBezTo>
                      <a:pt x="24857" y="6942"/>
                      <a:pt x="24172" y="5984"/>
                      <a:pt x="23373" y="5139"/>
                    </a:cubicBezTo>
                    <a:cubicBezTo>
                      <a:pt x="22529" y="4294"/>
                      <a:pt x="21570" y="3587"/>
                      <a:pt x="20543" y="3016"/>
                    </a:cubicBezTo>
                    <a:cubicBezTo>
                      <a:pt x="18489" y="1875"/>
                      <a:pt x="16206" y="1190"/>
                      <a:pt x="13924" y="711"/>
                    </a:cubicBezTo>
                    <a:cubicBezTo>
                      <a:pt x="11618" y="277"/>
                      <a:pt x="9290" y="49"/>
                      <a:pt x="6962" y="3"/>
                    </a:cubicBezTo>
                    <a:cubicBezTo>
                      <a:pt x="6740" y="1"/>
                      <a:pt x="6517" y="0"/>
                      <a:pt x="629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54" name="Google Shape;654;p17"/>
              <p:cNvSpPr/>
              <p:nvPr/>
            </p:nvSpPr>
            <p:spPr>
              <a:xfrm flipH="1">
                <a:off x="1641088" y="1850802"/>
                <a:ext cx="881405" cy="279898"/>
              </a:xfrm>
              <a:custGeom>
                <a:avLst/>
                <a:gdLst/>
                <a:ahLst/>
                <a:cxnLst/>
                <a:rect l="l" t="t" r="r" b="b"/>
                <a:pathLst>
                  <a:path w="25315" h="8039" extrusionOk="0">
                    <a:moveTo>
                      <a:pt x="6313" y="1"/>
                    </a:moveTo>
                    <a:cubicBezTo>
                      <a:pt x="4190" y="1"/>
                      <a:pt x="2086" y="103"/>
                      <a:pt x="1" y="392"/>
                    </a:cubicBezTo>
                    <a:cubicBezTo>
                      <a:pt x="853" y="359"/>
                      <a:pt x="1705" y="337"/>
                      <a:pt x="2557" y="337"/>
                    </a:cubicBezTo>
                    <a:cubicBezTo>
                      <a:pt x="2869" y="337"/>
                      <a:pt x="3181" y="340"/>
                      <a:pt x="3493" y="346"/>
                    </a:cubicBezTo>
                    <a:cubicBezTo>
                      <a:pt x="4657" y="369"/>
                      <a:pt x="5799" y="392"/>
                      <a:pt x="6963" y="460"/>
                    </a:cubicBezTo>
                    <a:cubicBezTo>
                      <a:pt x="9268" y="597"/>
                      <a:pt x="11573" y="826"/>
                      <a:pt x="13810" y="1305"/>
                    </a:cubicBezTo>
                    <a:cubicBezTo>
                      <a:pt x="16070" y="1716"/>
                      <a:pt x="18307" y="2401"/>
                      <a:pt x="20338" y="3428"/>
                    </a:cubicBezTo>
                    <a:cubicBezTo>
                      <a:pt x="22370" y="4455"/>
                      <a:pt x="24196" y="5984"/>
                      <a:pt x="25314" y="8038"/>
                    </a:cubicBezTo>
                    <a:cubicBezTo>
                      <a:pt x="24880" y="6943"/>
                      <a:pt x="24196" y="5984"/>
                      <a:pt x="23374" y="5140"/>
                    </a:cubicBezTo>
                    <a:cubicBezTo>
                      <a:pt x="22552" y="4295"/>
                      <a:pt x="21594" y="3588"/>
                      <a:pt x="20567" y="3017"/>
                    </a:cubicBezTo>
                    <a:cubicBezTo>
                      <a:pt x="18489" y="1876"/>
                      <a:pt x="16230" y="1191"/>
                      <a:pt x="13924" y="712"/>
                    </a:cubicBezTo>
                    <a:cubicBezTo>
                      <a:pt x="11642" y="278"/>
                      <a:pt x="9314" y="50"/>
                      <a:pt x="6985" y="4"/>
                    </a:cubicBezTo>
                    <a:cubicBezTo>
                      <a:pt x="6761" y="2"/>
                      <a:pt x="6537" y="1"/>
                      <a:pt x="631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55" name="Google Shape;655;p17"/>
              <p:cNvSpPr/>
              <p:nvPr/>
            </p:nvSpPr>
            <p:spPr>
              <a:xfrm flipH="1">
                <a:off x="1672110" y="1970818"/>
                <a:ext cx="880569" cy="279898"/>
              </a:xfrm>
              <a:custGeom>
                <a:avLst/>
                <a:gdLst/>
                <a:ahLst/>
                <a:cxnLst/>
                <a:rect l="l" t="t" r="r" b="b"/>
                <a:pathLst>
                  <a:path w="25291" h="8039" extrusionOk="0">
                    <a:moveTo>
                      <a:pt x="6296" y="0"/>
                    </a:moveTo>
                    <a:cubicBezTo>
                      <a:pt x="4190" y="0"/>
                      <a:pt x="2086" y="103"/>
                      <a:pt x="1" y="392"/>
                    </a:cubicBezTo>
                    <a:cubicBezTo>
                      <a:pt x="853" y="358"/>
                      <a:pt x="1693" y="337"/>
                      <a:pt x="2538" y="337"/>
                    </a:cubicBezTo>
                    <a:cubicBezTo>
                      <a:pt x="2848" y="337"/>
                      <a:pt x="3158" y="340"/>
                      <a:pt x="3470" y="346"/>
                    </a:cubicBezTo>
                    <a:cubicBezTo>
                      <a:pt x="4634" y="346"/>
                      <a:pt x="5775" y="392"/>
                      <a:pt x="6939" y="460"/>
                    </a:cubicBezTo>
                    <a:cubicBezTo>
                      <a:pt x="9245" y="597"/>
                      <a:pt x="11550" y="825"/>
                      <a:pt x="13810" y="1305"/>
                    </a:cubicBezTo>
                    <a:cubicBezTo>
                      <a:pt x="16070" y="1715"/>
                      <a:pt x="18284" y="2377"/>
                      <a:pt x="20315" y="3427"/>
                    </a:cubicBezTo>
                    <a:cubicBezTo>
                      <a:pt x="22347" y="4455"/>
                      <a:pt x="24195" y="5984"/>
                      <a:pt x="25291" y="8038"/>
                    </a:cubicBezTo>
                    <a:cubicBezTo>
                      <a:pt x="24857" y="6942"/>
                      <a:pt x="24173" y="5984"/>
                      <a:pt x="23351" y="5139"/>
                    </a:cubicBezTo>
                    <a:cubicBezTo>
                      <a:pt x="22529" y="4295"/>
                      <a:pt x="21570" y="3587"/>
                      <a:pt x="20543" y="3017"/>
                    </a:cubicBezTo>
                    <a:cubicBezTo>
                      <a:pt x="18489" y="1875"/>
                      <a:pt x="16207" y="1190"/>
                      <a:pt x="13924" y="711"/>
                    </a:cubicBezTo>
                    <a:cubicBezTo>
                      <a:pt x="11619" y="277"/>
                      <a:pt x="9290" y="49"/>
                      <a:pt x="6962" y="4"/>
                    </a:cubicBezTo>
                    <a:cubicBezTo>
                      <a:pt x="6740" y="1"/>
                      <a:pt x="6518" y="0"/>
                      <a:pt x="62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56" name="Google Shape;656;p17"/>
              <p:cNvSpPr/>
              <p:nvPr/>
            </p:nvSpPr>
            <p:spPr>
              <a:xfrm flipH="1">
                <a:off x="1703098" y="2090799"/>
                <a:ext cx="880569" cy="279898"/>
              </a:xfrm>
              <a:custGeom>
                <a:avLst/>
                <a:gdLst/>
                <a:ahLst/>
                <a:cxnLst/>
                <a:rect l="l" t="t" r="r" b="b"/>
                <a:pathLst>
                  <a:path w="25291" h="8039" extrusionOk="0">
                    <a:moveTo>
                      <a:pt x="6295" y="1"/>
                    </a:moveTo>
                    <a:cubicBezTo>
                      <a:pt x="4190" y="1"/>
                      <a:pt x="2086" y="103"/>
                      <a:pt x="0" y="392"/>
                    </a:cubicBezTo>
                    <a:cubicBezTo>
                      <a:pt x="853" y="359"/>
                      <a:pt x="1705" y="338"/>
                      <a:pt x="2548" y="338"/>
                    </a:cubicBezTo>
                    <a:cubicBezTo>
                      <a:pt x="2857" y="338"/>
                      <a:pt x="3164" y="340"/>
                      <a:pt x="3470" y="347"/>
                    </a:cubicBezTo>
                    <a:cubicBezTo>
                      <a:pt x="4634" y="347"/>
                      <a:pt x="5798" y="392"/>
                      <a:pt x="6939" y="461"/>
                    </a:cubicBezTo>
                    <a:cubicBezTo>
                      <a:pt x="9245" y="598"/>
                      <a:pt x="11550" y="826"/>
                      <a:pt x="13810" y="1282"/>
                    </a:cubicBezTo>
                    <a:cubicBezTo>
                      <a:pt x="16069" y="1716"/>
                      <a:pt x="18283" y="2378"/>
                      <a:pt x="20338" y="3405"/>
                    </a:cubicBezTo>
                    <a:cubicBezTo>
                      <a:pt x="22369" y="4455"/>
                      <a:pt x="24195" y="5984"/>
                      <a:pt x="25291" y="8039"/>
                    </a:cubicBezTo>
                    <a:cubicBezTo>
                      <a:pt x="24857" y="6943"/>
                      <a:pt x="24172" y="5984"/>
                      <a:pt x="23351" y="5140"/>
                    </a:cubicBezTo>
                    <a:cubicBezTo>
                      <a:pt x="22529" y="4295"/>
                      <a:pt x="21570" y="3588"/>
                      <a:pt x="20543" y="3017"/>
                    </a:cubicBezTo>
                    <a:cubicBezTo>
                      <a:pt x="18489" y="1876"/>
                      <a:pt x="16206" y="1191"/>
                      <a:pt x="13924" y="712"/>
                    </a:cubicBezTo>
                    <a:cubicBezTo>
                      <a:pt x="11618" y="278"/>
                      <a:pt x="9290" y="50"/>
                      <a:pt x="6962" y="4"/>
                    </a:cubicBezTo>
                    <a:cubicBezTo>
                      <a:pt x="6740" y="2"/>
                      <a:pt x="6518" y="1"/>
                      <a:pt x="629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57" name="Google Shape;657;p17"/>
              <p:cNvSpPr/>
              <p:nvPr/>
            </p:nvSpPr>
            <p:spPr>
              <a:xfrm flipH="1">
                <a:off x="1733285" y="2210606"/>
                <a:ext cx="881370" cy="280107"/>
              </a:xfrm>
              <a:custGeom>
                <a:avLst/>
                <a:gdLst/>
                <a:ahLst/>
                <a:cxnLst/>
                <a:rect l="l" t="t" r="r" b="b"/>
                <a:pathLst>
                  <a:path w="25314" h="8045" extrusionOk="0">
                    <a:moveTo>
                      <a:pt x="5984" y="0"/>
                    </a:moveTo>
                    <a:cubicBezTo>
                      <a:pt x="3982" y="0"/>
                      <a:pt x="1983" y="123"/>
                      <a:pt x="0" y="398"/>
                    </a:cubicBezTo>
                    <a:cubicBezTo>
                      <a:pt x="852" y="364"/>
                      <a:pt x="1705" y="343"/>
                      <a:pt x="2557" y="343"/>
                    </a:cubicBezTo>
                    <a:cubicBezTo>
                      <a:pt x="2869" y="343"/>
                      <a:pt x="3181" y="346"/>
                      <a:pt x="3492" y="352"/>
                    </a:cubicBezTo>
                    <a:cubicBezTo>
                      <a:pt x="4634" y="352"/>
                      <a:pt x="5798" y="398"/>
                      <a:pt x="6962" y="466"/>
                    </a:cubicBezTo>
                    <a:cubicBezTo>
                      <a:pt x="9267" y="603"/>
                      <a:pt x="11550" y="832"/>
                      <a:pt x="13809" y="1288"/>
                    </a:cubicBezTo>
                    <a:cubicBezTo>
                      <a:pt x="16069" y="1722"/>
                      <a:pt x="18283" y="2384"/>
                      <a:pt x="20338" y="3411"/>
                    </a:cubicBezTo>
                    <a:cubicBezTo>
                      <a:pt x="22369" y="4461"/>
                      <a:pt x="24195" y="5967"/>
                      <a:pt x="25313" y="8044"/>
                    </a:cubicBezTo>
                    <a:cubicBezTo>
                      <a:pt x="24857" y="6949"/>
                      <a:pt x="24172" y="5990"/>
                      <a:pt x="23373" y="5145"/>
                    </a:cubicBezTo>
                    <a:cubicBezTo>
                      <a:pt x="22529" y="4301"/>
                      <a:pt x="21570" y="3593"/>
                      <a:pt x="20543" y="3023"/>
                    </a:cubicBezTo>
                    <a:cubicBezTo>
                      <a:pt x="18489" y="1881"/>
                      <a:pt x="16206" y="1197"/>
                      <a:pt x="13924" y="717"/>
                    </a:cubicBezTo>
                    <a:cubicBezTo>
                      <a:pt x="11618" y="284"/>
                      <a:pt x="9290" y="55"/>
                      <a:pt x="6962" y="10"/>
                    </a:cubicBezTo>
                    <a:cubicBezTo>
                      <a:pt x="6636" y="3"/>
                      <a:pt x="6310" y="0"/>
                      <a:pt x="598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58" name="Google Shape;658;p17"/>
              <p:cNvSpPr/>
              <p:nvPr/>
            </p:nvSpPr>
            <p:spPr>
              <a:xfrm flipH="1">
                <a:off x="1764272" y="2330588"/>
                <a:ext cx="881405" cy="279341"/>
              </a:xfrm>
              <a:custGeom>
                <a:avLst/>
                <a:gdLst/>
                <a:ahLst/>
                <a:cxnLst/>
                <a:rect l="l" t="t" r="r" b="b"/>
                <a:pathLst>
                  <a:path w="25315" h="8023" extrusionOk="0">
                    <a:moveTo>
                      <a:pt x="5999" y="1"/>
                    </a:moveTo>
                    <a:cubicBezTo>
                      <a:pt x="3983" y="1"/>
                      <a:pt x="1983" y="124"/>
                      <a:pt x="1" y="398"/>
                    </a:cubicBezTo>
                    <a:cubicBezTo>
                      <a:pt x="853" y="365"/>
                      <a:pt x="1705" y="344"/>
                      <a:pt x="2558" y="344"/>
                    </a:cubicBezTo>
                    <a:cubicBezTo>
                      <a:pt x="2869" y="344"/>
                      <a:pt x="3181" y="347"/>
                      <a:pt x="3493" y="353"/>
                    </a:cubicBezTo>
                    <a:cubicBezTo>
                      <a:pt x="4657" y="353"/>
                      <a:pt x="5799" y="398"/>
                      <a:pt x="6963" y="467"/>
                    </a:cubicBezTo>
                    <a:cubicBezTo>
                      <a:pt x="9268" y="604"/>
                      <a:pt x="11573" y="832"/>
                      <a:pt x="13810" y="1289"/>
                    </a:cubicBezTo>
                    <a:cubicBezTo>
                      <a:pt x="16070" y="1722"/>
                      <a:pt x="18307" y="2384"/>
                      <a:pt x="20338" y="3411"/>
                    </a:cubicBezTo>
                    <a:cubicBezTo>
                      <a:pt x="22370" y="4461"/>
                      <a:pt x="24196" y="5968"/>
                      <a:pt x="25314" y="8022"/>
                    </a:cubicBezTo>
                    <a:cubicBezTo>
                      <a:pt x="24881" y="6949"/>
                      <a:pt x="24196" y="5991"/>
                      <a:pt x="23374" y="5123"/>
                    </a:cubicBezTo>
                    <a:cubicBezTo>
                      <a:pt x="22552" y="4302"/>
                      <a:pt x="21594" y="3594"/>
                      <a:pt x="20567" y="3023"/>
                    </a:cubicBezTo>
                    <a:cubicBezTo>
                      <a:pt x="18489" y="1882"/>
                      <a:pt x="16230" y="1197"/>
                      <a:pt x="13924" y="718"/>
                    </a:cubicBezTo>
                    <a:cubicBezTo>
                      <a:pt x="11642" y="284"/>
                      <a:pt x="9314" y="56"/>
                      <a:pt x="6986" y="10"/>
                    </a:cubicBezTo>
                    <a:cubicBezTo>
                      <a:pt x="6656" y="4"/>
                      <a:pt x="6327" y="1"/>
                      <a:pt x="599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59" name="Google Shape;659;p17"/>
              <p:cNvSpPr/>
              <p:nvPr/>
            </p:nvSpPr>
            <p:spPr>
              <a:xfrm flipH="1">
                <a:off x="445838" y="1601231"/>
                <a:ext cx="909189" cy="229865"/>
              </a:xfrm>
              <a:custGeom>
                <a:avLst/>
                <a:gdLst/>
                <a:ahLst/>
                <a:cxnLst/>
                <a:rect l="l" t="t" r="r" b="b"/>
                <a:pathLst>
                  <a:path w="26113" h="6602" extrusionOk="0">
                    <a:moveTo>
                      <a:pt x="7422" y="0"/>
                    </a:moveTo>
                    <a:cubicBezTo>
                      <a:pt x="7102" y="0"/>
                      <a:pt x="6781" y="9"/>
                      <a:pt x="6460" y="28"/>
                    </a:cubicBezTo>
                    <a:cubicBezTo>
                      <a:pt x="5296" y="119"/>
                      <a:pt x="4132" y="324"/>
                      <a:pt x="3013" y="712"/>
                    </a:cubicBezTo>
                    <a:cubicBezTo>
                      <a:pt x="1918" y="1123"/>
                      <a:pt x="868" y="1717"/>
                      <a:pt x="0" y="2493"/>
                    </a:cubicBezTo>
                    <a:cubicBezTo>
                      <a:pt x="1895" y="1123"/>
                      <a:pt x="4200" y="553"/>
                      <a:pt x="6483" y="484"/>
                    </a:cubicBezTo>
                    <a:cubicBezTo>
                      <a:pt x="6554" y="483"/>
                      <a:pt x="6626" y="483"/>
                      <a:pt x="6698" y="483"/>
                    </a:cubicBezTo>
                    <a:cubicBezTo>
                      <a:pt x="8910" y="483"/>
                      <a:pt x="11140" y="823"/>
                      <a:pt x="13285" y="1420"/>
                    </a:cubicBezTo>
                    <a:cubicBezTo>
                      <a:pt x="15521" y="1968"/>
                      <a:pt x="17690" y="2767"/>
                      <a:pt x="19835" y="3657"/>
                    </a:cubicBezTo>
                    <a:cubicBezTo>
                      <a:pt x="20885" y="4091"/>
                      <a:pt x="21958" y="4547"/>
                      <a:pt x="22985" y="5049"/>
                    </a:cubicBezTo>
                    <a:cubicBezTo>
                      <a:pt x="24058" y="5529"/>
                      <a:pt x="25085" y="6054"/>
                      <a:pt x="26112" y="6601"/>
                    </a:cubicBezTo>
                    <a:cubicBezTo>
                      <a:pt x="24172" y="5300"/>
                      <a:pt x="22118" y="4205"/>
                      <a:pt x="19995" y="3223"/>
                    </a:cubicBezTo>
                    <a:cubicBezTo>
                      <a:pt x="17895" y="2265"/>
                      <a:pt x="15681" y="1443"/>
                      <a:pt x="13422" y="849"/>
                    </a:cubicBezTo>
                    <a:cubicBezTo>
                      <a:pt x="11470" y="357"/>
                      <a:pt x="9451" y="0"/>
                      <a:pt x="742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60" name="Google Shape;660;p17"/>
              <p:cNvSpPr/>
              <p:nvPr/>
            </p:nvSpPr>
            <p:spPr>
              <a:xfrm flipH="1">
                <a:off x="470489" y="1722813"/>
                <a:ext cx="909189" cy="229865"/>
              </a:xfrm>
              <a:custGeom>
                <a:avLst/>
                <a:gdLst/>
                <a:ahLst/>
                <a:cxnLst/>
                <a:rect l="l" t="t" r="r" b="b"/>
                <a:pathLst>
                  <a:path w="26113" h="6602" extrusionOk="0">
                    <a:moveTo>
                      <a:pt x="7448" y="0"/>
                    </a:moveTo>
                    <a:cubicBezTo>
                      <a:pt x="7127" y="0"/>
                      <a:pt x="6805" y="9"/>
                      <a:pt x="6483" y="28"/>
                    </a:cubicBezTo>
                    <a:cubicBezTo>
                      <a:pt x="5296" y="119"/>
                      <a:pt x="4132" y="325"/>
                      <a:pt x="3014" y="713"/>
                    </a:cubicBezTo>
                    <a:cubicBezTo>
                      <a:pt x="1918" y="1124"/>
                      <a:pt x="868" y="1694"/>
                      <a:pt x="1" y="2493"/>
                    </a:cubicBezTo>
                    <a:cubicBezTo>
                      <a:pt x="1895" y="1124"/>
                      <a:pt x="4223" y="530"/>
                      <a:pt x="6483" y="484"/>
                    </a:cubicBezTo>
                    <a:cubicBezTo>
                      <a:pt x="6555" y="484"/>
                      <a:pt x="6628" y="483"/>
                      <a:pt x="6700" y="483"/>
                    </a:cubicBezTo>
                    <a:cubicBezTo>
                      <a:pt x="8932" y="483"/>
                      <a:pt x="11140" y="823"/>
                      <a:pt x="13285" y="1420"/>
                    </a:cubicBezTo>
                    <a:cubicBezTo>
                      <a:pt x="15522" y="1968"/>
                      <a:pt x="17690" y="2767"/>
                      <a:pt x="19836" y="3634"/>
                    </a:cubicBezTo>
                    <a:cubicBezTo>
                      <a:pt x="20909" y="4091"/>
                      <a:pt x="21959" y="4547"/>
                      <a:pt x="23009" y="5049"/>
                    </a:cubicBezTo>
                    <a:cubicBezTo>
                      <a:pt x="24059" y="5529"/>
                      <a:pt x="25086" y="6054"/>
                      <a:pt x="26113" y="6602"/>
                    </a:cubicBezTo>
                    <a:cubicBezTo>
                      <a:pt x="24196" y="5301"/>
                      <a:pt x="22118" y="4205"/>
                      <a:pt x="20018" y="3223"/>
                    </a:cubicBezTo>
                    <a:cubicBezTo>
                      <a:pt x="17896" y="2265"/>
                      <a:pt x="15705" y="1443"/>
                      <a:pt x="13445" y="827"/>
                    </a:cubicBezTo>
                    <a:cubicBezTo>
                      <a:pt x="11475" y="354"/>
                      <a:pt x="9471" y="0"/>
                      <a:pt x="744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61" name="Google Shape;661;p17"/>
              <p:cNvSpPr/>
              <p:nvPr/>
            </p:nvSpPr>
            <p:spPr>
              <a:xfrm flipH="1">
                <a:off x="494304" y="1844361"/>
                <a:ext cx="909224" cy="229900"/>
              </a:xfrm>
              <a:custGeom>
                <a:avLst/>
                <a:gdLst/>
                <a:ahLst/>
                <a:cxnLst/>
                <a:rect l="l" t="t" r="r" b="b"/>
                <a:pathLst>
                  <a:path w="26114" h="6603" extrusionOk="0">
                    <a:moveTo>
                      <a:pt x="7464" y="0"/>
                    </a:moveTo>
                    <a:cubicBezTo>
                      <a:pt x="7130" y="0"/>
                      <a:pt x="6795" y="10"/>
                      <a:pt x="6461" y="29"/>
                    </a:cubicBezTo>
                    <a:cubicBezTo>
                      <a:pt x="5274" y="98"/>
                      <a:pt x="4110" y="326"/>
                      <a:pt x="3014" y="714"/>
                    </a:cubicBezTo>
                    <a:cubicBezTo>
                      <a:pt x="1895" y="1125"/>
                      <a:pt x="868" y="1695"/>
                      <a:pt x="1" y="2471"/>
                    </a:cubicBezTo>
                    <a:cubicBezTo>
                      <a:pt x="1895" y="1102"/>
                      <a:pt x="4201" y="531"/>
                      <a:pt x="6483" y="486"/>
                    </a:cubicBezTo>
                    <a:cubicBezTo>
                      <a:pt x="6612" y="483"/>
                      <a:pt x="6740" y="482"/>
                      <a:pt x="6869" y="482"/>
                    </a:cubicBezTo>
                    <a:cubicBezTo>
                      <a:pt x="9023" y="482"/>
                      <a:pt x="11174" y="839"/>
                      <a:pt x="13285" y="1399"/>
                    </a:cubicBezTo>
                    <a:cubicBezTo>
                      <a:pt x="15499" y="1969"/>
                      <a:pt x="17691" y="2768"/>
                      <a:pt x="19813" y="3636"/>
                    </a:cubicBezTo>
                    <a:cubicBezTo>
                      <a:pt x="20886" y="4069"/>
                      <a:pt x="21936" y="4549"/>
                      <a:pt x="22986" y="5051"/>
                    </a:cubicBezTo>
                    <a:cubicBezTo>
                      <a:pt x="24036" y="5530"/>
                      <a:pt x="25086" y="6055"/>
                      <a:pt x="26113" y="6603"/>
                    </a:cubicBezTo>
                    <a:cubicBezTo>
                      <a:pt x="24173" y="5302"/>
                      <a:pt x="22119" y="4206"/>
                      <a:pt x="19996" y="3225"/>
                    </a:cubicBezTo>
                    <a:cubicBezTo>
                      <a:pt x="17873" y="2243"/>
                      <a:pt x="15682" y="1444"/>
                      <a:pt x="13422" y="828"/>
                    </a:cubicBezTo>
                    <a:cubicBezTo>
                      <a:pt x="11484" y="339"/>
                      <a:pt x="9479" y="0"/>
                      <a:pt x="746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62" name="Google Shape;662;p17"/>
              <p:cNvSpPr/>
              <p:nvPr/>
            </p:nvSpPr>
            <p:spPr>
              <a:xfrm flipH="1">
                <a:off x="518955" y="1965944"/>
                <a:ext cx="909189" cy="229134"/>
              </a:xfrm>
              <a:custGeom>
                <a:avLst/>
                <a:gdLst/>
                <a:ahLst/>
                <a:cxnLst/>
                <a:rect l="l" t="t" r="r" b="b"/>
                <a:pathLst>
                  <a:path w="26113" h="6581" extrusionOk="0">
                    <a:moveTo>
                      <a:pt x="7464" y="1"/>
                    </a:moveTo>
                    <a:cubicBezTo>
                      <a:pt x="7129" y="1"/>
                      <a:pt x="6795" y="10"/>
                      <a:pt x="6460" y="29"/>
                    </a:cubicBezTo>
                    <a:cubicBezTo>
                      <a:pt x="5296" y="98"/>
                      <a:pt x="4132" y="326"/>
                      <a:pt x="3013" y="714"/>
                    </a:cubicBezTo>
                    <a:cubicBezTo>
                      <a:pt x="1918" y="1125"/>
                      <a:pt x="868" y="1696"/>
                      <a:pt x="0" y="2472"/>
                    </a:cubicBezTo>
                    <a:cubicBezTo>
                      <a:pt x="1895" y="1102"/>
                      <a:pt x="4200" y="532"/>
                      <a:pt x="6483" y="486"/>
                    </a:cubicBezTo>
                    <a:cubicBezTo>
                      <a:pt x="6611" y="483"/>
                      <a:pt x="6740" y="482"/>
                      <a:pt x="6868" y="482"/>
                    </a:cubicBezTo>
                    <a:cubicBezTo>
                      <a:pt x="9024" y="482"/>
                      <a:pt x="11195" y="839"/>
                      <a:pt x="13285" y="1399"/>
                    </a:cubicBezTo>
                    <a:cubicBezTo>
                      <a:pt x="15522" y="1947"/>
                      <a:pt x="17690" y="2768"/>
                      <a:pt x="19836" y="3636"/>
                    </a:cubicBezTo>
                    <a:cubicBezTo>
                      <a:pt x="20886" y="4070"/>
                      <a:pt x="21958" y="4549"/>
                      <a:pt x="22985" y="5051"/>
                    </a:cubicBezTo>
                    <a:cubicBezTo>
                      <a:pt x="24058" y="5530"/>
                      <a:pt x="25085" y="6055"/>
                      <a:pt x="26113" y="6580"/>
                    </a:cubicBezTo>
                    <a:cubicBezTo>
                      <a:pt x="24172" y="5302"/>
                      <a:pt x="22118" y="4206"/>
                      <a:pt x="19995" y="3225"/>
                    </a:cubicBezTo>
                    <a:cubicBezTo>
                      <a:pt x="17895" y="2244"/>
                      <a:pt x="15681" y="1445"/>
                      <a:pt x="13422" y="828"/>
                    </a:cubicBezTo>
                    <a:cubicBezTo>
                      <a:pt x="11484" y="339"/>
                      <a:pt x="9478" y="1"/>
                      <a:pt x="746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63" name="Google Shape;663;p17"/>
              <p:cNvSpPr/>
              <p:nvPr/>
            </p:nvSpPr>
            <p:spPr>
              <a:xfrm flipH="1">
                <a:off x="543605" y="2087527"/>
                <a:ext cx="909189" cy="229134"/>
              </a:xfrm>
              <a:custGeom>
                <a:avLst/>
                <a:gdLst/>
                <a:ahLst/>
                <a:cxnLst/>
                <a:rect l="l" t="t" r="r" b="b"/>
                <a:pathLst>
                  <a:path w="26113" h="6581" extrusionOk="0">
                    <a:moveTo>
                      <a:pt x="7486" y="1"/>
                    </a:moveTo>
                    <a:cubicBezTo>
                      <a:pt x="7152" y="1"/>
                      <a:pt x="6818" y="10"/>
                      <a:pt x="6483" y="30"/>
                    </a:cubicBezTo>
                    <a:cubicBezTo>
                      <a:pt x="5296" y="98"/>
                      <a:pt x="4132" y="304"/>
                      <a:pt x="3014" y="714"/>
                    </a:cubicBezTo>
                    <a:cubicBezTo>
                      <a:pt x="1918" y="1103"/>
                      <a:pt x="868" y="1696"/>
                      <a:pt x="1" y="2472"/>
                    </a:cubicBezTo>
                    <a:cubicBezTo>
                      <a:pt x="1895" y="1103"/>
                      <a:pt x="4223" y="532"/>
                      <a:pt x="6483" y="486"/>
                    </a:cubicBezTo>
                    <a:cubicBezTo>
                      <a:pt x="6613" y="484"/>
                      <a:pt x="6742" y="482"/>
                      <a:pt x="6872" y="482"/>
                    </a:cubicBezTo>
                    <a:cubicBezTo>
                      <a:pt x="9045" y="482"/>
                      <a:pt x="11196" y="839"/>
                      <a:pt x="13285" y="1399"/>
                    </a:cubicBezTo>
                    <a:cubicBezTo>
                      <a:pt x="15522" y="1947"/>
                      <a:pt x="17690" y="2746"/>
                      <a:pt x="19836" y="3636"/>
                    </a:cubicBezTo>
                    <a:cubicBezTo>
                      <a:pt x="20909" y="4070"/>
                      <a:pt x="21959" y="4549"/>
                      <a:pt x="23009" y="5028"/>
                    </a:cubicBezTo>
                    <a:cubicBezTo>
                      <a:pt x="24059" y="5508"/>
                      <a:pt x="25086" y="6056"/>
                      <a:pt x="26113" y="6581"/>
                    </a:cubicBezTo>
                    <a:cubicBezTo>
                      <a:pt x="24196" y="5302"/>
                      <a:pt x="22118" y="4184"/>
                      <a:pt x="20019" y="3202"/>
                    </a:cubicBezTo>
                    <a:cubicBezTo>
                      <a:pt x="17896" y="2244"/>
                      <a:pt x="15705" y="1445"/>
                      <a:pt x="13445" y="829"/>
                    </a:cubicBezTo>
                    <a:cubicBezTo>
                      <a:pt x="11487" y="339"/>
                      <a:pt x="9496" y="1"/>
                      <a:pt x="748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64" name="Google Shape;664;p17"/>
              <p:cNvSpPr/>
              <p:nvPr/>
            </p:nvSpPr>
            <p:spPr>
              <a:xfrm flipH="1">
                <a:off x="567421" y="2208378"/>
                <a:ext cx="909189" cy="229865"/>
              </a:xfrm>
              <a:custGeom>
                <a:avLst/>
                <a:gdLst/>
                <a:ahLst/>
                <a:cxnLst/>
                <a:rect l="l" t="t" r="r" b="b"/>
                <a:pathLst>
                  <a:path w="26113" h="6602" extrusionOk="0">
                    <a:moveTo>
                      <a:pt x="7422" y="1"/>
                    </a:moveTo>
                    <a:cubicBezTo>
                      <a:pt x="7101" y="1"/>
                      <a:pt x="6781" y="9"/>
                      <a:pt x="6460" y="28"/>
                    </a:cubicBezTo>
                    <a:cubicBezTo>
                      <a:pt x="5273" y="119"/>
                      <a:pt x="4109" y="325"/>
                      <a:pt x="3013" y="713"/>
                    </a:cubicBezTo>
                    <a:cubicBezTo>
                      <a:pt x="1895" y="1124"/>
                      <a:pt x="867" y="1717"/>
                      <a:pt x="0" y="2493"/>
                    </a:cubicBezTo>
                    <a:cubicBezTo>
                      <a:pt x="1895" y="1124"/>
                      <a:pt x="4200" y="553"/>
                      <a:pt x="6482" y="485"/>
                    </a:cubicBezTo>
                    <a:cubicBezTo>
                      <a:pt x="6554" y="484"/>
                      <a:pt x="6626" y="484"/>
                      <a:pt x="6697" y="484"/>
                    </a:cubicBezTo>
                    <a:cubicBezTo>
                      <a:pt x="8908" y="484"/>
                      <a:pt x="11118" y="824"/>
                      <a:pt x="13284" y="1420"/>
                    </a:cubicBezTo>
                    <a:cubicBezTo>
                      <a:pt x="15498" y="1968"/>
                      <a:pt x="17690" y="2767"/>
                      <a:pt x="19812" y="3657"/>
                    </a:cubicBezTo>
                    <a:cubicBezTo>
                      <a:pt x="20885" y="4091"/>
                      <a:pt x="21935" y="4548"/>
                      <a:pt x="22985" y="5050"/>
                    </a:cubicBezTo>
                    <a:cubicBezTo>
                      <a:pt x="24035" y="5529"/>
                      <a:pt x="25085" y="6054"/>
                      <a:pt x="26112" y="6602"/>
                    </a:cubicBezTo>
                    <a:cubicBezTo>
                      <a:pt x="24172" y="5301"/>
                      <a:pt x="22118" y="4205"/>
                      <a:pt x="19995" y="3224"/>
                    </a:cubicBezTo>
                    <a:cubicBezTo>
                      <a:pt x="17872" y="2265"/>
                      <a:pt x="15681" y="1443"/>
                      <a:pt x="13421" y="850"/>
                    </a:cubicBezTo>
                    <a:cubicBezTo>
                      <a:pt x="11470" y="357"/>
                      <a:pt x="9451" y="1"/>
                      <a:pt x="742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65" name="Google Shape;665;p17"/>
              <p:cNvSpPr/>
              <p:nvPr/>
            </p:nvSpPr>
            <p:spPr>
              <a:xfrm flipH="1">
                <a:off x="592071" y="2329961"/>
                <a:ext cx="909189" cy="229900"/>
              </a:xfrm>
              <a:custGeom>
                <a:avLst/>
                <a:gdLst/>
                <a:ahLst/>
                <a:cxnLst/>
                <a:rect l="l" t="t" r="r" b="b"/>
                <a:pathLst>
                  <a:path w="26113" h="6603" extrusionOk="0">
                    <a:moveTo>
                      <a:pt x="7426" y="1"/>
                    </a:moveTo>
                    <a:cubicBezTo>
                      <a:pt x="7104" y="1"/>
                      <a:pt x="6782" y="10"/>
                      <a:pt x="6460" y="28"/>
                    </a:cubicBezTo>
                    <a:cubicBezTo>
                      <a:pt x="5296" y="97"/>
                      <a:pt x="4109" y="325"/>
                      <a:pt x="3013" y="713"/>
                    </a:cubicBezTo>
                    <a:cubicBezTo>
                      <a:pt x="1918" y="1124"/>
                      <a:pt x="868" y="1695"/>
                      <a:pt x="0" y="2494"/>
                    </a:cubicBezTo>
                    <a:cubicBezTo>
                      <a:pt x="1895" y="1124"/>
                      <a:pt x="4200" y="531"/>
                      <a:pt x="6483" y="485"/>
                    </a:cubicBezTo>
                    <a:cubicBezTo>
                      <a:pt x="6611" y="482"/>
                      <a:pt x="6739" y="481"/>
                      <a:pt x="6868" y="481"/>
                    </a:cubicBezTo>
                    <a:cubicBezTo>
                      <a:pt x="9024" y="481"/>
                      <a:pt x="11195" y="839"/>
                      <a:pt x="13285" y="1421"/>
                    </a:cubicBezTo>
                    <a:cubicBezTo>
                      <a:pt x="15522" y="1969"/>
                      <a:pt x="17690" y="2767"/>
                      <a:pt x="19836" y="3635"/>
                    </a:cubicBezTo>
                    <a:cubicBezTo>
                      <a:pt x="20886" y="4068"/>
                      <a:pt x="21958" y="4548"/>
                      <a:pt x="22986" y="5050"/>
                    </a:cubicBezTo>
                    <a:cubicBezTo>
                      <a:pt x="24058" y="5529"/>
                      <a:pt x="25085" y="6054"/>
                      <a:pt x="26113" y="6602"/>
                    </a:cubicBezTo>
                    <a:cubicBezTo>
                      <a:pt x="24172" y="5301"/>
                      <a:pt x="22118" y="4205"/>
                      <a:pt x="19995" y="3224"/>
                    </a:cubicBezTo>
                    <a:cubicBezTo>
                      <a:pt x="17895" y="2242"/>
                      <a:pt x="15681" y="1444"/>
                      <a:pt x="13422" y="827"/>
                    </a:cubicBezTo>
                    <a:cubicBezTo>
                      <a:pt x="11471" y="355"/>
                      <a:pt x="9453" y="1"/>
                      <a:pt x="742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66" name="Google Shape;666;p17"/>
              <p:cNvSpPr/>
              <p:nvPr/>
            </p:nvSpPr>
            <p:spPr>
              <a:xfrm flipH="1">
                <a:off x="616722" y="2451509"/>
                <a:ext cx="909189" cy="229935"/>
              </a:xfrm>
              <a:custGeom>
                <a:avLst/>
                <a:gdLst/>
                <a:ahLst/>
                <a:cxnLst/>
                <a:rect l="l" t="t" r="r" b="b"/>
                <a:pathLst>
                  <a:path w="26113" h="6604" extrusionOk="0">
                    <a:moveTo>
                      <a:pt x="7471" y="1"/>
                    </a:moveTo>
                    <a:cubicBezTo>
                      <a:pt x="7135" y="1"/>
                      <a:pt x="6798" y="10"/>
                      <a:pt x="6460" y="30"/>
                    </a:cubicBezTo>
                    <a:cubicBezTo>
                      <a:pt x="5296" y="98"/>
                      <a:pt x="4132" y="326"/>
                      <a:pt x="3014" y="714"/>
                    </a:cubicBezTo>
                    <a:cubicBezTo>
                      <a:pt x="1918" y="1125"/>
                      <a:pt x="868" y="1696"/>
                      <a:pt x="1" y="2472"/>
                    </a:cubicBezTo>
                    <a:cubicBezTo>
                      <a:pt x="1895" y="1102"/>
                      <a:pt x="4224" y="532"/>
                      <a:pt x="6483" y="486"/>
                    </a:cubicBezTo>
                    <a:cubicBezTo>
                      <a:pt x="6613" y="484"/>
                      <a:pt x="6743" y="482"/>
                      <a:pt x="6872" y="482"/>
                    </a:cubicBezTo>
                    <a:cubicBezTo>
                      <a:pt x="9045" y="482"/>
                      <a:pt x="11196" y="839"/>
                      <a:pt x="13285" y="1399"/>
                    </a:cubicBezTo>
                    <a:cubicBezTo>
                      <a:pt x="15522" y="1970"/>
                      <a:pt x="17690" y="2769"/>
                      <a:pt x="19836" y="3636"/>
                    </a:cubicBezTo>
                    <a:cubicBezTo>
                      <a:pt x="20909" y="4070"/>
                      <a:pt x="21959" y="4549"/>
                      <a:pt x="23009" y="5051"/>
                    </a:cubicBezTo>
                    <a:cubicBezTo>
                      <a:pt x="24059" y="5531"/>
                      <a:pt x="25086" y="6056"/>
                      <a:pt x="26113" y="6603"/>
                    </a:cubicBezTo>
                    <a:cubicBezTo>
                      <a:pt x="24196" y="5302"/>
                      <a:pt x="22119" y="4207"/>
                      <a:pt x="20019" y="3225"/>
                    </a:cubicBezTo>
                    <a:cubicBezTo>
                      <a:pt x="17896" y="2244"/>
                      <a:pt x="15705" y="1445"/>
                      <a:pt x="13445" y="829"/>
                    </a:cubicBezTo>
                    <a:cubicBezTo>
                      <a:pt x="11487" y="339"/>
                      <a:pt x="9496" y="1"/>
                      <a:pt x="747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67" name="Google Shape;667;p17"/>
              <p:cNvSpPr/>
              <p:nvPr/>
            </p:nvSpPr>
            <p:spPr>
              <a:xfrm flipH="1">
                <a:off x="640537" y="2573126"/>
                <a:ext cx="909189" cy="229099"/>
              </a:xfrm>
              <a:custGeom>
                <a:avLst/>
                <a:gdLst/>
                <a:ahLst/>
                <a:cxnLst/>
                <a:rect l="l" t="t" r="r" b="b"/>
                <a:pathLst>
                  <a:path w="26113" h="6580" extrusionOk="0">
                    <a:moveTo>
                      <a:pt x="7463" y="0"/>
                    </a:moveTo>
                    <a:cubicBezTo>
                      <a:pt x="7129" y="0"/>
                      <a:pt x="6794" y="9"/>
                      <a:pt x="6460" y="29"/>
                    </a:cubicBezTo>
                    <a:cubicBezTo>
                      <a:pt x="5273" y="97"/>
                      <a:pt x="4109" y="326"/>
                      <a:pt x="3013" y="714"/>
                    </a:cubicBezTo>
                    <a:cubicBezTo>
                      <a:pt x="1895" y="1125"/>
                      <a:pt x="867" y="1695"/>
                      <a:pt x="0" y="2471"/>
                    </a:cubicBezTo>
                    <a:cubicBezTo>
                      <a:pt x="1895" y="1102"/>
                      <a:pt x="4200" y="531"/>
                      <a:pt x="6482" y="485"/>
                    </a:cubicBezTo>
                    <a:cubicBezTo>
                      <a:pt x="6611" y="483"/>
                      <a:pt x="6739" y="482"/>
                      <a:pt x="6868" y="482"/>
                    </a:cubicBezTo>
                    <a:cubicBezTo>
                      <a:pt x="9022" y="482"/>
                      <a:pt x="11172" y="838"/>
                      <a:pt x="13262" y="1398"/>
                    </a:cubicBezTo>
                    <a:cubicBezTo>
                      <a:pt x="15498" y="1946"/>
                      <a:pt x="17667" y="2768"/>
                      <a:pt x="19812" y="3635"/>
                    </a:cubicBezTo>
                    <a:cubicBezTo>
                      <a:pt x="20885" y="4069"/>
                      <a:pt x="21935" y="4548"/>
                      <a:pt x="22985" y="5051"/>
                    </a:cubicBezTo>
                    <a:cubicBezTo>
                      <a:pt x="24035" y="5530"/>
                      <a:pt x="25085" y="6055"/>
                      <a:pt x="26112" y="6580"/>
                    </a:cubicBezTo>
                    <a:cubicBezTo>
                      <a:pt x="24172" y="5302"/>
                      <a:pt x="22118" y="4206"/>
                      <a:pt x="19995" y="3224"/>
                    </a:cubicBezTo>
                    <a:cubicBezTo>
                      <a:pt x="17872" y="2243"/>
                      <a:pt x="15681" y="1444"/>
                      <a:pt x="13421" y="828"/>
                    </a:cubicBezTo>
                    <a:cubicBezTo>
                      <a:pt x="11483" y="338"/>
                      <a:pt x="9478" y="0"/>
                      <a:pt x="74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68" name="Google Shape;668;p17"/>
              <p:cNvSpPr/>
              <p:nvPr/>
            </p:nvSpPr>
            <p:spPr>
              <a:xfrm flipH="1">
                <a:off x="1422538" y="1583891"/>
                <a:ext cx="340968" cy="1324040"/>
              </a:xfrm>
              <a:custGeom>
                <a:avLst/>
                <a:gdLst/>
                <a:ahLst/>
                <a:cxnLst/>
                <a:rect l="l" t="t" r="r" b="b"/>
                <a:pathLst>
                  <a:path w="9793" h="38028" extrusionOk="0">
                    <a:moveTo>
                      <a:pt x="9336" y="1"/>
                    </a:moveTo>
                    <a:lnTo>
                      <a:pt x="0" y="37845"/>
                    </a:lnTo>
                    <a:lnTo>
                      <a:pt x="2853" y="38028"/>
                    </a:lnTo>
                    <a:lnTo>
                      <a:pt x="9792" y="708"/>
                    </a:lnTo>
                    <a:lnTo>
                      <a:pt x="9336"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69" name="Google Shape;669;p17"/>
              <p:cNvSpPr/>
              <p:nvPr/>
            </p:nvSpPr>
            <p:spPr>
              <a:xfrm flipH="1">
                <a:off x="1626012" y="2901525"/>
                <a:ext cx="137494" cy="285364"/>
              </a:xfrm>
              <a:custGeom>
                <a:avLst/>
                <a:gdLst/>
                <a:ahLst/>
                <a:cxnLst/>
                <a:rect l="l" t="t" r="r" b="b"/>
                <a:pathLst>
                  <a:path w="3949" h="8196" extrusionOk="0">
                    <a:moveTo>
                      <a:pt x="0" y="1"/>
                    </a:moveTo>
                    <a:lnTo>
                      <a:pt x="662" y="8195"/>
                    </a:lnTo>
                    <a:lnTo>
                      <a:pt x="1963" y="5776"/>
                    </a:lnTo>
                    <a:lnTo>
                      <a:pt x="3949" y="7419"/>
                    </a:lnTo>
                    <a:lnTo>
                      <a:pt x="2853" y="184"/>
                    </a:lnTo>
                    <a:lnTo>
                      <a:pt x="0"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70" name="Google Shape;670;p17"/>
              <p:cNvSpPr/>
              <p:nvPr/>
            </p:nvSpPr>
            <p:spPr>
              <a:xfrm flipH="1">
                <a:off x="2694108" y="1730926"/>
                <a:ext cx="85860" cy="343335"/>
              </a:xfrm>
              <a:custGeom>
                <a:avLst/>
                <a:gdLst/>
                <a:ahLst/>
                <a:cxnLst/>
                <a:rect l="l" t="t" r="r" b="b"/>
                <a:pathLst>
                  <a:path w="2466" h="9861" fill="none" extrusionOk="0">
                    <a:moveTo>
                      <a:pt x="1" y="9861"/>
                    </a:moveTo>
                    <a:lnTo>
                      <a:pt x="2466" y="0"/>
                    </a:lnTo>
                  </a:path>
                </a:pathLst>
              </a:custGeom>
              <a:noFill/>
              <a:ln w="19050" cap="rnd" cmpd="sng">
                <a:solidFill>
                  <a:srgbClr val="58C3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hanks">
  <p:cSld name="CUSTOM_5">
    <p:spTree>
      <p:nvGrpSpPr>
        <p:cNvPr id="1" name="Shape 671"/>
        <p:cNvGrpSpPr/>
        <p:nvPr/>
      </p:nvGrpSpPr>
      <p:grpSpPr>
        <a:xfrm>
          <a:off x="0" y="0"/>
          <a:ext cx="0" cy="0"/>
          <a:chOff x="0" y="0"/>
          <a:chExt cx="0" cy="0"/>
        </a:xfrm>
      </p:grpSpPr>
      <p:sp>
        <p:nvSpPr>
          <p:cNvPr id="672" name="Google Shape;672;p18"/>
          <p:cNvSpPr txBox="1">
            <a:spLocks noGrp="1"/>
          </p:cNvSpPr>
          <p:nvPr>
            <p:ph type="title"/>
          </p:nvPr>
        </p:nvSpPr>
        <p:spPr>
          <a:xfrm>
            <a:off x="4043794" y="647822"/>
            <a:ext cx="2274600" cy="1401300"/>
          </a:xfrm>
          <a:prstGeom prst="rect">
            <a:avLst/>
          </a:prstGeom>
        </p:spPr>
        <p:txBody>
          <a:bodyPr spcFirstLastPara="1" wrap="square" lIns="0" tIns="0" rIns="0" bIns="0" anchor="t" anchorCtr="0">
            <a:noAutofit/>
          </a:bodyPr>
          <a:lstStyle>
            <a:lvl1pPr lvl="0" algn="r" rtl="0">
              <a:spcBef>
                <a:spcPts val="0"/>
              </a:spcBef>
              <a:spcAft>
                <a:spcPts val="0"/>
              </a:spcAft>
              <a:buSzPts val="3800"/>
              <a:buNone/>
              <a:defRPr sz="6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673" name="Google Shape;673;p18"/>
          <p:cNvSpPr/>
          <p:nvPr/>
        </p:nvSpPr>
        <p:spPr>
          <a:xfrm flipH="1">
            <a:off x="-873065" y="-4741333"/>
            <a:ext cx="4839740" cy="14002579"/>
          </a:xfrm>
          <a:custGeom>
            <a:avLst/>
            <a:gdLst/>
            <a:ahLst/>
            <a:cxnLst/>
            <a:rect l="l" t="t" r="r" b="b"/>
            <a:pathLst>
              <a:path w="164617" h="155896" extrusionOk="0">
                <a:moveTo>
                  <a:pt x="69000" y="1"/>
                </a:moveTo>
                <a:cubicBezTo>
                  <a:pt x="65456" y="1"/>
                  <a:pt x="61916" y="124"/>
                  <a:pt x="58387" y="455"/>
                </a:cubicBezTo>
                <a:cubicBezTo>
                  <a:pt x="46381" y="1551"/>
                  <a:pt x="34603" y="5089"/>
                  <a:pt x="24058" y="10772"/>
                </a:cubicBezTo>
                <a:cubicBezTo>
                  <a:pt x="16252" y="14972"/>
                  <a:pt x="8925" y="20541"/>
                  <a:pt x="4748" y="28142"/>
                </a:cubicBezTo>
                <a:cubicBezTo>
                  <a:pt x="936" y="34990"/>
                  <a:pt x="0" y="43230"/>
                  <a:pt x="2146" y="50716"/>
                </a:cubicBezTo>
                <a:cubicBezTo>
                  <a:pt x="4291" y="58203"/>
                  <a:pt x="9496" y="64822"/>
                  <a:pt x="16412" y="68862"/>
                </a:cubicBezTo>
                <a:cubicBezTo>
                  <a:pt x="20474" y="71236"/>
                  <a:pt x="25040" y="72697"/>
                  <a:pt x="29262" y="74797"/>
                </a:cubicBezTo>
                <a:cubicBezTo>
                  <a:pt x="32412" y="76372"/>
                  <a:pt x="35471" y="78358"/>
                  <a:pt x="37411" y="81188"/>
                </a:cubicBezTo>
                <a:cubicBezTo>
                  <a:pt x="40857" y="86232"/>
                  <a:pt x="40150" y="92829"/>
                  <a:pt x="38780" y="98718"/>
                </a:cubicBezTo>
                <a:cubicBezTo>
                  <a:pt x="37411" y="104584"/>
                  <a:pt x="35494" y="110633"/>
                  <a:pt x="36909" y="116499"/>
                </a:cubicBezTo>
                <a:cubicBezTo>
                  <a:pt x="38278" y="122159"/>
                  <a:pt x="42935" y="126998"/>
                  <a:pt x="48709" y="128779"/>
                </a:cubicBezTo>
                <a:cubicBezTo>
                  <a:pt x="52886" y="130057"/>
                  <a:pt x="57474" y="129829"/>
                  <a:pt x="61560" y="131335"/>
                </a:cubicBezTo>
                <a:cubicBezTo>
                  <a:pt x="68316" y="133800"/>
                  <a:pt x="72585" y="141264"/>
                  <a:pt x="71147" y="148043"/>
                </a:cubicBezTo>
                <a:lnTo>
                  <a:pt x="99541" y="155895"/>
                </a:lnTo>
                <a:cubicBezTo>
                  <a:pt x="98674" y="144345"/>
                  <a:pt x="108147" y="132956"/>
                  <a:pt x="120084" y="131175"/>
                </a:cubicBezTo>
                <a:cubicBezTo>
                  <a:pt x="124467" y="130536"/>
                  <a:pt x="129146" y="130993"/>
                  <a:pt x="133117" y="129144"/>
                </a:cubicBezTo>
                <a:cubicBezTo>
                  <a:pt x="138618" y="126587"/>
                  <a:pt x="141129" y="120425"/>
                  <a:pt x="142270" y="114650"/>
                </a:cubicBezTo>
                <a:cubicBezTo>
                  <a:pt x="143434" y="108898"/>
                  <a:pt x="143800" y="102781"/>
                  <a:pt x="146995" y="97782"/>
                </a:cubicBezTo>
                <a:cubicBezTo>
                  <a:pt x="149209" y="94358"/>
                  <a:pt x="152587" y="91779"/>
                  <a:pt x="155212" y="88629"/>
                </a:cubicBezTo>
                <a:cubicBezTo>
                  <a:pt x="161535" y="81142"/>
                  <a:pt x="163338" y="71099"/>
                  <a:pt x="164046" y="61490"/>
                </a:cubicBezTo>
                <a:cubicBezTo>
                  <a:pt x="164616" y="53638"/>
                  <a:pt x="164502" y="45421"/>
                  <a:pt x="160850" y="38368"/>
                </a:cubicBezTo>
                <a:cubicBezTo>
                  <a:pt x="155509" y="28096"/>
                  <a:pt x="144051" y="22641"/>
                  <a:pt x="132592" y="18624"/>
                </a:cubicBezTo>
                <a:cubicBezTo>
                  <a:pt x="121865" y="3148"/>
                  <a:pt x="102006" y="1414"/>
                  <a:pt x="84020" y="501"/>
                </a:cubicBezTo>
                <a:cubicBezTo>
                  <a:pt x="79022" y="247"/>
                  <a:pt x="74007" y="1"/>
                  <a:pt x="69000"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674" name="Google Shape;674;p18"/>
          <p:cNvSpPr/>
          <p:nvPr/>
        </p:nvSpPr>
        <p:spPr>
          <a:xfrm flipH="1">
            <a:off x="-846956" y="-1719471"/>
            <a:ext cx="4272026" cy="8000900"/>
          </a:xfrm>
          <a:custGeom>
            <a:avLst/>
            <a:gdLst/>
            <a:ahLst/>
            <a:cxnLst/>
            <a:rect l="l" t="t" r="r" b="b"/>
            <a:pathLst>
              <a:path w="145307" h="114807" extrusionOk="0">
                <a:moveTo>
                  <a:pt x="29438" y="1"/>
                </a:moveTo>
                <a:cubicBezTo>
                  <a:pt x="29012" y="1"/>
                  <a:pt x="28572" y="26"/>
                  <a:pt x="28121" y="74"/>
                </a:cubicBezTo>
                <a:cubicBezTo>
                  <a:pt x="20155" y="942"/>
                  <a:pt x="8993" y="5507"/>
                  <a:pt x="4657" y="12605"/>
                </a:cubicBezTo>
                <a:cubicBezTo>
                  <a:pt x="0" y="20252"/>
                  <a:pt x="6642" y="27396"/>
                  <a:pt x="11162" y="33034"/>
                </a:cubicBezTo>
                <a:cubicBezTo>
                  <a:pt x="17827" y="41320"/>
                  <a:pt x="20726" y="52253"/>
                  <a:pt x="21958" y="62638"/>
                </a:cubicBezTo>
                <a:cubicBezTo>
                  <a:pt x="23556" y="76014"/>
                  <a:pt x="21136" y="92562"/>
                  <a:pt x="28714" y="104386"/>
                </a:cubicBezTo>
                <a:cubicBezTo>
                  <a:pt x="32175" y="109814"/>
                  <a:pt x="39445" y="111794"/>
                  <a:pt x="45925" y="111794"/>
                </a:cubicBezTo>
                <a:cubicBezTo>
                  <a:pt x="47266" y="111794"/>
                  <a:pt x="48573" y="111709"/>
                  <a:pt x="49805" y="111553"/>
                </a:cubicBezTo>
                <a:cubicBezTo>
                  <a:pt x="60830" y="110161"/>
                  <a:pt x="71010" y="104295"/>
                  <a:pt x="80437" y="98794"/>
                </a:cubicBezTo>
                <a:cubicBezTo>
                  <a:pt x="87113" y="94901"/>
                  <a:pt x="95864" y="87356"/>
                  <a:pt x="104411" y="87356"/>
                </a:cubicBezTo>
                <a:cubicBezTo>
                  <a:pt x="105887" y="87356"/>
                  <a:pt x="107357" y="87581"/>
                  <a:pt x="108808" y="88089"/>
                </a:cubicBezTo>
                <a:cubicBezTo>
                  <a:pt x="113510" y="89732"/>
                  <a:pt x="116364" y="94525"/>
                  <a:pt x="118053" y="99227"/>
                </a:cubicBezTo>
                <a:cubicBezTo>
                  <a:pt x="119262" y="102537"/>
                  <a:pt x="120084" y="105984"/>
                  <a:pt x="120518" y="109499"/>
                </a:cubicBezTo>
                <a:cubicBezTo>
                  <a:pt x="120632" y="110320"/>
                  <a:pt x="120723" y="111188"/>
                  <a:pt x="121111" y="111964"/>
                </a:cubicBezTo>
                <a:cubicBezTo>
                  <a:pt x="122171" y="114054"/>
                  <a:pt x="124792" y="114806"/>
                  <a:pt x="127310" y="114806"/>
                </a:cubicBezTo>
                <a:cubicBezTo>
                  <a:pt x="128752" y="114806"/>
                  <a:pt x="130160" y="114560"/>
                  <a:pt x="131223" y="114178"/>
                </a:cubicBezTo>
                <a:cubicBezTo>
                  <a:pt x="137431" y="111987"/>
                  <a:pt x="141996" y="105664"/>
                  <a:pt x="143640" y="98611"/>
                </a:cubicBezTo>
                <a:cubicBezTo>
                  <a:pt x="145306" y="91558"/>
                  <a:pt x="144325" y="83889"/>
                  <a:pt x="141974" y="76973"/>
                </a:cubicBezTo>
                <a:cubicBezTo>
                  <a:pt x="140421" y="72339"/>
                  <a:pt x="138207" y="67865"/>
                  <a:pt x="134898" y="64556"/>
                </a:cubicBezTo>
                <a:cubicBezTo>
                  <a:pt x="130004" y="59679"/>
                  <a:pt x="123901" y="57927"/>
                  <a:pt x="117401" y="57927"/>
                </a:cubicBezTo>
                <a:cubicBezTo>
                  <a:pt x="105952" y="57927"/>
                  <a:pt x="93270" y="63361"/>
                  <a:pt x="83792" y="66724"/>
                </a:cubicBezTo>
                <a:cubicBezTo>
                  <a:pt x="76428" y="69338"/>
                  <a:pt x="66010" y="72973"/>
                  <a:pt x="56581" y="72973"/>
                </a:cubicBezTo>
                <a:cubicBezTo>
                  <a:pt x="50695" y="72973"/>
                  <a:pt x="45195" y="71557"/>
                  <a:pt x="41063" y="67592"/>
                </a:cubicBezTo>
                <a:cubicBezTo>
                  <a:pt x="36863" y="63551"/>
                  <a:pt x="35060" y="57731"/>
                  <a:pt x="34192" y="51774"/>
                </a:cubicBezTo>
                <a:cubicBezTo>
                  <a:pt x="33645" y="47848"/>
                  <a:pt x="33508" y="43876"/>
                  <a:pt x="33371" y="40315"/>
                </a:cubicBezTo>
                <a:cubicBezTo>
                  <a:pt x="32960" y="29085"/>
                  <a:pt x="33987" y="17855"/>
                  <a:pt x="35311" y="6717"/>
                </a:cubicBezTo>
                <a:cubicBezTo>
                  <a:pt x="35885" y="1958"/>
                  <a:pt x="33215" y="1"/>
                  <a:pt x="29438"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75" name="Google Shape;675;p18"/>
          <p:cNvSpPr txBox="1">
            <a:spLocks noGrp="1"/>
          </p:cNvSpPr>
          <p:nvPr>
            <p:ph type="subTitle" idx="1"/>
          </p:nvPr>
        </p:nvSpPr>
        <p:spPr>
          <a:xfrm>
            <a:off x="4220325" y="4130133"/>
            <a:ext cx="2097900" cy="1401300"/>
          </a:xfrm>
          <a:prstGeom prst="rect">
            <a:avLst/>
          </a:prstGeom>
        </p:spPr>
        <p:txBody>
          <a:bodyPr spcFirstLastPara="1" wrap="square" lIns="0" tIns="0" rIns="0" bIns="0" anchor="ctr" anchorCtr="0">
            <a:noAutofit/>
          </a:bodyPr>
          <a:lstStyle>
            <a:lvl1pPr lvl="0" algn="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676" name="Google Shape;676;p18"/>
          <p:cNvSpPr txBox="1"/>
          <p:nvPr/>
        </p:nvSpPr>
        <p:spPr>
          <a:xfrm>
            <a:off x="4043738" y="6154044"/>
            <a:ext cx="2274600" cy="1211700"/>
          </a:xfrm>
          <a:prstGeom prst="rect">
            <a:avLst/>
          </a:prstGeom>
          <a:noFill/>
          <a:ln>
            <a:noFill/>
          </a:ln>
        </p:spPr>
        <p:txBody>
          <a:bodyPr spcFirstLastPara="1" wrap="square" lIns="0" tIns="0" rIns="0" bIns="0" anchor="t" anchorCtr="0">
            <a:noAutofit/>
          </a:bodyPr>
          <a:lstStyle/>
          <a:p>
            <a:pPr marL="0" lvl="0" indent="0" algn="r" rtl="0">
              <a:lnSpc>
                <a:spcPct val="90000"/>
              </a:lnSpc>
              <a:spcBef>
                <a:spcPts val="0"/>
              </a:spcBef>
              <a:spcAft>
                <a:spcPts val="0"/>
              </a:spcAft>
              <a:buNone/>
            </a:pPr>
            <a:r>
              <a:rPr lang="en" sz="1300">
                <a:solidFill>
                  <a:schemeClr val="dk2"/>
                </a:solidFill>
                <a:latin typeface="Verdana"/>
                <a:ea typeface="Verdana"/>
                <a:cs typeface="Verdana"/>
                <a:sym typeface="Verdana"/>
              </a:rPr>
              <a:t>CREDITS: This presentation template was created by </a:t>
            </a:r>
            <a:r>
              <a:rPr lang="en" sz="1300" b="1">
                <a:solidFill>
                  <a:schemeClr val="accent1"/>
                </a:solidFill>
                <a:uFill>
                  <a:noFill/>
                </a:uFill>
                <a:latin typeface="Verdana"/>
                <a:ea typeface="Verdana"/>
                <a:cs typeface="Verdana"/>
                <a:sym typeface="Verdana"/>
                <a:hlinkClick r:id="rId2">
                  <a:extLst>
                    <a:ext uri="{A12FA001-AC4F-418D-AE19-62706E023703}">
                      <ahyp:hlinkClr xmlns:ahyp="http://schemas.microsoft.com/office/drawing/2018/hyperlinkcolor" val="tx"/>
                    </a:ext>
                  </a:extLst>
                </a:hlinkClick>
              </a:rPr>
              <a:t>Slidesgo</a:t>
            </a:r>
            <a:r>
              <a:rPr lang="en" sz="1300">
                <a:solidFill>
                  <a:schemeClr val="dk2"/>
                </a:solidFill>
                <a:latin typeface="Verdana"/>
                <a:ea typeface="Verdana"/>
                <a:cs typeface="Verdana"/>
                <a:sym typeface="Verdana"/>
              </a:rPr>
              <a:t>, including icons by </a:t>
            </a:r>
            <a:r>
              <a:rPr lang="en" sz="1300" b="1">
                <a:solidFill>
                  <a:schemeClr val="accent1"/>
                </a:solidFill>
                <a:uFill>
                  <a:noFill/>
                </a:uFill>
                <a:latin typeface="Verdana"/>
                <a:ea typeface="Verdana"/>
                <a:cs typeface="Verdana"/>
                <a:sym typeface="Verdana"/>
                <a:hlinkClick r:id="rId3">
                  <a:extLst>
                    <a:ext uri="{A12FA001-AC4F-418D-AE19-62706E023703}">
                      <ahyp:hlinkClr xmlns:ahyp="http://schemas.microsoft.com/office/drawing/2018/hyperlinkcolor" val="tx"/>
                    </a:ext>
                  </a:extLst>
                </a:hlinkClick>
              </a:rPr>
              <a:t>Flaticon</a:t>
            </a:r>
            <a:r>
              <a:rPr lang="en" sz="1300">
                <a:solidFill>
                  <a:schemeClr val="dk2"/>
                </a:solidFill>
                <a:latin typeface="Verdana"/>
                <a:ea typeface="Verdana"/>
                <a:cs typeface="Verdana"/>
                <a:sym typeface="Verdana"/>
              </a:rPr>
              <a:t>, and infographics &amp; images by </a:t>
            </a:r>
            <a:r>
              <a:rPr lang="en" sz="1300" b="1">
                <a:solidFill>
                  <a:schemeClr val="accent1"/>
                </a:solidFill>
                <a:uFill>
                  <a:noFill/>
                </a:uFill>
                <a:latin typeface="Verdana"/>
                <a:ea typeface="Verdana"/>
                <a:cs typeface="Verdana"/>
                <a:sym typeface="Verdana"/>
                <a:hlinkClick r:id="rId4">
                  <a:extLst>
                    <a:ext uri="{A12FA001-AC4F-418D-AE19-62706E023703}">
                      <ahyp:hlinkClr xmlns:ahyp="http://schemas.microsoft.com/office/drawing/2018/hyperlinkcolor" val="tx"/>
                    </a:ext>
                  </a:extLst>
                </a:hlinkClick>
              </a:rPr>
              <a:t>Freepik</a:t>
            </a:r>
            <a:r>
              <a:rPr lang="en" sz="1300" b="1">
                <a:solidFill>
                  <a:schemeClr val="accent1"/>
                </a:solidFill>
                <a:latin typeface="Verdana"/>
                <a:ea typeface="Verdana"/>
                <a:cs typeface="Verdana"/>
                <a:sym typeface="Verdana"/>
              </a:rPr>
              <a:t> </a:t>
            </a:r>
            <a:endParaRPr sz="1500">
              <a:solidFill>
                <a:schemeClr val="dk2"/>
              </a:solidFill>
              <a:latin typeface="Verdana"/>
              <a:ea typeface="Verdana"/>
              <a:cs typeface="Verdana"/>
              <a:sym typeface="Verdana"/>
            </a:endParaRPr>
          </a:p>
        </p:txBody>
      </p:sp>
      <p:sp>
        <p:nvSpPr>
          <p:cNvPr id="677" name="Google Shape;677;p18"/>
          <p:cNvSpPr txBox="1">
            <a:spLocks noGrp="1"/>
          </p:cNvSpPr>
          <p:nvPr>
            <p:ph type="subTitle" idx="2"/>
          </p:nvPr>
        </p:nvSpPr>
        <p:spPr>
          <a:xfrm>
            <a:off x="3583125" y="3612267"/>
            <a:ext cx="2734800" cy="518100"/>
          </a:xfrm>
          <a:prstGeom prst="rect">
            <a:avLst/>
          </a:prstGeom>
        </p:spPr>
        <p:txBody>
          <a:bodyPr spcFirstLastPara="1" wrap="square" lIns="0" tIns="0" rIns="0" bIns="0" anchor="ctr" anchorCtr="0">
            <a:noAutofit/>
          </a:bodyPr>
          <a:lstStyle>
            <a:lvl1pPr lvl="0" algn="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p:cSld name="CUSTOM_6">
    <p:spTree>
      <p:nvGrpSpPr>
        <p:cNvPr id="1" name="Shape 678"/>
        <p:cNvGrpSpPr/>
        <p:nvPr/>
      </p:nvGrpSpPr>
      <p:grpSpPr>
        <a:xfrm>
          <a:off x="0" y="0"/>
          <a:ext cx="0" cy="0"/>
          <a:chOff x="0" y="0"/>
          <a:chExt cx="0" cy="0"/>
        </a:xfrm>
      </p:grpSpPr>
      <p:sp>
        <p:nvSpPr>
          <p:cNvPr id="679" name="Google Shape;679;p19"/>
          <p:cNvSpPr txBox="1">
            <a:spLocks noGrp="1"/>
          </p:cNvSpPr>
          <p:nvPr>
            <p:ph type="title"/>
          </p:nvPr>
        </p:nvSpPr>
        <p:spPr>
          <a:xfrm>
            <a:off x="540000" y="791156"/>
            <a:ext cx="4107300" cy="1017900"/>
          </a:xfrm>
          <a:prstGeom prst="rect">
            <a:avLst/>
          </a:prstGeom>
        </p:spPr>
        <p:txBody>
          <a:bodyPr spcFirstLastPara="1" wrap="square" lIns="0" tIns="0" rIns="0" bIns="0" anchor="t" anchorCtr="0">
            <a:noAutofit/>
          </a:bodyPr>
          <a:lstStyle>
            <a:lvl1pPr lvl="0" rtl="0">
              <a:spcBef>
                <a:spcPts val="0"/>
              </a:spcBef>
              <a:spcAft>
                <a:spcPts val="0"/>
              </a:spcAft>
              <a:buSzPts val="3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680" name="Google Shape;680;p19"/>
          <p:cNvSpPr txBox="1">
            <a:spLocks noGrp="1"/>
          </p:cNvSpPr>
          <p:nvPr>
            <p:ph type="subTitle" idx="1"/>
          </p:nvPr>
        </p:nvSpPr>
        <p:spPr>
          <a:xfrm flipH="1">
            <a:off x="539849" y="2842044"/>
            <a:ext cx="2632800" cy="53424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800"/>
              <a:buChar char="●"/>
              <a:defRPr/>
            </a:lvl1pPr>
            <a:lvl2pPr lvl="1" rtl="0">
              <a:lnSpc>
                <a:spcPct val="100000"/>
              </a:lnSpc>
              <a:spcBef>
                <a:spcPts val="0"/>
              </a:spcBef>
              <a:spcAft>
                <a:spcPts val="0"/>
              </a:spcAft>
              <a:buSzPts val="1800"/>
              <a:buChar char="○"/>
              <a:defRPr/>
            </a:lvl2pPr>
            <a:lvl3pPr lvl="2" rtl="0">
              <a:lnSpc>
                <a:spcPct val="100000"/>
              </a:lnSpc>
              <a:spcBef>
                <a:spcPts val="0"/>
              </a:spcBef>
              <a:spcAft>
                <a:spcPts val="0"/>
              </a:spcAft>
              <a:buSzPts val="1800"/>
              <a:buChar char="■"/>
              <a:defRPr/>
            </a:lvl3pPr>
            <a:lvl4pPr lvl="3" rtl="0">
              <a:lnSpc>
                <a:spcPct val="100000"/>
              </a:lnSpc>
              <a:spcBef>
                <a:spcPts val="0"/>
              </a:spcBef>
              <a:spcAft>
                <a:spcPts val="0"/>
              </a:spcAft>
              <a:buSzPts val="1800"/>
              <a:buChar char="●"/>
              <a:defRPr/>
            </a:lvl4pPr>
            <a:lvl5pPr lvl="4" rtl="0">
              <a:lnSpc>
                <a:spcPct val="100000"/>
              </a:lnSpc>
              <a:spcBef>
                <a:spcPts val="0"/>
              </a:spcBef>
              <a:spcAft>
                <a:spcPts val="0"/>
              </a:spcAft>
              <a:buSzPts val="1800"/>
              <a:buChar char="○"/>
              <a:defRPr/>
            </a:lvl5pPr>
            <a:lvl6pPr lvl="5" rtl="0">
              <a:lnSpc>
                <a:spcPct val="100000"/>
              </a:lnSpc>
              <a:spcBef>
                <a:spcPts val="0"/>
              </a:spcBef>
              <a:spcAft>
                <a:spcPts val="0"/>
              </a:spcAft>
              <a:buSzPts val="1800"/>
              <a:buChar char="■"/>
              <a:defRPr/>
            </a:lvl6pPr>
            <a:lvl7pPr lvl="6" rtl="0">
              <a:lnSpc>
                <a:spcPct val="100000"/>
              </a:lnSpc>
              <a:spcBef>
                <a:spcPts val="0"/>
              </a:spcBef>
              <a:spcAft>
                <a:spcPts val="0"/>
              </a:spcAft>
              <a:buSzPts val="1800"/>
              <a:buChar char="●"/>
              <a:defRPr/>
            </a:lvl7pPr>
            <a:lvl8pPr lvl="7" rtl="0">
              <a:lnSpc>
                <a:spcPct val="100000"/>
              </a:lnSpc>
              <a:spcBef>
                <a:spcPts val="0"/>
              </a:spcBef>
              <a:spcAft>
                <a:spcPts val="0"/>
              </a:spcAft>
              <a:buSzPts val="1800"/>
              <a:buChar char="○"/>
              <a:defRPr/>
            </a:lvl8pPr>
            <a:lvl9pPr lvl="8" rtl="0">
              <a:lnSpc>
                <a:spcPct val="100000"/>
              </a:lnSpc>
              <a:spcBef>
                <a:spcPts val="0"/>
              </a:spcBef>
              <a:spcAft>
                <a:spcPts val="0"/>
              </a:spcAft>
              <a:buSzPts val="1800"/>
              <a:buChar char="■"/>
              <a:defRPr/>
            </a:lvl9pPr>
          </a:lstStyle>
          <a:p>
            <a:endParaRPr/>
          </a:p>
        </p:txBody>
      </p:sp>
      <p:sp>
        <p:nvSpPr>
          <p:cNvPr id="681" name="Google Shape;681;p19"/>
          <p:cNvSpPr txBox="1">
            <a:spLocks noGrp="1"/>
          </p:cNvSpPr>
          <p:nvPr>
            <p:ph type="subTitle" idx="2"/>
          </p:nvPr>
        </p:nvSpPr>
        <p:spPr>
          <a:xfrm flipH="1">
            <a:off x="3334800" y="2842044"/>
            <a:ext cx="2983200" cy="53424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800"/>
              <a:buChar char="●"/>
              <a:defRPr/>
            </a:lvl1pPr>
            <a:lvl2pPr lvl="1" rtl="0">
              <a:lnSpc>
                <a:spcPct val="100000"/>
              </a:lnSpc>
              <a:spcBef>
                <a:spcPts val="0"/>
              </a:spcBef>
              <a:spcAft>
                <a:spcPts val="0"/>
              </a:spcAft>
              <a:buSzPts val="1800"/>
              <a:buChar char="○"/>
              <a:defRPr/>
            </a:lvl2pPr>
            <a:lvl3pPr lvl="2" rtl="0">
              <a:lnSpc>
                <a:spcPct val="100000"/>
              </a:lnSpc>
              <a:spcBef>
                <a:spcPts val="0"/>
              </a:spcBef>
              <a:spcAft>
                <a:spcPts val="0"/>
              </a:spcAft>
              <a:buSzPts val="1800"/>
              <a:buChar char="■"/>
              <a:defRPr/>
            </a:lvl3pPr>
            <a:lvl4pPr lvl="3" rtl="0">
              <a:lnSpc>
                <a:spcPct val="100000"/>
              </a:lnSpc>
              <a:spcBef>
                <a:spcPts val="0"/>
              </a:spcBef>
              <a:spcAft>
                <a:spcPts val="0"/>
              </a:spcAft>
              <a:buSzPts val="1800"/>
              <a:buChar char="●"/>
              <a:defRPr/>
            </a:lvl4pPr>
            <a:lvl5pPr lvl="4" rtl="0">
              <a:lnSpc>
                <a:spcPct val="100000"/>
              </a:lnSpc>
              <a:spcBef>
                <a:spcPts val="0"/>
              </a:spcBef>
              <a:spcAft>
                <a:spcPts val="0"/>
              </a:spcAft>
              <a:buSzPts val="1800"/>
              <a:buChar char="○"/>
              <a:defRPr/>
            </a:lvl5pPr>
            <a:lvl6pPr lvl="5" rtl="0">
              <a:lnSpc>
                <a:spcPct val="100000"/>
              </a:lnSpc>
              <a:spcBef>
                <a:spcPts val="0"/>
              </a:spcBef>
              <a:spcAft>
                <a:spcPts val="0"/>
              </a:spcAft>
              <a:buSzPts val="1800"/>
              <a:buChar char="■"/>
              <a:defRPr/>
            </a:lvl6pPr>
            <a:lvl7pPr lvl="6" rtl="0">
              <a:lnSpc>
                <a:spcPct val="100000"/>
              </a:lnSpc>
              <a:spcBef>
                <a:spcPts val="0"/>
              </a:spcBef>
              <a:spcAft>
                <a:spcPts val="0"/>
              </a:spcAft>
              <a:buSzPts val="1800"/>
              <a:buChar char="●"/>
              <a:defRPr/>
            </a:lvl7pPr>
            <a:lvl8pPr lvl="7" rtl="0">
              <a:lnSpc>
                <a:spcPct val="100000"/>
              </a:lnSpc>
              <a:spcBef>
                <a:spcPts val="0"/>
              </a:spcBef>
              <a:spcAft>
                <a:spcPts val="0"/>
              </a:spcAft>
              <a:buSzPts val="1800"/>
              <a:buChar char="○"/>
              <a:defRPr/>
            </a:lvl8pPr>
            <a:lvl9pPr lvl="8" rtl="0">
              <a:lnSpc>
                <a:spcPct val="100000"/>
              </a:lnSpc>
              <a:spcBef>
                <a:spcPts val="0"/>
              </a:spcBef>
              <a:spcAft>
                <a:spcPts val="0"/>
              </a:spcAft>
              <a:buSzPts val="1800"/>
              <a:buChar char="■"/>
              <a:defRPr/>
            </a:lvl9pPr>
          </a:lstStyle>
          <a:p>
            <a:endParaRPr/>
          </a:p>
        </p:txBody>
      </p:sp>
      <p:sp>
        <p:nvSpPr>
          <p:cNvPr id="682" name="Google Shape;682;p19"/>
          <p:cNvSpPr/>
          <p:nvPr/>
        </p:nvSpPr>
        <p:spPr>
          <a:xfrm flipH="1">
            <a:off x="2612969" y="0"/>
            <a:ext cx="4245062" cy="1860959"/>
          </a:xfrm>
          <a:custGeom>
            <a:avLst/>
            <a:gdLst/>
            <a:ahLst/>
            <a:cxnLst/>
            <a:rect l="l" t="t" r="r" b="b"/>
            <a:pathLst>
              <a:path w="86687" h="16031" extrusionOk="0">
                <a:moveTo>
                  <a:pt x="86545" y="1"/>
                </a:moveTo>
                <a:cubicBezTo>
                  <a:pt x="86497" y="1"/>
                  <a:pt x="86437" y="1"/>
                  <a:pt x="86365" y="2"/>
                </a:cubicBezTo>
                <a:lnTo>
                  <a:pt x="86686" y="2"/>
                </a:lnTo>
                <a:cubicBezTo>
                  <a:pt x="86686" y="2"/>
                  <a:pt x="86640" y="1"/>
                  <a:pt x="86545" y="1"/>
                </a:cubicBezTo>
                <a:close/>
                <a:moveTo>
                  <a:pt x="0" y="2"/>
                </a:moveTo>
                <a:lnTo>
                  <a:pt x="0" y="15909"/>
                </a:lnTo>
                <a:cubicBezTo>
                  <a:pt x="0" y="15909"/>
                  <a:pt x="1537" y="16030"/>
                  <a:pt x="4325" y="16030"/>
                </a:cubicBezTo>
                <a:cubicBezTo>
                  <a:pt x="11718" y="16030"/>
                  <a:pt x="27909" y="15174"/>
                  <a:pt x="47594" y="8923"/>
                </a:cubicBezTo>
                <a:cubicBezTo>
                  <a:pt x="73781" y="611"/>
                  <a:pt x="84454" y="34"/>
                  <a:pt x="86365" y="2"/>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83" name="Google Shape;683;p19"/>
          <p:cNvGrpSpPr/>
          <p:nvPr/>
        </p:nvGrpSpPr>
        <p:grpSpPr>
          <a:xfrm>
            <a:off x="3258323" y="34343"/>
            <a:ext cx="3714489" cy="1694064"/>
            <a:chOff x="4343852" y="19319"/>
            <a:chExt cx="4951992" cy="952953"/>
          </a:xfrm>
        </p:grpSpPr>
        <p:sp>
          <p:nvSpPr>
            <p:cNvPr id="684" name="Google Shape;684;p19"/>
            <p:cNvSpPr/>
            <p:nvPr/>
          </p:nvSpPr>
          <p:spPr>
            <a:xfrm flipH="1">
              <a:off x="8748869" y="465386"/>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85" name="Google Shape;685;p19"/>
            <p:cNvSpPr/>
            <p:nvPr/>
          </p:nvSpPr>
          <p:spPr>
            <a:xfrm flipH="1">
              <a:off x="8477933" y="76708"/>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86" name="Google Shape;686;p19"/>
            <p:cNvSpPr/>
            <p:nvPr/>
          </p:nvSpPr>
          <p:spPr>
            <a:xfrm flipH="1">
              <a:off x="8376040" y="400219"/>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87" name="Google Shape;687;p19"/>
            <p:cNvSpPr/>
            <p:nvPr/>
          </p:nvSpPr>
          <p:spPr>
            <a:xfrm flipH="1">
              <a:off x="7622095" y="71846"/>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88" name="Google Shape;688;p19"/>
            <p:cNvSpPr/>
            <p:nvPr/>
          </p:nvSpPr>
          <p:spPr>
            <a:xfrm flipH="1">
              <a:off x="7048742" y="101329"/>
              <a:ext cx="54349" cy="76941"/>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89" name="Google Shape;689;p19"/>
            <p:cNvSpPr/>
            <p:nvPr/>
          </p:nvSpPr>
          <p:spPr>
            <a:xfrm flipH="1">
              <a:off x="7817127" y="84550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90" name="Google Shape;690;p19"/>
            <p:cNvSpPr/>
            <p:nvPr/>
          </p:nvSpPr>
          <p:spPr>
            <a:xfrm flipH="1">
              <a:off x="6671944" y="427873"/>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91" name="Google Shape;691;p19"/>
            <p:cNvSpPr/>
            <p:nvPr/>
          </p:nvSpPr>
          <p:spPr>
            <a:xfrm flipH="1">
              <a:off x="8145290" y="46219"/>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92" name="Google Shape;692;p19"/>
            <p:cNvSpPr/>
            <p:nvPr/>
          </p:nvSpPr>
          <p:spPr>
            <a:xfrm flipH="1">
              <a:off x="8888015" y="16375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93" name="Google Shape;693;p19"/>
            <p:cNvSpPr/>
            <p:nvPr/>
          </p:nvSpPr>
          <p:spPr>
            <a:xfrm flipH="1">
              <a:off x="8748877" y="904994"/>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94" name="Google Shape;694;p19"/>
            <p:cNvSpPr/>
            <p:nvPr/>
          </p:nvSpPr>
          <p:spPr>
            <a:xfrm flipH="1">
              <a:off x="6538395" y="4622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95" name="Google Shape;695;p19"/>
            <p:cNvGrpSpPr/>
            <p:nvPr/>
          </p:nvGrpSpPr>
          <p:grpSpPr>
            <a:xfrm rot="4782693" flipH="1">
              <a:off x="5193742" y="46295"/>
              <a:ext cx="169069" cy="177313"/>
              <a:chOff x="4298580" y="207227"/>
              <a:chExt cx="169073" cy="177317"/>
            </a:xfrm>
          </p:grpSpPr>
          <p:sp>
            <p:nvSpPr>
              <p:cNvPr id="696" name="Google Shape;696;p19"/>
              <p:cNvSpPr/>
              <p:nvPr/>
            </p:nvSpPr>
            <p:spPr>
              <a:xfrm>
                <a:off x="4304148" y="212174"/>
                <a:ext cx="35788" cy="35193"/>
              </a:xfrm>
              <a:custGeom>
                <a:avLst/>
                <a:gdLst/>
                <a:ahLst/>
                <a:cxnLst/>
                <a:rect l="l" t="t" r="r" b="b"/>
                <a:pathLst>
                  <a:path w="1324" h="1302" extrusionOk="0">
                    <a:moveTo>
                      <a:pt x="685" y="0"/>
                    </a:moveTo>
                    <a:cubicBezTo>
                      <a:pt x="639" y="0"/>
                      <a:pt x="594" y="0"/>
                      <a:pt x="548" y="23"/>
                    </a:cubicBezTo>
                    <a:cubicBezTo>
                      <a:pt x="479" y="23"/>
                      <a:pt x="411" y="69"/>
                      <a:pt x="343" y="114"/>
                    </a:cubicBezTo>
                    <a:cubicBezTo>
                      <a:pt x="320" y="114"/>
                      <a:pt x="274" y="160"/>
                      <a:pt x="251" y="183"/>
                    </a:cubicBezTo>
                    <a:cubicBezTo>
                      <a:pt x="251" y="183"/>
                      <a:pt x="228" y="206"/>
                      <a:pt x="228" y="206"/>
                    </a:cubicBezTo>
                    <a:cubicBezTo>
                      <a:pt x="183" y="228"/>
                      <a:pt x="137" y="251"/>
                      <a:pt x="91" y="297"/>
                    </a:cubicBezTo>
                    <a:cubicBezTo>
                      <a:pt x="0" y="411"/>
                      <a:pt x="0" y="616"/>
                      <a:pt x="23" y="753"/>
                    </a:cubicBezTo>
                    <a:cubicBezTo>
                      <a:pt x="46" y="799"/>
                      <a:pt x="69" y="845"/>
                      <a:pt x="91" y="890"/>
                    </a:cubicBezTo>
                    <a:cubicBezTo>
                      <a:pt x="91" y="936"/>
                      <a:pt x="114" y="959"/>
                      <a:pt x="114" y="982"/>
                    </a:cubicBezTo>
                    <a:cubicBezTo>
                      <a:pt x="160" y="1050"/>
                      <a:pt x="206" y="1073"/>
                      <a:pt x="228" y="1119"/>
                    </a:cubicBezTo>
                    <a:cubicBezTo>
                      <a:pt x="274" y="1187"/>
                      <a:pt x="365" y="1233"/>
                      <a:pt x="434" y="1255"/>
                    </a:cubicBezTo>
                    <a:cubicBezTo>
                      <a:pt x="525" y="1278"/>
                      <a:pt x="616" y="1301"/>
                      <a:pt x="708" y="1301"/>
                    </a:cubicBezTo>
                    <a:cubicBezTo>
                      <a:pt x="776" y="1301"/>
                      <a:pt x="845" y="1278"/>
                      <a:pt x="890" y="1255"/>
                    </a:cubicBezTo>
                    <a:cubicBezTo>
                      <a:pt x="982" y="1210"/>
                      <a:pt x="1050" y="1164"/>
                      <a:pt x="1119" y="1119"/>
                    </a:cubicBezTo>
                    <a:cubicBezTo>
                      <a:pt x="1187" y="1050"/>
                      <a:pt x="1233" y="959"/>
                      <a:pt x="1278" y="867"/>
                    </a:cubicBezTo>
                    <a:cubicBezTo>
                      <a:pt x="1324" y="799"/>
                      <a:pt x="1324" y="708"/>
                      <a:pt x="1324" y="616"/>
                    </a:cubicBezTo>
                    <a:cubicBezTo>
                      <a:pt x="1324" y="548"/>
                      <a:pt x="1301" y="457"/>
                      <a:pt x="1278" y="388"/>
                    </a:cubicBezTo>
                    <a:cubicBezTo>
                      <a:pt x="1256" y="342"/>
                      <a:pt x="1233" y="297"/>
                      <a:pt x="1187" y="251"/>
                    </a:cubicBezTo>
                    <a:cubicBezTo>
                      <a:pt x="1164" y="206"/>
                      <a:pt x="1141" y="183"/>
                      <a:pt x="1119" y="160"/>
                    </a:cubicBezTo>
                    <a:cubicBezTo>
                      <a:pt x="1073" y="114"/>
                      <a:pt x="1027" y="91"/>
                      <a:pt x="1004" y="69"/>
                    </a:cubicBezTo>
                    <a:cubicBezTo>
                      <a:pt x="936" y="46"/>
                      <a:pt x="867" y="23"/>
                      <a:pt x="822" y="23"/>
                    </a:cubicBezTo>
                    <a:cubicBezTo>
                      <a:pt x="776" y="0"/>
                      <a:pt x="731" y="0"/>
                      <a:pt x="68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97" name="Google Shape;697;p19"/>
              <p:cNvSpPr/>
              <p:nvPr/>
            </p:nvSpPr>
            <p:spPr>
              <a:xfrm>
                <a:off x="4396077" y="219553"/>
                <a:ext cx="66656" cy="74684"/>
              </a:xfrm>
              <a:custGeom>
                <a:avLst/>
                <a:gdLst/>
                <a:ahLst/>
                <a:cxnLst/>
                <a:rect l="l" t="t" r="r" b="b"/>
                <a:pathLst>
                  <a:path w="2466" h="2763" extrusionOk="0">
                    <a:moveTo>
                      <a:pt x="959" y="1"/>
                    </a:moveTo>
                    <a:cubicBezTo>
                      <a:pt x="867" y="1"/>
                      <a:pt x="776" y="24"/>
                      <a:pt x="685" y="47"/>
                    </a:cubicBezTo>
                    <a:cubicBezTo>
                      <a:pt x="639" y="69"/>
                      <a:pt x="571" y="92"/>
                      <a:pt x="502" y="138"/>
                    </a:cubicBezTo>
                    <a:cubicBezTo>
                      <a:pt x="457" y="161"/>
                      <a:pt x="411" y="206"/>
                      <a:pt x="365" y="252"/>
                    </a:cubicBezTo>
                    <a:cubicBezTo>
                      <a:pt x="342" y="275"/>
                      <a:pt x="320" y="298"/>
                      <a:pt x="297" y="343"/>
                    </a:cubicBezTo>
                    <a:cubicBezTo>
                      <a:pt x="228" y="389"/>
                      <a:pt x="183" y="457"/>
                      <a:pt x="160" y="549"/>
                    </a:cubicBezTo>
                    <a:cubicBezTo>
                      <a:pt x="114" y="640"/>
                      <a:pt x="91" y="731"/>
                      <a:pt x="69" y="823"/>
                    </a:cubicBezTo>
                    <a:cubicBezTo>
                      <a:pt x="23" y="982"/>
                      <a:pt x="0" y="1142"/>
                      <a:pt x="0" y="1302"/>
                    </a:cubicBezTo>
                    <a:cubicBezTo>
                      <a:pt x="23" y="1462"/>
                      <a:pt x="69" y="1622"/>
                      <a:pt x="137" y="1759"/>
                    </a:cubicBezTo>
                    <a:cubicBezTo>
                      <a:pt x="206" y="1918"/>
                      <a:pt x="274" y="2078"/>
                      <a:pt x="388" y="2215"/>
                    </a:cubicBezTo>
                    <a:cubicBezTo>
                      <a:pt x="434" y="2284"/>
                      <a:pt x="479" y="2352"/>
                      <a:pt x="548" y="2398"/>
                    </a:cubicBezTo>
                    <a:cubicBezTo>
                      <a:pt x="639" y="2489"/>
                      <a:pt x="753" y="2557"/>
                      <a:pt x="867" y="2626"/>
                    </a:cubicBezTo>
                    <a:cubicBezTo>
                      <a:pt x="1050" y="2717"/>
                      <a:pt x="1255" y="2740"/>
                      <a:pt x="1438" y="2763"/>
                    </a:cubicBezTo>
                    <a:cubicBezTo>
                      <a:pt x="1644" y="2763"/>
                      <a:pt x="1826" y="2694"/>
                      <a:pt x="1986" y="2603"/>
                    </a:cubicBezTo>
                    <a:cubicBezTo>
                      <a:pt x="2100" y="2535"/>
                      <a:pt x="2191" y="2443"/>
                      <a:pt x="2260" y="2352"/>
                    </a:cubicBezTo>
                    <a:cubicBezTo>
                      <a:pt x="2465" y="2101"/>
                      <a:pt x="2465" y="1781"/>
                      <a:pt x="2397" y="1485"/>
                    </a:cubicBezTo>
                    <a:cubicBezTo>
                      <a:pt x="2397" y="1393"/>
                      <a:pt x="2374" y="1302"/>
                      <a:pt x="2351" y="1211"/>
                    </a:cubicBezTo>
                    <a:cubicBezTo>
                      <a:pt x="2305" y="1119"/>
                      <a:pt x="2260" y="1028"/>
                      <a:pt x="2214" y="937"/>
                    </a:cubicBezTo>
                    <a:cubicBezTo>
                      <a:pt x="2191" y="868"/>
                      <a:pt x="2146" y="823"/>
                      <a:pt x="2123" y="754"/>
                    </a:cubicBezTo>
                    <a:cubicBezTo>
                      <a:pt x="2077" y="686"/>
                      <a:pt x="2032" y="640"/>
                      <a:pt x="1986" y="572"/>
                    </a:cubicBezTo>
                    <a:cubicBezTo>
                      <a:pt x="1917" y="503"/>
                      <a:pt x="1872" y="435"/>
                      <a:pt x="1780" y="366"/>
                    </a:cubicBezTo>
                    <a:cubicBezTo>
                      <a:pt x="1712" y="298"/>
                      <a:pt x="1621" y="252"/>
                      <a:pt x="1529" y="184"/>
                    </a:cubicBezTo>
                    <a:cubicBezTo>
                      <a:pt x="1392" y="115"/>
                      <a:pt x="1255" y="47"/>
                      <a:pt x="1096" y="24"/>
                    </a:cubicBezTo>
                    <a:cubicBezTo>
                      <a:pt x="1050" y="1"/>
                      <a:pt x="1004" y="1"/>
                      <a:pt x="959"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98" name="Google Shape;698;p19"/>
              <p:cNvSpPr/>
              <p:nvPr/>
            </p:nvSpPr>
            <p:spPr>
              <a:xfrm>
                <a:off x="4404700" y="322591"/>
                <a:ext cx="58655" cy="56493"/>
              </a:xfrm>
              <a:custGeom>
                <a:avLst/>
                <a:gdLst/>
                <a:ahLst/>
                <a:cxnLst/>
                <a:rect l="l" t="t" r="r" b="b"/>
                <a:pathLst>
                  <a:path w="2170" h="2090" extrusionOk="0">
                    <a:moveTo>
                      <a:pt x="1028" y="1"/>
                    </a:moveTo>
                    <a:cubicBezTo>
                      <a:pt x="914" y="1"/>
                      <a:pt x="822" y="24"/>
                      <a:pt x="708" y="46"/>
                    </a:cubicBezTo>
                    <a:cubicBezTo>
                      <a:pt x="663" y="46"/>
                      <a:pt x="594" y="69"/>
                      <a:pt x="548" y="92"/>
                    </a:cubicBezTo>
                    <a:cubicBezTo>
                      <a:pt x="503" y="115"/>
                      <a:pt x="457" y="138"/>
                      <a:pt x="434" y="161"/>
                    </a:cubicBezTo>
                    <a:cubicBezTo>
                      <a:pt x="366" y="183"/>
                      <a:pt x="297" y="252"/>
                      <a:pt x="252" y="298"/>
                    </a:cubicBezTo>
                    <a:cubicBezTo>
                      <a:pt x="229" y="343"/>
                      <a:pt x="206" y="389"/>
                      <a:pt x="183" y="434"/>
                    </a:cubicBezTo>
                    <a:cubicBezTo>
                      <a:pt x="115" y="480"/>
                      <a:pt x="92" y="594"/>
                      <a:pt x="69" y="663"/>
                    </a:cubicBezTo>
                    <a:cubicBezTo>
                      <a:pt x="23" y="868"/>
                      <a:pt x="1" y="1096"/>
                      <a:pt x="69" y="1302"/>
                    </a:cubicBezTo>
                    <a:cubicBezTo>
                      <a:pt x="115" y="1393"/>
                      <a:pt x="160" y="1484"/>
                      <a:pt x="206" y="1599"/>
                    </a:cubicBezTo>
                    <a:cubicBezTo>
                      <a:pt x="206" y="1621"/>
                      <a:pt x="229" y="1667"/>
                      <a:pt x="252" y="1690"/>
                    </a:cubicBezTo>
                    <a:cubicBezTo>
                      <a:pt x="275" y="1736"/>
                      <a:pt x="320" y="1781"/>
                      <a:pt x="366" y="1827"/>
                    </a:cubicBezTo>
                    <a:cubicBezTo>
                      <a:pt x="389" y="1850"/>
                      <a:pt x="434" y="1872"/>
                      <a:pt x="457" y="1895"/>
                    </a:cubicBezTo>
                    <a:cubicBezTo>
                      <a:pt x="526" y="1941"/>
                      <a:pt x="594" y="1987"/>
                      <a:pt x="663" y="2009"/>
                    </a:cubicBezTo>
                    <a:cubicBezTo>
                      <a:pt x="731" y="2032"/>
                      <a:pt x="777" y="2055"/>
                      <a:pt x="845" y="2055"/>
                    </a:cubicBezTo>
                    <a:cubicBezTo>
                      <a:pt x="914" y="2078"/>
                      <a:pt x="994" y="2089"/>
                      <a:pt x="1073" y="2089"/>
                    </a:cubicBezTo>
                    <a:cubicBezTo>
                      <a:pt x="1153" y="2089"/>
                      <a:pt x="1233" y="2078"/>
                      <a:pt x="1302" y="2055"/>
                    </a:cubicBezTo>
                    <a:cubicBezTo>
                      <a:pt x="1393" y="2032"/>
                      <a:pt x="1461" y="2009"/>
                      <a:pt x="1530" y="1964"/>
                    </a:cubicBezTo>
                    <a:cubicBezTo>
                      <a:pt x="1576" y="1941"/>
                      <a:pt x="1644" y="1918"/>
                      <a:pt x="1690" y="1895"/>
                    </a:cubicBezTo>
                    <a:cubicBezTo>
                      <a:pt x="1781" y="1850"/>
                      <a:pt x="1872" y="1781"/>
                      <a:pt x="1964" y="1690"/>
                    </a:cubicBezTo>
                    <a:cubicBezTo>
                      <a:pt x="2009" y="1621"/>
                      <a:pt x="2078" y="1530"/>
                      <a:pt x="2101" y="1439"/>
                    </a:cubicBezTo>
                    <a:cubicBezTo>
                      <a:pt x="2123" y="1416"/>
                      <a:pt x="2123" y="1370"/>
                      <a:pt x="2146" y="1325"/>
                    </a:cubicBezTo>
                    <a:cubicBezTo>
                      <a:pt x="2169" y="1256"/>
                      <a:pt x="2169" y="1188"/>
                      <a:pt x="2169" y="1142"/>
                    </a:cubicBezTo>
                    <a:cubicBezTo>
                      <a:pt x="2169" y="1096"/>
                      <a:pt x="2146" y="1051"/>
                      <a:pt x="2146" y="1005"/>
                    </a:cubicBezTo>
                    <a:cubicBezTo>
                      <a:pt x="2146" y="937"/>
                      <a:pt x="2123" y="891"/>
                      <a:pt x="2123" y="823"/>
                    </a:cubicBezTo>
                    <a:cubicBezTo>
                      <a:pt x="2101" y="731"/>
                      <a:pt x="2055" y="617"/>
                      <a:pt x="1986" y="526"/>
                    </a:cubicBezTo>
                    <a:cubicBezTo>
                      <a:pt x="1964" y="457"/>
                      <a:pt x="1895" y="389"/>
                      <a:pt x="1827" y="343"/>
                    </a:cubicBezTo>
                    <a:cubicBezTo>
                      <a:pt x="1758" y="252"/>
                      <a:pt x="1644" y="183"/>
                      <a:pt x="1553" y="138"/>
                    </a:cubicBezTo>
                    <a:cubicBezTo>
                      <a:pt x="1484" y="92"/>
                      <a:pt x="1393" y="69"/>
                      <a:pt x="1302" y="46"/>
                    </a:cubicBezTo>
                    <a:cubicBezTo>
                      <a:pt x="1210" y="1"/>
                      <a:pt x="1119" y="1"/>
                      <a:pt x="1028"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99" name="Google Shape;699;p19"/>
              <p:cNvSpPr/>
              <p:nvPr/>
            </p:nvSpPr>
            <p:spPr>
              <a:xfrm>
                <a:off x="4390509" y="214634"/>
                <a:ext cx="77144" cy="87010"/>
              </a:xfrm>
              <a:custGeom>
                <a:avLst/>
                <a:gdLst/>
                <a:ahLst/>
                <a:cxnLst/>
                <a:rect l="l" t="t" r="r" b="b"/>
                <a:pathLst>
                  <a:path w="2854" h="3219" extrusionOk="0">
                    <a:moveTo>
                      <a:pt x="1347" y="320"/>
                    </a:moveTo>
                    <a:cubicBezTo>
                      <a:pt x="1439" y="343"/>
                      <a:pt x="1530" y="366"/>
                      <a:pt x="1621" y="388"/>
                    </a:cubicBezTo>
                    <a:cubicBezTo>
                      <a:pt x="1713" y="457"/>
                      <a:pt x="1827" y="503"/>
                      <a:pt x="1918" y="571"/>
                    </a:cubicBezTo>
                    <a:cubicBezTo>
                      <a:pt x="2009" y="662"/>
                      <a:pt x="2101" y="731"/>
                      <a:pt x="2169" y="845"/>
                    </a:cubicBezTo>
                    <a:cubicBezTo>
                      <a:pt x="2260" y="959"/>
                      <a:pt x="2329" y="1073"/>
                      <a:pt x="2375" y="1210"/>
                    </a:cubicBezTo>
                    <a:cubicBezTo>
                      <a:pt x="2443" y="1324"/>
                      <a:pt x="2466" y="1461"/>
                      <a:pt x="2489" y="1598"/>
                    </a:cubicBezTo>
                    <a:cubicBezTo>
                      <a:pt x="2511" y="1735"/>
                      <a:pt x="2511" y="1895"/>
                      <a:pt x="2489" y="2032"/>
                    </a:cubicBezTo>
                    <a:cubicBezTo>
                      <a:pt x="2489" y="2123"/>
                      <a:pt x="2443" y="2214"/>
                      <a:pt x="2420" y="2329"/>
                    </a:cubicBezTo>
                    <a:cubicBezTo>
                      <a:pt x="2375" y="2397"/>
                      <a:pt x="2329" y="2488"/>
                      <a:pt x="2283" y="2557"/>
                    </a:cubicBezTo>
                    <a:cubicBezTo>
                      <a:pt x="2238" y="2602"/>
                      <a:pt x="2192" y="2671"/>
                      <a:pt x="2123" y="2717"/>
                    </a:cubicBezTo>
                    <a:cubicBezTo>
                      <a:pt x="2078" y="2739"/>
                      <a:pt x="2009" y="2785"/>
                      <a:pt x="1941" y="2808"/>
                    </a:cubicBezTo>
                    <a:cubicBezTo>
                      <a:pt x="1872" y="2854"/>
                      <a:pt x="1804" y="2854"/>
                      <a:pt x="1735" y="2876"/>
                    </a:cubicBezTo>
                    <a:lnTo>
                      <a:pt x="1507" y="2876"/>
                    </a:lnTo>
                    <a:cubicBezTo>
                      <a:pt x="1416" y="2854"/>
                      <a:pt x="1325" y="2831"/>
                      <a:pt x="1256" y="2808"/>
                    </a:cubicBezTo>
                    <a:cubicBezTo>
                      <a:pt x="1142" y="2762"/>
                      <a:pt x="1028" y="2694"/>
                      <a:pt x="914" y="2625"/>
                    </a:cubicBezTo>
                    <a:cubicBezTo>
                      <a:pt x="822" y="2534"/>
                      <a:pt x="754" y="2466"/>
                      <a:pt x="685" y="2351"/>
                    </a:cubicBezTo>
                    <a:cubicBezTo>
                      <a:pt x="594" y="2260"/>
                      <a:pt x="526" y="2146"/>
                      <a:pt x="480" y="2009"/>
                    </a:cubicBezTo>
                    <a:cubicBezTo>
                      <a:pt x="412" y="1872"/>
                      <a:pt x="366" y="1712"/>
                      <a:pt x="343" y="1575"/>
                    </a:cubicBezTo>
                    <a:cubicBezTo>
                      <a:pt x="343" y="1507"/>
                      <a:pt x="343" y="1438"/>
                      <a:pt x="343" y="1347"/>
                    </a:cubicBezTo>
                    <a:cubicBezTo>
                      <a:pt x="343" y="1301"/>
                      <a:pt x="343" y="1256"/>
                      <a:pt x="343" y="1210"/>
                    </a:cubicBezTo>
                    <a:lnTo>
                      <a:pt x="343" y="1187"/>
                    </a:lnTo>
                    <a:cubicBezTo>
                      <a:pt x="366" y="1073"/>
                      <a:pt x="389" y="982"/>
                      <a:pt x="434" y="891"/>
                    </a:cubicBezTo>
                    <a:cubicBezTo>
                      <a:pt x="480" y="799"/>
                      <a:pt x="526" y="708"/>
                      <a:pt x="571" y="639"/>
                    </a:cubicBezTo>
                    <a:cubicBezTo>
                      <a:pt x="594" y="617"/>
                      <a:pt x="594" y="617"/>
                      <a:pt x="617" y="594"/>
                    </a:cubicBezTo>
                    <a:cubicBezTo>
                      <a:pt x="640" y="548"/>
                      <a:pt x="685" y="525"/>
                      <a:pt x="731" y="480"/>
                    </a:cubicBezTo>
                    <a:cubicBezTo>
                      <a:pt x="777" y="457"/>
                      <a:pt x="822" y="434"/>
                      <a:pt x="868" y="411"/>
                    </a:cubicBezTo>
                    <a:cubicBezTo>
                      <a:pt x="868" y="411"/>
                      <a:pt x="868" y="411"/>
                      <a:pt x="868" y="388"/>
                    </a:cubicBezTo>
                    <a:lnTo>
                      <a:pt x="891" y="388"/>
                    </a:lnTo>
                    <a:cubicBezTo>
                      <a:pt x="947" y="370"/>
                      <a:pt x="1004" y="351"/>
                      <a:pt x="1074" y="332"/>
                    </a:cubicBezTo>
                    <a:lnTo>
                      <a:pt x="1074" y="332"/>
                    </a:lnTo>
                    <a:cubicBezTo>
                      <a:pt x="1073" y="335"/>
                      <a:pt x="1073" y="338"/>
                      <a:pt x="1073" y="343"/>
                    </a:cubicBezTo>
                    <a:cubicBezTo>
                      <a:pt x="1073" y="343"/>
                      <a:pt x="1073" y="337"/>
                      <a:pt x="1076" y="331"/>
                    </a:cubicBezTo>
                    <a:lnTo>
                      <a:pt x="1076" y="331"/>
                    </a:lnTo>
                    <a:cubicBezTo>
                      <a:pt x="1076" y="331"/>
                      <a:pt x="1075" y="332"/>
                      <a:pt x="1074" y="332"/>
                    </a:cubicBezTo>
                    <a:lnTo>
                      <a:pt x="1074" y="332"/>
                    </a:lnTo>
                    <a:cubicBezTo>
                      <a:pt x="1074" y="320"/>
                      <a:pt x="1078" y="320"/>
                      <a:pt x="1096" y="320"/>
                    </a:cubicBezTo>
                    <a:cubicBezTo>
                      <a:pt x="1085" y="320"/>
                      <a:pt x="1079" y="325"/>
                      <a:pt x="1076" y="331"/>
                    </a:cubicBezTo>
                    <a:lnTo>
                      <a:pt x="1076" y="331"/>
                    </a:lnTo>
                    <a:cubicBezTo>
                      <a:pt x="1090" y="327"/>
                      <a:pt x="1104" y="324"/>
                      <a:pt x="1119" y="320"/>
                    </a:cubicBezTo>
                    <a:close/>
                    <a:moveTo>
                      <a:pt x="1233" y="0"/>
                    </a:moveTo>
                    <a:cubicBezTo>
                      <a:pt x="1165" y="0"/>
                      <a:pt x="1073" y="0"/>
                      <a:pt x="1005" y="23"/>
                    </a:cubicBezTo>
                    <a:lnTo>
                      <a:pt x="982" y="23"/>
                    </a:lnTo>
                    <a:cubicBezTo>
                      <a:pt x="914" y="46"/>
                      <a:pt x="868" y="46"/>
                      <a:pt x="822" y="69"/>
                    </a:cubicBezTo>
                    <a:cubicBezTo>
                      <a:pt x="800" y="69"/>
                      <a:pt x="800" y="69"/>
                      <a:pt x="800" y="92"/>
                    </a:cubicBezTo>
                    <a:cubicBezTo>
                      <a:pt x="754" y="92"/>
                      <a:pt x="731" y="115"/>
                      <a:pt x="708" y="115"/>
                    </a:cubicBezTo>
                    <a:cubicBezTo>
                      <a:pt x="708" y="115"/>
                      <a:pt x="685" y="137"/>
                      <a:pt x="685" y="137"/>
                    </a:cubicBezTo>
                    <a:lnTo>
                      <a:pt x="663" y="137"/>
                    </a:lnTo>
                    <a:cubicBezTo>
                      <a:pt x="663" y="137"/>
                      <a:pt x="663" y="160"/>
                      <a:pt x="640" y="160"/>
                    </a:cubicBezTo>
                    <a:lnTo>
                      <a:pt x="617" y="160"/>
                    </a:lnTo>
                    <a:cubicBezTo>
                      <a:pt x="617" y="160"/>
                      <a:pt x="617" y="183"/>
                      <a:pt x="617" y="183"/>
                    </a:cubicBezTo>
                    <a:lnTo>
                      <a:pt x="594" y="183"/>
                    </a:lnTo>
                    <a:cubicBezTo>
                      <a:pt x="594" y="183"/>
                      <a:pt x="571" y="183"/>
                      <a:pt x="571" y="206"/>
                    </a:cubicBezTo>
                    <a:cubicBezTo>
                      <a:pt x="480" y="274"/>
                      <a:pt x="389" y="366"/>
                      <a:pt x="320" y="457"/>
                    </a:cubicBezTo>
                    <a:lnTo>
                      <a:pt x="297" y="457"/>
                    </a:lnTo>
                    <a:cubicBezTo>
                      <a:pt x="229" y="548"/>
                      <a:pt x="160" y="662"/>
                      <a:pt x="115" y="799"/>
                    </a:cubicBezTo>
                    <a:cubicBezTo>
                      <a:pt x="23" y="1050"/>
                      <a:pt x="1" y="1324"/>
                      <a:pt x="23" y="1575"/>
                    </a:cubicBezTo>
                    <a:cubicBezTo>
                      <a:pt x="23" y="1575"/>
                      <a:pt x="23" y="1575"/>
                      <a:pt x="23" y="1598"/>
                    </a:cubicBezTo>
                    <a:cubicBezTo>
                      <a:pt x="46" y="1804"/>
                      <a:pt x="115" y="1986"/>
                      <a:pt x="183" y="2169"/>
                    </a:cubicBezTo>
                    <a:cubicBezTo>
                      <a:pt x="366" y="2557"/>
                      <a:pt x="663" y="2876"/>
                      <a:pt x="1051" y="3082"/>
                    </a:cubicBezTo>
                    <a:cubicBezTo>
                      <a:pt x="1233" y="3173"/>
                      <a:pt x="1439" y="3219"/>
                      <a:pt x="1667" y="3219"/>
                    </a:cubicBezTo>
                    <a:cubicBezTo>
                      <a:pt x="1758" y="3196"/>
                      <a:pt x="1850" y="3196"/>
                      <a:pt x="1964" y="3150"/>
                    </a:cubicBezTo>
                    <a:cubicBezTo>
                      <a:pt x="2078" y="3127"/>
                      <a:pt x="2169" y="3082"/>
                      <a:pt x="2260" y="3013"/>
                    </a:cubicBezTo>
                    <a:cubicBezTo>
                      <a:pt x="2443" y="2899"/>
                      <a:pt x="2580" y="2739"/>
                      <a:pt x="2671" y="2557"/>
                    </a:cubicBezTo>
                    <a:cubicBezTo>
                      <a:pt x="2785" y="2351"/>
                      <a:pt x="2831" y="2123"/>
                      <a:pt x="2831" y="1895"/>
                    </a:cubicBezTo>
                    <a:cubicBezTo>
                      <a:pt x="2854" y="1667"/>
                      <a:pt x="2808" y="1461"/>
                      <a:pt x="2740" y="1256"/>
                    </a:cubicBezTo>
                    <a:cubicBezTo>
                      <a:pt x="2694" y="1050"/>
                      <a:pt x="2580" y="868"/>
                      <a:pt x="2466" y="708"/>
                    </a:cubicBezTo>
                    <a:cubicBezTo>
                      <a:pt x="2215" y="343"/>
                      <a:pt x="1827" y="69"/>
                      <a:pt x="1393"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00" name="Google Shape;700;p19"/>
              <p:cNvSpPr/>
              <p:nvPr/>
            </p:nvSpPr>
            <p:spPr>
              <a:xfrm>
                <a:off x="4298580" y="207227"/>
                <a:ext cx="46924" cy="46681"/>
              </a:xfrm>
              <a:custGeom>
                <a:avLst/>
                <a:gdLst/>
                <a:ahLst/>
                <a:cxnLst/>
                <a:rect l="l" t="t" r="r" b="b"/>
                <a:pathLst>
                  <a:path w="1736" h="1727" extrusionOk="0">
                    <a:moveTo>
                      <a:pt x="914" y="343"/>
                    </a:moveTo>
                    <a:cubicBezTo>
                      <a:pt x="959" y="343"/>
                      <a:pt x="982" y="343"/>
                      <a:pt x="1028" y="366"/>
                    </a:cubicBezTo>
                    <a:cubicBezTo>
                      <a:pt x="1073" y="366"/>
                      <a:pt x="1119" y="389"/>
                      <a:pt x="1165" y="411"/>
                    </a:cubicBezTo>
                    <a:cubicBezTo>
                      <a:pt x="1188" y="457"/>
                      <a:pt x="1233" y="480"/>
                      <a:pt x="1256" y="503"/>
                    </a:cubicBezTo>
                    <a:cubicBezTo>
                      <a:pt x="1302" y="548"/>
                      <a:pt x="1325" y="571"/>
                      <a:pt x="1347" y="617"/>
                    </a:cubicBezTo>
                    <a:cubicBezTo>
                      <a:pt x="1370" y="662"/>
                      <a:pt x="1370" y="708"/>
                      <a:pt x="1393" y="754"/>
                    </a:cubicBezTo>
                    <a:cubicBezTo>
                      <a:pt x="1393" y="799"/>
                      <a:pt x="1393" y="845"/>
                      <a:pt x="1393" y="891"/>
                    </a:cubicBezTo>
                    <a:cubicBezTo>
                      <a:pt x="1393" y="936"/>
                      <a:pt x="1393" y="982"/>
                      <a:pt x="1370" y="1028"/>
                    </a:cubicBezTo>
                    <a:cubicBezTo>
                      <a:pt x="1347" y="1073"/>
                      <a:pt x="1325" y="1142"/>
                      <a:pt x="1302" y="1187"/>
                    </a:cubicBezTo>
                    <a:cubicBezTo>
                      <a:pt x="1279" y="1210"/>
                      <a:pt x="1256" y="1233"/>
                      <a:pt x="1210" y="1279"/>
                    </a:cubicBezTo>
                    <a:cubicBezTo>
                      <a:pt x="1188" y="1302"/>
                      <a:pt x="1142" y="1324"/>
                      <a:pt x="1096" y="1347"/>
                    </a:cubicBezTo>
                    <a:cubicBezTo>
                      <a:pt x="1051" y="1370"/>
                      <a:pt x="1005" y="1393"/>
                      <a:pt x="959" y="1393"/>
                    </a:cubicBezTo>
                    <a:lnTo>
                      <a:pt x="822" y="1393"/>
                    </a:lnTo>
                    <a:cubicBezTo>
                      <a:pt x="777" y="1393"/>
                      <a:pt x="731" y="1393"/>
                      <a:pt x="685" y="1370"/>
                    </a:cubicBezTo>
                    <a:cubicBezTo>
                      <a:pt x="640" y="1347"/>
                      <a:pt x="617" y="1347"/>
                      <a:pt x="571" y="1302"/>
                    </a:cubicBezTo>
                    <a:cubicBezTo>
                      <a:pt x="526" y="1279"/>
                      <a:pt x="503" y="1256"/>
                      <a:pt x="457" y="1210"/>
                    </a:cubicBezTo>
                    <a:cubicBezTo>
                      <a:pt x="434" y="1187"/>
                      <a:pt x="412" y="1142"/>
                      <a:pt x="389" y="1096"/>
                    </a:cubicBezTo>
                    <a:cubicBezTo>
                      <a:pt x="366" y="1050"/>
                      <a:pt x="343" y="1005"/>
                      <a:pt x="343" y="959"/>
                    </a:cubicBezTo>
                    <a:cubicBezTo>
                      <a:pt x="320" y="913"/>
                      <a:pt x="320" y="891"/>
                      <a:pt x="320" y="845"/>
                    </a:cubicBezTo>
                    <a:cubicBezTo>
                      <a:pt x="343" y="777"/>
                      <a:pt x="343" y="731"/>
                      <a:pt x="366" y="685"/>
                    </a:cubicBezTo>
                    <a:cubicBezTo>
                      <a:pt x="366" y="662"/>
                      <a:pt x="366" y="640"/>
                      <a:pt x="389" y="640"/>
                    </a:cubicBezTo>
                    <a:cubicBezTo>
                      <a:pt x="389" y="617"/>
                      <a:pt x="389" y="617"/>
                      <a:pt x="389" y="594"/>
                    </a:cubicBezTo>
                    <a:lnTo>
                      <a:pt x="412" y="594"/>
                    </a:lnTo>
                    <a:cubicBezTo>
                      <a:pt x="412" y="594"/>
                      <a:pt x="412" y="571"/>
                      <a:pt x="412" y="571"/>
                    </a:cubicBezTo>
                    <a:cubicBezTo>
                      <a:pt x="434" y="525"/>
                      <a:pt x="480" y="503"/>
                      <a:pt x="503" y="457"/>
                    </a:cubicBezTo>
                    <a:cubicBezTo>
                      <a:pt x="549" y="434"/>
                      <a:pt x="594" y="411"/>
                      <a:pt x="617" y="389"/>
                    </a:cubicBezTo>
                    <a:cubicBezTo>
                      <a:pt x="640" y="389"/>
                      <a:pt x="663" y="366"/>
                      <a:pt x="685" y="366"/>
                    </a:cubicBezTo>
                    <a:cubicBezTo>
                      <a:pt x="708" y="366"/>
                      <a:pt x="731" y="343"/>
                      <a:pt x="754" y="343"/>
                    </a:cubicBezTo>
                    <a:close/>
                    <a:moveTo>
                      <a:pt x="868" y="0"/>
                    </a:moveTo>
                    <a:cubicBezTo>
                      <a:pt x="777" y="0"/>
                      <a:pt x="663" y="23"/>
                      <a:pt x="571" y="46"/>
                    </a:cubicBezTo>
                    <a:cubicBezTo>
                      <a:pt x="526" y="69"/>
                      <a:pt x="457" y="115"/>
                      <a:pt x="412" y="137"/>
                    </a:cubicBezTo>
                    <a:cubicBezTo>
                      <a:pt x="366" y="160"/>
                      <a:pt x="320" y="206"/>
                      <a:pt x="275" y="229"/>
                    </a:cubicBezTo>
                    <a:cubicBezTo>
                      <a:pt x="275" y="252"/>
                      <a:pt x="275" y="252"/>
                      <a:pt x="252" y="252"/>
                    </a:cubicBezTo>
                    <a:cubicBezTo>
                      <a:pt x="252" y="274"/>
                      <a:pt x="229" y="297"/>
                      <a:pt x="206" y="320"/>
                    </a:cubicBezTo>
                    <a:cubicBezTo>
                      <a:pt x="160" y="366"/>
                      <a:pt x="138" y="411"/>
                      <a:pt x="92" y="480"/>
                    </a:cubicBezTo>
                    <a:cubicBezTo>
                      <a:pt x="92" y="503"/>
                      <a:pt x="69" y="525"/>
                      <a:pt x="69" y="571"/>
                    </a:cubicBezTo>
                    <a:cubicBezTo>
                      <a:pt x="46" y="571"/>
                      <a:pt x="46" y="594"/>
                      <a:pt x="46" y="594"/>
                    </a:cubicBezTo>
                    <a:cubicBezTo>
                      <a:pt x="46" y="617"/>
                      <a:pt x="46" y="617"/>
                      <a:pt x="24" y="640"/>
                    </a:cubicBezTo>
                    <a:cubicBezTo>
                      <a:pt x="24" y="708"/>
                      <a:pt x="1" y="777"/>
                      <a:pt x="1" y="845"/>
                    </a:cubicBezTo>
                    <a:cubicBezTo>
                      <a:pt x="1" y="868"/>
                      <a:pt x="1" y="913"/>
                      <a:pt x="1" y="936"/>
                    </a:cubicBezTo>
                    <a:cubicBezTo>
                      <a:pt x="1" y="1005"/>
                      <a:pt x="24" y="1050"/>
                      <a:pt x="24" y="1096"/>
                    </a:cubicBezTo>
                    <a:cubicBezTo>
                      <a:pt x="46" y="1142"/>
                      <a:pt x="69" y="1187"/>
                      <a:pt x="92" y="1233"/>
                    </a:cubicBezTo>
                    <a:cubicBezTo>
                      <a:pt x="115" y="1302"/>
                      <a:pt x="160" y="1347"/>
                      <a:pt x="183" y="1393"/>
                    </a:cubicBezTo>
                    <a:cubicBezTo>
                      <a:pt x="297" y="1530"/>
                      <a:pt x="412" y="1621"/>
                      <a:pt x="571" y="1667"/>
                    </a:cubicBezTo>
                    <a:cubicBezTo>
                      <a:pt x="658" y="1710"/>
                      <a:pt x="745" y="1726"/>
                      <a:pt x="838" y="1726"/>
                    </a:cubicBezTo>
                    <a:cubicBezTo>
                      <a:pt x="891" y="1726"/>
                      <a:pt x="947" y="1721"/>
                      <a:pt x="1005" y="1712"/>
                    </a:cubicBezTo>
                    <a:cubicBezTo>
                      <a:pt x="1142" y="1690"/>
                      <a:pt x="1302" y="1621"/>
                      <a:pt x="1416" y="1530"/>
                    </a:cubicBezTo>
                    <a:cubicBezTo>
                      <a:pt x="1530" y="1438"/>
                      <a:pt x="1598" y="1324"/>
                      <a:pt x="1667" y="1210"/>
                    </a:cubicBezTo>
                    <a:cubicBezTo>
                      <a:pt x="1735" y="1050"/>
                      <a:pt x="1735" y="891"/>
                      <a:pt x="1713" y="708"/>
                    </a:cubicBezTo>
                    <a:cubicBezTo>
                      <a:pt x="1690" y="594"/>
                      <a:pt x="1644" y="503"/>
                      <a:pt x="1576" y="389"/>
                    </a:cubicBezTo>
                    <a:cubicBezTo>
                      <a:pt x="1553" y="343"/>
                      <a:pt x="1507" y="297"/>
                      <a:pt x="1462" y="252"/>
                    </a:cubicBezTo>
                    <a:cubicBezTo>
                      <a:pt x="1416" y="183"/>
                      <a:pt x="1325" y="137"/>
                      <a:pt x="1279" y="115"/>
                    </a:cubicBezTo>
                    <a:cubicBezTo>
                      <a:pt x="1233" y="69"/>
                      <a:pt x="1165" y="69"/>
                      <a:pt x="1119" y="46"/>
                    </a:cubicBezTo>
                    <a:cubicBezTo>
                      <a:pt x="1073" y="23"/>
                      <a:pt x="1028" y="23"/>
                      <a:pt x="982" y="23"/>
                    </a:cubicBezTo>
                    <a:cubicBezTo>
                      <a:pt x="937" y="0"/>
                      <a:pt x="914" y="0"/>
                      <a:pt x="86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01" name="Google Shape;701;p19"/>
              <p:cNvSpPr/>
              <p:nvPr/>
            </p:nvSpPr>
            <p:spPr>
              <a:xfrm>
                <a:off x="4399781" y="317672"/>
                <a:ext cx="67872" cy="66872"/>
              </a:xfrm>
              <a:custGeom>
                <a:avLst/>
                <a:gdLst/>
                <a:ahLst/>
                <a:cxnLst/>
                <a:rect l="l" t="t" r="r" b="b"/>
                <a:pathLst>
                  <a:path w="2511" h="2474" extrusionOk="0">
                    <a:moveTo>
                      <a:pt x="1324" y="320"/>
                    </a:moveTo>
                    <a:cubicBezTo>
                      <a:pt x="1415" y="320"/>
                      <a:pt x="1484" y="343"/>
                      <a:pt x="1552" y="365"/>
                    </a:cubicBezTo>
                    <a:cubicBezTo>
                      <a:pt x="1643" y="388"/>
                      <a:pt x="1712" y="434"/>
                      <a:pt x="1780" y="480"/>
                    </a:cubicBezTo>
                    <a:cubicBezTo>
                      <a:pt x="1849" y="525"/>
                      <a:pt x="1895" y="571"/>
                      <a:pt x="1963" y="639"/>
                    </a:cubicBezTo>
                    <a:cubicBezTo>
                      <a:pt x="2009" y="685"/>
                      <a:pt x="2054" y="753"/>
                      <a:pt x="2077" y="822"/>
                    </a:cubicBezTo>
                    <a:cubicBezTo>
                      <a:pt x="2123" y="890"/>
                      <a:pt x="2146" y="982"/>
                      <a:pt x="2168" y="1073"/>
                    </a:cubicBezTo>
                    <a:cubicBezTo>
                      <a:pt x="2168" y="1141"/>
                      <a:pt x="2191" y="1233"/>
                      <a:pt x="2168" y="1301"/>
                    </a:cubicBezTo>
                    <a:cubicBezTo>
                      <a:pt x="2168" y="1393"/>
                      <a:pt x="2146" y="1461"/>
                      <a:pt x="2123" y="1552"/>
                    </a:cubicBezTo>
                    <a:cubicBezTo>
                      <a:pt x="2100" y="1621"/>
                      <a:pt x="2054" y="1689"/>
                      <a:pt x="2009" y="1758"/>
                    </a:cubicBezTo>
                    <a:cubicBezTo>
                      <a:pt x="1986" y="1826"/>
                      <a:pt x="1917" y="1872"/>
                      <a:pt x="1872" y="1918"/>
                    </a:cubicBezTo>
                    <a:cubicBezTo>
                      <a:pt x="1803" y="1986"/>
                      <a:pt x="1758" y="2009"/>
                      <a:pt x="1666" y="2054"/>
                    </a:cubicBezTo>
                    <a:cubicBezTo>
                      <a:pt x="1598" y="2100"/>
                      <a:pt x="1507" y="2123"/>
                      <a:pt x="1438" y="2146"/>
                    </a:cubicBezTo>
                    <a:lnTo>
                      <a:pt x="1187" y="2146"/>
                    </a:lnTo>
                    <a:cubicBezTo>
                      <a:pt x="1096" y="2146"/>
                      <a:pt x="1027" y="2123"/>
                      <a:pt x="959" y="2100"/>
                    </a:cubicBezTo>
                    <a:cubicBezTo>
                      <a:pt x="890" y="2077"/>
                      <a:pt x="822" y="2032"/>
                      <a:pt x="753" y="2009"/>
                    </a:cubicBezTo>
                    <a:cubicBezTo>
                      <a:pt x="685" y="1940"/>
                      <a:pt x="616" y="1895"/>
                      <a:pt x="548" y="1826"/>
                    </a:cubicBezTo>
                    <a:cubicBezTo>
                      <a:pt x="525" y="1781"/>
                      <a:pt x="479" y="1712"/>
                      <a:pt x="434" y="1666"/>
                    </a:cubicBezTo>
                    <a:cubicBezTo>
                      <a:pt x="411" y="1575"/>
                      <a:pt x="388" y="1507"/>
                      <a:pt x="365" y="1415"/>
                    </a:cubicBezTo>
                    <a:cubicBezTo>
                      <a:pt x="342" y="1347"/>
                      <a:pt x="342" y="1256"/>
                      <a:pt x="342" y="1164"/>
                    </a:cubicBezTo>
                    <a:cubicBezTo>
                      <a:pt x="365" y="1096"/>
                      <a:pt x="365" y="1027"/>
                      <a:pt x="388" y="936"/>
                    </a:cubicBezTo>
                    <a:cubicBezTo>
                      <a:pt x="434" y="868"/>
                      <a:pt x="457" y="799"/>
                      <a:pt x="502" y="731"/>
                    </a:cubicBezTo>
                    <a:cubicBezTo>
                      <a:pt x="525" y="685"/>
                      <a:pt x="548" y="662"/>
                      <a:pt x="571" y="616"/>
                    </a:cubicBezTo>
                    <a:cubicBezTo>
                      <a:pt x="594" y="594"/>
                      <a:pt x="616" y="571"/>
                      <a:pt x="639" y="548"/>
                    </a:cubicBezTo>
                    <a:cubicBezTo>
                      <a:pt x="662" y="525"/>
                      <a:pt x="685" y="525"/>
                      <a:pt x="708" y="502"/>
                    </a:cubicBezTo>
                    <a:cubicBezTo>
                      <a:pt x="753" y="480"/>
                      <a:pt x="776" y="457"/>
                      <a:pt x="822" y="434"/>
                    </a:cubicBezTo>
                    <a:cubicBezTo>
                      <a:pt x="822" y="434"/>
                      <a:pt x="845" y="411"/>
                      <a:pt x="845" y="411"/>
                    </a:cubicBezTo>
                    <a:cubicBezTo>
                      <a:pt x="890" y="388"/>
                      <a:pt x="936" y="388"/>
                      <a:pt x="982" y="365"/>
                    </a:cubicBezTo>
                    <a:lnTo>
                      <a:pt x="1004" y="365"/>
                    </a:lnTo>
                    <a:cubicBezTo>
                      <a:pt x="1004" y="365"/>
                      <a:pt x="1004" y="343"/>
                      <a:pt x="1027" y="343"/>
                    </a:cubicBezTo>
                    <a:lnTo>
                      <a:pt x="1096" y="343"/>
                    </a:lnTo>
                    <a:cubicBezTo>
                      <a:pt x="1164" y="320"/>
                      <a:pt x="1210" y="320"/>
                      <a:pt x="1278" y="320"/>
                    </a:cubicBezTo>
                    <a:close/>
                    <a:moveTo>
                      <a:pt x="1255" y="0"/>
                    </a:moveTo>
                    <a:cubicBezTo>
                      <a:pt x="1187" y="0"/>
                      <a:pt x="1096" y="0"/>
                      <a:pt x="1027" y="23"/>
                    </a:cubicBezTo>
                    <a:cubicBezTo>
                      <a:pt x="959" y="23"/>
                      <a:pt x="913" y="46"/>
                      <a:pt x="845" y="69"/>
                    </a:cubicBezTo>
                    <a:cubicBezTo>
                      <a:pt x="822" y="69"/>
                      <a:pt x="799" y="91"/>
                      <a:pt x="776" y="91"/>
                    </a:cubicBezTo>
                    <a:lnTo>
                      <a:pt x="753" y="91"/>
                    </a:lnTo>
                    <a:cubicBezTo>
                      <a:pt x="730" y="114"/>
                      <a:pt x="685" y="137"/>
                      <a:pt x="662" y="160"/>
                    </a:cubicBezTo>
                    <a:lnTo>
                      <a:pt x="639" y="160"/>
                    </a:lnTo>
                    <a:cubicBezTo>
                      <a:pt x="548" y="206"/>
                      <a:pt x="479" y="274"/>
                      <a:pt x="411" y="320"/>
                    </a:cubicBezTo>
                    <a:cubicBezTo>
                      <a:pt x="411" y="343"/>
                      <a:pt x="411" y="343"/>
                      <a:pt x="388" y="343"/>
                    </a:cubicBezTo>
                    <a:cubicBezTo>
                      <a:pt x="365" y="365"/>
                      <a:pt x="342" y="388"/>
                      <a:pt x="320" y="411"/>
                    </a:cubicBezTo>
                    <a:cubicBezTo>
                      <a:pt x="251" y="502"/>
                      <a:pt x="205" y="571"/>
                      <a:pt x="160" y="662"/>
                    </a:cubicBezTo>
                    <a:cubicBezTo>
                      <a:pt x="137" y="731"/>
                      <a:pt x="91" y="799"/>
                      <a:pt x="69" y="868"/>
                    </a:cubicBezTo>
                    <a:cubicBezTo>
                      <a:pt x="69" y="890"/>
                      <a:pt x="69" y="913"/>
                      <a:pt x="46" y="936"/>
                    </a:cubicBezTo>
                    <a:cubicBezTo>
                      <a:pt x="46" y="959"/>
                      <a:pt x="46" y="959"/>
                      <a:pt x="46" y="959"/>
                    </a:cubicBezTo>
                    <a:cubicBezTo>
                      <a:pt x="0" y="1141"/>
                      <a:pt x="0" y="1324"/>
                      <a:pt x="46" y="1507"/>
                    </a:cubicBezTo>
                    <a:cubicBezTo>
                      <a:pt x="91" y="1689"/>
                      <a:pt x="183" y="1872"/>
                      <a:pt x="297" y="2032"/>
                    </a:cubicBezTo>
                    <a:cubicBezTo>
                      <a:pt x="434" y="2169"/>
                      <a:pt x="594" y="2306"/>
                      <a:pt x="776" y="2374"/>
                    </a:cubicBezTo>
                    <a:cubicBezTo>
                      <a:pt x="916" y="2444"/>
                      <a:pt x="1082" y="2474"/>
                      <a:pt x="1254" y="2474"/>
                    </a:cubicBezTo>
                    <a:cubicBezTo>
                      <a:pt x="1307" y="2474"/>
                      <a:pt x="1361" y="2471"/>
                      <a:pt x="1415" y="2465"/>
                    </a:cubicBezTo>
                    <a:cubicBezTo>
                      <a:pt x="1621" y="2442"/>
                      <a:pt x="1826" y="2374"/>
                      <a:pt x="1986" y="2237"/>
                    </a:cubicBezTo>
                    <a:cubicBezTo>
                      <a:pt x="2146" y="2146"/>
                      <a:pt x="2260" y="1986"/>
                      <a:pt x="2351" y="1826"/>
                    </a:cubicBezTo>
                    <a:cubicBezTo>
                      <a:pt x="2397" y="1735"/>
                      <a:pt x="2442" y="1644"/>
                      <a:pt x="2465" y="1552"/>
                    </a:cubicBezTo>
                    <a:cubicBezTo>
                      <a:pt x="2488" y="1438"/>
                      <a:pt x="2511" y="1324"/>
                      <a:pt x="2511" y="1210"/>
                    </a:cubicBezTo>
                    <a:cubicBezTo>
                      <a:pt x="2511" y="1096"/>
                      <a:pt x="2488" y="982"/>
                      <a:pt x="2442" y="868"/>
                    </a:cubicBezTo>
                    <a:cubicBezTo>
                      <a:pt x="2420" y="776"/>
                      <a:pt x="2374" y="685"/>
                      <a:pt x="2328" y="616"/>
                    </a:cubicBezTo>
                    <a:cubicBezTo>
                      <a:pt x="2283" y="525"/>
                      <a:pt x="2214" y="457"/>
                      <a:pt x="2168" y="365"/>
                    </a:cubicBezTo>
                    <a:cubicBezTo>
                      <a:pt x="2100" y="320"/>
                      <a:pt x="2032" y="251"/>
                      <a:pt x="1963" y="206"/>
                    </a:cubicBezTo>
                    <a:cubicBezTo>
                      <a:pt x="1780" y="91"/>
                      <a:pt x="1575" y="23"/>
                      <a:pt x="1370"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702" name="Google Shape;702;p19"/>
            <p:cNvSpPr/>
            <p:nvPr/>
          </p:nvSpPr>
          <p:spPr>
            <a:xfrm flipH="1">
              <a:off x="4626970" y="3062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03" name="Google Shape;703;p19"/>
            <p:cNvSpPr/>
            <p:nvPr/>
          </p:nvSpPr>
          <p:spPr>
            <a:xfrm flipH="1">
              <a:off x="5905957" y="285736"/>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04" name="Google Shape;704;p19"/>
            <p:cNvSpPr/>
            <p:nvPr/>
          </p:nvSpPr>
          <p:spPr>
            <a:xfrm flipH="1">
              <a:off x="6484052" y="332394"/>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05" name="Google Shape;705;p19"/>
            <p:cNvSpPr/>
            <p:nvPr/>
          </p:nvSpPr>
          <p:spPr>
            <a:xfrm flipH="1">
              <a:off x="6099452" y="75681"/>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06" name="Google Shape;706;p19"/>
            <p:cNvSpPr/>
            <p:nvPr/>
          </p:nvSpPr>
          <p:spPr>
            <a:xfrm flipH="1">
              <a:off x="5570540" y="260494"/>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07" name="Google Shape;707;p19"/>
            <p:cNvSpPr/>
            <p:nvPr/>
          </p:nvSpPr>
          <p:spPr>
            <a:xfrm flipH="1">
              <a:off x="4940177" y="96694"/>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708" name="Google Shape;708;p19"/>
            <p:cNvGrpSpPr/>
            <p:nvPr/>
          </p:nvGrpSpPr>
          <p:grpSpPr>
            <a:xfrm rot="8100000" flipH="1">
              <a:off x="7012710" y="339484"/>
              <a:ext cx="275190" cy="229969"/>
              <a:chOff x="1192779" y="389220"/>
              <a:chExt cx="275192" cy="229971"/>
            </a:xfrm>
          </p:grpSpPr>
          <p:sp>
            <p:nvSpPr>
              <p:cNvPr id="709" name="Google Shape;709;p19"/>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10" name="Google Shape;710;p19"/>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11" name="Google Shape;711;p19"/>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12" name="Google Shape;712;p19"/>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13" name="Google Shape;713;p19"/>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14" name="Google Shape;714;p19"/>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715" name="Google Shape;715;p19"/>
            <p:cNvSpPr/>
            <p:nvPr/>
          </p:nvSpPr>
          <p:spPr>
            <a:xfrm flipH="1">
              <a:off x="8244270" y="77202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16" name="Google Shape;716;p19"/>
            <p:cNvSpPr/>
            <p:nvPr/>
          </p:nvSpPr>
          <p:spPr>
            <a:xfrm rot="-2283040" flipH="1">
              <a:off x="7342042" y="731018"/>
              <a:ext cx="54330" cy="76521"/>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17" name="Google Shape;717;p19"/>
            <p:cNvSpPr/>
            <p:nvPr/>
          </p:nvSpPr>
          <p:spPr>
            <a:xfrm flipH="1">
              <a:off x="4343852" y="19319"/>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18" name="Google Shape;718;p19"/>
            <p:cNvSpPr/>
            <p:nvPr/>
          </p:nvSpPr>
          <p:spPr>
            <a:xfrm flipH="1">
              <a:off x="5624815" y="55481"/>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719" name="Google Shape;719;p19"/>
            <p:cNvGrpSpPr/>
            <p:nvPr/>
          </p:nvGrpSpPr>
          <p:grpSpPr>
            <a:xfrm rot="-3959737" flipH="1">
              <a:off x="8997237" y="484561"/>
              <a:ext cx="275188" cy="229968"/>
              <a:chOff x="1192779" y="389220"/>
              <a:chExt cx="275192" cy="229971"/>
            </a:xfrm>
          </p:grpSpPr>
          <p:sp>
            <p:nvSpPr>
              <p:cNvPr id="720" name="Google Shape;720;p19"/>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21" name="Google Shape;721;p19"/>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22" name="Google Shape;722;p19"/>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23" name="Google Shape;723;p19"/>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24" name="Google Shape;724;p19"/>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25" name="Google Shape;725;p19"/>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726" name="Google Shape;726;p19"/>
            <p:cNvGrpSpPr/>
            <p:nvPr/>
          </p:nvGrpSpPr>
          <p:grpSpPr>
            <a:xfrm>
              <a:off x="7437914" y="170991"/>
              <a:ext cx="743477" cy="566995"/>
              <a:chOff x="177221" y="1113333"/>
              <a:chExt cx="2791876" cy="2129160"/>
            </a:xfrm>
          </p:grpSpPr>
          <p:sp>
            <p:nvSpPr>
              <p:cNvPr id="727" name="Google Shape;727;p19"/>
              <p:cNvSpPr/>
              <p:nvPr/>
            </p:nvSpPr>
            <p:spPr>
              <a:xfrm flipH="1">
                <a:off x="177221" y="1113333"/>
                <a:ext cx="2791876" cy="2129160"/>
              </a:xfrm>
              <a:custGeom>
                <a:avLst/>
                <a:gdLst/>
                <a:ahLst/>
                <a:cxnLst/>
                <a:rect l="l" t="t" r="r" b="b"/>
                <a:pathLst>
                  <a:path w="80186" h="61152" extrusionOk="0">
                    <a:moveTo>
                      <a:pt x="12597" y="1"/>
                    </a:moveTo>
                    <a:cubicBezTo>
                      <a:pt x="11984" y="1"/>
                      <a:pt x="11414" y="403"/>
                      <a:pt x="11253" y="1030"/>
                    </a:cubicBezTo>
                    <a:lnTo>
                      <a:pt x="183" y="43736"/>
                    </a:lnTo>
                    <a:cubicBezTo>
                      <a:pt x="0" y="44467"/>
                      <a:pt x="434" y="45220"/>
                      <a:pt x="1164" y="45425"/>
                    </a:cubicBezTo>
                    <a:lnTo>
                      <a:pt x="34877" y="54921"/>
                    </a:lnTo>
                    <a:lnTo>
                      <a:pt x="35334" y="55012"/>
                    </a:lnTo>
                    <a:lnTo>
                      <a:pt x="69823" y="61129"/>
                    </a:lnTo>
                    <a:cubicBezTo>
                      <a:pt x="69906" y="61144"/>
                      <a:pt x="69990" y="61152"/>
                      <a:pt x="70071" y="61152"/>
                    </a:cubicBezTo>
                    <a:cubicBezTo>
                      <a:pt x="70726" y="61152"/>
                      <a:pt x="71301" y="60683"/>
                      <a:pt x="71443" y="60034"/>
                    </a:cubicBezTo>
                    <a:lnTo>
                      <a:pt x="80026" y="16757"/>
                    </a:lnTo>
                    <a:cubicBezTo>
                      <a:pt x="80185" y="15935"/>
                      <a:pt x="79592" y="15159"/>
                      <a:pt x="78770" y="15113"/>
                    </a:cubicBezTo>
                    <a:lnTo>
                      <a:pt x="45034" y="12443"/>
                    </a:lnTo>
                    <a:cubicBezTo>
                      <a:pt x="44897" y="12420"/>
                      <a:pt x="44761" y="12397"/>
                      <a:pt x="44646" y="12352"/>
                    </a:cubicBezTo>
                    <a:lnTo>
                      <a:pt x="13102" y="94"/>
                    </a:lnTo>
                    <a:cubicBezTo>
                      <a:pt x="12935" y="31"/>
                      <a:pt x="12764" y="1"/>
                      <a:pt x="12597" y="1"/>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28" name="Google Shape;728;p19"/>
              <p:cNvSpPr/>
              <p:nvPr/>
            </p:nvSpPr>
            <p:spPr>
              <a:xfrm flipH="1">
                <a:off x="273387" y="1644265"/>
                <a:ext cx="1455163" cy="1504708"/>
              </a:xfrm>
              <a:custGeom>
                <a:avLst/>
                <a:gdLst/>
                <a:ahLst/>
                <a:cxnLst/>
                <a:rect l="l" t="t" r="r" b="b"/>
                <a:pathLst>
                  <a:path w="41794" h="43217" extrusionOk="0">
                    <a:moveTo>
                      <a:pt x="9515" y="0"/>
                    </a:moveTo>
                    <a:cubicBezTo>
                      <a:pt x="8920" y="0"/>
                      <a:pt x="8419" y="405"/>
                      <a:pt x="8286" y="983"/>
                    </a:cubicBezTo>
                    <a:lnTo>
                      <a:pt x="160" y="37526"/>
                    </a:lnTo>
                    <a:cubicBezTo>
                      <a:pt x="0" y="38234"/>
                      <a:pt x="503" y="38941"/>
                      <a:pt x="1210" y="39033"/>
                    </a:cubicBezTo>
                    <a:lnTo>
                      <a:pt x="33097" y="43210"/>
                    </a:lnTo>
                    <a:cubicBezTo>
                      <a:pt x="33143" y="43214"/>
                      <a:pt x="33189" y="43217"/>
                      <a:pt x="33234" y="43217"/>
                    </a:cubicBezTo>
                    <a:cubicBezTo>
                      <a:pt x="33842" y="43217"/>
                      <a:pt x="34383" y="42798"/>
                      <a:pt x="34489" y="42182"/>
                    </a:cubicBezTo>
                    <a:lnTo>
                      <a:pt x="41657" y="2992"/>
                    </a:lnTo>
                    <a:cubicBezTo>
                      <a:pt x="41794" y="2238"/>
                      <a:pt x="41246" y="1554"/>
                      <a:pt x="40492" y="1508"/>
                    </a:cubicBezTo>
                    <a:lnTo>
                      <a:pt x="9564" y="1"/>
                    </a:lnTo>
                    <a:cubicBezTo>
                      <a:pt x="9548" y="1"/>
                      <a:pt x="9532" y="0"/>
                      <a:pt x="951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29" name="Google Shape;729;p19"/>
              <p:cNvSpPr/>
              <p:nvPr/>
            </p:nvSpPr>
            <p:spPr>
              <a:xfrm flipH="1">
                <a:off x="561084" y="2705676"/>
                <a:ext cx="1169067" cy="458964"/>
              </a:xfrm>
              <a:custGeom>
                <a:avLst/>
                <a:gdLst/>
                <a:ahLst/>
                <a:cxnLst/>
                <a:rect l="l" t="t" r="r" b="b"/>
                <a:pathLst>
                  <a:path w="33577" h="13182" extrusionOk="0">
                    <a:moveTo>
                      <a:pt x="16776" y="1"/>
                    </a:moveTo>
                    <a:cubicBezTo>
                      <a:pt x="9172" y="1"/>
                      <a:pt x="1" y="6607"/>
                      <a:pt x="1" y="6607"/>
                    </a:cubicBezTo>
                    <a:lnTo>
                      <a:pt x="33234" y="13181"/>
                    </a:lnTo>
                    <a:lnTo>
                      <a:pt x="33577" y="11036"/>
                    </a:lnTo>
                    <a:cubicBezTo>
                      <a:pt x="33577" y="11036"/>
                      <a:pt x="26547" y="1449"/>
                      <a:pt x="18649" y="148"/>
                    </a:cubicBezTo>
                    <a:cubicBezTo>
                      <a:pt x="18040" y="47"/>
                      <a:pt x="17414" y="1"/>
                      <a:pt x="16776"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30" name="Google Shape;730;p19"/>
              <p:cNvSpPr/>
              <p:nvPr/>
            </p:nvSpPr>
            <p:spPr>
              <a:xfrm flipH="1">
                <a:off x="324255" y="1504055"/>
                <a:ext cx="1405896" cy="1585867"/>
              </a:xfrm>
              <a:custGeom>
                <a:avLst/>
                <a:gdLst/>
                <a:ahLst/>
                <a:cxnLst/>
                <a:rect l="l" t="t" r="r" b="b"/>
                <a:pathLst>
                  <a:path w="40379" h="45548" extrusionOk="0">
                    <a:moveTo>
                      <a:pt x="19480" y="0"/>
                    </a:moveTo>
                    <a:cubicBezTo>
                      <a:pt x="12958" y="0"/>
                      <a:pt x="8629" y="3138"/>
                      <a:pt x="8629" y="3138"/>
                    </a:cubicBezTo>
                    <a:lnTo>
                      <a:pt x="1233" y="35687"/>
                    </a:lnTo>
                    <a:lnTo>
                      <a:pt x="1" y="41119"/>
                    </a:lnTo>
                    <a:cubicBezTo>
                      <a:pt x="5884" y="38633"/>
                      <a:pt x="10954" y="37708"/>
                      <a:pt x="15241" y="37708"/>
                    </a:cubicBezTo>
                    <a:cubicBezTo>
                      <a:pt x="27722" y="37708"/>
                      <a:pt x="33577" y="45548"/>
                      <a:pt x="33577" y="45548"/>
                    </a:cubicBezTo>
                    <a:lnTo>
                      <a:pt x="40379" y="7338"/>
                    </a:lnTo>
                    <a:cubicBezTo>
                      <a:pt x="40379" y="7338"/>
                      <a:pt x="39785" y="7019"/>
                      <a:pt x="36339" y="5466"/>
                    </a:cubicBezTo>
                    <a:cubicBezTo>
                      <a:pt x="34490" y="4645"/>
                      <a:pt x="31842" y="3458"/>
                      <a:pt x="28007" y="1814"/>
                    </a:cubicBezTo>
                    <a:cubicBezTo>
                      <a:pt x="24915" y="480"/>
                      <a:pt x="22030" y="0"/>
                      <a:pt x="1948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31" name="Google Shape;731;p19"/>
              <p:cNvSpPr/>
              <p:nvPr/>
            </p:nvSpPr>
            <p:spPr>
              <a:xfrm flipH="1">
                <a:off x="1429711" y="1204346"/>
                <a:ext cx="1456764" cy="1778687"/>
              </a:xfrm>
              <a:custGeom>
                <a:avLst/>
                <a:gdLst/>
                <a:ahLst/>
                <a:cxnLst/>
                <a:rect l="l" t="t" r="r" b="b"/>
                <a:pathLst>
                  <a:path w="41840" h="51086" extrusionOk="0">
                    <a:moveTo>
                      <a:pt x="11915" y="0"/>
                    </a:moveTo>
                    <a:cubicBezTo>
                      <a:pt x="11412" y="0"/>
                      <a:pt x="10939" y="321"/>
                      <a:pt x="10797" y="836"/>
                    </a:cubicBezTo>
                    <a:lnTo>
                      <a:pt x="161" y="39479"/>
                    </a:lnTo>
                    <a:cubicBezTo>
                      <a:pt x="1" y="40072"/>
                      <a:pt x="320" y="40666"/>
                      <a:pt x="914" y="40871"/>
                    </a:cubicBezTo>
                    <a:lnTo>
                      <a:pt x="31637" y="51028"/>
                    </a:lnTo>
                    <a:cubicBezTo>
                      <a:pt x="31757" y="51067"/>
                      <a:pt x="31879" y="51086"/>
                      <a:pt x="31999" y="51086"/>
                    </a:cubicBezTo>
                    <a:cubicBezTo>
                      <a:pt x="32515" y="51086"/>
                      <a:pt x="32991" y="50744"/>
                      <a:pt x="33120" y="50207"/>
                    </a:cubicBezTo>
                    <a:lnTo>
                      <a:pt x="41703" y="13572"/>
                    </a:lnTo>
                    <a:cubicBezTo>
                      <a:pt x="41840" y="13024"/>
                      <a:pt x="41566" y="12477"/>
                      <a:pt x="41041" y="12248"/>
                    </a:cubicBezTo>
                    <a:lnTo>
                      <a:pt x="12349" y="83"/>
                    </a:lnTo>
                    <a:cubicBezTo>
                      <a:pt x="12207" y="27"/>
                      <a:pt x="12060" y="0"/>
                      <a:pt x="1191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32" name="Google Shape;732;p19"/>
              <p:cNvSpPr/>
              <p:nvPr/>
            </p:nvSpPr>
            <p:spPr>
              <a:xfrm flipH="1">
                <a:off x="1722178" y="2433787"/>
                <a:ext cx="1141248" cy="503566"/>
              </a:xfrm>
              <a:custGeom>
                <a:avLst/>
                <a:gdLst/>
                <a:ahLst/>
                <a:cxnLst/>
                <a:rect l="l" t="t" r="r" b="b"/>
                <a:pathLst>
                  <a:path w="32778" h="14463" extrusionOk="0">
                    <a:moveTo>
                      <a:pt x="14741" y="1"/>
                    </a:moveTo>
                    <a:cubicBezTo>
                      <a:pt x="7877" y="1"/>
                      <a:pt x="594" y="3871"/>
                      <a:pt x="594" y="3871"/>
                    </a:cubicBezTo>
                    <a:lnTo>
                      <a:pt x="1" y="5948"/>
                    </a:lnTo>
                    <a:lnTo>
                      <a:pt x="32778" y="14462"/>
                    </a:lnTo>
                    <a:cubicBezTo>
                      <a:pt x="32778" y="14462"/>
                      <a:pt x="26455" y="2798"/>
                      <a:pt x="18786" y="539"/>
                    </a:cubicBezTo>
                    <a:cubicBezTo>
                      <a:pt x="17497" y="159"/>
                      <a:pt x="16127" y="1"/>
                      <a:pt x="14741"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33" name="Google Shape;733;p19"/>
              <p:cNvSpPr/>
              <p:nvPr/>
            </p:nvSpPr>
            <p:spPr>
              <a:xfrm flipH="1">
                <a:off x="1418569" y="1267226"/>
                <a:ext cx="1424175" cy="1670126"/>
              </a:xfrm>
              <a:custGeom>
                <a:avLst/>
                <a:gdLst/>
                <a:ahLst/>
                <a:cxnLst/>
                <a:rect l="l" t="t" r="r" b="b"/>
                <a:pathLst>
                  <a:path w="40904" h="47968" extrusionOk="0">
                    <a:moveTo>
                      <a:pt x="11226" y="0"/>
                    </a:moveTo>
                    <a:cubicBezTo>
                      <a:pt x="10652" y="0"/>
                      <a:pt x="10500" y="11"/>
                      <a:pt x="10500" y="11"/>
                    </a:cubicBezTo>
                    <a:lnTo>
                      <a:pt x="1210" y="33085"/>
                    </a:lnTo>
                    <a:lnTo>
                      <a:pt x="0" y="37376"/>
                    </a:lnTo>
                    <a:cubicBezTo>
                      <a:pt x="0" y="37376"/>
                      <a:pt x="3398" y="35613"/>
                      <a:pt x="8691" y="35613"/>
                    </a:cubicBezTo>
                    <a:cubicBezTo>
                      <a:pt x="14777" y="35613"/>
                      <a:pt x="23370" y="37944"/>
                      <a:pt x="32184" y="47967"/>
                    </a:cubicBezTo>
                    <a:lnTo>
                      <a:pt x="40903" y="10009"/>
                    </a:lnTo>
                    <a:cubicBezTo>
                      <a:pt x="40903" y="10009"/>
                      <a:pt x="39191" y="6813"/>
                      <a:pt x="35288" y="4097"/>
                    </a:cubicBezTo>
                    <a:cubicBezTo>
                      <a:pt x="32595" y="2248"/>
                      <a:pt x="28897" y="605"/>
                      <a:pt x="24035" y="399"/>
                    </a:cubicBezTo>
                    <a:cubicBezTo>
                      <a:pt x="15797" y="54"/>
                      <a:pt x="12489" y="0"/>
                      <a:pt x="11226"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34" name="Google Shape;734;p19"/>
              <p:cNvSpPr/>
              <p:nvPr/>
            </p:nvSpPr>
            <p:spPr>
              <a:xfrm flipH="1">
                <a:off x="1722178" y="2573718"/>
                <a:ext cx="1133275" cy="363634"/>
              </a:xfrm>
              <a:custGeom>
                <a:avLst/>
                <a:gdLst/>
                <a:ahLst/>
                <a:cxnLst/>
                <a:rect l="l" t="t" r="r" b="b"/>
                <a:pathLst>
                  <a:path w="32549" h="10444" extrusionOk="0">
                    <a:moveTo>
                      <a:pt x="7968" y="0"/>
                    </a:moveTo>
                    <a:cubicBezTo>
                      <a:pt x="6749" y="0"/>
                      <a:pt x="5539" y="85"/>
                      <a:pt x="4314" y="217"/>
                    </a:cubicBezTo>
                    <a:cubicBezTo>
                      <a:pt x="2853" y="423"/>
                      <a:pt x="1392" y="651"/>
                      <a:pt x="0" y="1130"/>
                    </a:cubicBezTo>
                    <a:cubicBezTo>
                      <a:pt x="2202" y="624"/>
                      <a:pt x="4444" y="411"/>
                      <a:pt x="6676" y="411"/>
                    </a:cubicBezTo>
                    <a:cubicBezTo>
                      <a:pt x="7358" y="411"/>
                      <a:pt x="8040" y="431"/>
                      <a:pt x="8719" y="468"/>
                    </a:cubicBezTo>
                    <a:cubicBezTo>
                      <a:pt x="11641" y="651"/>
                      <a:pt x="14540" y="1108"/>
                      <a:pt x="17325" y="1998"/>
                    </a:cubicBezTo>
                    <a:cubicBezTo>
                      <a:pt x="18032" y="2180"/>
                      <a:pt x="18694" y="2454"/>
                      <a:pt x="19379" y="2705"/>
                    </a:cubicBezTo>
                    <a:lnTo>
                      <a:pt x="20406" y="3071"/>
                    </a:lnTo>
                    <a:cubicBezTo>
                      <a:pt x="20748" y="3185"/>
                      <a:pt x="21091" y="3344"/>
                      <a:pt x="21410" y="3504"/>
                    </a:cubicBezTo>
                    <a:lnTo>
                      <a:pt x="23419" y="4394"/>
                    </a:lnTo>
                    <a:cubicBezTo>
                      <a:pt x="24035" y="4760"/>
                      <a:pt x="24697" y="5102"/>
                      <a:pt x="25336" y="5467"/>
                    </a:cubicBezTo>
                    <a:lnTo>
                      <a:pt x="26295" y="5992"/>
                    </a:lnTo>
                    <a:cubicBezTo>
                      <a:pt x="26614" y="6175"/>
                      <a:pt x="26911" y="6380"/>
                      <a:pt x="27208" y="6586"/>
                    </a:cubicBezTo>
                    <a:lnTo>
                      <a:pt x="29034" y="7795"/>
                    </a:lnTo>
                    <a:cubicBezTo>
                      <a:pt x="30244" y="8617"/>
                      <a:pt x="31362" y="9576"/>
                      <a:pt x="32549" y="10443"/>
                    </a:cubicBezTo>
                    <a:lnTo>
                      <a:pt x="30906" y="8982"/>
                    </a:lnTo>
                    <a:lnTo>
                      <a:pt x="30061" y="8252"/>
                    </a:lnTo>
                    <a:cubicBezTo>
                      <a:pt x="29787" y="8001"/>
                      <a:pt x="29513" y="7773"/>
                      <a:pt x="29217" y="7567"/>
                    </a:cubicBezTo>
                    <a:lnTo>
                      <a:pt x="27413" y="6266"/>
                    </a:lnTo>
                    <a:cubicBezTo>
                      <a:pt x="27117" y="6061"/>
                      <a:pt x="26820" y="5832"/>
                      <a:pt x="26523" y="5627"/>
                    </a:cubicBezTo>
                    <a:lnTo>
                      <a:pt x="25564" y="5056"/>
                    </a:lnTo>
                    <a:cubicBezTo>
                      <a:pt x="24925" y="4691"/>
                      <a:pt x="24286" y="4303"/>
                      <a:pt x="23647" y="3938"/>
                    </a:cubicBezTo>
                    <a:lnTo>
                      <a:pt x="21639" y="3002"/>
                    </a:lnTo>
                    <a:cubicBezTo>
                      <a:pt x="21296" y="2865"/>
                      <a:pt x="20977" y="2683"/>
                      <a:pt x="20634" y="2546"/>
                    </a:cubicBezTo>
                    <a:lnTo>
                      <a:pt x="19584" y="2158"/>
                    </a:lnTo>
                    <a:cubicBezTo>
                      <a:pt x="18877" y="1929"/>
                      <a:pt x="18215" y="1610"/>
                      <a:pt x="17484" y="1427"/>
                    </a:cubicBezTo>
                    <a:lnTo>
                      <a:pt x="15339" y="856"/>
                    </a:lnTo>
                    <a:cubicBezTo>
                      <a:pt x="14608" y="697"/>
                      <a:pt x="13878" y="583"/>
                      <a:pt x="13170" y="446"/>
                    </a:cubicBezTo>
                    <a:lnTo>
                      <a:pt x="12623" y="332"/>
                    </a:lnTo>
                    <a:lnTo>
                      <a:pt x="12052" y="286"/>
                    </a:lnTo>
                    <a:lnTo>
                      <a:pt x="10956" y="149"/>
                    </a:lnTo>
                    <a:cubicBezTo>
                      <a:pt x="10226" y="58"/>
                      <a:pt x="9473" y="58"/>
                      <a:pt x="8742" y="12"/>
                    </a:cubicBezTo>
                    <a:cubicBezTo>
                      <a:pt x="8484" y="4"/>
                      <a:pt x="8226" y="0"/>
                      <a:pt x="79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35" name="Google Shape;735;p19"/>
              <p:cNvSpPr/>
              <p:nvPr/>
            </p:nvSpPr>
            <p:spPr>
              <a:xfrm flipH="1">
                <a:off x="1921647" y="2639140"/>
                <a:ext cx="727999" cy="218724"/>
              </a:xfrm>
              <a:custGeom>
                <a:avLst/>
                <a:gdLst/>
                <a:ahLst/>
                <a:cxnLst/>
                <a:rect l="l" t="t" r="r" b="b"/>
                <a:pathLst>
                  <a:path w="20909" h="6282" extrusionOk="0">
                    <a:moveTo>
                      <a:pt x="1651" y="1"/>
                    </a:moveTo>
                    <a:cubicBezTo>
                      <a:pt x="1101" y="1"/>
                      <a:pt x="551" y="16"/>
                      <a:pt x="1" y="50"/>
                    </a:cubicBezTo>
                    <a:cubicBezTo>
                      <a:pt x="914" y="119"/>
                      <a:pt x="1850" y="187"/>
                      <a:pt x="2763" y="301"/>
                    </a:cubicBezTo>
                    <a:cubicBezTo>
                      <a:pt x="3676" y="415"/>
                      <a:pt x="4589" y="552"/>
                      <a:pt x="5479" y="689"/>
                    </a:cubicBezTo>
                    <a:cubicBezTo>
                      <a:pt x="7305" y="1009"/>
                      <a:pt x="9085" y="1397"/>
                      <a:pt x="10843" y="1899"/>
                    </a:cubicBezTo>
                    <a:cubicBezTo>
                      <a:pt x="12623" y="2378"/>
                      <a:pt x="14335" y="3018"/>
                      <a:pt x="16024" y="3748"/>
                    </a:cubicBezTo>
                    <a:lnTo>
                      <a:pt x="17280" y="4296"/>
                    </a:lnTo>
                    <a:lnTo>
                      <a:pt x="18512" y="4935"/>
                    </a:lnTo>
                    <a:lnTo>
                      <a:pt x="19128" y="5232"/>
                    </a:lnTo>
                    <a:lnTo>
                      <a:pt x="19722" y="5597"/>
                    </a:lnTo>
                    <a:cubicBezTo>
                      <a:pt x="20110" y="5825"/>
                      <a:pt x="20521" y="6053"/>
                      <a:pt x="20909" y="6282"/>
                    </a:cubicBezTo>
                    <a:cubicBezTo>
                      <a:pt x="19448" y="5163"/>
                      <a:pt x="17896" y="4113"/>
                      <a:pt x="16207" y="3314"/>
                    </a:cubicBezTo>
                    <a:cubicBezTo>
                      <a:pt x="14541" y="2493"/>
                      <a:pt x="12806" y="1831"/>
                      <a:pt x="11003" y="1328"/>
                    </a:cubicBezTo>
                    <a:cubicBezTo>
                      <a:pt x="9222" y="849"/>
                      <a:pt x="7396" y="461"/>
                      <a:pt x="5547" y="233"/>
                    </a:cubicBezTo>
                    <a:cubicBezTo>
                      <a:pt x="4248" y="89"/>
                      <a:pt x="2950" y="1"/>
                      <a:pt x="16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36" name="Google Shape;736;p19"/>
              <p:cNvSpPr/>
              <p:nvPr/>
            </p:nvSpPr>
            <p:spPr>
              <a:xfrm flipH="1">
                <a:off x="568221" y="2866568"/>
                <a:ext cx="1161930" cy="269453"/>
              </a:xfrm>
              <a:custGeom>
                <a:avLst/>
                <a:gdLst/>
                <a:ahLst/>
                <a:cxnLst/>
                <a:rect l="l" t="t" r="r" b="b"/>
                <a:pathLst>
                  <a:path w="33372" h="7739" extrusionOk="0">
                    <a:moveTo>
                      <a:pt x="10843" y="1"/>
                    </a:moveTo>
                    <a:cubicBezTo>
                      <a:pt x="10112" y="46"/>
                      <a:pt x="9382" y="115"/>
                      <a:pt x="8629" y="183"/>
                    </a:cubicBezTo>
                    <a:lnTo>
                      <a:pt x="7533" y="275"/>
                    </a:lnTo>
                    <a:cubicBezTo>
                      <a:pt x="7168" y="320"/>
                      <a:pt x="6803" y="389"/>
                      <a:pt x="6437" y="457"/>
                    </a:cubicBezTo>
                    <a:lnTo>
                      <a:pt x="4269" y="822"/>
                    </a:lnTo>
                    <a:cubicBezTo>
                      <a:pt x="3904" y="891"/>
                      <a:pt x="3539" y="982"/>
                      <a:pt x="3196" y="1096"/>
                    </a:cubicBezTo>
                    <a:lnTo>
                      <a:pt x="2123" y="1393"/>
                    </a:lnTo>
                    <a:lnTo>
                      <a:pt x="1" y="1986"/>
                    </a:lnTo>
                    <a:cubicBezTo>
                      <a:pt x="1439" y="1713"/>
                      <a:pt x="2877" y="1347"/>
                      <a:pt x="4315" y="1119"/>
                    </a:cubicBezTo>
                    <a:lnTo>
                      <a:pt x="6483" y="822"/>
                    </a:lnTo>
                    <a:cubicBezTo>
                      <a:pt x="6848" y="777"/>
                      <a:pt x="7214" y="708"/>
                      <a:pt x="7579" y="685"/>
                    </a:cubicBezTo>
                    <a:lnTo>
                      <a:pt x="8674" y="640"/>
                    </a:lnTo>
                    <a:cubicBezTo>
                      <a:pt x="9405" y="594"/>
                      <a:pt x="10135" y="548"/>
                      <a:pt x="10866" y="503"/>
                    </a:cubicBezTo>
                    <a:lnTo>
                      <a:pt x="13057" y="571"/>
                    </a:lnTo>
                    <a:cubicBezTo>
                      <a:pt x="13422" y="571"/>
                      <a:pt x="13787" y="571"/>
                      <a:pt x="14130" y="594"/>
                    </a:cubicBezTo>
                    <a:lnTo>
                      <a:pt x="15225" y="731"/>
                    </a:lnTo>
                    <a:cubicBezTo>
                      <a:pt x="15956" y="822"/>
                      <a:pt x="16686" y="845"/>
                      <a:pt x="17394" y="982"/>
                    </a:cubicBezTo>
                    <a:cubicBezTo>
                      <a:pt x="20292" y="1393"/>
                      <a:pt x="23100" y="2260"/>
                      <a:pt x="25793" y="3356"/>
                    </a:cubicBezTo>
                    <a:cubicBezTo>
                      <a:pt x="28487" y="4474"/>
                      <a:pt x="31066" y="5890"/>
                      <a:pt x="33371" y="7738"/>
                    </a:cubicBezTo>
                    <a:cubicBezTo>
                      <a:pt x="32321" y="6711"/>
                      <a:pt x="31112" y="5844"/>
                      <a:pt x="29879" y="5022"/>
                    </a:cubicBezTo>
                    <a:cubicBezTo>
                      <a:pt x="28624" y="4246"/>
                      <a:pt x="27323" y="3539"/>
                      <a:pt x="25976" y="2945"/>
                    </a:cubicBezTo>
                    <a:cubicBezTo>
                      <a:pt x="25291" y="2648"/>
                      <a:pt x="24629" y="2306"/>
                      <a:pt x="23922" y="2101"/>
                    </a:cubicBezTo>
                    <a:lnTo>
                      <a:pt x="22872" y="1735"/>
                    </a:lnTo>
                    <a:lnTo>
                      <a:pt x="22347" y="1553"/>
                    </a:lnTo>
                    <a:lnTo>
                      <a:pt x="21822" y="1393"/>
                    </a:lnTo>
                    <a:cubicBezTo>
                      <a:pt x="21091" y="1210"/>
                      <a:pt x="20384" y="1005"/>
                      <a:pt x="19676" y="822"/>
                    </a:cubicBezTo>
                    <a:lnTo>
                      <a:pt x="17485" y="412"/>
                    </a:lnTo>
                    <a:cubicBezTo>
                      <a:pt x="16755" y="275"/>
                      <a:pt x="16024" y="252"/>
                      <a:pt x="15271" y="160"/>
                    </a:cubicBezTo>
                    <a:lnTo>
                      <a:pt x="14175" y="46"/>
                    </a:lnTo>
                    <a:cubicBezTo>
                      <a:pt x="13810" y="23"/>
                      <a:pt x="13445" y="23"/>
                      <a:pt x="13057" y="23"/>
                    </a:cubicBezTo>
                    <a:lnTo>
                      <a:pt x="10843"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37" name="Google Shape;737;p19"/>
              <p:cNvSpPr/>
              <p:nvPr/>
            </p:nvSpPr>
            <p:spPr>
              <a:xfrm flipH="1">
                <a:off x="766124" y="2928508"/>
                <a:ext cx="750247" cy="143135"/>
              </a:xfrm>
              <a:custGeom>
                <a:avLst/>
                <a:gdLst/>
                <a:ahLst/>
                <a:cxnLst/>
                <a:rect l="l" t="t" r="r" b="b"/>
                <a:pathLst>
                  <a:path w="21548" h="4111" extrusionOk="0">
                    <a:moveTo>
                      <a:pt x="5308" y="1"/>
                    </a:moveTo>
                    <a:cubicBezTo>
                      <a:pt x="3530" y="1"/>
                      <a:pt x="1734" y="268"/>
                      <a:pt x="1" y="641"/>
                    </a:cubicBezTo>
                    <a:cubicBezTo>
                      <a:pt x="480" y="595"/>
                      <a:pt x="937" y="573"/>
                      <a:pt x="1393" y="527"/>
                    </a:cubicBezTo>
                    <a:lnTo>
                      <a:pt x="2078" y="459"/>
                    </a:lnTo>
                    <a:lnTo>
                      <a:pt x="2763" y="459"/>
                    </a:lnTo>
                    <a:lnTo>
                      <a:pt x="4155" y="413"/>
                    </a:lnTo>
                    <a:lnTo>
                      <a:pt x="5524" y="459"/>
                    </a:lnTo>
                    <a:cubicBezTo>
                      <a:pt x="7351" y="550"/>
                      <a:pt x="9177" y="732"/>
                      <a:pt x="10980" y="1075"/>
                    </a:cubicBezTo>
                    <a:cubicBezTo>
                      <a:pt x="12783" y="1372"/>
                      <a:pt x="14563" y="1805"/>
                      <a:pt x="16344" y="2307"/>
                    </a:cubicBezTo>
                    <a:cubicBezTo>
                      <a:pt x="17211" y="2558"/>
                      <a:pt x="18101" y="2832"/>
                      <a:pt x="18969" y="3129"/>
                    </a:cubicBezTo>
                    <a:cubicBezTo>
                      <a:pt x="19836" y="3426"/>
                      <a:pt x="20703" y="3768"/>
                      <a:pt x="21548" y="4111"/>
                    </a:cubicBezTo>
                    <a:cubicBezTo>
                      <a:pt x="19950" y="3198"/>
                      <a:pt x="18215" y="2467"/>
                      <a:pt x="16481" y="1874"/>
                    </a:cubicBezTo>
                    <a:cubicBezTo>
                      <a:pt x="14723" y="1257"/>
                      <a:pt x="12920" y="801"/>
                      <a:pt x="11071" y="481"/>
                    </a:cubicBezTo>
                    <a:cubicBezTo>
                      <a:pt x="9245" y="162"/>
                      <a:pt x="7396" y="2"/>
                      <a:pt x="5524" y="2"/>
                    </a:cubicBezTo>
                    <a:cubicBezTo>
                      <a:pt x="5453" y="1"/>
                      <a:pt x="5380" y="1"/>
                      <a:pt x="5308"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38" name="Google Shape;738;p19"/>
              <p:cNvSpPr/>
              <p:nvPr/>
            </p:nvSpPr>
            <p:spPr>
              <a:xfrm flipH="1">
                <a:off x="1517903" y="1370808"/>
                <a:ext cx="881405" cy="279863"/>
              </a:xfrm>
              <a:custGeom>
                <a:avLst/>
                <a:gdLst/>
                <a:ahLst/>
                <a:cxnLst/>
                <a:rect l="l" t="t" r="r" b="b"/>
                <a:pathLst>
                  <a:path w="25315" h="8038" extrusionOk="0">
                    <a:moveTo>
                      <a:pt x="6318" y="0"/>
                    </a:moveTo>
                    <a:cubicBezTo>
                      <a:pt x="4209" y="0"/>
                      <a:pt x="2086" y="102"/>
                      <a:pt x="1" y="392"/>
                    </a:cubicBezTo>
                    <a:cubicBezTo>
                      <a:pt x="804" y="376"/>
                      <a:pt x="1607" y="349"/>
                      <a:pt x="2410" y="349"/>
                    </a:cubicBezTo>
                    <a:cubicBezTo>
                      <a:pt x="2771" y="349"/>
                      <a:pt x="3132" y="355"/>
                      <a:pt x="3493" y="369"/>
                    </a:cubicBezTo>
                    <a:cubicBezTo>
                      <a:pt x="4657" y="369"/>
                      <a:pt x="5798" y="392"/>
                      <a:pt x="6963" y="460"/>
                    </a:cubicBezTo>
                    <a:cubicBezTo>
                      <a:pt x="9268" y="620"/>
                      <a:pt x="11573" y="825"/>
                      <a:pt x="13810" y="1305"/>
                    </a:cubicBezTo>
                    <a:cubicBezTo>
                      <a:pt x="16070" y="1715"/>
                      <a:pt x="18307" y="2400"/>
                      <a:pt x="20338" y="3427"/>
                    </a:cubicBezTo>
                    <a:cubicBezTo>
                      <a:pt x="22370" y="4454"/>
                      <a:pt x="24196" y="5984"/>
                      <a:pt x="25314" y="8038"/>
                    </a:cubicBezTo>
                    <a:cubicBezTo>
                      <a:pt x="24880" y="6965"/>
                      <a:pt x="24196" y="5984"/>
                      <a:pt x="23374" y="5139"/>
                    </a:cubicBezTo>
                    <a:cubicBezTo>
                      <a:pt x="22552" y="4295"/>
                      <a:pt x="21594" y="3610"/>
                      <a:pt x="20566" y="3016"/>
                    </a:cubicBezTo>
                    <a:cubicBezTo>
                      <a:pt x="18489" y="1875"/>
                      <a:pt x="16230" y="1190"/>
                      <a:pt x="13947" y="711"/>
                    </a:cubicBezTo>
                    <a:cubicBezTo>
                      <a:pt x="11642" y="300"/>
                      <a:pt x="9314" y="49"/>
                      <a:pt x="6985" y="4"/>
                    </a:cubicBezTo>
                    <a:cubicBezTo>
                      <a:pt x="6763" y="1"/>
                      <a:pt x="6541" y="0"/>
                      <a:pt x="631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39" name="Google Shape;739;p19"/>
              <p:cNvSpPr/>
              <p:nvPr/>
            </p:nvSpPr>
            <p:spPr>
              <a:xfrm flipH="1">
                <a:off x="1548926" y="1490789"/>
                <a:ext cx="880569" cy="279898"/>
              </a:xfrm>
              <a:custGeom>
                <a:avLst/>
                <a:gdLst/>
                <a:ahLst/>
                <a:cxnLst/>
                <a:rect l="l" t="t" r="r" b="b"/>
                <a:pathLst>
                  <a:path w="25291" h="8039" extrusionOk="0">
                    <a:moveTo>
                      <a:pt x="6296" y="1"/>
                    </a:moveTo>
                    <a:cubicBezTo>
                      <a:pt x="4190" y="1"/>
                      <a:pt x="2086" y="103"/>
                      <a:pt x="0" y="392"/>
                    </a:cubicBezTo>
                    <a:cubicBezTo>
                      <a:pt x="942" y="374"/>
                      <a:pt x="1869" y="340"/>
                      <a:pt x="2805" y="340"/>
                    </a:cubicBezTo>
                    <a:cubicBezTo>
                      <a:pt x="3026" y="340"/>
                      <a:pt x="3248" y="342"/>
                      <a:pt x="3470" y="347"/>
                    </a:cubicBezTo>
                    <a:cubicBezTo>
                      <a:pt x="4634" y="369"/>
                      <a:pt x="5798" y="392"/>
                      <a:pt x="6939" y="461"/>
                    </a:cubicBezTo>
                    <a:cubicBezTo>
                      <a:pt x="9245" y="598"/>
                      <a:pt x="11550" y="826"/>
                      <a:pt x="13810" y="1305"/>
                    </a:cubicBezTo>
                    <a:cubicBezTo>
                      <a:pt x="16069" y="1716"/>
                      <a:pt x="18284" y="2401"/>
                      <a:pt x="20315" y="3428"/>
                    </a:cubicBezTo>
                    <a:cubicBezTo>
                      <a:pt x="22346" y="4455"/>
                      <a:pt x="24195" y="5984"/>
                      <a:pt x="25291" y="8039"/>
                    </a:cubicBezTo>
                    <a:cubicBezTo>
                      <a:pt x="24857" y="6966"/>
                      <a:pt x="24172" y="5984"/>
                      <a:pt x="23351" y="5140"/>
                    </a:cubicBezTo>
                    <a:cubicBezTo>
                      <a:pt x="22529" y="4295"/>
                      <a:pt x="21570" y="3611"/>
                      <a:pt x="20543" y="3017"/>
                    </a:cubicBezTo>
                    <a:cubicBezTo>
                      <a:pt x="18489" y="1876"/>
                      <a:pt x="16206" y="1191"/>
                      <a:pt x="13924" y="712"/>
                    </a:cubicBezTo>
                    <a:cubicBezTo>
                      <a:pt x="11619" y="278"/>
                      <a:pt x="9290" y="50"/>
                      <a:pt x="6962" y="4"/>
                    </a:cubicBezTo>
                    <a:cubicBezTo>
                      <a:pt x="6740" y="2"/>
                      <a:pt x="6518" y="1"/>
                      <a:pt x="629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40" name="Google Shape;740;p19"/>
              <p:cNvSpPr/>
              <p:nvPr/>
            </p:nvSpPr>
            <p:spPr>
              <a:xfrm flipH="1">
                <a:off x="1579913" y="1610805"/>
                <a:ext cx="880569" cy="279898"/>
              </a:xfrm>
              <a:custGeom>
                <a:avLst/>
                <a:gdLst/>
                <a:ahLst/>
                <a:cxnLst/>
                <a:rect l="l" t="t" r="r" b="b"/>
                <a:pathLst>
                  <a:path w="25291" h="8039" extrusionOk="0">
                    <a:moveTo>
                      <a:pt x="6295" y="0"/>
                    </a:moveTo>
                    <a:cubicBezTo>
                      <a:pt x="4190" y="0"/>
                      <a:pt x="2086" y="103"/>
                      <a:pt x="0" y="392"/>
                    </a:cubicBezTo>
                    <a:cubicBezTo>
                      <a:pt x="852" y="358"/>
                      <a:pt x="1705" y="337"/>
                      <a:pt x="2548" y="337"/>
                    </a:cubicBezTo>
                    <a:cubicBezTo>
                      <a:pt x="2856" y="337"/>
                      <a:pt x="3164" y="340"/>
                      <a:pt x="3470" y="346"/>
                    </a:cubicBezTo>
                    <a:cubicBezTo>
                      <a:pt x="4634" y="369"/>
                      <a:pt x="5798" y="392"/>
                      <a:pt x="6939" y="460"/>
                    </a:cubicBezTo>
                    <a:cubicBezTo>
                      <a:pt x="9245" y="597"/>
                      <a:pt x="11550" y="825"/>
                      <a:pt x="13810" y="1305"/>
                    </a:cubicBezTo>
                    <a:cubicBezTo>
                      <a:pt x="16069" y="1716"/>
                      <a:pt x="18283" y="2400"/>
                      <a:pt x="20338" y="3428"/>
                    </a:cubicBezTo>
                    <a:cubicBezTo>
                      <a:pt x="22369" y="4455"/>
                      <a:pt x="24195" y="5984"/>
                      <a:pt x="25291" y="8038"/>
                    </a:cubicBezTo>
                    <a:cubicBezTo>
                      <a:pt x="24857" y="6965"/>
                      <a:pt x="24172" y="5984"/>
                      <a:pt x="23351" y="5139"/>
                    </a:cubicBezTo>
                    <a:cubicBezTo>
                      <a:pt x="22529" y="4295"/>
                      <a:pt x="21570" y="3587"/>
                      <a:pt x="20543" y="3017"/>
                    </a:cubicBezTo>
                    <a:cubicBezTo>
                      <a:pt x="18489" y="1875"/>
                      <a:pt x="16206" y="1191"/>
                      <a:pt x="13924" y="711"/>
                    </a:cubicBezTo>
                    <a:cubicBezTo>
                      <a:pt x="11618" y="278"/>
                      <a:pt x="9290" y="49"/>
                      <a:pt x="6962" y="4"/>
                    </a:cubicBezTo>
                    <a:cubicBezTo>
                      <a:pt x="6740" y="2"/>
                      <a:pt x="6518" y="0"/>
                      <a:pt x="629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41" name="Google Shape;741;p19"/>
              <p:cNvSpPr/>
              <p:nvPr/>
            </p:nvSpPr>
            <p:spPr>
              <a:xfrm flipH="1">
                <a:off x="1610100" y="1730821"/>
                <a:ext cx="881370" cy="279863"/>
              </a:xfrm>
              <a:custGeom>
                <a:avLst/>
                <a:gdLst/>
                <a:ahLst/>
                <a:cxnLst/>
                <a:rect l="l" t="t" r="r" b="b"/>
                <a:pathLst>
                  <a:path w="25314" h="8038" extrusionOk="0">
                    <a:moveTo>
                      <a:pt x="6295" y="0"/>
                    </a:moveTo>
                    <a:cubicBezTo>
                      <a:pt x="4189" y="0"/>
                      <a:pt x="2085" y="102"/>
                      <a:pt x="0" y="391"/>
                    </a:cubicBezTo>
                    <a:cubicBezTo>
                      <a:pt x="852" y="358"/>
                      <a:pt x="1704" y="337"/>
                      <a:pt x="2557" y="337"/>
                    </a:cubicBezTo>
                    <a:cubicBezTo>
                      <a:pt x="2869" y="337"/>
                      <a:pt x="3180" y="340"/>
                      <a:pt x="3492" y="346"/>
                    </a:cubicBezTo>
                    <a:cubicBezTo>
                      <a:pt x="4634" y="369"/>
                      <a:pt x="5798" y="391"/>
                      <a:pt x="6962" y="460"/>
                    </a:cubicBezTo>
                    <a:cubicBezTo>
                      <a:pt x="9267" y="597"/>
                      <a:pt x="11550" y="825"/>
                      <a:pt x="13809" y="1304"/>
                    </a:cubicBezTo>
                    <a:cubicBezTo>
                      <a:pt x="16069" y="1715"/>
                      <a:pt x="18283" y="2400"/>
                      <a:pt x="20337" y="3427"/>
                    </a:cubicBezTo>
                    <a:cubicBezTo>
                      <a:pt x="22369" y="4454"/>
                      <a:pt x="24195" y="5984"/>
                      <a:pt x="25313" y="8038"/>
                    </a:cubicBezTo>
                    <a:cubicBezTo>
                      <a:pt x="24857" y="6942"/>
                      <a:pt x="24172" y="5984"/>
                      <a:pt x="23373" y="5139"/>
                    </a:cubicBezTo>
                    <a:cubicBezTo>
                      <a:pt x="22529" y="4294"/>
                      <a:pt x="21570" y="3587"/>
                      <a:pt x="20543" y="3016"/>
                    </a:cubicBezTo>
                    <a:cubicBezTo>
                      <a:pt x="18489" y="1875"/>
                      <a:pt x="16206" y="1190"/>
                      <a:pt x="13924" y="711"/>
                    </a:cubicBezTo>
                    <a:cubicBezTo>
                      <a:pt x="11618" y="277"/>
                      <a:pt x="9290" y="49"/>
                      <a:pt x="6962" y="3"/>
                    </a:cubicBezTo>
                    <a:cubicBezTo>
                      <a:pt x="6740" y="1"/>
                      <a:pt x="6517" y="0"/>
                      <a:pt x="629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42" name="Google Shape;742;p19"/>
              <p:cNvSpPr/>
              <p:nvPr/>
            </p:nvSpPr>
            <p:spPr>
              <a:xfrm flipH="1">
                <a:off x="1641088" y="1850802"/>
                <a:ext cx="881405" cy="279898"/>
              </a:xfrm>
              <a:custGeom>
                <a:avLst/>
                <a:gdLst/>
                <a:ahLst/>
                <a:cxnLst/>
                <a:rect l="l" t="t" r="r" b="b"/>
                <a:pathLst>
                  <a:path w="25315" h="8039" extrusionOk="0">
                    <a:moveTo>
                      <a:pt x="6313" y="1"/>
                    </a:moveTo>
                    <a:cubicBezTo>
                      <a:pt x="4190" y="1"/>
                      <a:pt x="2086" y="103"/>
                      <a:pt x="1" y="392"/>
                    </a:cubicBezTo>
                    <a:cubicBezTo>
                      <a:pt x="853" y="359"/>
                      <a:pt x="1705" y="337"/>
                      <a:pt x="2557" y="337"/>
                    </a:cubicBezTo>
                    <a:cubicBezTo>
                      <a:pt x="2869" y="337"/>
                      <a:pt x="3181" y="340"/>
                      <a:pt x="3493" y="346"/>
                    </a:cubicBezTo>
                    <a:cubicBezTo>
                      <a:pt x="4657" y="369"/>
                      <a:pt x="5799" y="392"/>
                      <a:pt x="6963" y="460"/>
                    </a:cubicBezTo>
                    <a:cubicBezTo>
                      <a:pt x="9268" y="597"/>
                      <a:pt x="11573" y="826"/>
                      <a:pt x="13810" y="1305"/>
                    </a:cubicBezTo>
                    <a:cubicBezTo>
                      <a:pt x="16070" y="1716"/>
                      <a:pt x="18307" y="2401"/>
                      <a:pt x="20338" y="3428"/>
                    </a:cubicBezTo>
                    <a:cubicBezTo>
                      <a:pt x="22370" y="4455"/>
                      <a:pt x="24196" y="5984"/>
                      <a:pt x="25314" y="8038"/>
                    </a:cubicBezTo>
                    <a:cubicBezTo>
                      <a:pt x="24880" y="6943"/>
                      <a:pt x="24196" y="5984"/>
                      <a:pt x="23374" y="5140"/>
                    </a:cubicBezTo>
                    <a:cubicBezTo>
                      <a:pt x="22552" y="4295"/>
                      <a:pt x="21594" y="3588"/>
                      <a:pt x="20567" y="3017"/>
                    </a:cubicBezTo>
                    <a:cubicBezTo>
                      <a:pt x="18489" y="1876"/>
                      <a:pt x="16230" y="1191"/>
                      <a:pt x="13924" y="712"/>
                    </a:cubicBezTo>
                    <a:cubicBezTo>
                      <a:pt x="11642" y="278"/>
                      <a:pt x="9314" y="50"/>
                      <a:pt x="6985" y="4"/>
                    </a:cubicBezTo>
                    <a:cubicBezTo>
                      <a:pt x="6761" y="2"/>
                      <a:pt x="6537" y="1"/>
                      <a:pt x="631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43" name="Google Shape;743;p19"/>
              <p:cNvSpPr/>
              <p:nvPr/>
            </p:nvSpPr>
            <p:spPr>
              <a:xfrm flipH="1">
                <a:off x="1672110" y="1970818"/>
                <a:ext cx="880569" cy="279898"/>
              </a:xfrm>
              <a:custGeom>
                <a:avLst/>
                <a:gdLst/>
                <a:ahLst/>
                <a:cxnLst/>
                <a:rect l="l" t="t" r="r" b="b"/>
                <a:pathLst>
                  <a:path w="25291" h="8039" extrusionOk="0">
                    <a:moveTo>
                      <a:pt x="6296" y="0"/>
                    </a:moveTo>
                    <a:cubicBezTo>
                      <a:pt x="4190" y="0"/>
                      <a:pt x="2086" y="103"/>
                      <a:pt x="1" y="392"/>
                    </a:cubicBezTo>
                    <a:cubicBezTo>
                      <a:pt x="853" y="358"/>
                      <a:pt x="1693" y="337"/>
                      <a:pt x="2538" y="337"/>
                    </a:cubicBezTo>
                    <a:cubicBezTo>
                      <a:pt x="2848" y="337"/>
                      <a:pt x="3158" y="340"/>
                      <a:pt x="3470" y="346"/>
                    </a:cubicBezTo>
                    <a:cubicBezTo>
                      <a:pt x="4634" y="346"/>
                      <a:pt x="5775" y="392"/>
                      <a:pt x="6939" y="460"/>
                    </a:cubicBezTo>
                    <a:cubicBezTo>
                      <a:pt x="9245" y="597"/>
                      <a:pt x="11550" y="825"/>
                      <a:pt x="13810" y="1305"/>
                    </a:cubicBezTo>
                    <a:cubicBezTo>
                      <a:pt x="16070" y="1715"/>
                      <a:pt x="18284" y="2377"/>
                      <a:pt x="20315" y="3427"/>
                    </a:cubicBezTo>
                    <a:cubicBezTo>
                      <a:pt x="22347" y="4455"/>
                      <a:pt x="24195" y="5984"/>
                      <a:pt x="25291" y="8038"/>
                    </a:cubicBezTo>
                    <a:cubicBezTo>
                      <a:pt x="24857" y="6942"/>
                      <a:pt x="24173" y="5984"/>
                      <a:pt x="23351" y="5139"/>
                    </a:cubicBezTo>
                    <a:cubicBezTo>
                      <a:pt x="22529" y="4295"/>
                      <a:pt x="21570" y="3587"/>
                      <a:pt x="20543" y="3017"/>
                    </a:cubicBezTo>
                    <a:cubicBezTo>
                      <a:pt x="18489" y="1875"/>
                      <a:pt x="16207" y="1190"/>
                      <a:pt x="13924" y="711"/>
                    </a:cubicBezTo>
                    <a:cubicBezTo>
                      <a:pt x="11619" y="277"/>
                      <a:pt x="9290" y="49"/>
                      <a:pt x="6962" y="4"/>
                    </a:cubicBezTo>
                    <a:cubicBezTo>
                      <a:pt x="6740" y="1"/>
                      <a:pt x="6518" y="0"/>
                      <a:pt x="62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44" name="Google Shape;744;p19"/>
              <p:cNvSpPr/>
              <p:nvPr/>
            </p:nvSpPr>
            <p:spPr>
              <a:xfrm flipH="1">
                <a:off x="1703098" y="2090799"/>
                <a:ext cx="880569" cy="279898"/>
              </a:xfrm>
              <a:custGeom>
                <a:avLst/>
                <a:gdLst/>
                <a:ahLst/>
                <a:cxnLst/>
                <a:rect l="l" t="t" r="r" b="b"/>
                <a:pathLst>
                  <a:path w="25291" h="8039" extrusionOk="0">
                    <a:moveTo>
                      <a:pt x="6295" y="1"/>
                    </a:moveTo>
                    <a:cubicBezTo>
                      <a:pt x="4190" y="1"/>
                      <a:pt x="2086" y="103"/>
                      <a:pt x="0" y="392"/>
                    </a:cubicBezTo>
                    <a:cubicBezTo>
                      <a:pt x="853" y="359"/>
                      <a:pt x="1705" y="338"/>
                      <a:pt x="2548" y="338"/>
                    </a:cubicBezTo>
                    <a:cubicBezTo>
                      <a:pt x="2857" y="338"/>
                      <a:pt x="3164" y="340"/>
                      <a:pt x="3470" y="347"/>
                    </a:cubicBezTo>
                    <a:cubicBezTo>
                      <a:pt x="4634" y="347"/>
                      <a:pt x="5798" y="392"/>
                      <a:pt x="6939" y="461"/>
                    </a:cubicBezTo>
                    <a:cubicBezTo>
                      <a:pt x="9245" y="598"/>
                      <a:pt x="11550" y="826"/>
                      <a:pt x="13810" y="1282"/>
                    </a:cubicBezTo>
                    <a:cubicBezTo>
                      <a:pt x="16069" y="1716"/>
                      <a:pt x="18283" y="2378"/>
                      <a:pt x="20338" y="3405"/>
                    </a:cubicBezTo>
                    <a:cubicBezTo>
                      <a:pt x="22369" y="4455"/>
                      <a:pt x="24195" y="5984"/>
                      <a:pt x="25291" y="8039"/>
                    </a:cubicBezTo>
                    <a:cubicBezTo>
                      <a:pt x="24857" y="6943"/>
                      <a:pt x="24172" y="5984"/>
                      <a:pt x="23351" y="5140"/>
                    </a:cubicBezTo>
                    <a:cubicBezTo>
                      <a:pt x="22529" y="4295"/>
                      <a:pt x="21570" y="3588"/>
                      <a:pt x="20543" y="3017"/>
                    </a:cubicBezTo>
                    <a:cubicBezTo>
                      <a:pt x="18489" y="1876"/>
                      <a:pt x="16206" y="1191"/>
                      <a:pt x="13924" y="712"/>
                    </a:cubicBezTo>
                    <a:cubicBezTo>
                      <a:pt x="11618" y="278"/>
                      <a:pt x="9290" y="50"/>
                      <a:pt x="6962" y="4"/>
                    </a:cubicBezTo>
                    <a:cubicBezTo>
                      <a:pt x="6740" y="2"/>
                      <a:pt x="6518" y="1"/>
                      <a:pt x="629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45" name="Google Shape;745;p19"/>
              <p:cNvSpPr/>
              <p:nvPr/>
            </p:nvSpPr>
            <p:spPr>
              <a:xfrm flipH="1">
                <a:off x="1733285" y="2210606"/>
                <a:ext cx="881370" cy="280107"/>
              </a:xfrm>
              <a:custGeom>
                <a:avLst/>
                <a:gdLst/>
                <a:ahLst/>
                <a:cxnLst/>
                <a:rect l="l" t="t" r="r" b="b"/>
                <a:pathLst>
                  <a:path w="25314" h="8045" extrusionOk="0">
                    <a:moveTo>
                      <a:pt x="5984" y="0"/>
                    </a:moveTo>
                    <a:cubicBezTo>
                      <a:pt x="3982" y="0"/>
                      <a:pt x="1983" y="123"/>
                      <a:pt x="0" y="398"/>
                    </a:cubicBezTo>
                    <a:cubicBezTo>
                      <a:pt x="852" y="364"/>
                      <a:pt x="1705" y="343"/>
                      <a:pt x="2557" y="343"/>
                    </a:cubicBezTo>
                    <a:cubicBezTo>
                      <a:pt x="2869" y="343"/>
                      <a:pt x="3181" y="346"/>
                      <a:pt x="3492" y="352"/>
                    </a:cubicBezTo>
                    <a:cubicBezTo>
                      <a:pt x="4634" y="352"/>
                      <a:pt x="5798" y="398"/>
                      <a:pt x="6962" y="466"/>
                    </a:cubicBezTo>
                    <a:cubicBezTo>
                      <a:pt x="9267" y="603"/>
                      <a:pt x="11550" y="832"/>
                      <a:pt x="13809" y="1288"/>
                    </a:cubicBezTo>
                    <a:cubicBezTo>
                      <a:pt x="16069" y="1722"/>
                      <a:pt x="18283" y="2384"/>
                      <a:pt x="20338" y="3411"/>
                    </a:cubicBezTo>
                    <a:cubicBezTo>
                      <a:pt x="22369" y="4461"/>
                      <a:pt x="24195" y="5967"/>
                      <a:pt x="25313" y="8044"/>
                    </a:cubicBezTo>
                    <a:cubicBezTo>
                      <a:pt x="24857" y="6949"/>
                      <a:pt x="24172" y="5990"/>
                      <a:pt x="23373" y="5145"/>
                    </a:cubicBezTo>
                    <a:cubicBezTo>
                      <a:pt x="22529" y="4301"/>
                      <a:pt x="21570" y="3593"/>
                      <a:pt x="20543" y="3023"/>
                    </a:cubicBezTo>
                    <a:cubicBezTo>
                      <a:pt x="18489" y="1881"/>
                      <a:pt x="16206" y="1197"/>
                      <a:pt x="13924" y="717"/>
                    </a:cubicBezTo>
                    <a:cubicBezTo>
                      <a:pt x="11618" y="284"/>
                      <a:pt x="9290" y="55"/>
                      <a:pt x="6962" y="10"/>
                    </a:cubicBezTo>
                    <a:cubicBezTo>
                      <a:pt x="6636" y="3"/>
                      <a:pt x="6310" y="0"/>
                      <a:pt x="598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46" name="Google Shape;746;p19"/>
              <p:cNvSpPr/>
              <p:nvPr/>
            </p:nvSpPr>
            <p:spPr>
              <a:xfrm flipH="1">
                <a:off x="1764272" y="2330588"/>
                <a:ext cx="881405" cy="279341"/>
              </a:xfrm>
              <a:custGeom>
                <a:avLst/>
                <a:gdLst/>
                <a:ahLst/>
                <a:cxnLst/>
                <a:rect l="l" t="t" r="r" b="b"/>
                <a:pathLst>
                  <a:path w="25315" h="8023" extrusionOk="0">
                    <a:moveTo>
                      <a:pt x="5999" y="1"/>
                    </a:moveTo>
                    <a:cubicBezTo>
                      <a:pt x="3983" y="1"/>
                      <a:pt x="1983" y="124"/>
                      <a:pt x="1" y="398"/>
                    </a:cubicBezTo>
                    <a:cubicBezTo>
                      <a:pt x="853" y="365"/>
                      <a:pt x="1705" y="344"/>
                      <a:pt x="2558" y="344"/>
                    </a:cubicBezTo>
                    <a:cubicBezTo>
                      <a:pt x="2869" y="344"/>
                      <a:pt x="3181" y="347"/>
                      <a:pt x="3493" y="353"/>
                    </a:cubicBezTo>
                    <a:cubicBezTo>
                      <a:pt x="4657" y="353"/>
                      <a:pt x="5799" y="398"/>
                      <a:pt x="6963" y="467"/>
                    </a:cubicBezTo>
                    <a:cubicBezTo>
                      <a:pt x="9268" y="604"/>
                      <a:pt x="11573" y="832"/>
                      <a:pt x="13810" y="1289"/>
                    </a:cubicBezTo>
                    <a:cubicBezTo>
                      <a:pt x="16070" y="1722"/>
                      <a:pt x="18307" y="2384"/>
                      <a:pt x="20338" y="3411"/>
                    </a:cubicBezTo>
                    <a:cubicBezTo>
                      <a:pt x="22370" y="4461"/>
                      <a:pt x="24196" y="5968"/>
                      <a:pt x="25314" y="8022"/>
                    </a:cubicBezTo>
                    <a:cubicBezTo>
                      <a:pt x="24881" y="6949"/>
                      <a:pt x="24196" y="5991"/>
                      <a:pt x="23374" y="5123"/>
                    </a:cubicBezTo>
                    <a:cubicBezTo>
                      <a:pt x="22552" y="4302"/>
                      <a:pt x="21594" y="3594"/>
                      <a:pt x="20567" y="3023"/>
                    </a:cubicBezTo>
                    <a:cubicBezTo>
                      <a:pt x="18489" y="1882"/>
                      <a:pt x="16230" y="1197"/>
                      <a:pt x="13924" y="718"/>
                    </a:cubicBezTo>
                    <a:cubicBezTo>
                      <a:pt x="11642" y="284"/>
                      <a:pt x="9314" y="56"/>
                      <a:pt x="6986" y="10"/>
                    </a:cubicBezTo>
                    <a:cubicBezTo>
                      <a:pt x="6656" y="4"/>
                      <a:pt x="6327" y="1"/>
                      <a:pt x="599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47" name="Google Shape;747;p19"/>
              <p:cNvSpPr/>
              <p:nvPr/>
            </p:nvSpPr>
            <p:spPr>
              <a:xfrm flipH="1">
                <a:off x="445838" y="1601231"/>
                <a:ext cx="909189" cy="229865"/>
              </a:xfrm>
              <a:custGeom>
                <a:avLst/>
                <a:gdLst/>
                <a:ahLst/>
                <a:cxnLst/>
                <a:rect l="l" t="t" r="r" b="b"/>
                <a:pathLst>
                  <a:path w="26113" h="6602" extrusionOk="0">
                    <a:moveTo>
                      <a:pt x="7422" y="0"/>
                    </a:moveTo>
                    <a:cubicBezTo>
                      <a:pt x="7102" y="0"/>
                      <a:pt x="6781" y="9"/>
                      <a:pt x="6460" y="28"/>
                    </a:cubicBezTo>
                    <a:cubicBezTo>
                      <a:pt x="5296" y="119"/>
                      <a:pt x="4132" y="324"/>
                      <a:pt x="3013" y="712"/>
                    </a:cubicBezTo>
                    <a:cubicBezTo>
                      <a:pt x="1918" y="1123"/>
                      <a:pt x="868" y="1717"/>
                      <a:pt x="0" y="2493"/>
                    </a:cubicBezTo>
                    <a:cubicBezTo>
                      <a:pt x="1895" y="1123"/>
                      <a:pt x="4200" y="553"/>
                      <a:pt x="6483" y="484"/>
                    </a:cubicBezTo>
                    <a:cubicBezTo>
                      <a:pt x="6554" y="483"/>
                      <a:pt x="6626" y="483"/>
                      <a:pt x="6698" y="483"/>
                    </a:cubicBezTo>
                    <a:cubicBezTo>
                      <a:pt x="8910" y="483"/>
                      <a:pt x="11140" y="823"/>
                      <a:pt x="13285" y="1420"/>
                    </a:cubicBezTo>
                    <a:cubicBezTo>
                      <a:pt x="15521" y="1968"/>
                      <a:pt x="17690" y="2767"/>
                      <a:pt x="19835" y="3657"/>
                    </a:cubicBezTo>
                    <a:cubicBezTo>
                      <a:pt x="20885" y="4091"/>
                      <a:pt x="21958" y="4547"/>
                      <a:pt x="22985" y="5049"/>
                    </a:cubicBezTo>
                    <a:cubicBezTo>
                      <a:pt x="24058" y="5529"/>
                      <a:pt x="25085" y="6054"/>
                      <a:pt x="26112" y="6601"/>
                    </a:cubicBezTo>
                    <a:cubicBezTo>
                      <a:pt x="24172" y="5300"/>
                      <a:pt x="22118" y="4205"/>
                      <a:pt x="19995" y="3223"/>
                    </a:cubicBezTo>
                    <a:cubicBezTo>
                      <a:pt x="17895" y="2265"/>
                      <a:pt x="15681" y="1443"/>
                      <a:pt x="13422" y="849"/>
                    </a:cubicBezTo>
                    <a:cubicBezTo>
                      <a:pt x="11470" y="357"/>
                      <a:pt x="9451" y="0"/>
                      <a:pt x="742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48" name="Google Shape;748;p19"/>
              <p:cNvSpPr/>
              <p:nvPr/>
            </p:nvSpPr>
            <p:spPr>
              <a:xfrm flipH="1">
                <a:off x="470489" y="1722813"/>
                <a:ext cx="909189" cy="229865"/>
              </a:xfrm>
              <a:custGeom>
                <a:avLst/>
                <a:gdLst/>
                <a:ahLst/>
                <a:cxnLst/>
                <a:rect l="l" t="t" r="r" b="b"/>
                <a:pathLst>
                  <a:path w="26113" h="6602" extrusionOk="0">
                    <a:moveTo>
                      <a:pt x="7448" y="0"/>
                    </a:moveTo>
                    <a:cubicBezTo>
                      <a:pt x="7127" y="0"/>
                      <a:pt x="6805" y="9"/>
                      <a:pt x="6483" y="28"/>
                    </a:cubicBezTo>
                    <a:cubicBezTo>
                      <a:pt x="5296" y="119"/>
                      <a:pt x="4132" y="325"/>
                      <a:pt x="3014" y="713"/>
                    </a:cubicBezTo>
                    <a:cubicBezTo>
                      <a:pt x="1918" y="1124"/>
                      <a:pt x="868" y="1694"/>
                      <a:pt x="1" y="2493"/>
                    </a:cubicBezTo>
                    <a:cubicBezTo>
                      <a:pt x="1895" y="1124"/>
                      <a:pt x="4223" y="530"/>
                      <a:pt x="6483" y="484"/>
                    </a:cubicBezTo>
                    <a:cubicBezTo>
                      <a:pt x="6555" y="484"/>
                      <a:pt x="6628" y="483"/>
                      <a:pt x="6700" y="483"/>
                    </a:cubicBezTo>
                    <a:cubicBezTo>
                      <a:pt x="8932" y="483"/>
                      <a:pt x="11140" y="823"/>
                      <a:pt x="13285" y="1420"/>
                    </a:cubicBezTo>
                    <a:cubicBezTo>
                      <a:pt x="15522" y="1968"/>
                      <a:pt x="17690" y="2767"/>
                      <a:pt x="19836" y="3634"/>
                    </a:cubicBezTo>
                    <a:cubicBezTo>
                      <a:pt x="20909" y="4091"/>
                      <a:pt x="21959" y="4547"/>
                      <a:pt x="23009" y="5049"/>
                    </a:cubicBezTo>
                    <a:cubicBezTo>
                      <a:pt x="24059" y="5529"/>
                      <a:pt x="25086" y="6054"/>
                      <a:pt x="26113" y="6602"/>
                    </a:cubicBezTo>
                    <a:cubicBezTo>
                      <a:pt x="24196" y="5301"/>
                      <a:pt x="22118" y="4205"/>
                      <a:pt x="20018" y="3223"/>
                    </a:cubicBezTo>
                    <a:cubicBezTo>
                      <a:pt x="17896" y="2265"/>
                      <a:pt x="15705" y="1443"/>
                      <a:pt x="13445" y="827"/>
                    </a:cubicBezTo>
                    <a:cubicBezTo>
                      <a:pt x="11475" y="354"/>
                      <a:pt x="9471" y="0"/>
                      <a:pt x="744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49" name="Google Shape;749;p19"/>
              <p:cNvSpPr/>
              <p:nvPr/>
            </p:nvSpPr>
            <p:spPr>
              <a:xfrm flipH="1">
                <a:off x="494304" y="1844361"/>
                <a:ext cx="909224" cy="229900"/>
              </a:xfrm>
              <a:custGeom>
                <a:avLst/>
                <a:gdLst/>
                <a:ahLst/>
                <a:cxnLst/>
                <a:rect l="l" t="t" r="r" b="b"/>
                <a:pathLst>
                  <a:path w="26114" h="6603" extrusionOk="0">
                    <a:moveTo>
                      <a:pt x="7464" y="0"/>
                    </a:moveTo>
                    <a:cubicBezTo>
                      <a:pt x="7130" y="0"/>
                      <a:pt x="6795" y="10"/>
                      <a:pt x="6461" y="29"/>
                    </a:cubicBezTo>
                    <a:cubicBezTo>
                      <a:pt x="5274" y="98"/>
                      <a:pt x="4110" y="326"/>
                      <a:pt x="3014" y="714"/>
                    </a:cubicBezTo>
                    <a:cubicBezTo>
                      <a:pt x="1895" y="1125"/>
                      <a:pt x="868" y="1695"/>
                      <a:pt x="1" y="2471"/>
                    </a:cubicBezTo>
                    <a:cubicBezTo>
                      <a:pt x="1895" y="1102"/>
                      <a:pt x="4201" y="531"/>
                      <a:pt x="6483" y="486"/>
                    </a:cubicBezTo>
                    <a:cubicBezTo>
                      <a:pt x="6612" y="483"/>
                      <a:pt x="6740" y="482"/>
                      <a:pt x="6869" y="482"/>
                    </a:cubicBezTo>
                    <a:cubicBezTo>
                      <a:pt x="9023" y="482"/>
                      <a:pt x="11174" y="839"/>
                      <a:pt x="13285" y="1399"/>
                    </a:cubicBezTo>
                    <a:cubicBezTo>
                      <a:pt x="15499" y="1969"/>
                      <a:pt x="17691" y="2768"/>
                      <a:pt x="19813" y="3636"/>
                    </a:cubicBezTo>
                    <a:cubicBezTo>
                      <a:pt x="20886" y="4069"/>
                      <a:pt x="21936" y="4549"/>
                      <a:pt x="22986" y="5051"/>
                    </a:cubicBezTo>
                    <a:cubicBezTo>
                      <a:pt x="24036" y="5530"/>
                      <a:pt x="25086" y="6055"/>
                      <a:pt x="26113" y="6603"/>
                    </a:cubicBezTo>
                    <a:cubicBezTo>
                      <a:pt x="24173" y="5302"/>
                      <a:pt x="22119" y="4206"/>
                      <a:pt x="19996" y="3225"/>
                    </a:cubicBezTo>
                    <a:cubicBezTo>
                      <a:pt x="17873" y="2243"/>
                      <a:pt x="15682" y="1444"/>
                      <a:pt x="13422" y="828"/>
                    </a:cubicBezTo>
                    <a:cubicBezTo>
                      <a:pt x="11484" y="339"/>
                      <a:pt x="9479" y="0"/>
                      <a:pt x="746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50" name="Google Shape;750;p19"/>
              <p:cNvSpPr/>
              <p:nvPr/>
            </p:nvSpPr>
            <p:spPr>
              <a:xfrm flipH="1">
                <a:off x="518955" y="1965944"/>
                <a:ext cx="909189" cy="229134"/>
              </a:xfrm>
              <a:custGeom>
                <a:avLst/>
                <a:gdLst/>
                <a:ahLst/>
                <a:cxnLst/>
                <a:rect l="l" t="t" r="r" b="b"/>
                <a:pathLst>
                  <a:path w="26113" h="6581" extrusionOk="0">
                    <a:moveTo>
                      <a:pt x="7464" y="1"/>
                    </a:moveTo>
                    <a:cubicBezTo>
                      <a:pt x="7129" y="1"/>
                      <a:pt x="6795" y="10"/>
                      <a:pt x="6460" y="29"/>
                    </a:cubicBezTo>
                    <a:cubicBezTo>
                      <a:pt x="5296" y="98"/>
                      <a:pt x="4132" y="326"/>
                      <a:pt x="3013" y="714"/>
                    </a:cubicBezTo>
                    <a:cubicBezTo>
                      <a:pt x="1918" y="1125"/>
                      <a:pt x="868" y="1696"/>
                      <a:pt x="0" y="2472"/>
                    </a:cubicBezTo>
                    <a:cubicBezTo>
                      <a:pt x="1895" y="1102"/>
                      <a:pt x="4200" y="532"/>
                      <a:pt x="6483" y="486"/>
                    </a:cubicBezTo>
                    <a:cubicBezTo>
                      <a:pt x="6611" y="483"/>
                      <a:pt x="6740" y="482"/>
                      <a:pt x="6868" y="482"/>
                    </a:cubicBezTo>
                    <a:cubicBezTo>
                      <a:pt x="9024" y="482"/>
                      <a:pt x="11195" y="839"/>
                      <a:pt x="13285" y="1399"/>
                    </a:cubicBezTo>
                    <a:cubicBezTo>
                      <a:pt x="15522" y="1947"/>
                      <a:pt x="17690" y="2768"/>
                      <a:pt x="19836" y="3636"/>
                    </a:cubicBezTo>
                    <a:cubicBezTo>
                      <a:pt x="20886" y="4070"/>
                      <a:pt x="21958" y="4549"/>
                      <a:pt x="22985" y="5051"/>
                    </a:cubicBezTo>
                    <a:cubicBezTo>
                      <a:pt x="24058" y="5530"/>
                      <a:pt x="25085" y="6055"/>
                      <a:pt x="26113" y="6580"/>
                    </a:cubicBezTo>
                    <a:cubicBezTo>
                      <a:pt x="24172" y="5302"/>
                      <a:pt x="22118" y="4206"/>
                      <a:pt x="19995" y="3225"/>
                    </a:cubicBezTo>
                    <a:cubicBezTo>
                      <a:pt x="17895" y="2244"/>
                      <a:pt x="15681" y="1445"/>
                      <a:pt x="13422" y="828"/>
                    </a:cubicBezTo>
                    <a:cubicBezTo>
                      <a:pt x="11484" y="339"/>
                      <a:pt x="9478" y="1"/>
                      <a:pt x="746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51" name="Google Shape;751;p19"/>
              <p:cNvSpPr/>
              <p:nvPr/>
            </p:nvSpPr>
            <p:spPr>
              <a:xfrm flipH="1">
                <a:off x="543605" y="2087527"/>
                <a:ext cx="909189" cy="229134"/>
              </a:xfrm>
              <a:custGeom>
                <a:avLst/>
                <a:gdLst/>
                <a:ahLst/>
                <a:cxnLst/>
                <a:rect l="l" t="t" r="r" b="b"/>
                <a:pathLst>
                  <a:path w="26113" h="6581" extrusionOk="0">
                    <a:moveTo>
                      <a:pt x="7486" y="1"/>
                    </a:moveTo>
                    <a:cubicBezTo>
                      <a:pt x="7152" y="1"/>
                      <a:pt x="6818" y="10"/>
                      <a:pt x="6483" y="30"/>
                    </a:cubicBezTo>
                    <a:cubicBezTo>
                      <a:pt x="5296" y="98"/>
                      <a:pt x="4132" y="304"/>
                      <a:pt x="3014" y="714"/>
                    </a:cubicBezTo>
                    <a:cubicBezTo>
                      <a:pt x="1918" y="1103"/>
                      <a:pt x="868" y="1696"/>
                      <a:pt x="1" y="2472"/>
                    </a:cubicBezTo>
                    <a:cubicBezTo>
                      <a:pt x="1895" y="1103"/>
                      <a:pt x="4223" y="532"/>
                      <a:pt x="6483" y="486"/>
                    </a:cubicBezTo>
                    <a:cubicBezTo>
                      <a:pt x="6613" y="484"/>
                      <a:pt x="6742" y="482"/>
                      <a:pt x="6872" y="482"/>
                    </a:cubicBezTo>
                    <a:cubicBezTo>
                      <a:pt x="9045" y="482"/>
                      <a:pt x="11196" y="839"/>
                      <a:pt x="13285" y="1399"/>
                    </a:cubicBezTo>
                    <a:cubicBezTo>
                      <a:pt x="15522" y="1947"/>
                      <a:pt x="17690" y="2746"/>
                      <a:pt x="19836" y="3636"/>
                    </a:cubicBezTo>
                    <a:cubicBezTo>
                      <a:pt x="20909" y="4070"/>
                      <a:pt x="21959" y="4549"/>
                      <a:pt x="23009" y="5028"/>
                    </a:cubicBezTo>
                    <a:cubicBezTo>
                      <a:pt x="24059" y="5508"/>
                      <a:pt x="25086" y="6056"/>
                      <a:pt x="26113" y="6581"/>
                    </a:cubicBezTo>
                    <a:cubicBezTo>
                      <a:pt x="24196" y="5302"/>
                      <a:pt x="22118" y="4184"/>
                      <a:pt x="20019" y="3202"/>
                    </a:cubicBezTo>
                    <a:cubicBezTo>
                      <a:pt x="17896" y="2244"/>
                      <a:pt x="15705" y="1445"/>
                      <a:pt x="13445" y="829"/>
                    </a:cubicBezTo>
                    <a:cubicBezTo>
                      <a:pt x="11487" y="339"/>
                      <a:pt x="9496" y="1"/>
                      <a:pt x="748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52" name="Google Shape;752;p19"/>
              <p:cNvSpPr/>
              <p:nvPr/>
            </p:nvSpPr>
            <p:spPr>
              <a:xfrm flipH="1">
                <a:off x="567421" y="2208378"/>
                <a:ext cx="909189" cy="229865"/>
              </a:xfrm>
              <a:custGeom>
                <a:avLst/>
                <a:gdLst/>
                <a:ahLst/>
                <a:cxnLst/>
                <a:rect l="l" t="t" r="r" b="b"/>
                <a:pathLst>
                  <a:path w="26113" h="6602" extrusionOk="0">
                    <a:moveTo>
                      <a:pt x="7422" y="1"/>
                    </a:moveTo>
                    <a:cubicBezTo>
                      <a:pt x="7101" y="1"/>
                      <a:pt x="6781" y="9"/>
                      <a:pt x="6460" y="28"/>
                    </a:cubicBezTo>
                    <a:cubicBezTo>
                      <a:pt x="5273" y="119"/>
                      <a:pt x="4109" y="325"/>
                      <a:pt x="3013" y="713"/>
                    </a:cubicBezTo>
                    <a:cubicBezTo>
                      <a:pt x="1895" y="1124"/>
                      <a:pt x="867" y="1717"/>
                      <a:pt x="0" y="2493"/>
                    </a:cubicBezTo>
                    <a:cubicBezTo>
                      <a:pt x="1895" y="1124"/>
                      <a:pt x="4200" y="553"/>
                      <a:pt x="6482" y="485"/>
                    </a:cubicBezTo>
                    <a:cubicBezTo>
                      <a:pt x="6554" y="484"/>
                      <a:pt x="6626" y="484"/>
                      <a:pt x="6697" y="484"/>
                    </a:cubicBezTo>
                    <a:cubicBezTo>
                      <a:pt x="8908" y="484"/>
                      <a:pt x="11118" y="824"/>
                      <a:pt x="13284" y="1420"/>
                    </a:cubicBezTo>
                    <a:cubicBezTo>
                      <a:pt x="15498" y="1968"/>
                      <a:pt x="17690" y="2767"/>
                      <a:pt x="19812" y="3657"/>
                    </a:cubicBezTo>
                    <a:cubicBezTo>
                      <a:pt x="20885" y="4091"/>
                      <a:pt x="21935" y="4548"/>
                      <a:pt x="22985" y="5050"/>
                    </a:cubicBezTo>
                    <a:cubicBezTo>
                      <a:pt x="24035" y="5529"/>
                      <a:pt x="25085" y="6054"/>
                      <a:pt x="26112" y="6602"/>
                    </a:cubicBezTo>
                    <a:cubicBezTo>
                      <a:pt x="24172" y="5301"/>
                      <a:pt x="22118" y="4205"/>
                      <a:pt x="19995" y="3224"/>
                    </a:cubicBezTo>
                    <a:cubicBezTo>
                      <a:pt x="17872" y="2265"/>
                      <a:pt x="15681" y="1443"/>
                      <a:pt x="13421" y="850"/>
                    </a:cubicBezTo>
                    <a:cubicBezTo>
                      <a:pt x="11470" y="357"/>
                      <a:pt x="9451" y="1"/>
                      <a:pt x="742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53" name="Google Shape;753;p19"/>
              <p:cNvSpPr/>
              <p:nvPr/>
            </p:nvSpPr>
            <p:spPr>
              <a:xfrm flipH="1">
                <a:off x="592071" y="2329961"/>
                <a:ext cx="909189" cy="229900"/>
              </a:xfrm>
              <a:custGeom>
                <a:avLst/>
                <a:gdLst/>
                <a:ahLst/>
                <a:cxnLst/>
                <a:rect l="l" t="t" r="r" b="b"/>
                <a:pathLst>
                  <a:path w="26113" h="6603" extrusionOk="0">
                    <a:moveTo>
                      <a:pt x="7426" y="1"/>
                    </a:moveTo>
                    <a:cubicBezTo>
                      <a:pt x="7104" y="1"/>
                      <a:pt x="6782" y="10"/>
                      <a:pt x="6460" y="28"/>
                    </a:cubicBezTo>
                    <a:cubicBezTo>
                      <a:pt x="5296" y="97"/>
                      <a:pt x="4109" y="325"/>
                      <a:pt x="3013" y="713"/>
                    </a:cubicBezTo>
                    <a:cubicBezTo>
                      <a:pt x="1918" y="1124"/>
                      <a:pt x="868" y="1695"/>
                      <a:pt x="0" y="2494"/>
                    </a:cubicBezTo>
                    <a:cubicBezTo>
                      <a:pt x="1895" y="1124"/>
                      <a:pt x="4200" y="531"/>
                      <a:pt x="6483" y="485"/>
                    </a:cubicBezTo>
                    <a:cubicBezTo>
                      <a:pt x="6611" y="482"/>
                      <a:pt x="6739" y="481"/>
                      <a:pt x="6868" y="481"/>
                    </a:cubicBezTo>
                    <a:cubicBezTo>
                      <a:pt x="9024" y="481"/>
                      <a:pt x="11195" y="839"/>
                      <a:pt x="13285" y="1421"/>
                    </a:cubicBezTo>
                    <a:cubicBezTo>
                      <a:pt x="15522" y="1969"/>
                      <a:pt x="17690" y="2767"/>
                      <a:pt x="19836" y="3635"/>
                    </a:cubicBezTo>
                    <a:cubicBezTo>
                      <a:pt x="20886" y="4068"/>
                      <a:pt x="21958" y="4548"/>
                      <a:pt x="22986" y="5050"/>
                    </a:cubicBezTo>
                    <a:cubicBezTo>
                      <a:pt x="24058" y="5529"/>
                      <a:pt x="25085" y="6054"/>
                      <a:pt x="26113" y="6602"/>
                    </a:cubicBezTo>
                    <a:cubicBezTo>
                      <a:pt x="24172" y="5301"/>
                      <a:pt x="22118" y="4205"/>
                      <a:pt x="19995" y="3224"/>
                    </a:cubicBezTo>
                    <a:cubicBezTo>
                      <a:pt x="17895" y="2242"/>
                      <a:pt x="15681" y="1444"/>
                      <a:pt x="13422" y="827"/>
                    </a:cubicBezTo>
                    <a:cubicBezTo>
                      <a:pt x="11471" y="355"/>
                      <a:pt x="9453" y="1"/>
                      <a:pt x="742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54" name="Google Shape;754;p19"/>
              <p:cNvSpPr/>
              <p:nvPr/>
            </p:nvSpPr>
            <p:spPr>
              <a:xfrm flipH="1">
                <a:off x="616722" y="2451509"/>
                <a:ext cx="909189" cy="229935"/>
              </a:xfrm>
              <a:custGeom>
                <a:avLst/>
                <a:gdLst/>
                <a:ahLst/>
                <a:cxnLst/>
                <a:rect l="l" t="t" r="r" b="b"/>
                <a:pathLst>
                  <a:path w="26113" h="6604" extrusionOk="0">
                    <a:moveTo>
                      <a:pt x="7471" y="1"/>
                    </a:moveTo>
                    <a:cubicBezTo>
                      <a:pt x="7135" y="1"/>
                      <a:pt x="6798" y="10"/>
                      <a:pt x="6460" y="30"/>
                    </a:cubicBezTo>
                    <a:cubicBezTo>
                      <a:pt x="5296" y="98"/>
                      <a:pt x="4132" y="326"/>
                      <a:pt x="3014" y="714"/>
                    </a:cubicBezTo>
                    <a:cubicBezTo>
                      <a:pt x="1918" y="1125"/>
                      <a:pt x="868" y="1696"/>
                      <a:pt x="1" y="2472"/>
                    </a:cubicBezTo>
                    <a:cubicBezTo>
                      <a:pt x="1895" y="1102"/>
                      <a:pt x="4224" y="532"/>
                      <a:pt x="6483" y="486"/>
                    </a:cubicBezTo>
                    <a:cubicBezTo>
                      <a:pt x="6613" y="484"/>
                      <a:pt x="6743" y="482"/>
                      <a:pt x="6872" y="482"/>
                    </a:cubicBezTo>
                    <a:cubicBezTo>
                      <a:pt x="9045" y="482"/>
                      <a:pt x="11196" y="839"/>
                      <a:pt x="13285" y="1399"/>
                    </a:cubicBezTo>
                    <a:cubicBezTo>
                      <a:pt x="15522" y="1970"/>
                      <a:pt x="17690" y="2769"/>
                      <a:pt x="19836" y="3636"/>
                    </a:cubicBezTo>
                    <a:cubicBezTo>
                      <a:pt x="20909" y="4070"/>
                      <a:pt x="21959" y="4549"/>
                      <a:pt x="23009" y="5051"/>
                    </a:cubicBezTo>
                    <a:cubicBezTo>
                      <a:pt x="24059" y="5531"/>
                      <a:pt x="25086" y="6056"/>
                      <a:pt x="26113" y="6603"/>
                    </a:cubicBezTo>
                    <a:cubicBezTo>
                      <a:pt x="24196" y="5302"/>
                      <a:pt x="22119" y="4207"/>
                      <a:pt x="20019" y="3225"/>
                    </a:cubicBezTo>
                    <a:cubicBezTo>
                      <a:pt x="17896" y="2244"/>
                      <a:pt x="15705" y="1445"/>
                      <a:pt x="13445" y="829"/>
                    </a:cubicBezTo>
                    <a:cubicBezTo>
                      <a:pt x="11487" y="339"/>
                      <a:pt x="9496" y="1"/>
                      <a:pt x="747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55" name="Google Shape;755;p19"/>
              <p:cNvSpPr/>
              <p:nvPr/>
            </p:nvSpPr>
            <p:spPr>
              <a:xfrm flipH="1">
                <a:off x="640537" y="2573126"/>
                <a:ext cx="909189" cy="229099"/>
              </a:xfrm>
              <a:custGeom>
                <a:avLst/>
                <a:gdLst/>
                <a:ahLst/>
                <a:cxnLst/>
                <a:rect l="l" t="t" r="r" b="b"/>
                <a:pathLst>
                  <a:path w="26113" h="6580" extrusionOk="0">
                    <a:moveTo>
                      <a:pt x="7463" y="0"/>
                    </a:moveTo>
                    <a:cubicBezTo>
                      <a:pt x="7129" y="0"/>
                      <a:pt x="6794" y="9"/>
                      <a:pt x="6460" y="29"/>
                    </a:cubicBezTo>
                    <a:cubicBezTo>
                      <a:pt x="5273" y="97"/>
                      <a:pt x="4109" y="326"/>
                      <a:pt x="3013" y="714"/>
                    </a:cubicBezTo>
                    <a:cubicBezTo>
                      <a:pt x="1895" y="1125"/>
                      <a:pt x="867" y="1695"/>
                      <a:pt x="0" y="2471"/>
                    </a:cubicBezTo>
                    <a:cubicBezTo>
                      <a:pt x="1895" y="1102"/>
                      <a:pt x="4200" y="531"/>
                      <a:pt x="6482" y="485"/>
                    </a:cubicBezTo>
                    <a:cubicBezTo>
                      <a:pt x="6611" y="483"/>
                      <a:pt x="6739" y="482"/>
                      <a:pt x="6868" y="482"/>
                    </a:cubicBezTo>
                    <a:cubicBezTo>
                      <a:pt x="9022" y="482"/>
                      <a:pt x="11172" y="838"/>
                      <a:pt x="13262" y="1398"/>
                    </a:cubicBezTo>
                    <a:cubicBezTo>
                      <a:pt x="15498" y="1946"/>
                      <a:pt x="17667" y="2768"/>
                      <a:pt x="19812" y="3635"/>
                    </a:cubicBezTo>
                    <a:cubicBezTo>
                      <a:pt x="20885" y="4069"/>
                      <a:pt x="21935" y="4548"/>
                      <a:pt x="22985" y="5051"/>
                    </a:cubicBezTo>
                    <a:cubicBezTo>
                      <a:pt x="24035" y="5530"/>
                      <a:pt x="25085" y="6055"/>
                      <a:pt x="26112" y="6580"/>
                    </a:cubicBezTo>
                    <a:cubicBezTo>
                      <a:pt x="24172" y="5302"/>
                      <a:pt x="22118" y="4206"/>
                      <a:pt x="19995" y="3224"/>
                    </a:cubicBezTo>
                    <a:cubicBezTo>
                      <a:pt x="17872" y="2243"/>
                      <a:pt x="15681" y="1444"/>
                      <a:pt x="13421" y="828"/>
                    </a:cubicBezTo>
                    <a:cubicBezTo>
                      <a:pt x="11483" y="338"/>
                      <a:pt x="9478" y="0"/>
                      <a:pt x="74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56" name="Google Shape;756;p19"/>
              <p:cNvSpPr/>
              <p:nvPr/>
            </p:nvSpPr>
            <p:spPr>
              <a:xfrm flipH="1">
                <a:off x="1422538" y="1583891"/>
                <a:ext cx="340968" cy="1324040"/>
              </a:xfrm>
              <a:custGeom>
                <a:avLst/>
                <a:gdLst/>
                <a:ahLst/>
                <a:cxnLst/>
                <a:rect l="l" t="t" r="r" b="b"/>
                <a:pathLst>
                  <a:path w="9793" h="38028" extrusionOk="0">
                    <a:moveTo>
                      <a:pt x="9336" y="1"/>
                    </a:moveTo>
                    <a:lnTo>
                      <a:pt x="0" y="37845"/>
                    </a:lnTo>
                    <a:lnTo>
                      <a:pt x="2853" y="38028"/>
                    </a:lnTo>
                    <a:lnTo>
                      <a:pt x="9792" y="708"/>
                    </a:lnTo>
                    <a:lnTo>
                      <a:pt x="9336" y="1"/>
                    </a:lnTo>
                    <a:close/>
                  </a:path>
                </a:pathLst>
              </a:custGeom>
              <a:solidFill>
                <a:srgbClr val="AF394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57" name="Google Shape;757;p19"/>
              <p:cNvSpPr/>
              <p:nvPr/>
            </p:nvSpPr>
            <p:spPr>
              <a:xfrm flipH="1">
                <a:off x="1626012" y="2901525"/>
                <a:ext cx="137494" cy="285364"/>
              </a:xfrm>
              <a:custGeom>
                <a:avLst/>
                <a:gdLst/>
                <a:ahLst/>
                <a:cxnLst/>
                <a:rect l="l" t="t" r="r" b="b"/>
                <a:pathLst>
                  <a:path w="3949" h="8196" extrusionOk="0">
                    <a:moveTo>
                      <a:pt x="0" y="1"/>
                    </a:moveTo>
                    <a:lnTo>
                      <a:pt x="662" y="8195"/>
                    </a:lnTo>
                    <a:lnTo>
                      <a:pt x="1963" y="5776"/>
                    </a:lnTo>
                    <a:lnTo>
                      <a:pt x="3949" y="7419"/>
                    </a:lnTo>
                    <a:lnTo>
                      <a:pt x="2853" y="184"/>
                    </a:lnTo>
                    <a:lnTo>
                      <a:pt x="0" y="1"/>
                    </a:lnTo>
                    <a:close/>
                  </a:path>
                </a:pathLst>
              </a:custGeom>
              <a:solidFill>
                <a:srgbClr val="D1435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58" name="Google Shape;758;p19"/>
              <p:cNvSpPr/>
              <p:nvPr/>
            </p:nvSpPr>
            <p:spPr>
              <a:xfrm flipH="1">
                <a:off x="2694108" y="1730926"/>
                <a:ext cx="85860" cy="343335"/>
              </a:xfrm>
              <a:custGeom>
                <a:avLst/>
                <a:gdLst/>
                <a:ahLst/>
                <a:cxnLst/>
                <a:rect l="l" t="t" r="r" b="b"/>
                <a:pathLst>
                  <a:path w="2466" h="9861" fill="none" extrusionOk="0">
                    <a:moveTo>
                      <a:pt x="1" y="9861"/>
                    </a:moveTo>
                    <a:lnTo>
                      <a:pt x="2466" y="0"/>
                    </a:lnTo>
                  </a:path>
                </a:pathLst>
              </a:custGeom>
              <a:noFill/>
              <a:ln w="19050" cap="rnd" cmpd="sng">
                <a:solidFill>
                  <a:srgbClr val="58C3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40000" y="791156"/>
            <a:ext cx="5778300" cy="1017900"/>
          </a:xfrm>
          <a:prstGeom prst="rect">
            <a:avLst/>
          </a:prstGeom>
          <a:noFill/>
          <a:ln>
            <a:noFill/>
          </a:ln>
        </p:spPr>
        <p:txBody>
          <a:bodyPr spcFirstLastPara="1" wrap="square" lIns="0" tIns="0" rIns="0" bIns="0" anchor="t" anchorCtr="0">
            <a:noAutofit/>
          </a:bodyPr>
          <a:lstStyle>
            <a:lvl1pPr lvl="0">
              <a:spcBef>
                <a:spcPts val="0"/>
              </a:spcBef>
              <a:spcAft>
                <a:spcPts val="0"/>
              </a:spcAft>
              <a:buClr>
                <a:schemeClr val="dk1"/>
              </a:buClr>
              <a:buSzPts val="3800"/>
              <a:buFont typeface="Didact Gothic"/>
              <a:buNone/>
              <a:defRPr sz="3800" b="1">
                <a:solidFill>
                  <a:schemeClr val="dk1"/>
                </a:solidFill>
                <a:latin typeface="Didact Gothic"/>
                <a:ea typeface="Didact Gothic"/>
                <a:cs typeface="Didact Gothic"/>
                <a:sym typeface="Didact Gothic"/>
              </a:defRPr>
            </a:lvl1pPr>
            <a:lvl2pPr lvl="1">
              <a:spcBef>
                <a:spcPts val="0"/>
              </a:spcBef>
              <a:spcAft>
                <a:spcPts val="0"/>
              </a:spcAft>
              <a:buClr>
                <a:schemeClr val="dk1"/>
              </a:buClr>
              <a:buSzPts val="3000"/>
              <a:buFont typeface="Mitr"/>
              <a:buNone/>
              <a:defRPr sz="3000">
                <a:solidFill>
                  <a:schemeClr val="dk1"/>
                </a:solidFill>
                <a:latin typeface="Mitr"/>
                <a:ea typeface="Mitr"/>
                <a:cs typeface="Mitr"/>
                <a:sym typeface="Mitr"/>
              </a:defRPr>
            </a:lvl2pPr>
            <a:lvl3pPr lvl="2">
              <a:spcBef>
                <a:spcPts val="0"/>
              </a:spcBef>
              <a:spcAft>
                <a:spcPts val="0"/>
              </a:spcAft>
              <a:buClr>
                <a:schemeClr val="dk1"/>
              </a:buClr>
              <a:buSzPts val="3000"/>
              <a:buFont typeface="Mitr"/>
              <a:buNone/>
              <a:defRPr sz="3000">
                <a:solidFill>
                  <a:schemeClr val="dk1"/>
                </a:solidFill>
                <a:latin typeface="Mitr"/>
                <a:ea typeface="Mitr"/>
                <a:cs typeface="Mitr"/>
                <a:sym typeface="Mitr"/>
              </a:defRPr>
            </a:lvl3pPr>
            <a:lvl4pPr lvl="3">
              <a:spcBef>
                <a:spcPts val="0"/>
              </a:spcBef>
              <a:spcAft>
                <a:spcPts val="0"/>
              </a:spcAft>
              <a:buClr>
                <a:schemeClr val="dk1"/>
              </a:buClr>
              <a:buSzPts val="3000"/>
              <a:buFont typeface="Mitr"/>
              <a:buNone/>
              <a:defRPr sz="3000">
                <a:solidFill>
                  <a:schemeClr val="dk1"/>
                </a:solidFill>
                <a:latin typeface="Mitr"/>
                <a:ea typeface="Mitr"/>
                <a:cs typeface="Mitr"/>
                <a:sym typeface="Mitr"/>
              </a:defRPr>
            </a:lvl4pPr>
            <a:lvl5pPr lvl="4">
              <a:spcBef>
                <a:spcPts val="0"/>
              </a:spcBef>
              <a:spcAft>
                <a:spcPts val="0"/>
              </a:spcAft>
              <a:buClr>
                <a:schemeClr val="dk1"/>
              </a:buClr>
              <a:buSzPts val="3000"/>
              <a:buFont typeface="Mitr"/>
              <a:buNone/>
              <a:defRPr sz="3000">
                <a:solidFill>
                  <a:schemeClr val="dk1"/>
                </a:solidFill>
                <a:latin typeface="Mitr"/>
                <a:ea typeface="Mitr"/>
                <a:cs typeface="Mitr"/>
                <a:sym typeface="Mitr"/>
              </a:defRPr>
            </a:lvl5pPr>
            <a:lvl6pPr lvl="5">
              <a:spcBef>
                <a:spcPts val="0"/>
              </a:spcBef>
              <a:spcAft>
                <a:spcPts val="0"/>
              </a:spcAft>
              <a:buClr>
                <a:schemeClr val="dk1"/>
              </a:buClr>
              <a:buSzPts val="3000"/>
              <a:buFont typeface="Mitr"/>
              <a:buNone/>
              <a:defRPr sz="3000">
                <a:solidFill>
                  <a:schemeClr val="dk1"/>
                </a:solidFill>
                <a:latin typeface="Mitr"/>
                <a:ea typeface="Mitr"/>
                <a:cs typeface="Mitr"/>
                <a:sym typeface="Mitr"/>
              </a:defRPr>
            </a:lvl6pPr>
            <a:lvl7pPr lvl="6">
              <a:spcBef>
                <a:spcPts val="0"/>
              </a:spcBef>
              <a:spcAft>
                <a:spcPts val="0"/>
              </a:spcAft>
              <a:buClr>
                <a:schemeClr val="dk1"/>
              </a:buClr>
              <a:buSzPts val="3000"/>
              <a:buFont typeface="Mitr"/>
              <a:buNone/>
              <a:defRPr sz="3000">
                <a:solidFill>
                  <a:schemeClr val="dk1"/>
                </a:solidFill>
                <a:latin typeface="Mitr"/>
                <a:ea typeface="Mitr"/>
                <a:cs typeface="Mitr"/>
                <a:sym typeface="Mitr"/>
              </a:defRPr>
            </a:lvl7pPr>
            <a:lvl8pPr lvl="7">
              <a:spcBef>
                <a:spcPts val="0"/>
              </a:spcBef>
              <a:spcAft>
                <a:spcPts val="0"/>
              </a:spcAft>
              <a:buClr>
                <a:schemeClr val="dk1"/>
              </a:buClr>
              <a:buSzPts val="3000"/>
              <a:buFont typeface="Mitr"/>
              <a:buNone/>
              <a:defRPr sz="3000">
                <a:solidFill>
                  <a:schemeClr val="dk1"/>
                </a:solidFill>
                <a:latin typeface="Mitr"/>
                <a:ea typeface="Mitr"/>
                <a:cs typeface="Mitr"/>
                <a:sym typeface="Mitr"/>
              </a:defRPr>
            </a:lvl8pPr>
            <a:lvl9pPr lvl="8">
              <a:spcBef>
                <a:spcPts val="0"/>
              </a:spcBef>
              <a:spcAft>
                <a:spcPts val="0"/>
              </a:spcAft>
              <a:buClr>
                <a:schemeClr val="dk1"/>
              </a:buClr>
              <a:buSzPts val="3000"/>
              <a:buFont typeface="Mitr"/>
              <a:buNone/>
              <a:defRPr sz="3000">
                <a:solidFill>
                  <a:schemeClr val="dk1"/>
                </a:solidFill>
                <a:latin typeface="Mitr"/>
                <a:ea typeface="Mitr"/>
                <a:cs typeface="Mitr"/>
                <a:sym typeface="Mitr"/>
              </a:defRPr>
            </a:lvl9pPr>
          </a:lstStyle>
          <a:p>
            <a:endParaRPr/>
          </a:p>
        </p:txBody>
      </p:sp>
      <p:sp>
        <p:nvSpPr>
          <p:cNvPr id="7" name="Google Shape;7;p1"/>
          <p:cNvSpPr txBox="1">
            <a:spLocks noGrp="1"/>
          </p:cNvSpPr>
          <p:nvPr>
            <p:ph type="body" idx="1"/>
          </p:nvPr>
        </p:nvSpPr>
        <p:spPr>
          <a:xfrm>
            <a:off x="540000" y="2048844"/>
            <a:ext cx="5778300" cy="6073800"/>
          </a:xfrm>
          <a:prstGeom prst="rect">
            <a:avLst/>
          </a:prstGeom>
          <a:noFill/>
          <a:ln>
            <a:noFill/>
          </a:ln>
        </p:spPr>
        <p:txBody>
          <a:bodyPr spcFirstLastPara="1" wrap="square" lIns="0" tIns="0" rIns="0" bIns="0" anchor="t" anchorCtr="0">
            <a:noAutofit/>
          </a:bodyPr>
          <a:lstStyle>
            <a:lvl1pPr marL="457200" lvl="0" indent="-342900">
              <a:lnSpc>
                <a:spcPct val="115000"/>
              </a:lnSpc>
              <a:spcBef>
                <a:spcPts val="0"/>
              </a:spcBef>
              <a:spcAft>
                <a:spcPts val="0"/>
              </a:spcAft>
              <a:buClr>
                <a:schemeClr val="dk2"/>
              </a:buClr>
              <a:buSzPts val="1800"/>
              <a:buFont typeface="Varela"/>
              <a:buChar char="●"/>
              <a:defRPr sz="1800">
                <a:solidFill>
                  <a:schemeClr val="dk2"/>
                </a:solidFill>
                <a:latin typeface="Varela"/>
                <a:ea typeface="Varela"/>
                <a:cs typeface="Varela"/>
                <a:sym typeface="Varela"/>
              </a:defRPr>
            </a:lvl1pPr>
            <a:lvl2pPr marL="914400" lvl="1" indent="-342900">
              <a:lnSpc>
                <a:spcPct val="115000"/>
              </a:lnSpc>
              <a:spcBef>
                <a:spcPts val="1800"/>
              </a:spcBef>
              <a:spcAft>
                <a:spcPts val="0"/>
              </a:spcAft>
              <a:buClr>
                <a:schemeClr val="dk2"/>
              </a:buClr>
              <a:buSzPts val="1800"/>
              <a:buFont typeface="Varela"/>
              <a:buChar char="○"/>
              <a:defRPr sz="1800">
                <a:solidFill>
                  <a:schemeClr val="dk2"/>
                </a:solidFill>
                <a:latin typeface="Varela"/>
                <a:ea typeface="Varela"/>
                <a:cs typeface="Varela"/>
                <a:sym typeface="Varela"/>
              </a:defRPr>
            </a:lvl2pPr>
            <a:lvl3pPr marL="1371600" lvl="2" indent="-342900">
              <a:lnSpc>
                <a:spcPct val="115000"/>
              </a:lnSpc>
              <a:spcBef>
                <a:spcPts val="1800"/>
              </a:spcBef>
              <a:spcAft>
                <a:spcPts val="0"/>
              </a:spcAft>
              <a:buClr>
                <a:schemeClr val="dk2"/>
              </a:buClr>
              <a:buSzPts val="1800"/>
              <a:buFont typeface="Varela"/>
              <a:buChar char="■"/>
              <a:defRPr sz="1800">
                <a:solidFill>
                  <a:schemeClr val="dk2"/>
                </a:solidFill>
                <a:latin typeface="Varela"/>
                <a:ea typeface="Varela"/>
                <a:cs typeface="Varela"/>
                <a:sym typeface="Varela"/>
              </a:defRPr>
            </a:lvl3pPr>
            <a:lvl4pPr marL="1828800" lvl="3" indent="-342900">
              <a:lnSpc>
                <a:spcPct val="115000"/>
              </a:lnSpc>
              <a:spcBef>
                <a:spcPts val="1800"/>
              </a:spcBef>
              <a:spcAft>
                <a:spcPts val="0"/>
              </a:spcAft>
              <a:buClr>
                <a:schemeClr val="dk2"/>
              </a:buClr>
              <a:buSzPts val="1800"/>
              <a:buFont typeface="Varela"/>
              <a:buChar char="●"/>
              <a:defRPr sz="1800">
                <a:solidFill>
                  <a:schemeClr val="dk2"/>
                </a:solidFill>
                <a:latin typeface="Varela"/>
                <a:ea typeface="Varela"/>
                <a:cs typeface="Varela"/>
                <a:sym typeface="Varela"/>
              </a:defRPr>
            </a:lvl4pPr>
            <a:lvl5pPr marL="2286000" lvl="4" indent="-342900">
              <a:lnSpc>
                <a:spcPct val="115000"/>
              </a:lnSpc>
              <a:spcBef>
                <a:spcPts val="1800"/>
              </a:spcBef>
              <a:spcAft>
                <a:spcPts val="0"/>
              </a:spcAft>
              <a:buClr>
                <a:schemeClr val="dk2"/>
              </a:buClr>
              <a:buSzPts val="1800"/>
              <a:buFont typeface="Varela"/>
              <a:buChar char="○"/>
              <a:defRPr sz="1800">
                <a:solidFill>
                  <a:schemeClr val="dk2"/>
                </a:solidFill>
                <a:latin typeface="Varela"/>
                <a:ea typeface="Varela"/>
                <a:cs typeface="Varela"/>
                <a:sym typeface="Varela"/>
              </a:defRPr>
            </a:lvl5pPr>
            <a:lvl6pPr marL="2743200" lvl="5" indent="-342900">
              <a:lnSpc>
                <a:spcPct val="115000"/>
              </a:lnSpc>
              <a:spcBef>
                <a:spcPts val="1800"/>
              </a:spcBef>
              <a:spcAft>
                <a:spcPts val="0"/>
              </a:spcAft>
              <a:buClr>
                <a:schemeClr val="dk2"/>
              </a:buClr>
              <a:buSzPts val="1800"/>
              <a:buFont typeface="Varela"/>
              <a:buChar char="■"/>
              <a:defRPr sz="1800">
                <a:solidFill>
                  <a:schemeClr val="dk2"/>
                </a:solidFill>
                <a:latin typeface="Varela"/>
                <a:ea typeface="Varela"/>
                <a:cs typeface="Varela"/>
                <a:sym typeface="Varela"/>
              </a:defRPr>
            </a:lvl6pPr>
            <a:lvl7pPr marL="3200400" lvl="6" indent="-342900">
              <a:lnSpc>
                <a:spcPct val="115000"/>
              </a:lnSpc>
              <a:spcBef>
                <a:spcPts val="1800"/>
              </a:spcBef>
              <a:spcAft>
                <a:spcPts val="0"/>
              </a:spcAft>
              <a:buClr>
                <a:schemeClr val="dk2"/>
              </a:buClr>
              <a:buSzPts val="1800"/>
              <a:buFont typeface="Varela"/>
              <a:buChar char="●"/>
              <a:defRPr sz="1800">
                <a:solidFill>
                  <a:schemeClr val="dk2"/>
                </a:solidFill>
                <a:latin typeface="Varela"/>
                <a:ea typeface="Varela"/>
                <a:cs typeface="Varela"/>
                <a:sym typeface="Varela"/>
              </a:defRPr>
            </a:lvl7pPr>
            <a:lvl8pPr marL="3657600" lvl="7" indent="-342900">
              <a:lnSpc>
                <a:spcPct val="115000"/>
              </a:lnSpc>
              <a:spcBef>
                <a:spcPts val="1800"/>
              </a:spcBef>
              <a:spcAft>
                <a:spcPts val="0"/>
              </a:spcAft>
              <a:buClr>
                <a:schemeClr val="dk2"/>
              </a:buClr>
              <a:buSzPts val="1800"/>
              <a:buFont typeface="Varela"/>
              <a:buChar char="○"/>
              <a:defRPr sz="1800">
                <a:solidFill>
                  <a:schemeClr val="dk2"/>
                </a:solidFill>
                <a:latin typeface="Varela"/>
                <a:ea typeface="Varela"/>
                <a:cs typeface="Varela"/>
                <a:sym typeface="Varela"/>
              </a:defRPr>
            </a:lvl8pPr>
            <a:lvl9pPr marL="4114800" lvl="8" indent="-342900">
              <a:lnSpc>
                <a:spcPct val="115000"/>
              </a:lnSpc>
              <a:spcBef>
                <a:spcPts val="1800"/>
              </a:spcBef>
              <a:spcAft>
                <a:spcPts val="1800"/>
              </a:spcAft>
              <a:buClr>
                <a:schemeClr val="dk2"/>
              </a:buClr>
              <a:buSzPts val="1800"/>
              <a:buFont typeface="Varela"/>
              <a:buChar char="■"/>
              <a:defRPr sz="1800">
                <a:solidFill>
                  <a:schemeClr val="dk2"/>
                </a:solidFill>
                <a:latin typeface="Varela"/>
                <a:ea typeface="Varela"/>
                <a:cs typeface="Varela"/>
                <a:sym typeface="Varela"/>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340">
          <p15:clr>
            <a:srgbClr val="EA4335"/>
          </p15:clr>
        </p15:guide>
        <p15:guide id="2" pos="3980">
          <p15:clr>
            <a:srgbClr val="EA4335"/>
          </p15:clr>
        </p15:guide>
        <p15:guide id="3" orient="horz" pos="605">
          <p15:clr>
            <a:srgbClr val="EA4335"/>
          </p15:clr>
        </p15:guide>
        <p15:guide id="4" orient="horz" pos="5155">
          <p15:clr>
            <a:srgbClr val="EA4335"/>
          </p15:clr>
        </p15:guide>
        <p15:guide id="5" pos="2160">
          <p15:clr>
            <a:srgbClr val="EA4335"/>
          </p15:clr>
        </p15:guide>
        <p15:guide id="6" orient="horz" pos="2880">
          <p15:clr>
            <a:srgbClr val="EA4335"/>
          </p15:clr>
        </p15:guide>
      </p15:sldGuideLst>
    </p:ext>
  </p:extLst>
</p:sldMaster>
</file>

<file path=ppt/slides/_rels/slide1.xml.rels><?xml version="1.0" encoding="UTF-8" standalone="yes"?>
<Relationships xmlns="http://schemas.openxmlformats.org/package/2006/relationships"><Relationship Id="rId8" Type="http://schemas.openxmlformats.org/officeDocument/2006/relationships/image" Target="../media/image6.png"/><Relationship Id="rId13" Type="http://schemas.openxmlformats.org/officeDocument/2006/relationships/image" Target="../media/image11.png"/><Relationship Id="rId3" Type="http://schemas.openxmlformats.org/officeDocument/2006/relationships/image" Target="../media/image1.png"/><Relationship Id="rId7" Type="http://schemas.openxmlformats.org/officeDocument/2006/relationships/image" Target="../media/image5.png"/><Relationship Id="rId12" Type="http://schemas.openxmlformats.org/officeDocument/2006/relationships/image" Target="../media/image10.jp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4.png"/><Relationship Id="rId11" Type="http://schemas.openxmlformats.org/officeDocument/2006/relationships/image" Target="../media/image9.jpg"/><Relationship Id="rId5" Type="http://schemas.openxmlformats.org/officeDocument/2006/relationships/image" Target="../media/image3.png"/><Relationship Id="rId10" Type="http://schemas.openxmlformats.org/officeDocument/2006/relationships/image" Target="../media/image8.png"/><Relationship Id="rId4" Type="http://schemas.openxmlformats.org/officeDocument/2006/relationships/image" Target="../media/image2.png"/><Relationship Id="rId9" Type="http://schemas.openxmlformats.org/officeDocument/2006/relationships/image" Target="../media/image7.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7.xml"/><Relationship Id="rId1" Type="http://schemas.openxmlformats.org/officeDocument/2006/relationships/slideLayout" Target="../slideLayouts/slideLayout4.xml"/><Relationship Id="rId5" Type="http://schemas.openxmlformats.org/officeDocument/2006/relationships/image" Target="../media/image14.jpg"/><Relationship Id="rId4" Type="http://schemas.openxmlformats.org/officeDocument/2006/relationships/image" Target="../media/image13.png"/></Relationships>
</file>

<file path=ppt/slides/_rels/slide8.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8.xml"/><Relationship Id="rId1" Type="http://schemas.openxmlformats.org/officeDocument/2006/relationships/slideLayout" Target="../slideLayouts/slideLayout12.xml"/><Relationship Id="rId6" Type="http://schemas.openxmlformats.org/officeDocument/2006/relationships/image" Target="../media/image18.jpg"/><Relationship Id="rId5" Type="http://schemas.openxmlformats.org/officeDocument/2006/relationships/image" Target="../media/image17.png"/><Relationship Id="rId4" Type="http://schemas.openxmlformats.org/officeDocument/2006/relationships/image" Target="../media/image16.jpg"/></Relationships>
</file>

<file path=ppt/slides/_rels/slide9.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20.jpg"/><Relationship Id="rId7" Type="http://schemas.openxmlformats.org/officeDocument/2006/relationships/image" Target="../media/image23.jpg"/><Relationship Id="rId2" Type="http://schemas.openxmlformats.org/officeDocument/2006/relationships/notesSlide" Target="../notesSlides/notesSlide10.xml"/><Relationship Id="rId1" Type="http://schemas.openxmlformats.org/officeDocument/2006/relationships/slideLayout" Target="../slideLayouts/slideLayout13.xml"/><Relationship Id="rId6" Type="http://schemas.openxmlformats.org/officeDocument/2006/relationships/hyperlink" Target="http://newsday.co.tt/2017/11/02/bishops-staff-students-celebrate-achievers/attachment/1971084/" TargetMode="External"/><Relationship Id="rId5" Type="http://schemas.openxmlformats.org/officeDocument/2006/relationships/image" Target="../media/image22.jpg"/><Relationship Id="rId4" Type="http://schemas.openxmlformats.org/officeDocument/2006/relationships/image" Target="../media/image21.jpg"/></Relationships>
</file>

<file path=ppt/slides/_rels/slide11.xml.rels><?xml version="1.0" encoding="UTF-8" standalone="yes"?>
<Relationships xmlns="http://schemas.openxmlformats.org/package/2006/relationships"><Relationship Id="rId3" Type="http://schemas.openxmlformats.org/officeDocument/2006/relationships/hyperlink" Target="https://www.bishopshighschooltobago.org/" TargetMode="External"/><Relationship Id="rId2" Type="http://schemas.openxmlformats.org/officeDocument/2006/relationships/notesSlide" Target="../notesSlides/notesSlide11.xml"/><Relationship Id="rId1" Type="http://schemas.openxmlformats.org/officeDocument/2006/relationships/slideLayout" Target="../slideLayouts/slideLayout13.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image" Target="../media/image24.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8.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image" Target="../media/image28.jpg"/><Relationship Id="rId1" Type="http://schemas.openxmlformats.org/officeDocument/2006/relationships/slideLayout" Target="../slideLayouts/slideLayout13.xml"/><Relationship Id="rId5" Type="http://schemas.openxmlformats.org/officeDocument/2006/relationships/image" Target="../media/image31.jpeg"/><Relationship Id="rId4" Type="http://schemas.openxmlformats.org/officeDocument/2006/relationships/image" Target="../media/image30.jpeg"/></Relationships>
</file>

<file path=ppt/slides/_rels/slide1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5.xml"/><Relationship Id="rId1" Type="http://schemas.openxmlformats.org/officeDocument/2006/relationships/slideLayout" Target="../slideLayouts/slideLayout13.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hyperlink" Target="https://www.facebook.com/Goodwood-Secondary-School-904512126305071/" TargetMode="Externa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3" Type="http://schemas.openxmlformats.org/officeDocument/2006/relationships/image" Target="../media/image34.jpg"/><Relationship Id="rId2" Type="http://schemas.openxmlformats.org/officeDocument/2006/relationships/image" Target="../media/image33.jpg"/><Relationship Id="rId1" Type="http://schemas.openxmlformats.org/officeDocument/2006/relationships/slideLayout" Target="../slideLayouts/slideLayout13.xml"/><Relationship Id="rId5" Type="http://schemas.openxmlformats.org/officeDocument/2006/relationships/image" Target="../media/image36.jpeg"/><Relationship Id="rId4" Type="http://schemas.openxmlformats.org/officeDocument/2006/relationships/image" Target="../media/image35.jpeg"/></Relationships>
</file>

<file path=ppt/slides/_rels/slide21.xml.rels><?xml version="1.0" encoding="UTF-8" standalone="yes"?>
<Relationships xmlns="http://schemas.openxmlformats.org/package/2006/relationships"><Relationship Id="rId3" Type="http://schemas.openxmlformats.org/officeDocument/2006/relationships/hyperlink" Target="http://tobagosdaschools.org/" TargetMode="External"/><Relationship Id="rId7" Type="http://schemas.openxmlformats.org/officeDocument/2006/relationships/image" Target="../media/image26.png"/><Relationship Id="rId2" Type="http://schemas.openxmlformats.org/officeDocument/2006/relationships/notesSlide" Target="../notesSlides/notesSlide19.xml"/><Relationship Id="rId1" Type="http://schemas.openxmlformats.org/officeDocument/2006/relationships/slideLayout" Target="../slideLayouts/slideLayout13.xml"/><Relationship Id="rId6" Type="http://schemas.openxmlformats.org/officeDocument/2006/relationships/image" Target="../media/image25.png"/><Relationship Id="rId5" Type="http://schemas.openxmlformats.org/officeDocument/2006/relationships/hyperlink" Target="https://www.facebook.com/harmonsda/" TargetMode="External"/><Relationship Id="rId4" Type="http://schemas.openxmlformats.org/officeDocument/2006/relationships/image" Target="../media/image24.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image" Target="../media/image37.jpg"/><Relationship Id="rId1" Type="http://schemas.openxmlformats.org/officeDocument/2006/relationships/slideLayout" Target="../slideLayouts/slideLayout13.xml"/><Relationship Id="rId6" Type="http://schemas.openxmlformats.org/officeDocument/2006/relationships/image" Target="../media/image41.jpeg"/><Relationship Id="rId5" Type="http://schemas.openxmlformats.org/officeDocument/2006/relationships/image" Target="../media/image40.png"/><Relationship Id="rId4" Type="http://schemas.openxmlformats.org/officeDocument/2006/relationships/image" Target="../media/image39.jpeg"/></Relationships>
</file>

<file path=ppt/slides/_rels/slide26.xml.rels><?xml version="1.0" encoding="UTF-8" standalone="yes"?>
<Relationships xmlns="http://schemas.openxmlformats.org/package/2006/relationships"><Relationship Id="rId3" Type="http://schemas.openxmlformats.org/officeDocument/2006/relationships/hyperlink" Target="http://www.masonhallsec.org/" TargetMode="External"/><Relationship Id="rId7" Type="http://schemas.openxmlformats.org/officeDocument/2006/relationships/image" Target="../media/image26.png"/><Relationship Id="rId2" Type="http://schemas.openxmlformats.org/officeDocument/2006/relationships/notesSlide" Target="../notesSlides/notesSlide23.xml"/><Relationship Id="rId1" Type="http://schemas.openxmlformats.org/officeDocument/2006/relationships/slideLayout" Target="../slideLayouts/slideLayout13.xml"/><Relationship Id="rId6" Type="http://schemas.openxmlformats.org/officeDocument/2006/relationships/image" Target="../media/image25.png"/><Relationship Id="rId5" Type="http://schemas.openxmlformats.org/officeDocument/2006/relationships/hyperlink" Target="https://www.facebook.com/masonhall.sec/" TargetMode="External"/><Relationship Id="rId4" Type="http://schemas.openxmlformats.org/officeDocument/2006/relationships/image" Target="../media/image24.pn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26.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notesSlide" Target="../notesSlides/notesSlide27.xml"/><Relationship Id="rId1" Type="http://schemas.openxmlformats.org/officeDocument/2006/relationships/slideLayout" Target="../slideLayouts/slideLayout13.xml"/><Relationship Id="rId6" Type="http://schemas.openxmlformats.org/officeDocument/2006/relationships/image" Target="../media/image45.jpg"/><Relationship Id="rId5" Type="http://schemas.openxmlformats.org/officeDocument/2006/relationships/image" Target="../media/image44.jpg"/><Relationship Id="rId4" Type="http://schemas.openxmlformats.org/officeDocument/2006/relationships/image" Target="../media/image43.jpg"/></Relationships>
</file>

<file path=ppt/slides/_rels/slide31.xml.rels><?xml version="1.0" encoding="UTF-8" standalone="yes"?>
<Relationships xmlns="http://schemas.openxmlformats.org/package/2006/relationships"><Relationship Id="rId3" Type="http://schemas.openxmlformats.org/officeDocument/2006/relationships/hyperlink" Target="https://pllfmec.edu.tt/" TargetMode="External"/><Relationship Id="rId2" Type="http://schemas.openxmlformats.org/officeDocument/2006/relationships/notesSlide" Target="../notesSlides/notesSlide28.xml"/><Relationship Id="rId1" Type="http://schemas.openxmlformats.org/officeDocument/2006/relationships/slideLayout" Target="../slideLayouts/slideLayout13.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image" Target="../media/image24.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3" Type="http://schemas.openxmlformats.org/officeDocument/2006/relationships/image" Target="../media/image48.jpg"/><Relationship Id="rId2" Type="http://schemas.openxmlformats.org/officeDocument/2006/relationships/image" Target="../media/image47.jpg"/><Relationship Id="rId1" Type="http://schemas.openxmlformats.org/officeDocument/2006/relationships/slideLayout" Target="../slideLayouts/slideLayout13.xml"/><Relationship Id="rId4" Type="http://schemas.openxmlformats.org/officeDocument/2006/relationships/image" Target="../media/image49.jpeg"/></Relationships>
</file>

<file path=ppt/slides/_rels/slide36.xml.rels><?xml version="1.0" encoding="UTF-8" standalone="yes"?>
<Relationships xmlns="http://schemas.openxmlformats.org/package/2006/relationships"><Relationship Id="rId3" Type="http://schemas.openxmlformats.org/officeDocument/2006/relationships/hyperlink" Target="http://roxborosec.edu.tt/" TargetMode="External"/><Relationship Id="rId7" Type="http://schemas.openxmlformats.org/officeDocument/2006/relationships/image" Target="../media/image26.png"/><Relationship Id="rId2" Type="http://schemas.openxmlformats.org/officeDocument/2006/relationships/notesSlide" Target="../notesSlides/notesSlide32.xml"/><Relationship Id="rId1" Type="http://schemas.openxmlformats.org/officeDocument/2006/relationships/slideLayout" Target="../slideLayouts/slideLayout13.xml"/><Relationship Id="rId6" Type="http://schemas.openxmlformats.org/officeDocument/2006/relationships/image" Target="../media/image25.png"/><Relationship Id="rId5" Type="http://schemas.openxmlformats.org/officeDocument/2006/relationships/hyperlink" Target="https://www.facebook.com/roxsecon/" TargetMode="External"/><Relationship Id="rId4" Type="http://schemas.openxmlformats.org/officeDocument/2006/relationships/image" Target="../media/image24.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5.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36.xml"/><Relationship Id="rId1" Type="http://schemas.openxmlformats.org/officeDocument/2006/relationships/slideLayout" Target="../slideLayouts/slideLayout13.xml"/><Relationship Id="rId5" Type="http://schemas.openxmlformats.org/officeDocument/2006/relationships/image" Target="../media/image52.jpg"/><Relationship Id="rId4" Type="http://schemas.openxmlformats.org/officeDocument/2006/relationships/image" Target="../media/image51.jpg"/></Relationships>
</file>

<file path=ppt/slides/_rels/slide41.xml.rels><?xml version="1.0" encoding="UTF-8" standalone="yes"?>
<Relationships xmlns="http://schemas.openxmlformats.org/package/2006/relationships"><Relationship Id="rId3" Type="http://schemas.openxmlformats.org/officeDocument/2006/relationships/hyperlink" Target="https://www.scarboroughsec.edu.tt/" TargetMode="External"/><Relationship Id="rId2" Type="http://schemas.openxmlformats.org/officeDocument/2006/relationships/notesSlide" Target="../notesSlides/notesSlide37.xml"/><Relationship Id="rId1" Type="http://schemas.openxmlformats.org/officeDocument/2006/relationships/slideLayout" Target="../slideLayouts/slideLayout13.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image" Target="../media/image24.png"/></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8.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42.xml"/><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43.xml"/><Relationship Id="rId1" Type="http://schemas.openxmlformats.org/officeDocument/2006/relationships/slideLayout" Target="../slideLayouts/slideLayout13.xml"/><Relationship Id="rId6" Type="http://schemas.openxmlformats.org/officeDocument/2006/relationships/image" Target="../media/image57.jpg"/><Relationship Id="rId5" Type="http://schemas.openxmlformats.org/officeDocument/2006/relationships/image" Target="../media/image56.jpg"/><Relationship Id="rId4" Type="http://schemas.openxmlformats.org/officeDocument/2006/relationships/image" Target="../media/image55.png"/></Relationships>
</file>

<file path=ppt/slides/_rels/slide4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4.xml"/><Relationship Id="rId1" Type="http://schemas.openxmlformats.org/officeDocument/2006/relationships/slideLayout" Target="../slideLayouts/slideLayout13.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hyperlink" Target="https://www.facebook.com/signalhillsecondary/" TargetMode="Externa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49.xml"/><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notesSlide" Target="../notesSlides/notesSlide50.xml"/><Relationship Id="rId1" Type="http://schemas.openxmlformats.org/officeDocument/2006/relationships/slideLayout" Target="../slideLayouts/slideLayout13.xml"/><Relationship Id="rId6" Type="http://schemas.openxmlformats.org/officeDocument/2006/relationships/image" Target="../media/image62.jpg"/><Relationship Id="rId5" Type="http://schemas.openxmlformats.org/officeDocument/2006/relationships/image" Target="../media/image61.jpg"/><Relationship Id="rId4" Type="http://schemas.openxmlformats.org/officeDocument/2006/relationships/image" Target="../media/image60.jpg"/></Relationships>
</file>

<file path=ppt/slides/_rels/slide5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1.xml"/><Relationship Id="rId1" Type="http://schemas.openxmlformats.org/officeDocument/2006/relationships/slideLayout" Target="../slideLayouts/slideLayout13.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hyperlink" Target="https://www.facebook.com/SpeysideHighSchool/" TargetMode="Externa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8.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5.xml"/></Relationships>
</file>

<file path=ppt/slides/_rels/slide58.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54.xml"/><Relationship Id="rId1" Type="http://schemas.openxmlformats.org/officeDocument/2006/relationships/slideLayout" Target="../slideLayouts/slideLayout5.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hyperlink" Target="https://www.facebook.com/thadeie/" TargetMode="External"/><Relationship Id="rId2" Type="http://schemas.openxmlformats.org/officeDocument/2006/relationships/notesSlide" Target="../notesSlides/notesSlide56.xml"/><Relationship Id="rId1" Type="http://schemas.openxmlformats.org/officeDocument/2006/relationships/slideLayout" Target="../slideLayouts/slideLayout16.xml"/></Relationships>
</file>

<file path=ppt/slides/_rels/slide61.xml.rels><?xml version="1.0" encoding="UTF-8" standalone="yes"?>
<Relationships xmlns="http://schemas.openxmlformats.org/package/2006/relationships"><Relationship Id="rId8" Type="http://schemas.openxmlformats.org/officeDocument/2006/relationships/hyperlink" Target="https://www.freepik.com/free-vector/back-school-landing-page_4908055.htm/?utm_source=slidesgo_template&amp;utm_medium=referral-link&amp;utm_campaign=s%20g_resources&amp;utm_content=freepik" TargetMode="External"/><Relationship Id="rId3" Type="http://schemas.openxmlformats.org/officeDocument/2006/relationships/hyperlink" Target="https://www.freepik.com/free-vector/back-school-landing-page_9240345.htm/?utm_source=slidesgo_template&amp;utm_medium=referral-link&amp;utm_campaign=s%20g_resources&amp;utm_content=freepik" TargetMode="External"/><Relationship Id="rId7" Type="http://schemas.openxmlformats.org/officeDocument/2006/relationships/hyperlink" Target="https://www.freepik.com/free-vector/back-school-landing-page_4908057.htm/?utm_source=slidesgo_template&amp;utm_medium=referral-link&amp;utm_campaign=s%20g_resources&amp;utm_content=freepik" TargetMode="External"/><Relationship Id="rId12" Type="http://schemas.openxmlformats.org/officeDocument/2006/relationships/hyperlink" Target="https://www.freepik.com/free-photo/copy-space-opened-books-table_6950300.htm/?utm_source=slidesgo_template&amp;utm_medium=referral-link&amp;utm_campaign=s%20g_resources&amp;utm_content=freepik" TargetMode="External"/><Relationship Id="rId2" Type="http://schemas.openxmlformats.org/officeDocument/2006/relationships/notesSlide" Target="../notesSlides/notesSlide57.xml"/><Relationship Id="rId1" Type="http://schemas.openxmlformats.org/officeDocument/2006/relationships/slideLayout" Target="../slideLayouts/slideLayout17.xml"/><Relationship Id="rId6" Type="http://schemas.openxmlformats.org/officeDocument/2006/relationships/hyperlink" Target="https://www.freepik.com/free-vector/back-school-landing-page-template_4817694.htm/?utm_source=slidesgo_template&amp;utm_medium=referral-link&amp;utm_campaign=s%20g_resources&amp;utm_content=freepik" TargetMode="External"/><Relationship Id="rId11" Type="http://schemas.openxmlformats.org/officeDocument/2006/relationships/hyperlink" Target="https://www.freepik.com/free-photo/set-books-ladders_5301965.htm/?utm_source=slidesgo_template&amp;utm_medium=referral-link&amp;utm_campaign=s%20g_resources&amp;utm_content=freepik" TargetMode="External"/><Relationship Id="rId5" Type="http://schemas.openxmlformats.org/officeDocument/2006/relationships/hyperlink" Target="https://www.freepik.com/free-vector/back-school-home-page-template_9182492.htm/?utm_source=slidesgo_template&amp;utm_medium=referral-link&amp;utm_campaign=s%20g_resources&amp;utm_content=freepik" TargetMode="External"/><Relationship Id="rId10" Type="http://schemas.openxmlformats.org/officeDocument/2006/relationships/hyperlink" Target="https://www.flaticon.com/packs/literature-33?word=book/?utm_source=slidesgo_template&amp;utm_medium=referral-link&amp;utm_campaign=s%20g_resources&amp;utm_content=flaticon" TargetMode="External"/><Relationship Id="rId4" Type="http://schemas.openxmlformats.org/officeDocument/2006/relationships/hyperlink" Target="https://www.freepik.com/free-vector/back-school-landing-page_4990232.htm/?utm_source=slidesgo_template&amp;utm_medium=referral-link&amp;utm_campaign=s%20g_resources&amp;utm_content=freepik" TargetMode="External"/><Relationship Id="rId9" Type="http://schemas.openxmlformats.org/officeDocument/2006/relationships/hyperlink" Target="https://www.freepik.com/free-vector/back-school-landing-page-concept_8785960.htm/?utm_source=slidesgo_template&amp;utm_medium=referral-link&amp;utm_campaign=s%20g_resources&amp;utm_content=freepik"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762"/>
        <p:cNvGrpSpPr/>
        <p:nvPr/>
      </p:nvGrpSpPr>
      <p:grpSpPr>
        <a:xfrm>
          <a:off x="0" y="0"/>
          <a:ext cx="0" cy="0"/>
          <a:chOff x="0" y="0"/>
          <a:chExt cx="0" cy="0"/>
        </a:xfrm>
      </p:grpSpPr>
      <p:sp>
        <p:nvSpPr>
          <p:cNvPr id="763" name="Google Shape;763;p20"/>
          <p:cNvSpPr txBox="1">
            <a:spLocks noGrp="1"/>
          </p:cNvSpPr>
          <p:nvPr>
            <p:ph type="ctrTitle"/>
          </p:nvPr>
        </p:nvSpPr>
        <p:spPr>
          <a:xfrm>
            <a:off x="52825" y="434425"/>
            <a:ext cx="3621000" cy="3060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5700"/>
              <a:t>Tobago</a:t>
            </a:r>
            <a:r>
              <a:rPr lang="en" sz="5700" b="1">
                <a:solidFill>
                  <a:schemeClr val="dk1"/>
                </a:solidFill>
                <a:latin typeface="Didact Gothic"/>
                <a:ea typeface="Didact Gothic"/>
                <a:cs typeface="Didact Gothic"/>
                <a:sym typeface="Didact Gothic"/>
              </a:rPr>
              <a:t> </a:t>
            </a:r>
            <a:r>
              <a:rPr lang="en" sz="4400">
                <a:solidFill>
                  <a:schemeClr val="accent1"/>
                </a:solidFill>
              </a:rPr>
              <a:t>Secondary School</a:t>
            </a:r>
            <a:endParaRPr sz="4400">
              <a:solidFill>
                <a:schemeClr val="accent1"/>
              </a:solidFill>
            </a:endParaRPr>
          </a:p>
          <a:p>
            <a:pPr marL="0" lvl="0" indent="0" algn="ctr" rtl="0">
              <a:spcBef>
                <a:spcPts val="0"/>
              </a:spcBef>
              <a:spcAft>
                <a:spcPts val="0"/>
              </a:spcAft>
              <a:buNone/>
            </a:pPr>
            <a:r>
              <a:rPr lang="en" sz="5700"/>
              <a:t>Directory</a:t>
            </a:r>
            <a:endParaRPr sz="4400">
              <a:solidFill>
                <a:schemeClr val="accent1"/>
              </a:solidFill>
            </a:endParaRPr>
          </a:p>
        </p:txBody>
      </p:sp>
      <p:sp>
        <p:nvSpPr>
          <p:cNvPr id="764" name="Google Shape;764;p20"/>
          <p:cNvSpPr txBox="1">
            <a:spLocks noGrp="1"/>
          </p:cNvSpPr>
          <p:nvPr>
            <p:ph type="subTitle" idx="1"/>
          </p:nvPr>
        </p:nvSpPr>
        <p:spPr>
          <a:xfrm>
            <a:off x="3199875" y="8172925"/>
            <a:ext cx="3658200" cy="971100"/>
          </a:xfrm>
          <a:prstGeom prst="rect">
            <a:avLst/>
          </a:prstGeom>
          <a:solidFill>
            <a:schemeClr val="lt2"/>
          </a:solidFill>
        </p:spPr>
        <p:txBody>
          <a:bodyPr spcFirstLastPara="1" wrap="square" lIns="0" tIns="0" rIns="0" bIns="0" anchor="ctr" anchorCtr="0">
            <a:noAutofit/>
          </a:bodyPr>
          <a:lstStyle/>
          <a:p>
            <a:pPr marL="0" lvl="0" indent="0" algn="l" rtl="0">
              <a:spcBef>
                <a:spcPts val="0"/>
              </a:spcBef>
              <a:spcAft>
                <a:spcPts val="0"/>
              </a:spcAft>
              <a:buNone/>
            </a:pPr>
            <a:r>
              <a:rPr lang="en" sz="1300" dirty="0"/>
              <a:t>Presented by</a:t>
            </a:r>
            <a:endParaRPr sz="1300" dirty="0"/>
          </a:p>
          <a:p>
            <a:pPr marL="0" lvl="0" indent="0" algn="ctr" rtl="0">
              <a:spcBef>
                <a:spcPts val="0"/>
              </a:spcBef>
              <a:spcAft>
                <a:spcPts val="0"/>
              </a:spcAft>
              <a:buNone/>
            </a:pPr>
            <a:r>
              <a:rPr lang="en" sz="1300" dirty="0"/>
              <a:t>Student Support Services Unit</a:t>
            </a:r>
            <a:endParaRPr sz="1300" dirty="0"/>
          </a:p>
          <a:p>
            <a:pPr marL="0" lvl="0" indent="0" algn="ctr" rtl="0">
              <a:spcBef>
                <a:spcPts val="0"/>
              </a:spcBef>
              <a:spcAft>
                <a:spcPts val="0"/>
              </a:spcAft>
              <a:buNone/>
            </a:pPr>
            <a:r>
              <a:rPr lang="en" sz="1300" dirty="0"/>
              <a:t>Division of Education, Research and Technology</a:t>
            </a:r>
            <a:endParaRPr sz="1900" dirty="0"/>
          </a:p>
        </p:txBody>
      </p:sp>
      <p:pic>
        <p:nvPicPr>
          <p:cNvPr id="765" name="Google Shape;765;p20"/>
          <p:cNvPicPr preferRelativeResize="0"/>
          <p:nvPr/>
        </p:nvPicPr>
        <p:blipFill>
          <a:blip r:embed="rId3">
            <a:alphaModFix/>
          </a:blip>
          <a:stretch>
            <a:fillRect/>
          </a:stretch>
        </p:blipFill>
        <p:spPr>
          <a:xfrm>
            <a:off x="3494475" y="97963"/>
            <a:ext cx="3363525" cy="2141439"/>
          </a:xfrm>
          <a:prstGeom prst="rect">
            <a:avLst/>
          </a:prstGeom>
          <a:noFill/>
          <a:ln>
            <a:noFill/>
          </a:ln>
        </p:spPr>
      </p:pic>
      <p:sp>
        <p:nvSpPr>
          <p:cNvPr id="766" name="Google Shape;766;p20"/>
          <p:cNvSpPr/>
          <p:nvPr/>
        </p:nvSpPr>
        <p:spPr>
          <a:xfrm>
            <a:off x="5005250" y="368374"/>
            <a:ext cx="603220" cy="813008"/>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CC00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pic>
        <p:nvPicPr>
          <p:cNvPr id="767" name="Google Shape;767;p20" descr="See the source image"/>
          <p:cNvPicPr preferRelativeResize="0"/>
          <p:nvPr/>
        </p:nvPicPr>
        <p:blipFill rotWithShape="1">
          <a:blip r:embed="rId4">
            <a:alphaModFix/>
          </a:blip>
          <a:srcRect/>
          <a:stretch/>
        </p:blipFill>
        <p:spPr>
          <a:xfrm>
            <a:off x="5005250" y="6894811"/>
            <a:ext cx="1200963" cy="1275489"/>
          </a:xfrm>
          <a:prstGeom prst="rect">
            <a:avLst/>
          </a:prstGeom>
          <a:noFill/>
          <a:ln>
            <a:noFill/>
          </a:ln>
        </p:spPr>
      </p:pic>
      <p:grpSp>
        <p:nvGrpSpPr>
          <p:cNvPr id="768" name="Google Shape;768;p20"/>
          <p:cNvGrpSpPr/>
          <p:nvPr/>
        </p:nvGrpSpPr>
        <p:grpSpPr>
          <a:xfrm>
            <a:off x="135519" y="4114800"/>
            <a:ext cx="3872037" cy="3909188"/>
            <a:chOff x="200948" y="3760532"/>
            <a:chExt cx="3552002" cy="3671633"/>
          </a:xfrm>
        </p:grpSpPr>
        <p:pic>
          <p:nvPicPr>
            <p:cNvPr id="769" name="Google Shape;769;p20"/>
            <p:cNvPicPr preferRelativeResize="0"/>
            <p:nvPr/>
          </p:nvPicPr>
          <p:blipFill>
            <a:blip r:embed="rId5">
              <a:alphaModFix/>
            </a:blip>
            <a:stretch>
              <a:fillRect/>
            </a:stretch>
          </p:blipFill>
          <p:spPr>
            <a:xfrm>
              <a:off x="320163" y="3760532"/>
              <a:ext cx="795318" cy="1272074"/>
            </a:xfrm>
            <a:prstGeom prst="rect">
              <a:avLst/>
            </a:prstGeom>
            <a:noFill/>
            <a:ln>
              <a:noFill/>
            </a:ln>
          </p:spPr>
        </p:pic>
        <p:pic>
          <p:nvPicPr>
            <p:cNvPr id="770" name="Google Shape;770;p20"/>
            <p:cNvPicPr preferRelativeResize="0"/>
            <p:nvPr/>
          </p:nvPicPr>
          <p:blipFill>
            <a:blip r:embed="rId6">
              <a:alphaModFix/>
            </a:blip>
            <a:stretch>
              <a:fillRect/>
            </a:stretch>
          </p:blipFill>
          <p:spPr>
            <a:xfrm>
              <a:off x="2643514" y="6283137"/>
              <a:ext cx="1075875" cy="1149028"/>
            </a:xfrm>
            <a:prstGeom prst="rect">
              <a:avLst/>
            </a:prstGeom>
            <a:noFill/>
            <a:ln>
              <a:noFill/>
            </a:ln>
          </p:spPr>
        </p:pic>
        <p:pic>
          <p:nvPicPr>
            <p:cNvPr id="771" name="Google Shape;771;p20"/>
            <p:cNvPicPr preferRelativeResize="0"/>
            <p:nvPr/>
          </p:nvPicPr>
          <p:blipFill>
            <a:blip r:embed="rId7">
              <a:alphaModFix/>
            </a:blip>
            <a:stretch>
              <a:fillRect/>
            </a:stretch>
          </p:blipFill>
          <p:spPr>
            <a:xfrm>
              <a:off x="200948" y="6358700"/>
              <a:ext cx="1075865" cy="1071550"/>
            </a:xfrm>
            <a:prstGeom prst="rect">
              <a:avLst/>
            </a:prstGeom>
            <a:noFill/>
            <a:ln>
              <a:noFill/>
            </a:ln>
          </p:spPr>
        </p:pic>
        <p:pic>
          <p:nvPicPr>
            <p:cNvPr id="772" name="Google Shape;772;p20"/>
            <p:cNvPicPr preferRelativeResize="0"/>
            <p:nvPr/>
          </p:nvPicPr>
          <p:blipFill>
            <a:blip r:embed="rId8">
              <a:alphaModFix/>
            </a:blip>
            <a:stretch>
              <a:fillRect/>
            </a:stretch>
          </p:blipFill>
          <p:spPr>
            <a:xfrm>
              <a:off x="1325402" y="3883061"/>
              <a:ext cx="1075875" cy="1068984"/>
            </a:xfrm>
            <a:prstGeom prst="rect">
              <a:avLst/>
            </a:prstGeom>
            <a:noFill/>
            <a:ln>
              <a:noFill/>
            </a:ln>
          </p:spPr>
        </p:pic>
        <p:pic>
          <p:nvPicPr>
            <p:cNvPr id="773" name="Google Shape;773;p20"/>
            <p:cNvPicPr preferRelativeResize="0"/>
            <p:nvPr/>
          </p:nvPicPr>
          <p:blipFill>
            <a:blip r:embed="rId9">
              <a:alphaModFix/>
            </a:blip>
            <a:stretch>
              <a:fillRect/>
            </a:stretch>
          </p:blipFill>
          <p:spPr>
            <a:xfrm>
              <a:off x="1397037" y="5193585"/>
              <a:ext cx="1075874" cy="1084972"/>
            </a:xfrm>
            <a:prstGeom prst="rect">
              <a:avLst/>
            </a:prstGeom>
            <a:noFill/>
            <a:ln>
              <a:noFill/>
            </a:ln>
          </p:spPr>
        </p:pic>
        <p:pic>
          <p:nvPicPr>
            <p:cNvPr id="774" name="Google Shape;774;p20"/>
            <p:cNvPicPr preferRelativeResize="0"/>
            <p:nvPr/>
          </p:nvPicPr>
          <p:blipFill>
            <a:blip r:embed="rId10">
              <a:alphaModFix/>
            </a:blip>
            <a:stretch>
              <a:fillRect/>
            </a:stretch>
          </p:blipFill>
          <p:spPr>
            <a:xfrm>
              <a:off x="1474098" y="6407576"/>
              <a:ext cx="972149" cy="973801"/>
            </a:xfrm>
            <a:prstGeom prst="rect">
              <a:avLst/>
            </a:prstGeom>
            <a:noFill/>
            <a:ln>
              <a:noFill/>
            </a:ln>
          </p:spPr>
        </p:pic>
        <p:pic>
          <p:nvPicPr>
            <p:cNvPr id="775" name="Google Shape;775;p20"/>
            <p:cNvPicPr preferRelativeResize="0"/>
            <p:nvPr/>
          </p:nvPicPr>
          <p:blipFill>
            <a:blip r:embed="rId11">
              <a:alphaModFix/>
            </a:blip>
            <a:stretch>
              <a:fillRect/>
            </a:stretch>
          </p:blipFill>
          <p:spPr>
            <a:xfrm>
              <a:off x="2647125" y="3904773"/>
              <a:ext cx="972150" cy="1198348"/>
            </a:xfrm>
            <a:prstGeom prst="rect">
              <a:avLst/>
            </a:prstGeom>
            <a:noFill/>
            <a:ln>
              <a:noFill/>
            </a:ln>
          </p:spPr>
        </p:pic>
        <p:pic>
          <p:nvPicPr>
            <p:cNvPr id="776" name="Google Shape;776;p20"/>
            <p:cNvPicPr preferRelativeResize="0"/>
            <p:nvPr/>
          </p:nvPicPr>
          <p:blipFill>
            <a:blip r:embed="rId12">
              <a:alphaModFix/>
            </a:blip>
            <a:stretch>
              <a:fillRect/>
            </a:stretch>
          </p:blipFill>
          <p:spPr>
            <a:xfrm>
              <a:off x="242100" y="5211949"/>
              <a:ext cx="1075875" cy="1072309"/>
            </a:xfrm>
            <a:prstGeom prst="rect">
              <a:avLst/>
            </a:prstGeom>
            <a:noFill/>
            <a:ln>
              <a:noFill/>
            </a:ln>
          </p:spPr>
        </p:pic>
        <p:pic>
          <p:nvPicPr>
            <p:cNvPr id="777" name="Google Shape;777;p20"/>
            <p:cNvPicPr preferRelativeResize="0"/>
            <p:nvPr/>
          </p:nvPicPr>
          <p:blipFill>
            <a:blip r:embed="rId13">
              <a:alphaModFix/>
            </a:blip>
            <a:stretch>
              <a:fillRect/>
            </a:stretch>
          </p:blipFill>
          <p:spPr>
            <a:xfrm>
              <a:off x="2551975" y="5111074"/>
              <a:ext cx="1200975" cy="1164099"/>
            </a:xfrm>
            <a:prstGeom prst="rect">
              <a:avLst/>
            </a:prstGeom>
            <a:noFill/>
            <a:ln>
              <a:noFill/>
            </a:ln>
          </p:spPr>
        </p:pic>
      </p:grpSp>
      <p:cxnSp>
        <p:nvCxnSpPr>
          <p:cNvPr id="778" name="Google Shape;778;p20"/>
          <p:cNvCxnSpPr/>
          <p:nvPr/>
        </p:nvCxnSpPr>
        <p:spPr>
          <a:xfrm>
            <a:off x="808225" y="3580000"/>
            <a:ext cx="2110200" cy="0"/>
          </a:xfrm>
          <a:prstGeom prst="straightConnector1">
            <a:avLst/>
          </a:prstGeom>
          <a:noFill/>
          <a:ln w="76200" cap="flat" cmpd="sng">
            <a:solidFill>
              <a:schemeClr val="dk2"/>
            </a:solidFill>
            <a:prstDash val="solid"/>
            <a:round/>
            <a:headEnd type="none" w="med" len="med"/>
            <a:tailEnd type="none" w="med" len="med"/>
          </a:ln>
        </p:spPr>
      </p:cxn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782"/>
        <p:cNvGrpSpPr/>
        <p:nvPr/>
      </p:nvGrpSpPr>
      <p:grpSpPr>
        <a:xfrm>
          <a:off x="0" y="0"/>
          <a:ext cx="0" cy="0"/>
          <a:chOff x="0" y="0"/>
          <a:chExt cx="0" cy="0"/>
        </a:xfrm>
      </p:grpSpPr>
      <p:sp>
        <p:nvSpPr>
          <p:cNvPr id="783" name="Google Shape;783;p21"/>
          <p:cNvSpPr txBox="1">
            <a:spLocks noGrp="1"/>
          </p:cNvSpPr>
          <p:nvPr>
            <p:ph type="title"/>
          </p:nvPr>
        </p:nvSpPr>
        <p:spPr>
          <a:xfrm>
            <a:off x="540000" y="791156"/>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b="1">
                <a:latin typeface="Didact Gothic"/>
                <a:ea typeface="Didact Gothic"/>
                <a:cs typeface="Didact Gothic"/>
                <a:sym typeface="Didact Gothic"/>
              </a:rPr>
              <a:t>Table </a:t>
            </a:r>
            <a:r>
              <a:rPr lang="en"/>
              <a:t>o</a:t>
            </a:r>
            <a:r>
              <a:rPr lang="en" b="1">
                <a:latin typeface="Didact Gothic"/>
                <a:ea typeface="Didact Gothic"/>
                <a:cs typeface="Didact Gothic"/>
                <a:sym typeface="Didact Gothic"/>
              </a:rPr>
              <a:t>f </a:t>
            </a:r>
            <a:r>
              <a:rPr lang="en" b="1">
                <a:solidFill>
                  <a:schemeClr val="accent1"/>
                </a:solidFill>
                <a:latin typeface="Didact Gothic"/>
                <a:ea typeface="Didact Gothic"/>
                <a:cs typeface="Didact Gothic"/>
                <a:sym typeface="Didact Gothic"/>
              </a:rPr>
              <a:t>Contents</a:t>
            </a:r>
            <a:endParaRPr b="1">
              <a:solidFill>
                <a:schemeClr val="accent1"/>
              </a:solidFill>
              <a:latin typeface="Didact Gothic"/>
              <a:ea typeface="Didact Gothic"/>
              <a:cs typeface="Didact Gothic"/>
              <a:sym typeface="Didact Gothic"/>
            </a:endParaRPr>
          </a:p>
        </p:txBody>
      </p:sp>
      <p:sp>
        <p:nvSpPr>
          <p:cNvPr id="784" name="Google Shape;784;p21"/>
          <p:cNvSpPr txBox="1">
            <a:spLocks noGrp="1"/>
          </p:cNvSpPr>
          <p:nvPr>
            <p:ph type="title" idx="2"/>
          </p:nvPr>
        </p:nvSpPr>
        <p:spPr>
          <a:xfrm>
            <a:off x="539991" y="3481889"/>
            <a:ext cx="18555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Introduction</a:t>
            </a:r>
            <a:endParaRPr b="1">
              <a:latin typeface="Didact Gothic"/>
              <a:ea typeface="Didact Gothic"/>
              <a:cs typeface="Didact Gothic"/>
              <a:sym typeface="Didact Gothic"/>
            </a:endParaRPr>
          </a:p>
        </p:txBody>
      </p:sp>
      <p:sp>
        <p:nvSpPr>
          <p:cNvPr id="785" name="Google Shape;785;p21"/>
          <p:cNvSpPr txBox="1">
            <a:spLocks noGrp="1"/>
          </p:cNvSpPr>
          <p:nvPr>
            <p:ph type="subTitle" idx="1"/>
          </p:nvPr>
        </p:nvSpPr>
        <p:spPr>
          <a:xfrm>
            <a:off x="539991" y="4219644"/>
            <a:ext cx="18555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Welcome to the Tobago Secondary School Directory</a:t>
            </a:r>
            <a:endParaRPr/>
          </a:p>
        </p:txBody>
      </p:sp>
      <p:sp>
        <p:nvSpPr>
          <p:cNvPr id="786" name="Google Shape;786;p21"/>
          <p:cNvSpPr txBox="1">
            <a:spLocks noGrp="1"/>
          </p:cNvSpPr>
          <p:nvPr>
            <p:ph type="title" idx="3"/>
          </p:nvPr>
        </p:nvSpPr>
        <p:spPr>
          <a:xfrm>
            <a:off x="2894259" y="3481889"/>
            <a:ext cx="20247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General Requirements</a:t>
            </a:r>
            <a:endParaRPr b="1">
              <a:latin typeface="Didact Gothic"/>
              <a:ea typeface="Didact Gothic"/>
              <a:cs typeface="Didact Gothic"/>
              <a:sym typeface="Didact Gothic"/>
            </a:endParaRPr>
          </a:p>
        </p:txBody>
      </p:sp>
      <p:sp>
        <p:nvSpPr>
          <p:cNvPr id="787" name="Google Shape;787;p21"/>
          <p:cNvSpPr txBox="1">
            <a:spLocks noGrp="1"/>
          </p:cNvSpPr>
          <p:nvPr>
            <p:ph type="subTitle" idx="4"/>
          </p:nvPr>
        </p:nvSpPr>
        <p:spPr>
          <a:xfrm>
            <a:off x="2978522" y="4219644"/>
            <a:ext cx="18555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What you need to know about starting High School</a:t>
            </a:r>
            <a:endParaRPr/>
          </a:p>
        </p:txBody>
      </p:sp>
      <p:sp>
        <p:nvSpPr>
          <p:cNvPr id="788" name="Google Shape;788;p21"/>
          <p:cNvSpPr txBox="1">
            <a:spLocks noGrp="1"/>
          </p:cNvSpPr>
          <p:nvPr>
            <p:ph type="title" idx="5"/>
          </p:nvPr>
        </p:nvSpPr>
        <p:spPr>
          <a:xfrm>
            <a:off x="539991" y="6428844"/>
            <a:ext cx="18555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Bishop’s High School</a:t>
            </a:r>
            <a:endParaRPr b="1">
              <a:latin typeface="Didact Gothic"/>
              <a:ea typeface="Didact Gothic"/>
              <a:cs typeface="Didact Gothic"/>
              <a:sym typeface="Didact Gothic"/>
            </a:endParaRPr>
          </a:p>
        </p:txBody>
      </p:sp>
      <p:sp>
        <p:nvSpPr>
          <p:cNvPr id="789" name="Google Shape;789;p21"/>
          <p:cNvSpPr txBox="1">
            <a:spLocks noGrp="1"/>
          </p:cNvSpPr>
          <p:nvPr>
            <p:ph type="subTitle" idx="6"/>
          </p:nvPr>
        </p:nvSpPr>
        <p:spPr>
          <a:xfrm>
            <a:off x="290550" y="7165875"/>
            <a:ext cx="26037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Crede Cruci </a:t>
            </a:r>
            <a:endParaRPr/>
          </a:p>
          <a:p>
            <a:pPr marL="0" lvl="0" indent="0" algn="ctr" rtl="0">
              <a:spcBef>
                <a:spcPts val="0"/>
              </a:spcBef>
              <a:spcAft>
                <a:spcPts val="0"/>
              </a:spcAft>
              <a:buNone/>
            </a:pPr>
            <a:r>
              <a:rPr lang="en" sz="1500"/>
              <a:t>(Believe in the Cross)</a:t>
            </a:r>
            <a:endParaRPr sz="1500"/>
          </a:p>
        </p:txBody>
      </p:sp>
      <p:sp>
        <p:nvSpPr>
          <p:cNvPr id="790" name="Google Shape;790;p21"/>
          <p:cNvSpPr txBox="1">
            <a:spLocks noGrp="1"/>
          </p:cNvSpPr>
          <p:nvPr>
            <p:ph type="title" idx="7"/>
          </p:nvPr>
        </p:nvSpPr>
        <p:spPr>
          <a:xfrm>
            <a:off x="2978525" y="6428850"/>
            <a:ext cx="25275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Goodwood Secondary School</a:t>
            </a:r>
            <a:endParaRPr b="1">
              <a:latin typeface="Didact Gothic"/>
              <a:ea typeface="Didact Gothic"/>
              <a:cs typeface="Didact Gothic"/>
              <a:sym typeface="Didact Gothic"/>
            </a:endParaRPr>
          </a:p>
        </p:txBody>
      </p:sp>
      <p:sp>
        <p:nvSpPr>
          <p:cNvPr id="791" name="Google Shape;791;p21"/>
          <p:cNvSpPr txBox="1">
            <a:spLocks noGrp="1"/>
          </p:cNvSpPr>
          <p:nvPr>
            <p:ph type="subTitle" idx="8"/>
          </p:nvPr>
        </p:nvSpPr>
        <p:spPr>
          <a:xfrm>
            <a:off x="3065076" y="7313050"/>
            <a:ext cx="23544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Discipline Nurtures Development</a:t>
            </a:r>
            <a:endParaRPr/>
          </a:p>
        </p:txBody>
      </p:sp>
      <p:sp>
        <p:nvSpPr>
          <p:cNvPr id="792" name="Google Shape;792;p21"/>
          <p:cNvSpPr txBox="1">
            <a:spLocks noGrp="1"/>
          </p:cNvSpPr>
          <p:nvPr>
            <p:ph type="title" idx="9"/>
          </p:nvPr>
        </p:nvSpPr>
        <p:spPr>
          <a:xfrm>
            <a:off x="1200253" y="2744133"/>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b="1">
                <a:latin typeface="Didact Gothic"/>
                <a:ea typeface="Didact Gothic"/>
                <a:cs typeface="Didact Gothic"/>
                <a:sym typeface="Didact Gothic"/>
              </a:rPr>
              <a:t>01</a:t>
            </a:r>
            <a:endParaRPr b="1">
              <a:latin typeface="Didact Gothic"/>
              <a:ea typeface="Didact Gothic"/>
              <a:cs typeface="Didact Gothic"/>
              <a:sym typeface="Didact Gothic"/>
            </a:endParaRPr>
          </a:p>
        </p:txBody>
      </p:sp>
      <p:sp>
        <p:nvSpPr>
          <p:cNvPr id="793" name="Google Shape;793;p21"/>
          <p:cNvSpPr txBox="1">
            <a:spLocks noGrp="1"/>
          </p:cNvSpPr>
          <p:nvPr>
            <p:ph type="title" idx="13"/>
          </p:nvPr>
        </p:nvSpPr>
        <p:spPr>
          <a:xfrm>
            <a:off x="1200253" y="5691826"/>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b="1">
                <a:latin typeface="Didact Gothic"/>
                <a:ea typeface="Didact Gothic"/>
                <a:cs typeface="Didact Gothic"/>
                <a:sym typeface="Didact Gothic"/>
              </a:rPr>
              <a:t>03</a:t>
            </a:r>
            <a:endParaRPr b="1">
              <a:latin typeface="Didact Gothic"/>
              <a:ea typeface="Didact Gothic"/>
              <a:cs typeface="Didact Gothic"/>
              <a:sym typeface="Didact Gothic"/>
            </a:endParaRPr>
          </a:p>
        </p:txBody>
      </p:sp>
      <p:sp>
        <p:nvSpPr>
          <p:cNvPr id="794" name="Google Shape;794;p21"/>
          <p:cNvSpPr txBox="1">
            <a:spLocks noGrp="1"/>
          </p:cNvSpPr>
          <p:nvPr>
            <p:ph type="title" idx="14"/>
          </p:nvPr>
        </p:nvSpPr>
        <p:spPr>
          <a:xfrm>
            <a:off x="3638784" y="2744133"/>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b="1">
                <a:latin typeface="Didact Gothic"/>
                <a:ea typeface="Didact Gothic"/>
                <a:cs typeface="Didact Gothic"/>
                <a:sym typeface="Didact Gothic"/>
              </a:rPr>
              <a:t>02</a:t>
            </a:r>
            <a:endParaRPr b="1">
              <a:latin typeface="Didact Gothic"/>
              <a:ea typeface="Didact Gothic"/>
              <a:cs typeface="Didact Gothic"/>
              <a:sym typeface="Didact Gothic"/>
            </a:endParaRPr>
          </a:p>
        </p:txBody>
      </p:sp>
      <p:sp>
        <p:nvSpPr>
          <p:cNvPr id="795" name="Google Shape;795;p21"/>
          <p:cNvSpPr txBox="1">
            <a:spLocks noGrp="1"/>
          </p:cNvSpPr>
          <p:nvPr>
            <p:ph type="title" idx="15"/>
          </p:nvPr>
        </p:nvSpPr>
        <p:spPr>
          <a:xfrm>
            <a:off x="3974834" y="5691826"/>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b="1">
                <a:latin typeface="Didact Gothic"/>
                <a:ea typeface="Didact Gothic"/>
                <a:cs typeface="Didact Gothic"/>
                <a:sym typeface="Didact Gothic"/>
              </a:rPr>
              <a:t>04</a:t>
            </a:r>
            <a:endParaRPr b="1">
              <a:latin typeface="Didact Gothic"/>
              <a:ea typeface="Didact Gothic"/>
              <a:cs typeface="Didact Gothic"/>
              <a:sym typeface="Didact Gothic"/>
            </a:endParaRPr>
          </a:p>
        </p:txBody>
      </p:sp>
      <p:grpSp>
        <p:nvGrpSpPr>
          <p:cNvPr id="796" name="Google Shape;796;p21"/>
          <p:cNvGrpSpPr/>
          <p:nvPr/>
        </p:nvGrpSpPr>
        <p:grpSpPr>
          <a:xfrm>
            <a:off x="4059213" y="-231"/>
            <a:ext cx="3793040" cy="9144164"/>
            <a:chOff x="5032016" y="-187487"/>
            <a:chExt cx="5912768" cy="5542589"/>
          </a:xfrm>
        </p:grpSpPr>
        <p:grpSp>
          <p:nvGrpSpPr>
            <p:cNvPr id="797" name="Google Shape;797;p21"/>
            <p:cNvGrpSpPr/>
            <p:nvPr/>
          </p:nvGrpSpPr>
          <p:grpSpPr>
            <a:xfrm rot="3083418">
              <a:off x="7486434" y="160600"/>
              <a:ext cx="570639" cy="175197"/>
              <a:chOff x="-3833925" y="450400"/>
              <a:chExt cx="570650" cy="175200"/>
            </a:xfrm>
          </p:grpSpPr>
          <p:sp>
            <p:nvSpPr>
              <p:cNvPr id="798" name="Google Shape;798;p21"/>
              <p:cNvSpPr/>
              <p:nvPr/>
            </p:nvSpPr>
            <p:spPr>
              <a:xfrm>
                <a:off x="-3828225" y="450400"/>
                <a:ext cx="81075" cy="64500"/>
              </a:xfrm>
              <a:custGeom>
                <a:avLst/>
                <a:gdLst/>
                <a:ahLst/>
                <a:cxnLst/>
                <a:rect l="l" t="t" r="r" b="b"/>
                <a:pathLst>
                  <a:path w="3243" h="2580" extrusionOk="0">
                    <a:moveTo>
                      <a:pt x="3037" y="0"/>
                    </a:moveTo>
                    <a:lnTo>
                      <a:pt x="1" y="662"/>
                    </a:lnTo>
                    <a:lnTo>
                      <a:pt x="2443" y="2579"/>
                    </a:lnTo>
                    <a:lnTo>
                      <a:pt x="3242" y="1392"/>
                    </a:lnTo>
                    <a:lnTo>
                      <a:pt x="3037" y="0"/>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799" name="Google Shape;799;p21"/>
              <p:cNvSpPr/>
              <p:nvPr/>
            </p:nvSpPr>
            <p:spPr>
              <a:xfrm>
                <a:off x="-3767150" y="450400"/>
                <a:ext cx="503875" cy="175200"/>
              </a:xfrm>
              <a:custGeom>
                <a:avLst/>
                <a:gdLst/>
                <a:ahLst/>
                <a:cxnLst/>
                <a:rect l="l" t="t" r="r" b="b"/>
                <a:pathLst>
                  <a:path w="20155" h="7008" extrusionOk="0">
                    <a:moveTo>
                      <a:pt x="594" y="0"/>
                    </a:moveTo>
                    <a:lnTo>
                      <a:pt x="0" y="2579"/>
                    </a:lnTo>
                    <a:lnTo>
                      <a:pt x="19562" y="7007"/>
                    </a:lnTo>
                    <a:lnTo>
                      <a:pt x="20155" y="4405"/>
                    </a:lnTo>
                    <a:lnTo>
                      <a:pt x="594" y="0"/>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00" name="Google Shape;800;p21"/>
              <p:cNvSpPr/>
              <p:nvPr/>
            </p:nvSpPr>
            <p:spPr>
              <a:xfrm>
                <a:off x="-3833925" y="460100"/>
                <a:ext cx="36550" cy="26825"/>
              </a:xfrm>
              <a:custGeom>
                <a:avLst/>
                <a:gdLst/>
                <a:ahLst/>
                <a:cxnLst/>
                <a:rect l="l" t="t" r="r" b="b"/>
                <a:pathLst>
                  <a:path w="1462" h="1073" extrusionOk="0">
                    <a:moveTo>
                      <a:pt x="1462" y="0"/>
                    </a:moveTo>
                    <a:lnTo>
                      <a:pt x="1" y="228"/>
                    </a:lnTo>
                    <a:lnTo>
                      <a:pt x="1233" y="1073"/>
                    </a:lnTo>
                    <a:lnTo>
                      <a:pt x="1462" y="0"/>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01" name="Google Shape;801;p21"/>
              <p:cNvSpPr/>
              <p:nvPr/>
            </p:nvSpPr>
            <p:spPr>
              <a:xfrm>
                <a:off x="-3759750" y="450400"/>
                <a:ext cx="496475" cy="142675"/>
              </a:xfrm>
              <a:custGeom>
                <a:avLst/>
                <a:gdLst/>
                <a:ahLst/>
                <a:cxnLst/>
                <a:rect l="l" t="t" r="r" b="b"/>
                <a:pathLst>
                  <a:path w="19859" h="5707" extrusionOk="0">
                    <a:moveTo>
                      <a:pt x="298" y="0"/>
                    </a:moveTo>
                    <a:lnTo>
                      <a:pt x="1" y="1301"/>
                    </a:lnTo>
                    <a:lnTo>
                      <a:pt x="19562" y="5706"/>
                    </a:lnTo>
                    <a:lnTo>
                      <a:pt x="19859" y="4405"/>
                    </a:lnTo>
                    <a:lnTo>
                      <a:pt x="298" y="0"/>
                    </a:ln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02" name="Google Shape;802;p21"/>
              <p:cNvSpPr/>
              <p:nvPr/>
            </p:nvSpPr>
            <p:spPr>
              <a:xfrm>
                <a:off x="-3457300" y="527425"/>
                <a:ext cx="120425" cy="25700"/>
              </a:xfrm>
              <a:custGeom>
                <a:avLst/>
                <a:gdLst/>
                <a:ahLst/>
                <a:cxnLst/>
                <a:rect l="l" t="t" r="r" b="b"/>
                <a:pathLst>
                  <a:path w="4817" h="1028" fill="none" extrusionOk="0">
                    <a:moveTo>
                      <a:pt x="4817" y="1028"/>
                    </a:moveTo>
                    <a:lnTo>
                      <a:pt x="0" y="0"/>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03" name="Google Shape;803;p21"/>
              <p:cNvSpPr/>
              <p:nvPr/>
            </p:nvSpPr>
            <p:spPr>
              <a:xfrm>
                <a:off x="-3635900" y="489750"/>
                <a:ext cx="120425" cy="25150"/>
              </a:xfrm>
              <a:custGeom>
                <a:avLst/>
                <a:gdLst/>
                <a:ahLst/>
                <a:cxnLst/>
                <a:rect l="l" t="t" r="r" b="b"/>
                <a:pathLst>
                  <a:path w="4817" h="1006" fill="none" extrusionOk="0">
                    <a:moveTo>
                      <a:pt x="4816" y="1005"/>
                    </a:moveTo>
                    <a:lnTo>
                      <a:pt x="0" y="1"/>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04" name="Google Shape;804;p21"/>
              <p:cNvSpPr/>
              <p:nvPr/>
            </p:nvSpPr>
            <p:spPr>
              <a:xfrm>
                <a:off x="-3480700" y="567375"/>
                <a:ext cx="120425" cy="25700"/>
              </a:xfrm>
              <a:custGeom>
                <a:avLst/>
                <a:gdLst/>
                <a:ahLst/>
                <a:cxnLst/>
                <a:rect l="l" t="t" r="r" b="b"/>
                <a:pathLst>
                  <a:path w="4817" h="1028" fill="none" extrusionOk="0">
                    <a:moveTo>
                      <a:pt x="4817" y="1027"/>
                    </a:moveTo>
                    <a:lnTo>
                      <a:pt x="1" y="0"/>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05" name="Google Shape;805;p21"/>
              <p:cNvSpPr/>
              <p:nvPr/>
            </p:nvSpPr>
            <p:spPr>
              <a:xfrm>
                <a:off x="-3614800" y="537700"/>
                <a:ext cx="52525" cy="11425"/>
              </a:xfrm>
              <a:custGeom>
                <a:avLst/>
                <a:gdLst/>
                <a:ahLst/>
                <a:cxnLst/>
                <a:rect l="l" t="t" r="r" b="b"/>
                <a:pathLst>
                  <a:path w="2101" h="457" fill="none" extrusionOk="0">
                    <a:moveTo>
                      <a:pt x="2101" y="457"/>
                    </a:moveTo>
                    <a:lnTo>
                      <a:pt x="1" y="0"/>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806" name="Google Shape;806;p21"/>
            <p:cNvGrpSpPr/>
            <p:nvPr/>
          </p:nvGrpSpPr>
          <p:grpSpPr>
            <a:xfrm rot="-2242651">
              <a:off x="5650891" y="446765"/>
              <a:ext cx="527306" cy="630612"/>
              <a:chOff x="-2907775" y="821875"/>
              <a:chExt cx="527275" cy="630575"/>
            </a:xfrm>
          </p:grpSpPr>
          <p:sp>
            <p:nvSpPr>
              <p:cNvPr id="807" name="Google Shape;807;p21"/>
              <p:cNvSpPr/>
              <p:nvPr/>
            </p:nvSpPr>
            <p:spPr>
              <a:xfrm>
                <a:off x="-2907775" y="821875"/>
                <a:ext cx="527275" cy="570650"/>
              </a:xfrm>
              <a:custGeom>
                <a:avLst/>
                <a:gdLst/>
                <a:ahLst/>
                <a:cxnLst/>
                <a:rect l="l" t="t" r="r" b="b"/>
                <a:pathLst>
                  <a:path w="21091" h="22826" extrusionOk="0">
                    <a:moveTo>
                      <a:pt x="18009" y="0"/>
                    </a:moveTo>
                    <a:lnTo>
                      <a:pt x="2762" y="2283"/>
                    </a:lnTo>
                    <a:lnTo>
                      <a:pt x="0" y="3264"/>
                    </a:lnTo>
                    <a:lnTo>
                      <a:pt x="20178" y="22826"/>
                    </a:lnTo>
                    <a:lnTo>
                      <a:pt x="21091" y="21935"/>
                    </a:lnTo>
                    <a:lnTo>
                      <a:pt x="18009"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08" name="Google Shape;808;p21"/>
              <p:cNvSpPr/>
              <p:nvPr/>
            </p:nvSpPr>
            <p:spPr>
              <a:xfrm>
                <a:off x="-2907775" y="844125"/>
                <a:ext cx="504450" cy="608325"/>
              </a:xfrm>
              <a:custGeom>
                <a:avLst/>
                <a:gdLst/>
                <a:ahLst/>
                <a:cxnLst/>
                <a:rect l="l" t="t" r="r" b="b"/>
                <a:pathLst>
                  <a:path w="20178" h="24333" extrusionOk="0">
                    <a:moveTo>
                      <a:pt x="1989" y="5904"/>
                    </a:moveTo>
                    <a:cubicBezTo>
                      <a:pt x="2168" y="5904"/>
                      <a:pt x="2331" y="6050"/>
                      <a:pt x="2351" y="6232"/>
                    </a:cubicBezTo>
                    <a:cubicBezTo>
                      <a:pt x="2374" y="6437"/>
                      <a:pt x="2237" y="6643"/>
                      <a:pt x="2009" y="6665"/>
                    </a:cubicBezTo>
                    <a:cubicBezTo>
                      <a:pt x="1994" y="6667"/>
                      <a:pt x="1979" y="6668"/>
                      <a:pt x="1964" y="6668"/>
                    </a:cubicBezTo>
                    <a:cubicBezTo>
                      <a:pt x="1777" y="6668"/>
                      <a:pt x="1617" y="6536"/>
                      <a:pt x="1575" y="6346"/>
                    </a:cubicBezTo>
                    <a:cubicBezTo>
                      <a:pt x="1552" y="6118"/>
                      <a:pt x="1712" y="5935"/>
                      <a:pt x="1917" y="5912"/>
                    </a:cubicBezTo>
                    <a:cubicBezTo>
                      <a:pt x="1941" y="5907"/>
                      <a:pt x="1965" y="5904"/>
                      <a:pt x="1989" y="5904"/>
                    </a:cubicBezTo>
                    <a:close/>
                    <a:moveTo>
                      <a:pt x="2282" y="8192"/>
                    </a:moveTo>
                    <a:cubicBezTo>
                      <a:pt x="2471" y="8192"/>
                      <a:pt x="2650" y="8324"/>
                      <a:pt x="2671" y="8514"/>
                    </a:cubicBezTo>
                    <a:cubicBezTo>
                      <a:pt x="2694" y="8743"/>
                      <a:pt x="2557" y="8925"/>
                      <a:pt x="2351" y="8948"/>
                    </a:cubicBezTo>
                    <a:cubicBezTo>
                      <a:pt x="2325" y="8953"/>
                      <a:pt x="2299" y="8956"/>
                      <a:pt x="2273" y="8956"/>
                    </a:cubicBezTo>
                    <a:cubicBezTo>
                      <a:pt x="2082" y="8956"/>
                      <a:pt x="1935" y="8810"/>
                      <a:pt x="1895" y="8628"/>
                    </a:cubicBezTo>
                    <a:cubicBezTo>
                      <a:pt x="1872" y="8423"/>
                      <a:pt x="2032" y="8218"/>
                      <a:pt x="2237" y="8195"/>
                    </a:cubicBezTo>
                    <a:cubicBezTo>
                      <a:pt x="2252" y="8193"/>
                      <a:pt x="2267" y="8192"/>
                      <a:pt x="2282" y="8192"/>
                    </a:cubicBezTo>
                    <a:close/>
                    <a:moveTo>
                      <a:pt x="2596" y="10475"/>
                    </a:moveTo>
                    <a:cubicBezTo>
                      <a:pt x="2788" y="10475"/>
                      <a:pt x="2969" y="10627"/>
                      <a:pt x="2990" y="10820"/>
                    </a:cubicBezTo>
                    <a:cubicBezTo>
                      <a:pt x="3013" y="11025"/>
                      <a:pt x="2876" y="11230"/>
                      <a:pt x="2671" y="11253"/>
                    </a:cubicBezTo>
                    <a:cubicBezTo>
                      <a:pt x="2654" y="11255"/>
                      <a:pt x="2638" y="11256"/>
                      <a:pt x="2622" y="11256"/>
                    </a:cubicBezTo>
                    <a:cubicBezTo>
                      <a:pt x="2417" y="11256"/>
                      <a:pt x="2257" y="11123"/>
                      <a:pt x="2214" y="10911"/>
                    </a:cubicBezTo>
                    <a:cubicBezTo>
                      <a:pt x="2191" y="10705"/>
                      <a:pt x="2351" y="10523"/>
                      <a:pt x="2557" y="10477"/>
                    </a:cubicBezTo>
                    <a:cubicBezTo>
                      <a:pt x="2570" y="10476"/>
                      <a:pt x="2583" y="10475"/>
                      <a:pt x="2596" y="10475"/>
                    </a:cubicBezTo>
                    <a:close/>
                    <a:moveTo>
                      <a:pt x="2948" y="12775"/>
                    </a:moveTo>
                    <a:cubicBezTo>
                      <a:pt x="3127" y="12775"/>
                      <a:pt x="3290" y="12921"/>
                      <a:pt x="3310" y="13102"/>
                    </a:cubicBezTo>
                    <a:cubicBezTo>
                      <a:pt x="3333" y="13308"/>
                      <a:pt x="3196" y="13513"/>
                      <a:pt x="2990" y="13536"/>
                    </a:cubicBezTo>
                    <a:cubicBezTo>
                      <a:pt x="2964" y="13541"/>
                      <a:pt x="2938" y="13544"/>
                      <a:pt x="2913" y="13544"/>
                    </a:cubicBezTo>
                    <a:cubicBezTo>
                      <a:pt x="2721" y="13544"/>
                      <a:pt x="2574" y="13398"/>
                      <a:pt x="2534" y="13216"/>
                    </a:cubicBezTo>
                    <a:cubicBezTo>
                      <a:pt x="2511" y="13011"/>
                      <a:pt x="2671" y="12805"/>
                      <a:pt x="2876" y="12783"/>
                    </a:cubicBezTo>
                    <a:cubicBezTo>
                      <a:pt x="2900" y="12777"/>
                      <a:pt x="2924" y="12775"/>
                      <a:pt x="2948" y="12775"/>
                    </a:cubicBezTo>
                    <a:close/>
                    <a:moveTo>
                      <a:pt x="3240" y="15063"/>
                    </a:moveTo>
                    <a:cubicBezTo>
                      <a:pt x="3430" y="15063"/>
                      <a:pt x="3608" y="15196"/>
                      <a:pt x="3629" y="15407"/>
                    </a:cubicBezTo>
                    <a:cubicBezTo>
                      <a:pt x="3652" y="15613"/>
                      <a:pt x="3515" y="15796"/>
                      <a:pt x="3310" y="15841"/>
                    </a:cubicBezTo>
                    <a:cubicBezTo>
                      <a:pt x="3295" y="15843"/>
                      <a:pt x="3281" y="15843"/>
                      <a:pt x="3267" y="15843"/>
                    </a:cubicBezTo>
                    <a:cubicBezTo>
                      <a:pt x="3059" y="15843"/>
                      <a:pt x="2898" y="15691"/>
                      <a:pt x="2876" y="15499"/>
                    </a:cubicBezTo>
                    <a:cubicBezTo>
                      <a:pt x="2831" y="15293"/>
                      <a:pt x="2990" y="15088"/>
                      <a:pt x="3196" y="15065"/>
                    </a:cubicBezTo>
                    <a:cubicBezTo>
                      <a:pt x="3211" y="15063"/>
                      <a:pt x="3226" y="15063"/>
                      <a:pt x="3240" y="15063"/>
                    </a:cubicBezTo>
                    <a:close/>
                    <a:moveTo>
                      <a:pt x="3587" y="17363"/>
                    </a:moveTo>
                    <a:cubicBezTo>
                      <a:pt x="3766" y="17363"/>
                      <a:pt x="3929" y="17508"/>
                      <a:pt x="3949" y="17690"/>
                    </a:cubicBezTo>
                    <a:cubicBezTo>
                      <a:pt x="3972" y="17895"/>
                      <a:pt x="3835" y="18101"/>
                      <a:pt x="3629" y="18124"/>
                    </a:cubicBezTo>
                    <a:cubicBezTo>
                      <a:pt x="3613" y="18125"/>
                      <a:pt x="3596" y="18126"/>
                      <a:pt x="3580" y="18126"/>
                    </a:cubicBezTo>
                    <a:cubicBezTo>
                      <a:pt x="3375" y="18126"/>
                      <a:pt x="3217" y="17995"/>
                      <a:pt x="3196" y="17804"/>
                    </a:cubicBezTo>
                    <a:cubicBezTo>
                      <a:pt x="3150" y="17576"/>
                      <a:pt x="3310" y="17393"/>
                      <a:pt x="3515" y="17370"/>
                    </a:cubicBezTo>
                    <a:cubicBezTo>
                      <a:pt x="3539" y="17365"/>
                      <a:pt x="3563" y="17363"/>
                      <a:pt x="3587" y="17363"/>
                    </a:cubicBezTo>
                    <a:close/>
                    <a:moveTo>
                      <a:pt x="3880" y="19651"/>
                    </a:moveTo>
                    <a:cubicBezTo>
                      <a:pt x="4069" y="19651"/>
                      <a:pt x="4247" y="19782"/>
                      <a:pt x="4269" y="19973"/>
                    </a:cubicBezTo>
                    <a:cubicBezTo>
                      <a:pt x="4291" y="20201"/>
                      <a:pt x="4154" y="20383"/>
                      <a:pt x="3949" y="20406"/>
                    </a:cubicBezTo>
                    <a:cubicBezTo>
                      <a:pt x="3922" y="20412"/>
                      <a:pt x="3896" y="20414"/>
                      <a:pt x="3871" y="20414"/>
                    </a:cubicBezTo>
                    <a:cubicBezTo>
                      <a:pt x="3680" y="20414"/>
                      <a:pt x="3535" y="20268"/>
                      <a:pt x="3515" y="20087"/>
                    </a:cubicBezTo>
                    <a:cubicBezTo>
                      <a:pt x="3470" y="19881"/>
                      <a:pt x="3629" y="19676"/>
                      <a:pt x="3835" y="19653"/>
                    </a:cubicBezTo>
                    <a:cubicBezTo>
                      <a:pt x="3850" y="19651"/>
                      <a:pt x="3865" y="19651"/>
                      <a:pt x="3880" y="19651"/>
                    </a:cubicBezTo>
                    <a:close/>
                    <a:moveTo>
                      <a:pt x="17096" y="0"/>
                    </a:moveTo>
                    <a:lnTo>
                      <a:pt x="0" y="2374"/>
                    </a:lnTo>
                    <a:lnTo>
                      <a:pt x="3059" y="24332"/>
                    </a:lnTo>
                    <a:lnTo>
                      <a:pt x="20178" y="21936"/>
                    </a:lnTo>
                    <a:lnTo>
                      <a:pt x="17096" y="0"/>
                    </a:ln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09" name="Google Shape;809;p21"/>
              <p:cNvSpPr/>
              <p:nvPr/>
            </p:nvSpPr>
            <p:spPr>
              <a:xfrm>
                <a:off x="-2777100" y="975950"/>
                <a:ext cx="250525" cy="124400"/>
              </a:xfrm>
              <a:custGeom>
                <a:avLst/>
                <a:gdLst/>
                <a:ahLst/>
                <a:cxnLst/>
                <a:rect l="l" t="t" r="r" b="b"/>
                <a:pathLst>
                  <a:path w="10021" h="4976" extrusionOk="0">
                    <a:moveTo>
                      <a:pt x="9518" y="0"/>
                    </a:moveTo>
                    <a:lnTo>
                      <a:pt x="0" y="1347"/>
                    </a:lnTo>
                    <a:lnTo>
                      <a:pt x="525" y="4976"/>
                    </a:lnTo>
                    <a:lnTo>
                      <a:pt x="10020" y="3652"/>
                    </a:lnTo>
                    <a:lnTo>
                      <a:pt x="9518"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10" name="Google Shape;810;p21"/>
              <p:cNvSpPr/>
              <p:nvPr/>
            </p:nvSpPr>
            <p:spPr>
              <a:xfrm>
                <a:off x="-2480375" y="821875"/>
                <a:ext cx="99875" cy="570650"/>
              </a:xfrm>
              <a:custGeom>
                <a:avLst/>
                <a:gdLst/>
                <a:ahLst/>
                <a:cxnLst/>
                <a:rect l="l" t="t" r="r" b="b"/>
                <a:pathLst>
                  <a:path w="3995" h="22826" extrusionOk="0">
                    <a:moveTo>
                      <a:pt x="913" y="0"/>
                    </a:moveTo>
                    <a:lnTo>
                      <a:pt x="0" y="890"/>
                    </a:lnTo>
                    <a:lnTo>
                      <a:pt x="3082" y="22826"/>
                    </a:lnTo>
                    <a:lnTo>
                      <a:pt x="3995" y="21935"/>
                    </a:lnTo>
                    <a:lnTo>
                      <a:pt x="913" y="0"/>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11" name="Google Shape;811;p21"/>
              <p:cNvSpPr/>
              <p:nvPr/>
            </p:nvSpPr>
            <p:spPr>
              <a:xfrm>
                <a:off x="-2749150" y="999900"/>
                <a:ext cx="187200" cy="29125"/>
              </a:xfrm>
              <a:custGeom>
                <a:avLst/>
                <a:gdLst/>
                <a:ahLst/>
                <a:cxnLst/>
                <a:rect l="l" t="t" r="r" b="b"/>
                <a:pathLst>
                  <a:path w="7488" h="1165" extrusionOk="0">
                    <a:moveTo>
                      <a:pt x="7487" y="1"/>
                    </a:moveTo>
                    <a:lnTo>
                      <a:pt x="1" y="1051"/>
                    </a:lnTo>
                    <a:lnTo>
                      <a:pt x="23" y="1165"/>
                    </a:lnTo>
                    <a:lnTo>
                      <a:pt x="7487" y="115"/>
                    </a:lnTo>
                    <a:lnTo>
                      <a:pt x="7487" y="1"/>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12" name="Google Shape;812;p21"/>
              <p:cNvSpPr/>
              <p:nvPr/>
            </p:nvSpPr>
            <p:spPr>
              <a:xfrm>
                <a:off x="-2746875" y="1015875"/>
                <a:ext cx="187200" cy="29125"/>
              </a:xfrm>
              <a:custGeom>
                <a:avLst/>
                <a:gdLst/>
                <a:ahLst/>
                <a:cxnLst/>
                <a:rect l="l" t="t" r="r" b="b"/>
                <a:pathLst>
                  <a:path w="7488" h="1165" extrusionOk="0">
                    <a:moveTo>
                      <a:pt x="7488" y="1"/>
                    </a:moveTo>
                    <a:lnTo>
                      <a:pt x="1" y="1051"/>
                    </a:lnTo>
                    <a:lnTo>
                      <a:pt x="24" y="1165"/>
                    </a:lnTo>
                    <a:lnTo>
                      <a:pt x="7488" y="115"/>
                    </a:lnTo>
                    <a:lnTo>
                      <a:pt x="7488" y="1"/>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13" name="Google Shape;813;p21"/>
              <p:cNvSpPr/>
              <p:nvPr/>
            </p:nvSpPr>
            <p:spPr>
              <a:xfrm>
                <a:off x="-2744575" y="1031850"/>
                <a:ext cx="187175" cy="29150"/>
              </a:xfrm>
              <a:custGeom>
                <a:avLst/>
                <a:gdLst/>
                <a:ahLst/>
                <a:cxnLst/>
                <a:rect l="l" t="t" r="r" b="b"/>
                <a:pathLst>
                  <a:path w="7487" h="1166" extrusionOk="0">
                    <a:moveTo>
                      <a:pt x="7487" y="1"/>
                    </a:moveTo>
                    <a:lnTo>
                      <a:pt x="0" y="1051"/>
                    </a:lnTo>
                    <a:lnTo>
                      <a:pt x="23" y="1165"/>
                    </a:lnTo>
                    <a:lnTo>
                      <a:pt x="7487" y="115"/>
                    </a:lnTo>
                    <a:lnTo>
                      <a:pt x="7487" y="1"/>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14" name="Google Shape;814;p21"/>
              <p:cNvSpPr/>
              <p:nvPr/>
            </p:nvSpPr>
            <p:spPr>
              <a:xfrm>
                <a:off x="-2742300" y="1047850"/>
                <a:ext cx="187200" cy="29125"/>
              </a:xfrm>
              <a:custGeom>
                <a:avLst/>
                <a:gdLst/>
                <a:ahLst/>
                <a:cxnLst/>
                <a:rect l="l" t="t" r="r" b="b"/>
                <a:pathLst>
                  <a:path w="7488" h="1165" extrusionOk="0">
                    <a:moveTo>
                      <a:pt x="7464" y="0"/>
                    </a:moveTo>
                    <a:lnTo>
                      <a:pt x="1" y="1050"/>
                    </a:lnTo>
                    <a:lnTo>
                      <a:pt x="23" y="1164"/>
                    </a:lnTo>
                    <a:lnTo>
                      <a:pt x="7487" y="114"/>
                    </a:lnTo>
                    <a:lnTo>
                      <a:pt x="7464" y="0"/>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15" name="Google Shape;815;p21"/>
              <p:cNvSpPr/>
              <p:nvPr/>
            </p:nvSpPr>
            <p:spPr>
              <a:xfrm>
                <a:off x="-2837025" y="844125"/>
                <a:ext cx="433700" cy="608325"/>
              </a:xfrm>
              <a:custGeom>
                <a:avLst/>
                <a:gdLst/>
                <a:ahLst/>
                <a:cxnLst/>
                <a:rect l="l" t="t" r="r" b="b"/>
                <a:pathLst>
                  <a:path w="17348" h="24333" extrusionOk="0">
                    <a:moveTo>
                      <a:pt x="14266" y="0"/>
                    </a:moveTo>
                    <a:cubicBezTo>
                      <a:pt x="14288" y="154"/>
                      <a:pt x="14309" y="309"/>
                      <a:pt x="14331" y="463"/>
                    </a:cubicBezTo>
                    <a:lnTo>
                      <a:pt x="14331" y="463"/>
                    </a:lnTo>
                    <a:cubicBezTo>
                      <a:pt x="14310" y="310"/>
                      <a:pt x="14289" y="156"/>
                      <a:pt x="14266" y="0"/>
                    </a:cubicBezTo>
                    <a:close/>
                    <a:moveTo>
                      <a:pt x="14331" y="464"/>
                    </a:moveTo>
                    <a:cubicBezTo>
                      <a:pt x="16790" y="18676"/>
                      <a:pt x="6723" y="21670"/>
                      <a:pt x="1" y="22620"/>
                    </a:cubicBezTo>
                    <a:lnTo>
                      <a:pt x="229" y="24332"/>
                    </a:lnTo>
                    <a:lnTo>
                      <a:pt x="17348" y="21936"/>
                    </a:lnTo>
                    <a:cubicBezTo>
                      <a:pt x="17348" y="21936"/>
                      <a:pt x="15668" y="10022"/>
                      <a:pt x="14331" y="464"/>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16" name="Google Shape;816;p21"/>
              <p:cNvSpPr/>
              <p:nvPr/>
            </p:nvSpPr>
            <p:spPr>
              <a:xfrm>
                <a:off x="-2810200" y="1076950"/>
                <a:ext cx="18275" cy="95875"/>
              </a:xfrm>
              <a:custGeom>
                <a:avLst/>
                <a:gdLst/>
                <a:ahLst/>
                <a:cxnLst/>
                <a:rect l="l" t="t" r="r" b="b"/>
                <a:pathLst>
                  <a:path w="731" h="3835" extrusionOk="0">
                    <a:moveTo>
                      <a:pt x="183" y="0"/>
                    </a:moveTo>
                    <a:cubicBezTo>
                      <a:pt x="114" y="0"/>
                      <a:pt x="46" y="46"/>
                      <a:pt x="23" y="137"/>
                    </a:cubicBezTo>
                    <a:cubicBezTo>
                      <a:pt x="0" y="160"/>
                      <a:pt x="0" y="183"/>
                      <a:pt x="0" y="206"/>
                    </a:cubicBezTo>
                    <a:cubicBezTo>
                      <a:pt x="23" y="365"/>
                      <a:pt x="23" y="525"/>
                      <a:pt x="46" y="662"/>
                    </a:cubicBezTo>
                    <a:cubicBezTo>
                      <a:pt x="46" y="799"/>
                      <a:pt x="92" y="936"/>
                      <a:pt x="114" y="1073"/>
                    </a:cubicBezTo>
                    <a:cubicBezTo>
                      <a:pt x="137" y="1233"/>
                      <a:pt x="183" y="1370"/>
                      <a:pt x="206" y="1507"/>
                    </a:cubicBezTo>
                    <a:cubicBezTo>
                      <a:pt x="206" y="1575"/>
                      <a:pt x="229" y="1621"/>
                      <a:pt x="251" y="1689"/>
                    </a:cubicBezTo>
                    <a:cubicBezTo>
                      <a:pt x="274" y="1758"/>
                      <a:pt x="274" y="1849"/>
                      <a:pt x="297" y="1917"/>
                    </a:cubicBezTo>
                    <a:cubicBezTo>
                      <a:pt x="343" y="2191"/>
                      <a:pt x="388" y="2488"/>
                      <a:pt x="411" y="2785"/>
                    </a:cubicBezTo>
                    <a:cubicBezTo>
                      <a:pt x="434" y="2922"/>
                      <a:pt x="457" y="3059"/>
                      <a:pt x="457" y="3196"/>
                    </a:cubicBezTo>
                    <a:cubicBezTo>
                      <a:pt x="480" y="3264"/>
                      <a:pt x="480" y="3355"/>
                      <a:pt x="480" y="3424"/>
                    </a:cubicBezTo>
                    <a:cubicBezTo>
                      <a:pt x="502" y="3515"/>
                      <a:pt x="502" y="3629"/>
                      <a:pt x="502" y="3721"/>
                    </a:cubicBezTo>
                    <a:cubicBezTo>
                      <a:pt x="525" y="3789"/>
                      <a:pt x="571" y="3835"/>
                      <a:pt x="639" y="3835"/>
                    </a:cubicBezTo>
                    <a:cubicBezTo>
                      <a:pt x="685" y="3835"/>
                      <a:pt x="731" y="3766"/>
                      <a:pt x="731" y="3721"/>
                    </a:cubicBezTo>
                    <a:cubicBezTo>
                      <a:pt x="731" y="3538"/>
                      <a:pt x="708" y="3378"/>
                      <a:pt x="685" y="3196"/>
                    </a:cubicBezTo>
                    <a:cubicBezTo>
                      <a:pt x="685" y="3059"/>
                      <a:pt x="685" y="2922"/>
                      <a:pt x="662" y="2785"/>
                    </a:cubicBezTo>
                    <a:cubicBezTo>
                      <a:pt x="662" y="2488"/>
                      <a:pt x="617" y="2214"/>
                      <a:pt x="594" y="1917"/>
                    </a:cubicBezTo>
                    <a:cubicBezTo>
                      <a:pt x="594" y="1781"/>
                      <a:pt x="571" y="1621"/>
                      <a:pt x="548" y="1484"/>
                    </a:cubicBezTo>
                    <a:cubicBezTo>
                      <a:pt x="525" y="1347"/>
                      <a:pt x="502" y="1187"/>
                      <a:pt x="480" y="1050"/>
                    </a:cubicBezTo>
                    <a:cubicBezTo>
                      <a:pt x="457" y="913"/>
                      <a:pt x="434" y="799"/>
                      <a:pt x="434" y="662"/>
                    </a:cubicBezTo>
                    <a:cubicBezTo>
                      <a:pt x="411" y="525"/>
                      <a:pt x="411" y="365"/>
                      <a:pt x="411" y="228"/>
                    </a:cubicBezTo>
                    <a:lnTo>
                      <a:pt x="388" y="183"/>
                    </a:lnTo>
                    <a:cubicBezTo>
                      <a:pt x="388" y="137"/>
                      <a:pt x="366" y="91"/>
                      <a:pt x="343" y="46"/>
                    </a:cubicBezTo>
                    <a:cubicBezTo>
                      <a:pt x="297" y="23"/>
                      <a:pt x="251" y="0"/>
                      <a:pt x="183"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17" name="Google Shape;817;p21"/>
              <p:cNvSpPr/>
              <p:nvPr/>
            </p:nvSpPr>
            <p:spPr>
              <a:xfrm>
                <a:off x="-2808500" y="940125"/>
                <a:ext cx="14875" cy="65100"/>
              </a:xfrm>
              <a:custGeom>
                <a:avLst/>
                <a:gdLst/>
                <a:ahLst/>
                <a:cxnLst/>
                <a:rect l="l" t="t" r="r" b="b"/>
                <a:pathLst>
                  <a:path w="595" h="2604" extrusionOk="0">
                    <a:moveTo>
                      <a:pt x="129" y="1"/>
                    </a:moveTo>
                    <a:cubicBezTo>
                      <a:pt x="115" y="1"/>
                      <a:pt x="103" y="6"/>
                      <a:pt x="92" y="18"/>
                    </a:cubicBezTo>
                    <a:cubicBezTo>
                      <a:pt x="46" y="18"/>
                      <a:pt x="24" y="41"/>
                      <a:pt x="24" y="64"/>
                    </a:cubicBezTo>
                    <a:cubicBezTo>
                      <a:pt x="24" y="86"/>
                      <a:pt x="24" y="86"/>
                      <a:pt x="24" y="86"/>
                    </a:cubicBezTo>
                    <a:cubicBezTo>
                      <a:pt x="1" y="109"/>
                      <a:pt x="1" y="132"/>
                      <a:pt x="24" y="155"/>
                    </a:cubicBezTo>
                    <a:cubicBezTo>
                      <a:pt x="24" y="178"/>
                      <a:pt x="24" y="178"/>
                      <a:pt x="24" y="178"/>
                    </a:cubicBezTo>
                    <a:cubicBezTo>
                      <a:pt x="46" y="269"/>
                      <a:pt x="46" y="360"/>
                      <a:pt x="69" y="452"/>
                    </a:cubicBezTo>
                    <a:cubicBezTo>
                      <a:pt x="92" y="566"/>
                      <a:pt x="115" y="657"/>
                      <a:pt x="115" y="771"/>
                    </a:cubicBezTo>
                    <a:cubicBezTo>
                      <a:pt x="161" y="954"/>
                      <a:pt x="183" y="1136"/>
                      <a:pt x="229" y="1296"/>
                    </a:cubicBezTo>
                    <a:cubicBezTo>
                      <a:pt x="275" y="1502"/>
                      <a:pt x="298" y="1684"/>
                      <a:pt x="343" y="1867"/>
                    </a:cubicBezTo>
                    <a:cubicBezTo>
                      <a:pt x="366" y="1981"/>
                      <a:pt x="389" y="2095"/>
                      <a:pt x="389" y="2209"/>
                    </a:cubicBezTo>
                    <a:cubicBezTo>
                      <a:pt x="412" y="2300"/>
                      <a:pt x="434" y="2415"/>
                      <a:pt x="434" y="2529"/>
                    </a:cubicBezTo>
                    <a:cubicBezTo>
                      <a:pt x="434" y="2566"/>
                      <a:pt x="465" y="2603"/>
                      <a:pt x="501" y="2603"/>
                    </a:cubicBezTo>
                    <a:cubicBezTo>
                      <a:pt x="509" y="2603"/>
                      <a:pt x="517" y="2601"/>
                      <a:pt x="526" y="2597"/>
                    </a:cubicBezTo>
                    <a:cubicBezTo>
                      <a:pt x="571" y="2597"/>
                      <a:pt x="594" y="2552"/>
                      <a:pt x="594" y="2506"/>
                    </a:cubicBezTo>
                    <a:cubicBezTo>
                      <a:pt x="594" y="2415"/>
                      <a:pt x="571" y="2300"/>
                      <a:pt x="571" y="2209"/>
                    </a:cubicBezTo>
                    <a:cubicBezTo>
                      <a:pt x="549" y="2095"/>
                      <a:pt x="526" y="1981"/>
                      <a:pt x="503" y="1890"/>
                    </a:cubicBezTo>
                    <a:cubicBezTo>
                      <a:pt x="480" y="1684"/>
                      <a:pt x="434" y="1479"/>
                      <a:pt x="412" y="1273"/>
                    </a:cubicBezTo>
                    <a:cubicBezTo>
                      <a:pt x="389" y="1091"/>
                      <a:pt x="366" y="908"/>
                      <a:pt x="343" y="703"/>
                    </a:cubicBezTo>
                    <a:cubicBezTo>
                      <a:pt x="320" y="611"/>
                      <a:pt x="320" y="520"/>
                      <a:pt x="298" y="406"/>
                    </a:cubicBezTo>
                    <a:cubicBezTo>
                      <a:pt x="298" y="292"/>
                      <a:pt x="275" y="178"/>
                      <a:pt x="229" y="86"/>
                    </a:cubicBezTo>
                    <a:cubicBezTo>
                      <a:pt x="229" y="41"/>
                      <a:pt x="206" y="18"/>
                      <a:pt x="183" y="18"/>
                    </a:cubicBezTo>
                    <a:cubicBezTo>
                      <a:pt x="161" y="6"/>
                      <a:pt x="143" y="1"/>
                      <a:pt x="129"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18" name="Google Shape;818;p21"/>
              <p:cNvSpPr/>
              <p:nvPr/>
            </p:nvSpPr>
            <p:spPr>
              <a:xfrm>
                <a:off x="-2747425" y="914650"/>
                <a:ext cx="78750" cy="16100"/>
              </a:xfrm>
              <a:custGeom>
                <a:avLst/>
                <a:gdLst/>
                <a:ahLst/>
                <a:cxnLst/>
                <a:rect l="l" t="t" r="r" b="b"/>
                <a:pathLst>
                  <a:path w="3150" h="644" extrusionOk="0">
                    <a:moveTo>
                      <a:pt x="3072" y="1"/>
                    </a:moveTo>
                    <a:cubicBezTo>
                      <a:pt x="3060" y="1"/>
                      <a:pt x="3048" y="4"/>
                      <a:pt x="3036" y="10"/>
                    </a:cubicBezTo>
                    <a:cubicBezTo>
                      <a:pt x="2990" y="10"/>
                      <a:pt x="2922" y="33"/>
                      <a:pt x="2876" y="33"/>
                    </a:cubicBezTo>
                    <a:lnTo>
                      <a:pt x="2899" y="33"/>
                    </a:lnTo>
                    <a:cubicBezTo>
                      <a:pt x="2442" y="101"/>
                      <a:pt x="1963" y="147"/>
                      <a:pt x="1507" y="192"/>
                    </a:cubicBezTo>
                    <a:cubicBezTo>
                      <a:pt x="1255" y="215"/>
                      <a:pt x="1027" y="238"/>
                      <a:pt x="776" y="261"/>
                    </a:cubicBezTo>
                    <a:cubicBezTo>
                      <a:pt x="662" y="284"/>
                      <a:pt x="548" y="306"/>
                      <a:pt x="434" y="306"/>
                    </a:cubicBezTo>
                    <a:cubicBezTo>
                      <a:pt x="342" y="329"/>
                      <a:pt x="228" y="352"/>
                      <a:pt x="114" y="375"/>
                    </a:cubicBezTo>
                    <a:cubicBezTo>
                      <a:pt x="46" y="398"/>
                      <a:pt x="0" y="466"/>
                      <a:pt x="23" y="535"/>
                    </a:cubicBezTo>
                    <a:cubicBezTo>
                      <a:pt x="46" y="580"/>
                      <a:pt x="91" y="626"/>
                      <a:pt x="114" y="626"/>
                    </a:cubicBezTo>
                    <a:cubicBezTo>
                      <a:pt x="126" y="637"/>
                      <a:pt x="143" y="643"/>
                      <a:pt x="160" y="643"/>
                    </a:cubicBezTo>
                    <a:cubicBezTo>
                      <a:pt x="177" y="643"/>
                      <a:pt x="194" y="637"/>
                      <a:pt x="206" y="626"/>
                    </a:cubicBezTo>
                    <a:cubicBezTo>
                      <a:pt x="274" y="626"/>
                      <a:pt x="342" y="603"/>
                      <a:pt x="434" y="603"/>
                    </a:cubicBezTo>
                    <a:cubicBezTo>
                      <a:pt x="502" y="580"/>
                      <a:pt x="594" y="558"/>
                      <a:pt x="685" y="535"/>
                    </a:cubicBezTo>
                    <a:cubicBezTo>
                      <a:pt x="845" y="512"/>
                      <a:pt x="1027" y="466"/>
                      <a:pt x="1210" y="443"/>
                    </a:cubicBezTo>
                    <a:cubicBezTo>
                      <a:pt x="1529" y="398"/>
                      <a:pt x="1826" y="352"/>
                      <a:pt x="2146" y="306"/>
                    </a:cubicBezTo>
                    <a:cubicBezTo>
                      <a:pt x="2305" y="284"/>
                      <a:pt x="2465" y="261"/>
                      <a:pt x="2625" y="238"/>
                    </a:cubicBezTo>
                    <a:cubicBezTo>
                      <a:pt x="2693" y="238"/>
                      <a:pt x="2762" y="215"/>
                      <a:pt x="2830" y="215"/>
                    </a:cubicBezTo>
                    <a:cubicBezTo>
                      <a:pt x="2922" y="192"/>
                      <a:pt x="2990" y="170"/>
                      <a:pt x="3081" y="170"/>
                    </a:cubicBezTo>
                    <a:cubicBezTo>
                      <a:pt x="3127" y="147"/>
                      <a:pt x="3150" y="101"/>
                      <a:pt x="3150" y="55"/>
                    </a:cubicBezTo>
                    <a:cubicBezTo>
                      <a:pt x="3133" y="22"/>
                      <a:pt x="3104" y="1"/>
                      <a:pt x="3072"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19" name="Google Shape;819;p21"/>
              <p:cNvSpPr/>
              <p:nvPr/>
            </p:nvSpPr>
            <p:spPr>
              <a:xfrm>
                <a:off x="-2829600" y="930625"/>
                <a:ext cx="22275" cy="121800"/>
              </a:xfrm>
              <a:custGeom>
                <a:avLst/>
                <a:gdLst/>
                <a:ahLst/>
                <a:cxnLst/>
                <a:rect l="l" t="t" r="r" b="b"/>
                <a:pathLst>
                  <a:path w="891" h="4872" extrusionOk="0">
                    <a:moveTo>
                      <a:pt x="154" y="0"/>
                    </a:moveTo>
                    <a:cubicBezTo>
                      <a:pt x="141" y="0"/>
                      <a:pt x="128" y="3"/>
                      <a:pt x="114" y="10"/>
                    </a:cubicBezTo>
                    <a:cubicBezTo>
                      <a:pt x="69" y="33"/>
                      <a:pt x="23" y="56"/>
                      <a:pt x="0" y="124"/>
                    </a:cubicBezTo>
                    <a:cubicBezTo>
                      <a:pt x="0" y="147"/>
                      <a:pt x="0" y="170"/>
                      <a:pt x="0" y="215"/>
                    </a:cubicBezTo>
                    <a:cubicBezTo>
                      <a:pt x="23" y="261"/>
                      <a:pt x="23" y="329"/>
                      <a:pt x="46" y="398"/>
                    </a:cubicBezTo>
                    <a:cubicBezTo>
                      <a:pt x="46" y="375"/>
                      <a:pt x="46" y="352"/>
                      <a:pt x="46" y="352"/>
                    </a:cubicBezTo>
                    <a:cubicBezTo>
                      <a:pt x="69" y="535"/>
                      <a:pt x="114" y="740"/>
                      <a:pt x="137" y="923"/>
                    </a:cubicBezTo>
                    <a:cubicBezTo>
                      <a:pt x="160" y="1083"/>
                      <a:pt x="183" y="1242"/>
                      <a:pt x="206" y="1379"/>
                    </a:cubicBezTo>
                    <a:cubicBezTo>
                      <a:pt x="228" y="1539"/>
                      <a:pt x="251" y="1699"/>
                      <a:pt x="274" y="1859"/>
                    </a:cubicBezTo>
                    <a:cubicBezTo>
                      <a:pt x="297" y="1927"/>
                      <a:pt x="297" y="2018"/>
                      <a:pt x="320" y="2087"/>
                    </a:cubicBezTo>
                    <a:cubicBezTo>
                      <a:pt x="320" y="2087"/>
                      <a:pt x="320" y="2064"/>
                      <a:pt x="320" y="2064"/>
                    </a:cubicBezTo>
                    <a:cubicBezTo>
                      <a:pt x="320" y="2178"/>
                      <a:pt x="343" y="2270"/>
                      <a:pt x="365" y="2384"/>
                    </a:cubicBezTo>
                    <a:cubicBezTo>
                      <a:pt x="365" y="2452"/>
                      <a:pt x="388" y="2521"/>
                      <a:pt x="388" y="2589"/>
                    </a:cubicBezTo>
                    <a:cubicBezTo>
                      <a:pt x="411" y="2658"/>
                      <a:pt x="411" y="2726"/>
                      <a:pt x="434" y="2795"/>
                    </a:cubicBezTo>
                    <a:cubicBezTo>
                      <a:pt x="457" y="2932"/>
                      <a:pt x="502" y="3091"/>
                      <a:pt x="525" y="3228"/>
                    </a:cubicBezTo>
                    <a:cubicBezTo>
                      <a:pt x="525" y="3228"/>
                      <a:pt x="525" y="3228"/>
                      <a:pt x="525" y="3205"/>
                    </a:cubicBezTo>
                    <a:cubicBezTo>
                      <a:pt x="525" y="3297"/>
                      <a:pt x="548" y="3388"/>
                      <a:pt x="548" y="3479"/>
                    </a:cubicBezTo>
                    <a:cubicBezTo>
                      <a:pt x="548" y="3456"/>
                      <a:pt x="548" y="3456"/>
                      <a:pt x="548" y="3456"/>
                    </a:cubicBezTo>
                    <a:cubicBezTo>
                      <a:pt x="571" y="3571"/>
                      <a:pt x="594" y="3685"/>
                      <a:pt x="594" y="3776"/>
                    </a:cubicBezTo>
                    <a:cubicBezTo>
                      <a:pt x="617" y="3890"/>
                      <a:pt x="617" y="4027"/>
                      <a:pt x="639" y="4141"/>
                    </a:cubicBezTo>
                    <a:cubicBezTo>
                      <a:pt x="662" y="4369"/>
                      <a:pt x="685" y="4575"/>
                      <a:pt x="708" y="4803"/>
                    </a:cubicBezTo>
                    <a:cubicBezTo>
                      <a:pt x="731" y="4849"/>
                      <a:pt x="753" y="4872"/>
                      <a:pt x="799" y="4872"/>
                    </a:cubicBezTo>
                    <a:cubicBezTo>
                      <a:pt x="845" y="4872"/>
                      <a:pt x="890" y="4849"/>
                      <a:pt x="890" y="4803"/>
                    </a:cubicBezTo>
                    <a:cubicBezTo>
                      <a:pt x="868" y="4689"/>
                      <a:pt x="845" y="4552"/>
                      <a:pt x="845" y="4438"/>
                    </a:cubicBezTo>
                    <a:cubicBezTo>
                      <a:pt x="822" y="4301"/>
                      <a:pt x="799" y="4164"/>
                      <a:pt x="799" y="4027"/>
                    </a:cubicBezTo>
                    <a:cubicBezTo>
                      <a:pt x="776" y="3913"/>
                      <a:pt x="753" y="3776"/>
                      <a:pt x="753" y="3662"/>
                    </a:cubicBezTo>
                    <a:cubicBezTo>
                      <a:pt x="731" y="3525"/>
                      <a:pt x="708" y="3388"/>
                      <a:pt x="685" y="3251"/>
                    </a:cubicBezTo>
                    <a:cubicBezTo>
                      <a:pt x="662" y="3137"/>
                      <a:pt x="662" y="3000"/>
                      <a:pt x="639" y="2886"/>
                    </a:cubicBezTo>
                    <a:cubicBezTo>
                      <a:pt x="617" y="2726"/>
                      <a:pt x="594" y="2589"/>
                      <a:pt x="594" y="2452"/>
                    </a:cubicBezTo>
                    <a:cubicBezTo>
                      <a:pt x="571" y="2315"/>
                      <a:pt x="571" y="2178"/>
                      <a:pt x="548" y="2041"/>
                    </a:cubicBezTo>
                    <a:cubicBezTo>
                      <a:pt x="548" y="1904"/>
                      <a:pt x="525" y="1767"/>
                      <a:pt x="525" y="1630"/>
                    </a:cubicBezTo>
                    <a:cubicBezTo>
                      <a:pt x="480" y="1379"/>
                      <a:pt x="457" y="1128"/>
                      <a:pt x="434" y="877"/>
                    </a:cubicBezTo>
                    <a:cubicBezTo>
                      <a:pt x="434" y="763"/>
                      <a:pt x="411" y="649"/>
                      <a:pt x="388" y="512"/>
                    </a:cubicBezTo>
                    <a:cubicBezTo>
                      <a:pt x="388" y="444"/>
                      <a:pt x="365" y="375"/>
                      <a:pt x="365" y="284"/>
                    </a:cubicBezTo>
                    <a:cubicBezTo>
                      <a:pt x="343" y="238"/>
                      <a:pt x="320" y="170"/>
                      <a:pt x="297" y="124"/>
                    </a:cubicBezTo>
                    <a:cubicBezTo>
                      <a:pt x="297" y="78"/>
                      <a:pt x="274" y="56"/>
                      <a:pt x="228" y="33"/>
                    </a:cubicBezTo>
                    <a:cubicBezTo>
                      <a:pt x="212" y="17"/>
                      <a:pt x="185" y="0"/>
                      <a:pt x="154"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20" name="Google Shape;820;p21"/>
              <p:cNvSpPr/>
              <p:nvPr/>
            </p:nvSpPr>
            <p:spPr>
              <a:xfrm>
                <a:off x="-2651000" y="904750"/>
                <a:ext cx="43400" cy="10150"/>
              </a:xfrm>
              <a:custGeom>
                <a:avLst/>
                <a:gdLst/>
                <a:ahLst/>
                <a:cxnLst/>
                <a:rect l="l" t="t" r="r" b="b"/>
                <a:pathLst>
                  <a:path w="1736" h="406" extrusionOk="0">
                    <a:moveTo>
                      <a:pt x="1644" y="1"/>
                    </a:moveTo>
                    <a:cubicBezTo>
                      <a:pt x="1638" y="1"/>
                      <a:pt x="1633" y="6"/>
                      <a:pt x="1621" y="18"/>
                    </a:cubicBezTo>
                    <a:cubicBezTo>
                      <a:pt x="1507" y="41"/>
                      <a:pt x="1393" y="41"/>
                      <a:pt x="1302" y="63"/>
                    </a:cubicBezTo>
                    <a:lnTo>
                      <a:pt x="1324" y="63"/>
                    </a:lnTo>
                    <a:cubicBezTo>
                      <a:pt x="1119" y="86"/>
                      <a:pt x="914" y="132"/>
                      <a:pt x="708" y="155"/>
                    </a:cubicBezTo>
                    <a:cubicBezTo>
                      <a:pt x="594" y="155"/>
                      <a:pt x="503" y="178"/>
                      <a:pt x="411" y="200"/>
                    </a:cubicBezTo>
                    <a:cubicBezTo>
                      <a:pt x="297" y="200"/>
                      <a:pt x="183" y="223"/>
                      <a:pt x="92" y="246"/>
                    </a:cubicBezTo>
                    <a:cubicBezTo>
                      <a:pt x="69" y="246"/>
                      <a:pt x="46" y="246"/>
                      <a:pt x="23" y="269"/>
                    </a:cubicBezTo>
                    <a:cubicBezTo>
                      <a:pt x="1" y="269"/>
                      <a:pt x="1" y="292"/>
                      <a:pt x="1" y="314"/>
                    </a:cubicBezTo>
                    <a:cubicBezTo>
                      <a:pt x="1" y="337"/>
                      <a:pt x="23" y="360"/>
                      <a:pt x="23" y="383"/>
                    </a:cubicBezTo>
                    <a:cubicBezTo>
                      <a:pt x="46" y="383"/>
                      <a:pt x="69" y="406"/>
                      <a:pt x="92" y="406"/>
                    </a:cubicBezTo>
                    <a:cubicBezTo>
                      <a:pt x="229" y="383"/>
                      <a:pt x="343" y="360"/>
                      <a:pt x="480" y="337"/>
                    </a:cubicBezTo>
                    <a:cubicBezTo>
                      <a:pt x="617" y="337"/>
                      <a:pt x="731" y="314"/>
                      <a:pt x="868" y="292"/>
                    </a:cubicBezTo>
                    <a:cubicBezTo>
                      <a:pt x="1142" y="246"/>
                      <a:pt x="1393" y="223"/>
                      <a:pt x="1667" y="155"/>
                    </a:cubicBezTo>
                    <a:cubicBezTo>
                      <a:pt x="1712" y="155"/>
                      <a:pt x="1735" y="109"/>
                      <a:pt x="1712" y="63"/>
                    </a:cubicBezTo>
                    <a:cubicBezTo>
                      <a:pt x="1712" y="41"/>
                      <a:pt x="1690" y="18"/>
                      <a:pt x="1690" y="18"/>
                    </a:cubicBezTo>
                    <a:lnTo>
                      <a:pt x="1667" y="18"/>
                    </a:lnTo>
                    <a:cubicBezTo>
                      <a:pt x="1655" y="6"/>
                      <a:pt x="1650" y="1"/>
                      <a:pt x="1644"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821" name="Google Shape;821;p21"/>
            <p:cNvGrpSpPr/>
            <p:nvPr/>
          </p:nvGrpSpPr>
          <p:grpSpPr>
            <a:xfrm rot="3351709">
              <a:off x="8907303" y="1345700"/>
              <a:ext cx="475933" cy="804638"/>
              <a:chOff x="-2199050" y="712875"/>
              <a:chExt cx="475925" cy="804625"/>
            </a:xfrm>
          </p:grpSpPr>
          <p:sp>
            <p:nvSpPr>
              <p:cNvPr id="822" name="Google Shape;822;p21"/>
              <p:cNvSpPr/>
              <p:nvPr/>
            </p:nvSpPr>
            <p:spPr>
              <a:xfrm>
                <a:off x="-1983350" y="1271525"/>
                <a:ext cx="250525" cy="245975"/>
              </a:xfrm>
              <a:custGeom>
                <a:avLst/>
                <a:gdLst/>
                <a:ahLst/>
                <a:cxnLst/>
                <a:rect l="l" t="t" r="r" b="b"/>
                <a:pathLst>
                  <a:path w="10021" h="9839" extrusionOk="0">
                    <a:moveTo>
                      <a:pt x="6026" y="1"/>
                    </a:moveTo>
                    <a:cubicBezTo>
                      <a:pt x="3835" y="503"/>
                      <a:pt x="1256" y="1964"/>
                      <a:pt x="1256" y="1964"/>
                    </a:cubicBezTo>
                    <a:cubicBezTo>
                      <a:pt x="1256" y="1964"/>
                      <a:pt x="0" y="5479"/>
                      <a:pt x="2831" y="7236"/>
                    </a:cubicBezTo>
                    <a:cubicBezTo>
                      <a:pt x="2123" y="6529"/>
                      <a:pt x="2579" y="5182"/>
                      <a:pt x="2579" y="5182"/>
                    </a:cubicBezTo>
                    <a:lnTo>
                      <a:pt x="2579" y="5182"/>
                    </a:lnTo>
                    <a:cubicBezTo>
                      <a:pt x="2579" y="5183"/>
                      <a:pt x="2146" y="8332"/>
                      <a:pt x="6665" y="9838"/>
                    </a:cubicBezTo>
                    <a:cubicBezTo>
                      <a:pt x="5638" y="8560"/>
                      <a:pt x="10020" y="6072"/>
                      <a:pt x="7578" y="2329"/>
                    </a:cubicBezTo>
                    <a:lnTo>
                      <a:pt x="7578" y="2329"/>
                    </a:lnTo>
                    <a:cubicBezTo>
                      <a:pt x="8423" y="2854"/>
                      <a:pt x="9130" y="4725"/>
                      <a:pt x="9130" y="4725"/>
                    </a:cubicBezTo>
                    <a:cubicBezTo>
                      <a:pt x="9130" y="4725"/>
                      <a:pt x="9564" y="1827"/>
                      <a:pt x="6026" y="1"/>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23" name="Google Shape;823;p21"/>
              <p:cNvSpPr/>
              <p:nvPr/>
            </p:nvSpPr>
            <p:spPr>
              <a:xfrm>
                <a:off x="-2173950" y="1041550"/>
                <a:ext cx="214000" cy="291050"/>
              </a:xfrm>
              <a:custGeom>
                <a:avLst/>
                <a:gdLst/>
                <a:ahLst/>
                <a:cxnLst/>
                <a:rect l="l" t="t" r="r" b="b"/>
                <a:pathLst>
                  <a:path w="8560" h="11642" extrusionOk="0">
                    <a:moveTo>
                      <a:pt x="389" y="1"/>
                    </a:moveTo>
                    <a:cubicBezTo>
                      <a:pt x="389" y="1"/>
                      <a:pt x="1" y="3585"/>
                      <a:pt x="959" y="5958"/>
                    </a:cubicBezTo>
                    <a:cubicBezTo>
                      <a:pt x="1941" y="8355"/>
                      <a:pt x="3287" y="11642"/>
                      <a:pt x="3287" y="11642"/>
                    </a:cubicBezTo>
                    <a:lnTo>
                      <a:pt x="8560" y="9496"/>
                    </a:lnTo>
                    <a:lnTo>
                      <a:pt x="389"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24" name="Google Shape;824;p21"/>
              <p:cNvSpPr/>
              <p:nvPr/>
            </p:nvSpPr>
            <p:spPr>
              <a:xfrm>
                <a:off x="-1875500" y="923450"/>
                <a:ext cx="152375" cy="312725"/>
              </a:xfrm>
              <a:custGeom>
                <a:avLst/>
                <a:gdLst/>
                <a:ahLst/>
                <a:cxnLst/>
                <a:rect l="l" t="t" r="r" b="b"/>
                <a:pathLst>
                  <a:path w="6095" h="12509" extrusionOk="0">
                    <a:moveTo>
                      <a:pt x="0" y="0"/>
                    </a:moveTo>
                    <a:lnTo>
                      <a:pt x="822" y="12508"/>
                    </a:lnTo>
                    <a:lnTo>
                      <a:pt x="6095" y="10340"/>
                    </a:lnTo>
                    <a:cubicBezTo>
                      <a:pt x="6095" y="10340"/>
                      <a:pt x="4748" y="7053"/>
                      <a:pt x="3766" y="4656"/>
                    </a:cubicBezTo>
                    <a:cubicBezTo>
                      <a:pt x="2785" y="2283"/>
                      <a:pt x="0" y="0"/>
                      <a:pt x="0" y="0"/>
                    </a:cubicBezTo>
                    <a:close/>
                  </a:path>
                </a:pathLst>
              </a:custGeom>
              <a:solidFill>
                <a:srgbClr val="F95F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25" name="Google Shape;825;p21"/>
              <p:cNvSpPr/>
              <p:nvPr/>
            </p:nvSpPr>
            <p:spPr>
              <a:xfrm>
                <a:off x="-1875500" y="923450"/>
                <a:ext cx="152375" cy="312725"/>
              </a:xfrm>
              <a:custGeom>
                <a:avLst/>
                <a:gdLst/>
                <a:ahLst/>
                <a:cxnLst/>
                <a:rect l="l" t="t" r="r" b="b"/>
                <a:pathLst>
                  <a:path w="6095" h="12509" extrusionOk="0">
                    <a:moveTo>
                      <a:pt x="0" y="0"/>
                    </a:moveTo>
                    <a:lnTo>
                      <a:pt x="822" y="12508"/>
                    </a:lnTo>
                    <a:lnTo>
                      <a:pt x="6095" y="10340"/>
                    </a:lnTo>
                    <a:cubicBezTo>
                      <a:pt x="6095" y="10340"/>
                      <a:pt x="4748" y="7053"/>
                      <a:pt x="3766" y="4656"/>
                    </a:cubicBezTo>
                    <a:cubicBezTo>
                      <a:pt x="2785" y="2283"/>
                      <a:pt x="0" y="0"/>
                      <a:pt x="0"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26" name="Google Shape;826;p21"/>
              <p:cNvSpPr/>
              <p:nvPr/>
            </p:nvSpPr>
            <p:spPr>
              <a:xfrm>
                <a:off x="-2199050" y="712875"/>
                <a:ext cx="271650" cy="234550"/>
              </a:xfrm>
              <a:custGeom>
                <a:avLst/>
                <a:gdLst/>
                <a:ahLst/>
                <a:cxnLst/>
                <a:rect l="l" t="t" r="r" b="b"/>
                <a:pathLst>
                  <a:path w="10866" h="9382" extrusionOk="0">
                    <a:moveTo>
                      <a:pt x="2739" y="1"/>
                    </a:moveTo>
                    <a:cubicBezTo>
                      <a:pt x="2739" y="1"/>
                      <a:pt x="0" y="3744"/>
                      <a:pt x="548" y="9382"/>
                    </a:cubicBezTo>
                    <a:lnTo>
                      <a:pt x="10865" y="5159"/>
                    </a:lnTo>
                    <a:cubicBezTo>
                      <a:pt x="7327" y="754"/>
                      <a:pt x="2739" y="1"/>
                      <a:pt x="2739"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27" name="Google Shape;827;p21"/>
              <p:cNvSpPr/>
              <p:nvPr/>
            </p:nvSpPr>
            <p:spPr>
              <a:xfrm>
                <a:off x="-1972525" y="1247000"/>
                <a:ext cx="144400" cy="73625"/>
              </a:xfrm>
              <a:custGeom>
                <a:avLst/>
                <a:gdLst/>
                <a:ahLst/>
                <a:cxnLst/>
                <a:rect l="l" t="t" r="r" b="b"/>
                <a:pathLst>
                  <a:path w="5776" h="2945" extrusionOk="0">
                    <a:moveTo>
                      <a:pt x="5776" y="0"/>
                    </a:moveTo>
                    <a:lnTo>
                      <a:pt x="1" y="2351"/>
                    </a:lnTo>
                    <a:lnTo>
                      <a:pt x="823" y="2945"/>
                    </a:lnTo>
                    <a:lnTo>
                      <a:pt x="5593" y="982"/>
                    </a:lnTo>
                    <a:lnTo>
                      <a:pt x="5776" y="0"/>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28" name="Google Shape;828;p21"/>
              <p:cNvSpPr/>
              <p:nvPr/>
            </p:nvSpPr>
            <p:spPr>
              <a:xfrm>
                <a:off x="-2185350" y="841850"/>
                <a:ext cx="372075" cy="463950"/>
              </a:xfrm>
              <a:custGeom>
                <a:avLst/>
                <a:gdLst/>
                <a:ahLst/>
                <a:cxnLst/>
                <a:rect l="l" t="t" r="r" b="b"/>
                <a:pathLst>
                  <a:path w="14883" h="18558" extrusionOk="0">
                    <a:moveTo>
                      <a:pt x="10317" y="0"/>
                    </a:moveTo>
                    <a:lnTo>
                      <a:pt x="0" y="4223"/>
                    </a:lnTo>
                    <a:cubicBezTo>
                      <a:pt x="411" y="8263"/>
                      <a:pt x="2488" y="13284"/>
                      <a:pt x="8514" y="18557"/>
                    </a:cubicBezTo>
                    <a:lnTo>
                      <a:pt x="11413" y="17393"/>
                    </a:lnTo>
                    <a:lnTo>
                      <a:pt x="14289" y="16206"/>
                    </a:lnTo>
                    <a:cubicBezTo>
                      <a:pt x="14882" y="8217"/>
                      <a:pt x="12873" y="3173"/>
                      <a:pt x="10317"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29" name="Google Shape;829;p21"/>
              <p:cNvSpPr/>
              <p:nvPr/>
            </p:nvSpPr>
            <p:spPr>
              <a:xfrm>
                <a:off x="-2089500" y="927675"/>
                <a:ext cx="146100" cy="129100"/>
              </a:xfrm>
              <a:custGeom>
                <a:avLst/>
                <a:gdLst/>
                <a:ahLst/>
                <a:cxnLst/>
                <a:rect l="l" t="t" r="r" b="b"/>
                <a:pathLst>
                  <a:path w="5844" h="5164" extrusionOk="0">
                    <a:moveTo>
                      <a:pt x="2923" y="0"/>
                    </a:moveTo>
                    <a:cubicBezTo>
                      <a:pt x="2596" y="0"/>
                      <a:pt x="2263" y="63"/>
                      <a:pt x="1941" y="196"/>
                    </a:cubicBezTo>
                    <a:cubicBezTo>
                      <a:pt x="640" y="744"/>
                      <a:pt x="1" y="2251"/>
                      <a:pt x="526" y="3552"/>
                    </a:cubicBezTo>
                    <a:cubicBezTo>
                      <a:pt x="940" y="4553"/>
                      <a:pt x="1904" y="5163"/>
                      <a:pt x="2922" y="5163"/>
                    </a:cubicBezTo>
                    <a:cubicBezTo>
                      <a:pt x="3249" y="5163"/>
                      <a:pt x="3582" y="5100"/>
                      <a:pt x="3904" y="4967"/>
                    </a:cubicBezTo>
                    <a:cubicBezTo>
                      <a:pt x="5228" y="4419"/>
                      <a:pt x="5844" y="2935"/>
                      <a:pt x="5319" y="1612"/>
                    </a:cubicBezTo>
                    <a:cubicBezTo>
                      <a:pt x="4904" y="610"/>
                      <a:pt x="3941" y="0"/>
                      <a:pt x="2923"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30" name="Google Shape;830;p21"/>
              <p:cNvSpPr/>
              <p:nvPr/>
            </p:nvSpPr>
            <p:spPr>
              <a:xfrm>
                <a:off x="-2042125" y="1165400"/>
                <a:ext cx="243100" cy="121550"/>
              </a:xfrm>
              <a:custGeom>
                <a:avLst/>
                <a:gdLst/>
                <a:ahLst/>
                <a:cxnLst/>
                <a:rect l="l" t="t" r="r" b="b"/>
                <a:pathLst>
                  <a:path w="9724" h="4862" extrusionOk="0">
                    <a:moveTo>
                      <a:pt x="9290" y="0"/>
                    </a:moveTo>
                    <a:lnTo>
                      <a:pt x="0" y="3812"/>
                    </a:lnTo>
                    <a:lnTo>
                      <a:pt x="411" y="4862"/>
                    </a:lnTo>
                    <a:lnTo>
                      <a:pt x="9724" y="1050"/>
                    </a:lnTo>
                    <a:lnTo>
                      <a:pt x="9290" y="0"/>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31" name="Google Shape;831;p21"/>
              <p:cNvSpPr/>
              <p:nvPr/>
            </p:nvSpPr>
            <p:spPr>
              <a:xfrm>
                <a:off x="-2089500" y="1106625"/>
                <a:ext cx="322425" cy="153525"/>
              </a:xfrm>
              <a:custGeom>
                <a:avLst/>
                <a:gdLst/>
                <a:ahLst/>
                <a:cxnLst/>
                <a:rect l="l" t="t" r="r" b="b"/>
                <a:pathLst>
                  <a:path w="12897" h="6141" extrusionOk="0">
                    <a:moveTo>
                      <a:pt x="12463" y="0"/>
                    </a:moveTo>
                    <a:lnTo>
                      <a:pt x="1" y="5090"/>
                    </a:lnTo>
                    <a:lnTo>
                      <a:pt x="434" y="6140"/>
                    </a:lnTo>
                    <a:lnTo>
                      <a:pt x="12897" y="1027"/>
                    </a:lnTo>
                    <a:lnTo>
                      <a:pt x="12463" y="0"/>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32" name="Google Shape;832;p21"/>
              <p:cNvSpPr/>
              <p:nvPr/>
            </p:nvSpPr>
            <p:spPr>
              <a:xfrm>
                <a:off x="-1952550" y="1281225"/>
                <a:ext cx="143825" cy="122150"/>
              </a:xfrm>
              <a:custGeom>
                <a:avLst/>
                <a:gdLst/>
                <a:ahLst/>
                <a:cxnLst/>
                <a:rect l="l" t="t" r="r" b="b"/>
                <a:pathLst>
                  <a:path w="5753" h="4886" extrusionOk="0">
                    <a:moveTo>
                      <a:pt x="3858" y="1"/>
                    </a:moveTo>
                    <a:lnTo>
                      <a:pt x="3858" y="1"/>
                    </a:lnTo>
                    <a:cubicBezTo>
                      <a:pt x="1987" y="777"/>
                      <a:pt x="822" y="1256"/>
                      <a:pt x="822" y="1256"/>
                    </a:cubicBezTo>
                    <a:cubicBezTo>
                      <a:pt x="1" y="2945"/>
                      <a:pt x="3151" y="2740"/>
                      <a:pt x="3516" y="4885"/>
                    </a:cubicBezTo>
                    <a:cubicBezTo>
                      <a:pt x="4269" y="3721"/>
                      <a:pt x="5753" y="1598"/>
                      <a:pt x="3858"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33" name="Google Shape;833;p21"/>
              <p:cNvSpPr/>
              <p:nvPr/>
            </p:nvSpPr>
            <p:spPr>
              <a:xfrm>
                <a:off x="-2155125" y="755100"/>
                <a:ext cx="24575" cy="86775"/>
              </a:xfrm>
              <a:custGeom>
                <a:avLst/>
                <a:gdLst/>
                <a:ahLst/>
                <a:cxnLst/>
                <a:rect l="l" t="t" r="r" b="b"/>
                <a:pathLst>
                  <a:path w="983" h="3471" fill="none" extrusionOk="0">
                    <a:moveTo>
                      <a:pt x="982" y="1"/>
                    </a:moveTo>
                    <a:cubicBezTo>
                      <a:pt x="982" y="1"/>
                      <a:pt x="69" y="1256"/>
                      <a:pt x="1" y="3470"/>
                    </a:cubicBezTo>
                  </a:path>
                </a:pathLst>
              </a:custGeom>
              <a:solidFill>
                <a:srgbClr val="FFFFFF">
                  <a:alpha val="24110"/>
                </a:srgbClr>
              </a:solidFill>
              <a:ln w="970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34" name="Google Shape;834;p21"/>
              <p:cNvSpPr/>
              <p:nvPr/>
            </p:nvSpPr>
            <p:spPr>
              <a:xfrm>
                <a:off x="-2130575" y="1187075"/>
                <a:ext cx="49675" cy="127275"/>
              </a:xfrm>
              <a:custGeom>
                <a:avLst/>
                <a:gdLst/>
                <a:ahLst/>
                <a:cxnLst/>
                <a:rect l="l" t="t" r="r" b="b"/>
                <a:pathLst>
                  <a:path w="1987" h="5091" fill="none" extrusionOk="0">
                    <a:moveTo>
                      <a:pt x="1986" y="5090"/>
                    </a:moveTo>
                    <a:lnTo>
                      <a:pt x="0" y="0"/>
                    </a:lnTo>
                  </a:path>
                </a:pathLst>
              </a:custGeom>
              <a:solidFill>
                <a:srgbClr val="FFFFFF">
                  <a:alpha val="24110"/>
                </a:srgbClr>
              </a:solidFill>
              <a:ln w="970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35" name="Google Shape;835;p21"/>
              <p:cNvSpPr/>
              <p:nvPr/>
            </p:nvSpPr>
            <p:spPr>
              <a:xfrm>
                <a:off x="-2160250" y="876650"/>
                <a:ext cx="5150" cy="27975"/>
              </a:xfrm>
              <a:custGeom>
                <a:avLst/>
                <a:gdLst/>
                <a:ahLst/>
                <a:cxnLst/>
                <a:rect l="l" t="t" r="r" b="b"/>
                <a:pathLst>
                  <a:path w="206" h="1119" fill="none" extrusionOk="0">
                    <a:moveTo>
                      <a:pt x="206" y="115"/>
                    </a:moveTo>
                    <a:cubicBezTo>
                      <a:pt x="206" y="115"/>
                      <a:pt x="0" y="0"/>
                      <a:pt x="206" y="1119"/>
                    </a:cubicBezTo>
                  </a:path>
                </a:pathLst>
              </a:custGeom>
              <a:solidFill>
                <a:srgbClr val="FFFFFF">
                  <a:alpha val="24110"/>
                </a:srgbClr>
              </a:solidFill>
              <a:ln w="970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36" name="Google Shape;836;p21"/>
              <p:cNvSpPr/>
              <p:nvPr/>
            </p:nvSpPr>
            <p:spPr>
              <a:xfrm>
                <a:off x="-1936575" y="859525"/>
                <a:ext cx="109975" cy="252500"/>
              </a:xfrm>
              <a:custGeom>
                <a:avLst/>
                <a:gdLst/>
                <a:ahLst/>
                <a:cxnLst/>
                <a:rect l="l" t="t" r="r" b="b"/>
                <a:pathLst>
                  <a:path w="4399" h="10100" extrusionOk="0">
                    <a:moveTo>
                      <a:pt x="1" y="1"/>
                    </a:moveTo>
                    <a:cubicBezTo>
                      <a:pt x="1" y="1"/>
                      <a:pt x="3379" y="4520"/>
                      <a:pt x="3196" y="9907"/>
                    </a:cubicBezTo>
                    <a:cubicBezTo>
                      <a:pt x="3221" y="10038"/>
                      <a:pt x="3255" y="10100"/>
                      <a:pt x="3293" y="10100"/>
                    </a:cubicBezTo>
                    <a:cubicBezTo>
                      <a:pt x="3669" y="10100"/>
                      <a:pt x="4398" y="4004"/>
                      <a:pt x="1" y="1"/>
                    </a:cubicBezTo>
                    <a:close/>
                  </a:path>
                </a:pathLst>
              </a:custGeom>
              <a:solidFill>
                <a:srgbClr val="0C0044">
                  <a:alpha val="1473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37" name="Google Shape;837;p21"/>
              <p:cNvSpPr/>
              <p:nvPr/>
            </p:nvSpPr>
            <p:spPr>
              <a:xfrm>
                <a:off x="-2031300" y="975950"/>
                <a:ext cx="69025" cy="70775"/>
              </a:xfrm>
              <a:custGeom>
                <a:avLst/>
                <a:gdLst/>
                <a:ahLst/>
                <a:cxnLst/>
                <a:rect l="l" t="t" r="r" b="b"/>
                <a:pathLst>
                  <a:path w="2761" h="2831" extrusionOk="0">
                    <a:moveTo>
                      <a:pt x="2352" y="0"/>
                    </a:moveTo>
                    <a:lnTo>
                      <a:pt x="2352" y="0"/>
                    </a:lnTo>
                    <a:cubicBezTo>
                      <a:pt x="1736" y="2830"/>
                      <a:pt x="1" y="2077"/>
                      <a:pt x="206" y="2488"/>
                    </a:cubicBezTo>
                    <a:cubicBezTo>
                      <a:pt x="282" y="2493"/>
                      <a:pt x="355" y="2495"/>
                      <a:pt x="425" y="2495"/>
                    </a:cubicBezTo>
                    <a:cubicBezTo>
                      <a:pt x="2760" y="2495"/>
                      <a:pt x="2352" y="0"/>
                      <a:pt x="2352"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838" name="Google Shape;838;p21"/>
            <p:cNvGrpSpPr/>
            <p:nvPr/>
          </p:nvGrpSpPr>
          <p:grpSpPr>
            <a:xfrm rot="-359227">
              <a:off x="7447077" y="1345537"/>
              <a:ext cx="811988" cy="827987"/>
              <a:chOff x="-1445825" y="13850"/>
              <a:chExt cx="812025" cy="828025"/>
            </a:xfrm>
          </p:grpSpPr>
          <p:sp>
            <p:nvSpPr>
              <p:cNvPr id="839" name="Google Shape;839;p21"/>
              <p:cNvSpPr/>
              <p:nvPr/>
            </p:nvSpPr>
            <p:spPr>
              <a:xfrm>
                <a:off x="-1398450" y="367075"/>
                <a:ext cx="575775" cy="346400"/>
              </a:xfrm>
              <a:custGeom>
                <a:avLst/>
                <a:gdLst/>
                <a:ahLst/>
                <a:cxnLst/>
                <a:rect l="l" t="t" r="r" b="b"/>
                <a:pathLst>
                  <a:path w="23031" h="13856" extrusionOk="0">
                    <a:moveTo>
                      <a:pt x="13558" y="1"/>
                    </a:moveTo>
                    <a:lnTo>
                      <a:pt x="0" y="1963"/>
                    </a:lnTo>
                    <a:lnTo>
                      <a:pt x="9906" y="13855"/>
                    </a:lnTo>
                    <a:lnTo>
                      <a:pt x="23031" y="11733"/>
                    </a:lnTo>
                    <a:lnTo>
                      <a:pt x="1355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40" name="Google Shape;840;p21"/>
              <p:cNvSpPr/>
              <p:nvPr/>
            </p:nvSpPr>
            <p:spPr>
              <a:xfrm>
                <a:off x="-1424150" y="426425"/>
                <a:ext cx="273375" cy="401750"/>
              </a:xfrm>
              <a:custGeom>
                <a:avLst/>
                <a:gdLst/>
                <a:ahLst/>
                <a:cxnLst/>
                <a:rect l="l" t="t" r="r" b="b"/>
                <a:pathLst>
                  <a:path w="10935" h="16070" extrusionOk="0">
                    <a:moveTo>
                      <a:pt x="1370" y="0"/>
                    </a:moveTo>
                    <a:lnTo>
                      <a:pt x="1" y="4451"/>
                    </a:lnTo>
                    <a:lnTo>
                      <a:pt x="9519" y="16069"/>
                    </a:lnTo>
                    <a:lnTo>
                      <a:pt x="10934" y="11481"/>
                    </a:lnTo>
                    <a:lnTo>
                      <a:pt x="1370"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41" name="Google Shape;841;p21"/>
              <p:cNvSpPr/>
              <p:nvPr/>
            </p:nvSpPr>
            <p:spPr>
              <a:xfrm>
                <a:off x="-1186175" y="660375"/>
                <a:ext cx="363500" cy="167800"/>
              </a:xfrm>
              <a:custGeom>
                <a:avLst/>
                <a:gdLst/>
                <a:ahLst/>
                <a:cxnLst/>
                <a:rect l="l" t="t" r="r" b="b"/>
                <a:pathLst>
                  <a:path w="14540" h="6712" extrusionOk="0">
                    <a:moveTo>
                      <a:pt x="14540" y="1"/>
                    </a:moveTo>
                    <a:lnTo>
                      <a:pt x="1415" y="2123"/>
                    </a:lnTo>
                    <a:lnTo>
                      <a:pt x="0" y="6711"/>
                    </a:lnTo>
                    <a:lnTo>
                      <a:pt x="13284" y="4041"/>
                    </a:lnTo>
                    <a:lnTo>
                      <a:pt x="14540"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42" name="Google Shape;842;p21"/>
              <p:cNvSpPr/>
              <p:nvPr/>
            </p:nvSpPr>
            <p:spPr>
              <a:xfrm>
                <a:off x="-1059500" y="13850"/>
                <a:ext cx="398325" cy="646550"/>
              </a:xfrm>
              <a:custGeom>
                <a:avLst/>
                <a:gdLst/>
                <a:ahLst/>
                <a:cxnLst/>
                <a:rect l="l" t="t" r="r" b="b"/>
                <a:pathLst>
                  <a:path w="15933" h="25862" extrusionOk="0">
                    <a:moveTo>
                      <a:pt x="5981" y="1"/>
                    </a:moveTo>
                    <a:lnTo>
                      <a:pt x="0" y="14130"/>
                    </a:lnTo>
                    <a:lnTo>
                      <a:pt x="9473" y="25862"/>
                    </a:lnTo>
                    <a:lnTo>
                      <a:pt x="15932" y="10774"/>
                    </a:lnTo>
                    <a:lnTo>
                      <a:pt x="5981"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43" name="Google Shape;843;p21"/>
              <p:cNvSpPr/>
              <p:nvPr/>
            </p:nvSpPr>
            <p:spPr>
              <a:xfrm>
                <a:off x="-898575" y="26400"/>
                <a:ext cx="264775" cy="264225"/>
              </a:xfrm>
              <a:custGeom>
                <a:avLst/>
                <a:gdLst/>
                <a:ahLst/>
                <a:cxnLst/>
                <a:rect l="l" t="t" r="r" b="b"/>
                <a:pathLst>
                  <a:path w="10591" h="10569" extrusionOk="0">
                    <a:moveTo>
                      <a:pt x="0" y="1"/>
                    </a:moveTo>
                    <a:lnTo>
                      <a:pt x="9769" y="10569"/>
                    </a:lnTo>
                    <a:lnTo>
                      <a:pt x="10591" y="10204"/>
                    </a:lnTo>
                    <a:lnTo>
                      <a:pt x="1278" y="389"/>
                    </a:lnTo>
                    <a:lnTo>
                      <a:pt x="0" y="1"/>
                    </a:ln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44" name="Google Shape;844;p21"/>
              <p:cNvSpPr/>
              <p:nvPr/>
            </p:nvSpPr>
            <p:spPr>
              <a:xfrm>
                <a:off x="-854075" y="281475"/>
                <a:ext cx="220275" cy="479925"/>
              </a:xfrm>
              <a:custGeom>
                <a:avLst/>
                <a:gdLst/>
                <a:ahLst/>
                <a:cxnLst/>
                <a:rect l="l" t="t" r="r" b="b"/>
                <a:pathLst>
                  <a:path w="8811" h="19197" extrusionOk="0">
                    <a:moveTo>
                      <a:pt x="8811" y="1"/>
                    </a:moveTo>
                    <a:lnTo>
                      <a:pt x="7715" y="69"/>
                    </a:lnTo>
                    <a:lnTo>
                      <a:pt x="1256" y="15157"/>
                    </a:lnTo>
                    <a:lnTo>
                      <a:pt x="0" y="19197"/>
                    </a:lnTo>
                    <a:lnTo>
                      <a:pt x="8811" y="1"/>
                    </a:lnTo>
                    <a:close/>
                    <a:moveTo>
                      <a:pt x="0" y="19197"/>
                    </a:moveTo>
                    <a:lnTo>
                      <a:pt x="0" y="19197"/>
                    </a:lnTo>
                    <a:lnTo>
                      <a:pt x="0" y="19197"/>
                    </a:ln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45" name="Google Shape;845;p21"/>
              <p:cNvSpPr/>
              <p:nvPr/>
            </p:nvSpPr>
            <p:spPr>
              <a:xfrm>
                <a:off x="-1388200" y="367075"/>
                <a:ext cx="565525" cy="346400"/>
              </a:xfrm>
              <a:custGeom>
                <a:avLst/>
                <a:gdLst/>
                <a:ahLst/>
                <a:cxnLst/>
                <a:rect l="l" t="t" r="r" b="b"/>
                <a:pathLst>
                  <a:path w="22621" h="13856" extrusionOk="0">
                    <a:moveTo>
                      <a:pt x="13148" y="1"/>
                    </a:moveTo>
                    <a:lnTo>
                      <a:pt x="1" y="685"/>
                    </a:lnTo>
                    <a:lnTo>
                      <a:pt x="9496" y="13855"/>
                    </a:lnTo>
                    <a:lnTo>
                      <a:pt x="22621" y="11733"/>
                    </a:lnTo>
                    <a:lnTo>
                      <a:pt x="1314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46" name="Google Shape;846;p21"/>
              <p:cNvSpPr/>
              <p:nvPr/>
            </p:nvSpPr>
            <p:spPr>
              <a:xfrm>
                <a:off x="-1379050" y="411575"/>
                <a:ext cx="228275" cy="301900"/>
              </a:xfrm>
              <a:custGeom>
                <a:avLst/>
                <a:gdLst/>
                <a:ahLst/>
                <a:cxnLst/>
                <a:rect l="l" t="t" r="r" b="b"/>
                <a:pathLst>
                  <a:path w="9131" h="12076" extrusionOk="0">
                    <a:moveTo>
                      <a:pt x="434" y="1"/>
                    </a:moveTo>
                    <a:lnTo>
                      <a:pt x="0" y="69"/>
                    </a:lnTo>
                    <a:lnTo>
                      <a:pt x="9130" y="12075"/>
                    </a:lnTo>
                    <a:lnTo>
                      <a:pt x="43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47" name="Google Shape;847;p21"/>
              <p:cNvSpPr/>
              <p:nvPr/>
            </p:nvSpPr>
            <p:spPr>
              <a:xfrm>
                <a:off x="-1445825" y="501750"/>
                <a:ext cx="598050" cy="340125"/>
              </a:xfrm>
              <a:custGeom>
                <a:avLst/>
                <a:gdLst/>
                <a:ahLst/>
                <a:cxnLst/>
                <a:rect l="l" t="t" r="r" b="b"/>
                <a:pathLst>
                  <a:path w="23922" h="13605" extrusionOk="0">
                    <a:moveTo>
                      <a:pt x="1324" y="0"/>
                    </a:moveTo>
                    <a:lnTo>
                      <a:pt x="1" y="571"/>
                    </a:lnTo>
                    <a:lnTo>
                      <a:pt x="10226" y="13604"/>
                    </a:lnTo>
                    <a:lnTo>
                      <a:pt x="23670" y="10386"/>
                    </a:lnTo>
                    <a:lnTo>
                      <a:pt x="23922" y="9541"/>
                    </a:lnTo>
                    <a:lnTo>
                      <a:pt x="10569" y="12486"/>
                    </a:lnTo>
                    <a:lnTo>
                      <a:pt x="1051" y="890"/>
                    </a:lnTo>
                    <a:lnTo>
                      <a:pt x="1324" y="0"/>
                    </a:ln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48" name="Google Shape;848;p21"/>
              <p:cNvSpPr/>
              <p:nvPr/>
            </p:nvSpPr>
            <p:spPr>
              <a:xfrm>
                <a:off x="-854075" y="664375"/>
                <a:ext cx="56525" cy="97025"/>
              </a:xfrm>
              <a:custGeom>
                <a:avLst/>
                <a:gdLst/>
                <a:ahLst/>
                <a:cxnLst/>
                <a:rect l="l" t="t" r="r" b="b"/>
                <a:pathLst>
                  <a:path w="2261" h="3881" extrusionOk="0">
                    <a:moveTo>
                      <a:pt x="1735" y="0"/>
                    </a:moveTo>
                    <a:cubicBezTo>
                      <a:pt x="1735" y="1"/>
                      <a:pt x="708" y="1644"/>
                      <a:pt x="0" y="3881"/>
                    </a:cubicBezTo>
                    <a:cubicBezTo>
                      <a:pt x="2260" y="2922"/>
                      <a:pt x="1735" y="1"/>
                      <a:pt x="1735" y="0"/>
                    </a:cubicBezTo>
                    <a:close/>
                  </a:path>
                </a:pathLst>
              </a:custGeom>
              <a:solidFill>
                <a:srgbClr val="EFC74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49" name="Google Shape;849;p21"/>
              <p:cNvSpPr/>
              <p:nvPr/>
            </p:nvSpPr>
            <p:spPr>
              <a:xfrm>
                <a:off x="-1059500" y="367075"/>
                <a:ext cx="236825" cy="295050"/>
              </a:xfrm>
              <a:custGeom>
                <a:avLst/>
                <a:gdLst/>
                <a:ahLst/>
                <a:cxnLst/>
                <a:rect l="l" t="t" r="r" b="b"/>
                <a:pathLst>
                  <a:path w="9473" h="11802" extrusionOk="0">
                    <a:moveTo>
                      <a:pt x="0" y="1"/>
                    </a:moveTo>
                    <a:lnTo>
                      <a:pt x="9016" y="11801"/>
                    </a:lnTo>
                    <a:lnTo>
                      <a:pt x="9473" y="11733"/>
                    </a:lnTo>
                    <a:lnTo>
                      <a:pt x="0"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50" name="Google Shape;850;p21"/>
              <p:cNvSpPr/>
              <p:nvPr/>
            </p:nvSpPr>
            <p:spPr>
              <a:xfrm>
                <a:off x="-843800" y="283200"/>
                <a:ext cx="182625" cy="377200"/>
              </a:xfrm>
              <a:custGeom>
                <a:avLst/>
                <a:gdLst/>
                <a:ahLst/>
                <a:cxnLst/>
                <a:rect l="l" t="t" r="r" b="b"/>
                <a:pathLst>
                  <a:path w="7305" h="15088" extrusionOk="0">
                    <a:moveTo>
                      <a:pt x="7304" y="0"/>
                    </a:moveTo>
                    <a:cubicBezTo>
                      <a:pt x="7304" y="1"/>
                      <a:pt x="662" y="6323"/>
                      <a:pt x="0" y="14654"/>
                    </a:cubicBezTo>
                    <a:cubicBezTo>
                      <a:pt x="502" y="15065"/>
                      <a:pt x="845" y="15088"/>
                      <a:pt x="845" y="15088"/>
                    </a:cubicBezTo>
                    <a:lnTo>
                      <a:pt x="7304"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51" name="Google Shape;851;p21"/>
              <p:cNvSpPr/>
              <p:nvPr/>
            </p:nvSpPr>
            <p:spPr>
              <a:xfrm>
                <a:off x="-1063500" y="13850"/>
                <a:ext cx="155800" cy="353250"/>
              </a:xfrm>
              <a:custGeom>
                <a:avLst/>
                <a:gdLst/>
                <a:ahLst/>
                <a:cxnLst/>
                <a:rect l="l" t="t" r="r" b="b"/>
                <a:pathLst>
                  <a:path w="6232" h="14130" extrusionOk="0">
                    <a:moveTo>
                      <a:pt x="6141" y="1"/>
                    </a:moveTo>
                    <a:cubicBezTo>
                      <a:pt x="1" y="9131"/>
                      <a:pt x="160" y="14130"/>
                      <a:pt x="160" y="14130"/>
                    </a:cubicBezTo>
                    <a:lnTo>
                      <a:pt x="6141" y="3607"/>
                    </a:lnTo>
                    <a:cubicBezTo>
                      <a:pt x="6141" y="3607"/>
                      <a:pt x="6232" y="1210"/>
                      <a:pt x="614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52" name="Google Shape;852;p21"/>
              <p:cNvSpPr/>
              <p:nvPr/>
            </p:nvSpPr>
            <p:spPr>
              <a:xfrm>
                <a:off x="-1388200" y="383050"/>
                <a:ext cx="540425" cy="330425"/>
              </a:xfrm>
              <a:custGeom>
                <a:avLst/>
                <a:gdLst/>
                <a:ahLst/>
                <a:cxnLst/>
                <a:rect l="l" t="t" r="r" b="b"/>
                <a:pathLst>
                  <a:path w="21617" h="13217" extrusionOk="0">
                    <a:moveTo>
                      <a:pt x="754" y="1"/>
                    </a:moveTo>
                    <a:lnTo>
                      <a:pt x="1" y="46"/>
                    </a:lnTo>
                    <a:lnTo>
                      <a:pt x="9496" y="13216"/>
                    </a:lnTo>
                    <a:lnTo>
                      <a:pt x="21617" y="11253"/>
                    </a:lnTo>
                    <a:cubicBezTo>
                      <a:pt x="21373" y="11200"/>
                      <a:pt x="21031" y="11176"/>
                      <a:pt x="20617" y="11176"/>
                    </a:cubicBezTo>
                    <a:cubicBezTo>
                      <a:pt x="17338" y="11176"/>
                      <a:pt x="9496" y="12669"/>
                      <a:pt x="9496" y="12669"/>
                    </a:cubicBezTo>
                    <a:lnTo>
                      <a:pt x="754" y="1"/>
                    </a:ln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53" name="Google Shape;853;p21"/>
              <p:cNvSpPr/>
              <p:nvPr/>
            </p:nvSpPr>
            <p:spPr>
              <a:xfrm>
                <a:off x="-1383050" y="492050"/>
                <a:ext cx="140875" cy="178450"/>
              </a:xfrm>
              <a:custGeom>
                <a:avLst/>
                <a:gdLst/>
                <a:ahLst/>
                <a:cxnLst/>
                <a:rect l="l" t="t" r="r" b="b"/>
                <a:pathLst>
                  <a:path w="5635" h="7138" extrusionOk="0">
                    <a:moveTo>
                      <a:pt x="0" y="0"/>
                    </a:moveTo>
                    <a:lnTo>
                      <a:pt x="0" y="0"/>
                    </a:lnTo>
                    <a:cubicBezTo>
                      <a:pt x="1" y="1"/>
                      <a:pt x="4165" y="5075"/>
                      <a:pt x="5339" y="6696"/>
                    </a:cubicBezTo>
                    <a:lnTo>
                      <a:pt x="5339" y="6696"/>
                    </a:lnTo>
                    <a:cubicBezTo>
                      <a:pt x="4395" y="5270"/>
                      <a:pt x="1422" y="836"/>
                      <a:pt x="0" y="0"/>
                    </a:cubicBezTo>
                    <a:close/>
                    <a:moveTo>
                      <a:pt x="5339" y="6696"/>
                    </a:moveTo>
                    <a:cubicBezTo>
                      <a:pt x="5523" y="6974"/>
                      <a:pt x="5630" y="7137"/>
                      <a:pt x="5633" y="7137"/>
                    </a:cubicBezTo>
                    <a:cubicBezTo>
                      <a:pt x="5634" y="7137"/>
                      <a:pt x="5614" y="7103"/>
                      <a:pt x="5570" y="7030"/>
                    </a:cubicBezTo>
                    <a:cubicBezTo>
                      <a:pt x="5518" y="6948"/>
                      <a:pt x="5439" y="6834"/>
                      <a:pt x="5339" y="6696"/>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54" name="Google Shape;854;p21"/>
              <p:cNvSpPr/>
              <p:nvPr/>
            </p:nvSpPr>
            <p:spPr>
              <a:xfrm>
                <a:off x="-800425" y="352800"/>
                <a:ext cx="101025" cy="195200"/>
              </a:xfrm>
              <a:custGeom>
                <a:avLst/>
                <a:gdLst/>
                <a:ahLst/>
                <a:cxnLst/>
                <a:rect l="l" t="t" r="r" b="b"/>
                <a:pathLst>
                  <a:path w="4041" h="7808" extrusionOk="0">
                    <a:moveTo>
                      <a:pt x="4040" y="1"/>
                    </a:moveTo>
                    <a:cubicBezTo>
                      <a:pt x="4040" y="1"/>
                      <a:pt x="1461" y="2489"/>
                      <a:pt x="0" y="7807"/>
                    </a:cubicBezTo>
                    <a:cubicBezTo>
                      <a:pt x="1027" y="5593"/>
                      <a:pt x="2648" y="1895"/>
                      <a:pt x="404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55" name="Google Shape;855;p21"/>
              <p:cNvSpPr/>
              <p:nvPr/>
            </p:nvSpPr>
            <p:spPr>
              <a:xfrm>
                <a:off x="-1108125" y="707175"/>
                <a:ext cx="234100" cy="39000"/>
              </a:xfrm>
              <a:custGeom>
                <a:avLst/>
                <a:gdLst/>
                <a:ahLst/>
                <a:cxnLst/>
                <a:rect l="l" t="t" r="r" b="b"/>
                <a:pathLst>
                  <a:path w="9364" h="1560" extrusionOk="0">
                    <a:moveTo>
                      <a:pt x="9364" y="0"/>
                    </a:moveTo>
                    <a:cubicBezTo>
                      <a:pt x="9363" y="0"/>
                      <a:pt x="1192" y="1028"/>
                      <a:pt x="119" y="1484"/>
                    </a:cubicBezTo>
                    <a:cubicBezTo>
                      <a:pt x="0" y="1536"/>
                      <a:pt x="16" y="1559"/>
                      <a:pt x="140" y="1559"/>
                    </a:cubicBezTo>
                    <a:cubicBezTo>
                      <a:pt x="1151" y="1559"/>
                      <a:pt x="9363" y="1"/>
                      <a:pt x="936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56" name="Google Shape;856;p21"/>
              <p:cNvSpPr/>
              <p:nvPr/>
            </p:nvSpPr>
            <p:spPr>
              <a:xfrm>
                <a:off x="-860350" y="53800"/>
                <a:ext cx="99875" cy="109575"/>
              </a:xfrm>
              <a:custGeom>
                <a:avLst/>
                <a:gdLst/>
                <a:ahLst/>
                <a:cxnLst/>
                <a:rect l="l" t="t" r="r" b="b"/>
                <a:pathLst>
                  <a:path w="3995" h="4383" fill="none" extrusionOk="0">
                    <a:moveTo>
                      <a:pt x="0" y="0"/>
                    </a:moveTo>
                    <a:lnTo>
                      <a:pt x="3995" y="4383"/>
                    </a:lnTo>
                  </a:path>
                </a:pathLst>
              </a:custGeom>
              <a:noFill/>
              <a:ln w="6850" cap="rnd" cmpd="sng">
                <a:solidFill>
                  <a:srgbClr val="FBD87E"/>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57" name="Google Shape;857;p21"/>
              <p:cNvSpPr/>
              <p:nvPr/>
            </p:nvSpPr>
            <p:spPr>
              <a:xfrm>
                <a:off x="-743950" y="179900"/>
                <a:ext cx="18850" cy="20575"/>
              </a:xfrm>
              <a:custGeom>
                <a:avLst/>
                <a:gdLst/>
                <a:ahLst/>
                <a:cxnLst/>
                <a:rect l="l" t="t" r="r" b="b"/>
                <a:pathLst>
                  <a:path w="754" h="823" fill="none" extrusionOk="0">
                    <a:moveTo>
                      <a:pt x="1" y="1"/>
                    </a:moveTo>
                    <a:lnTo>
                      <a:pt x="754" y="823"/>
                    </a:lnTo>
                  </a:path>
                </a:pathLst>
              </a:custGeom>
              <a:noFill/>
              <a:ln w="6850" cap="rnd" cmpd="sng">
                <a:solidFill>
                  <a:srgbClr val="FBD87E"/>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58" name="Google Shape;858;p21"/>
              <p:cNvSpPr/>
              <p:nvPr/>
            </p:nvSpPr>
            <p:spPr>
              <a:xfrm>
                <a:off x="-836375" y="682075"/>
                <a:ext cx="18850" cy="56500"/>
              </a:xfrm>
              <a:custGeom>
                <a:avLst/>
                <a:gdLst/>
                <a:ahLst/>
                <a:cxnLst/>
                <a:rect l="l" t="t" r="r" b="b"/>
                <a:pathLst>
                  <a:path w="754" h="2260" fill="none" extrusionOk="0">
                    <a:moveTo>
                      <a:pt x="0" y="2260"/>
                    </a:moveTo>
                    <a:cubicBezTo>
                      <a:pt x="0" y="2260"/>
                      <a:pt x="548" y="1529"/>
                      <a:pt x="753" y="0"/>
                    </a:cubicBezTo>
                  </a:path>
                </a:pathLst>
              </a:custGeom>
              <a:noFill/>
              <a:ln w="6850" cap="rnd"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59" name="Google Shape;859;p21"/>
              <p:cNvSpPr/>
              <p:nvPr/>
            </p:nvSpPr>
            <p:spPr>
              <a:xfrm>
                <a:off x="-1412725" y="547975"/>
                <a:ext cx="89050" cy="112425"/>
              </a:xfrm>
              <a:custGeom>
                <a:avLst/>
                <a:gdLst/>
                <a:ahLst/>
                <a:cxnLst/>
                <a:rect l="l" t="t" r="r" b="b"/>
                <a:pathLst>
                  <a:path w="3562" h="4497" fill="none" extrusionOk="0">
                    <a:moveTo>
                      <a:pt x="0" y="0"/>
                    </a:moveTo>
                    <a:lnTo>
                      <a:pt x="3561" y="4497"/>
                    </a:lnTo>
                  </a:path>
                </a:pathLst>
              </a:custGeom>
              <a:noFill/>
              <a:ln w="4575" cap="rnd" cmpd="sng">
                <a:solidFill>
                  <a:srgbClr val="FBD87E"/>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60" name="Google Shape;860;p21"/>
              <p:cNvSpPr/>
              <p:nvPr/>
            </p:nvSpPr>
            <p:spPr>
              <a:xfrm>
                <a:off x="-1305450" y="682075"/>
                <a:ext cx="35975" cy="44525"/>
              </a:xfrm>
              <a:custGeom>
                <a:avLst/>
                <a:gdLst/>
                <a:ahLst/>
                <a:cxnLst/>
                <a:rect l="l" t="t" r="r" b="b"/>
                <a:pathLst>
                  <a:path w="1439" h="1781" fill="none" extrusionOk="0">
                    <a:moveTo>
                      <a:pt x="1" y="0"/>
                    </a:moveTo>
                    <a:lnTo>
                      <a:pt x="1439" y="1780"/>
                    </a:lnTo>
                  </a:path>
                </a:pathLst>
              </a:custGeom>
              <a:noFill/>
              <a:ln w="4575" cap="rnd" cmpd="sng">
                <a:solidFill>
                  <a:srgbClr val="FBD87E"/>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861" name="Google Shape;861;p21"/>
            <p:cNvGrpSpPr/>
            <p:nvPr/>
          </p:nvGrpSpPr>
          <p:grpSpPr>
            <a:xfrm>
              <a:off x="8873313" y="2557163"/>
              <a:ext cx="650550" cy="641425"/>
              <a:chOff x="-2968275" y="-74025"/>
              <a:chExt cx="650550" cy="641425"/>
            </a:xfrm>
          </p:grpSpPr>
          <p:sp>
            <p:nvSpPr>
              <p:cNvPr id="862" name="Google Shape;862;p21"/>
              <p:cNvSpPr/>
              <p:nvPr/>
            </p:nvSpPr>
            <p:spPr>
              <a:xfrm>
                <a:off x="-2957425" y="-72300"/>
                <a:ext cx="639700" cy="639700"/>
              </a:xfrm>
              <a:custGeom>
                <a:avLst/>
                <a:gdLst/>
                <a:ahLst/>
                <a:cxnLst/>
                <a:rect l="l" t="t" r="r" b="b"/>
                <a:pathLst>
                  <a:path w="25588" h="25588" extrusionOk="0">
                    <a:moveTo>
                      <a:pt x="12805" y="0"/>
                    </a:moveTo>
                    <a:cubicBezTo>
                      <a:pt x="5730" y="0"/>
                      <a:pt x="0" y="5729"/>
                      <a:pt x="0" y="12805"/>
                    </a:cubicBezTo>
                    <a:cubicBezTo>
                      <a:pt x="0" y="19858"/>
                      <a:pt x="5730" y="25587"/>
                      <a:pt x="12805" y="25587"/>
                    </a:cubicBezTo>
                    <a:cubicBezTo>
                      <a:pt x="19858" y="25587"/>
                      <a:pt x="25588" y="19858"/>
                      <a:pt x="25588" y="12805"/>
                    </a:cubicBezTo>
                    <a:cubicBezTo>
                      <a:pt x="25588" y="5729"/>
                      <a:pt x="19858" y="0"/>
                      <a:pt x="1280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63" name="Google Shape;863;p21"/>
              <p:cNvSpPr/>
              <p:nvPr/>
            </p:nvSpPr>
            <p:spPr>
              <a:xfrm>
                <a:off x="-2816475" y="-72300"/>
                <a:ext cx="475350" cy="377425"/>
              </a:xfrm>
              <a:custGeom>
                <a:avLst/>
                <a:gdLst/>
                <a:ahLst/>
                <a:cxnLst/>
                <a:rect l="l" t="t" r="r" b="b"/>
                <a:pathLst>
                  <a:path w="19014" h="15097" extrusionOk="0">
                    <a:moveTo>
                      <a:pt x="7167" y="0"/>
                    </a:moveTo>
                    <a:cubicBezTo>
                      <a:pt x="4497" y="0"/>
                      <a:pt x="2032" y="799"/>
                      <a:pt x="0" y="2191"/>
                    </a:cubicBezTo>
                    <a:cubicBezTo>
                      <a:pt x="1575" y="4314"/>
                      <a:pt x="4816" y="5798"/>
                      <a:pt x="7350" y="8240"/>
                    </a:cubicBezTo>
                    <a:cubicBezTo>
                      <a:pt x="10513" y="11302"/>
                      <a:pt x="11952" y="15096"/>
                      <a:pt x="13780" y="15096"/>
                    </a:cubicBezTo>
                    <a:cubicBezTo>
                      <a:pt x="14431" y="15096"/>
                      <a:pt x="15132" y="14614"/>
                      <a:pt x="15978" y="13444"/>
                    </a:cubicBezTo>
                    <a:cubicBezTo>
                      <a:pt x="17051" y="11938"/>
                      <a:pt x="18215" y="10020"/>
                      <a:pt x="19014" y="7989"/>
                    </a:cubicBezTo>
                    <a:cubicBezTo>
                      <a:pt x="17119" y="3287"/>
                      <a:pt x="12531" y="0"/>
                      <a:pt x="7167"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64" name="Google Shape;864;p21"/>
              <p:cNvSpPr/>
              <p:nvPr/>
            </p:nvSpPr>
            <p:spPr>
              <a:xfrm>
                <a:off x="-2957425" y="37825"/>
                <a:ext cx="202600" cy="507300"/>
              </a:xfrm>
              <a:custGeom>
                <a:avLst/>
                <a:gdLst/>
                <a:ahLst/>
                <a:cxnLst/>
                <a:rect l="l" t="t" r="r" b="b"/>
                <a:pathLst>
                  <a:path w="8104" h="20292" extrusionOk="0">
                    <a:moveTo>
                      <a:pt x="3127" y="0"/>
                    </a:moveTo>
                    <a:lnTo>
                      <a:pt x="3127" y="0"/>
                    </a:lnTo>
                    <a:cubicBezTo>
                      <a:pt x="1187" y="2260"/>
                      <a:pt x="0" y="5182"/>
                      <a:pt x="0" y="8400"/>
                    </a:cubicBezTo>
                    <a:cubicBezTo>
                      <a:pt x="0" y="13810"/>
                      <a:pt x="3356" y="18420"/>
                      <a:pt x="8103" y="20292"/>
                    </a:cubicBezTo>
                    <a:cubicBezTo>
                      <a:pt x="3333" y="16823"/>
                      <a:pt x="6186" y="13627"/>
                      <a:pt x="4360" y="11048"/>
                    </a:cubicBezTo>
                    <a:cubicBezTo>
                      <a:pt x="2511" y="8469"/>
                      <a:pt x="4497" y="4657"/>
                      <a:pt x="3127"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65" name="Google Shape;865;p21"/>
              <p:cNvSpPr/>
              <p:nvPr/>
            </p:nvSpPr>
            <p:spPr>
              <a:xfrm>
                <a:off x="-2651000" y="376775"/>
                <a:ext cx="289900" cy="190625"/>
              </a:xfrm>
              <a:custGeom>
                <a:avLst/>
                <a:gdLst/>
                <a:ahLst/>
                <a:cxnLst/>
                <a:rect l="l" t="t" r="r" b="b"/>
                <a:pathLst>
                  <a:path w="11596" h="7625" extrusionOk="0">
                    <a:moveTo>
                      <a:pt x="4680" y="0"/>
                    </a:moveTo>
                    <a:cubicBezTo>
                      <a:pt x="4418" y="0"/>
                      <a:pt x="4131" y="22"/>
                      <a:pt x="3812" y="69"/>
                    </a:cubicBezTo>
                    <a:cubicBezTo>
                      <a:pt x="138" y="617"/>
                      <a:pt x="2854" y="4634"/>
                      <a:pt x="1" y="7624"/>
                    </a:cubicBezTo>
                    <a:lnTo>
                      <a:pt x="548" y="7624"/>
                    </a:lnTo>
                    <a:cubicBezTo>
                      <a:pt x="5250" y="7624"/>
                      <a:pt x="9382" y="5068"/>
                      <a:pt x="11596" y="1279"/>
                    </a:cubicBezTo>
                    <a:lnTo>
                      <a:pt x="11596" y="1279"/>
                    </a:lnTo>
                    <a:cubicBezTo>
                      <a:pt x="10814" y="1481"/>
                      <a:pt x="10179" y="1563"/>
                      <a:pt x="9646" y="1563"/>
                    </a:cubicBezTo>
                    <a:cubicBezTo>
                      <a:pt x="7322" y="1563"/>
                      <a:pt x="6927" y="0"/>
                      <a:pt x="4680"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66" name="Google Shape;866;p21"/>
              <p:cNvSpPr/>
              <p:nvPr/>
            </p:nvSpPr>
            <p:spPr>
              <a:xfrm>
                <a:off x="-2968275" y="69200"/>
                <a:ext cx="85625" cy="270125"/>
              </a:xfrm>
              <a:custGeom>
                <a:avLst/>
                <a:gdLst/>
                <a:ahLst/>
                <a:cxnLst/>
                <a:rect l="l" t="t" r="r" b="b"/>
                <a:pathLst>
                  <a:path w="3425" h="10805" extrusionOk="0">
                    <a:moveTo>
                      <a:pt x="3310" y="1"/>
                    </a:moveTo>
                    <a:cubicBezTo>
                      <a:pt x="3310" y="1"/>
                      <a:pt x="1" y="6027"/>
                      <a:pt x="1713" y="10729"/>
                    </a:cubicBezTo>
                    <a:cubicBezTo>
                      <a:pt x="1799" y="10781"/>
                      <a:pt x="1876" y="10805"/>
                      <a:pt x="1941" y="10805"/>
                    </a:cubicBezTo>
                    <a:cubicBezTo>
                      <a:pt x="2131" y="10805"/>
                      <a:pt x="2220" y="10596"/>
                      <a:pt x="2169" y="10272"/>
                    </a:cubicBezTo>
                    <a:cubicBezTo>
                      <a:pt x="1439" y="5890"/>
                      <a:pt x="3356" y="366"/>
                      <a:pt x="3402" y="183"/>
                    </a:cubicBezTo>
                    <a:cubicBezTo>
                      <a:pt x="3424" y="1"/>
                      <a:pt x="3310" y="1"/>
                      <a:pt x="3310"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67" name="Google Shape;867;p21"/>
              <p:cNvSpPr/>
              <p:nvPr/>
            </p:nvSpPr>
            <p:spPr>
              <a:xfrm>
                <a:off x="-2754850" y="-74025"/>
                <a:ext cx="197450" cy="59375"/>
              </a:xfrm>
              <a:custGeom>
                <a:avLst/>
                <a:gdLst/>
                <a:ahLst/>
                <a:cxnLst/>
                <a:rect l="l" t="t" r="r" b="b"/>
                <a:pathLst>
                  <a:path w="7898" h="2375" fill="none" extrusionOk="0">
                    <a:moveTo>
                      <a:pt x="0" y="2374"/>
                    </a:moveTo>
                    <a:cubicBezTo>
                      <a:pt x="0" y="2374"/>
                      <a:pt x="3515" y="1"/>
                      <a:pt x="7898" y="1667"/>
                    </a:cubicBezTo>
                  </a:path>
                </a:pathLst>
              </a:custGeom>
              <a:solidFill>
                <a:srgbClr val="FFFFFF">
                  <a:alpha val="32589"/>
                </a:srgbClr>
              </a:solidFill>
              <a:ln w="9700" cap="rnd" cmpd="sng">
                <a:solidFill>
                  <a:srgbClr val="61D9DA"/>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68" name="Google Shape;868;p21"/>
              <p:cNvSpPr/>
              <p:nvPr/>
            </p:nvSpPr>
            <p:spPr>
              <a:xfrm>
                <a:off x="-2608200" y="437875"/>
                <a:ext cx="177500" cy="99975"/>
              </a:xfrm>
              <a:custGeom>
                <a:avLst/>
                <a:gdLst/>
                <a:ahLst/>
                <a:cxnLst/>
                <a:rect l="l" t="t" r="r" b="b"/>
                <a:pathLst>
                  <a:path w="7100" h="3999" extrusionOk="0">
                    <a:moveTo>
                      <a:pt x="6917" y="0"/>
                    </a:moveTo>
                    <a:cubicBezTo>
                      <a:pt x="6059" y="0"/>
                      <a:pt x="3288" y="2684"/>
                      <a:pt x="1291" y="3654"/>
                    </a:cubicBezTo>
                    <a:lnTo>
                      <a:pt x="1291" y="3654"/>
                    </a:lnTo>
                    <a:cubicBezTo>
                      <a:pt x="2856" y="3167"/>
                      <a:pt x="5482" y="2096"/>
                      <a:pt x="7099" y="67"/>
                    </a:cubicBezTo>
                    <a:cubicBezTo>
                      <a:pt x="7055" y="22"/>
                      <a:pt x="6994" y="0"/>
                      <a:pt x="6917" y="0"/>
                    </a:cubicBezTo>
                    <a:close/>
                    <a:moveTo>
                      <a:pt x="1291" y="3654"/>
                    </a:moveTo>
                    <a:lnTo>
                      <a:pt x="1291" y="3654"/>
                    </a:lnTo>
                    <a:cubicBezTo>
                      <a:pt x="515" y="3895"/>
                      <a:pt x="0" y="3993"/>
                      <a:pt x="0" y="3993"/>
                    </a:cubicBezTo>
                    <a:cubicBezTo>
                      <a:pt x="37" y="3997"/>
                      <a:pt x="74" y="3998"/>
                      <a:pt x="112" y="3998"/>
                    </a:cubicBezTo>
                    <a:cubicBezTo>
                      <a:pt x="448" y="3998"/>
                      <a:pt x="851" y="3868"/>
                      <a:pt x="1291" y="3654"/>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69" name="Google Shape;869;p21"/>
              <p:cNvSpPr/>
              <p:nvPr/>
            </p:nvSpPr>
            <p:spPr>
              <a:xfrm>
                <a:off x="-2380525" y="187450"/>
                <a:ext cx="55950" cy="189350"/>
              </a:xfrm>
              <a:custGeom>
                <a:avLst/>
                <a:gdLst/>
                <a:ahLst/>
                <a:cxnLst/>
                <a:rect l="l" t="t" r="r" b="b"/>
                <a:pathLst>
                  <a:path w="2238" h="7574" extrusionOk="0">
                    <a:moveTo>
                      <a:pt x="1326" y="1"/>
                    </a:moveTo>
                    <a:cubicBezTo>
                      <a:pt x="1021" y="1"/>
                      <a:pt x="1162" y="5176"/>
                      <a:pt x="1" y="7574"/>
                    </a:cubicBezTo>
                    <a:cubicBezTo>
                      <a:pt x="1" y="7574"/>
                      <a:pt x="2238" y="3511"/>
                      <a:pt x="1576" y="680"/>
                    </a:cubicBezTo>
                    <a:cubicBezTo>
                      <a:pt x="1466" y="206"/>
                      <a:pt x="1387" y="1"/>
                      <a:pt x="1326"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870" name="Google Shape;870;p21"/>
            <p:cNvGrpSpPr/>
            <p:nvPr/>
          </p:nvGrpSpPr>
          <p:grpSpPr>
            <a:xfrm>
              <a:off x="5640313" y="-187487"/>
              <a:ext cx="392050" cy="392050"/>
              <a:chOff x="-3728925" y="-37500"/>
              <a:chExt cx="392050" cy="392050"/>
            </a:xfrm>
          </p:grpSpPr>
          <p:sp>
            <p:nvSpPr>
              <p:cNvPr id="871" name="Google Shape;871;p21"/>
              <p:cNvSpPr/>
              <p:nvPr/>
            </p:nvSpPr>
            <p:spPr>
              <a:xfrm>
                <a:off x="-3728925" y="-37500"/>
                <a:ext cx="392050" cy="392050"/>
              </a:xfrm>
              <a:custGeom>
                <a:avLst/>
                <a:gdLst/>
                <a:ahLst/>
                <a:cxnLst/>
                <a:rect l="l" t="t" r="r" b="b"/>
                <a:pathLst>
                  <a:path w="15682" h="15682" extrusionOk="0">
                    <a:moveTo>
                      <a:pt x="7830" y="0"/>
                    </a:moveTo>
                    <a:cubicBezTo>
                      <a:pt x="3516" y="0"/>
                      <a:pt x="1" y="3515"/>
                      <a:pt x="1" y="7852"/>
                    </a:cubicBezTo>
                    <a:cubicBezTo>
                      <a:pt x="1" y="12166"/>
                      <a:pt x="3516" y="15681"/>
                      <a:pt x="7830" y="15681"/>
                    </a:cubicBezTo>
                    <a:cubicBezTo>
                      <a:pt x="12166" y="15681"/>
                      <a:pt x="15682" y="12166"/>
                      <a:pt x="15682" y="7852"/>
                    </a:cubicBezTo>
                    <a:cubicBezTo>
                      <a:pt x="15682" y="3515"/>
                      <a:pt x="12166" y="0"/>
                      <a:pt x="783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72" name="Google Shape;872;p21"/>
              <p:cNvSpPr/>
              <p:nvPr/>
            </p:nvSpPr>
            <p:spPr>
              <a:xfrm>
                <a:off x="-3656450" y="37825"/>
                <a:ext cx="71925" cy="71925"/>
              </a:xfrm>
              <a:custGeom>
                <a:avLst/>
                <a:gdLst/>
                <a:ahLst/>
                <a:cxnLst/>
                <a:rect l="l" t="t" r="r" b="b"/>
                <a:pathLst>
                  <a:path w="2877" h="2877" extrusionOk="0">
                    <a:moveTo>
                      <a:pt x="1438" y="0"/>
                    </a:moveTo>
                    <a:cubicBezTo>
                      <a:pt x="639" y="0"/>
                      <a:pt x="0" y="639"/>
                      <a:pt x="0" y="1438"/>
                    </a:cubicBezTo>
                    <a:cubicBezTo>
                      <a:pt x="0" y="2214"/>
                      <a:pt x="639" y="2876"/>
                      <a:pt x="1438" y="2876"/>
                    </a:cubicBezTo>
                    <a:cubicBezTo>
                      <a:pt x="2237" y="2876"/>
                      <a:pt x="2876" y="2214"/>
                      <a:pt x="2876" y="1438"/>
                    </a:cubicBezTo>
                    <a:cubicBezTo>
                      <a:pt x="2876" y="639"/>
                      <a:pt x="2237" y="0"/>
                      <a:pt x="1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73" name="Google Shape;873;p21"/>
              <p:cNvSpPr/>
              <p:nvPr/>
            </p:nvSpPr>
            <p:spPr>
              <a:xfrm>
                <a:off x="-3447025" y="78325"/>
                <a:ext cx="31400" cy="31425"/>
              </a:xfrm>
              <a:custGeom>
                <a:avLst/>
                <a:gdLst/>
                <a:ahLst/>
                <a:cxnLst/>
                <a:rect l="l" t="t" r="r" b="b"/>
                <a:pathLst>
                  <a:path w="1256" h="1257" extrusionOk="0">
                    <a:moveTo>
                      <a:pt x="617" y="1"/>
                    </a:moveTo>
                    <a:cubicBezTo>
                      <a:pt x="274" y="1"/>
                      <a:pt x="0" y="275"/>
                      <a:pt x="0" y="617"/>
                    </a:cubicBezTo>
                    <a:cubicBezTo>
                      <a:pt x="0" y="982"/>
                      <a:pt x="274" y="1256"/>
                      <a:pt x="617" y="1256"/>
                    </a:cubicBezTo>
                    <a:cubicBezTo>
                      <a:pt x="959" y="1256"/>
                      <a:pt x="1256" y="982"/>
                      <a:pt x="1256" y="617"/>
                    </a:cubicBezTo>
                    <a:cubicBezTo>
                      <a:pt x="1256" y="275"/>
                      <a:pt x="959" y="1"/>
                      <a:pt x="61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74" name="Google Shape;874;p21"/>
              <p:cNvSpPr/>
              <p:nvPr/>
            </p:nvSpPr>
            <p:spPr>
              <a:xfrm>
                <a:off x="-3548600" y="263800"/>
                <a:ext cx="31400" cy="31400"/>
              </a:xfrm>
              <a:custGeom>
                <a:avLst/>
                <a:gdLst/>
                <a:ahLst/>
                <a:cxnLst/>
                <a:rect l="l" t="t" r="r" b="b"/>
                <a:pathLst>
                  <a:path w="1256" h="1256" extrusionOk="0">
                    <a:moveTo>
                      <a:pt x="617" y="0"/>
                    </a:moveTo>
                    <a:cubicBezTo>
                      <a:pt x="274" y="0"/>
                      <a:pt x="0" y="274"/>
                      <a:pt x="0" y="616"/>
                    </a:cubicBezTo>
                    <a:cubicBezTo>
                      <a:pt x="0" y="982"/>
                      <a:pt x="274" y="1256"/>
                      <a:pt x="617" y="1256"/>
                    </a:cubicBezTo>
                    <a:cubicBezTo>
                      <a:pt x="959" y="1256"/>
                      <a:pt x="1256" y="982"/>
                      <a:pt x="1256" y="616"/>
                    </a:cubicBezTo>
                    <a:cubicBezTo>
                      <a:pt x="1256" y="274"/>
                      <a:pt x="959" y="0"/>
                      <a:pt x="61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75" name="Google Shape;875;p21"/>
              <p:cNvSpPr/>
              <p:nvPr/>
            </p:nvSpPr>
            <p:spPr>
              <a:xfrm>
                <a:off x="-3620500" y="37825"/>
                <a:ext cx="49675" cy="49100"/>
              </a:xfrm>
              <a:custGeom>
                <a:avLst/>
                <a:gdLst/>
                <a:ahLst/>
                <a:cxnLst/>
                <a:rect l="l" t="t" r="r" b="b"/>
                <a:pathLst>
                  <a:path w="1987" h="1964" extrusionOk="0">
                    <a:moveTo>
                      <a:pt x="1005" y="0"/>
                    </a:moveTo>
                    <a:cubicBezTo>
                      <a:pt x="457" y="0"/>
                      <a:pt x="0" y="434"/>
                      <a:pt x="0" y="982"/>
                    </a:cubicBezTo>
                    <a:cubicBezTo>
                      <a:pt x="0" y="1530"/>
                      <a:pt x="457" y="1963"/>
                      <a:pt x="1005" y="1963"/>
                    </a:cubicBezTo>
                    <a:cubicBezTo>
                      <a:pt x="1552" y="1963"/>
                      <a:pt x="1986" y="1530"/>
                      <a:pt x="1986" y="982"/>
                    </a:cubicBezTo>
                    <a:cubicBezTo>
                      <a:pt x="1986" y="434"/>
                      <a:pt x="1552" y="0"/>
                      <a:pt x="100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76" name="Google Shape;876;p21"/>
              <p:cNvSpPr/>
              <p:nvPr/>
            </p:nvSpPr>
            <p:spPr>
              <a:xfrm>
                <a:off x="-3584550" y="141675"/>
                <a:ext cx="60500" cy="59950"/>
              </a:xfrm>
              <a:custGeom>
                <a:avLst/>
                <a:gdLst/>
                <a:ahLst/>
                <a:cxnLst/>
                <a:rect l="l" t="t" r="r" b="b"/>
                <a:pathLst>
                  <a:path w="2420" h="2398" extrusionOk="0">
                    <a:moveTo>
                      <a:pt x="1210" y="1"/>
                    </a:moveTo>
                    <a:cubicBezTo>
                      <a:pt x="548" y="1"/>
                      <a:pt x="0" y="526"/>
                      <a:pt x="0" y="1210"/>
                    </a:cubicBezTo>
                    <a:cubicBezTo>
                      <a:pt x="0" y="1872"/>
                      <a:pt x="548" y="2397"/>
                      <a:pt x="1210" y="2397"/>
                    </a:cubicBezTo>
                    <a:cubicBezTo>
                      <a:pt x="1872" y="2397"/>
                      <a:pt x="2420" y="1872"/>
                      <a:pt x="2420" y="1210"/>
                    </a:cubicBezTo>
                    <a:cubicBezTo>
                      <a:pt x="2420" y="526"/>
                      <a:pt x="1872" y="1"/>
                      <a:pt x="121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77" name="Google Shape;877;p21"/>
              <p:cNvSpPr/>
              <p:nvPr/>
            </p:nvSpPr>
            <p:spPr>
              <a:xfrm>
                <a:off x="-3477275" y="141675"/>
                <a:ext cx="91325" cy="90750"/>
              </a:xfrm>
              <a:custGeom>
                <a:avLst/>
                <a:gdLst/>
                <a:ahLst/>
                <a:cxnLst/>
                <a:rect l="l" t="t" r="r" b="b"/>
                <a:pathLst>
                  <a:path w="3653" h="3630" extrusionOk="0">
                    <a:moveTo>
                      <a:pt x="1827" y="1"/>
                    </a:moveTo>
                    <a:cubicBezTo>
                      <a:pt x="822" y="1"/>
                      <a:pt x="1" y="799"/>
                      <a:pt x="1" y="1827"/>
                    </a:cubicBezTo>
                    <a:cubicBezTo>
                      <a:pt x="1" y="2831"/>
                      <a:pt x="822" y="3630"/>
                      <a:pt x="1827" y="3630"/>
                    </a:cubicBezTo>
                    <a:cubicBezTo>
                      <a:pt x="2831" y="3630"/>
                      <a:pt x="3653" y="2831"/>
                      <a:pt x="3653" y="1827"/>
                    </a:cubicBezTo>
                    <a:cubicBezTo>
                      <a:pt x="3653" y="799"/>
                      <a:pt x="2831" y="1"/>
                      <a:pt x="182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78" name="Google Shape;878;p21"/>
              <p:cNvSpPr/>
              <p:nvPr/>
            </p:nvSpPr>
            <p:spPr>
              <a:xfrm>
                <a:off x="-3635900" y="232400"/>
                <a:ext cx="30825" cy="31425"/>
              </a:xfrm>
              <a:custGeom>
                <a:avLst/>
                <a:gdLst/>
                <a:ahLst/>
                <a:cxnLst/>
                <a:rect l="l" t="t" r="r" b="b"/>
                <a:pathLst>
                  <a:path w="1233" h="1257" extrusionOk="0">
                    <a:moveTo>
                      <a:pt x="616" y="1"/>
                    </a:moveTo>
                    <a:cubicBezTo>
                      <a:pt x="274" y="1"/>
                      <a:pt x="0" y="297"/>
                      <a:pt x="0" y="640"/>
                    </a:cubicBezTo>
                    <a:cubicBezTo>
                      <a:pt x="0" y="982"/>
                      <a:pt x="274" y="1256"/>
                      <a:pt x="616" y="1256"/>
                    </a:cubicBezTo>
                    <a:cubicBezTo>
                      <a:pt x="959" y="1256"/>
                      <a:pt x="1233" y="982"/>
                      <a:pt x="1233" y="640"/>
                    </a:cubicBezTo>
                    <a:cubicBezTo>
                      <a:pt x="1233" y="297"/>
                      <a:pt x="959" y="1"/>
                      <a:pt x="61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79" name="Google Shape;879;p21"/>
              <p:cNvSpPr/>
              <p:nvPr/>
            </p:nvSpPr>
            <p:spPr>
              <a:xfrm>
                <a:off x="-3540625" y="210150"/>
                <a:ext cx="172375" cy="122700"/>
              </a:xfrm>
              <a:custGeom>
                <a:avLst/>
                <a:gdLst/>
                <a:ahLst/>
                <a:cxnLst/>
                <a:rect l="l" t="t" r="r" b="b"/>
                <a:pathLst>
                  <a:path w="6895" h="4908" fill="none" extrusionOk="0">
                    <a:moveTo>
                      <a:pt x="1" y="4748"/>
                    </a:moveTo>
                    <a:cubicBezTo>
                      <a:pt x="1" y="4748"/>
                      <a:pt x="4680" y="4908"/>
                      <a:pt x="6894" y="1"/>
                    </a:cubicBezTo>
                  </a:path>
                </a:pathLst>
              </a:custGeom>
              <a:noFill/>
              <a:ln w="9700" cap="rnd" cmpd="sng">
                <a:solidFill>
                  <a:srgbClr val="DAD9C3"/>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80" name="Google Shape;880;p21"/>
              <p:cNvSpPr/>
              <p:nvPr/>
            </p:nvSpPr>
            <p:spPr>
              <a:xfrm>
                <a:off x="-3356300" y="141675"/>
                <a:ext cx="3450" cy="35400"/>
              </a:xfrm>
              <a:custGeom>
                <a:avLst/>
                <a:gdLst/>
                <a:ahLst/>
                <a:cxnLst/>
                <a:rect l="l" t="t" r="r" b="b"/>
                <a:pathLst>
                  <a:path w="138" h="1416" fill="none" extrusionOk="0">
                    <a:moveTo>
                      <a:pt x="0" y="1416"/>
                    </a:moveTo>
                    <a:cubicBezTo>
                      <a:pt x="0" y="1416"/>
                      <a:pt x="137" y="548"/>
                      <a:pt x="0" y="1"/>
                    </a:cubicBezTo>
                  </a:path>
                </a:pathLst>
              </a:custGeom>
              <a:noFill/>
              <a:ln w="9700" cap="rnd" cmpd="sng">
                <a:solidFill>
                  <a:srgbClr val="DAD9C3"/>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881" name="Google Shape;881;p21"/>
            <p:cNvGrpSpPr/>
            <p:nvPr/>
          </p:nvGrpSpPr>
          <p:grpSpPr>
            <a:xfrm>
              <a:off x="8537550" y="160650"/>
              <a:ext cx="672225" cy="665950"/>
              <a:chOff x="-2056400" y="-375325"/>
              <a:chExt cx="672225" cy="665950"/>
            </a:xfrm>
          </p:grpSpPr>
          <p:sp>
            <p:nvSpPr>
              <p:cNvPr id="882" name="Google Shape;882;p21"/>
              <p:cNvSpPr/>
              <p:nvPr/>
            </p:nvSpPr>
            <p:spPr>
              <a:xfrm>
                <a:off x="-2056400" y="-375325"/>
                <a:ext cx="665950" cy="665950"/>
              </a:xfrm>
              <a:custGeom>
                <a:avLst/>
                <a:gdLst/>
                <a:ahLst/>
                <a:cxnLst/>
                <a:rect l="l" t="t" r="r" b="b"/>
                <a:pathLst>
                  <a:path w="26638" h="26638" extrusionOk="0">
                    <a:moveTo>
                      <a:pt x="13331" y="1"/>
                    </a:moveTo>
                    <a:cubicBezTo>
                      <a:pt x="5981" y="1"/>
                      <a:pt x="1" y="5981"/>
                      <a:pt x="1" y="13331"/>
                    </a:cubicBezTo>
                    <a:cubicBezTo>
                      <a:pt x="1" y="20681"/>
                      <a:pt x="5981" y="26638"/>
                      <a:pt x="13331" y="26638"/>
                    </a:cubicBezTo>
                    <a:cubicBezTo>
                      <a:pt x="20680" y="26638"/>
                      <a:pt x="26638" y="20681"/>
                      <a:pt x="26638" y="13331"/>
                    </a:cubicBezTo>
                    <a:cubicBezTo>
                      <a:pt x="26638" y="5981"/>
                      <a:pt x="20680" y="1"/>
                      <a:pt x="1333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83" name="Google Shape;883;p21"/>
              <p:cNvSpPr/>
              <p:nvPr/>
            </p:nvSpPr>
            <p:spPr>
              <a:xfrm>
                <a:off x="-2056400" y="-259475"/>
                <a:ext cx="665950" cy="550100"/>
              </a:xfrm>
              <a:custGeom>
                <a:avLst/>
                <a:gdLst/>
                <a:ahLst/>
                <a:cxnLst/>
                <a:rect l="l" t="t" r="r" b="b"/>
                <a:pathLst>
                  <a:path w="26638" h="22004" extrusionOk="0">
                    <a:moveTo>
                      <a:pt x="3242" y="0"/>
                    </a:moveTo>
                    <a:cubicBezTo>
                      <a:pt x="1233" y="2351"/>
                      <a:pt x="1" y="5364"/>
                      <a:pt x="1" y="8697"/>
                    </a:cubicBezTo>
                    <a:cubicBezTo>
                      <a:pt x="1" y="16047"/>
                      <a:pt x="5981" y="22004"/>
                      <a:pt x="13331" y="22004"/>
                    </a:cubicBezTo>
                    <a:cubicBezTo>
                      <a:pt x="20680" y="22004"/>
                      <a:pt x="26638" y="16047"/>
                      <a:pt x="26638" y="8697"/>
                    </a:cubicBezTo>
                    <a:cubicBezTo>
                      <a:pt x="26638" y="7350"/>
                      <a:pt x="26455" y="6072"/>
                      <a:pt x="26090" y="4839"/>
                    </a:cubicBezTo>
                    <a:cubicBezTo>
                      <a:pt x="24452" y="11576"/>
                      <a:pt x="20658" y="15008"/>
                      <a:pt x="15769" y="15008"/>
                    </a:cubicBezTo>
                    <a:cubicBezTo>
                      <a:pt x="13982" y="15008"/>
                      <a:pt x="12049" y="14549"/>
                      <a:pt x="10021" y="13627"/>
                    </a:cubicBezTo>
                    <a:cubicBezTo>
                      <a:pt x="1621" y="9792"/>
                      <a:pt x="15750" y="9655"/>
                      <a:pt x="18558" y="4497"/>
                    </a:cubicBezTo>
                    <a:cubicBezTo>
                      <a:pt x="21000" y="0"/>
                      <a:pt x="13764" y="3264"/>
                      <a:pt x="3242" y="0"/>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84" name="Google Shape;884;p21"/>
              <p:cNvSpPr/>
              <p:nvPr/>
            </p:nvSpPr>
            <p:spPr>
              <a:xfrm>
                <a:off x="-2056400" y="-221250"/>
                <a:ext cx="672225" cy="511875"/>
              </a:xfrm>
              <a:custGeom>
                <a:avLst/>
                <a:gdLst/>
                <a:ahLst/>
                <a:cxnLst/>
                <a:rect l="l" t="t" r="r" b="b"/>
                <a:pathLst>
                  <a:path w="26889" h="20475" extrusionOk="0">
                    <a:moveTo>
                      <a:pt x="2100" y="1"/>
                    </a:moveTo>
                    <a:lnTo>
                      <a:pt x="2100" y="1"/>
                    </a:lnTo>
                    <a:cubicBezTo>
                      <a:pt x="777" y="2078"/>
                      <a:pt x="1" y="4520"/>
                      <a:pt x="1" y="7168"/>
                    </a:cubicBezTo>
                    <a:cubicBezTo>
                      <a:pt x="1" y="14518"/>
                      <a:pt x="5981" y="20475"/>
                      <a:pt x="13331" y="20475"/>
                    </a:cubicBezTo>
                    <a:cubicBezTo>
                      <a:pt x="20680" y="20475"/>
                      <a:pt x="26638" y="14518"/>
                      <a:pt x="26638" y="7168"/>
                    </a:cubicBezTo>
                    <a:cubicBezTo>
                      <a:pt x="26638" y="6027"/>
                      <a:pt x="26501" y="4954"/>
                      <a:pt x="26227" y="3904"/>
                    </a:cubicBezTo>
                    <a:lnTo>
                      <a:pt x="26227" y="3904"/>
                    </a:lnTo>
                    <a:cubicBezTo>
                      <a:pt x="26888" y="12530"/>
                      <a:pt x="20801" y="15883"/>
                      <a:pt x="14832" y="15883"/>
                    </a:cubicBezTo>
                    <a:cubicBezTo>
                      <a:pt x="11735" y="15883"/>
                      <a:pt x="8671" y="14981"/>
                      <a:pt x="6597" y="13445"/>
                    </a:cubicBezTo>
                    <a:cubicBezTo>
                      <a:pt x="503" y="8948"/>
                      <a:pt x="8606" y="3196"/>
                      <a:pt x="2100" y="1"/>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85" name="Google Shape;885;p21"/>
              <p:cNvSpPr/>
              <p:nvPr/>
            </p:nvSpPr>
            <p:spPr>
              <a:xfrm>
                <a:off x="-1892050" y="204450"/>
                <a:ext cx="318275" cy="58550"/>
              </a:xfrm>
              <a:custGeom>
                <a:avLst/>
                <a:gdLst/>
                <a:ahLst/>
                <a:cxnLst/>
                <a:rect l="l" t="t" r="r" b="b"/>
                <a:pathLst>
                  <a:path w="12731" h="2342" extrusionOk="0">
                    <a:moveTo>
                      <a:pt x="0" y="0"/>
                    </a:moveTo>
                    <a:cubicBezTo>
                      <a:pt x="1" y="1"/>
                      <a:pt x="2921" y="2341"/>
                      <a:pt x="7093" y="2341"/>
                    </a:cubicBezTo>
                    <a:cubicBezTo>
                      <a:pt x="8776" y="2341"/>
                      <a:pt x="10664" y="1960"/>
                      <a:pt x="12645" y="891"/>
                    </a:cubicBezTo>
                    <a:cubicBezTo>
                      <a:pt x="12730" y="571"/>
                      <a:pt x="12683" y="450"/>
                      <a:pt x="12504" y="450"/>
                    </a:cubicBezTo>
                    <a:cubicBezTo>
                      <a:pt x="11941" y="450"/>
                      <a:pt x="10078" y="1637"/>
                      <a:pt x="6876" y="1637"/>
                    </a:cubicBezTo>
                    <a:cubicBezTo>
                      <a:pt x="5031" y="1637"/>
                      <a:pt x="2741" y="1243"/>
                      <a:pt x="0"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86" name="Google Shape;886;p21"/>
              <p:cNvSpPr/>
              <p:nvPr/>
            </p:nvSpPr>
            <p:spPr>
              <a:xfrm>
                <a:off x="-2041425" y="-149250"/>
                <a:ext cx="75200" cy="283525"/>
              </a:xfrm>
              <a:custGeom>
                <a:avLst/>
                <a:gdLst/>
                <a:ahLst/>
                <a:cxnLst/>
                <a:rect l="l" t="t" r="r" b="b"/>
                <a:pathLst>
                  <a:path w="3008" h="11341" extrusionOk="0">
                    <a:moveTo>
                      <a:pt x="1400" y="0"/>
                    </a:moveTo>
                    <a:cubicBezTo>
                      <a:pt x="1068" y="0"/>
                      <a:pt x="1" y="6566"/>
                      <a:pt x="3008" y="11341"/>
                    </a:cubicBezTo>
                    <a:cubicBezTo>
                      <a:pt x="3008" y="11341"/>
                      <a:pt x="1022" y="6205"/>
                      <a:pt x="1433" y="1389"/>
                    </a:cubicBezTo>
                    <a:cubicBezTo>
                      <a:pt x="1520" y="419"/>
                      <a:pt x="1484" y="0"/>
                      <a:pt x="1400"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87" name="Google Shape;887;p21"/>
              <p:cNvSpPr/>
              <p:nvPr/>
            </p:nvSpPr>
            <p:spPr>
              <a:xfrm>
                <a:off x="-1828150" y="-339050"/>
                <a:ext cx="248875" cy="32100"/>
              </a:xfrm>
              <a:custGeom>
                <a:avLst/>
                <a:gdLst/>
                <a:ahLst/>
                <a:cxnLst/>
                <a:rect l="l" t="t" r="r" b="b"/>
                <a:pathLst>
                  <a:path w="9955" h="1284" extrusionOk="0">
                    <a:moveTo>
                      <a:pt x="4376" y="1"/>
                    </a:moveTo>
                    <a:cubicBezTo>
                      <a:pt x="1867" y="1"/>
                      <a:pt x="1" y="741"/>
                      <a:pt x="1" y="741"/>
                    </a:cubicBezTo>
                    <a:cubicBezTo>
                      <a:pt x="1237" y="554"/>
                      <a:pt x="2429" y="482"/>
                      <a:pt x="3531" y="482"/>
                    </a:cubicBezTo>
                    <a:cubicBezTo>
                      <a:pt x="7211" y="482"/>
                      <a:pt x="9896" y="1284"/>
                      <a:pt x="9937" y="1284"/>
                    </a:cubicBezTo>
                    <a:cubicBezTo>
                      <a:pt x="9954" y="1284"/>
                      <a:pt x="9506" y="1142"/>
                      <a:pt x="8469" y="741"/>
                    </a:cubicBezTo>
                    <a:cubicBezTo>
                      <a:pt x="7046" y="186"/>
                      <a:pt x="5631" y="1"/>
                      <a:pt x="4376"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88" name="Google Shape;888;p21"/>
              <p:cNvSpPr/>
              <p:nvPr/>
            </p:nvSpPr>
            <p:spPr>
              <a:xfrm>
                <a:off x="-1537700" y="-274875"/>
                <a:ext cx="54250" cy="53650"/>
              </a:xfrm>
              <a:custGeom>
                <a:avLst/>
                <a:gdLst/>
                <a:ahLst/>
                <a:cxnLst/>
                <a:rect l="l" t="t" r="r" b="b"/>
                <a:pathLst>
                  <a:path w="2170" h="2146" fill="none" extrusionOk="0">
                    <a:moveTo>
                      <a:pt x="1" y="0"/>
                    </a:moveTo>
                    <a:cubicBezTo>
                      <a:pt x="1" y="0"/>
                      <a:pt x="1302" y="594"/>
                      <a:pt x="2169" y="2146"/>
                    </a:cubicBezTo>
                  </a:path>
                </a:pathLst>
              </a:custGeom>
              <a:solidFill>
                <a:srgbClr val="FFFFFF">
                  <a:alpha val="32589"/>
                </a:srgbClr>
              </a:solidFill>
              <a:ln w="9700" cap="rnd" cmpd="sng">
                <a:solidFill>
                  <a:srgbClr val="F7DC8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889" name="Google Shape;889;p21"/>
            <p:cNvGrpSpPr/>
            <p:nvPr/>
          </p:nvGrpSpPr>
          <p:grpSpPr>
            <a:xfrm>
              <a:off x="6445775" y="85463"/>
              <a:ext cx="894225" cy="909050"/>
              <a:chOff x="-4801725" y="-469475"/>
              <a:chExt cx="894225" cy="909050"/>
            </a:xfrm>
          </p:grpSpPr>
          <p:sp>
            <p:nvSpPr>
              <p:cNvPr id="890" name="Google Shape;890;p21"/>
              <p:cNvSpPr/>
              <p:nvPr/>
            </p:nvSpPr>
            <p:spPr>
              <a:xfrm>
                <a:off x="-4786875" y="-128225"/>
                <a:ext cx="290475" cy="281900"/>
              </a:xfrm>
              <a:custGeom>
                <a:avLst/>
                <a:gdLst/>
                <a:ahLst/>
                <a:cxnLst/>
                <a:rect l="l" t="t" r="r" b="b"/>
                <a:pathLst>
                  <a:path w="11619" h="11276" extrusionOk="0">
                    <a:moveTo>
                      <a:pt x="0" y="0"/>
                    </a:moveTo>
                    <a:lnTo>
                      <a:pt x="10044" y="11276"/>
                    </a:lnTo>
                    <a:cubicBezTo>
                      <a:pt x="10044" y="11276"/>
                      <a:pt x="11619" y="7875"/>
                      <a:pt x="8628" y="4953"/>
                    </a:cubicBezTo>
                    <a:cubicBezTo>
                      <a:pt x="5616" y="2032"/>
                      <a:pt x="1" y="0"/>
                      <a:pt x="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91" name="Google Shape;891;p21"/>
              <p:cNvSpPr/>
              <p:nvPr/>
            </p:nvSpPr>
            <p:spPr>
              <a:xfrm>
                <a:off x="-4786875" y="-448350"/>
                <a:ext cx="593475" cy="602025"/>
              </a:xfrm>
              <a:custGeom>
                <a:avLst/>
                <a:gdLst/>
                <a:ahLst/>
                <a:cxnLst/>
                <a:rect l="l" t="t" r="r" b="b"/>
                <a:pathLst>
                  <a:path w="23739" h="24081" extrusionOk="0">
                    <a:moveTo>
                      <a:pt x="13810" y="0"/>
                    </a:moveTo>
                    <a:lnTo>
                      <a:pt x="0" y="12805"/>
                    </a:lnTo>
                    <a:cubicBezTo>
                      <a:pt x="0" y="12805"/>
                      <a:pt x="4862" y="15567"/>
                      <a:pt x="8012" y="18945"/>
                    </a:cubicBezTo>
                    <a:cubicBezTo>
                      <a:pt x="10865" y="22049"/>
                      <a:pt x="10044" y="24081"/>
                      <a:pt x="10044" y="24081"/>
                    </a:cubicBezTo>
                    <a:lnTo>
                      <a:pt x="23739" y="10363"/>
                    </a:lnTo>
                    <a:cubicBezTo>
                      <a:pt x="21159" y="4702"/>
                      <a:pt x="13810" y="0"/>
                      <a:pt x="1381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92" name="Google Shape;892;p21"/>
              <p:cNvSpPr/>
              <p:nvPr/>
            </p:nvSpPr>
            <p:spPr>
              <a:xfrm>
                <a:off x="-4801725" y="-469475"/>
                <a:ext cx="452550" cy="623150"/>
              </a:xfrm>
              <a:custGeom>
                <a:avLst/>
                <a:gdLst/>
                <a:ahLst/>
                <a:cxnLst/>
                <a:rect l="l" t="t" r="r" b="b"/>
                <a:pathLst>
                  <a:path w="18102" h="24926" extrusionOk="0">
                    <a:moveTo>
                      <a:pt x="14518" y="1"/>
                    </a:moveTo>
                    <a:lnTo>
                      <a:pt x="1" y="13468"/>
                    </a:lnTo>
                    <a:lnTo>
                      <a:pt x="10638" y="24926"/>
                    </a:lnTo>
                    <a:cubicBezTo>
                      <a:pt x="10752" y="24355"/>
                      <a:pt x="10523" y="23009"/>
                      <a:pt x="8013" y="20338"/>
                    </a:cubicBezTo>
                    <a:cubicBezTo>
                      <a:pt x="4886" y="16937"/>
                      <a:pt x="594" y="13650"/>
                      <a:pt x="594" y="13650"/>
                    </a:cubicBezTo>
                    <a:lnTo>
                      <a:pt x="14404" y="845"/>
                    </a:lnTo>
                    <a:cubicBezTo>
                      <a:pt x="14404" y="845"/>
                      <a:pt x="16161" y="1941"/>
                      <a:pt x="18101" y="3630"/>
                    </a:cubicBezTo>
                    <a:lnTo>
                      <a:pt x="14518" y="1"/>
                    </a:lnTo>
                    <a:close/>
                  </a:path>
                </a:pathLst>
              </a:custGeom>
              <a:solidFill>
                <a:srgbClr val="D1435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93" name="Google Shape;893;p21"/>
              <p:cNvSpPr/>
              <p:nvPr/>
            </p:nvSpPr>
            <p:spPr>
              <a:xfrm>
                <a:off x="-4537500" y="146300"/>
                <a:ext cx="264225" cy="277875"/>
              </a:xfrm>
              <a:custGeom>
                <a:avLst/>
                <a:gdLst/>
                <a:ahLst/>
                <a:cxnLst/>
                <a:rect l="l" t="t" r="r" b="b"/>
                <a:pathLst>
                  <a:path w="10569" h="11115" extrusionOk="0">
                    <a:moveTo>
                      <a:pt x="1233" y="0"/>
                    </a:moveTo>
                    <a:cubicBezTo>
                      <a:pt x="430" y="0"/>
                      <a:pt x="0" y="318"/>
                      <a:pt x="0" y="318"/>
                    </a:cubicBezTo>
                    <a:lnTo>
                      <a:pt x="10568" y="11114"/>
                    </a:lnTo>
                    <a:cubicBezTo>
                      <a:pt x="10568" y="11114"/>
                      <a:pt x="8902" y="5750"/>
                      <a:pt x="5455" y="2281"/>
                    </a:cubicBezTo>
                    <a:cubicBezTo>
                      <a:pt x="3603" y="429"/>
                      <a:pt x="2166" y="0"/>
                      <a:pt x="123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94" name="Google Shape;894;p21"/>
              <p:cNvSpPr/>
              <p:nvPr/>
            </p:nvSpPr>
            <p:spPr>
              <a:xfrm>
                <a:off x="-4610550" y="73200"/>
                <a:ext cx="153525" cy="165500"/>
              </a:xfrm>
              <a:custGeom>
                <a:avLst/>
                <a:gdLst/>
                <a:ahLst/>
                <a:cxnLst/>
                <a:rect l="l" t="t" r="r" b="b"/>
                <a:pathLst>
                  <a:path w="6141" h="6620" extrusionOk="0">
                    <a:moveTo>
                      <a:pt x="0" y="1"/>
                    </a:moveTo>
                    <a:cubicBezTo>
                      <a:pt x="1" y="1"/>
                      <a:pt x="1187" y="2785"/>
                      <a:pt x="2237" y="3904"/>
                    </a:cubicBezTo>
                    <a:cubicBezTo>
                      <a:pt x="3287" y="5022"/>
                      <a:pt x="6140" y="6620"/>
                      <a:pt x="6140" y="6620"/>
                    </a:cubicBezTo>
                    <a:lnTo>
                      <a:pt x="0" y="1"/>
                    </a:lnTo>
                    <a:close/>
                  </a:path>
                </a:pathLst>
              </a:custGeom>
              <a:solidFill>
                <a:srgbClr val="D1435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95" name="Google Shape;895;p21"/>
              <p:cNvSpPr/>
              <p:nvPr/>
            </p:nvSpPr>
            <p:spPr>
              <a:xfrm>
                <a:off x="-4537500" y="-189300"/>
                <a:ext cx="352100" cy="343550"/>
              </a:xfrm>
              <a:custGeom>
                <a:avLst/>
                <a:gdLst/>
                <a:ahLst/>
                <a:cxnLst/>
                <a:rect l="l" t="t" r="r" b="b"/>
                <a:pathLst>
                  <a:path w="14084" h="13742" extrusionOk="0">
                    <a:moveTo>
                      <a:pt x="13764" y="1"/>
                    </a:moveTo>
                    <a:lnTo>
                      <a:pt x="0" y="13742"/>
                    </a:lnTo>
                    <a:lnTo>
                      <a:pt x="0" y="13742"/>
                    </a:lnTo>
                    <a:lnTo>
                      <a:pt x="14083" y="686"/>
                    </a:lnTo>
                    <a:lnTo>
                      <a:pt x="1376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96" name="Google Shape;896;p21"/>
              <p:cNvSpPr/>
              <p:nvPr/>
            </p:nvSpPr>
            <p:spPr>
              <a:xfrm>
                <a:off x="-4535800" y="-172175"/>
                <a:ext cx="607175" cy="596350"/>
              </a:xfrm>
              <a:custGeom>
                <a:avLst/>
                <a:gdLst/>
                <a:ahLst/>
                <a:cxnLst/>
                <a:rect l="l" t="t" r="r" b="b"/>
                <a:pathLst>
                  <a:path w="24287" h="23854" extrusionOk="0">
                    <a:moveTo>
                      <a:pt x="14015" y="1"/>
                    </a:moveTo>
                    <a:lnTo>
                      <a:pt x="1" y="13034"/>
                    </a:lnTo>
                    <a:cubicBezTo>
                      <a:pt x="1" y="13034"/>
                      <a:pt x="197" y="12969"/>
                      <a:pt x="553" y="12969"/>
                    </a:cubicBezTo>
                    <a:cubicBezTo>
                      <a:pt x="1354" y="12969"/>
                      <a:pt x="2963" y="13297"/>
                      <a:pt x="4954" y="15431"/>
                    </a:cubicBezTo>
                    <a:cubicBezTo>
                      <a:pt x="8081" y="18809"/>
                      <a:pt x="10500" y="23853"/>
                      <a:pt x="10500" y="23853"/>
                    </a:cubicBezTo>
                    <a:lnTo>
                      <a:pt x="24287" y="11048"/>
                    </a:lnTo>
                    <a:cubicBezTo>
                      <a:pt x="24287" y="11048"/>
                      <a:pt x="19493" y="2991"/>
                      <a:pt x="14015"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97" name="Google Shape;897;p21"/>
              <p:cNvSpPr/>
              <p:nvPr/>
            </p:nvSpPr>
            <p:spPr>
              <a:xfrm>
                <a:off x="-4535800" y="12725"/>
                <a:ext cx="628300" cy="426850"/>
              </a:xfrm>
              <a:custGeom>
                <a:avLst/>
                <a:gdLst/>
                <a:ahLst/>
                <a:cxnLst/>
                <a:rect l="l" t="t" r="r" b="b"/>
                <a:pathLst>
                  <a:path w="25132" h="17074" extrusionOk="0">
                    <a:moveTo>
                      <a:pt x="21776" y="0"/>
                    </a:moveTo>
                    <a:lnTo>
                      <a:pt x="21776" y="0"/>
                    </a:lnTo>
                    <a:cubicBezTo>
                      <a:pt x="23328" y="2054"/>
                      <a:pt x="24287" y="3652"/>
                      <a:pt x="24287" y="3652"/>
                    </a:cubicBezTo>
                    <a:lnTo>
                      <a:pt x="10500" y="16457"/>
                    </a:lnTo>
                    <a:cubicBezTo>
                      <a:pt x="10500" y="16457"/>
                      <a:pt x="7510" y="11960"/>
                      <a:pt x="4383" y="8582"/>
                    </a:cubicBezTo>
                    <a:cubicBezTo>
                      <a:pt x="2093" y="6126"/>
                      <a:pt x="810" y="5625"/>
                      <a:pt x="169" y="5625"/>
                    </a:cubicBezTo>
                    <a:cubicBezTo>
                      <a:pt x="107" y="5625"/>
                      <a:pt x="51" y="5630"/>
                      <a:pt x="1" y="5638"/>
                    </a:cubicBezTo>
                    <a:lnTo>
                      <a:pt x="10614" y="17073"/>
                    </a:lnTo>
                    <a:lnTo>
                      <a:pt x="25131" y="3606"/>
                    </a:lnTo>
                    <a:lnTo>
                      <a:pt x="21776" y="0"/>
                    </a:lnTo>
                    <a:close/>
                  </a:path>
                </a:pathLst>
              </a:custGeom>
              <a:solidFill>
                <a:srgbClr val="D1435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98" name="Google Shape;898;p21"/>
              <p:cNvSpPr/>
              <p:nvPr/>
            </p:nvSpPr>
            <p:spPr>
              <a:xfrm>
                <a:off x="-4473025" y="-374975"/>
                <a:ext cx="215150" cy="230950"/>
              </a:xfrm>
              <a:custGeom>
                <a:avLst/>
                <a:gdLst/>
                <a:ahLst/>
                <a:cxnLst/>
                <a:rect l="l" t="t" r="r" b="b"/>
                <a:pathLst>
                  <a:path w="8606" h="9238" extrusionOk="0">
                    <a:moveTo>
                      <a:pt x="120" y="1"/>
                    </a:moveTo>
                    <a:cubicBezTo>
                      <a:pt x="81" y="1"/>
                      <a:pt x="40" y="22"/>
                      <a:pt x="23" y="55"/>
                    </a:cubicBezTo>
                    <a:cubicBezTo>
                      <a:pt x="0" y="78"/>
                      <a:pt x="0" y="124"/>
                      <a:pt x="23" y="169"/>
                    </a:cubicBezTo>
                    <a:cubicBezTo>
                      <a:pt x="46" y="169"/>
                      <a:pt x="46" y="192"/>
                      <a:pt x="69" y="192"/>
                    </a:cubicBezTo>
                    <a:cubicBezTo>
                      <a:pt x="137" y="238"/>
                      <a:pt x="7008" y="4004"/>
                      <a:pt x="8400" y="9163"/>
                    </a:cubicBezTo>
                    <a:cubicBezTo>
                      <a:pt x="8400" y="9200"/>
                      <a:pt x="8446" y="9237"/>
                      <a:pt x="8487" y="9237"/>
                    </a:cubicBezTo>
                    <a:cubicBezTo>
                      <a:pt x="8497" y="9237"/>
                      <a:pt x="8506" y="9235"/>
                      <a:pt x="8514" y="9231"/>
                    </a:cubicBezTo>
                    <a:cubicBezTo>
                      <a:pt x="8583" y="9208"/>
                      <a:pt x="8605" y="9163"/>
                      <a:pt x="8605" y="9094"/>
                    </a:cubicBezTo>
                    <a:cubicBezTo>
                      <a:pt x="7190" y="3867"/>
                      <a:pt x="251" y="55"/>
                      <a:pt x="160" y="10"/>
                    </a:cubicBezTo>
                    <a:cubicBezTo>
                      <a:pt x="148" y="4"/>
                      <a:pt x="134" y="1"/>
                      <a:pt x="1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899" name="Google Shape;899;p21"/>
              <p:cNvSpPr/>
              <p:nvPr/>
            </p:nvSpPr>
            <p:spPr>
              <a:xfrm>
                <a:off x="-4511250" y="-339425"/>
                <a:ext cx="141525" cy="117350"/>
              </a:xfrm>
              <a:custGeom>
                <a:avLst/>
                <a:gdLst/>
                <a:ahLst/>
                <a:cxnLst/>
                <a:rect l="l" t="t" r="r" b="b"/>
                <a:pathLst>
                  <a:path w="5661" h="4694" extrusionOk="0">
                    <a:moveTo>
                      <a:pt x="101" y="1"/>
                    </a:moveTo>
                    <a:cubicBezTo>
                      <a:pt x="69" y="1"/>
                      <a:pt x="37" y="20"/>
                      <a:pt x="23" y="48"/>
                    </a:cubicBezTo>
                    <a:cubicBezTo>
                      <a:pt x="0" y="94"/>
                      <a:pt x="0" y="140"/>
                      <a:pt x="23" y="163"/>
                    </a:cubicBezTo>
                    <a:cubicBezTo>
                      <a:pt x="23" y="185"/>
                      <a:pt x="46" y="185"/>
                      <a:pt x="69" y="208"/>
                    </a:cubicBezTo>
                    <a:cubicBezTo>
                      <a:pt x="91" y="208"/>
                      <a:pt x="2785" y="1783"/>
                      <a:pt x="5455" y="4659"/>
                    </a:cubicBezTo>
                    <a:cubicBezTo>
                      <a:pt x="5478" y="4682"/>
                      <a:pt x="5507" y="4693"/>
                      <a:pt x="5535" y="4693"/>
                    </a:cubicBezTo>
                    <a:cubicBezTo>
                      <a:pt x="5564" y="4693"/>
                      <a:pt x="5592" y="4682"/>
                      <a:pt x="5615" y="4659"/>
                    </a:cubicBezTo>
                    <a:cubicBezTo>
                      <a:pt x="5661" y="4636"/>
                      <a:pt x="5661" y="4568"/>
                      <a:pt x="5615" y="4522"/>
                    </a:cubicBezTo>
                    <a:cubicBezTo>
                      <a:pt x="2922" y="1623"/>
                      <a:pt x="183" y="26"/>
                      <a:pt x="160" y="26"/>
                    </a:cubicBezTo>
                    <a:cubicBezTo>
                      <a:pt x="142" y="8"/>
                      <a:pt x="122" y="1"/>
                      <a:pt x="10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00" name="Google Shape;900;p21"/>
              <p:cNvSpPr/>
              <p:nvPr/>
            </p:nvSpPr>
            <p:spPr>
              <a:xfrm>
                <a:off x="-4547200" y="-305925"/>
                <a:ext cx="141525" cy="117025"/>
              </a:xfrm>
              <a:custGeom>
                <a:avLst/>
                <a:gdLst/>
                <a:ahLst/>
                <a:cxnLst/>
                <a:rect l="l" t="t" r="r" b="b"/>
                <a:pathLst>
                  <a:path w="5661" h="4681" extrusionOk="0">
                    <a:moveTo>
                      <a:pt x="120" y="1"/>
                    </a:moveTo>
                    <a:cubicBezTo>
                      <a:pt x="81" y="1"/>
                      <a:pt x="40" y="22"/>
                      <a:pt x="23" y="55"/>
                    </a:cubicBezTo>
                    <a:cubicBezTo>
                      <a:pt x="0" y="78"/>
                      <a:pt x="0" y="124"/>
                      <a:pt x="23" y="169"/>
                    </a:cubicBezTo>
                    <a:cubicBezTo>
                      <a:pt x="23" y="169"/>
                      <a:pt x="46" y="192"/>
                      <a:pt x="69" y="192"/>
                    </a:cubicBezTo>
                    <a:cubicBezTo>
                      <a:pt x="91" y="215"/>
                      <a:pt x="2785" y="1767"/>
                      <a:pt x="5455" y="4643"/>
                    </a:cubicBezTo>
                    <a:cubicBezTo>
                      <a:pt x="5482" y="4670"/>
                      <a:pt x="5517" y="4681"/>
                      <a:pt x="5550" y="4681"/>
                    </a:cubicBezTo>
                    <a:cubicBezTo>
                      <a:pt x="5573" y="4681"/>
                      <a:pt x="5596" y="4675"/>
                      <a:pt x="5615" y="4666"/>
                    </a:cubicBezTo>
                    <a:cubicBezTo>
                      <a:pt x="5661" y="4620"/>
                      <a:pt x="5661" y="4552"/>
                      <a:pt x="5615" y="4506"/>
                    </a:cubicBezTo>
                    <a:cubicBezTo>
                      <a:pt x="2922" y="1607"/>
                      <a:pt x="205" y="32"/>
                      <a:pt x="160" y="10"/>
                    </a:cubicBezTo>
                    <a:cubicBezTo>
                      <a:pt x="148" y="3"/>
                      <a:pt x="134" y="1"/>
                      <a:pt x="1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01" name="Google Shape;901;p21"/>
              <p:cNvSpPr/>
              <p:nvPr/>
            </p:nvSpPr>
            <p:spPr>
              <a:xfrm>
                <a:off x="-4593425" y="-263125"/>
                <a:ext cx="215150" cy="230925"/>
              </a:xfrm>
              <a:custGeom>
                <a:avLst/>
                <a:gdLst/>
                <a:ahLst/>
                <a:cxnLst/>
                <a:rect l="l" t="t" r="r" b="b"/>
                <a:pathLst>
                  <a:path w="8606" h="9237" extrusionOk="0">
                    <a:moveTo>
                      <a:pt x="120" y="0"/>
                    </a:moveTo>
                    <a:cubicBezTo>
                      <a:pt x="81" y="0"/>
                      <a:pt x="40" y="22"/>
                      <a:pt x="23" y="55"/>
                    </a:cubicBezTo>
                    <a:cubicBezTo>
                      <a:pt x="0" y="101"/>
                      <a:pt x="0" y="124"/>
                      <a:pt x="23" y="169"/>
                    </a:cubicBezTo>
                    <a:cubicBezTo>
                      <a:pt x="23" y="169"/>
                      <a:pt x="46" y="192"/>
                      <a:pt x="69" y="192"/>
                    </a:cubicBezTo>
                    <a:cubicBezTo>
                      <a:pt x="137" y="238"/>
                      <a:pt x="6985" y="4004"/>
                      <a:pt x="8377" y="9162"/>
                    </a:cubicBezTo>
                    <a:cubicBezTo>
                      <a:pt x="8396" y="9200"/>
                      <a:pt x="8445" y="9237"/>
                      <a:pt x="8487" y="9237"/>
                    </a:cubicBezTo>
                    <a:cubicBezTo>
                      <a:pt x="8497" y="9237"/>
                      <a:pt x="8506" y="9235"/>
                      <a:pt x="8514" y="9231"/>
                    </a:cubicBezTo>
                    <a:cubicBezTo>
                      <a:pt x="8583" y="9208"/>
                      <a:pt x="8605" y="9162"/>
                      <a:pt x="8583" y="9094"/>
                    </a:cubicBezTo>
                    <a:cubicBezTo>
                      <a:pt x="7167" y="3867"/>
                      <a:pt x="228" y="55"/>
                      <a:pt x="160" y="9"/>
                    </a:cubicBezTo>
                    <a:cubicBezTo>
                      <a:pt x="148" y="3"/>
                      <a:pt x="134" y="0"/>
                      <a:pt x="12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02" name="Google Shape;902;p21"/>
              <p:cNvSpPr/>
              <p:nvPr/>
            </p:nvSpPr>
            <p:spPr>
              <a:xfrm>
                <a:off x="-4637950" y="-221475"/>
                <a:ext cx="215150" cy="230950"/>
              </a:xfrm>
              <a:custGeom>
                <a:avLst/>
                <a:gdLst/>
                <a:ahLst/>
                <a:cxnLst/>
                <a:rect l="l" t="t" r="r" b="b"/>
                <a:pathLst>
                  <a:path w="8606" h="9238" extrusionOk="0">
                    <a:moveTo>
                      <a:pt x="110" y="1"/>
                    </a:moveTo>
                    <a:cubicBezTo>
                      <a:pt x="68" y="1"/>
                      <a:pt x="34" y="22"/>
                      <a:pt x="1" y="55"/>
                    </a:cubicBezTo>
                    <a:cubicBezTo>
                      <a:pt x="1" y="78"/>
                      <a:pt x="1" y="124"/>
                      <a:pt x="24" y="169"/>
                    </a:cubicBezTo>
                    <a:cubicBezTo>
                      <a:pt x="24" y="169"/>
                      <a:pt x="46" y="192"/>
                      <a:pt x="46" y="192"/>
                    </a:cubicBezTo>
                    <a:cubicBezTo>
                      <a:pt x="115" y="238"/>
                      <a:pt x="6985" y="4004"/>
                      <a:pt x="8378" y="9163"/>
                    </a:cubicBezTo>
                    <a:cubicBezTo>
                      <a:pt x="8396" y="9200"/>
                      <a:pt x="8430" y="9237"/>
                      <a:pt x="8479" y="9237"/>
                    </a:cubicBezTo>
                    <a:cubicBezTo>
                      <a:pt x="8490" y="9237"/>
                      <a:pt x="8502" y="9235"/>
                      <a:pt x="8515" y="9231"/>
                    </a:cubicBezTo>
                    <a:cubicBezTo>
                      <a:pt x="8560" y="9208"/>
                      <a:pt x="8606" y="9163"/>
                      <a:pt x="8583" y="9094"/>
                    </a:cubicBezTo>
                    <a:cubicBezTo>
                      <a:pt x="7168" y="3867"/>
                      <a:pt x="229" y="55"/>
                      <a:pt x="161" y="10"/>
                    </a:cubicBezTo>
                    <a:cubicBezTo>
                      <a:pt x="142" y="4"/>
                      <a:pt x="126" y="1"/>
                      <a:pt x="11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03" name="Google Shape;903;p21"/>
              <p:cNvSpPr/>
              <p:nvPr/>
            </p:nvSpPr>
            <p:spPr>
              <a:xfrm>
                <a:off x="-4683025" y="-179825"/>
                <a:ext cx="215150" cy="230800"/>
              </a:xfrm>
              <a:custGeom>
                <a:avLst/>
                <a:gdLst/>
                <a:ahLst/>
                <a:cxnLst/>
                <a:rect l="l" t="t" r="r" b="b"/>
                <a:pathLst>
                  <a:path w="8606" h="9232" extrusionOk="0">
                    <a:moveTo>
                      <a:pt x="120" y="1"/>
                    </a:moveTo>
                    <a:cubicBezTo>
                      <a:pt x="81" y="1"/>
                      <a:pt x="40" y="22"/>
                      <a:pt x="23" y="56"/>
                    </a:cubicBezTo>
                    <a:cubicBezTo>
                      <a:pt x="1" y="78"/>
                      <a:pt x="1" y="124"/>
                      <a:pt x="23" y="170"/>
                    </a:cubicBezTo>
                    <a:cubicBezTo>
                      <a:pt x="23" y="170"/>
                      <a:pt x="46" y="193"/>
                      <a:pt x="69" y="193"/>
                    </a:cubicBezTo>
                    <a:cubicBezTo>
                      <a:pt x="138" y="238"/>
                      <a:pt x="6985" y="4004"/>
                      <a:pt x="8378" y="9163"/>
                    </a:cubicBezTo>
                    <a:cubicBezTo>
                      <a:pt x="8400" y="9208"/>
                      <a:pt x="8469" y="9231"/>
                      <a:pt x="8514" y="9231"/>
                    </a:cubicBezTo>
                    <a:cubicBezTo>
                      <a:pt x="8583" y="9208"/>
                      <a:pt x="8606" y="9163"/>
                      <a:pt x="8583" y="9094"/>
                    </a:cubicBezTo>
                    <a:cubicBezTo>
                      <a:pt x="7168" y="3845"/>
                      <a:pt x="229" y="56"/>
                      <a:pt x="160" y="10"/>
                    </a:cubicBezTo>
                    <a:cubicBezTo>
                      <a:pt x="148" y="4"/>
                      <a:pt x="134" y="1"/>
                      <a:pt x="1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04" name="Google Shape;904;p21"/>
              <p:cNvSpPr/>
              <p:nvPr/>
            </p:nvSpPr>
            <p:spPr>
              <a:xfrm>
                <a:off x="-4352625" y="34250"/>
                <a:ext cx="215150" cy="230925"/>
              </a:xfrm>
              <a:custGeom>
                <a:avLst/>
                <a:gdLst/>
                <a:ahLst/>
                <a:cxnLst/>
                <a:rect l="l" t="t" r="r" b="b"/>
                <a:pathLst>
                  <a:path w="8606" h="9237" extrusionOk="0">
                    <a:moveTo>
                      <a:pt x="125" y="0"/>
                    </a:moveTo>
                    <a:cubicBezTo>
                      <a:pt x="76" y="0"/>
                      <a:pt x="42" y="38"/>
                      <a:pt x="23" y="75"/>
                    </a:cubicBezTo>
                    <a:cubicBezTo>
                      <a:pt x="0" y="98"/>
                      <a:pt x="0" y="143"/>
                      <a:pt x="23" y="166"/>
                    </a:cubicBezTo>
                    <a:cubicBezTo>
                      <a:pt x="46" y="189"/>
                      <a:pt x="69" y="212"/>
                      <a:pt x="92" y="212"/>
                    </a:cubicBezTo>
                    <a:cubicBezTo>
                      <a:pt x="5113" y="1969"/>
                      <a:pt x="8355" y="9091"/>
                      <a:pt x="8400" y="9182"/>
                    </a:cubicBezTo>
                    <a:cubicBezTo>
                      <a:pt x="8417" y="9216"/>
                      <a:pt x="8458" y="9237"/>
                      <a:pt x="8497" y="9237"/>
                    </a:cubicBezTo>
                    <a:cubicBezTo>
                      <a:pt x="8511" y="9237"/>
                      <a:pt x="8525" y="9234"/>
                      <a:pt x="8537" y="9228"/>
                    </a:cubicBezTo>
                    <a:cubicBezTo>
                      <a:pt x="8583" y="9205"/>
                      <a:pt x="8606" y="9136"/>
                      <a:pt x="8583" y="9091"/>
                    </a:cubicBezTo>
                    <a:cubicBezTo>
                      <a:pt x="8560" y="9022"/>
                      <a:pt x="5273" y="1810"/>
                      <a:pt x="160" y="6"/>
                    </a:cubicBezTo>
                    <a:cubicBezTo>
                      <a:pt x="148" y="2"/>
                      <a:pt x="136" y="0"/>
                      <a:pt x="12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05" name="Google Shape;905;p21"/>
              <p:cNvSpPr/>
              <p:nvPr/>
            </p:nvSpPr>
            <p:spPr>
              <a:xfrm>
                <a:off x="-4312675" y="-2325"/>
                <a:ext cx="215150" cy="230975"/>
              </a:xfrm>
              <a:custGeom>
                <a:avLst/>
                <a:gdLst/>
                <a:ahLst/>
                <a:cxnLst/>
                <a:rect l="l" t="t" r="r" b="b"/>
                <a:pathLst>
                  <a:path w="8606" h="9239" extrusionOk="0">
                    <a:moveTo>
                      <a:pt x="100" y="0"/>
                    </a:moveTo>
                    <a:cubicBezTo>
                      <a:pt x="60" y="0"/>
                      <a:pt x="17" y="26"/>
                      <a:pt x="0" y="77"/>
                    </a:cubicBezTo>
                    <a:cubicBezTo>
                      <a:pt x="0" y="100"/>
                      <a:pt x="0" y="123"/>
                      <a:pt x="23" y="168"/>
                    </a:cubicBezTo>
                    <a:cubicBezTo>
                      <a:pt x="23" y="168"/>
                      <a:pt x="46" y="191"/>
                      <a:pt x="69" y="191"/>
                    </a:cubicBezTo>
                    <a:cubicBezTo>
                      <a:pt x="5113" y="1972"/>
                      <a:pt x="8354" y="9093"/>
                      <a:pt x="8377" y="9162"/>
                    </a:cubicBezTo>
                    <a:cubicBezTo>
                      <a:pt x="8394" y="9213"/>
                      <a:pt x="8437" y="9239"/>
                      <a:pt x="8477" y="9239"/>
                    </a:cubicBezTo>
                    <a:cubicBezTo>
                      <a:pt x="8490" y="9239"/>
                      <a:pt x="8503" y="9236"/>
                      <a:pt x="8514" y="9230"/>
                    </a:cubicBezTo>
                    <a:cubicBezTo>
                      <a:pt x="8583" y="9207"/>
                      <a:pt x="8605" y="9139"/>
                      <a:pt x="8583" y="9070"/>
                    </a:cubicBezTo>
                    <a:cubicBezTo>
                      <a:pt x="8537" y="9002"/>
                      <a:pt x="5273" y="1789"/>
                      <a:pt x="137" y="9"/>
                    </a:cubicBezTo>
                    <a:cubicBezTo>
                      <a:pt x="126" y="3"/>
                      <a:pt x="113" y="0"/>
                      <a:pt x="10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06" name="Google Shape;906;p21"/>
              <p:cNvSpPr/>
              <p:nvPr/>
            </p:nvSpPr>
            <p:spPr>
              <a:xfrm>
                <a:off x="-4273300" y="-39375"/>
                <a:ext cx="215150" cy="230950"/>
              </a:xfrm>
              <a:custGeom>
                <a:avLst/>
                <a:gdLst/>
                <a:ahLst/>
                <a:cxnLst/>
                <a:rect l="l" t="t" r="r" b="b"/>
                <a:pathLst>
                  <a:path w="8606" h="9238" extrusionOk="0">
                    <a:moveTo>
                      <a:pt x="110" y="1"/>
                    </a:moveTo>
                    <a:cubicBezTo>
                      <a:pt x="69" y="1"/>
                      <a:pt x="23" y="38"/>
                      <a:pt x="23" y="75"/>
                    </a:cubicBezTo>
                    <a:cubicBezTo>
                      <a:pt x="0" y="98"/>
                      <a:pt x="0" y="144"/>
                      <a:pt x="23" y="167"/>
                    </a:cubicBezTo>
                    <a:cubicBezTo>
                      <a:pt x="46" y="190"/>
                      <a:pt x="46" y="212"/>
                      <a:pt x="69" y="212"/>
                    </a:cubicBezTo>
                    <a:cubicBezTo>
                      <a:pt x="5113" y="1970"/>
                      <a:pt x="8354" y="9114"/>
                      <a:pt x="8400" y="9183"/>
                    </a:cubicBezTo>
                    <a:cubicBezTo>
                      <a:pt x="8417" y="9216"/>
                      <a:pt x="8446" y="9237"/>
                      <a:pt x="8487" y="9237"/>
                    </a:cubicBezTo>
                    <a:cubicBezTo>
                      <a:pt x="8502" y="9237"/>
                      <a:pt x="8519" y="9234"/>
                      <a:pt x="8537" y="9228"/>
                    </a:cubicBezTo>
                    <a:cubicBezTo>
                      <a:pt x="8583" y="9206"/>
                      <a:pt x="8605" y="9137"/>
                      <a:pt x="8583" y="9091"/>
                    </a:cubicBezTo>
                    <a:cubicBezTo>
                      <a:pt x="8560" y="9023"/>
                      <a:pt x="5273" y="1810"/>
                      <a:pt x="137" y="7"/>
                    </a:cubicBezTo>
                    <a:cubicBezTo>
                      <a:pt x="129" y="3"/>
                      <a:pt x="120" y="1"/>
                      <a:pt x="11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07" name="Google Shape;907;p21"/>
              <p:cNvSpPr/>
              <p:nvPr/>
            </p:nvSpPr>
            <p:spPr>
              <a:xfrm>
                <a:off x="-4233925" y="-75950"/>
                <a:ext cx="215150" cy="231000"/>
              </a:xfrm>
              <a:custGeom>
                <a:avLst/>
                <a:gdLst/>
                <a:ahLst/>
                <a:cxnLst/>
                <a:rect l="l" t="t" r="r" b="b"/>
                <a:pathLst>
                  <a:path w="8606" h="9240" extrusionOk="0">
                    <a:moveTo>
                      <a:pt x="113" y="1"/>
                    </a:moveTo>
                    <a:cubicBezTo>
                      <a:pt x="70" y="1"/>
                      <a:pt x="40" y="26"/>
                      <a:pt x="23" y="78"/>
                    </a:cubicBezTo>
                    <a:cubicBezTo>
                      <a:pt x="0" y="100"/>
                      <a:pt x="23" y="146"/>
                      <a:pt x="23" y="169"/>
                    </a:cubicBezTo>
                    <a:cubicBezTo>
                      <a:pt x="46" y="192"/>
                      <a:pt x="69" y="192"/>
                      <a:pt x="91" y="215"/>
                    </a:cubicBezTo>
                    <a:cubicBezTo>
                      <a:pt x="5113" y="1972"/>
                      <a:pt x="8377" y="9094"/>
                      <a:pt x="8400" y="9162"/>
                    </a:cubicBezTo>
                    <a:cubicBezTo>
                      <a:pt x="8417" y="9213"/>
                      <a:pt x="8460" y="9239"/>
                      <a:pt x="8499" y="9239"/>
                    </a:cubicBezTo>
                    <a:cubicBezTo>
                      <a:pt x="8513" y="9239"/>
                      <a:pt x="8525" y="9236"/>
                      <a:pt x="8537" y="9231"/>
                    </a:cubicBezTo>
                    <a:cubicBezTo>
                      <a:pt x="8582" y="9208"/>
                      <a:pt x="8605" y="9139"/>
                      <a:pt x="8582" y="9094"/>
                    </a:cubicBezTo>
                    <a:cubicBezTo>
                      <a:pt x="8560" y="9002"/>
                      <a:pt x="5273" y="1812"/>
                      <a:pt x="160" y="9"/>
                    </a:cubicBezTo>
                    <a:cubicBezTo>
                      <a:pt x="143" y="3"/>
                      <a:pt x="127" y="1"/>
                      <a:pt x="11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08" name="Google Shape;908;p21"/>
              <p:cNvSpPr/>
              <p:nvPr/>
            </p:nvSpPr>
            <p:spPr>
              <a:xfrm>
                <a:off x="-4282425" y="151575"/>
                <a:ext cx="107300" cy="148425"/>
              </a:xfrm>
              <a:custGeom>
                <a:avLst/>
                <a:gdLst/>
                <a:ahLst/>
                <a:cxnLst/>
                <a:rect l="l" t="t" r="r" b="b"/>
                <a:pathLst>
                  <a:path w="4292" h="5937" extrusionOk="0">
                    <a:moveTo>
                      <a:pt x="102" y="0"/>
                    </a:moveTo>
                    <a:cubicBezTo>
                      <a:pt x="83" y="0"/>
                      <a:pt x="65" y="6"/>
                      <a:pt x="46" y="15"/>
                    </a:cubicBezTo>
                    <a:cubicBezTo>
                      <a:pt x="0" y="61"/>
                      <a:pt x="0" y="107"/>
                      <a:pt x="23" y="152"/>
                    </a:cubicBezTo>
                    <a:cubicBezTo>
                      <a:pt x="23" y="152"/>
                      <a:pt x="23" y="175"/>
                      <a:pt x="23" y="175"/>
                    </a:cubicBezTo>
                    <a:cubicBezTo>
                      <a:pt x="2693" y="3051"/>
                      <a:pt x="4063" y="5859"/>
                      <a:pt x="4086" y="5881"/>
                    </a:cubicBezTo>
                    <a:cubicBezTo>
                      <a:pt x="4102" y="5915"/>
                      <a:pt x="4144" y="5936"/>
                      <a:pt x="4182" y="5936"/>
                    </a:cubicBezTo>
                    <a:cubicBezTo>
                      <a:pt x="4197" y="5936"/>
                      <a:pt x="4210" y="5933"/>
                      <a:pt x="4223" y="5927"/>
                    </a:cubicBezTo>
                    <a:cubicBezTo>
                      <a:pt x="4268" y="5904"/>
                      <a:pt x="4291" y="5836"/>
                      <a:pt x="4268" y="5790"/>
                    </a:cubicBezTo>
                    <a:cubicBezTo>
                      <a:pt x="4246" y="5767"/>
                      <a:pt x="2876" y="2937"/>
                      <a:pt x="183" y="38"/>
                    </a:cubicBezTo>
                    <a:cubicBezTo>
                      <a:pt x="156" y="11"/>
                      <a:pt x="129" y="0"/>
                      <a:pt x="10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09" name="Google Shape;909;p21"/>
              <p:cNvSpPr/>
              <p:nvPr/>
            </p:nvSpPr>
            <p:spPr>
              <a:xfrm>
                <a:off x="-4322375" y="188175"/>
                <a:ext cx="107875" cy="148900"/>
              </a:xfrm>
              <a:custGeom>
                <a:avLst/>
                <a:gdLst/>
                <a:ahLst/>
                <a:cxnLst/>
                <a:rect l="l" t="t" r="r" b="b"/>
                <a:pathLst>
                  <a:path w="4315" h="5956" extrusionOk="0">
                    <a:moveTo>
                      <a:pt x="126" y="1"/>
                    </a:moveTo>
                    <a:cubicBezTo>
                      <a:pt x="97" y="1"/>
                      <a:pt x="69" y="12"/>
                      <a:pt x="46" y="35"/>
                    </a:cubicBezTo>
                    <a:cubicBezTo>
                      <a:pt x="23" y="58"/>
                      <a:pt x="0" y="126"/>
                      <a:pt x="23" y="172"/>
                    </a:cubicBezTo>
                    <a:lnTo>
                      <a:pt x="46" y="172"/>
                    </a:lnTo>
                    <a:cubicBezTo>
                      <a:pt x="2716" y="3048"/>
                      <a:pt x="4086" y="5855"/>
                      <a:pt x="4086" y="5901"/>
                    </a:cubicBezTo>
                    <a:cubicBezTo>
                      <a:pt x="4103" y="5935"/>
                      <a:pt x="4144" y="5956"/>
                      <a:pt x="4192" y="5956"/>
                    </a:cubicBezTo>
                    <a:cubicBezTo>
                      <a:pt x="4209" y="5956"/>
                      <a:pt x="4227" y="5953"/>
                      <a:pt x="4246" y="5947"/>
                    </a:cubicBezTo>
                    <a:cubicBezTo>
                      <a:pt x="4291" y="5924"/>
                      <a:pt x="4314" y="5855"/>
                      <a:pt x="4291" y="5810"/>
                    </a:cubicBezTo>
                    <a:cubicBezTo>
                      <a:pt x="4269" y="5764"/>
                      <a:pt x="2899" y="2934"/>
                      <a:pt x="206" y="35"/>
                    </a:cubicBezTo>
                    <a:cubicBezTo>
                      <a:pt x="183" y="12"/>
                      <a:pt x="154" y="1"/>
                      <a:pt x="12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10" name="Google Shape;910;p21"/>
              <p:cNvSpPr/>
              <p:nvPr/>
            </p:nvSpPr>
            <p:spPr>
              <a:xfrm>
                <a:off x="-4525525" y="166775"/>
                <a:ext cx="61075" cy="42825"/>
              </a:xfrm>
              <a:custGeom>
                <a:avLst/>
                <a:gdLst/>
                <a:ahLst/>
                <a:cxnLst/>
                <a:rect l="l" t="t" r="r" b="b"/>
                <a:pathLst>
                  <a:path w="2443" h="1713" fill="none" extrusionOk="0">
                    <a:moveTo>
                      <a:pt x="0" y="1"/>
                    </a:moveTo>
                    <a:cubicBezTo>
                      <a:pt x="0" y="1"/>
                      <a:pt x="1073" y="1462"/>
                      <a:pt x="2443" y="1713"/>
                    </a:cubicBezTo>
                  </a:path>
                </a:pathLst>
              </a:custGeom>
              <a:noFill/>
              <a:ln w="4575" cap="rnd" cmpd="sng">
                <a:solidFill>
                  <a:srgbClr val="AF3945"/>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11" name="Google Shape;911;p21"/>
              <p:cNvSpPr/>
              <p:nvPr/>
            </p:nvSpPr>
            <p:spPr>
              <a:xfrm>
                <a:off x="-4587725" y="78325"/>
                <a:ext cx="39400" cy="66800"/>
              </a:xfrm>
              <a:custGeom>
                <a:avLst/>
                <a:gdLst/>
                <a:ahLst/>
                <a:cxnLst/>
                <a:rect l="l" t="t" r="r" b="b"/>
                <a:pathLst>
                  <a:path w="1576" h="2672" fill="none" extrusionOk="0">
                    <a:moveTo>
                      <a:pt x="0" y="1"/>
                    </a:moveTo>
                    <a:cubicBezTo>
                      <a:pt x="0" y="1"/>
                      <a:pt x="503" y="1736"/>
                      <a:pt x="1575" y="2671"/>
                    </a:cubicBezTo>
                  </a:path>
                </a:pathLst>
              </a:custGeom>
              <a:noFill/>
              <a:ln w="4575" cap="rnd" cmpd="sng">
                <a:solidFill>
                  <a:srgbClr val="AF3945"/>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12" name="Google Shape;912;p21"/>
              <p:cNvSpPr/>
              <p:nvPr/>
            </p:nvSpPr>
            <p:spPr>
              <a:xfrm>
                <a:off x="-4786875" y="-448350"/>
                <a:ext cx="345250" cy="337825"/>
              </a:xfrm>
              <a:custGeom>
                <a:avLst/>
                <a:gdLst/>
                <a:ahLst/>
                <a:cxnLst/>
                <a:rect l="l" t="t" r="r" b="b"/>
                <a:pathLst>
                  <a:path w="13810" h="13513" extrusionOk="0">
                    <a:moveTo>
                      <a:pt x="13810" y="0"/>
                    </a:moveTo>
                    <a:lnTo>
                      <a:pt x="0" y="12805"/>
                    </a:lnTo>
                    <a:lnTo>
                      <a:pt x="1187" y="13513"/>
                    </a:lnTo>
                    <a:lnTo>
                      <a:pt x="1438" y="13262"/>
                    </a:lnTo>
                    <a:lnTo>
                      <a:pt x="662" y="12805"/>
                    </a:lnTo>
                    <a:lnTo>
                      <a:pt x="13810" y="0"/>
                    </a:ln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913" name="Google Shape;913;p21"/>
            <p:cNvGrpSpPr/>
            <p:nvPr/>
          </p:nvGrpSpPr>
          <p:grpSpPr>
            <a:xfrm rot="-1314404">
              <a:off x="6755677" y="1118509"/>
              <a:ext cx="160951" cy="572955"/>
              <a:chOff x="-3196525" y="807600"/>
              <a:chExt cx="160950" cy="572950"/>
            </a:xfrm>
          </p:grpSpPr>
          <p:sp>
            <p:nvSpPr>
              <p:cNvPr id="914" name="Google Shape;914;p21"/>
              <p:cNvSpPr/>
              <p:nvPr/>
            </p:nvSpPr>
            <p:spPr>
              <a:xfrm>
                <a:off x="-3196525" y="813300"/>
                <a:ext cx="65075" cy="81625"/>
              </a:xfrm>
              <a:custGeom>
                <a:avLst/>
                <a:gdLst/>
                <a:ahLst/>
                <a:cxnLst/>
                <a:rect l="l" t="t" r="r" b="b"/>
                <a:pathLst>
                  <a:path w="2603" h="3265" extrusionOk="0">
                    <a:moveTo>
                      <a:pt x="777" y="1"/>
                    </a:moveTo>
                    <a:lnTo>
                      <a:pt x="1" y="3014"/>
                    </a:lnTo>
                    <a:lnTo>
                      <a:pt x="1393" y="3265"/>
                    </a:lnTo>
                    <a:lnTo>
                      <a:pt x="2603" y="2489"/>
                    </a:lnTo>
                    <a:lnTo>
                      <a:pt x="777" y="1"/>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15" name="Google Shape;915;p21"/>
              <p:cNvSpPr/>
              <p:nvPr/>
            </p:nvSpPr>
            <p:spPr>
              <a:xfrm>
                <a:off x="-3196525" y="875500"/>
                <a:ext cx="160950" cy="505050"/>
              </a:xfrm>
              <a:custGeom>
                <a:avLst/>
                <a:gdLst/>
                <a:ahLst/>
                <a:cxnLst/>
                <a:rect l="l" t="t" r="r" b="b"/>
                <a:pathLst>
                  <a:path w="6438" h="20202" extrusionOk="0">
                    <a:moveTo>
                      <a:pt x="2603" y="1"/>
                    </a:moveTo>
                    <a:lnTo>
                      <a:pt x="1" y="526"/>
                    </a:lnTo>
                    <a:lnTo>
                      <a:pt x="3812" y="20201"/>
                    </a:lnTo>
                    <a:lnTo>
                      <a:pt x="6437" y="19676"/>
                    </a:lnTo>
                    <a:lnTo>
                      <a:pt x="2603" y="1"/>
                    </a:lnTo>
                    <a:close/>
                  </a:path>
                </a:pathLst>
              </a:custGeom>
              <a:solidFill>
                <a:srgbClr val="E9874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16" name="Google Shape;916;p21"/>
              <p:cNvSpPr/>
              <p:nvPr/>
            </p:nvSpPr>
            <p:spPr>
              <a:xfrm>
                <a:off x="-3185100" y="807600"/>
                <a:ext cx="26825" cy="35975"/>
              </a:xfrm>
              <a:custGeom>
                <a:avLst/>
                <a:gdLst/>
                <a:ahLst/>
                <a:cxnLst/>
                <a:rect l="l" t="t" r="r" b="b"/>
                <a:pathLst>
                  <a:path w="1073" h="1439" extrusionOk="0">
                    <a:moveTo>
                      <a:pt x="274" y="1"/>
                    </a:moveTo>
                    <a:lnTo>
                      <a:pt x="0" y="1439"/>
                    </a:lnTo>
                    <a:lnTo>
                      <a:pt x="1073" y="1233"/>
                    </a:lnTo>
                    <a:lnTo>
                      <a:pt x="274" y="1"/>
                    </a:lnTo>
                    <a:close/>
                  </a:path>
                </a:pathLst>
              </a:custGeom>
              <a:solidFill>
                <a:srgbClr val="E9874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17" name="Google Shape;917;p21"/>
              <p:cNvSpPr/>
              <p:nvPr/>
            </p:nvSpPr>
            <p:spPr>
              <a:xfrm>
                <a:off x="-3164000" y="875500"/>
                <a:ext cx="128425" cy="498200"/>
              </a:xfrm>
              <a:custGeom>
                <a:avLst/>
                <a:gdLst/>
                <a:ahLst/>
                <a:cxnLst/>
                <a:rect l="l" t="t" r="r" b="b"/>
                <a:pathLst>
                  <a:path w="5137" h="19928" extrusionOk="0">
                    <a:moveTo>
                      <a:pt x="1302" y="1"/>
                    </a:moveTo>
                    <a:lnTo>
                      <a:pt x="1" y="252"/>
                    </a:lnTo>
                    <a:lnTo>
                      <a:pt x="3835" y="19927"/>
                    </a:lnTo>
                    <a:lnTo>
                      <a:pt x="5136" y="19676"/>
                    </a:lnTo>
                    <a:lnTo>
                      <a:pt x="1302" y="1"/>
                    </a:ln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18" name="Google Shape;918;p21"/>
              <p:cNvSpPr/>
              <p:nvPr/>
            </p:nvSpPr>
            <p:spPr>
              <a:xfrm>
                <a:off x="-3140600" y="1107175"/>
                <a:ext cx="48525" cy="247700"/>
              </a:xfrm>
              <a:custGeom>
                <a:avLst/>
                <a:gdLst/>
                <a:ahLst/>
                <a:cxnLst/>
                <a:rect l="l" t="t" r="r" b="b"/>
                <a:pathLst>
                  <a:path w="1941" h="9908" fill="none" extrusionOk="0">
                    <a:moveTo>
                      <a:pt x="1941" y="9907"/>
                    </a:moveTo>
                    <a:lnTo>
                      <a:pt x="0" y="1"/>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919" name="Google Shape;919;p21"/>
            <p:cNvGrpSpPr/>
            <p:nvPr/>
          </p:nvGrpSpPr>
          <p:grpSpPr>
            <a:xfrm>
              <a:off x="8031100" y="2272900"/>
              <a:ext cx="512450" cy="325275"/>
              <a:chOff x="-3512650" y="557100"/>
              <a:chExt cx="512450" cy="325275"/>
            </a:xfrm>
          </p:grpSpPr>
          <p:sp>
            <p:nvSpPr>
              <p:cNvPr id="920" name="Google Shape;920;p21"/>
              <p:cNvSpPr/>
              <p:nvPr/>
            </p:nvSpPr>
            <p:spPr>
              <a:xfrm>
                <a:off x="-3507525" y="814450"/>
                <a:ext cx="77075" cy="65075"/>
              </a:xfrm>
              <a:custGeom>
                <a:avLst/>
                <a:gdLst/>
                <a:ahLst/>
                <a:cxnLst/>
                <a:rect l="l" t="t" r="r" b="b"/>
                <a:pathLst>
                  <a:path w="3083" h="2603" extrusionOk="0">
                    <a:moveTo>
                      <a:pt x="1713" y="1"/>
                    </a:moveTo>
                    <a:lnTo>
                      <a:pt x="1" y="2603"/>
                    </a:lnTo>
                    <a:lnTo>
                      <a:pt x="3082" y="2306"/>
                    </a:lnTo>
                    <a:lnTo>
                      <a:pt x="2854" y="891"/>
                    </a:lnTo>
                    <a:lnTo>
                      <a:pt x="1713" y="1"/>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21" name="Google Shape;921;p21"/>
              <p:cNvSpPr/>
              <p:nvPr/>
            </p:nvSpPr>
            <p:spPr>
              <a:xfrm>
                <a:off x="-3464725" y="557100"/>
                <a:ext cx="464525" cy="315000"/>
              </a:xfrm>
              <a:custGeom>
                <a:avLst/>
                <a:gdLst/>
                <a:ahLst/>
                <a:cxnLst/>
                <a:rect l="l" t="t" r="r" b="b"/>
                <a:pathLst>
                  <a:path w="18581" h="12600" extrusionOk="0">
                    <a:moveTo>
                      <a:pt x="17211" y="0"/>
                    </a:moveTo>
                    <a:lnTo>
                      <a:pt x="1" y="10295"/>
                    </a:lnTo>
                    <a:lnTo>
                      <a:pt x="1370" y="12600"/>
                    </a:lnTo>
                    <a:lnTo>
                      <a:pt x="18580" y="2283"/>
                    </a:lnTo>
                    <a:lnTo>
                      <a:pt x="17211" y="0"/>
                    </a:ln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22" name="Google Shape;922;p21"/>
              <p:cNvSpPr/>
              <p:nvPr/>
            </p:nvSpPr>
            <p:spPr>
              <a:xfrm>
                <a:off x="-3512650" y="853250"/>
                <a:ext cx="36550" cy="29125"/>
              </a:xfrm>
              <a:custGeom>
                <a:avLst/>
                <a:gdLst/>
                <a:ahLst/>
                <a:cxnLst/>
                <a:rect l="l" t="t" r="r" b="b"/>
                <a:pathLst>
                  <a:path w="1462" h="1165" extrusionOk="0">
                    <a:moveTo>
                      <a:pt x="913" y="1"/>
                    </a:moveTo>
                    <a:lnTo>
                      <a:pt x="0" y="1165"/>
                    </a:lnTo>
                    <a:lnTo>
                      <a:pt x="1461" y="914"/>
                    </a:lnTo>
                    <a:lnTo>
                      <a:pt x="913" y="1"/>
                    </a:ln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23" name="Google Shape;923;p21"/>
              <p:cNvSpPr/>
              <p:nvPr/>
            </p:nvSpPr>
            <p:spPr>
              <a:xfrm>
                <a:off x="-3464725" y="557100"/>
                <a:ext cx="447400" cy="285900"/>
              </a:xfrm>
              <a:custGeom>
                <a:avLst/>
                <a:gdLst/>
                <a:ahLst/>
                <a:cxnLst/>
                <a:rect l="l" t="t" r="r" b="b"/>
                <a:pathLst>
                  <a:path w="17896" h="11436" extrusionOk="0">
                    <a:moveTo>
                      <a:pt x="17211" y="0"/>
                    </a:moveTo>
                    <a:lnTo>
                      <a:pt x="1" y="10295"/>
                    </a:lnTo>
                    <a:lnTo>
                      <a:pt x="685" y="11436"/>
                    </a:lnTo>
                    <a:lnTo>
                      <a:pt x="17896" y="1142"/>
                    </a:lnTo>
                    <a:lnTo>
                      <a:pt x="17211" y="0"/>
                    </a:lnTo>
                    <a:close/>
                  </a:path>
                </a:pathLst>
              </a:custGeom>
              <a:solidFill>
                <a:srgbClr val="424077">
                  <a:alpha val="2500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24" name="Google Shape;924;p21"/>
              <p:cNvSpPr/>
              <p:nvPr/>
            </p:nvSpPr>
            <p:spPr>
              <a:xfrm>
                <a:off x="-3158300" y="593050"/>
                <a:ext cx="94750" cy="56525"/>
              </a:xfrm>
              <a:custGeom>
                <a:avLst/>
                <a:gdLst/>
                <a:ahLst/>
                <a:cxnLst/>
                <a:rect l="l" t="t" r="r" b="b"/>
                <a:pathLst>
                  <a:path w="3790" h="2261" fill="none" extrusionOk="0">
                    <a:moveTo>
                      <a:pt x="3790" y="0"/>
                    </a:moveTo>
                    <a:lnTo>
                      <a:pt x="1" y="2260"/>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25" name="Google Shape;925;p21"/>
              <p:cNvSpPr/>
              <p:nvPr/>
            </p:nvSpPr>
            <p:spPr>
              <a:xfrm>
                <a:off x="-3301525" y="722575"/>
                <a:ext cx="94750" cy="56525"/>
              </a:xfrm>
              <a:custGeom>
                <a:avLst/>
                <a:gdLst/>
                <a:ahLst/>
                <a:cxnLst/>
                <a:rect l="l" t="t" r="r" b="b"/>
                <a:pathLst>
                  <a:path w="3790" h="2261" fill="none" extrusionOk="0">
                    <a:moveTo>
                      <a:pt x="3790" y="1"/>
                    </a:moveTo>
                    <a:lnTo>
                      <a:pt x="1" y="2260"/>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26" name="Google Shape;926;p21"/>
              <p:cNvSpPr/>
              <p:nvPr/>
            </p:nvSpPr>
            <p:spPr>
              <a:xfrm>
                <a:off x="-3196525" y="656950"/>
                <a:ext cx="27975" cy="16000"/>
              </a:xfrm>
              <a:custGeom>
                <a:avLst/>
                <a:gdLst/>
                <a:ahLst/>
                <a:cxnLst/>
                <a:rect l="l" t="t" r="r" b="b"/>
                <a:pathLst>
                  <a:path w="1119" h="640" fill="none" extrusionOk="0">
                    <a:moveTo>
                      <a:pt x="1119" y="1"/>
                    </a:moveTo>
                    <a:lnTo>
                      <a:pt x="1" y="640"/>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927" name="Google Shape;927;p21"/>
            <p:cNvGrpSpPr/>
            <p:nvPr/>
          </p:nvGrpSpPr>
          <p:grpSpPr>
            <a:xfrm>
              <a:off x="8335952" y="3459137"/>
              <a:ext cx="1386618" cy="1046971"/>
              <a:chOff x="-2184800" y="1314325"/>
              <a:chExt cx="1183525" cy="893625"/>
            </a:xfrm>
          </p:grpSpPr>
          <p:sp>
            <p:nvSpPr>
              <p:cNvPr id="928" name="Google Shape;928;p21"/>
              <p:cNvSpPr/>
              <p:nvPr/>
            </p:nvSpPr>
            <p:spPr>
              <a:xfrm>
                <a:off x="-2184800" y="1700075"/>
                <a:ext cx="507325" cy="507875"/>
              </a:xfrm>
              <a:custGeom>
                <a:avLst/>
                <a:gdLst/>
                <a:ahLst/>
                <a:cxnLst/>
                <a:rect l="l" t="t" r="r" b="b"/>
                <a:pathLst>
                  <a:path w="20293" h="20315" extrusionOk="0">
                    <a:moveTo>
                      <a:pt x="10135" y="0"/>
                    </a:moveTo>
                    <a:cubicBezTo>
                      <a:pt x="4543" y="0"/>
                      <a:pt x="1" y="4543"/>
                      <a:pt x="1" y="10158"/>
                    </a:cubicBezTo>
                    <a:cubicBezTo>
                      <a:pt x="1" y="15773"/>
                      <a:pt x="4543" y="20315"/>
                      <a:pt x="10135" y="20315"/>
                    </a:cubicBezTo>
                    <a:cubicBezTo>
                      <a:pt x="15750" y="20315"/>
                      <a:pt x="20293" y="15773"/>
                      <a:pt x="20293" y="10158"/>
                    </a:cubicBezTo>
                    <a:cubicBezTo>
                      <a:pt x="20293" y="4543"/>
                      <a:pt x="15750" y="0"/>
                      <a:pt x="10135" y="0"/>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929" name="Google Shape;929;p21"/>
              <p:cNvGrpSpPr/>
              <p:nvPr/>
            </p:nvGrpSpPr>
            <p:grpSpPr>
              <a:xfrm>
                <a:off x="-2184800" y="1314325"/>
                <a:ext cx="1183525" cy="893625"/>
                <a:chOff x="-2184800" y="1314325"/>
                <a:chExt cx="1183525" cy="893625"/>
              </a:xfrm>
            </p:grpSpPr>
            <p:sp>
              <p:nvSpPr>
                <p:cNvPr id="930" name="Google Shape;930;p21"/>
                <p:cNvSpPr/>
                <p:nvPr/>
              </p:nvSpPr>
              <p:spPr>
                <a:xfrm>
                  <a:off x="-1640400" y="1415325"/>
                  <a:ext cx="507300" cy="507325"/>
                </a:xfrm>
                <a:custGeom>
                  <a:avLst/>
                  <a:gdLst/>
                  <a:ahLst/>
                  <a:cxnLst/>
                  <a:rect l="l" t="t" r="r" b="b"/>
                  <a:pathLst>
                    <a:path w="20292" h="20293" extrusionOk="0">
                      <a:moveTo>
                        <a:pt x="10157" y="1"/>
                      </a:moveTo>
                      <a:cubicBezTo>
                        <a:pt x="4542" y="1"/>
                        <a:pt x="0" y="4543"/>
                        <a:pt x="0" y="10135"/>
                      </a:cubicBezTo>
                      <a:cubicBezTo>
                        <a:pt x="0" y="15750"/>
                        <a:pt x="4542" y="20292"/>
                        <a:pt x="10157" y="20292"/>
                      </a:cubicBezTo>
                      <a:cubicBezTo>
                        <a:pt x="15750" y="20292"/>
                        <a:pt x="20292" y="15750"/>
                        <a:pt x="20292" y="10135"/>
                      </a:cubicBezTo>
                      <a:cubicBezTo>
                        <a:pt x="20292" y="4543"/>
                        <a:pt x="15750" y="1"/>
                        <a:pt x="10157" y="1"/>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31" name="Google Shape;931;p21"/>
                <p:cNvSpPr/>
                <p:nvPr/>
              </p:nvSpPr>
              <p:spPr>
                <a:xfrm>
                  <a:off x="-2066675" y="1314325"/>
                  <a:ext cx="661975" cy="661950"/>
                </a:xfrm>
                <a:custGeom>
                  <a:avLst/>
                  <a:gdLst/>
                  <a:ahLst/>
                  <a:cxnLst/>
                  <a:rect l="l" t="t" r="r" b="b"/>
                  <a:pathLst>
                    <a:path w="26479" h="26478" extrusionOk="0">
                      <a:moveTo>
                        <a:pt x="13239" y="0"/>
                      </a:moveTo>
                      <a:cubicBezTo>
                        <a:pt x="5935" y="0"/>
                        <a:pt x="1" y="5935"/>
                        <a:pt x="1" y="13239"/>
                      </a:cubicBezTo>
                      <a:cubicBezTo>
                        <a:pt x="1" y="20566"/>
                        <a:pt x="5935" y="26478"/>
                        <a:pt x="13239" y="26478"/>
                      </a:cubicBezTo>
                      <a:cubicBezTo>
                        <a:pt x="20543" y="26478"/>
                        <a:pt x="26478" y="20566"/>
                        <a:pt x="26478" y="13239"/>
                      </a:cubicBezTo>
                      <a:cubicBezTo>
                        <a:pt x="26478" y="5935"/>
                        <a:pt x="20543" y="0"/>
                        <a:pt x="13239" y="0"/>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932" name="Google Shape;932;p21"/>
                <p:cNvSpPr/>
                <p:nvPr/>
              </p:nvSpPr>
              <p:spPr>
                <a:xfrm>
                  <a:off x="-2184800" y="1328600"/>
                  <a:ext cx="1183525" cy="879350"/>
                </a:xfrm>
                <a:custGeom>
                  <a:avLst/>
                  <a:gdLst/>
                  <a:ahLst/>
                  <a:cxnLst/>
                  <a:rect l="l" t="t" r="r" b="b"/>
                  <a:pathLst>
                    <a:path w="47341" h="35174" extrusionOk="0">
                      <a:moveTo>
                        <a:pt x="21776" y="0"/>
                      </a:moveTo>
                      <a:lnTo>
                        <a:pt x="21776" y="0"/>
                      </a:lnTo>
                      <a:cubicBezTo>
                        <a:pt x="27026" y="3812"/>
                        <a:pt x="23374" y="10865"/>
                        <a:pt x="16983" y="11846"/>
                      </a:cubicBezTo>
                      <a:cubicBezTo>
                        <a:pt x="10569" y="12828"/>
                        <a:pt x="9747" y="20657"/>
                        <a:pt x="9747" y="20657"/>
                      </a:cubicBezTo>
                      <a:cubicBezTo>
                        <a:pt x="9747" y="20657"/>
                        <a:pt x="10044" y="17644"/>
                        <a:pt x="6963" y="17279"/>
                      </a:cubicBezTo>
                      <a:lnTo>
                        <a:pt x="6963" y="17279"/>
                      </a:lnTo>
                      <a:cubicBezTo>
                        <a:pt x="9899" y="22014"/>
                        <a:pt x="5132" y="25330"/>
                        <a:pt x="2160" y="25330"/>
                      </a:cubicBezTo>
                      <a:cubicBezTo>
                        <a:pt x="1021" y="25330"/>
                        <a:pt x="145" y="24843"/>
                        <a:pt x="69" y="23761"/>
                      </a:cubicBezTo>
                      <a:cubicBezTo>
                        <a:pt x="24" y="24172"/>
                        <a:pt x="1" y="24583"/>
                        <a:pt x="1" y="25017"/>
                      </a:cubicBezTo>
                      <a:cubicBezTo>
                        <a:pt x="1" y="30632"/>
                        <a:pt x="4543" y="35174"/>
                        <a:pt x="10135" y="35174"/>
                      </a:cubicBezTo>
                      <a:cubicBezTo>
                        <a:pt x="15499" y="35174"/>
                        <a:pt x="19905" y="30997"/>
                        <a:pt x="20270" y="25701"/>
                      </a:cubicBezTo>
                      <a:cubicBezTo>
                        <a:pt x="22803" y="25268"/>
                        <a:pt x="25086" y="24104"/>
                        <a:pt x="26912" y="22437"/>
                      </a:cubicBezTo>
                      <a:cubicBezTo>
                        <a:pt x="28396" y="23282"/>
                        <a:pt x="30107" y="23761"/>
                        <a:pt x="31933" y="23761"/>
                      </a:cubicBezTo>
                      <a:cubicBezTo>
                        <a:pt x="33691" y="23761"/>
                        <a:pt x="35357" y="23305"/>
                        <a:pt x="36795" y="22506"/>
                      </a:cubicBezTo>
                      <a:cubicBezTo>
                        <a:pt x="37822" y="23076"/>
                        <a:pt x="38986" y="23396"/>
                        <a:pt x="40242" y="23396"/>
                      </a:cubicBezTo>
                      <a:cubicBezTo>
                        <a:pt x="41018" y="23396"/>
                        <a:pt x="41771" y="23259"/>
                        <a:pt x="42479" y="23031"/>
                      </a:cubicBezTo>
                      <a:cubicBezTo>
                        <a:pt x="43985" y="21821"/>
                        <a:pt x="45469" y="20543"/>
                        <a:pt x="46679" y="19287"/>
                      </a:cubicBezTo>
                      <a:cubicBezTo>
                        <a:pt x="47089" y="18374"/>
                        <a:pt x="47341" y="17370"/>
                        <a:pt x="47341" y="16297"/>
                      </a:cubicBezTo>
                      <a:cubicBezTo>
                        <a:pt x="47341" y="12691"/>
                        <a:pt x="44601" y="9701"/>
                        <a:pt x="41109" y="9267"/>
                      </a:cubicBezTo>
                      <a:cubicBezTo>
                        <a:pt x="40242" y="7464"/>
                        <a:pt x="38872" y="5980"/>
                        <a:pt x="37183" y="4930"/>
                      </a:cubicBezTo>
                      <a:lnTo>
                        <a:pt x="37183" y="4930"/>
                      </a:lnTo>
                      <a:cubicBezTo>
                        <a:pt x="38767" y="7657"/>
                        <a:pt x="38031" y="8361"/>
                        <a:pt x="36409" y="8361"/>
                      </a:cubicBezTo>
                      <a:cubicBezTo>
                        <a:pt x="34681" y="8361"/>
                        <a:pt x="31949" y="7563"/>
                        <a:pt x="29945" y="7563"/>
                      </a:cubicBezTo>
                      <a:cubicBezTo>
                        <a:pt x="29248" y="7563"/>
                        <a:pt x="28638" y="7660"/>
                        <a:pt x="28190" y="7920"/>
                      </a:cubicBezTo>
                      <a:cubicBezTo>
                        <a:pt x="28692" y="6711"/>
                        <a:pt x="28669" y="5387"/>
                        <a:pt x="28213" y="4177"/>
                      </a:cubicBezTo>
                      <a:cubicBezTo>
                        <a:pt x="28190" y="4177"/>
                        <a:pt x="28144" y="4200"/>
                        <a:pt x="28122" y="4200"/>
                      </a:cubicBezTo>
                      <a:cubicBezTo>
                        <a:pt x="26478" y="2237"/>
                        <a:pt x="24287" y="753"/>
                        <a:pt x="21776"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grpSp>
        </p:grpSp>
        <p:grpSp>
          <p:nvGrpSpPr>
            <p:cNvPr id="933" name="Google Shape;933;p21"/>
            <p:cNvGrpSpPr/>
            <p:nvPr/>
          </p:nvGrpSpPr>
          <p:grpSpPr>
            <a:xfrm>
              <a:off x="7538086" y="4044483"/>
              <a:ext cx="3406699" cy="1310619"/>
              <a:chOff x="10762125" y="2775799"/>
              <a:chExt cx="3666665" cy="1410633"/>
            </a:xfrm>
          </p:grpSpPr>
          <p:sp>
            <p:nvSpPr>
              <p:cNvPr id="934" name="Google Shape;934;p21"/>
              <p:cNvSpPr/>
              <p:nvPr/>
            </p:nvSpPr>
            <p:spPr>
              <a:xfrm>
                <a:off x="14428763" y="3959024"/>
                <a:ext cx="28" cy="28"/>
              </a:xfrm>
              <a:custGeom>
                <a:avLst/>
                <a:gdLst/>
                <a:ahLst/>
                <a:cxnLst/>
                <a:rect l="l" t="t" r="r" b="b"/>
                <a:pathLst>
                  <a:path w="1" h="1" extrusionOk="0">
                    <a:moveTo>
                      <a:pt x="1" y="1"/>
                    </a:moveTo>
                    <a:lnTo>
                      <a:pt x="1" y="1"/>
                    </a:lnTo>
                    <a:lnTo>
                      <a:pt x="1" y="1"/>
                    </a:ln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35" name="Google Shape;935;p21"/>
              <p:cNvSpPr/>
              <p:nvPr/>
            </p:nvSpPr>
            <p:spPr>
              <a:xfrm>
                <a:off x="14428763" y="3959024"/>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36" name="Google Shape;936;p21"/>
              <p:cNvSpPr/>
              <p:nvPr/>
            </p:nvSpPr>
            <p:spPr>
              <a:xfrm>
                <a:off x="14428763" y="3959024"/>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37" name="Google Shape;937;p21"/>
              <p:cNvSpPr/>
              <p:nvPr/>
            </p:nvSpPr>
            <p:spPr>
              <a:xfrm>
                <a:off x="14370267" y="3985096"/>
                <a:ext cx="669" cy="28"/>
              </a:xfrm>
              <a:custGeom>
                <a:avLst/>
                <a:gdLst/>
                <a:ahLst/>
                <a:cxnLst/>
                <a:rect l="l" t="t" r="r" b="b"/>
                <a:pathLst>
                  <a:path w="24" h="1" extrusionOk="0">
                    <a:moveTo>
                      <a:pt x="1" y="0"/>
                    </a:moveTo>
                    <a:cubicBezTo>
                      <a:pt x="1" y="0"/>
                      <a:pt x="24" y="0"/>
                      <a:pt x="24" y="0"/>
                    </a:cubicBezTo>
                    <a:cubicBezTo>
                      <a:pt x="24" y="0"/>
                      <a:pt x="1" y="0"/>
                      <a:pt x="1" y="0"/>
                    </a:cubicBez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38" name="Google Shape;938;p21"/>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39" name="Google Shape;939;p21"/>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40" name="Google Shape;940;p21"/>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41" name="Google Shape;941;p21"/>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42" name="Google Shape;942;p21"/>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43" name="Google Shape;943;p21"/>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44" name="Google Shape;944;p21"/>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45" name="Google Shape;945;p21"/>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46" name="Google Shape;946;p21"/>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47" name="Google Shape;947;p21"/>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48" name="Google Shape;948;p21"/>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49" name="Google Shape;949;p21"/>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50" name="Google Shape;950;p21"/>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51" name="Google Shape;951;p21"/>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52" name="Google Shape;952;p21"/>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53" name="Google Shape;953;p21"/>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54" name="Google Shape;954;p21"/>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55" name="Google Shape;955;p21"/>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56" name="Google Shape;956;p21"/>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57" name="Google Shape;957;p21"/>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58" name="Google Shape;958;p21"/>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59" name="Google Shape;959;p21"/>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60" name="Google Shape;960;p21"/>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61" name="Google Shape;961;p21"/>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62" name="Google Shape;962;p21"/>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63" name="Google Shape;963;p21"/>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64" name="Google Shape;964;p21"/>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65" name="Google Shape;965;p21"/>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66" name="Google Shape;966;p21"/>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67" name="Google Shape;967;p21"/>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68" name="Google Shape;968;p21"/>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69" name="Google Shape;969;p21"/>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70" name="Google Shape;970;p21"/>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71" name="Google Shape;971;p21"/>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72" name="Google Shape;972;p21"/>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73" name="Google Shape;973;p21"/>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74" name="Google Shape;974;p21"/>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75" name="Google Shape;975;p21"/>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76" name="Google Shape;976;p21"/>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77" name="Google Shape;977;p21"/>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78" name="Google Shape;978;p21"/>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79" name="Google Shape;979;p21"/>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80" name="Google Shape;980;p21"/>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81" name="Google Shape;981;p21"/>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82" name="Google Shape;982;p21"/>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83" name="Google Shape;983;p21"/>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84" name="Google Shape;984;p21"/>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85" name="Google Shape;985;p21"/>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86" name="Google Shape;986;p21"/>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87" name="Google Shape;987;p21"/>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88" name="Google Shape;988;p21"/>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89" name="Google Shape;989;p21"/>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90" name="Google Shape;990;p21"/>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91" name="Google Shape;991;p21"/>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92" name="Google Shape;992;p21"/>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93" name="Google Shape;993;p21"/>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94" name="Google Shape;994;p21"/>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95" name="Google Shape;995;p21"/>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96" name="Google Shape;996;p21"/>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97" name="Google Shape;997;p21"/>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98" name="Google Shape;998;p21"/>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999" name="Google Shape;999;p21"/>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00" name="Google Shape;1000;p21"/>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01" name="Google Shape;1001;p21"/>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02" name="Google Shape;1002;p21"/>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03" name="Google Shape;1003;p21"/>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04" name="Google Shape;1004;p21"/>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05" name="Google Shape;1005;p21"/>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06" name="Google Shape;1006;p21"/>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07" name="Google Shape;1007;p21"/>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08" name="Google Shape;1008;p21"/>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09" name="Google Shape;1009;p21"/>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10" name="Google Shape;1010;p21"/>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11" name="Google Shape;1011;p21"/>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12" name="Google Shape;1012;p21"/>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13" name="Google Shape;1013;p21"/>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14" name="Google Shape;1014;p21"/>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15" name="Google Shape;1015;p21"/>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16" name="Google Shape;1016;p21"/>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17" name="Google Shape;1017;p21"/>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18" name="Google Shape;1018;p21"/>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19" name="Google Shape;1019;p21"/>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20" name="Google Shape;1020;p21"/>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21" name="Google Shape;1021;p21"/>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22" name="Google Shape;1022;p21"/>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23" name="Google Shape;1023;p21"/>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24" name="Google Shape;1024;p21"/>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25" name="Google Shape;1025;p21"/>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26" name="Google Shape;1026;p21"/>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27" name="Google Shape;1027;p21"/>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28" name="Google Shape;1028;p21"/>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29" name="Google Shape;1029;p21"/>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30" name="Google Shape;1030;p21"/>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31" name="Google Shape;1031;p21"/>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32" name="Google Shape;1032;p21"/>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33" name="Google Shape;1033;p21"/>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34" name="Google Shape;1034;p21"/>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35" name="Google Shape;1035;p21"/>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36" name="Google Shape;1036;p21"/>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37" name="Google Shape;1037;p21"/>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38" name="Google Shape;1038;p21"/>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39" name="Google Shape;1039;p21"/>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40" name="Google Shape;1040;p21"/>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41" name="Google Shape;1041;p21"/>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42" name="Google Shape;1042;p21"/>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43" name="Google Shape;1043;p21"/>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44" name="Google Shape;1044;p21"/>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45" name="Google Shape;1045;p21"/>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46" name="Google Shape;1046;p21"/>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47" name="Google Shape;1047;p21"/>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48" name="Google Shape;1048;p21"/>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49" name="Google Shape;1049;p21"/>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50" name="Google Shape;1050;p21"/>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51" name="Google Shape;1051;p21"/>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52" name="Google Shape;1052;p21"/>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53" name="Google Shape;1053;p21"/>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54" name="Google Shape;1054;p21"/>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55" name="Google Shape;1055;p21"/>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56" name="Google Shape;1056;p21"/>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57" name="Google Shape;1057;p21"/>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58" name="Google Shape;1058;p21"/>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59" name="Google Shape;1059;p21"/>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60" name="Google Shape;1060;p21"/>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61" name="Google Shape;1061;p21"/>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62" name="Google Shape;1062;p21"/>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63" name="Google Shape;1063;p21"/>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64" name="Google Shape;1064;p21"/>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65" name="Google Shape;1065;p21"/>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66" name="Google Shape;1066;p21"/>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67" name="Google Shape;1067;p21"/>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68" name="Google Shape;1068;p21"/>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69" name="Google Shape;1069;p21"/>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70" name="Google Shape;1070;p21"/>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71" name="Google Shape;1071;p21"/>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72" name="Google Shape;1072;p21"/>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73" name="Google Shape;1073;p21"/>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74" name="Google Shape;1074;p21"/>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75" name="Google Shape;1075;p21"/>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76" name="Google Shape;1076;p21"/>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77" name="Google Shape;1077;p21"/>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78" name="Google Shape;1078;p21"/>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79" name="Google Shape;1079;p21"/>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80" name="Google Shape;1080;p21"/>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81" name="Google Shape;1081;p21"/>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82" name="Google Shape;1082;p21"/>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83" name="Google Shape;1083;p21"/>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84" name="Google Shape;1084;p21"/>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85" name="Google Shape;1085;p21"/>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86" name="Google Shape;1086;p21"/>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87" name="Google Shape;1087;p21"/>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88" name="Google Shape;1088;p21"/>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089" name="Google Shape;1089;p21"/>
            <p:cNvGrpSpPr/>
            <p:nvPr/>
          </p:nvGrpSpPr>
          <p:grpSpPr>
            <a:xfrm>
              <a:off x="7013704" y="2894590"/>
              <a:ext cx="1150805" cy="832433"/>
              <a:chOff x="7013704" y="2894590"/>
              <a:chExt cx="1150805" cy="832433"/>
            </a:xfrm>
          </p:grpSpPr>
          <p:sp>
            <p:nvSpPr>
              <p:cNvPr id="1090" name="Google Shape;1090;p21"/>
              <p:cNvSpPr/>
              <p:nvPr/>
            </p:nvSpPr>
            <p:spPr>
              <a:xfrm rot="2700000">
                <a:off x="7176145" y="3060349"/>
                <a:ext cx="575769" cy="346397"/>
              </a:xfrm>
              <a:custGeom>
                <a:avLst/>
                <a:gdLst/>
                <a:ahLst/>
                <a:cxnLst/>
                <a:rect l="l" t="t" r="r" b="b"/>
                <a:pathLst>
                  <a:path w="23031" h="13856" extrusionOk="0">
                    <a:moveTo>
                      <a:pt x="13558" y="1"/>
                    </a:moveTo>
                    <a:lnTo>
                      <a:pt x="0" y="1963"/>
                    </a:lnTo>
                    <a:lnTo>
                      <a:pt x="9906" y="13855"/>
                    </a:lnTo>
                    <a:lnTo>
                      <a:pt x="23031" y="11733"/>
                    </a:lnTo>
                    <a:lnTo>
                      <a:pt x="1355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91" name="Google Shape;1091;p21"/>
              <p:cNvSpPr/>
              <p:nvPr/>
            </p:nvSpPr>
            <p:spPr>
              <a:xfrm rot="2700000">
                <a:off x="7140722" y="2969123"/>
                <a:ext cx="273372" cy="401746"/>
              </a:xfrm>
              <a:custGeom>
                <a:avLst/>
                <a:gdLst/>
                <a:ahLst/>
                <a:cxnLst/>
                <a:rect l="l" t="t" r="r" b="b"/>
                <a:pathLst>
                  <a:path w="10935" h="16070" extrusionOk="0">
                    <a:moveTo>
                      <a:pt x="1370" y="0"/>
                    </a:moveTo>
                    <a:lnTo>
                      <a:pt x="1" y="4451"/>
                    </a:lnTo>
                    <a:lnTo>
                      <a:pt x="9519" y="16069"/>
                    </a:lnTo>
                    <a:lnTo>
                      <a:pt x="10934" y="11481"/>
                    </a:lnTo>
                    <a:lnTo>
                      <a:pt x="1370" y="0"/>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92" name="Google Shape;1092;p21"/>
              <p:cNvSpPr/>
              <p:nvPr/>
            </p:nvSpPr>
            <p:spPr>
              <a:xfrm rot="2700000">
                <a:off x="7213083" y="3368946"/>
                <a:ext cx="363497" cy="167798"/>
              </a:xfrm>
              <a:custGeom>
                <a:avLst/>
                <a:gdLst/>
                <a:ahLst/>
                <a:cxnLst/>
                <a:rect l="l" t="t" r="r" b="b"/>
                <a:pathLst>
                  <a:path w="14540" h="6712" extrusionOk="0">
                    <a:moveTo>
                      <a:pt x="14540" y="1"/>
                    </a:moveTo>
                    <a:lnTo>
                      <a:pt x="1415" y="2123"/>
                    </a:lnTo>
                    <a:lnTo>
                      <a:pt x="0" y="6711"/>
                    </a:lnTo>
                    <a:lnTo>
                      <a:pt x="13284" y="4041"/>
                    </a:lnTo>
                    <a:lnTo>
                      <a:pt x="14540"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1093" name="Google Shape;1093;p21"/>
              <p:cNvSpPr/>
              <p:nvPr/>
            </p:nvSpPr>
            <p:spPr>
              <a:xfrm rot="2700000">
                <a:off x="7585451" y="2943562"/>
                <a:ext cx="398321" cy="646544"/>
              </a:xfrm>
              <a:custGeom>
                <a:avLst/>
                <a:gdLst/>
                <a:ahLst/>
                <a:cxnLst/>
                <a:rect l="l" t="t" r="r" b="b"/>
                <a:pathLst>
                  <a:path w="15933" h="25862" extrusionOk="0">
                    <a:moveTo>
                      <a:pt x="5981" y="1"/>
                    </a:moveTo>
                    <a:lnTo>
                      <a:pt x="0" y="14130"/>
                    </a:lnTo>
                    <a:lnTo>
                      <a:pt x="9473" y="25862"/>
                    </a:lnTo>
                    <a:lnTo>
                      <a:pt x="15932" y="10774"/>
                    </a:lnTo>
                    <a:lnTo>
                      <a:pt x="5981"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94" name="Google Shape;1094;p21"/>
              <p:cNvSpPr/>
              <p:nvPr/>
            </p:nvSpPr>
            <p:spPr>
              <a:xfrm rot="2700000">
                <a:off x="7845096" y="3074999"/>
                <a:ext cx="264772" cy="264222"/>
              </a:xfrm>
              <a:custGeom>
                <a:avLst/>
                <a:gdLst/>
                <a:ahLst/>
                <a:cxnLst/>
                <a:rect l="l" t="t" r="r" b="b"/>
                <a:pathLst>
                  <a:path w="10591" h="10569" extrusionOk="0">
                    <a:moveTo>
                      <a:pt x="0" y="1"/>
                    </a:moveTo>
                    <a:lnTo>
                      <a:pt x="9769" y="10569"/>
                    </a:lnTo>
                    <a:lnTo>
                      <a:pt x="10591" y="10204"/>
                    </a:lnTo>
                    <a:lnTo>
                      <a:pt x="1278" y="389"/>
                    </a:lnTo>
                    <a:lnTo>
                      <a:pt x="0"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95" name="Google Shape;1095;p21"/>
              <p:cNvSpPr/>
              <p:nvPr/>
            </p:nvSpPr>
            <p:spPr>
              <a:xfrm rot="2700000">
                <a:off x="7626454" y="3239507"/>
                <a:ext cx="220273" cy="479920"/>
              </a:xfrm>
              <a:custGeom>
                <a:avLst/>
                <a:gdLst/>
                <a:ahLst/>
                <a:cxnLst/>
                <a:rect l="l" t="t" r="r" b="b"/>
                <a:pathLst>
                  <a:path w="8811" h="19197" extrusionOk="0">
                    <a:moveTo>
                      <a:pt x="8811" y="1"/>
                    </a:moveTo>
                    <a:lnTo>
                      <a:pt x="7715" y="69"/>
                    </a:lnTo>
                    <a:lnTo>
                      <a:pt x="1256" y="15157"/>
                    </a:lnTo>
                    <a:lnTo>
                      <a:pt x="0" y="19197"/>
                    </a:lnTo>
                    <a:lnTo>
                      <a:pt x="8811" y="1"/>
                    </a:lnTo>
                    <a:close/>
                    <a:moveTo>
                      <a:pt x="0" y="19197"/>
                    </a:moveTo>
                    <a:lnTo>
                      <a:pt x="0" y="19197"/>
                    </a:lnTo>
                    <a:lnTo>
                      <a:pt x="0" y="19197"/>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96" name="Google Shape;1096;p21"/>
              <p:cNvSpPr/>
              <p:nvPr/>
            </p:nvSpPr>
            <p:spPr>
              <a:xfrm rot="2700000">
                <a:off x="7184894" y="3063972"/>
                <a:ext cx="565520" cy="346397"/>
              </a:xfrm>
              <a:custGeom>
                <a:avLst/>
                <a:gdLst/>
                <a:ahLst/>
                <a:cxnLst/>
                <a:rect l="l" t="t" r="r" b="b"/>
                <a:pathLst>
                  <a:path w="22621" h="13856" extrusionOk="0">
                    <a:moveTo>
                      <a:pt x="13148" y="1"/>
                    </a:moveTo>
                    <a:lnTo>
                      <a:pt x="1" y="685"/>
                    </a:lnTo>
                    <a:lnTo>
                      <a:pt x="9496" y="13855"/>
                    </a:lnTo>
                    <a:lnTo>
                      <a:pt x="22621" y="11733"/>
                    </a:lnTo>
                    <a:lnTo>
                      <a:pt x="1314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1097" name="Google Shape;1097;p21"/>
              <p:cNvSpPr/>
              <p:nvPr/>
            </p:nvSpPr>
            <p:spPr>
              <a:xfrm rot="2700000">
                <a:off x="7225020" y="2989190"/>
                <a:ext cx="228273" cy="301897"/>
              </a:xfrm>
              <a:custGeom>
                <a:avLst/>
                <a:gdLst/>
                <a:ahLst/>
                <a:cxnLst/>
                <a:rect l="l" t="t" r="r" b="b"/>
                <a:pathLst>
                  <a:path w="9131" h="12076" extrusionOk="0">
                    <a:moveTo>
                      <a:pt x="434" y="1"/>
                    </a:moveTo>
                    <a:lnTo>
                      <a:pt x="0" y="69"/>
                    </a:lnTo>
                    <a:lnTo>
                      <a:pt x="9130" y="12075"/>
                    </a:lnTo>
                    <a:lnTo>
                      <a:pt x="43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098" name="Google Shape;1098;p21"/>
              <p:cNvSpPr/>
              <p:nvPr/>
            </p:nvSpPr>
            <p:spPr>
              <a:xfrm rot="2700000">
                <a:off x="7046374" y="3130873"/>
                <a:ext cx="598044" cy="340122"/>
              </a:xfrm>
              <a:custGeom>
                <a:avLst/>
                <a:gdLst/>
                <a:ahLst/>
                <a:cxnLst/>
                <a:rect l="l" t="t" r="r" b="b"/>
                <a:pathLst>
                  <a:path w="23922" h="13605" extrusionOk="0">
                    <a:moveTo>
                      <a:pt x="1324" y="0"/>
                    </a:moveTo>
                    <a:lnTo>
                      <a:pt x="1" y="571"/>
                    </a:lnTo>
                    <a:lnTo>
                      <a:pt x="10226" y="13604"/>
                    </a:lnTo>
                    <a:lnTo>
                      <a:pt x="23670" y="10386"/>
                    </a:lnTo>
                    <a:lnTo>
                      <a:pt x="23922" y="9541"/>
                    </a:lnTo>
                    <a:lnTo>
                      <a:pt x="10569" y="12486"/>
                    </a:lnTo>
                    <a:lnTo>
                      <a:pt x="1051" y="890"/>
                    </a:lnTo>
                    <a:lnTo>
                      <a:pt x="1324" y="0"/>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1099" name="Google Shape;1099;p21"/>
              <p:cNvSpPr/>
              <p:nvPr/>
            </p:nvSpPr>
            <p:spPr>
              <a:xfrm rot="2700000">
                <a:off x="7515060" y="3508436"/>
                <a:ext cx="56524" cy="97024"/>
              </a:xfrm>
              <a:custGeom>
                <a:avLst/>
                <a:gdLst/>
                <a:ahLst/>
                <a:cxnLst/>
                <a:rect l="l" t="t" r="r" b="b"/>
                <a:pathLst>
                  <a:path w="2261" h="3881" extrusionOk="0">
                    <a:moveTo>
                      <a:pt x="1735" y="0"/>
                    </a:moveTo>
                    <a:cubicBezTo>
                      <a:pt x="1735" y="1"/>
                      <a:pt x="708" y="1644"/>
                      <a:pt x="0" y="3881"/>
                    </a:cubicBezTo>
                    <a:cubicBezTo>
                      <a:pt x="2260" y="2922"/>
                      <a:pt x="1735" y="1"/>
                      <a:pt x="173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00" name="Google Shape;1100;p21"/>
              <p:cNvSpPr/>
              <p:nvPr/>
            </p:nvSpPr>
            <p:spPr>
              <a:xfrm rot="2700000">
                <a:off x="7674332" y="3249725"/>
                <a:ext cx="182623" cy="377196"/>
              </a:xfrm>
              <a:custGeom>
                <a:avLst/>
                <a:gdLst/>
                <a:ahLst/>
                <a:cxnLst/>
                <a:rect l="l" t="t" r="r" b="b"/>
                <a:pathLst>
                  <a:path w="7305" h="15088" extrusionOk="0">
                    <a:moveTo>
                      <a:pt x="7304" y="0"/>
                    </a:moveTo>
                    <a:cubicBezTo>
                      <a:pt x="7304" y="1"/>
                      <a:pt x="662" y="6323"/>
                      <a:pt x="0" y="14654"/>
                    </a:cubicBezTo>
                    <a:cubicBezTo>
                      <a:pt x="502" y="15065"/>
                      <a:pt x="845" y="15088"/>
                      <a:pt x="845" y="15088"/>
                    </a:cubicBezTo>
                    <a:lnTo>
                      <a:pt x="7304" y="0"/>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01" name="Google Shape;1101;p21"/>
              <p:cNvSpPr/>
              <p:nvPr/>
            </p:nvSpPr>
            <p:spPr>
              <a:xfrm rot="2700000">
                <a:off x="7483609" y="3187704"/>
                <a:ext cx="236823" cy="295047"/>
              </a:xfrm>
              <a:custGeom>
                <a:avLst/>
                <a:gdLst/>
                <a:ahLst/>
                <a:cxnLst/>
                <a:rect l="l" t="t" r="r" b="b"/>
                <a:pathLst>
                  <a:path w="9473" h="11802" extrusionOk="0">
                    <a:moveTo>
                      <a:pt x="0" y="1"/>
                    </a:moveTo>
                    <a:lnTo>
                      <a:pt x="9016" y="11801"/>
                    </a:lnTo>
                    <a:lnTo>
                      <a:pt x="9473" y="11733"/>
                    </a:lnTo>
                    <a:lnTo>
                      <a:pt x="0" y="1"/>
                    </a:ln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02" name="Google Shape;1102;p21"/>
              <p:cNvSpPr/>
              <p:nvPr/>
            </p:nvSpPr>
            <p:spPr>
              <a:xfrm rot="2700000">
                <a:off x="7721835" y="2897941"/>
                <a:ext cx="155799" cy="353247"/>
              </a:xfrm>
              <a:custGeom>
                <a:avLst/>
                <a:gdLst/>
                <a:ahLst/>
                <a:cxnLst/>
                <a:rect l="l" t="t" r="r" b="b"/>
                <a:pathLst>
                  <a:path w="6232" h="14130" extrusionOk="0">
                    <a:moveTo>
                      <a:pt x="6141" y="1"/>
                    </a:moveTo>
                    <a:cubicBezTo>
                      <a:pt x="1" y="9131"/>
                      <a:pt x="160" y="14130"/>
                      <a:pt x="160" y="14130"/>
                    </a:cubicBezTo>
                    <a:lnTo>
                      <a:pt x="6141" y="3607"/>
                    </a:lnTo>
                    <a:cubicBezTo>
                      <a:pt x="6141" y="3607"/>
                      <a:pt x="6232" y="1210"/>
                      <a:pt x="614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03" name="Google Shape;1103;p21"/>
              <p:cNvSpPr/>
              <p:nvPr/>
            </p:nvSpPr>
            <p:spPr>
              <a:xfrm rot="2700000">
                <a:off x="7182922" y="3068734"/>
                <a:ext cx="540420" cy="330422"/>
              </a:xfrm>
              <a:custGeom>
                <a:avLst/>
                <a:gdLst/>
                <a:ahLst/>
                <a:cxnLst/>
                <a:rect l="l" t="t" r="r" b="b"/>
                <a:pathLst>
                  <a:path w="21617" h="13217" extrusionOk="0">
                    <a:moveTo>
                      <a:pt x="754" y="1"/>
                    </a:moveTo>
                    <a:lnTo>
                      <a:pt x="1" y="46"/>
                    </a:lnTo>
                    <a:lnTo>
                      <a:pt x="9496" y="13216"/>
                    </a:lnTo>
                    <a:lnTo>
                      <a:pt x="21617" y="11253"/>
                    </a:lnTo>
                    <a:cubicBezTo>
                      <a:pt x="21373" y="11200"/>
                      <a:pt x="21031" y="11176"/>
                      <a:pt x="20617" y="11176"/>
                    </a:cubicBezTo>
                    <a:cubicBezTo>
                      <a:pt x="17338" y="11176"/>
                      <a:pt x="9496" y="12669"/>
                      <a:pt x="9496" y="12669"/>
                    </a:cubicBezTo>
                    <a:lnTo>
                      <a:pt x="75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04" name="Google Shape;1104;p21"/>
              <p:cNvSpPr/>
              <p:nvPr/>
            </p:nvSpPr>
            <p:spPr>
              <a:xfrm rot="2700000">
                <a:off x="7221732" y="3030444"/>
                <a:ext cx="140874" cy="178448"/>
              </a:xfrm>
              <a:custGeom>
                <a:avLst/>
                <a:gdLst/>
                <a:ahLst/>
                <a:cxnLst/>
                <a:rect l="l" t="t" r="r" b="b"/>
                <a:pathLst>
                  <a:path w="5635" h="7138" extrusionOk="0">
                    <a:moveTo>
                      <a:pt x="0" y="0"/>
                    </a:moveTo>
                    <a:lnTo>
                      <a:pt x="0" y="0"/>
                    </a:lnTo>
                    <a:cubicBezTo>
                      <a:pt x="1" y="1"/>
                      <a:pt x="4165" y="5075"/>
                      <a:pt x="5339" y="6696"/>
                    </a:cubicBezTo>
                    <a:lnTo>
                      <a:pt x="5339" y="6696"/>
                    </a:lnTo>
                    <a:cubicBezTo>
                      <a:pt x="4395" y="5270"/>
                      <a:pt x="1422" y="836"/>
                      <a:pt x="0" y="0"/>
                    </a:cubicBezTo>
                    <a:close/>
                    <a:moveTo>
                      <a:pt x="5339" y="6696"/>
                    </a:moveTo>
                    <a:cubicBezTo>
                      <a:pt x="5523" y="6974"/>
                      <a:pt x="5630" y="7137"/>
                      <a:pt x="5633" y="7137"/>
                    </a:cubicBezTo>
                    <a:cubicBezTo>
                      <a:pt x="5634" y="7137"/>
                      <a:pt x="5614" y="7103"/>
                      <a:pt x="5570" y="7030"/>
                    </a:cubicBezTo>
                    <a:cubicBezTo>
                      <a:pt x="5518" y="6948"/>
                      <a:pt x="5439" y="6834"/>
                      <a:pt x="5339" y="6696"/>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05" name="Google Shape;1105;p21"/>
              <p:cNvSpPr/>
              <p:nvPr/>
            </p:nvSpPr>
            <p:spPr>
              <a:xfrm rot="2700000">
                <a:off x="7732084" y="3327413"/>
                <a:ext cx="101024" cy="195198"/>
              </a:xfrm>
              <a:custGeom>
                <a:avLst/>
                <a:gdLst/>
                <a:ahLst/>
                <a:cxnLst/>
                <a:rect l="l" t="t" r="r" b="b"/>
                <a:pathLst>
                  <a:path w="4041" h="7808" extrusionOk="0">
                    <a:moveTo>
                      <a:pt x="4040" y="1"/>
                    </a:moveTo>
                    <a:cubicBezTo>
                      <a:pt x="4040" y="1"/>
                      <a:pt x="1461" y="2489"/>
                      <a:pt x="0" y="7807"/>
                    </a:cubicBezTo>
                    <a:cubicBezTo>
                      <a:pt x="1027" y="5593"/>
                      <a:pt x="2648" y="1895"/>
                      <a:pt x="4040" y="1"/>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06" name="Google Shape;1106;p21"/>
              <p:cNvSpPr/>
              <p:nvPr/>
            </p:nvSpPr>
            <p:spPr>
              <a:xfrm rot="2700000">
                <a:off x="7299667" y="3430340"/>
                <a:ext cx="234098" cy="39000"/>
              </a:xfrm>
              <a:custGeom>
                <a:avLst/>
                <a:gdLst/>
                <a:ahLst/>
                <a:cxnLst/>
                <a:rect l="l" t="t" r="r" b="b"/>
                <a:pathLst>
                  <a:path w="9364" h="1560" extrusionOk="0">
                    <a:moveTo>
                      <a:pt x="9364" y="0"/>
                    </a:moveTo>
                    <a:cubicBezTo>
                      <a:pt x="9363" y="0"/>
                      <a:pt x="1192" y="1028"/>
                      <a:pt x="119" y="1484"/>
                    </a:cubicBezTo>
                    <a:cubicBezTo>
                      <a:pt x="0" y="1536"/>
                      <a:pt x="16" y="1559"/>
                      <a:pt x="140" y="1559"/>
                    </a:cubicBezTo>
                    <a:cubicBezTo>
                      <a:pt x="1151" y="1559"/>
                      <a:pt x="9363" y="1"/>
                      <a:pt x="9364" y="0"/>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07" name="Google Shape;1107;p21"/>
              <p:cNvSpPr/>
              <p:nvPr/>
            </p:nvSpPr>
            <p:spPr>
              <a:xfrm rot="2700000">
                <a:off x="7931575" y="3085750"/>
                <a:ext cx="99874" cy="109574"/>
              </a:xfrm>
              <a:custGeom>
                <a:avLst/>
                <a:gdLst/>
                <a:ahLst/>
                <a:cxnLst/>
                <a:rect l="l" t="t" r="r" b="b"/>
                <a:pathLst>
                  <a:path w="3995" h="4383" fill="none" extrusionOk="0">
                    <a:moveTo>
                      <a:pt x="0" y="0"/>
                    </a:moveTo>
                    <a:lnTo>
                      <a:pt x="3995" y="4383"/>
                    </a:lnTo>
                  </a:path>
                </a:pathLst>
              </a:custGeom>
              <a:noFill/>
              <a:ln w="6850" cap="rnd" cmpd="sng">
                <a:solidFill>
                  <a:srgbClr val="E989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08" name="Google Shape;1108;p21"/>
              <p:cNvSpPr/>
              <p:nvPr/>
            </p:nvSpPr>
            <p:spPr>
              <a:xfrm rot="2700000">
                <a:off x="7968048" y="3241609"/>
                <a:ext cx="18850" cy="20575"/>
              </a:xfrm>
              <a:custGeom>
                <a:avLst/>
                <a:gdLst/>
                <a:ahLst/>
                <a:cxnLst/>
                <a:rect l="l" t="t" r="r" b="b"/>
                <a:pathLst>
                  <a:path w="754" h="823" fill="none" extrusionOk="0">
                    <a:moveTo>
                      <a:pt x="1" y="1"/>
                    </a:moveTo>
                    <a:lnTo>
                      <a:pt x="754" y="823"/>
                    </a:lnTo>
                  </a:path>
                </a:pathLst>
              </a:custGeom>
              <a:noFill/>
              <a:ln w="6850" cap="rnd" cmpd="sng">
                <a:solidFill>
                  <a:srgbClr val="E989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09" name="Google Shape;1109;p21"/>
              <p:cNvSpPr/>
              <p:nvPr/>
            </p:nvSpPr>
            <p:spPr>
              <a:xfrm rot="2700000">
                <a:off x="7534905" y="3526082"/>
                <a:ext cx="18850" cy="56499"/>
              </a:xfrm>
              <a:custGeom>
                <a:avLst/>
                <a:gdLst/>
                <a:ahLst/>
                <a:cxnLst/>
                <a:rect l="l" t="t" r="r" b="b"/>
                <a:pathLst>
                  <a:path w="754" h="2260" fill="none" extrusionOk="0">
                    <a:moveTo>
                      <a:pt x="0" y="2260"/>
                    </a:moveTo>
                    <a:cubicBezTo>
                      <a:pt x="0" y="2260"/>
                      <a:pt x="548" y="1529"/>
                      <a:pt x="753" y="0"/>
                    </a:cubicBezTo>
                  </a:path>
                </a:pathLst>
              </a:custGeom>
              <a:noFill/>
              <a:ln w="6850" cap="rnd" cmpd="sng">
                <a:solidFill>
                  <a:srgbClr val="E989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10" name="Google Shape;1110;p21"/>
              <p:cNvSpPr/>
              <p:nvPr/>
            </p:nvSpPr>
            <p:spPr>
              <a:xfrm rot="2700000">
                <a:off x="7192137" y="3040352"/>
                <a:ext cx="89049" cy="112424"/>
              </a:xfrm>
              <a:custGeom>
                <a:avLst/>
                <a:gdLst/>
                <a:ahLst/>
                <a:cxnLst/>
                <a:rect l="l" t="t" r="r" b="b"/>
                <a:pathLst>
                  <a:path w="3562" h="4497" fill="none" extrusionOk="0">
                    <a:moveTo>
                      <a:pt x="0" y="0"/>
                    </a:moveTo>
                    <a:lnTo>
                      <a:pt x="3561" y="4497"/>
                    </a:lnTo>
                  </a:path>
                </a:pathLst>
              </a:custGeom>
              <a:noFill/>
              <a:ln w="4575" cap="rnd" cmpd="sng">
                <a:solidFill>
                  <a:srgbClr val="9F4C89"/>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11" name="Google Shape;1111;p21"/>
              <p:cNvSpPr/>
              <p:nvPr/>
            </p:nvSpPr>
            <p:spPr>
              <a:xfrm rot="2700000">
                <a:off x="7204948" y="3202207"/>
                <a:ext cx="35975" cy="44525"/>
              </a:xfrm>
              <a:custGeom>
                <a:avLst/>
                <a:gdLst/>
                <a:ahLst/>
                <a:cxnLst/>
                <a:rect l="l" t="t" r="r" b="b"/>
                <a:pathLst>
                  <a:path w="1439" h="1781" fill="none" extrusionOk="0">
                    <a:moveTo>
                      <a:pt x="1" y="0"/>
                    </a:moveTo>
                    <a:lnTo>
                      <a:pt x="1439" y="1780"/>
                    </a:lnTo>
                  </a:path>
                </a:pathLst>
              </a:custGeom>
              <a:noFill/>
              <a:ln w="4575" cap="rnd" cmpd="sng">
                <a:solidFill>
                  <a:srgbClr val="9F4C89"/>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112" name="Google Shape;1112;p21"/>
            <p:cNvSpPr/>
            <p:nvPr/>
          </p:nvSpPr>
          <p:spPr>
            <a:xfrm flipH="1">
              <a:off x="8424140" y="1160163"/>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13" name="Google Shape;1113;p21"/>
            <p:cNvSpPr/>
            <p:nvPr/>
          </p:nvSpPr>
          <p:spPr>
            <a:xfrm flipH="1">
              <a:off x="7339993" y="1250345"/>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14" name="Google Shape;1114;p21"/>
            <p:cNvSpPr/>
            <p:nvPr/>
          </p:nvSpPr>
          <p:spPr>
            <a:xfrm flipH="1">
              <a:off x="8164450" y="826592"/>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15" name="Google Shape;1115;p21"/>
            <p:cNvSpPr/>
            <p:nvPr/>
          </p:nvSpPr>
          <p:spPr>
            <a:xfrm>
              <a:off x="8344867" y="103952"/>
              <a:ext cx="228295" cy="699807"/>
            </a:xfrm>
            <a:custGeom>
              <a:avLst/>
              <a:gdLst/>
              <a:ahLst/>
              <a:cxnLst/>
              <a:rect l="l" t="t" r="r" b="b"/>
              <a:pathLst>
                <a:path w="8446" h="25890" extrusionOk="0">
                  <a:moveTo>
                    <a:pt x="8263" y="0"/>
                  </a:moveTo>
                  <a:cubicBezTo>
                    <a:pt x="8240" y="0"/>
                    <a:pt x="8194" y="23"/>
                    <a:pt x="8172" y="23"/>
                  </a:cubicBezTo>
                  <a:cubicBezTo>
                    <a:pt x="8057" y="91"/>
                    <a:pt x="7943" y="160"/>
                    <a:pt x="7829" y="251"/>
                  </a:cubicBezTo>
                  <a:cubicBezTo>
                    <a:pt x="6893" y="845"/>
                    <a:pt x="6003" y="1552"/>
                    <a:pt x="5204" y="2306"/>
                  </a:cubicBezTo>
                  <a:cubicBezTo>
                    <a:pt x="4405" y="3082"/>
                    <a:pt x="3675" y="3949"/>
                    <a:pt x="3036" y="4862"/>
                  </a:cubicBezTo>
                  <a:cubicBezTo>
                    <a:pt x="3036" y="4885"/>
                    <a:pt x="3036" y="4885"/>
                    <a:pt x="3036" y="4885"/>
                  </a:cubicBezTo>
                  <a:cubicBezTo>
                    <a:pt x="3013" y="4885"/>
                    <a:pt x="3013" y="4885"/>
                    <a:pt x="3013" y="4908"/>
                  </a:cubicBezTo>
                  <a:cubicBezTo>
                    <a:pt x="3013" y="4908"/>
                    <a:pt x="3013" y="4908"/>
                    <a:pt x="2990" y="4930"/>
                  </a:cubicBezTo>
                  <a:cubicBezTo>
                    <a:pt x="2054" y="6300"/>
                    <a:pt x="1324" y="7829"/>
                    <a:pt x="799" y="9427"/>
                  </a:cubicBezTo>
                  <a:cubicBezTo>
                    <a:pt x="274" y="11139"/>
                    <a:pt x="0" y="12919"/>
                    <a:pt x="23" y="14700"/>
                  </a:cubicBezTo>
                  <a:cubicBezTo>
                    <a:pt x="23" y="15635"/>
                    <a:pt x="114" y="16548"/>
                    <a:pt x="274" y="17462"/>
                  </a:cubicBezTo>
                  <a:cubicBezTo>
                    <a:pt x="434" y="18397"/>
                    <a:pt x="685" y="19333"/>
                    <a:pt x="1004" y="20223"/>
                  </a:cubicBezTo>
                  <a:cubicBezTo>
                    <a:pt x="1324" y="21068"/>
                    <a:pt x="1689" y="21912"/>
                    <a:pt x="2123" y="22711"/>
                  </a:cubicBezTo>
                  <a:cubicBezTo>
                    <a:pt x="2579" y="23510"/>
                    <a:pt x="3082" y="24263"/>
                    <a:pt x="3652" y="24994"/>
                  </a:cubicBezTo>
                  <a:cubicBezTo>
                    <a:pt x="3858" y="25268"/>
                    <a:pt x="4086" y="25542"/>
                    <a:pt x="4337" y="25816"/>
                  </a:cubicBezTo>
                  <a:lnTo>
                    <a:pt x="4360" y="25838"/>
                  </a:lnTo>
                  <a:cubicBezTo>
                    <a:pt x="4383" y="25873"/>
                    <a:pt x="4422" y="25890"/>
                    <a:pt x="4465" y="25890"/>
                  </a:cubicBezTo>
                  <a:cubicBezTo>
                    <a:pt x="4508" y="25890"/>
                    <a:pt x="4554" y="25873"/>
                    <a:pt x="4588" y="25838"/>
                  </a:cubicBezTo>
                  <a:cubicBezTo>
                    <a:pt x="4656" y="25770"/>
                    <a:pt x="4634" y="25679"/>
                    <a:pt x="4588" y="25610"/>
                  </a:cubicBezTo>
                  <a:cubicBezTo>
                    <a:pt x="4314" y="25313"/>
                    <a:pt x="4063" y="24994"/>
                    <a:pt x="3812" y="24697"/>
                  </a:cubicBezTo>
                  <a:cubicBezTo>
                    <a:pt x="2945" y="23533"/>
                    <a:pt x="2191" y="22278"/>
                    <a:pt x="1644" y="20931"/>
                  </a:cubicBezTo>
                  <a:lnTo>
                    <a:pt x="1644" y="20977"/>
                  </a:lnTo>
                  <a:cubicBezTo>
                    <a:pt x="1096" y="19630"/>
                    <a:pt x="708" y="18215"/>
                    <a:pt x="502" y="16777"/>
                  </a:cubicBezTo>
                  <a:cubicBezTo>
                    <a:pt x="411" y="16092"/>
                    <a:pt x="365" y="15384"/>
                    <a:pt x="342" y="14700"/>
                  </a:cubicBezTo>
                  <a:cubicBezTo>
                    <a:pt x="342" y="13878"/>
                    <a:pt x="388" y="13079"/>
                    <a:pt x="502" y="12280"/>
                  </a:cubicBezTo>
                  <a:cubicBezTo>
                    <a:pt x="502" y="12280"/>
                    <a:pt x="502" y="12303"/>
                    <a:pt x="502" y="12326"/>
                  </a:cubicBezTo>
                  <a:cubicBezTo>
                    <a:pt x="708" y="10842"/>
                    <a:pt x="1096" y="9381"/>
                    <a:pt x="1666" y="8012"/>
                  </a:cubicBezTo>
                  <a:lnTo>
                    <a:pt x="1666" y="8035"/>
                  </a:lnTo>
                  <a:cubicBezTo>
                    <a:pt x="2100" y="7008"/>
                    <a:pt x="2648" y="6003"/>
                    <a:pt x="3287" y="5067"/>
                  </a:cubicBezTo>
                  <a:cubicBezTo>
                    <a:pt x="3287" y="5067"/>
                    <a:pt x="3310" y="5067"/>
                    <a:pt x="3310" y="5045"/>
                  </a:cubicBezTo>
                  <a:cubicBezTo>
                    <a:pt x="3470" y="4816"/>
                    <a:pt x="3652" y="4588"/>
                    <a:pt x="3812" y="4360"/>
                  </a:cubicBezTo>
                  <a:cubicBezTo>
                    <a:pt x="4679" y="3219"/>
                    <a:pt x="5706" y="2214"/>
                    <a:pt x="6825" y="1347"/>
                  </a:cubicBezTo>
                  <a:lnTo>
                    <a:pt x="6825" y="1347"/>
                  </a:lnTo>
                  <a:cubicBezTo>
                    <a:pt x="6825" y="1347"/>
                    <a:pt x="6802" y="1370"/>
                    <a:pt x="6802" y="1370"/>
                  </a:cubicBezTo>
                  <a:cubicBezTo>
                    <a:pt x="7144" y="1096"/>
                    <a:pt x="7510" y="845"/>
                    <a:pt x="7875" y="594"/>
                  </a:cubicBezTo>
                  <a:cubicBezTo>
                    <a:pt x="8035" y="502"/>
                    <a:pt x="8194" y="411"/>
                    <a:pt x="8331" y="320"/>
                  </a:cubicBezTo>
                  <a:cubicBezTo>
                    <a:pt x="8423" y="274"/>
                    <a:pt x="8445" y="160"/>
                    <a:pt x="8400" y="91"/>
                  </a:cubicBezTo>
                  <a:cubicBezTo>
                    <a:pt x="8377" y="46"/>
                    <a:pt x="8309" y="0"/>
                    <a:pt x="826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16" name="Google Shape;1116;p21"/>
            <p:cNvSpPr/>
            <p:nvPr/>
          </p:nvSpPr>
          <p:spPr>
            <a:xfrm>
              <a:off x="7226201" y="7387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17" name="Google Shape;1117;p21"/>
            <p:cNvSpPr/>
            <p:nvPr/>
          </p:nvSpPr>
          <p:spPr>
            <a:xfrm>
              <a:off x="6236647" y="9870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118" name="Google Shape;1118;p21"/>
            <p:cNvGrpSpPr/>
            <p:nvPr/>
          </p:nvGrpSpPr>
          <p:grpSpPr>
            <a:xfrm>
              <a:off x="5032016" y="24235"/>
              <a:ext cx="358499" cy="447941"/>
              <a:chOff x="4896454" y="199085"/>
              <a:chExt cx="358499" cy="447941"/>
            </a:xfrm>
          </p:grpSpPr>
          <p:sp>
            <p:nvSpPr>
              <p:cNvPr id="1119" name="Google Shape;1119;p21"/>
              <p:cNvSpPr/>
              <p:nvPr/>
            </p:nvSpPr>
            <p:spPr>
              <a:xfrm>
                <a:off x="4923619" y="395269"/>
                <a:ext cx="46897" cy="39518"/>
              </a:xfrm>
              <a:custGeom>
                <a:avLst/>
                <a:gdLst/>
                <a:ahLst/>
                <a:cxnLst/>
                <a:rect l="l" t="t" r="r" b="b"/>
                <a:pathLst>
                  <a:path w="1735" h="1462" extrusionOk="0">
                    <a:moveTo>
                      <a:pt x="868" y="1"/>
                    </a:moveTo>
                    <a:cubicBezTo>
                      <a:pt x="754" y="24"/>
                      <a:pt x="662" y="46"/>
                      <a:pt x="548" y="115"/>
                    </a:cubicBezTo>
                    <a:cubicBezTo>
                      <a:pt x="480" y="161"/>
                      <a:pt x="388" y="206"/>
                      <a:pt x="320" y="275"/>
                    </a:cubicBezTo>
                    <a:cubicBezTo>
                      <a:pt x="251" y="320"/>
                      <a:pt x="183" y="389"/>
                      <a:pt x="137" y="457"/>
                    </a:cubicBezTo>
                    <a:cubicBezTo>
                      <a:pt x="69" y="526"/>
                      <a:pt x="23" y="640"/>
                      <a:pt x="0" y="754"/>
                    </a:cubicBezTo>
                    <a:cubicBezTo>
                      <a:pt x="0" y="754"/>
                      <a:pt x="0" y="777"/>
                      <a:pt x="0" y="800"/>
                    </a:cubicBezTo>
                    <a:cubicBezTo>
                      <a:pt x="0" y="845"/>
                      <a:pt x="0" y="914"/>
                      <a:pt x="23" y="959"/>
                    </a:cubicBezTo>
                    <a:cubicBezTo>
                      <a:pt x="23" y="1051"/>
                      <a:pt x="69" y="1142"/>
                      <a:pt x="137" y="1211"/>
                    </a:cubicBezTo>
                    <a:cubicBezTo>
                      <a:pt x="183" y="1302"/>
                      <a:pt x="297" y="1348"/>
                      <a:pt x="388" y="1393"/>
                    </a:cubicBezTo>
                    <a:cubicBezTo>
                      <a:pt x="457" y="1439"/>
                      <a:pt x="548" y="1439"/>
                      <a:pt x="639" y="1462"/>
                    </a:cubicBezTo>
                    <a:lnTo>
                      <a:pt x="890" y="1462"/>
                    </a:lnTo>
                    <a:cubicBezTo>
                      <a:pt x="982" y="1439"/>
                      <a:pt x="1073" y="1393"/>
                      <a:pt x="1164" y="1348"/>
                    </a:cubicBezTo>
                    <a:cubicBezTo>
                      <a:pt x="1256" y="1325"/>
                      <a:pt x="1324" y="1256"/>
                      <a:pt x="1393" y="1188"/>
                    </a:cubicBezTo>
                    <a:cubicBezTo>
                      <a:pt x="1461" y="1119"/>
                      <a:pt x="1552" y="1074"/>
                      <a:pt x="1598" y="1005"/>
                    </a:cubicBezTo>
                    <a:cubicBezTo>
                      <a:pt x="1667" y="891"/>
                      <a:pt x="1735" y="754"/>
                      <a:pt x="1735" y="640"/>
                    </a:cubicBezTo>
                    <a:cubicBezTo>
                      <a:pt x="1735" y="571"/>
                      <a:pt x="1712" y="526"/>
                      <a:pt x="1689" y="457"/>
                    </a:cubicBezTo>
                    <a:cubicBezTo>
                      <a:pt x="1667" y="412"/>
                      <a:pt x="1644" y="366"/>
                      <a:pt x="1621" y="320"/>
                    </a:cubicBezTo>
                    <a:cubicBezTo>
                      <a:pt x="1575" y="252"/>
                      <a:pt x="1507" y="183"/>
                      <a:pt x="1461" y="138"/>
                    </a:cubicBezTo>
                    <a:cubicBezTo>
                      <a:pt x="1324" y="46"/>
                      <a:pt x="1164" y="1"/>
                      <a:pt x="100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20" name="Google Shape;1120;p21"/>
              <p:cNvSpPr/>
              <p:nvPr/>
            </p:nvSpPr>
            <p:spPr>
              <a:xfrm>
                <a:off x="5076014" y="266957"/>
                <a:ext cx="172154" cy="186345"/>
              </a:xfrm>
              <a:custGeom>
                <a:avLst/>
                <a:gdLst/>
                <a:ahLst/>
                <a:cxnLst/>
                <a:rect l="l" t="t" r="r" b="b"/>
                <a:pathLst>
                  <a:path w="6369" h="6894" extrusionOk="0">
                    <a:moveTo>
                      <a:pt x="2283" y="0"/>
                    </a:moveTo>
                    <a:cubicBezTo>
                      <a:pt x="2214" y="0"/>
                      <a:pt x="2146" y="0"/>
                      <a:pt x="2077" y="23"/>
                    </a:cubicBezTo>
                    <a:cubicBezTo>
                      <a:pt x="1917" y="46"/>
                      <a:pt x="1780" y="91"/>
                      <a:pt x="1575" y="183"/>
                    </a:cubicBezTo>
                    <a:cubicBezTo>
                      <a:pt x="1438" y="228"/>
                      <a:pt x="1301" y="297"/>
                      <a:pt x="1164" y="388"/>
                    </a:cubicBezTo>
                    <a:cubicBezTo>
                      <a:pt x="1096" y="434"/>
                      <a:pt x="1004" y="480"/>
                      <a:pt x="936" y="525"/>
                    </a:cubicBezTo>
                    <a:cubicBezTo>
                      <a:pt x="867" y="594"/>
                      <a:pt x="799" y="639"/>
                      <a:pt x="753" y="708"/>
                    </a:cubicBezTo>
                    <a:lnTo>
                      <a:pt x="708" y="753"/>
                    </a:lnTo>
                    <a:cubicBezTo>
                      <a:pt x="594" y="890"/>
                      <a:pt x="502" y="1004"/>
                      <a:pt x="434" y="1119"/>
                    </a:cubicBezTo>
                    <a:cubicBezTo>
                      <a:pt x="388" y="1164"/>
                      <a:pt x="320" y="1233"/>
                      <a:pt x="297" y="1324"/>
                    </a:cubicBezTo>
                    <a:cubicBezTo>
                      <a:pt x="274" y="1393"/>
                      <a:pt x="251" y="1438"/>
                      <a:pt x="251" y="1507"/>
                    </a:cubicBezTo>
                    <a:cubicBezTo>
                      <a:pt x="228" y="1552"/>
                      <a:pt x="206" y="1598"/>
                      <a:pt x="183" y="1621"/>
                    </a:cubicBezTo>
                    <a:cubicBezTo>
                      <a:pt x="183" y="1666"/>
                      <a:pt x="160" y="1689"/>
                      <a:pt x="160" y="1735"/>
                    </a:cubicBezTo>
                    <a:cubicBezTo>
                      <a:pt x="137" y="1826"/>
                      <a:pt x="114" y="1918"/>
                      <a:pt x="91" y="1986"/>
                    </a:cubicBezTo>
                    <a:lnTo>
                      <a:pt x="91" y="2032"/>
                    </a:lnTo>
                    <a:cubicBezTo>
                      <a:pt x="69" y="2146"/>
                      <a:pt x="23" y="2328"/>
                      <a:pt x="23" y="2511"/>
                    </a:cubicBezTo>
                    <a:cubicBezTo>
                      <a:pt x="0" y="2671"/>
                      <a:pt x="23" y="2853"/>
                      <a:pt x="69" y="3013"/>
                    </a:cubicBezTo>
                    <a:lnTo>
                      <a:pt x="91" y="3150"/>
                    </a:lnTo>
                    <a:cubicBezTo>
                      <a:pt x="91" y="3241"/>
                      <a:pt x="114" y="3333"/>
                      <a:pt x="137" y="3424"/>
                    </a:cubicBezTo>
                    <a:cubicBezTo>
                      <a:pt x="160" y="3584"/>
                      <a:pt x="206" y="3744"/>
                      <a:pt x="251" y="3903"/>
                    </a:cubicBezTo>
                    <a:lnTo>
                      <a:pt x="274" y="3926"/>
                    </a:lnTo>
                    <a:cubicBezTo>
                      <a:pt x="320" y="4086"/>
                      <a:pt x="365" y="4223"/>
                      <a:pt x="434" y="4360"/>
                    </a:cubicBezTo>
                    <a:cubicBezTo>
                      <a:pt x="548" y="4588"/>
                      <a:pt x="685" y="4793"/>
                      <a:pt x="822" y="4976"/>
                    </a:cubicBezTo>
                    <a:lnTo>
                      <a:pt x="913" y="5136"/>
                    </a:lnTo>
                    <a:cubicBezTo>
                      <a:pt x="1050" y="5318"/>
                      <a:pt x="1210" y="5501"/>
                      <a:pt x="1438" y="5684"/>
                    </a:cubicBezTo>
                    <a:cubicBezTo>
                      <a:pt x="1529" y="5752"/>
                      <a:pt x="1621" y="5843"/>
                      <a:pt x="1735" y="5912"/>
                    </a:cubicBezTo>
                    <a:cubicBezTo>
                      <a:pt x="1780" y="6026"/>
                      <a:pt x="1849" y="6117"/>
                      <a:pt x="1986" y="6209"/>
                    </a:cubicBezTo>
                    <a:cubicBezTo>
                      <a:pt x="2077" y="6254"/>
                      <a:pt x="2169" y="6300"/>
                      <a:pt x="2237" y="6368"/>
                    </a:cubicBezTo>
                    <a:lnTo>
                      <a:pt x="2305" y="6414"/>
                    </a:lnTo>
                    <a:lnTo>
                      <a:pt x="2351" y="6437"/>
                    </a:lnTo>
                    <a:cubicBezTo>
                      <a:pt x="2465" y="6505"/>
                      <a:pt x="2579" y="6574"/>
                      <a:pt x="2716" y="6642"/>
                    </a:cubicBezTo>
                    <a:cubicBezTo>
                      <a:pt x="2808" y="6688"/>
                      <a:pt x="2922" y="6734"/>
                      <a:pt x="3013" y="6779"/>
                    </a:cubicBezTo>
                    <a:cubicBezTo>
                      <a:pt x="3173" y="6825"/>
                      <a:pt x="3333" y="6848"/>
                      <a:pt x="3492" y="6871"/>
                    </a:cubicBezTo>
                    <a:cubicBezTo>
                      <a:pt x="3652" y="6871"/>
                      <a:pt x="3789" y="6893"/>
                      <a:pt x="3949" y="6893"/>
                    </a:cubicBezTo>
                    <a:cubicBezTo>
                      <a:pt x="4109" y="6893"/>
                      <a:pt x="4268" y="6871"/>
                      <a:pt x="4428" y="6871"/>
                    </a:cubicBezTo>
                    <a:cubicBezTo>
                      <a:pt x="4542" y="6848"/>
                      <a:pt x="4702" y="6825"/>
                      <a:pt x="4862" y="6779"/>
                    </a:cubicBezTo>
                    <a:cubicBezTo>
                      <a:pt x="4953" y="6756"/>
                      <a:pt x="4999" y="6734"/>
                      <a:pt x="5067" y="6711"/>
                    </a:cubicBezTo>
                    <a:cubicBezTo>
                      <a:pt x="5113" y="6688"/>
                      <a:pt x="5136" y="6665"/>
                      <a:pt x="5159" y="6665"/>
                    </a:cubicBezTo>
                    <a:lnTo>
                      <a:pt x="5181" y="6642"/>
                    </a:lnTo>
                    <a:cubicBezTo>
                      <a:pt x="5250" y="6620"/>
                      <a:pt x="5318" y="6597"/>
                      <a:pt x="5364" y="6551"/>
                    </a:cubicBezTo>
                    <a:cubicBezTo>
                      <a:pt x="5410" y="6505"/>
                      <a:pt x="5433" y="6437"/>
                      <a:pt x="5455" y="6391"/>
                    </a:cubicBezTo>
                    <a:cubicBezTo>
                      <a:pt x="5478" y="6391"/>
                      <a:pt x="5501" y="6368"/>
                      <a:pt x="5524" y="6346"/>
                    </a:cubicBezTo>
                    <a:cubicBezTo>
                      <a:pt x="5661" y="6277"/>
                      <a:pt x="5775" y="6186"/>
                      <a:pt x="5889" y="6049"/>
                    </a:cubicBezTo>
                    <a:cubicBezTo>
                      <a:pt x="5958" y="5958"/>
                      <a:pt x="6003" y="5866"/>
                      <a:pt x="6049" y="5752"/>
                    </a:cubicBezTo>
                    <a:cubicBezTo>
                      <a:pt x="6094" y="5638"/>
                      <a:pt x="6163" y="5501"/>
                      <a:pt x="6209" y="5364"/>
                    </a:cubicBezTo>
                    <a:cubicBezTo>
                      <a:pt x="6254" y="5227"/>
                      <a:pt x="6277" y="5090"/>
                      <a:pt x="6300" y="4953"/>
                    </a:cubicBezTo>
                    <a:lnTo>
                      <a:pt x="6323" y="4839"/>
                    </a:lnTo>
                    <a:cubicBezTo>
                      <a:pt x="6346" y="4771"/>
                      <a:pt x="6368" y="4702"/>
                      <a:pt x="6368" y="4634"/>
                    </a:cubicBezTo>
                    <a:cubicBezTo>
                      <a:pt x="6368" y="4565"/>
                      <a:pt x="6368" y="4474"/>
                      <a:pt x="6368" y="4383"/>
                    </a:cubicBezTo>
                    <a:lnTo>
                      <a:pt x="6346" y="4337"/>
                    </a:lnTo>
                    <a:cubicBezTo>
                      <a:pt x="6346" y="4291"/>
                      <a:pt x="6346" y="4223"/>
                      <a:pt x="6346" y="4177"/>
                    </a:cubicBezTo>
                    <a:cubicBezTo>
                      <a:pt x="6346" y="4086"/>
                      <a:pt x="6323" y="3995"/>
                      <a:pt x="6323" y="3926"/>
                    </a:cubicBezTo>
                    <a:cubicBezTo>
                      <a:pt x="6323" y="3835"/>
                      <a:pt x="6300" y="3766"/>
                      <a:pt x="6277" y="3698"/>
                    </a:cubicBezTo>
                    <a:cubicBezTo>
                      <a:pt x="6277" y="3629"/>
                      <a:pt x="6254" y="3561"/>
                      <a:pt x="6254" y="3492"/>
                    </a:cubicBezTo>
                    <a:cubicBezTo>
                      <a:pt x="6231" y="3447"/>
                      <a:pt x="6231" y="3401"/>
                      <a:pt x="6231" y="3355"/>
                    </a:cubicBezTo>
                    <a:cubicBezTo>
                      <a:pt x="6231" y="3333"/>
                      <a:pt x="6231" y="3287"/>
                      <a:pt x="6209" y="3264"/>
                    </a:cubicBezTo>
                    <a:lnTo>
                      <a:pt x="6209" y="3219"/>
                    </a:lnTo>
                    <a:cubicBezTo>
                      <a:pt x="6186" y="3150"/>
                      <a:pt x="6186" y="3082"/>
                      <a:pt x="6163" y="3013"/>
                    </a:cubicBezTo>
                    <a:cubicBezTo>
                      <a:pt x="6163" y="2945"/>
                      <a:pt x="6140" y="2876"/>
                      <a:pt x="6117" y="2785"/>
                    </a:cubicBezTo>
                    <a:cubicBezTo>
                      <a:pt x="6094" y="2716"/>
                      <a:pt x="6072" y="2625"/>
                      <a:pt x="6049" y="2534"/>
                    </a:cubicBezTo>
                    <a:cubicBezTo>
                      <a:pt x="6003" y="2465"/>
                      <a:pt x="5980" y="2397"/>
                      <a:pt x="5935" y="2328"/>
                    </a:cubicBezTo>
                    <a:lnTo>
                      <a:pt x="5866" y="2214"/>
                    </a:lnTo>
                    <a:cubicBezTo>
                      <a:pt x="5775" y="2077"/>
                      <a:pt x="5706" y="1940"/>
                      <a:pt x="5592" y="1803"/>
                    </a:cubicBezTo>
                    <a:cubicBezTo>
                      <a:pt x="5569" y="1758"/>
                      <a:pt x="5524" y="1689"/>
                      <a:pt x="5478" y="1644"/>
                    </a:cubicBezTo>
                    <a:lnTo>
                      <a:pt x="5433" y="1598"/>
                    </a:lnTo>
                    <a:cubicBezTo>
                      <a:pt x="5410" y="1552"/>
                      <a:pt x="5364" y="1529"/>
                      <a:pt x="5341" y="1484"/>
                    </a:cubicBezTo>
                    <a:cubicBezTo>
                      <a:pt x="5318" y="1461"/>
                      <a:pt x="5273" y="1415"/>
                      <a:pt x="5250" y="1370"/>
                    </a:cubicBezTo>
                    <a:cubicBezTo>
                      <a:pt x="4908" y="1004"/>
                      <a:pt x="4474" y="753"/>
                      <a:pt x="4177" y="594"/>
                    </a:cubicBezTo>
                    <a:lnTo>
                      <a:pt x="4177" y="594"/>
                    </a:lnTo>
                    <a:lnTo>
                      <a:pt x="4223" y="639"/>
                    </a:lnTo>
                    <a:lnTo>
                      <a:pt x="4154" y="594"/>
                    </a:lnTo>
                    <a:lnTo>
                      <a:pt x="3926" y="457"/>
                    </a:lnTo>
                    <a:cubicBezTo>
                      <a:pt x="3812" y="388"/>
                      <a:pt x="3675" y="320"/>
                      <a:pt x="3538" y="274"/>
                    </a:cubicBezTo>
                    <a:cubicBezTo>
                      <a:pt x="3401" y="206"/>
                      <a:pt x="3264" y="160"/>
                      <a:pt x="3127" y="114"/>
                    </a:cubicBezTo>
                    <a:cubicBezTo>
                      <a:pt x="2945" y="69"/>
                      <a:pt x="2762" y="23"/>
                      <a:pt x="2602" y="23"/>
                    </a:cubicBezTo>
                    <a:cubicBezTo>
                      <a:pt x="2534" y="0"/>
                      <a:pt x="2465" y="0"/>
                      <a:pt x="2374"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21" name="Google Shape;1121;p21"/>
              <p:cNvSpPr/>
              <p:nvPr/>
            </p:nvSpPr>
            <p:spPr>
              <a:xfrm>
                <a:off x="5144481" y="598886"/>
                <a:ext cx="46924" cy="42843"/>
              </a:xfrm>
              <a:custGeom>
                <a:avLst/>
                <a:gdLst/>
                <a:ahLst/>
                <a:cxnLst/>
                <a:rect l="l" t="t" r="r" b="b"/>
                <a:pathLst>
                  <a:path w="1736" h="1585" extrusionOk="0">
                    <a:moveTo>
                      <a:pt x="845" y="0"/>
                    </a:moveTo>
                    <a:cubicBezTo>
                      <a:pt x="777" y="0"/>
                      <a:pt x="731" y="0"/>
                      <a:pt x="663" y="23"/>
                    </a:cubicBezTo>
                    <a:cubicBezTo>
                      <a:pt x="571" y="23"/>
                      <a:pt x="480" y="69"/>
                      <a:pt x="412" y="91"/>
                    </a:cubicBezTo>
                    <a:cubicBezTo>
                      <a:pt x="366" y="114"/>
                      <a:pt x="343" y="137"/>
                      <a:pt x="320" y="137"/>
                    </a:cubicBezTo>
                    <a:cubicBezTo>
                      <a:pt x="275" y="183"/>
                      <a:pt x="229" y="206"/>
                      <a:pt x="183" y="228"/>
                    </a:cubicBezTo>
                    <a:cubicBezTo>
                      <a:pt x="92" y="320"/>
                      <a:pt x="24" y="434"/>
                      <a:pt x="24" y="571"/>
                    </a:cubicBezTo>
                    <a:cubicBezTo>
                      <a:pt x="1" y="616"/>
                      <a:pt x="1" y="662"/>
                      <a:pt x="24" y="731"/>
                    </a:cubicBezTo>
                    <a:cubicBezTo>
                      <a:pt x="24" y="753"/>
                      <a:pt x="24" y="776"/>
                      <a:pt x="24" y="822"/>
                    </a:cubicBezTo>
                    <a:cubicBezTo>
                      <a:pt x="46" y="845"/>
                      <a:pt x="46" y="868"/>
                      <a:pt x="46" y="890"/>
                    </a:cubicBezTo>
                    <a:cubicBezTo>
                      <a:pt x="92" y="1004"/>
                      <a:pt x="138" y="1096"/>
                      <a:pt x="206" y="1187"/>
                    </a:cubicBezTo>
                    <a:cubicBezTo>
                      <a:pt x="275" y="1278"/>
                      <a:pt x="343" y="1347"/>
                      <a:pt x="434" y="1415"/>
                    </a:cubicBezTo>
                    <a:cubicBezTo>
                      <a:pt x="503" y="1461"/>
                      <a:pt x="571" y="1507"/>
                      <a:pt x="640" y="1529"/>
                    </a:cubicBezTo>
                    <a:cubicBezTo>
                      <a:pt x="731" y="1575"/>
                      <a:pt x="845" y="1575"/>
                      <a:pt x="937" y="1575"/>
                    </a:cubicBezTo>
                    <a:cubicBezTo>
                      <a:pt x="963" y="1582"/>
                      <a:pt x="992" y="1585"/>
                      <a:pt x="1022" y="1585"/>
                    </a:cubicBezTo>
                    <a:cubicBezTo>
                      <a:pt x="1093" y="1585"/>
                      <a:pt x="1169" y="1568"/>
                      <a:pt x="1233" y="1552"/>
                    </a:cubicBezTo>
                    <a:cubicBezTo>
                      <a:pt x="1325" y="1529"/>
                      <a:pt x="1393" y="1484"/>
                      <a:pt x="1484" y="1438"/>
                    </a:cubicBezTo>
                    <a:cubicBezTo>
                      <a:pt x="1553" y="1393"/>
                      <a:pt x="1621" y="1301"/>
                      <a:pt x="1667" y="1210"/>
                    </a:cubicBezTo>
                    <a:cubicBezTo>
                      <a:pt x="1735" y="1073"/>
                      <a:pt x="1735" y="890"/>
                      <a:pt x="1735" y="731"/>
                    </a:cubicBezTo>
                    <a:cubicBezTo>
                      <a:pt x="1713" y="571"/>
                      <a:pt x="1621" y="434"/>
                      <a:pt x="1507" y="320"/>
                    </a:cubicBezTo>
                    <a:cubicBezTo>
                      <a:pt x="1439" y="251"/>
                      <a:pt x="1347" y="160"/>
                      <a:pt x="1256" y="114"/>
                    </a:cubicBezTo>
                    <a:cubicBezTo>
                      <a:pt x="1142" y="46"/>
                      <a:pt x="982" y="0"/>
                      <a:pt x="8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22" name="Google Shape;1122;p21"/>
              <p:cNvSpPr/>
              <p:nvPr/>
            </p:nvSpPr>
            <p:spPr>
              <a:xfrm>
                <a:off x="5162375" y="358265"/>
                <a:ext cx="43843" cy="48519"/>
              </a:xfrm>
              <a:custGeom>
                <a:avLst/>
                <a:gdLst/>
                <a:ahLst/>
                <a:cxnLst/>
                <a:rect l="l" t="t" r="r" b="b"/>
                <a:pathLst>
                  <a:path w="1622" h="1795" extrusionOk="0">
                    <a:moveTo>
                      <a:pt x="229" y="0"/>
                    </a:moveTo>
                    <a:cubicBezTo>
                      <a:pt x="206" y="0"/>
                      <a:pt x="160" y="23"/>
                      <a:pt x="138" y="23"/>
                    </a:cubicBezTo>
                    <a:cubicBezTo>
                      <a:pt x="46" y="69"/>
                      <a:pt x="1" y="183"/>
                      <a:pt x="46" y="297"/>
                    </a:cubicBezTo>
                    <a:cubicBezTo>
                      <a:pt x="92" y="434"/>
                      <a:pt x="160" y="571"/>
                      <a:pt x="229" y="708"/>
                    </a:cubicBezTo>
                    <a:cubicBezTo>
                      <a:pt x="320" y="891"/>
                      <a:pt x="412" y="1050"/>
                      <a:pt x="548" y="1210"/>
                    </a:cubicBezTo>
                    <a:cubicBezTo>
                      <a:pt x="640" y="1324"/>
                      <a:pt x="754" y="1415"/>
                      <a:pt x="868" y="1530"/>
                    </a:cubicBezTo>
                    <a:cubicBezTo>
                      <a:pt x="982" y="1621"/>
                      <a:pt x="1142" y="1712"/>
                      <a:pt x="1302" y="1781"/>
                    </a:cubicBezTo>
                    <a:cubicBezTo>
                      <a:pt x="1326" y="1790"/>
                      <a:pt x="1350" y="1795"/>
                      <a:pt x="1374" y="1795"/>
                    </a:cubicBezTo>
                    <a:cubicBezTo>
                      <a:pt x="1461" y="1795"/>
                      <a:pt x="1540" y="1733"/>
                      <a:pt x="1576" y="1644"/>
                    </a:cubicBezTo>
                    <a:cubicBezTo>
                      <a:pt x="1621" y="1530"/>
                      <a:pt x="1576" y="1415"/>
                      <a:pt x="1461" y="1370"/>
                    </a:cubicBezTo>
                    <a:cubicBezTo>
                      <a:pt x="1416" y="1347"/>
                      <a:pt x="1347" y="1324"/>
                      <a:pt x="1302" y="1301"/>
                    </a:cubicBezTo>
                    <a:cubicBezTo>
                      <a:pt x="1188" y="1233"/>
                      <a:pt x="1051" y="1142"/>
                      <a:pt x="959" y="1027"/>
                    </a:cubicBezTo>
                    <a:cubicBezTo>
                      <a:pt x="845" y="936"/>
                      <a:pt x="754" y="822"/>
                      <a:pt x="663" y="685"/>
                    </a:cubicBezTo>
                    <a:cubicBezTo>
                      <a:pt x="571" y="525"/>
                      <a:pt x="480" y="320"/>
                      <a:pt x="412" y="114"/>
                    </a:cubicBezTo>
                    <a:cubicBezTo>
                      <a:pt x="366" y="46"/>
                      <a:pt x="297" y="0"/>
                      <a:pt x="229"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23" name="Google Shape;1123;p21"/>
              <p:cNvSpPr/>
              <p:nvPr/>
            </p:nvSpPr>
            <p:spPr>
              <a:xfrm>
                <a:off x="5102531" y="298420"/>
                <a:ext cx="69143" cy="128690"/>
              </a:xfrm>
              <a:custGeom>
                <a:avLst/>
                <a:gdLst/>
                <a:ahLst/>
                <a:cxnLst/>
                <a:rect l="l" t="t" r="r" b="b"/>
                <a:pathLst>
                  <a:path w="2558" h="4761" extrusionOk="0">
                    <a:moveTo>
                      <a:pt x="571" y="0"/>
                    </a:moveTo>
                    <a:cubicBezTo>
                      <a:pt x="480" y="0"/>
                      <a:pt x="366" y="23"/>
                      <a:pt x="297" y="92"/>
                    </a:cubicBezTo>
                    <a:cubicBezTo>
                      <a:pt x="183" y="183"/>
                      <a:pt x="160" y="274"/>
                      <a:pt x="138" y="388"/>
                    </a:cubicBezTo>
                    <a:cubicBezTo>
                      <a:pt x="92" y="594"/>
                      <a:pt x="46" y="776"/>
                      <a:pt x="23" y="982"/>
                    </a:cubicBezTo>
                    <a:cubicBezTo>
                      <a:pt x="1" y="1187"/>
                      <a:pt x="23" y="1393"/>
                      <a:pt x="46" y="1598"/>
                    </a:cubicBezTo>
                    <a:cubicBezTo>
                      <a:pt x="46" y="1781"/>
                      <a:pt x="69" y="1963"/>
                      <a:pt x="92" y="2146"/>
                    </a:cubicBezTo>
                    <a:cubicBezTo>
                      <a:pt x="138" y="2351"/>
                      <a:pt x="206" y="2580"/>
                      <a:pt x="275" y="2785"/>
                    </a:cubicBezTo>
                    <a:cubicBezTo>
                      <a:pt x="389" y="3173"/>
                      <a:pt x="594" y="3515"/>
                      <a:pt x="799" y="3858"/>
                    </a:cubicBezTo>
                    <a:cubicBezTo>
                      <a:pt x="914" y="4040"/>
                      <a:pt x="1051" y="4200"/>
                      <a:pt x="1210" y="4360"/>
                    </a:cubicBezTo>
                    <a:cubicBezTo>
                      <a:pt x="1393" y="4520"/>
                      <a:pt x="1576" y="4611"/>
                      <a:pt x="1804" y="4725"/>
                    </a:cubicBezTo>
                    <a:cubicBezTo>
                      <a:pt x="1859" y="4750"/>
                      <a:pt x="1919" y="4761"/>
                      <a:pt x="1979" y="4761"/>
                    </a:cubicBezTo>
                    <a:cubicBezTo>
                      <a:pt x="2145" y="4761"/>
                      <a:pt x="2314" y="4676"/>
                      <a:pt x="2397" y="4542"/>
                    </a:cubicBezTo>
                    <a:cubicBezTo>
                      <a:pt x="2557" y="4337"/>
                      <a:pt x="2534" y="3972"/>
                      <a:pt x="2283" y="3835"/>
                    </a:cubicBezTo>
                    <a:cubicBezTo>
                      <a:pt x="2123" y="3721"/>
                      <a:pt x="1986" y="3607"/>
                      <a:pt x="1849" y="3493"/>
                    </a:cubicBezTo>
                    <a:cubicBezTo>
                      <a:pt x="1690" y="3310"/>
                      <a:pt x="1553" y="3127"/>
                      <a:pt x="1439" y="2945"/>
                    </a:cubicBezTo>
                    <a:cubicBezTo>
                      <a:pt x="1279" y="2694"/>
                      <a:pt x="1165" y="2420"/>
                      <a:pt x="1096" y="2169"/>
                    </a:cubicBezTo>
                    <a:cubicBezTo>
                      <a:pt x="1005" y="1826"/>
                      <a:pt x="959" y="1484"/>
                      <a:pt x="936" y="1164"/>
                    </a:cubicBezTo>
                    <a:cubicBezTo>
                      <a:pt x="936" y="936"/>
                      <a:pt x="982" y="708"/>
                      <a:pt x="1028" y="502"/>
                    </a:cubicBezTo>
                    <a:cubicBezTo>
                      <a:pt x="1073" y="388"/>
                      <a:pt x="1005" y="251"/>
                      <a:pt x="936" y="160"/>
                    </a:cubicBezTo>
                    <a:cubicBezTo>
                      <a:pt x="868" y="69"/>
                      <a:pt x="754" y="0"/>
                      <a:pt x="640"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24" name="Google Shape;1124;p21"/>
              <p:cNvSpPr/>
              <p:nvPr/>
            </p:nvSpPr>
            <p:spPr>
              <a:xfrm>
                <a:off x="4900779" y="205248"/>
                <a:ext cx="97524" cy="93605"/>
              </a:xfrm>
              <a:custGeom>
                <a:avLst/>
                <a:gdLst/>
                <a:ahLst/>
                <a:cxnLst/>
                <a:rect l="l" t="t" r="r" b="b"/>
                <a:pathLst>
                  <a:path w="3608" h="3463" extrusionOk="0">
                    <a:moveTo>
                      <a:pt x="1644" y="1"/>
                    </a:moveTo>
                    <a:cubicBezTo>
                      <a:pt x="1462" y="1"/>
                      <a:pt x="1302" y="23"/>
                      <a:pt x="1119" y="69"/>
                    </a:cubicBezTo>
                    <a:cubicBezTo>
                      <a:pt x="1005" y="115"/>
                      <a:pt x="891" y="160"/>
                      <a:pt x="777" y="252"/>
                    </a:cubicBezTo>
                    <a:cubicBezTo>
                      <a:pt x="731" y="297"/>
                      <a:pt x="685" y="320"/>
                      <a:pt x="663" y="366"/>
                    </a:cubicBezTo>
                    <a:cubicBezTo>
                      <a:pt x="571" y="457"/>
                      <a:pt x="503" y="548"/>
                      <a:pt x="503" y="663"/>
                    </a:cubicBezTo>
                    <a:cubicBezTo>
                      <a:pt x="434" y="754"/>
                      <a:pt x="366" y="822"/>
                      <a:pt x="297" y="914"/>
                    </a:cubicBezTo>
                    <a:cubicBezTo>
                      <a:pt x="229" y="1028"/>
                      <a:pt x="183" y="1142"/>
                      <a:pt x="138" y="1256"/>
                    </a:cubicBezTo>
                    <a:cubicBezTo>
                      <a:pt x="138" y="1256"/>
                      <a:pt x="138" y="1279"/>
                      <a:pt x="138" y="1279"/>
                    </a:cubicBezTo>
                    <a:cubicBezTo>
                      <a:pt x="115" y="1347"/>
                      <a:pt x="69" y="1393"/>
                      <a:pt x="46" y="1461"/>
                    </a:cubicBezTo>
                    <a:cubicBezTo>
                      <a:pt x="24" y="1530"/>
                      <a:pt x="24" y="1621"/>
                      <a:pt x="1" y="1690"/>
                    </a:cubicBezTo>
                    <a:cubicBezTo>
                      <a:pt x="1" y="1804"/>
                      <a:pt x="24" y="1895"/>
                      <a:pt x="46" y="2009"/>
                    </a:cubicBezTo>
                    <a:cubicBezTo>
                      <a:pt x="92" y="2169"/>
                      <a:pt x="138" y="2329"/>
                      <a:pt x="206" y="2466"/>
                    </a:cubicBezTo>
                    <a:cubicBezTo>
                      <a:pt x="297" y="2603"/>
                      <a:pt x="412" y="2740"/>
                      <a:pt x="549" y="2877"/>
                    </a:cubicBezTo>
                    <a:cubicBezTo>
                      <a:pt x="663" y="2991"/>
                      <a:pt x="800" y="3105"/>
                      <a:pt x="959" y="3196"/>
                    </a:cubicBezTo>
                    <a:cubicBezTo>
                      <a:pt x="1119" y="3310"/>
                      <a:pt x="1279" y="3379"/>
                      <a:pt x="1462" y="3424"/>
                    </a:cubicBezTo>
                    <a:cubicBezTo>
                      <a:pt x="1582" y="3451"/>
                      <a:pt x="1694" y="3462"/>
                      <a:pt x="1808" y="3462"/>
                    </a:cubicBezTo>
                    <a:cubicBezTo>
                      <a:pt x="1889" y="3462"/>
                      <a:pt x="1970" y="3457"/>
                      <a:pt x="2055" y="3447"/>
                    </a:cubicBezTo>
                    <a:cubicBezTo>
                      <a:pt x="2397" y="3402"/>
                      <a:pt x="2740" y="3287"/>
                      <a:pt x="2991" y="3059"/>
                    </a:cubicBezTo>
                    <a:cubicBezTo>
                      <a:pt x="3242" y="2854"/>
                      <a:pt x="3447" y="2580"/>
                      <a:pt x="3539" y="2260"/>
                    </a:cubicBezTo>
                    <a:cubicBezTo>
                      <a:pt x="3584" y="2078"/>
                      <a:pt x="3607" y="1895"/>
                      <a:pt x="3607" y="1713"/>
                    </a:cubicBezTo>
                    <a:cubicBezTo>
                      <a:pt x="3607" y="1621"/>
                      <a:pt x="3607" y="1530"/>
                      <a:pt x="3584" y="1439"/>
                    </a:cubicBezTo>
                    <a:cubicBezTo>
                      <a:pt x="3584" y="1347"/>
                      <a:pt x="3539" y="1279"/>
                      <a:pt x="3516" y="1188"/>
                    </a:cubicBezTo>
                    <a:cubicBezTo>
                      <a:pt x="3447" y="959"/>
                      <a:pt x="3265" y="822"/>
                      <a:pt x="3105" y="685"/>
                    </a:cubicBezTo>
                    <a:cubicBezTo>
                      <a:pt x="3105" y="663"/>
                      <a:pt x="3082" y="663"/>
                      <a:pt x="3082" y="640"/>
                    </a:cubicBezTo>
                    <a:cubicBezTo>
                      <a:pt x="3059" y="571"/>
                      <a:pt x="3014" y="480"/>
                      <a:pt x="2945" y="434"/>
                    </a:cubicBezTo>
                    <a:cubicBezTo>
                      <a:pt x="2877" y="389"/>
                      <a:pt x="2808" y="343"/>
                      <a:pt x="2740" y="297"/>
                    </a:cubicBezTo>
                    <a:cubicBezTo>
                      <a:pt x="2694" y="275"/>
                      <a:pt x="2626" y="229"/>
                      <a:pt x="2557" y="206"/>
                    </a:cubicBezTo>
                    <a:cubicBezTo>
                      <a:pt x="2397" y="115"/>
                      <a:pt x="2238" y="46"/>
                      <a:pt x="205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25" name="Google Shape;1125;p21"/>
              <p:cNvSpPr/>
              <p:nvPr/>
            </p:nvSpPr>
            <p:spPr>
              <a:xfrm>
                <a:off x="4896454" y="199085"/>
                <a:ext cx="106768" cy="105931"/>
              </a:xfrm>
              <a:custGeom>
                <a:avLst/>
                <a:gdLst/>
                <a:ahLst/>
                <a:cxnLst/>
                <a:rect l="l" t="t" r="r" b="b"/>
                <a:pathLst>
                  <a:path w="3950" h="3919" extrusionOk="0">
                    <a:moveTo>
                      <a:pt x="2169" y="320"/>
                    </a:moveTo>
                    <a:cubicBezTo>
                      <a:pt x="2329" y="343"/>
                      <a:pt x="2466" y="388"/>
                      <a:pt x="2603" y="457"/>
                    </a:cubicBezTo>
                    <a:cubicBezTo>
                      <a:pt x="2740" y="503"/>
                      <a:pt x="2854" y="571"/>
                      <a:pt x="2968" y="640"/>
                    </a:cubicBezTo>
                    <a:cubicBezTo>
                      <a:pt x="3082" y="731"/>
                      <a:pt x="3174" y="845"/>
                      <a:pt x="3265" y="959"/>
                    </a:cubicBezTo>
                    <a:cubicBezTo>
                      <a:pt x="3356" y="1073"/>
                      <a:pt x="3425" y="1187"/>
                      <a:pt x="3470" y="1301"/>
                    </a:cubicBezTo>
                    <a:cubicBezTo>
                      <a:pt x="3539" y="1461"/>
                      <a:pt x="3585" y="1598"/>
                      <a:pt x="3607" y="1758"/>
                    </a:cubicBezTo>
                    <a:cubicBezTo>
                      <a:pt x="3607" y="1918"/>
                      <a:pt x="3607" y="2078"/>
                      <a:pt x="3585" y="2214"/>
                    </a:cubicBezTo>
                    <a:cubicBezTo>
                      <a:pt x="3585" y="2214"/>
                      <a:pt x="3585" y="2192"/>
                      <a:pt x="3585" y="2192"/>
                    </a:cubicBezTo>
                    <a:cubicBezTo>
                      <a:pt x="3562" y="2329"/>
                      <a:pt x="3539" y="2466"/>
                      <a:pt x="3470" y="2602"/>
                    </a:cubicBezTo>
                    <a:cubicBezTo>
                      <a:pt x="3425" y="2739"/>
                      <a:pt x="3356" y="2854"/>
                      <a:pt x="3265" y="2945"/>
                    </a:cubicBezTo>
                    <a:cubicBezTo>
                      <a:pt x="3174" y="3059"/>
                      <a:pt x="3082" y="3173"/>
                      <a:pt x="2968" y="3264"/>
                    </a:cubicBezTo>
                    <a:cubicBezTo>
                      <a:pt x="2854" y="3333"/>
                      <a:pt x="2740" y="3401"/>
                      <a:pt x="2626" y="3470"/>
                    </a:cubicBezTo>
                    <a:cubicBezTo>
                      <a:pt x="2489" y="3515"/>
                      <a:pt x="2329" y="3561"/>
                      <a:pt x="2169" y="3584"/>
                    </a:cubicBezTo>
                    <a:cubicBezTo>
                      <a:pt x="2089" y="3595"/>
                      <a:pt x="2010" y="3601"/>
                      <a:pt x="1930" y="3601"/>
                    </a:cubicBezTo>
                    <a:cubicBezTo>
                      <a:pt x="1850" y="3601"/>
                      <a:pt x="1770" y="3595"/>
                      <a:pt x="1690" y="3584"/>
                    </a:cubicBezTo>
                    <a:lnTo>
                      <a:pt x="1736" y="3584"/>
                    </a:lnTo>
                    <a:cubicBezTo>
                      <a:pt x="1599" y="3561"/>
                      <a:pt x="1462" y="3515"/>
                      <a:pt x="1325" y="3470"/>
                    </a:cubicBezTo>
                    <a:cubicBezTo>
                      <a:pt x="1188" y="3401"/>
                      <a:pt x="1074" y="3333"/>
                      <a:pt x="960" y="3264"/>
                    </a:cubicBezTo>
                    <a:cubicBezTo>
                      <a:pt x="845" y="3173"/>
                      <a:pt x="754" y="3059"/>
                      <a:pt x="663" y="2945"/>
                    </a:cubicBezTo>
                    <a:cubicBezTo>
                      <a:pt x="572" y="2831"/>
                      <a:pt x="503" y="2717"/>
                      <a:pt x="457" y="2580"/>
                    </a:cubicBezTo>
                    <a:cubicBezTo>
                      <a:pt x="389" y="2443"/>
                      <a:pt x="366" y="2306"/>
                      <a:pt x="343" y="2169"/>
                    </a:cubicBezTo>
                    <a:cubicBezTo>
                      <a:pt x="343" y="2100"/>
                      <a:pt x="321" y="2009"/>
                      <a:pt x="321" y="1941"/>
                    </a:cubicBezTo>
                    <a:cubicBezTo>
                      <a:pt x="321" y="1872"/>
                      <a:pt x="343" y="1804"/>
                      <a:pt x="343" y="1735"/>
                    </a:cubicBezTo>
                    <a:cubicBezTo>
                      <a:pt x="366" y="1598"/>
                      <a:pt x="389" y="1484"/>
                      <a:pt x="457" y="1347"/>
                    </a:cubicBezTo>
                    <a:cubicBezTo>
                      <a:pt x="457" y="1347"/>
                      <a:pt x="457" y="1324"/>
                      <a:pt x="457" y="1324"/>
                    </a:cubicBezTo>
                    <a:cubicBezTo>
                      <a:pt x="480" y="1279"/>
                      <a:pt x="503" y="1233"/>
                      <a:pt x="526" y="1187"/>
                    </a:cubicBezTo>
                    <a:lnTo>
                      <a:pt x="526" y="1164"/>
                    </a:lnTo>
                    <a:cubicBezTo>
                      <a:pt x="572" y="1096"/>
                      <a:pt x="617" y="1028"/>
                      <a:pt x="663" y="959"/>
                    </a:cubicBezTo>
                    <a:cubicBezTo>
                      <a:pt x="686" y="936"/>
                      <a:pt x="709" y="913"/>
                      <a:pt x="709" y="891"/>
                    </a:cubicBezTo>
                    <a:cubicBezTo>
                      <a:pt x="800" y="799"/>
                      <a:pt x="891" y="731"/>
                      <a:pt x="982" y="640"/>
                    </a:cubicBezTo>
                    <a:cubicBezTo>
                      <a:pt x="1097" y="571"/>
                      <a:pt x="1211" y="503"/>
                      <a:pt x="1325" y="457"/>
                    </a:cubicBezTo>
                    <a:cubicBezTo>
                      <a:pt x="1462" y="388"/>
                      <a:pt x="1599" y="343"/>
                      <a:pt x="1759" y="320"/>
                    </a:cubicBezTo>
                    <a:close/>
                    <a:moveTo>
                      <a:pt x="1964" y="0"/>
                    </a:moveTo>
                    <a:cubicBezTo>
                      <a:pt x="1804" y="0"/>
                      <a:pt x="1667" y="0"/>
                      <a:pt x="1530" y="46"/>
                    </a:cubicBezTo>
                    <a:lnTo>
                      <a:pt x="1462" y="46"/>
                    </a:lnTo>
                    <a:cubicBezTo>
                      <a:pt x="1302" y="92"/>
                      <a:pt x="1142" y="160"/>
                      <a:pt x="1005" y="251"/>
                    </a:cubicBezTo>
                    <a:cubicBezTo>
                      <a:pt x="982" y="251"/>
                      <a:pt x="982" y="251"/>
                      <a:pt x="960" y="274"/>
                    </a:cubicBezTo>
                    <a:cubicBezTo>
                      <a:pt x="845" y="343"/>
                      <a:pt x="731" y="434"/>
                      <a:pt x="617" y="525"/>
                    </a:cubicBezTo>
                    <a:cubicBezTo>
                      <a:pt x="594" y="548"/>
                      <a:pt x="572" y="571"/>
                      <a:pt x="572" y="571"/>
                    </a:cubicBezTo>
                    <a:cubicBezTo>
                      <a:pt x="503" y="640"/>
                      <a:pt x="435" y="708"/>
                      <a:pt x="389" y="776"/>
                    </a:cubicBezTo>
                    <a:cubicBezTo>
                      <a:pt x="343" y="845"/>
                      <a:pt x="298" y="936"/>
                      <a:pt x="252" y="1005"/>
                    </a:cubicBezTo>
                    <a:cubicBezTo>
                      <a:pt x="161" y="1164"/>
                      <a:pt x="92" y="1324"/>
                      <a:pt x="47" y="1507"/>
                    </a:cubicBezTo>
                    <a:cubicBezTo>
                      <a:pt x="24" y="1644"/>
                      <a:pt x="1" y="1781"/>
                      <a:pt x="1" y="1918"/>
                    </a:cubicBezTo>
                    <a:lnTo>
                      <a:pt x="1" y="1941"/>
                    </a:lnTo>
                    <a:cubicBezTo>
                      <a:pt x="1" y="2169"/>
                      <a:pt x="47" y="2397"/>
                      <a:pt x="115" y="2602"/>
                    </a:cubicBezTo>
                    <a:cubicBezTo>
                      <a:pt x="161" y="2717"/>
                      <a:pt x="206" y="2831"/>
                      <a:pt x="252" y="2922"/>
                    </a:cubicBezTo>
                    <a:cubicBezTo>
                      <a:pt x="298" y="3013"/>
                      <a:pt x="389" y="3105"/>
                      <a:pt x="457" y="3196"/>
                    </a:cubicBezTo>
                    <a:cubicBezTo>
                      <a:pt x="572" y="3379"/>
                      <a:pt x="754" y="3493"/>
                      <a:pt x="914" y="3607"/>
                    </a:cubicBezTo>
                    <a:cubicBezTo>
                      <a:pt x="1119" y="3744"/>
                      <a:pt x="1370" y="3835"/>
                      <a:pt x="1599" y="3881"/>
                    </a:cubicBezTo>
                    <a:cubicBezTo>
                      <a:pt x="1719" y="3907"/>
                      <a:pt x="1847" y="3919"/>
                      <a:pt x="1979" y="3919"/>
                    </a:cubicBezTo>
                    <a:cubicBezTo>
                      <a:pt x="2072" y="3919"/>
                      <a:pt x="2166" y="3913"/>
                      <a:pt x="2261" y="3904"/>
                    </a:cubicBezTo>
                    <a:cubicBezTo>
                      <a:pt x="2489" y="3858"/>
                      <a:pt x="2717" y="3789"/>
                      <a:pt x="2945" y="3675"/>
                    </a:cubicBezTo>
                    <a:cubicBezTo>
                      <a:pt x="3105" y="3584"/>
                      <a:pt x="3265" y="3447"/>
                      <a:pt x="3402" y="3287"/>
                    </a:cubicBezTo>
                    <a:cubicBezTo>
                      <a:pt x="3562" y="3127"/>
                      <a:pt x="3699" y="2922"/>
                      <a:pt x="3790" y="2717"/>
                    </a:cubicBezTo>
                    <a:cubicBezTo>
                      <a:pt x="3836" y="2602"/>
                      <a:pt x="3858" y="2488"/>
                      <a:pt x="3881" y="2374"/>
                    </a:cubicBezTo>
                    <a:cubicBezTo>
                      <a:pt x="3904" y="2260"/>
                      <a:pt x="3927" y="2146"/>
                      <a:pt x="3927" y="2055"/>
                    </a:cubicBezTo>
                    <a:cubicBezTo>
                      <a:pt x="3950" y="1781"/>
                      <a:pt x="3904" y="1530"/>
                      <a:pt x="3813" y="1301"/>
                    </a:cubicBezTo>
                    <a:cubicBezTo>
                      <a:pt x="3767" y="1119"/>
                      <a:pt x="3653" y="936"/>
                      <a:pt x="3539" y="776"/>
                    </a:cubicBezTo>
                    <a:cubicBezTo>
                      <a:pt x="3402" y="594"/>
                      <a:pt x="3242" y="434"/>
                      <a:pt x="3037" y="297"/>
                    </a:cubicBezTo>
                    <a:cubicBezTo>
                      <a:pt x="2900" y="206"/>
                      <a:pt x="2740" y="137"/>
                      <a:pt x="2580" y="92"/>
                    </a:cubicBezTo>
                    <a:cubicBezTo>
                      <a:pt x="2398" y="23"/>
                      <a:pt x="2215" y="0"/>
                      <a:pt x="2032"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26" name="Google Shape;1126;p21"/>
              <p:cNvSpPr/>
              <p:nvPr/>
            </p:nvSpPr>
            <p:spPr>
              <a:xfrm>
                <a:off x="5072906" y="262011"/>
                <a:ext cx="182047" cy="196616"/>
              </a:xfrm>
              <a:custGeom>
                <a:avLst/>
                <a:gdLst/>
                <a:ahLst/>
                <a:cxnLst/>
                <a:rect l="l" t="t" r="r" b="b"/>
                <a:pathLst>
                  <a:path w="6735" h="7274" extrusionOk="0">
                    <a:moveTo>
                      <a:pt x="1759" y="492"/>
                    </a:moveTo>
                    <a:cubicBezTo>
                      <a:pt x="1751" y="495"/>
                      <a:pt x="1743" y="499"/>
                      <a:pt x="1736" y="503"/>
                    </a:cubicBezTo>
                    <a:lnTo>
                      <a:pt x="1759" y="503"/>
                    </a:lnTo>
                    <a:cubicBezTo>
                      <a:pt x="1759" y="498"/>
                      <a:pt x="1759" y="495"/>
                      <a:pt x="1759" y="492"/>
                    </a:cubicBezTo>
                    <a:close/>
                    <a:moveTo>
                      <a:pt x="2051" y="6210"/>
                    </a:moveTo>
                    <a:cubicBezTo>
                      <a:pt x="2060" y="6217"/>
                      <a:pt x="2069" y="6225"/>
                      <a:pt x="2078" y="6232"/>
                    </a:cubicBezTo>
                    <a:cubicBezTo>
                      <a:pt x="2064" y="6217"/>
                      <a:pt x="2058" y="6212"/>
                      <a:pt x="2051" y="6210"/>
                    </a:cubicBezTo>
                    <a:close/>
                    <a:moveTo>
                      <a:pt x="4452" y="6917"/>
                    </a:moveTo>
                    <a:lnTo>
                      <a:pt x="4452" y="6917"/>
                    </a:lnTo>
                    <a:cubicBezTo>
                      <a:pt x="4452" y="6917"/>
                      <a:pt x="4447" y="6917"/>
                      <a:pt x="4440" y="6919"/>
                    </a:cubicBezTo>
                    <a:lnTo>
                      <a:pt x="4440" y="6919"/>
                    </a:lnTo>
                    <a:cubicBezTo>
                      <a:pt x="4444" y="6918"/>
                      <a:pt x="4448" y="6917"/>
                      <a:pt x="4452" y="6917"/>
                    </a:cubicBezTo>
                    <a:close/>
                    <a:moveTo>
                      <a:pt x="2623" y="317"/>
                    </a:moveTo>
                    <a:cubicBezTo>
                      <a:pt x="2766" y="317"/>
                      <a:pt x="2905" y="330"/>
                      <a:pt x="3037" y="343"/>
                    </a:cubicBezTo>
                    <a:cubicBezTo>
                      <a:pt x="3311" y="389"/>
                      <a:pt x="3585" y="457"/>
                      <a:pt x="3836" y="571"/>
                    </a:cubicBezTo>
                    <a:cubicBezTo>
                      <a:pt x="4132" y="685"/>
                      <a:pt x="4429" y="868"/>
                      <a:pt x="4703" y="1073"/>
                    </a:cubicBezTo>
                    <a:cubicBezTo>
                      <a:pt x="4977" y="1302"/>
                      <a:pt x="5251" y="1553"/>
                      <a:pt x="5479" y="1849"/>
                    </a:cubicBezTo>
                    <a:cubicBezTo>
                      <a:pt x="5479" y="1849"/>
                      <a:pt x="5479" y="1849"/>
                      <a:pt x="5479" y="1849"/>
                    </a:cubicBezTo>
                    <a:lnTo>
                      <a:pt x="5479" y="1849"/>
                    </a:lnTo>
                    <a:cubicBezTo>
                      <a:pt x="5479" y="1865"/>
                      <a:pt x="5489" y="1870"/>
                      <a:pt x="5496" y="1871"/>
                    </a:cubicBezTo>
                    <a:lnTo>
                      <a:pt x="5496" y="1871"/>
                    </a:lnTo>
                    <a:cubicBezTo>
                      <a:pt x="5490" y="1864"/>
                      <a:pt x="5485" y="1857"/>
                      <a:pt x="5479" y="1849"/>
                    </a:cubicBezTo>
                    <a:lnTo>
                      <a:pt x="5479" y="1849"/>
                    </a:lnTo>
                    <a:lnTo>
                      <a:pt x="5502" y="1872"/>
                    </a:lnTo>
                    <a:cubicBezTo>
                      <a:pt x="5502" y="1872"/>
                      <a:pt x="5499" y="1872"/>
                      <a:pt x="5496" y="1871"/>
                    </a:cubicBezTo>
                    <a:lnTo>
                      <a:pt x="5496" y="1871"/>
                    </a:lnTo>
                    <a:cubicBezTo>
                      <a:pt x="5717" y="2163"/>
                      <a:pt x="5917" y="2498"/>
                      <a:pt x="6073" y="2854"/>
                    </a:cubicBezTo>
                    <a:cubicBezTo>
                      <a:pt x="6209" y="3196"/>
                      <a:pt x="6301" y="3538"/>
                      <a:pt x="6369" y="3904"/>
                    </a:cubicBezTo>
                    <a:cubicBezTo>
                      <a:pt x="6392" y="4200"/>
                      <a:pt x="6415" y="4497"/>
                      <a:pt x="6369" y="4794"/>
                    </a:cubicBezTo>
                    <a:cubicBezTo>
                      <a:pt x="6324" y="5068"/>
                      <a:pt x="6278" y="5319"/>
                      <a:pt x="6164" y="5570"/>
                    </a:cubicBezTo>
                    <a:cubicBezTo>
                      <a:pt x="6073" y="5775"/>
                      <a:pt x="5981" y="5935"/>
                      <a:pt x="5867" y="6095"/>
                    </a:cubicBezTo>
                    <a:cubicBezTo>
                      <a:pt x="5730" y="6255"/>
                      <a:pt x="5616" y="6392"/>
                      <a:pt x="5456" y="6506"/>
                    </a:cubicBezTo>
                    <a:cubicBezTo>
                      <a:pt x="5296" y="6620"/>
                      <a:pt x="5160" y="6688"/>
                      <a:pt x="4977" y="6780"/>
                    </a:cubicBezTo>
                    <a:cubicBezTo>
                      <a:pt x="4794" y="6848"/>
                      <a:pt x="4612" y="6894"/>
                      <a:pt x="4406" y="6939"/>
                    </a:cubicBezTo>
                    <a:cubicBezTo>
                      <a:pt x="4419" y="6927"/>
                      <a:pt x="4431" y="6921"/>
                      <a:pt x="4440" y="6919"/>
                    </a:cubicBezTo>
                    <a:lnTo>
                      <a:pt x="4440" y="6919"/>
                    </a:lnTo>
                    <a:cubicBezTo>
                      <a:pt x="4318" y="6940"/>
                      <a:pt x="4197" y="6951"/>
                      <a:pt x="4072" y="6951"/>
                    </a:cubicBezTo>
                    <a:cubicBezTo>
                      <a:pt x="3944" y="6951"/>
                      <a:pt x="3813" y="6939"/>
                      <a:pt x="3676" y="6917"/>
                    </a:cubicBezTo>
                    <a:cubicBezTo>
                      <a:pt x="3402" y="6871"/>
                      <a:pt x="3128" y="6803"/>
                      <a:pt x="2877" y="6688"/>
                    </a:cubicBezTo>
                    <a:cubicBezTo>
                      <a:pt x="2580" y="6551"/>
                      <a:pt x="2306" y="6392"/>
                      <a:pt x="2032" y="6209"/>
                    </a:cubicBezTo>
                    <a:cubicBezTo>
                      <a:pt x="2041" y="6209"/>
                      <a:pt x="2046" y="6209"/>
                      <a:pt x="2051" y="6210"/>
                    </a:cubicBezTo>
                    <a:lnTo>
                      <a:pt x="2051" y="6210"/>
                    </a:lnTo>
                    <a:cubicBezTo>
                      <a:pt x="1743" y="5965"/>
                      <a:pt x="1478" y="5698"/>
                      <a:pt x="1256" y="5410"/>
                    </a:cubicBezTo>
                    <a:cubicBezTo>
                      <a:pt x="1005" y="5091"/>
                      <a:pt x="823" y="4771"/>
                      <a:pt x="663" y="4406"/>
                    </a:cubicBezTo>
                    <a:cubicBezTo>
                      <a:pt x="617" y="4292"/>
                      <a:pt x="572" y="4155"/>
                      <a:pt x="526" y="4041"/>
                    </a:cubicBezTo>
                    <a:cubicBezTo>
                      <a:pt x="526" y="4018"/>
                      <a:pt x="503" y="3995"/>
                      <a:pt x="503" y="3972"/>
                    </a:cubicBezTo>
                    <a:cubicBezTo>
                      <a:pt x="503" y="3949"/>
                      <a:pt x="503" y="3927"/>
                      <a:pt x="480" y="3904"/>
                    </a:cubicBezTo>
                    <a:cubicBezTo>
                      <a:pt x="435" y="3721"/>
                      <a:pt x="389" y="3516"/>
                      <a:pt x="366" y="3333"/>
                    </a:cubicBezTo>
                    <a:cubicBezTo>
                      <a:pt x="366" y="3265"/>
                      <a:pt x="343" y="3219"/>
                      <a:pt x="343" y="3150"/>
                    </a:cubicBezTo>
                    <a:cubicBezTo>
                      <a:pt x="343" y="2899"/>
                      <a:pt x="343" y="2648"/>
                      <a:pt x="366" y="2397"/>
                    </a:cubicBezTo>
                    <a:cubicBezTo>
                      <a:pt x="366" y="2352"/>
                      <a:pt x="389" y="2306"/>
                      <a:pt x="389" y="2260"/>
                    </a:cubicBezTo>
                    <a:cubicBezTo>
                      <a:pt x="389" y="2260"/>
                      <a:pt x="389" y="2260"/>
                      <a:pt x="389" y="2237"/>
                    </a:cubicBezTo>
                    <a:cubicBezTo>
                      <a:pt x="389" y="2237"/>
                      <a:pt x="412" y="2237"/>
                      <a:pt x="412" y="2215"/>
                    </a:cubicBezTo>
                    <a:cubicBezTo>
                      <a:pt x="412" y="2215"/>
                      <a:pt x="412" y="2192"/>
                      <a:pt x="412" y="2192"/>
                    </a:cubicBezTo>
                    <a:cubicBezTo>
                      <a:pt x="412" y="2192"/>
                      <a:pt x="412" y="2192"/>
                      <a:pt x="412" y="2169"/>
                    </a:cubicBezTo>
                    <a:cubicBezTo>
                      <a:pt x="458" y="2009"/>
                      <a:pt x="503" y="1849"/>
                      <a:pt x="572" y="1690"/>
                    </a:cubicBezTo>
                    <a:cubicBezTo>
                      <a:pt x="594" y="1621"/>
                      <a:pt x="617" y="1576"/>
                      <a:pt x="640" y="1530"/>
                    </a:cubicBezTo>
                    <a:cubicBezTo>
                      <a:pt x="640" y="1507"/>
                      <a:pt x="663" y="1507"/>
                      <a:pt x="663" y="1507"/>
                    </a:cubicBezTo>
                    <a:cubicBezTo>
                      <a:pt x="663" y="1484"/>
                      <a:pt x="663" y="1484"/>
                      <a:pt x="663" y="1484"/>
                    </a:cubicBezTo>
                    <a:cubicBezTo>
                      <a:pt x="663" y="1484"/>
                      <a:pt x="663" y="1484"/>
                      <a:pt x="686" y="1461"/>
                    </a:cubicBezTo>
                    <a:cubicBezTo>
                      <a:pt x="686" y="1439"/>
                      <a:pt x="686" y="1439"/>
                      <a:pt x="686" y="1439"/>
                    </a:cubicBezTo>
                    <a:cubicBezTo>
                      <a:pt x="709" y="1439"/>
                      <a:pt x="709" y="1416"/>
                      <a:pt x="709" y="1416"/>
                    </a:cubicBezTo>
                    <a:cubicBezTo>
                      <a:pt x="709" y="1416"/>
                      <a:pt x="709" y="1416"/>
                      <a:pt x="709" y="1393"/>
                    </a:cubicBezTo>
                    <a:cubicBezTo>
                      <a:pt x="709" y="1393"/>
                      <a:pt x="731" y="1393"/>
                      <a:pt x="731" y="1370"/>
                    </a:cubicBezTo>
                    <a:cubicBezTo>
                      <a:pt x="731" y="1370"/>
                      <a:pt x="754" y="1347"/>
                      <a:pt x="754" y="1347"/>
                    </a:cubicBezTo>
                    <a:cubicBezTo>
                      <a:pt x="800" y="1279"/>
                      <a:pt x="823" y="1233"/>
                      <a:pt x="868" y="1165"/>
                    </a:cubicBezTo>
                    <a:cubicBezTo>
                      <a:pt x="982" y="1028"/>
                      <a:pt x="1119" y="891"/>
                      <a:pt x="1256" y="777"/>
                    </a:cubicBezTo>
                    <a:cubicBezTo>
                      <a:pt x="1302" y="754"/>
                      <a:pt x="1325" y="731"/>
                      <a:pt x="1348" y="708"/>
                    </a:cubicBezTo>
                    <a:cubicBezTo>
                      <a:pt x="1485" y="617"/>
                      <a:pt x="1599" y="548"/>
                      <a:pt x="1736" y="503"/>
                    </a:cubicBezTo>
                    <a:cubicBezTo>
                      <a:pt x="1759" y="480"/>
                      <a:pt x="1759" y="480"/>
                      <a:pt x="1759" y="480"/>
                    </a:cubicBezTo>
                    <a:cubicBezTo>
                      <a:pt x="1759" y="480"/>
                      <a:pt x="1759" y="480"/>
                      <a:pt x="1759" y="492"/>
                    </a:cubicBezTo>
                    <a:lnTo>
                      <a:pt x="1759" y="492"/>
                    </a:lnTo>
                    <a:cubicBezTo>
                      <a:pt x="1890" y="429"/>
                      <a:pt x="2041" y="387"/>
                      <a:pt x="2192" y="366"/>
                    </a:cubicBezTo>
                    <a:cubicBezTo>
                      <a:pt x="2192" y="366"/>
                      <a:pt x="2215" y="366"/>
                      <a:pt x="2215" y="343"/>
                    </a:cubicBezTo>
                    <a:lnTo>
                      <a:pt x="2306" y="343"/>
                    </a:lnTo>
                    <a:cubicBezTo>
                      <a:pt x="2412" y="324"/>
                      <a:pt x="2519" y="317"/>
                      <a:pt x="2623" y="317"/>
                    </a:cubicBezTo>
                    <a:close/>
                    <a:moveTo>
                      <a:pt x="2329" y="1"/>
                    </a:moveTo>
                    <a:cubicBezTo>
                      <a:pt x="2238" y="23"/>
                      <a:pt x="2147" y="46"/>
                      <a:pt x="2055" y="46"/>
                    </a:cubicBezTo>
                    <a:cubicBezTo>
                      <a:pt x="1941" y="69"/>
                      <a:pt x="1827" y="115"/>
                      <a:pt x="1736" y="160"/>
                    </a:cubicBezTo>
                    <a:cubicBezTo>
                      <a:pt x="1622" y="183"/>
                      <a:pt x="1507" y="252"/>
                      <a:pt x="1393" y="297"/>
                    </a:cubicBezTo>
                    <a:cubicBezTo>
                      <a:pt x="1211" y="411"/>
                      <a:pt x="1051" y="526"/>
                      <a:pt x="891" y="663"/>
                    </a:cubicBezTo>
                    <a:cubicBezTo>
                      <a:pt x="709" y="822"/>
                      <a:pt x="572" y="1028"/>
                      <a:pt x="435" y="1210"/>
                    </a:cubicBezTo>
                    <a:cubicBezTo>
                      <a:pt x="435" y="1210"/>
                      <a:pt x="435" y="1233"/>
                      <a:pt x="435" y="1233"/>
                    </a:cubicBezTo>
                    <a:cubicBezTo>
                      <a:pt x="435" y="1233"/>
                      <a:pt x="435" y="1233"/>
                      <a:pt x="412" y="1256"/>
                    </a:cubicBezTo>
                    <a:cubicBezTo>
                      <a:pt x="321" y="1439"/>
                      <a:pt x="229" y="1621"/>
                      <a:pt x="184" y="1804"/>
                    </a:cubicBezTo>
                    <a:cubicBezTo>
                      <a:pt x="184" y="1804"/>
                      <a:pt x="161" y="1827"/>
                      <a:pt x="161" y="1849"/>
                    </a:cubicBezTo>
                    <a:cubicBezTo>
                      <a:pt x="138" y="1918"/>
                      <a:pt x="115" y="1964"/>
                      <a:pt x="115" y="2032"/>
                    </a:cubicBezTo>
                    <a:cubicBezTo>
                      <a:pt x="69" y="2215"/>
                      <a:pt x="47" y="2374"/>
                      <a:pt x="24" y="2557"/>
                    </a:cubicBezTo>
                    <a:cubicBezTo>
                      <a:pt x="1" y="2762"/>
                      <a:pt x="1" y="2968"/>
                      <a:pt x="24" y="3173"/>
                    </a:cubicBezTo>
                    <a:cubicBezTo>
                      <a:pt x="47" y="3402"/>
                      <a:pt x="92" y="3630"/>
                      <a:pt x="138" y="3858"/>
                    </a:cubicBezTo>
                    <a:cubicBezTo>
                      <a:pt x="161" y="3949"/>
                      <a:pt x="184" y="4063"/>
                      <a:pt x="229" y="4155"/>
                    </a:cubicBezTo>
                    <a:cubicBezTo>
                      <a:pt x="298" y="4383"/>
                      <a:pt x="389" y="4588"/>
                      <a:pt x="480" y="4794"/>
                    </a:cubicBezTo>
                    <a:cubicBezTo>
                      <a:pt x="594" y="5045"/>
                      <a:pt x="754" y="5273"/>
                      <a:pt x="914" y="5501"/>
                    </a:cubicBezTo>
                    <a:cubicBezTo>
                      <a:pt x="914" y="5501"/>
                      <a:pt x="914" y="5524"/>
                      <a:pt x="937" y="5524"/>
                    </a:cubicBezTo>
                    <a:cubicBezTo>
                      <a:pt x="1097" y="5753"/>
                      <a:pt x="1279" y="5958"/>
                      <a:pt x="1485" y="6141"/>
                    </a:cubicBezTo>
                    <a:cubicBezTo>
                      <a:pt x="1485" y="6163"/>
                      <a:pt x="1507" y="6186"/>
                      <a:pt x="1530" y="6209"/>
                    </a:cubicBezTo>
                    <a:lnTo>
                      <a:pt x="1553" y="6209"/>
                    </a:lnTo>
                    <a:cubicBezTo>
                      <a:pt x="1622" y="6278"/>
                      <a:pt x="1713" y="6346"/>
                      <a:pt x="1804" y="6414"/>
                    </a:cubicBezTo>
                    <a:cubicBezTo>
                      <a:pt x="2169" y="6711"/>
                      <a:pt x="2603" y="6962"/>
                      <a:pt x="3060" y="7099"/>
                    </a:cubicBezTo>
                    <a:cubicBezTo>
                      <a:pt x="3265" y="7191"/>
                      <a:pt x="3493" y="7236"/>
                      <a:pt x="3722" y="7259"/>
                    </a:cubicBezTo>
                    <a:cubicBezTo>
                      <a:pt x="3826" y="7268"/>
                      <a:pt x="3933" y="7274"/>
                      <a:pt x="4042" y="7274"/>
                    </a:cubicBezTo>
                    <a:cubicBezTo>
                      <a:pt x="4196" y="7274"/>
                      <a:pt x="4351" y="7263"/>
                      <a:pt x="4498" y="7236"/>
                    </a:cubicBezTo>
                    <a:cubicBezTo>
                      <a:pt x="4726" y="7213"/>
                      <a:pt x="4931" y="7145"/>
                      <a:pt x="5137" y="7054"/>
                    </a:cubicBezTo>
                    <a:cubicBezTo>
                      <a:pt x="5251" y="7008"/>
                      <a:pt x="5342" y="6962"/>
                      <a:pt x="5433" y="6894"/>
                    </a:cubicBezTo>
                    <a:cubicBezTo>
                      <a:pt x="5548" y="6848"/>
                      <a:pt x="5662" y="6757"/>
                      <a:pt x="5753" y="6688"/>
                    </a:cubicBezTo>
                    <a:cubicBezTo>
                      <a:pt x="5913" y="6551"/>
                      <a:pt x="6050" y="6369"/>
                      <a:pt x="6187" y="6209"/>
                    </a:cubicBezTo>
                    <a:cubicBezTo>
                      <a:pt x="6324" y="6004"/>
                      <a:pt x="6438" y="5798"/>
                      <a:pt x="6529" y="5570"/>
                    </a:cubicBezTo>
                    <a:cubicBezTo>
                      <a:pt x="6598" y="5342"/>
                      <a:pt x="6666" y="5113"/>
                      <a:pt x="6689" y="4885"/>
                    </a:cubicBezTo>
                    <a:cubicBezTo>
                      <a:pt x="6712" y="4634"/>
                      <a:pt x="6734" y="4360"/>
                      <a:pt x="6712" y="4109"/>
                    </a:cubicBezTo>
                    <a:cubicBezTo>
                      <a:pt x="6666" y="3630"/>
                      <a:pt x="6552" y="3173"/>
                      <a:pt x="6369" y="2740"/>
                    </a:cubicBezTo>
                    <a:cubicBezTo>
                      <a:pt x="6278" y="2534"/>
                      <a:pt x="6187" y="2329"/>
                      <a:pt x="6073" y="2123"/>
                    </a:cubicBezTo>
                    <a:cubicBezTo>
                      <a:pt x="5936" y="1941"/>
                      <a:pt x="5799" y="1735"/>
                      <a:pt x="5662" y="1553"/>
                    </a:cubicBezTo>
                    <a:cubicBezTo>
                      <a:pt x="5365" y="1187"/>
                      <a:pt x="5000" y="845"/>
                      <a:pt x="4589" y="594"/>
                    </a:cubicBezTo>
                    <a:cubicBezTo>
                      <a:pt x="4178" y="320"/>
                      <a:pt x="3699" y="138"/>
                      <a:pt x="3219" y="46"/>
                    </a:cubicBezTo>
                    <a:cubicBezTo>
                      <a:pt x="3060" y="1"/>
                      <a:pt x="2900" y="1"/>
                      <a:pt x="274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27" name="Google Shape;1127;p21"/>
              <p:cNvSpPr/>
              <p:nvPr/>
            </p:nvSpPr>
            <p:spPr>
              <a:xfrm>
                <a:off x="5140156" y="591480"/>
                <a:ext cx="55574" cy="55547"/>
              </a:xfrm>
              <a:custGeom>
                <a:avLst/>
                <a:gdLst/>
                <a:ahLst/>
                <a:cxnLst/>
                <a:rect l="l" t="t" r="r" b="b"/>
                <a:pathLst>
                  <a:path w="2056" h="2055" extrusionOk="0">
                    <a:moveTo>
                      <a:pt x="1119" y="320"/>
                    </a:moveTo>
                    <a:cubicBezTo>
                      <a:pt x="1188" y="343"/>
                      <a:pt x="1234" y="365"/>
                      <a:pt x="1302" y="365"/>
                    </a:cubicBezTo>
                    <a:cubicBezTo>
                      <a:pt x="1348" y="411"/>
                      <a:pt x="1416" y="434"/>
                      <a:pt x="1462" y="480"/>
                    </a:cubicBezTo>
                    <a:cubicBezTo>
                      <a:pt x="1507" y="502"/>
                      <a:pt x="1553" y="548"/>
                      <a:pt x="1599" y="594"/>
                    </a:cubicBezTo>
                    <a:cubicBezTo>
                      <a:pt x="1622" y="639"/>
                      <a:pt x="1644" y="685"/>
                      <a:pt x="1690" y="754"/>
                    </a:cubicBezTo>
                    <a:cubicBezTo>
                      <a:pt x="1713" y="822"/>
                      <a:pt x="1713" y="890"/>
                      <a:pt x="1736" y="959"/>
                    </a:cubicBezTo>
                    <a:cubicBezTo>
                      <a:pt x="1736" y="1005"/>
                      <a:pt x="1736" y="1050"/>
                      <a:pt x="1736" y="1119"/>
                    </a:cubicBezTo>
                    <a:cubicBezTo>
                      <a:pt x="1713" y="1187"/>
                      <a:pt x="1713" y="1233"/>
                      <a:pt x="1690" y="1301"/>
                    </a:cubicBezTo>
                    <a:cubicBezTo>
                      <a:pt x="1667" y="1370"/>
                      <a:pt x="1622" y="1415"/>
                      <a:pt x="1599" y="1461"/>
                    </a:cubicBezTo>
                    <a:cubicBezTo>
                      <a:pt x="1553" y="1507"/>
                      <a:pt x="1507" y="1552"/>
                      <a:pt x="1485" y="1575"/>
                    </a:cubicBezTo>
                    <a:cubicBezTo>
                      <a:pt x="1416" y="1621"/>
                      <a:pt x="1370" y="1644"/>
                      <a:pt x="1325" y="1667"/>
                    </a:cubicBezTo>
                    <a:cubicBezTo>
                      <a:pt x="1256" y="1689"/>
                      <a:pt x="1188" y="1712"/>
                      <a:pt x="1142" y="1735"/>
                    </a:cubicBezTo>
                    <a:lnTo>
                      <a:pt x="960" y="1735"/>
                    </a:lnTo>
                    <a:cubicBezTo>
                      <a:pt x="891" y="1712"/>
                      <a:pt x="823" y="1712"/>
                      <a:pt x="754" y="1667"/>
                    </a:cubicBezTo>
                    <a:cubicBezTo>
                      <a:pt x="709" y="1644"/>
                      <a:pt x="663" y="1621"/>
                      <a:pt x="594" y="1598"/>
                    </a:cubicBezTo>
                    <a:cubicBezTo>
                      <a:pt x="594" y="1575"/>
                      <a:pt x="572" y="1552"/>
                      <a:pt x="549" y="1530"/>
                    </a:cubicBezTo>
                    <a:cubicBezTo>
                      <a:pt x="526" y="1507"/>
                      <a:pt x="480" y="1484"/>
                      <a:pt x="457" y="1461"/>
                    </a:cubicBezTo>
                    <a:cubicBezTo>
                      <a:pt x="457" y="1438"/>
                      <a:pt x="457" y="1438"/>
                      <a:pt x="457" y="1438"/>
                    </a:cubicBezTo>
                    <a:cubicBezTo>
                      <a:pt x="435" y="1393"/>
                      <a:pt x="412" y="1347"/>
                      <a:pt x="389" y="1301"/>
                    </a:cubicBezTo>
                    <a:cubicBezTo>
                      <a:pt x="366" y="1256"/>
                      <a:pt x="343" y="1210"/>
                      <a:pt x="343" y="1164"/>
                    </a:cubicBezTo>
                    <a:cubicBezTo>
                      <a:pt x="343" y="1142"/>
                      <a:pt x="343" y="1119"/>
                      <a:pt x="321" y="1119"/>
                    </a:cubicBezTo>
                    <a:cubicBezTo>
                      <a:pt x="321" y="1050"/>
                      <a:pt x="321" y="1005"/>
                      <a:pt x="321" y="959"/>
                    </a:cubicBezTo>
                    <a:cubicBezTo>
                      <a:pt x="343" y="913"/>
                      <a:pt x="343" y="868"/>
                      <a:pt x="366" y="799"/>
                    </a:cubicBezTo>
                    <a:cubicBezTo>
                      <a:pt x="366" y="799"/>
                      <a:pt x="366" y="776"/>
                      <a:pt x="389" y="754"/>
                    </a:cubicBezTo>
                    <a:cubicBezTo>
                      <a:pt x="389" y="731"/>
                      <a:pt x="389" y="731"/>
                      <a:pt x="412" y="708"/>
                    </a:cubicBezTo>
                    <a:cubicBezTo>
                      <a:pt x="412" y="708"/>
                      <a:pt x="412" y="708"/>
                      <a:pt x="412" y="685"/>
                    </a:cubicBezTo>
                    <a:cubicBezTo>
                      <a:pt x="435" y="662"/>
                      <a:pt x="435" y="639"/>
                      <a:pt x="457" y="617"/>
                    </a:cubicBezTo>
                    <a:cubicBezTo>
                      <a:pt x="457" y="617"/>
                      <a:pt x="457" y="617"/>
                      <a:pt x="457" y="594"/>
                    </a:cubicBezTo>
                    <a:cubicBezTo>
                      <a:pt x="503" y="548"/>
                      <a:pt x="549" y="502"/>
                      <a:pt x="594" y="480"/>
                    </a:cubicBezTo>
                    <a:cubicBezTo>
                      <a:pt x="663" y="434"/>
                      <a:pt x="709" y="388"/>
                      <a:pt x="777" y="365"/>
                    </a:cubicBezTo>
                    <a:lnTo>
                      <a:pt x="800" y="365"/>
                    </a:lnTo>
                    <a:cubicBezTo>
                      <a:pt x="845" y="343"/>
                      <a:pt x="891" y="343"/>
                      <a:pt x="937" y="320"/>
                    </a:cubicBezTo>
                    <a:close/>
                    <a:moveTo>
                      <a:pt x="891" y="0"/>
                    </a:moveTo>
                    <a:cubicBezTo>
                      <a:pt x="891" y="0"/>
                      <a:pt x="868" y="0"/>
                      <a:pt x="868" y="23"/>
                    </a:cubicBezTo>
                    <a:lnTo>
                      <a:pt x="823" y="23"/>
                    </a:lnTo>
                    <a:cubicBezTo>
                      <a:pt x="777" y="23"/>
                      <a:pt x="754" y="46"/>
                      <a:pt x="709" y="46"/>
                    </a:cubicBezTo>
                    <a:cubicBezTo>
                      <a:pt x="686" y="46"/>
                      <a:pt x="663" y="69"/>
                      <a:pt x="663" y="69"/>
                    </a:cubicBezTo>
                    <a:cubicBezTo>
                      <a:pt x="640" y="69"/>
                      <a:pt x="617" y="92"/>
                      <a:pt x="594" y="92"/>
                    </a:cubicBezTo>
                    <a:cubicBezTo>
                      <a:pt x="572" y="114"/>
                      <a:pt x="549" y="114"/>
                      <a:pt x="526" y="137"/>
                    </a:cubicBezTo>
                    <a:cubicBezTo>
                      <a:pt x="457" y="160"/>
                      <a:pt x="412" y="206"/>
                      <a:pt x="366" y="229"/>
                    </a:cubicBezTo>
                    <a:cubicBezTo>
                      <a:pt x="366" y="251"/>
                      <a:pt x="366" y="251"/>
                      <a:pt x="366" y="251"/>
                    </a:cubicBezTo>
                    <a:cubicBezTo>
                      <a:pt x="343" y="251"/>
                      <a:pt x="321" y="274"/>
                      <a:pt x="298" y="297"/>
                    </a:cubicBezTo>
                    <a:cubicBezTo>
                      <a:pt x="252" y="343"/>
                      <a:pt x="206" y="411"/>
                      <a:pt x="161" y="457"/>
                    </a:cubicBezTo>
                    <a:cubicBezTo>
                      <a:pt x="161" y="457"/>
                      <a:pt x="161" y="457"/>
                      <a:pt x="161" y="480"/>
                    </a:cubicBezTo>
                    <a:cubicBezTo>
                      <a:pt x="161" y="480"/>
                      <a:pt x="138" y="502"/>
                      <a:pt x="138" y="502"/>
                    </a:cubicBezTo>
                    <a:cubicBezTo>
                      <a:pt x="115" y="548"/>
                      <a:pt x="92" y="594"/>
                      <a:pt x="69" y="662"/>
                    </a:cubicBezTo>
                    <a:cubicBezTo>
                      <a:pt x="69" y="685"/>
                      <a:pt x="47" y="731"/>
                      <a:pt x="47" y="754"/>
                    </a:cubicBezTo>
                    <a:cubicBezTo>
                      <a:pt x="47" y="776"/>
                      <a:pt x="24" y="776"/>
                      <a:pt x="24" y="776"/>
                    </a:cubicBezTo>
                    <a:cubicBezTo>
                      <a:pt x="1" y="868"/>
                      <a:pt x="1" y="959"/>
                      <a:pt x="1" y="1050"/>
                    </a:cubicBezTo>
                    <a:cubicBezTo>
                      <a:pt x="1" y="1050"/>
                      <a:pt x="1" y="1050"/>
                      <a:pt x="1" y="1073"/>
                    </a:cubicBezTo>
                    <a:cubicBezTo>
                      <a:pt x="1" y="1073"/>
                      <a:pt x="1" y="1073"/>
                      <a:pt x="1" y="1096"/>
                    </a:cubicBezTo>
                    <a:cubicBezTo>
                      <a:pt x="1" y="1142"/>
                      <a:pt x="1" y="1187"/>
                      <a:pt x="24" y="1233"/>
                    </a:cubicBezTo>
                    <a:cubicBezTo>
                      <a:pt x="24" y="1278"/>
                      <a:pt x="47" y="1347"/>
                      <a:pt x="69" y="1393"/>
                    </a:cubicBezTo>
                    <a:cubicBezTo>
                      <a:pt x="92" y="1438"/>
                      <a:pt x="115" y="1484"/>
                      <a:pt x="115" y="1530"/>
                    </a:cubicBezTo>
                    <a:cubicBezTo>
                      <a:pt x="138" y="1552"/>
                      <a:pt x="161" y="1598"/>
                      <a:pt x="184" y="1621"/>
                    </a:cubicBezTo>
                    <a:cubicBezTo>
                      <a:pt x="206" y="1667"/>
                      <a:pt x="252" y="1689"/>
                      <a:pt x="275" y="1735"/>
                    </a:cubicBezTo>
                    <a:cubicBezTo>
                      <a:pt x="343" y="1803"/>
                      <a:pt x="435" y="1872"/>
                      <a:pt x="503" y="1918"/>
                    </a:cubicBezTo>
                    <a:cubicBezTo>
                      <a:pt x="594" y="1963"/>
                      <a:pt x="686" y="2009"/>
                      <a:pt x="777" y="2032"/>
                    </a:cubicBezTo>
                    <a:cubicBezTo>
                      <a:pt x="891" y="2055"/>
                      <a:pt x="1005" y="2055"/>
                      <a:pt x="1119" y="2055"/>
                    </a:cubicBezTo>
                    <a:cubicBezTo>
                      <a:pt x="1507" y="2032"/>
                      <a:pt x="1850" y="1758"/>
                      <a:pt x="1987" y="1415"/>
                    </a:cubicBezTo>
                    <a:cubicBezTo>
                      <a:pt x="2032" y="1324"/>
                      <a:pt x="2055" y="1233"/>
                      <a:pt x="2055" y="1142"/>
                    </a:cubicBezTo>
                    <a:cubicBezTo>
                      <a:pt x="2055" y="1096"/>
                      <a:pt x="2055" y="1050"/>
                      <a:pt x="2055" y="1005"/>
                    </a:cubicBezTo>
                    <a:cubicBezTo>
                      <a:pt x="2055" y="959"/>
                      <a:pt x="2055" y="890"/>
                      <a:pt x="2055" y="845"/>
                    </a:cubicBezTo>
                    <a:cubicBezTo>
                      <a:pt x="2032" y="754"/>
                      <a:pt x="2010" y="662"/>
                      <a:pt x="1964" y="594"/>
                    </a:cubicBezTo>
                    <a:cubicBezTo>
                      <a:pt x="1918" y="502"/>
                      <a:pt x="1873" y="434"/>
                      <a:pt x="1827" y="365"/>
                    </a:cubicBezTo>
                    <a:cubicBezTo>
                      <a:pt x="1713" y="229"/>
                      <a:pt x="1576" y="114"/>
                      <a:pt x="1393" y="69"/>
                    </a:cubicBezTo>
                    <a:cubicBezTo>
                      <a:pt x="1325" y="46"/>
                      <a:pt x="1256" y="23"/>
                      <a:pt x="118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28" name="Google Shape;1128;p21"/>
              <p:cNvSpPr/>
              <p:nvPr/>
            </p:nvSpPr>
            <p:spPr>
              <a:xfrm>
                <a:off x="4916835" y="388484"/>
                <a:ext cx="59871" cy="54033"/>
              </a:xfrm>
              <a:custGeom>
                <a:avLst/>
                <a:gdLst/>
                <a:ahLst/>
                <a:cxnLst/>
                <a:rect l="l" t="t" r="r" b="b"/>
                <a:pathLst>
                  <a:path w="2215" h="1999" extrusionOk="0">
                    <a:moveTo>
                      <a:pt x="1438" y="320"/>
                    </a:moveTo>
                    <a:cubicBezTo>
                      <a:pt x="1484" y="343"/>
                      <a:pt x="1552" y="343"/>
                      <a:pt x="1598" y="366"/>
                    </a:cubicBezTo>
                    <a:cubicBezTo>
                      <a:pt x="1621" y="389"/>
                      <a:pt x="1666" y="412"/>
                      <a:pt x="1712" y="434"/>
                    </a:cubicBezTo>
                    <a:cubicBezTo>
                      <a:pt x="1735" y="457"/>
                      <a:pt x="1758" y="480"/>
                      <a:pt x="1758" y="503"/>
                    </a:cubicBezTo>
                    <a:cubicBezTo>
                      <a:pt x="1803" y="526"/>
                      <a:pt x="1826" y="571"/>
                      <a:pt x="1826" y="617"/>
                    </a:cubicBezTo>
                    <a:cubicBezTo>
                      <a:pt x="1849" y="663"/>
                      <a:pt x="1849" y="686"/>
                      <a:pt x="1872" y="731"/>
                    </a:cubicBezTo>
                    <a:cubicBezTo>
                      <a:pt x="1872" y="777"/>
                      <a:pt x="1872" y="822"/>
                      <a:pt x="1872" y="891"/>
                    </a:cubicBezTo>
                    <a:cubicBezTo>
                      <a:pt x="1849" y="937"/>
                      <a:pt x="1826" y="982"/>
                      <a:pt x="1826" y="1051"/>
                    </a:cubicBezTo>
                    <a:cubicBezTo>
                      <a:pt x="1781" y="1119"/>
                      <a:pt x="1735" y="1188"/>
                      <a:pt x="1689" y="1256"/>
                    </a:cubicBezTo>
                    <a:cubicBezTo>
                      <a:pt x="1621" y="1325"/>
                      <a:pt x="1575" y="1393"/>
                      <a:pt x="1507" y="1439"/>
                    </a:cubicBezTo>
                    <a:cubicBezTo>
                      <a:pt x="1415" y="1507"/>
                      <a:pt x="1347" y="1553"/>
                      <a:pt x="1256" y="1599"/>
                    </a:cubicBezTo>
                    <a:cubicBezTo>
                      <a:pt x="1164" y="1621"/>
                      <a:pt x="1096" y="1644"/>
                      <a:pt x="1005" y="1667"/>
                    </a:cubicBezTo>
                    <a:lnTo>
                      <a:pt x="776" y="1667"/>
                    </a:lnTo>
                    <a:cubicBezTo>
                      <a:pt x="731" y="1667"/>
                      <a:pt x="662" y="1644"/>
                      <a:pt x="616" y="1621"/>
                    </a:cubicBezTo>
                    <a:cubicBezTo>
                      <a:pt x="594" y="1599"/>
                      <a:pt x="548" y="1599"/>
                      <a:pt x="525" y="1576"/>
                    </a:cubicBezTo>
                    <a:cubicBezTo>
                      <a:pt x="480" y="1553"/>
                      <a:pt x="457" y="1507"/>
                      <a:pt x="434" y="1484"/>
                    </a:cubicBezTo>
                    <a:cubicBezTo>
                      <a:pt x="411" y="1462"/>
                      <a:pt x="388" y="1416"/>
                      <a:pt x="365" y="1393"/>
                    </a:cubicBezTo>
                    <a:cubicBezTo>
                      <a:pt x="365" y="1347"/>
                      <a:pt x="343" y="1302"/>
                      <a:pt x="343" y="1256"/>
                    </a:cubicBezTo>
                    <a:cubicBezTo>
                      <a:pt x="343" y="1210"/>
                      <a:pt x="343" y="1165"/>
                      <a:pt x="343" y="1142"/>
                    </a:cubicBezTo>
                    <a:cubicBezTo>
                      <a:pt x="365" y="1074"/>
                      <a:pt x="365" y="1005"/>
                      <a:pt x="388" y="937"/>
                    </a:cubicBezTo>
                    <a:cubicBezTo>
                      <a:pt x="434" y="868"/>
                      <a:pt x="480" y="800"/>
                      <a:pt x="525" y="731"/>
                    </a:cubicBezTo>
                    <a:cubicBezTo>
                      <a:pt x="571" y="663"/>
                      <a:pt x="639" y="594"/>
                      <a:pt x="708" y="549"/>
                    </a:cubicBezTo>
                    <a:cubicBezTo>
                      <a:pt x="799" y="480"/>
                      <a:pt x="868" y="434"/>
                      <a:pt x="959" y="389"/>
                    </a:cubicBezTo>
                    <a:cubicBezTo>
                      <a:pt x="1050" y="366"/>
                      <a:pt x="1119" y="343"/>
                      <a:pt x="1210" y="320"/>
                    </a:cubicBezTo>
                    <a:close/>
                    <a:moveTo>
                      <a:pt x="1141" y="1"/>
                    </a:moveTo>
                    <a:cubicBezTo>
                      <a:pt x="1119" y="24"/>
                      <a:pt x="1096" y="24"/>
                      <a:pt x="1073" y="24"/>
                    </a:cubicBezTo>
                    <a:lnTo>
                      <a:pt x="1050" y="24"/>
                    </a:lnTo>
                    <a:cubicBezTo>
                      <a:pt x="1027" y="24"/>
                      <a:pt x="1027" y="46"/>
                      <a:pt x="1005" y="46"/>
                    </a:cubicBezTo>
                    <a:cubicBezTo>
                      <a:pt x="959" y="46"/>
                      <a:pt x="936" y="69"/>
                      <a:pt x="890" y="69"/>
                    </a:cubicBezTo>
                    <a:cubicBezTo>
                      <a:pt x="845" y="92"/>
                      <a:pt x="776" y="115"/>
                      <a:pt x="708" y="161"/>
                    </a:cubicBezTo>
                    <a:cubicBezTo>
                      <a:pt x="708" y="161"/>
                      <a:pt x="685" y="161"/>
                      <a:pt x="685" y="183"/>
                    </a:cubicBezTo>
                    <a:cubicBezTo>
                      <a:pt x="548" y="252"/>
                      <a:pt x="434" y="343"/>
                      <a:pt x="320" y="457"/>
                    </a:cubicBezTo>
                    <a:cubicBezTo>
                      <a:pt x="274" y="503"/>
                      <a:pt x="251" y="571"/>
                      <a:pt x="206" y="617"/>
                    </a:cubicBezTo>
                    <a:cubicBezTo>
                      <a:pt x="206" y="640"/>
                      <a:pt x="183" y="663"/>
                      <a:pt x="183" y="663"/>
                    </a:cubicBezTo>
                    <a:cubicBezTo>
                      <a:pt x="160" y="686"/>
                      <a:pt x="160" y="686"/>
                      <a:pt x="160" y="708"/>
                    </a:cubicBezTo>
                    <a:cubicBezTo>
                      <a:pt x="114" y="754"/>
                      <a:pt x="91" y="822"/>
                      <a:pt x="69" y="891"/>
                    </a:cubicBezTo>
                    <a:cubicBezTo>
                      <a:pt x="23" y="982"/>
                      <a:pt x="23" y="1074"/>
                      <a:pt x="23" y="1165"/>
                    </a:cubicBezTo>
                    <a:cubicBezTo>
                      <a:pt x="0" y="1256"/>
                      <a:pt x="23" y="1347"/>
                      <a:pt x="46" y="1439"/>
                    </a:cubicBezTo>
                    <a:cubicBezTo>
                      <a:pt x="69" y="1507"/>
                      <a:pt x="114" y="1576"/>
                      <a:pt x="137" y="1644"/>
                    </a:cubicBezTo>
                    <a:cubicBezTo>
                      <a:pt x="183" y="1690"/>
                      <a:pt x="228" y="1735"/>
                      <a:pt x="274" y="1781"/>
                    </a:cubicBezTo>
                    <a:cubicBezTo>
                      <a:pt x="388" y="1895"/>
                      <a:pt x="548" y="1964"/>
                      <a:pt x="708" y="1987"/>
                    </a:cubicBezTo>
                    <a:cubicBezTo>
                      <a:pt x="763" y="1994"/>
                      <a:pt x="818" y="1998"/>
                      <a:pt x="874" y="1998"/>
                    </a:cubicBezTo>
                    <a:cubicBezTo>
                      <a:pt x="1143" y="1998"/>
                      <a:pt x="1417" y="1910"/>
                      <a:pt x="1644" y="1758"/>
                    </a:cubicBezTo>
                    <a:cubicBezTo>
                      <a:pt x="1918" y="1553"/>
                      <a:pt x="2123" y="1279"/>
                      <a:pt x="2169" y="959"/>
                    </a:cubicBezTo>
                    <a:cubicBezTo>
                      <a:pt x="2214" y="800"/>
                      <a:pt x="2191" y="617"/>
                      <a:pt x="2123" y="480"/>
                    </a:cubicBezTo>
                    <a:cubicBezTo>
                      <a:pt x="2100" y="389"/>
                      <a:pt x="2054" y="343"/>
                      <a:pt x="2009" y="275"/>
                    </a:cubicBezTo>
                    <a:cubicBezTo>
                      <a:pt x="1940" y="206"/>
                      <a:pt x="1872" y="161"/>
                      <a:pt x="1803" y="115"/>
                    </a:cubicBezTo>
                    <a:cubicBezTo>
                      <a:pt x="1735" y="69"/>
                      <a:pt x="1666" y="46"/>
                      <a:pt x="1598" y="24"/>
                    </a:cubicBezTo>
                    <a:cubicBezTo>
                      <a:pt x="1529" y="1"/>
                      <a:pt x="1438" y="1"/>
                      <a:pt x="137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29" name="Google Shape;1129;p21"/>
              <p:cNvSpPr/>
              <p:nvPr/>
            </p:nvSpPr>
            <p:spPr>
              <a:xfrm>
                <a:off x="4918673" y="226223"/>
                <a:ext cx="36436" cy="54168"/>
              </a:xfrm>
              <a:custGeom>
                <a:avLst/>
                <a:gdLst/>
                <a:ahLst/>
                <a:cxnLst/>
                <a:rect l="l" t="t" r="r" b="b"/>
                <a:pathLst>
                  <a:path w="1348" h="2004" extrusionOk="0">
                    <a:moveTo>
                      <a:pt x="275" y="1"/>
                    </a:moveTo>
                    <a:cubicBezTo>
                      <a:pt x="183" y="24"/>
                      <a:pt x="115" y="69"/>
                      <a:pt x="46" y="138"/>
                    </a:cubicBezTo>
                    <a:cubicBezTo>
                      <a:pt x="1" y="206"/>
                      <a:pt x="1" y="297"/>
                      <a:pt x="1" y="389"/>
                    </a:cubicBezTo>
                    <a:cubicBezTo>
                      <a:pt x="1" y="685"/>
                      <a:pt x="23" y="1005"/>
                      <a:pt x="160" y="1302"/>
                    </a:cubicBezTo>
                    <a:cubicBezTo>
                      <a:pt x="229" y="1439"/>
                      <a:pt x="320" y="1553"/>
                      <a:pt x="412" y="1644"/>
                    </a:cubicBezTo>
                    <a:cubicBezTo>
                      <a:pt x="480" y="1713"/>
                      <a:pt x="548" y="1781"/>
                      <a:pt x="640" y="1827"/>
                    </a:cubicBezTo>
                    <a:cubicBezTo>
                      <a:pt x="731" y="1895"/>
                      <a:pt x="822" y="1941"/>
                      <a:pt x="914" y="1987"/>
                    </a:cubicBezTo>
                    <a:cubicBezTo>
                      <a:pt x="943" y="1998"/>
                      <a:pt x="976" y="2004"/>
                      <a:pt x="1009" y="2004"/>
                    </a:cubicBezTo>
                    <a:cubicBezTo>
                      <a:pt x="1106" y="2004"/>
                      <a:pt x="1211" y="1957"/>
                      <a:pt x="1279" y="1872"/>
                    </a:cubicBezTo>
                    <a:cubicBezTo>
                      <a:pt x="1325" y="1804"/>
                      <a:pt x="1347" y="1735"/>
                      <a:pt x="1325" y="1644"/>
                    </a:cubicBezTo>
                    <a:cubicBezTo>
                      <a:pt x="1325" y="1576"/>
                      <a:pt x="1279" y="1484"/>
                      <a:pt x="1210" y="1439"/>
                    </a:cubicBezTo>
                    <a:cubicBezTo>
                      <a:pt x="1119" y="1393"/>
                      <a:pt x="1028" y="1325"/>
                      <a:pt x="937" y="1256"/>
                    </a:cubicBezTo>
                    <a:cubicBezTo>
                      <a:pt x="891" y="1188"/>
                      <a:pt x="822" y="1119"/>
                      <a:pt x="777" y="1051"/>
                    </a:cubicBezTo>
                    <a:cubicBezTo>
                      <a:pt x="754" y="1005"/>
                      <a:pt x="731" y="959"/>
                      <a:pt x="708" y="914"/>
                    </a:cubicBezTo>
                    <a:cubicBezTo>
                      <a:pt x="663" y="708"/>
                      <a:pt x="640" y="503"/>
                      <a:pt x="640" y="275"/>
                    </a:cubicBezTo>
                    <a:cubicBezTo>
                      <a:pt x="640" y="206"/>
                      <a:pt x="571" y="115"/>
                      <a:pt x="503" y="69"/>
                    </a:cubicBezTo>
                    <a:cubicBezTo>
                      <a:pt x="457" y="24"/>
                      <a:pt x="389" y="1"/>
                      <a:pt x="32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130" name="Google Shape;1130;p21"/>
            <p:cNvSpPr/>
            <p:nvPr/>
          </p:nvSpPr>
          <p:spPr>
            <a:xfrm flipH="1">
              <a:off x="8521837" y="19585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31" name="Google Shape;1131;p21"/>
            <p:cNvSpPr/>
            <p:nvPr/>
          </p:nvSpPr>
          <p:spPr>
            <a:xfrm flipH="1">
              <a:off x="7126450" y="11601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32" name="Google Shape;1132;p21"/>
            <p:cNvSpPr/>
            <p:nvPr/>
          </p:nvSpPr>
          <p:spPr>
            <a:xfrm>
              <a:off x="6391447" y="108365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33" name="Google Shape;1133;p21"/>
            <p:cNvSpPr/>
            <p:nvPr/>
          </p:nvSpPr>
          <p:spPr>
            <a:xfrm>
              <a:off x="7675410" y="87738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134" name="Google Shape;1134;p21"/>
            <p:cNvGrpSpPr/>
            <p:nvPr/>
          </p:nvGrpSpPr>
          <p:grpSpPr>
            <a:xfrm rot="2265940">
              <a:off x="9290835" y="854908"/>
              <a:ext cx="291689" cy="364463"/>
              <a:chOff x="4896454" y="199085"/>
              <a:chExt cx="358499" cy="447941"/>
            </a:xfrm>
          </p:grpSpPr>
          <p:sp>
            <p:nvSpPr>
              <p:cNvPr id="1135" name="Google Shape;1135;p21"/>
              <p:cNvSpPr/>
              <p:nvPr/>
            </p:nvSpPr>
            <p:spPr>
              <a:xfrm>
                <a:off x="4923619" y="395269"/>
                <a:ext cx="46897" cy="39518"/>
              </a:xfrm>
              <a:custGeom>
                <a:avLst/>
                <a:gdLst/>
                <a:ahLst/>
                <a:cxnLst/>
                <a:rect l="l" t="t" r="r" b="b"/>
                <a:pathLst>
                  <a:path w="1735" h="1462" extrusionOk="0">
                    <a:moveTo>
                      <a:pt x="868" y="1"/>
                    </a:moveTo>
                    <a:cubicBezTo>
                      <a:pt x="754" y="24"/>
                      <a:pt x="662" y="46"/>
                      <a:pt x="548" y="115"/>
                    </a:cubicBezTo>
                    <a:cubicBezTo>
                      <a:pt x="480" y="161"/>
                      <a:pt x="388" y="206"/>
                      <a:pt x="320" y="275"/>
                    </a:cubicBezTo>
                    <a:cubicBezTo>
                      <a:pt x="251" y="320"/>
                      <a:pt x="183" y="389"/>
                      <a:pt x="137" y="457"/>
                    </a:cubicBezTo>
                    <a:cubicBezTo>
                      <a:pt x="69" y="526"/>
                      <a:pt x="23" y="640"/>
                      <a:pt x="0" y="754"/>
                    </a:cubicBezTo>
                    <a:cubicBezTo>
                      <a:pt x="0" y="754"/>
                      <a:pt x="0" y="777"/>
                      <a:pt x="0" y="800"/>
                    </a:cubicBezTo>
                    <a:cubicBezTo>
                      <a:pt x="0" y="845"/>
                      <a:pt x="0" y="914"/>
                      <a:pt x="23" y="959"/>
                    </a:cubicBezTo>
                    <a:cubicBezTo>
                      <a:pt x="23" y="1051"/>
                      <a:pt x="69" y="1142"/>
                      <a:pt x="137" y="1211"/>
                    </a:cubicBezTo>
                    <a:cubicBezTo>
                      <a:pt x="183" y="1302"/>
                      <a:pt x="297" y="1348"/>
                      <a:pt x="388" y="1393"/>
                    </a:cubicBezTo>
                    <a:cubicBezTo>
                      <a:pt x="457" y="1439"/>
                      <a:pt x="548" y="1439"/>
                      <a:pt x="639" y="1462"/>
                    </a:cubicBezTo>
                    <a:lnTo>
                      <a:pt x="890" y="1462"/>
                    </a:lnTo>
                    <a:cubicBezTo>
                      <a:pt x="982" y="1439"/>
                      <a:pt x="1073" y="1393"/>
                      <a:pt x="1164" y="1348"/>
                    </a:cubicBezTo>
                    <a:cubicBezTo>
                      <a:pt x="1256" y="1325"/>
                      <a:pt x="1324" y="1256"/>
                      <a:pt x="1393" y="1188"/>
                    </a:cubicBezTo>
                    <a:cubicBezTo>
                      <a:pt x="1461" y="1119"/>
                      <a:pt x="1552" y="1074"/>
                      <a:pt x="1598" y="1005"/>
                    </a:cubicBezTo>
                    <a:cubicBezTo>
                      <a:pt x="1667" y="891"/>
                      <a:pt x="1735" y="754"/>
                      <a:pt x="1735" y="640"/>
                    </a:cubicBezTo>
                    <a:cubicBezTo>
                      <a:pt x="1735" y="571"/>
                      <a:pt x="1712" y="526"/>
                      <a:pt x="1689" y="457"/>
                    </a:cubicBezTo>
                    <a:cubicBezTo>
                      <a:pt x="1667" y="412"/>
                      <a:pt x="1644" y="366"/>
                      <a:pt x="1621" y="320"/>
                    </a:cubicBezTo>
                    <a:cubicBezTo>
                      <a:pt x="1575" y="252"/>
                      <a:pt x="1507" y="183"/>
                      <a:pt x="1461" y="138"/>
                    </a:cubicBezTo>
                    <a:cubicBezTo>
                      <a:pt x="1324" y="46"/>
                      <a:pt x="1164" y="1"/>
                      <a:pt x="100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36" name="Google Shape;1136;p21"/>
              <p:cNvSpPr/>
              <p:nvPr/>
            </p:nvSpPr>
            <p:spPr>
              <a:xfrm>
                <a:off x="5076014" y="266957"/>
                <a:ext cx="172154" cy="186345"/>
              </a:xfrm>
              <a:custGeom>
                <a:avLst/>
                <a:gdLst/>
                <a:ahLst/>
                <a:cxnLst/>
                <a:rect l="l" t="t" r="r" b="b"/>
                <a:pathLst>
                  <a:path w="6369" h="6894" extrusionOk="0">
                    <a:moveTo>
                      <a:pt x="2283" y="0"/>
                    </a:moveTo>
                    <a:cubicBezTo>
                      <a:pt x="2214" y="0"/>
                      <a:pt x="2146" y="0"/>
                      <a:pt x="2077" y="23"/>
                    </a:cubicBezTo>
                    <a:cubicBezTo>
                      <a:pt x="1917" y="46"/>
                      <a:pt x="1780" y="91"/>
                      <a:pt x="1575" y="183"/>
                    </a:cubicBezTo>
                    <a:cubicBezTo>
                      <a:pt x="1438" y="228"/>
                      <a:pt x="1301" y="297"/>
                      <a:pt x="1164" y="388"/>
                    </a:cubicBezTo>
                    <a:cubicBezTo>
                      <a:pt x="1096" y="434"/>
                      <a:pt x="1004" y="480"/>
                      <a:pt x="936" y="525"/>
                    </a:cubicBezTo>
                    <a:cubicBezTo>
                      <a:pt x="867" y="594"/>
                      <a:pt x="799" y="639"/>
                      <a:pt x="753" y="708"/>
                    </a:cubicBezTo>
                    <a:lnTo>
                      <a:pt x="708" y="753"/>
                    </a:lnTo>
                    <a:cubicBezTo>
                      <a:pt x="594" y="890"/>
                      <a:pt x="502" y="1004"/>
                      <a:pt x="434" y="1119"/>
                    </a:cubicBezTo>
                    <a:cubicBezTo>
                      <a:pt x="388" y="1164"/>
                      <a:pt x="320" y="1233"/>
                      <a:pt x="297" y="1324"/>
                    </a:cubicBezTo>
                    <a:cubicBezTo>
                      <a:pt x="274" y="1393"/>
                      <a:pt x="251" y="1438"/>
                      <a:pt x="251" y="1507"/>
                    </a:cubicBezTo>
                    <a:cubicBezTo>
                      <a:pt x="228" y="1552"/>
                      <a:pt x="206" y="1598"/>
                      <a:pt x="183" y="1621"/>
                    </a:cubicBezTo>
                    <a:cubicBezTo>
                      <a:pt x="183" y="1666"/>
                      <a:pt x="160" y="1689"/>
                      <a:pt x="160" y="1735"/>
                    </a:cubicBezTo>
                    <a:cubicBezTo>
                      <a:pt x="137" y="1826"/>
                      <a:pt x="114" y="1918"/>
                      <a:pt x="91" y="1986"/>
                    </a:cubicBezTo>
                    <a:lnTo>
                      <a:pt x="91" y="2032"/>
                    </a:lnTo>
                    <a:cubicBezTo>
                      <a:pt x="69" y="2146"/>
                      <a:pt x="23" y="2328"/>
                      <a:pt x="23" y="2511"/>
                    </a:cubicBezTo>
                    <a:cubicBezTo>
                      <a:pt x="0" y="2671"/>
                      <a:pt x="23" y="2853"/>
                      <a:pt x="69" y="3013"/>
                    </a:cubicBezTo>
                    <a:lnTo>
                      <a:pt x="91" y="3150"/>
                    </a:lnTo>
                    <a:cubicBezTo>
                      <a:pt x="91" y="3241"/>
                      <a:pt x="114" y="3333"/>
                      <a:pt x="137" y="3424"/>
                    </a:cubicBezTo>
                    <a:cubicBezTo>
                      <a:pt x="160" y="3584"/>
                      <a:pt x="206" y="3744"/>
                      <a:pt x="251" y="3903"/>
                    </a:cubicBezTo>
                    <a:lnTo>
                      <a:pt x="274" y="3926"/>
                    </a:lnTo>
                    <a:cubicBezTo>
                      <a:pt x="320" y="4086"/>
                      <a:pt x="365" y="4223"/>
                      <a:pt x="434" y="4360"/>
                    </a:cubicBezTo>
                    <a:cubicBezTo>
                      <a:pt x="548" y="4588"/>
                      <a:pt x="685" y="4793"/>
                      <a:pt x="822" y="4976"/>
                    </a:cubicBezTo>
                    <a:lnTo>
                      <a:pt x="913" y="5136"/>
                    </a:lnTo>
                    <a:cubicBezTo>
                      <a:pt x="1050" y="5318"/>
                      <a:pt x="1210" y="5501"/>
                      <a:pt x="1438" y="5684"/>
                    </a:cubicBezTo>
                    <a:cubicBezTo>
                      <a:pt x="1529" y="5752"/>
                      <a:pt x="1621" y="5843"/>
                      <a:pt x="1735" y="5912"/>
                    </a:cubicBezTo>
                    <a:cubicBezTo>
                      <a:pt x="1780" y="6026"/>
                      <a:pt x="1849" y="6117"/>
                      <a:pt x="1986" y="6209"/>
                    </a:cubicBezTo>
                    <a:cubicBezTo>
                      <a:pt x="2077" y="6254"/>
                      <a:pt x="2169" y="6300"/>
                      <a:pt x="2237" y="6368"/>
                    </a:cubicBezTo>
                    <a:lnTo>
                      <a:pt x="2305" y="6414"/>
                    </a:lnTo>
                    <a:lnTo>
                      <a:pt x="2351" y="6437"/>
                    </a:lnTo>
                    <a:cubicBezTo>
                      <a:pt x="2465" y="6505"/>
                      <a:pt x="2579" y="6574"/>
                      <a:pt x="2716" y="6642"/>
                    </a:cubicBezTo>
                    <a:cubicBezTo>
                      <a:pt x="2808" y="6688"/>
                      <a:pt x="2922" y="6734"/>
                      <a:pt x="3013" y="6779"/>
                    </a:cubicBezTo>
                    <a:cubicBezTo>
                      <a:pt x="3173" y="6825"/>
                      <a:pt x="3333" y="6848"/>
                      <a:pt x="3492" y="6871"/>
                    </a:cubicBezTo>
                    <a:cubicBezTo>
                      <a:pt x="3652" y="6871"/>
                      <a:pt x="3789" y="6893"/>
                      <a:pt x="3949" y="6893"/>
                    </a:cubicBezTo>
                    <a:cubicBezTo>
                      <a:pt x="4109" y="6893"/>
                      <a:pt x="4268" y="6871"/>
                      <a:pt x="4428" y="6871"/>
                    </a:cubicBezTo>
                    <a:cubicBezTo>
                      <a:pt x="4542" y="6848"/>
                      <a:pt x="4702" y="6825"/>
                      <a:pt x="4862" y="6779"/>
                    </a:cubicBezTo>
                    <a:cubicBezTo>
                      <a:pt x="4953" y="6756"/>
                      <a:pt x="4999" y="6734"/>
                      <a:pt x="5067" y="6711"/>
                    </a:cubicBezTo>
                    <a:cubicBezTo>
                      <a:pt x="5113" y="6688"/>
                      <a:pt x="5136" y="6665"/>
                      <a:pt x="5159" y="6665"/>
                    </a:cubicBezTo>
                    <a:lnTo>
                      <a:pt x="5181" y="6642"/>
                    </a:lnTo>
                    <a:cubicBezTo>
                      <a:pt x="5250" y="6620"/>
                      <a:pt x="5318" y="6597"/>
                      <a:pt x="5364" y="6551"/>
                    </a:cubicBezTo>
                    <a:cubicBezTo>
                      <a:pt x="5410" y="6505"/>
                      <a:pt x="5433" y="6437"/>
                      <a:pt x="5455" y="6391"/>
                    </a:cubicBezTo>
                    <a:cubicBezTo>
                      <a:pt x="5478" y="6391"/>
                      <a:pt x="5501" y="6368"/>
                      <a:pt x="5524" y="6346"/>
                    </a:cubicBezTo>
                    <a:cubicBezTo>
                      <a:pt x="5661" y="6277"/>
                      <a:pt x="5775" y="6186"/>
                      <a:pt x="5889" y="6049"/>
                    </a:cubicBezTo>
                    <a:cubicBezTo>
                      <a:pt x="5958" y="5958"/>
                      <a:pt x="6003" y="5866"/>
                      <a:pt x="6049" y="5752"/>
                    </a:cubicBezTo>
                    <a:cubicBezTo>
                      <a:pt x="6094" y="5638"/>
                      <a:pt x="6163" y="5501"/>
                      <a:pt x="6209" y="5364"/>
                    </a:cubicBezTo>
                    <a:cubicBezTo>
                      <a:pt x="6254" y="5227"/>
                      <a:pt x="6277" y="5090"/>
                      <a:pt x="6300" y="4953"/>
                    </a:cubicBezTo>
                    <a:lnTo>
                      <a:pt x="6323" y="4839"/>
                    </a:lnTo>
                    <a:cubicBezTo>
                      <a:pt x="6346" y="4771"/>
                      <a:pt x="6368" y="4702"/>
                      <a:pt x="6368" y="4634"/>
                    </a:cubicBezTo>
                    <a:cubicBezTo>
                      <a:pt x="6368" y="4565"/>
                      <a:pt x="6368" y="4474"/>
                      <a:pt x="6368" y="4383"/>
                    </a:cubicBezTo>
                    <a:lnTo>
                      <a:pt x="6346" y="4337"/>
                    </a:lnTo>
                    <a:cubicBezTo>
                      <a:pt x="6346" y="4291"/>
                      <a:pt x="6346" y="4223"/>
                      <a:pt x="6346" y="4177"/>
                    </a:cubicBezTo>
                    <a:cubicBezTo>
                      <a:pt x="6346" y="4086"/>
                      <a:pt x="6323" y="3995"/>
                      <a:pt x="6323" y="3926"/>
                    </a:cubicBezTo>
                    <a:cubicBezTo>
                      <a:pt x="6323" y="3835"/>
                      <a:pt x="6300" y="3766"/>
                      <a:pt x="6277" y="3698"/>
                    </a:cubicBezTo>
                    <a:cubicBezTo>
                      <a:pt x="6277" y="3629"/>
                      <a:pt x="6254" y="3561"/>
                      <a:pt x="6254" y="3492"/>
                    </a:cubicBezTo>
                    <a:cubicBezTo>
                      <a:pt x="6231" y="3447"/>
                      <a:pt x="6231" y="3401"/>
                      <a:pt x="6231" y="3355"/>
                    </a:cubicBezTo>
                    <a:cubicBezTo>
                      <a:pt x="6231" y="3333"/>
                      <a:pt x="6231" y="3287"/>
                      <a:pt x="6209" y="3264"/>
                    </a:cubicBezTo>
                    <a:lnTo>
                      <a:pt x="6209" y="3219"/>
                    </a:lnTo>
                    <a:cubicBezTo>
                      <a:pt x="6186" y="3150"/>
                      <a:pt x="6186" y="3082"/>
                      <a:pt x="6163" y="3013"/>
                    </a:cubicBezTo>
                    <a:cubicBezTo>
                      <a:pt x="6163" y="2945"/>
                      <a:pt x="6140" y="2876"/>
                      <a:pt x="6117" y="2785"/>
                    </a:cubicBezTo>
                    <a:cubicBezTo>
                      <a:pt x="6094" y="2716"/>
                      <a:pt x="6072" y="2625"/>
                      <a:pt x="6049" y="2534"/>
                    </a:cubicBezTo>
                    <a:cubicBezTo>
                      <a:pt x="6003" y="2465"/>
                      <a:pt x="5980" y="2397"/>
                      <a:pt x="5935" y="2328"/>
                    </a:cubicBezTo>
                    <a:lnTo>
                      <a:pt x="5866" y="2214"/>
                    </a:lnTo>
                    <a:cubicBezTo>
                      <a:pt x="5775" y="2077"/>
                      <a:pt x="5706" y="1940"/>
                      <a:pt x="5592" y="1803"/>
                    </a:cubicBezTo>
                    <a:cubicBezTo>
                      <a:pt x="5569" y="1758"/>
                      <a:pt x="5524" y="1689"/>
                      <a:pt x="5478" y="1644"/>
                    </a:cubicBezTo>
                    <a:lnTo>
                      <a:pt x="5433" y="1598"/>
                    </a:lnTo>
                    <a:cubicBezTo>
                      <a:pt x="5410" y="1552"/>
                      <a:pt x="5364" y="1529"/>
                      <a:pt x="5341" y="1484"/>
                    </a:cubicBezTo>
                    <a:cubicBezTo>
                      <a:pt x="5318" y="1461"/>
                      <a:pt x="5273" y="1415"/>
                      <a:pt x="5250" y="1370"/>
                    </a:cubicBezTo>
                    <a:cubicBezTo>
                      <a:pt x="4908" y="1004"/>
                      <a:pt x="4474" y="753"/>
                      <a:pt x="4177" y="594"/>
                    </a:cubicBezTo>
                    <a:lnTo>
                      <a:pt x="4177" y="594"/>
                    </a:lnTo>
                    <a:lnTo>
                      <a:pt x="4223" y="639"/>
                    </a:lnTo>
                    <a:lnTo>
                      <a:pt x="4154" y="594"/>
                    </a:lnTo>
                    <a:lnTo>
                      <a:pt x="3926" y="457"/>
                    </a:lnTo>
                    <a:cubicBezTo>
                      <a:pt x="3812" y="388"/>
                      <a:pt x="3675" y="320"/>
                      <a:pt x="3538" y="274"/>
                    </a:cubicBezTo>
                    <a:cubicBezTo>
                      <a:pt x="3401" y="206"/>
                      <a:pt x="3264" y="160"/>
                      <a:pt x="3127" y="114"/>
                    </a:cubicBezTo>
                    <a:cubicBezTo>
                      <a:pt x="2945" y="69"/>
                      <a:pt x="2762" y="23"/>
                      <a:pt x="2602" y="23"/>
                    </a:cubicBezTo>
                    <a:cubicBezTo>
                      <a:pt x="2534" y="0"/>
                      <a:pt x="2465" y="0"/>
                      <a:pt x="2374"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37" name="Google Shape;1137;p21"/>
              <p:cNvSpPr/>
              <p:nvPr/>
            </p:nvSpPr>
            <p:spPr>
              <a:xfrm>
                <a:off x="5144481" y="598886"/>
                <a:ext cx="46924" cy="42843"/>
              </a:xfrm>
              <a:custGeom>
                <a:avLst/>
                <a:gdLst/>
                <a:ahLst/>
                <a:cxnLst/>
                <a:rect l="l" t="t" r="r" b="b"/>
                <a:pathLst>
                  <a:path w="1736" h="1585" extrusionOk="0">
                    <a:moveTo>
                      <a:pt x="845" y="0"/>
                    </a:moveTo>
                    <a:cubicBezTo>
                      <a:pt x="777" y="0"/>
                      <a:pt x="731" y="0"/>
                      <a:pt x="663" y="23"/>
                    </a:cubicBezTo>
                    <a:cubicBezTo>
                      <a:pt x="571" y="23"/>
                      <a:pt x="480" y="69"/>
                      <a:pt x="412" y="91"/>
                    </a:cubicBezTo>
                    <a:cubicBezTo>
                      <a:pt x="366" y="114"/>
                      <a:pt x="343" y="137"/>
                      <a:pt x="320" y="137"/>
                    </a:cubicBezTo>
                    <a:cubicBezTo>
                      <a:pt x="275" y="183"/>
                      <a:pt x="229" y="206"/>
                      <a:pt x="183" y="228"/>
                    </a:cubicBezTo>
                    <a:cubicBezTo>
                      <a:pt x="92" y="320"/>
                      <a:pt x="24" y="434"/>
                      <a:pt x="24" y="571"/>
                    </a:cubicBezTo>
                    <a:cubicBezTo>
                      <a:pt x="1" y="616"/>
                      <a:pt x="1" y="662"/>
                      <a:pt x="24" y="731"/>
                    </a:cubicBezTo>
                    <a:cubicBezTo>
                      <a:pt x="24" y="753"/>
                      <a:pt x="24" y="776"/>
                      <a:pt x="24" y="822"/>
                    </a:cubicBezTo>
                    <a:cubicBezTo>
                      <a:pt x="46" y="845"/>
                      <a:pt x="46" y="868"/>
                      <a:pt x="46" y="890"/>
                    </a:cubicBezTo>
                    <a:cubicBezTo>
                      <a:pt x="92" y="1004"/>
                      <a:pt x="138" y="1096"/>
                      <a:pt x="206" y="1187"/>
                    </a:cubicBezTo>
                    <a:cubicBezTo>
                      <a:pt x="275" y="1278"/>
                      <a:pt x="343" y="1347"/>
                      <a:pt x="434" y="1415"/>
                    </a:cubicBezTo>
                    <a:cubicBezTo>
                      <a:pt x="503" y="1461"/>
                      <a:pt x="571" y="1507"/>
                      <a:pt x="640" y="1529"/>
                    </a:cubicBezTo>
                    <a:cubicBezTo>
                      <a:pt x="731" y="1575"/>
                      <a:pt x="845" y="1575"/>
                      <a:pt x="937" y="1575"/>
                    </a:cubicBezTo>
                    <a:cubicBezTo>
                      <a:pt x="963" y="1582"/>
                      <a:pt x="992" y="1585"/>
                      <a:pt x="1022" y="1585"/>
                    </a:cubicBezTo>
                    <a:cubicBezTo>
                      <a:pt x="1093" y="1585"/>
                      <a:pt x="1169" y="1568"/>
                      <a:pt x="1233" y="1552"/>
                    </a:cubicBezTo>
                    <a:cubicBezTo>
                      <a:pt x="1325" y="1529"/>
                      <a:pt x="1393" y="1484"/>
                      <a:pt x="1484" y="1438"/>
                    </a:cubicBezTo>
                    <a:cubicBezTo>
                      <a:pt x="1553" y="1393"/>
                      <a:pt x="1621" y="1301"/>
                      <a:pt x="1667" y="1210"/>
                    </a:cubicBezTo>
                    <a:cubicBezTo>
                      <a:pt x="1735" y="1073"/>
                      <a:pt x="1735" y="890"/>
                      <a:pt x="1735" y="731"/>
                    </a:cubicBezTo>
                    <a:cubicBezTo>
                      <a:pt x="1713" y="571"/>
                      <a:pt x="1621" y="434"/>
                      <a:pt x="1507" y="320"/>
                    </a:cubicBezTo>
                    <a:cubicBezTo>
                      <a:pt x="1439" y="251"/>
                      <a:pt x="1347" y="160"/>
                      <a:pt x="1256" y="114"/>
                    </a:cubicBezTo>
                    <a:cubicBezTo>
                      <a:pt x="1142" y="46"/>
                      <a:pt x="982" y="0"/>
                      <a:pt x="8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38" name="Google Shape;1138;p21"/>
              <p:cNvSpPr/>
              <p:nvPr/>
            </p:nvSpPr>
            <p:spPr>
              <a:xfrm>
                <a:off x="5162375" y="358265"/>
                <a:ext cx="43843" cy="48519"/>
              </a:xfrm>
              <a:custGeom>
                <a:avLst/>
                <a:gdLst/>
                <a:ahLst/>
                <a:cxnLst/>
                <a:rect l="l" t="t" r="r" b="b"/>
                <a:pathLst>
                  <a:path w="1622" h="1795" extrusionOk="0">
                    <a:moveTo>
                      <a:pt x="229" y="0"/>
                    </a:moveTo>
                    <a:cubicBezTo>
                      <a:pt x="206" y="0"/>
                      <a:pt x="160" y="23"/>
                      <a:pt x="138" y="23"/>
                    </a:cubicBezTo>
                    <a:cubicBezTo>
                      <a:pt x="46" y="69"/>
                      <a:pt x="1" y="183"/>
                      <a:pt x="46" y="297"/>
                    </a:cubicBezTo>
                    <a:cubicBezTo>
                      <a:pt x="92" y="434"/>
                      <a:pt x="160" y="571"/>
                      <a:pt x="229" y="708"/>
                    </a:cubicBezTo>
                    <a:cubicBezTo>
                      <a:pt x="320" y="891"/>
                      <a:pt x="412" y="1050"/>
                      <a:pt x="548" y="1210"/>
                    </a:cubicBezTo>
                    <a:cubicBezTo>
                      <a:pt x="640" y="1324"/>
                      <a:pt x="754" y="1415"/>
                      <a:pt x="868" y="1530"/>
                    </a:cubicBezTo>
                    <a:cubicBezTo>
                      <a:pt x="982" y="1621"/>
                      <a:pt x="1142" y="1712"/>
                      <a:pt x="1302" y="1781"/>
                    </a:cubicBezTo>
                    <a:cubicBezTo>
                      <a:pt x="1326" y="1790"/>
                      <a:pt x="1350" y="1795"/>
                      <a:pt x="1374" y="1795"/>
                    </a:cubicBezTo>
                    <a:cubicBezTo>
                      <a:pt x="1461" y="1795"/>
                      <a:pt x="1540" y="1733"/>
                      <a:pt x="1576" y="1644"/>
                    </a:cubicBezTo>
                    <a:cubicBezTo>
                      <a:pt x="1621" y="1530"/>
                      <a:pt x="1576" y="1415"/>
                      <a:pt x="1461" y="1370"/>
                    </a:cubicBezTo>
                    <a:cubicBezTo>
                      <a:pt x="1416" y="1347"/>
                      <a:pt x="1347" y="1324"/>
                      <a:pt x="1302" y="1301"/>
                    </a:cubicBezTo>
                    <a:cubicBezTo>
                      <a:pt x="1188" y="1233"/>
                      <a:pt x="1051" y="1142"/>
                      <a:pt x="959" y="1027"/>
                    </a:cubicBezTo>
                    <a:cubicBezTo>
                      <a:pt x="845" y="936"/>
                      <a:pt x="754" y="822"/>
                      <a:pt x="663" y="685"/>
                    </a:cubicBezTo>
                    <a:cubicBezTo>
                      <a:pt x="571" y="525"/>
                      <a:pt x="480" y="320"/>
                      <a:pt x="412" y="114"/>
                    </a:cubicBezTo>
                    <a:cubicBezTo>
                      <a:pt x="366" y="46"/>
                      <a:pt x="297" y="0"/>
                      <a:pt x="229"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39" name="Google Shape;1139;p21"/>
              <p:cNvSpPr/>
              <p:nvPr/>
            </p:nvSpPr>
            <p:spPr>
              <a:xfrm>
                <a:off x="5102531" y="298420"/>
                <a:ext cx="69143" cy="128690"/>
              </a:xfrm>
              <a:custGeom>
                <a:avLst/>
                <a:gdLst/>
                <a:ahLst/>
                <a:cxnLst/>
                <a:rect l="l" t="t" r="r" b="b"/>
                <a:pathLst>
                  <a:path w="2558" h="4761" extrusionOk="0">
                    <a:moveTo>
                      <a:pt x="571" y="0"/>
                    </a:moveTo>
                    <a:cubicBezTo>
                      <a:pt x="480" y="0"/>
                      <a:pt x="366" y="23"/>
                      <a:pt x="297" y="92"/>
                    </a:cubicBezTo>
                    <a:cubicBezTo>
                      <a:pt x="183" y="183"/>
                      <a:pt x="160" y="274"/>
                      <a:pt x="138" y="388"/>
                    </a:cubicBezTo>
                    <a:cubicBezTo>
                      <a:pt x="92" y="594"/>
                      <a:pt x="46" y="776"/>
                      <a:pt x="23" y="982"/>
                    </a:cubicBezTo>
                    <a:cubicBezTo>
                      <a:pt x="1" y="1187"/>
                      <a:pt x="23" y="1393"/>
                      <a:pt x="46" y="1598"/>
                    </a:cubicBezTo>
                    <a:cubicBezTo>
                      <a:pt x="46" y="1781"/>
                      <a:pt x="69" y="1963"/>
                      <a:pt x="92" y="2146"/>
                    </a:cubicBezTo>
                    <a:cubicBezTo>
                      <a:pt x="138" y="2351"/>
                      <a:pt x="206" y="2580"/>
                      <a:pt x="275" y="2785"/>
                    </a:cubicBezTo>
                    <a:cubicBezTo>
                      <a:pt x="389" y="3173"/>
                      <a:pt x="594" y="3515"/>
                      <a:pt x="799" y="3858"/>
                    </a:cubicBezTo>
                    <a:cubicBezTo>
                      <a:pt x="914" y="4040"/>
                      <a:pt x="1051" y="4200"/>
                      <a:pt x="1210" y="4360"/>
                    </a:cubicBezTo>
                    <a:cubicBezTo>
                      <a:pt x="1393" y="4520"/>
                      <a:pt x="1576" y="4611"/>
                      <a:pt x="1804" y="4725"/>
                    </a:cubicBezTo>
                    <a:cubicBezTo>
                      <a:pt x="1859" y="4750"/>
                      <a:pt x="1919" y="4761"/>
                      <a:pt x="1979" y="4761"/>
                    </a:cubicBezTo>
                    <a:cubicBezTo>
                      <a:pt x="2145" y="4761"/>
                      <a:pt x="2314" y="4676"/>
                      <a:pt x="2397" y="4542"/>
                    </a:cubicBezTo>
                    <a:cubicBezTo>
                      <a:pt x="2557" y="4337"/>
                      <a:pt x="2534" y="3972"/>
                      <a:pt x="2283" y="3835"/>
                    </a:cubicBezTo>
                    <a:cubicBezTo>
                      <a:pt x="2123" y="3721"/>
                      <a:pt x="1986" y="3607"/>
                      <a:pt x="1849" y="3493"/>
                    </a:cubicBezTo>
                    <a:cubicBezTo>
                      <a:pt x="1690" y="3310"/>
                      <a:pt x="1553" y="3127"/>
                      <a:pt x="1439" y="2945"/>
                    </a:cubicBezTo>
                    <a:cubicBezTo>
                      <a:pt x="1279" y="2694"/>
                      <a:pt x="1165" y="2420"/>
                      <a:pt x="1096" y="2169"/>
                    </a:cubicBezTo>
                    <a:cubicBezTo>
                      <a:pt x="1005" y="1826"/>
                      <a:pt x="959" y="1484"/>
                      <a:pt x="936" y="1164"/>
                    </a:cubicBezTo>
                    <a:cubicBezTo>
                      <a:pt x="936" y="936"/>
                      <a:pt x="982" y="708"/>
                      <a:pt x="1028" y="502"/>
                    </a:cubicBezTo>
                    <a:cubicBezTo>
                      <a:pt x="1073" y="388"/>
                      <a:pt x="1005" y="251"/>
                      <a:pt x="936" y="160"/>
                    </a:cubicBezTo>
                    <a:cubicBezTo>
                      <a:pt x="868" y="69"/>
                      <a:pt x="754" y="0"/>
                      <a:pt x="640"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40" name="Google Shape;1140;p21"/>
              <p:cNvSpPr/>
              <p:nvPr/>
            </p:nvSpPr>
            <p:spPr>
              <a:xfrm>
                <a:off x="4900779" y="205248"/>
                <a:ext cx="97524" cy="93605"/>
              </a:xfrm>
              <a:custGeom>
                <a:avLst/>
                <a:gdLst/>
                <a:ahLst/>
                <a:cxnLst/>
                <a:rect l="l" t="t" r="r" b="b"/>
                <a:pathLst>
                  <a:path w="3608" h="3463" extrusionOk="0">
                    <a:moveTo>
                      <a:pt x="1644" y="1"/>
                    </a:moveTo>
                    <a:cubicBezTo>
                      <a:pt x="1462" y="1"/>
                      <a:pt x="1302" y="23"/>
                      <a:pt x="1119" y="69"/>
                    </a:cubicBezTo>
                    <a:cubicBezTo>
                      <a:pt x="1005" y="115"/>
                      <a:pt x="891" y="160"/>
                      <a:pt x="777" y="252"/>
                    </a:cubicBezTo>
                    <a:cubicBezTo>
                      <a:pt x="731" y="297"/>
                      <a:pt x="685" y="320"/>
                      <a:pt x="663" y="366"/>
                    </a:cubicBezTo>
                    <a:cubicBezTo>
                      <a:pt x="571" y="457"/>
                      <a:pt x="503" y="548"/>
                      <a:pt x="503" y="663"/>
                    </a:cubicBezTo>
                    <a:cubicBezTo>
                      <a:pt x="434" y="754"/>
                      <a:pt x="366" y="822"/>
                      <a:pt x="297" y="914"/>
                    </a:cubicBezTo>
                    <a:cubicBezTo>
                      <a:pt x="229" y="1028"/>
                      <a:pt x="183" y="1142"/>
                      <a:pt x="138" y="1256"/>
                    </a:cubicBezTo>
                    <a:cubicBezTo>
                      <a:pt x="138" y="1256"/>
                      <a:pt x="138" y="1279"/>
                      <a:pt x="138" y="1279"/>
                    </a:cubicBezTo>
                    <a:cubicBezTo>
                      <a:pt x="115" y="1347"/>
                      <a:pt x="69" y="1393"/>
                      <a:pt x="46" y="1461"/>
                    </a:cubicBezTo>
                    <a:cubicBezTo>
                      <a:pt x="24" y="1530"/>
                      <a:pt x="24" y="1621"/>
                      <a:pt x="1" y="1690"/>
                    </a:cubicBezTo>
                    <a:cubicBezTo>
                      <a:pt x="1" y="1804"/>
                      <a:pt x="24" y="1895"/>
                      <a:pt x="46" y="2009"/>
                    </a:cubicBezTo>
                    <a:cubicBezTo>
                      <a:pt x="92" y="2169"/>
                      <a:pt x="138" y="2329"/>
                      <a:pt x="206" y="2466"/>
                    </a:cubicBezTo>
                    <a:cubicBezTo>
                      <a:pt x="297" y="2603"/>
                      <a:pt x="412" y="2740"/>
                      <a:pt x="549" y="2877"/>
                    </a:cubicBezTo>
                    <a:cubicBezTo>
                      <a:pt x="663" y="2991"/>
                      <a:pt x="800" y="3105"/>
                      <a:pt x="959" y="3196"/>
                    </a:cubicBezTo>
                    <a:cubicBezTo>
                      <a:pt x="1119" y="3310"/>
                      <a:pt x="1279" y="3379"/>
                      <a:pt x="1462" y="3424"/>
                    </a:cubicBezTo>
                    <a:cubicBezTo>
                      <a:pt x="1582" y="3451"/>
                      <a:pt x="1694" y="3462"/>
                      <a:pt x="1808" y="3462"/>
                    </a:cubicBezTo>
                    <a:cubicBezTo>
                      <a:pt x="1889" y="3462"/>
                      <a:pt x="1970" y="3457"/>
                      <a:pt x="2055" y="3447"/>
                    </a:cubicBezTo>
                    <a:cubicBezTo>
                      <a:pt x="2397" y="3402"/>
                      <a:pt x="2740" y="3287"/>
                      <a:pt x="2991" y="3059"/>
                    </a:cubicBezTo>
                    <a:cubicBezTo>
                      <a:pt x="3242" y="2854"/>
                      <a:pt x="3447" y="2580"/>
                      <a:pt x="3539" y="2260"/>
                    </a:cubicBezTo>
                    <a:cubicBezTo>
                      <a:pt x="3584" y="2078"/>
                      <a:pt x="3607" y="1895"/>
                      <a:pt x="3607" y="1713"/>
                    </a:cubicBezTo>
                    <a:cubicBezTo>
                      <a:pt x="3607" y="1621"/>
                      <a:pt x="3607" y="1530"/>
                      <a:pt x="3584" y="1439"/>
                    </a:cubicBezTo>
                    <a:cubicBezTo>
                      <a:pt x="3584" y="1347"/>
                      <a:pt x="3539" y="1279"/>
                      <a:pt x="3516" y="1188"/>
                    </a:cubicBezTo>
                    <a:cubicBezTo>
                      <a:pt x="3447" y="959"/>
                      <a:pt x="3265" y="822"/>
                      <a:pt x="3105" y="685"/>
                    </a:cubicBezTo>
                    <a:cubicBezTo>
                      <a:pt x="3105" y="663"/>
                      <a:pt x="3082" y="663"/>
                      <a:pt x="3082" y="640"/>
                    </a:cubicBezTo>
                    <a:cubicBezTo>
                      <a:pt x="3059" y="571"/>
                      <a:pt x="3014" y="480"/>
                      <a:pt x="2945" y="434"/>
                    </a:cubicBezTo>
                    <a:cubicBezTo>
                      <a:pt x="2877" y="389"/>
                      <a:pt x="2808" y="343"/>
                      <a:pt x="2740" y="297"/>
                    </a:cubicBezTo>
                    <a:cubicBezTo>
                      <a:pt x="2694" y="275"/>
                      <a:pt x="2626" y="229"/>
                      <a:pt x="2557" y="206"/>
                    </a:cubicBezTo>
                    <a:cubicBezTo>
                      <a:pt x="2397" y="115"/>
                      <a:pt x="2238" y="46"/>
                      <a:pt x="205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41" name="Google Shape;1141;p21"/>
              <p:cNvSpPr/>
              <p:nvPr/>
            </p:nvSpPr>
            <p:spPr>
              <a:xfrm>
                <a:off x="4896454" y="199085"/>
                <a:ext cx="106768" cy="105931"/>
              </a:xfrm>
              <a:custGeom>
                <a:avLst/>
                <a:gdLst/>
                <a:ahLst/>
                <a:cxnLst/>
                <a:rect l="l" t="t" r="r" b="b"/>
                <a:pathLst>
                  <a:path w="3950" h="3919" extrusionOk="0">
                    <a:moveTo>
                      <a:pt x="2169" y="320"/>
                    </a:moveTo>
                    <a:cubicBezTo>
                      <a:pt x="2329" y="343"/>
                      <a:pt x="2466" y="388"/>
                      <a:pt x="2603" y="457"/>
                    </a:cubicBezTo>
                    <a:cubicBezTo>
                      <a:pt x="2740" y="503"/>
                      <a:pt x="2854" y="571"/>
                      <a:pt x="2968" y="640"/>
                    </a:cubicBezTo>
                    <a:cubicBezTo>
                      <a:pt x="3082" y="731"/>
                      <a:pt x="3174" y="845"/>
                      <a:pt x="3265" y="959"/>
                    </a:cubicBezTo>
                    <a:cubicBezTo>
                      <a:pt x="3356" y="1073"/>
                      <a:pt x="3425" y="1187"/>
                      <a:pt x="3470" y="1301"/>
                    </a:cubicBezTo>
                    <a:cubicBezTo>
                      <a:pt x="3539" y="1461"/>
                      <a:pt x="3585" y="1598"/>
                      <a:pt x="3607" y="1758"/>
                    </a:cubicBezTo>
                    <a:cubicBezTo>
                      <a:pt x="3607" y="1918"/>
                      <a:pt x="3607" y="2078"/>
                      <a:pt x="3585" y="2214"/>
                    </a:cubicBezTo>
                    <a:cubicBezTo>
                      <a:pt x="3585" y="2214"/>
                      <a:pt x="3585" y="2192"/>
                      <a:pt x="3585" y="2192"/>
                    </a:cubicBezTo>
                    <a:cubicBezTo>
                      <a:pt x="3562" y="2329"/>
                      <a:pt x="3539" y="2466"/>
                      <a:pt x="3470" y="2602"/>
                    </a:cubicBezTo>
                    <a:cubicBezTo>
                      <a:pt x="3425" y="2739"/>
                      <a:pt x="3356" y="2854"/>
                      <a:pt x="3265" y="2945"/>
                    </a:cubicBezTo>
                    <a:cubicBezTo>
                      <a:pt x="3174" y="3059"/>
                      <a:pt x="3082" y="3173"/>
                      <a:pt x="2968" y="3264"/>
                    </a:cubicBezTo>
                    <a:cubicBezTo>
                      <a:pt x="2854" y="3333"/>
                      <a:pt x="2740" y="3401"/>
                      <a:pt x="2626" y="3470"/>
                    </a:cubicBezTo>
                    <a:cubicBezTo>
                      <a:pt x="2489" y="3515"/>
                      <a:pt x="2329" y="3561"/>
                      <a:pt x="2169" y="3584"/>
                    </a:cubicBezTo>
                    <a:cubicBezTo>
                      <a:pt x="2089" y="3595"/>
                      <a:pt x="2010" y="3601"/>
                      <a:pt x="1930" y="3601"/>
                    </a:cubicBezTo>
                    <a:cubicBezTo>
                      <a:pt x="1850" y="3601"/>
                      <a:pt x="1770" y="3595"/>
                      <a:pt x="1690" y="3584"/>
                    </a:cubicBezTo>
                    <a:lnTo>
                      <a:pt x="1736" y="3584"/>
                    </a:lnTo>
                    <a:cubicBezTo>
                      <a:pt x="1599" y="3561"/>
                      <a:pt x="1462" y="3515"/>
                      <a:pt x="1325" y="3470"/>
                    </a:cubicBezTo>
                    <a:cubicBezTo>
                      <a:pt x="1188" y="3401"/>
                      <a:pt x="1074" y="3333"/>
                      <a:pt x="960" y="3264"/>
                    </a:cubicBezTo>
                    <a:cubicBezTo>
                      <a:pt x="845" y="3173"/>
                      <a:pt x="754" y="3059"/>
                      <a:pt x="663" y="2945"/>
                    </a:cubicBezTo>
                    <a:cubicBezTo>
                      <a:pt x="572" y="2831"/>
                      <a:pt x="503" y="2717"/>
                      <a:pt x="457" y="2580"/>
                    </a:cubicBezTo>
                    <a:cubicBezTo>
                      <a:pt x="389" y="2443"/>
                      <a:pt x="366" y="2306"/>
                      <a:pt x="343" y="2169"/>
                    </a:cubicBezTo>
                    <a:cubicBezTo>
                      <a:pt x="343" y="2100"/>
                      <a:pt x="321" y="2009"/>
                      <a:pt x="321" y="1941"/>
                    </a:cubicBezTo>
                    <a:cubicBezTo>
                      <a:pt x="321" y="1872"/>
                      <a:pt x="343" y="1804"/>
                      <a:pt x="343" y="1735"/>
                    </a:cubicBezTo>
                    <a:cubicBezTo>
                      <a:pt x="366" y="1598"/>
                      <a:pt x="389" y="1484"/>
                      <a:pt x="457" y="1347"/>
                    </a:cubicBezTo>
                    <a:cubicBezTo>
                      <a:pt x="457" y="1347"/>
                      <a:pt x="457" y="1324"/>
                      <a:pt x="457" y="1324"/>
                    </a:cubicBezTo>
                    <a:cubicBezTo>
                      <a:pt x="480" y="1279"/>
                      <a:pt x="503" y="1233"/>
                      <a:pt x="526" y="1187"/>
                    </a:cubicBezTo>
                    <a:lnTo>
                      <a:pt x="526" y="1164"/>
                    </a:lnTo>
                    <a:cubicBezTo>
                      <a:pt x="572" y="1096"/>
                      <a:pt x="617" y="1028"/>
                      <a:pt x="663" y="959"/>
                    </a:cubicBezTo>
                    <a:cubicBezTo>
                      <a:pt x="686" y="936"/>
                      <a:pt x="709" y="913"/>
                      <a:pt x="709" y="891"/>
                    </a:cubicBezTo>
                    <a:cubicBezTo>
                      <a:pt x="800" y="799"/>
                      <a:pt x="891" y="731"/>
                      <a:pt x="982" y="640"/>
                    </a:cubicBezTo>
                    <a:cubicBezTo>
                      <a:pt x="1097" y="571"/>
                      <a:pt x="1211" y="503"/>
                      <a:pt x="1325" y="457"/>
                    </a:cubicBezTo>
                    <a:cubicBezTo>
                      <a:pt x="1462" y="388"/>
                      <a:pt x="1599" y="343"/>
                      <a:pt x="1759" y="320"/>
                    </a:cubicBezTo>
                    <a:close/>
                    <a:moveTo>
                      <a:pt x="1964" y="0"/>
                    </a:moveTo>
                    <a:cubicBezTo>
                      <a:pt x="1804" y="0"/>
                      <a:pt x="1667" y="0"/>
                      <a:pt x="1530" y="46"/>
                    </a:cubicBezTo>
                    <a:lnTo>
                      <a:pt x="1462" y="46"/>
                    </a:lnTo>
                    <a:cubicBezTo>
                      <a:pt x="1302" y="92"/>
                      <a:pt x="1142" y="160"/>
                      <a:pt x="1005" y="251"/>
                    </a:cubicBezTo>
                    <a:cubicBezTo>
                      <a:pt x="982" y="251"/>
                      <a:pt x="982" y="251"/>
                      <a:pt x="960" y="274"/>
                    </a:cubicBezTo>
                    <a:cubicBezTo>
                      <a:pt x="845" y="343"/>
                      <a:pt x="731" y="434"/>
                      <a:pt x="617" y="525"/>
                    </a:cubicBezTo>
                    <a:cubicBezTo>
                      <a:pt x="594" y="548"/>
                      <a:pt x="572" y="571"/>
                      <a:pt x="572" y="571"/>
                    </a:cubicBezTo>
                    <a:cubicBezTo>
                      <a:pt x="503" y="640"/>
                      <a:pt x="435" y="708"/>
                      <a:pt x="389" y="776"/>
                    </a:cubicBezTo>
                    <a:cubicBezTo>
                      <a:pt x="343" y="845"/>
                      <a:pt x="298" y="936"/>
                      <a:pt x="252" y="1005"/>
                    </a:cubicBezTo>
                    <a:cubicBezTo>
                      <a:pt x="161" y="1164"/>
                      <a:pt x="92" y="1324"/>
                      <a:pt x="47" y="1507"/>
                    </a:cubicBezTo>
                    <a:cubicBezTo>
                      <a:pt x="24" y="1644"/>
                      <a:pt x="1" y="1781"/>
                      <a:pt x="1" y="1918"/>
                    </a:cubicBezTo>
                    <a:lnTo>
                      <a:pt x="1" y="1941"/>
                    </a:lnTo>
                    <a:cubicBezTo>
                      <a:pt x="1" y="2169"/>
                      <a:pt x="47" y="2397"/>
                      <a:pt x="115" y="2602"/>
                    </a:cubicBezTo>
                    <a:cubicBezTo>
                      <a:pt x="161" y="2717"/>
                      <a:pt x="206" y="2831"/>
                      <a:pt x="252" y="2922"/>
                    </a:cubicBezTo>
                    <a:cubicBezTo>
                      <a:pt x="298" y="3013"/>
                      <a:pt x="389" y="3105"/>
                      <a:pt x="457" y="3196"/>
                    </a:cubicBezTo>
                    <a:cubicBezTo>
                      <a:pt x="572" y="3379"/>
                      <a:pt x="754" y="3493"/>
                      <a:pt x="914" y="3607"/>
                    </a:cubicBezTo>
                    <a:cubicBezTo>
                      <a:pt x="1119" y="3744"/>
                      <a:pt x="1370" y="3835"/>
                      <a:pt x="1599" y="3881"/>
                    </a:cubicBezTo>
                    <a:cubicBezTo>
                      <a:pt x="1719" y="3907"/>
                      <a:pt x="1847" y="3919"/>
                      <a:pt x="1979" y="3919"/>
                    </a:cubicBezTo>
                    <a:cubicBezTo>
                      <a:pt x="2072" y="3919"/>
                      <a:pt x="2166" y="3913"/>
                      <a:pt x="2261" y="3904"/>
                    </a:cubicBezTo>
                    <a:cubicBezTo>
                      <a:pt x="2489" y="3858"/>
                      <a:pt x="2717" y="3789"/>
                      <a:pt x="2945" y="3675"/>
                    </a:cubicBezTo>
                    <a:cubicBezTo>
                      <a:pt x="3105" y="3584"/>
                      <a:pt x="3265" y="3447"/>
                      <a:pt x="3402" y="3287"/>
                    </a:cubicBezTo>
                    <a:cubicBezTo>
                      <a:pt x="3562" y="3127"/>
                      <a:pt x="3699" y="2922"/>
                      <a:pt x="3790" y="2717"/>
                    </a:cubicBezTo>
                    <a:cubicBezTo>
                      <a:pt x="3836" y="2602"/>
                      <a:pt x="3858" y="2488"/>
                      <a:pt x="3881" y="2374"/>
                    </a:cubicBezTo>
                    <a:cubicBezTo>
                      <a:pt x="3904" y="2260"/>
                      <a:pt x="3927" y="2146"/>
                      <a:pt x="3927" y="2055"/>
                    </a:cubicBezTo>
                    <a:cubicBezTo>
                      <a:pt x="3950" y="1781"/>
                      <a:pt x="3904" y="1530"/>
                      <a:pt x="3813" y="1301"/>
                    </a:cubicBezTo>
                    <a:cubicBezTo>
                      <a:pt x="3767" y="1119"/>
                      <a:pt x="3653" y="936"/>
                      <a:pt x="3539" y="776"/>
                    </a:cubicBezTo>
                    <a:cubicBezTo>
                      <a:pt x="3402" y="594"/>
                      <a:pt x="3242" y="434"/>
                      <a:pt x="3037" y="297"/>
                    </a:cubicBezTo>
                    <a:cubicBezTo>
                      <a:pt x="2900" y="206"/>
                      <a:pt x="2740" y="137"/>
                      <a:pt x="2580" y="92"/>
                    </a:cubicBezTo>
                    <a:cubicBezTo>
                      <a:pt x="2398" y="23"/>
                      <a:pt x="2215" y="0"/>
                      <a:pt x="2032"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42" name="Google Shape;1142;p21"/>
              <p:cNvSpPr/>
              <p:nvPr/>
            </p:nvSpPr>
            <p:spPr>
              <a:xfrm>
                <a:off x="5072906" y="262011"/>
                <a:ext cx="182047" cy="196616"/>
              </a:xfrm>
              <a:custGeom>
                <a:avLst/>
                <a:gdLst/>
                <a:ahLst/>
                <a:cxnLst/>
                <a:rect l="l" t="t" r="r" b="b"/>
                <a:pathLst>
                  <a:path w="6735" h="7274" extrusionOk="0">
                    <a:moveTo>
                      <a:pt x="1759" y="492"/>
                    </a:moveTo>
                    <a:cubicBezTo>
                      <a:pt x="1751" y="495"/>
                      <a:pt x="1743" y="499"/>
                      <a:pt x="1736" y="503"/>
                    </a:cubicBezTo>
                    <a:lnTo>
                      <a:pt x="1759" y="503"/>
                    </a:lnTo>
                    <a:cubicBezTo>
                      <a:pt x="1759" y="498"/>
                      <a:pt x="1759" y="495"/>
                      <a:pt x="1759" y="492"/>
                    </a:cubicBezTo>
                    <a:close/>
                    <a:moveTo>
                      <a:pt x="2051" y="6210"/>
                    </a:moveTo>
                    <a:cubicBezTo>
                      <a:pt x="2060" y="6217"/>
                      <a:pt x="2069" y="6225"/>
                      <a:pt x="2078" y="6232"/>
                    </a:cubicBezTo>
                    <a:cubicBezTo>
                      <a:pt x="2064" y="6217"/>
                      <a:pt x="2058" y="6212"/>
                      <a:pt x="2051" y="6210"/>
                    </a:cubicBezTo>
                    <a:close/>
                    <a:moveTo>
                      <a:pt x="4452" y="6917"/>
                    </a:moveTo>
                    <a:lnTo>
                      <a:pt x="4452" y="6917"/>
                    </a:lnTo>
                    <a:cubicBezTo>
                      <a:pt x="4452" y="6917"/>
                      <a:pt x="4447" y="6917"/>
                      <a:pt x="4440" y="6919"/>
                    </a:cubicBezTo>
                    <a:lnTo>
                      <a:pt x="4440" y="6919"/>
                    </a:lnTo>
                    <a:cubicBezTo>
                      <a:pt x="4444" y="6918"/>
                      <a:pt x="4448" y="6917"/>
                      <a:pt x="4452" y="6917"/>
                    </a:cubicBezTo>
                    <a:close/>
                    <a:moveTo>
                      <a:pt x="2623" y="317"/>
                    </a:moveTo>
                    <a:cubicBezTo>
                      <a:pt x="2766" y="317"/>
                      <a:pt x="2905" y="330"/>
                      <a:pt x="3037" y="343"/>
                    </a:cubicBezTo>
                    <a:cubicBezTo>
                      <a:pt x="3311" y="389"/>
                      <a:pt x="3585" y="457"/>
                      <a:pt x="3836" y="571"/>
                    </a:cubicBezTo>
                    <a:cubicBezTo>
                      <a:pt x="4132" y="685"/>
                      <a:pt x="4429" y="868"/>
                      <a:pt x="4703" y="1073"/>
                    </a:cubicBezTo>
                    <a:cubicBezTo>
                      <a:pt x="4977" y="1302"/>
                      <a:pt x="5251" y="1553"/>
                      <a:pt x="5479" y="1849"/>
                    </a:cubicBezTo>
                    <a:cubicBezTo>
                      <a:pt x="5479" y="1849"/>
                      <a:pt x="5479" y="1849"/>
                      <a:pt x="5479" y="1849"/>
                    </a:cubicBezTo>
                    <a:lnTo>
                      <a:pt x="5479" y="1849"/>
                    </a:lnTo>
                    <a:cubicBezTo>
                      <a:pt x="5479" y="1865"/>
                      <a:pt x="5489" y="1870"/>
                      <a:pt x="5496" y="1871"/>
                    </a:cubicBezTo>
                    <a:lnTo>
                      <a:pt x="5496" y="1871"/>
                    </a:lnTo>
                    <a:cubicBezTo>
                      <a:pt x="5490" y="1864"/>
                      <a:pt x="5485" y="1857"/>
                      <a:pt x="5479" y="1849"/>
                    </a:cubicBezTo>
                    <a:lnTo>
                      <a:pt x="5479" y="1849"/>
                    </a:lnTo>
                    <a:lnTo>
                      <a:pt x="5502" y="1872"/>
                    </a:lnTo>
                    <a:cubicBezTo>
                      <a:pt x="5502" y="1872"/>
                      <a:pt x="5499" y="1872"/>
                      <a:pt x="5496" y="1871"/>
                    </a:cubicBezTo>
                    <a:lnTo>
                      <a:pt x="5496" y="1871"/>
                    </a:lnTo>
                    <a:cubicBezTo>
                      <a:pt x="5717" y="2163"/>
                      <a:pt x="5917" y="2498"/>
                      <a:pt x="6073" y="2854"/>
                    </a:cubicBezTo>
                    <a:cubicBezTo>
                      <a:pt x="6209" y="3196"/>
                      <a:pt x="6301" y="3538"/>
                      <a:pt x="6369" y="3904"/>
                    </a:cubicBezTo>
                    <a:cubicBezTo>
                      <a:pt x="6392" y="4200"/>
                      <a:pt x="6415" y="4497"/>
                      <a:pt x="6369" y="4794"/>
                    </a:cubicBezTo>
                    <a:cubicBezTo>
                      <a:pt x="6324" y="5068"/>
                      <a:pt x="6278" y="5319"/>
                      <a:pt x="6164" y="5570"/>
                    </a:cubicBezTo>
                    <a:cubicBezTo>
                      <a:pt x="6073" y="5775"/>
                      <a:pt x="5981" y="5935"/>
                      <a:pt x="5867" y="6095"/>
                    </a:cubicBezTo>
                    <a:cubicBezTo>
                      <a:pt x="5730" y="6255"/>
                      <a:pt x="5616" y="6392"/>
                      <a:pt x="5456" y="6506"/>
                    </a:cubicBezTo>
                    <a:cubicBezTo>
                      <a:pt x="5296" y="6620"/>
                      <a:pt x="5160" y="6688"/>
                      <a:pt x="4977" y="6780"/>
                    </a:cubicBezTo>
                    <a:cubicBezTo>
                      <a:pt x="4794" y="6848"/>
                      <a:pt x="4612" y="6894"/>
                      <a:pt x="4406" y="6939"/>
                    </a:cubicBezTo>
                    <a:cubicBezTo>
                      <a:pt x="4419" y="6927"/>
                      <a:pt x="4431" y="6921"/>
                      <a:pt x="4440" y="6919"/>
                    </a:cubicBezTo>
                    <a:lnTo>
                      <a:pt x="4440" y="6919"/>
                    </a:lnTo>
                    <a:cubicBezTo>
                      <a:pt x="4318" y="6940"/>
                      <a:pt x="4197" y="6951"/>
                      <a:pt x="4072" y="6951"/>
                    </a:cubicBezTo>
                    <a:cubicBezTo>
                      <a:pt x="3944" y="6951"/>
                      <a:pt x="3813" y="6939"/>
                      <a:pt x="3676" y="6917"/>
                    </a:cubicBezTo>
                    <a:cubicBezTo>
                      <a:pt x="3402" y="6871"/>
                      <a:pt x="3128" y="6803"/>
                      <a:pt x="2877" y="6688"/>
                    </a:cubicBezTo>
                    <a:cubicBezTo>
                      <a:pt x="2580" y="6551"/>
                      <a:pt x="2306" y="6392"/>
                      <a:pt x="2032" y="6209"/>
                    </a:cubicBezTo>
                    <a:cubicBezTo>
                      <a:pt x="2041" y="6209"/>
                      <a:pt x="2046" y="6209"/>
                      <a:pt x="2051" y="6210"/>
                    </a:cubicBezTo>
                    <a:lnTo>
                      <a:pt x="2051" y="6210"/>
                    </a:lnTo>
                    <a:cubicBezTo>
                      <a:pt x="1743" y="5965"/>
                      <a:pt x="1478" y="5698"/>
                      <a:pt x="1256" y="5410"/>
                    </a:cubicBezTo>
                    <a:cubicBezTo>
                      <a:pt x="1005" y="5091"/>
                      <a:pt x="823" y="4771"/>
                      <a:pt x="663" y="4406"/>
                    </a:cubicBezTo>
                    <a:cubicBezTo>
                      <a:pt x="617" y="4292"/>
                      <a:pt x="572" y="4155"/>
                      <a:pt x="526" y="4041"/>
                    </a:cubicBezTo>
                    <a:cubicBezTo>
                      <a:pt x="526" y="4018"/>
                      <a:pt x="503" y="3995"/>
                      <a:pt x="503" y="3972"/>
                    </a:cubicBezTo>
                    <a:cubicBezTo>
                      <a:pt x="503" y="3949"/>
                      <a:pt x="503" y="3927"/>
                      <a:pt x="480" y="3904"/>
                    </a:cubicBezTo>
                    <a:cubicBezTo>
                      <a:pt x="435" y="3721"/>
                      <a:pt x="389" y="3516"/>
                      <a:pt x="366" y="3333"/>
                    </a:cubicBezTo>
                    <a:cubicBezTo>
                      <a:pt x="366" y="3265"/>
                      <a:pt x="343" y="3219"/>
                      <a:pt x="343" y="3150"/>
                    </a:cubicBezTo>
                    <a:cubicBezTo>
                      <a:pt x="343" y="2899"/>
                      <a:pt x="343" y="2648"/>
                      <a:pt x="366" y="2397"/>
                    </a:cubicBezTo>
                    <a:cubicBezTo>
                      <a:pt x="366" y="2352"/>
                      <a:pt x="389" y="2306"/>
                      <a:pt x="389" y="2260"/>
                    </a:cubicBezTo>
                    <a:cubicBezTo>
                      <a:pt x="389" y="2260"/>
                      <a:pt x="389" y="2260"/>
                      <a:pt x="389" y="2237"/>
                    </a:cubicBezTo>
                    <a:cubicBezTo>
                      <a:pt x="389" y="2237"/>
                      <a:pt x="412" y="2237"/>
                      <a:pt x="412" y="2215"/>
                    </a:cubicBezTo>
                    <a:cubicBezTo>
                      <a:pt x="412" y="2215"/>
                      <a:pt x="412" y="2192"/>
                      <a:pt x="412" y="2192"/>
                    </a:cubicBezTo>
                    <a:cubicBezTo>
                      <a:pt x="412" y="2192"/>
                      <a:pt x="412" y="2192"/>
                      <a:pt x="412" y="2169"/>
                    </a:cubicBezTo>
                    <a:cubicBezTo>
                      <a:pt x="458" y="2009"/>
                      <a:pt x="503" y="1849"/>
                      <a:pt x="572" y="1690"/>
                    </a:cubicBezTo>
                    <a:cubicBezTo>
                      <a:pt x="594" y="1621"/>
                      <a:pt x="617" y="1576"/>
                      <a:pt x="640" y="1530"/>
                    </a:cubicBezTo>
                    <a:cubicBezTo>
                      <a:pt x="640" y="1507"/>
                      <a:pt x="663" y="1507"/>
                      <a:pt x="663" y="1507"/>
                    </a:cubicBezTo>
                    <a:cubicBezTo>
                      <a:pt x="663" y="1484"/>
                      <a:pt x="663" y="1484"/>
                      <a:pt x="663" y="1484"/>
                    </a:cubicBezTo>
                    <a:cubicBezTo>
                      <a:pt x="663" y="1484"/>
                      <a:pt x="663" y="1484"/>
                      <a:pt x="686" y="1461"/>
                    </a:cubicBezTo>
                    <a:cubicBezTo>
                      <a:pt x="686" y="1439"/>
                      <a:pt x="686" y="1439"/>
                      <a:pt x="686" y="1439"/>
                    </a:cubicBezTo>
                    <a:cubicBezTo>
                      <a:pt x="709" y="1439"/>
                      <a:pt x="709" y="1416"/>
                      <a:pt x="709" y="1416"/>
                    </a:cubicBezTo>
                    <a:cubicBezTo>
                      <a:pt x="709" y="1416"/>
                      <a:pt x="709" y="1416"/>
                      <a:pt x="709" y="1393"/>
                    </a:cubicBezTo>
                    <a:cubicBezTo>
                      <a:pt x="709" y="1393"/>
                      <a:pt x="731" y="1393"/>
                      <a:pt x="731" y="1370"/>
                    </a:cubicBezTo>
                    <a:cubicBezTo>
                      <a:pt x="731" y="1370"/>
                      <a:pt x="754" y="1347"/>
                      <a:pt x="754" y="1347"/>
                    </a:cubicBezTo>
                    <a:cubicBezTo>
                      <a:pt x="800" y="1279"/>
                      <a:pt x="823" y="1233"/>
                      <a:pt x="868" y="1165"/>
                    </a:cubicBezTo>
                    <a:cubicBezTo>
                      <a:pt x="982" y="1028"/>
                      <a:pt x="1119" y="891"/>
                      <a:pt x="1256" y="777"/>
                    </a:cubicBezTo>
                    <a:cubicBezTo>
                      <a:pt x="1302" y="754"/>
                      <a:pt x="1325" y="731"/>
                      <a:pt x="1348" y="708"/>
                    </a:cubicBezTo>
                    <a:cubicBezTo>
                      <a:pt x="1485" y="617"/>
                      <a:pt x="1599" y="548"/>
                      <a:pt x="1736" y="503"/>
                    </a:cubicBezTo>
                    <a:cubicBezTo>
                      <a:pt x="1759" y="480"/>
                      <a:pt x="1759" y="480"/>
                      <a:pt x="1759" y="480"/>
                    </a:cubicBezTo>
                    <a:cubicBezTo>
                      <a:pt x="1759" y="480"/>
                      <a:pt x="1759" y="480"/>
                      <a:pt x="1759" y="492"/>
                    </a:cubicBezTo>
                    <a:lnTo>
                      <a:pt x="1759" y="492"/>
                    </a:lnTo>
                    <a:cubicBezTo>
                      <a:pt x="1890" y="429"/>
                      <a:pt x="2041" y="387"/>
                      <a:pt x="2192" y="366"/>
                    </a:cubicBezTo>
                    <a:cubicBezTo>
                      <a:pt x="2192" y="366"/>
                      <a:pt x="2215" y="366"/>
                      <a:pt x="2215" y="343"/>
                    </a:cubicBezTo>
                    <a:lnTo>
                      <a:pt x="2306" y="343"/>
                    </a:lnTo>
                    <a:cubicBezTo>
                      <a:pt x="2412" y="324"/>
                      <a:pt x="2519" y="317"/>
                      <a:pt x="2623" y="317"/>
                    </a:cubicBezTo>
                    <a:close/>
                    <a:moveTo>
                      <a:pt x="2329" y="1"/>
                    </a:moveTo>
                    <a:cubicBezTo>
                      <a:pt x="2238" y="23"/>
                      <a:pt x="2147" y="46"/>
                      <a:pt x="2055" y="46"/>
                    </a:cubicBezTo>
                    <a:cubicBezTo>
                      <a:pt x="1941" y="69"/>
                      <a:pt x="1827" y="115"/>
                      <a:pt x="1736" y="160"/>
                    </a:cubicBezTo>
                    <a:cubicBezTo>
                      <a:pt x="1622" y="183"/>
                      <a:pt x="1507" y="252"/>
                      <a:pt x="1393" y="297"/>
                    </a:cubicBezTo>
                    <a:cubicBezTo>
                      <a:pt x="1211" y="411"/>
                      <a:pt x="1051" y="526"/>
                      <a:pt x="891" y="663"/>
                    </a:cubicBezTo>
                    <a:cubicBezTo>
                      <a:pt x="709" y="822"/>
                      <a:pt x="572" y="1028"/>
                      <a:pt x="435" y="1210"/>
                    </a:cubicBezTo>
                    <a:cubicBezTo>
                      <a:pt x="435" y="1210"/>
                      <a:pt x="435" y="1233"/>
                      <a:pt x="435" y="1233"/>
                    </a:cubicBezTo>
                    <a:cubicBezTo>
                      <a:pt x="435" y="1233"/>
                      <a:pt x="435" y="1233"/>
                      <a:pt x="412" y="1256"/>
                    </a:cubicBezTo>
                    <a:cubicBezTo>
                      <a:pt x="321" y="1439"/>
                      <a:pt x="229" y="1621"/>
                      <a:pt x="184" y="1804"/>
                    </a:cubicBezTo>
                    <a:cubicBezTo>
                      <a:pt x="184" y="1804"/>
                      <a:pt x="161" y="1827"/>
                      <a:pt x="161" y="1849"/>
                    </a:cubicBezTo>
                    <a:cubicBezTo>
                      <a:pt x="138" y="1918"/>
                      <a:pt x="115" y="1964"/>
                      <a:pt x="115" y="2032"/>
                    </a:cubicBezTo>
                    <a:cubicBezTo>
                      <a:pt x="69" y="2215"/>
                      <a:pt x="47" y="2374"/>
                      <a:pt x="24" y="2557"/>
                    </a:cubicBezTo>
                    <a:cubicBezTo>
                      <a:pt x="1" y="2762"/>
                      <a:pt x="1" y="2968"/>
                      <a:pt x="24" y="3173"/>
                    </a:cubicBezTo>
                    <a:cubicBezTo>
                      <a:pt x="47" y="3402"/>
                      <a:pt x="92" y="3630"/>
                      <a:pt x="138" y="3858"/>
                    </a:cubicBezTo>
                    <a:cubicBezTo>
                      <a:pt x="161" y="3949"/>
                      <a:pt x="184" y="4063"/>
                      <a:pt x="229" y="4155"/>
                    </a:cubicBezTo>
                    <a:cubicBezTo>
                      <a:pt x="298" y="4383"/>
                      <a:pt x="389" y="4588"/>
                      <a:pt x="480" y="4794"/>
                    </a:cubicBezTo>
                    <a:cubicBezTo>
                      <a:pt x="594" y="5045"/>
                      <a:pt x="754" y="5273"/>
                      <a:pt x="914" y="5501"/>
                    </a:cubicBezTo>
                    <a:cubicBezTo>
                      <a:pt x="914" y="5501"/>
                      <a:pt x="914" y="5524"/>
                      <a:pt x="937" y="5524"/>
                    </a:cubicBezTo>
                    <a:cubicBezTo>
                      <a:pt x="1097" y="5753"/>
                      <a:pt x="1279" y="5958"/>
                      <a:pt x="1485" y="6141"/>
                    </a:cubicBezTo>
                    <a:cubicBezTo>
                      <a:pt x="1485" y="6163"/>
                      <a:pt x="1507" y="6186"/>
                      <a:pt x="1530" y="6209"/>
                    </a:cubicBezTo>
                    <a:lnTo>
                      <a:pt x="1553" y="6209"/>
                    </a:lnTo>
                    <a:cubicBezTo>
                      <a:pt x="1622" y="6278"/>
                      <a:pt x="1713" y="6346"/>
                      <a:pt x="1804" y="6414"/>
                    </a:cubicBezTo>
                    <a:cubicBezTo>
                      <a:pt x="2169" y="6711"/>
                      <a:pt x="2603" y="6962"/>
                      <a:pt x="3060" y="7099"/>
                    </a:cubicBezTo>
                    <a:cubicBezTo>
                      <a:pt x="3265" y="7191"/>
                      <a:pt x="3493" y="7236"/>
                      <a:pt x="3722" y="7259"/>
                    </a:cubicBezTo>
                    <a:cubicBezTo>
                      <a:pt x="3826" y="7268"/>
                      <a:pt x="3933" y="7274"/>
                      <a:pt x="4042" y="7274"/>
                    </a:cubicBezTo>
                    <a:cubicBezTo>
                      <a:pt x="4196" y="7274"/>
                      <a:pt x="4351" y="7263"/>
                      <a:pt x="4498" y="7236"/>
                    </a:cubicBezTo>
                    <a:cubicBezTo>
                      <a:pt x="4726" y="7213"/>
                      <a:pt x="4931" y="7145"/>
                      <a:pt x="5137" y="7054"/>
                    </a:cubicBezTo>
                    <a:cubicBezTo>
                      <a:pt x="5251" y="7008"/>
                      <a:pt x="5342" y="6962"/>
                      <a:pt x="5433" y="6894"/>
                    </a:cubicBezTo>
                    <a:cubicBezTo>
                      <a:pt x="5548" y="6848"/>
                      <a:pt x="5662" y="6757"/>
                      <a:pt x="5753" y="6688"/>
                    </a:cubicBezTo>
                    <a:cubicBezTo>
                      <a:pt x="5913" y="6551"/>
                      <a:pt x="6050" y="6369"/>
                      <a:pt x="6187" y="6209"/>
                    </a:cubicBezTo>
                    <a:cubicBezTo>
                      <a:pt x="6324" y="6004"/>
                      <a:pt x="6438" y="5798"/>
                      <a:pt x="6529" y="5570"/>
                    </a:cubicBezTo>
                    <a:cubicBezTo>
                      <a:pt x="6598" y="5342"/>
                      <a:pt x="6666" y="5113"/>
                      <a:pt x="6689" y="4885"/>
                    </a:cubicBezTo>
                    <a:cubicBezTo>
                      <a:pt x="6712" y="4634"/>
                      <a:pt x="6734" y="4360"/>
                      <a:pt x="6712" y="4109"/>
                    </a:cubicBezTo>
                    <a:cubicBezTo>
                      <a:pt x="6666" y="3630"/>
                      <a:pt x="6552" y="3173"/>
                      <a:pt x="6369" y="2740"/>
                    </a:cubicBezTo>
                    <a:cubicBezTo>
                      <a:pt x="6278" y="2534"/>
                      <a:pt x="6187" y="2329"/>
                      <a:pt x="6073" y="2123"/>
                    </a:cubicBezTo>
                    <a:cubicBezTo>
                      <a:pt x="5936" y="1941"/>
                      <a:pt x="5799" y="1735"/>
                      <a:pt x="5662" y="1553"/>
                    </a:cubicBezTo>
                    <a:cubicBezTo>
                      <a:pt x="5365" y="1187"/>
                      <a:pt x="5000" y="845"/>
                      <a:pt x="4589" y="594"/>
                    </a:cubicBezTo>
                    <a:cubicBezTo>
                      <a:pt x="4178" y="320"/>
                      <a:pt x="3699" y="138"/>
                      <a:pt x="3219" y="46"/>
                    </a:cubicBezTo>
                    <a:cubicBezTo>
                      <a:pt x="3060" y="1"/>
                      <a:pt x="2900" y="1"/>
                      <a:pt x="274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43" name="Google Shape;1143;p21"/>
              <p:cNvSpPr/>
              <p:nvPr/>
            </p:nvSpPr>
            <p:spPr>
              <a:xfrm>
                <a:off x="5140156" y="591480"/>
                <a:ext cx="55574" cy="55547"/>
              </a:xfrm>
              <a:custGeom>
                <a:avLst/>
                <a:gdLst/>
                <a:ahLst/>
                <a:cxnLst/>
                <a:rect l="l" t="t" r="r" b="b"/>
                <a:pathLst>
                  <a:path w="2056" h="2055" extrusionOk="0">
                    <a:moveTo>
                      <a:pt x="1119" y="320"/>
                    </a:moveTo>
                    <a:cubicBezTo>
                      <a:pt x="1188" y="343"/>
                      <a:pt x="1234" y="365"/>
                      <a:pt x="1302" y="365"/>
                    </a:cubicBezTo>
                    <a:cubicBezTo>
                      <a:pt x="1348" y="411"/>
                      <a:pt x="1416" y="434"/>
                      <a:pt x="1462" y="480"/>
                    </a:cubicBezTo>
                    <a:cubicBezTo>
                      <a:pt x="1507" y="502"/>
                      <a:pt x="1553" y="548"/>
                      <a:pt x="1599" y="594"/>
                    </a:cubicBezTo>
                    <a:cubicBezTo>
                      <a:pt x="1622" y="639"/>
                      <a:pt x="1644" y="685"/>
                      <a:pt x="1690" y="754"/>
                    </a:cubicBezTo>
                    <a:cubicBezTo>
                      <a:pt x="1713" y="822"/>
                      <a:pt x="1713" y="890"/>
                      <a:pt x="1736" y="959"/>
                    </a:cubicBezTo>
                    <a:cubicBezTo>
                      <a:pt x="1736" y="1005"/>
                      <a:pt x="1736" y="1050"/>
                      <a:pt x="1736" y="1119"/>
                    </a:cubicBezTo>
                    <a:cubicBezTo>
                      <a:pt x="1713" y="1187"/>
                      <a:pt x="1713" y="1233"/>
                      <a:pt x="1690" y="1301"/>
                    </a:cubicBezTo>
                    <a:cubicBezTo>
                      <a:pt x="1667" y="1370"/>
                      <a:pt x="1622" y="1415"/>
                      <a:pt x="1599" y="1461"/>
                    </a:cubicBezTo>
                    <a:cubicBezTo>
                      <a:pt x="1553" y="1507"/>
                      <a:pt x="1507" y="1552"/>
                      <a:pt x="1485" y="1575"/>
                    </a:cubicBezTo>
                    <a:cubicBezTo>
                      <a:pt x="1416" y="1621"/>
                      <a:pt x="1370" y="1644"/>
                      <a:pt x="1325" y="1667"/>
                    </a:cubicBezTo>
                    <a:cubicBezTo>
                      <a:pt x="1256" y="1689"/>
                      <a:pt x="1188" y="1712"/>
                      <a:pt x="1142" y="1735"/>
                    </a:cubicBezTo>
                    <a:lnTo>
                      <a:pt x="960" y="1735"/>
                    </a:lnTo>
                    <a:cubicBezTo>
                      <a:pt x="891" y="1712"/>
                      <a:pt x="823" y="1712"/>
                      <a:pt x="754" y="1667"/>
                    </a:cubicBezTo>
                    <a:cubicBezTo>
                      <a:pt x="709" y="1644"/>
                      <a:pt x="663" y="1621"/>
                      <a:pt x="594" y="1598"/>
                    </a:cubicBezTo>
                    <a:cubicBezTo>
                      <a:pt x="594" y="1575"/>
                      <a:pt x="572" y="1552"/>
                      <a:pt x="549" y="1530"/>
                    </a:cubicBezTo>
                    <a:cubicBezTo>
                      <a:pt x="526" y="1507"/>
                      <a:pt x="480" y="1484"/>
                      <a:pt x="457" y="1461"/>
                    </a:cubicBezTo>
                    <a:cubicBezTo>
                      <a:pt x="457" y="1438"/>
                      <a:pt x="457" y="1438"/>
                      <a:pt x="457" y="1438"/>
                    </a:cubicBezTo>
                    <a:cubicBezTo>
                      <a:pt x="435" y="1393"/>
                      <a:pt x="412" y="1347"/>
                      <a:pt x="389" y="1301"/>
                    </a:cubicBezTo>
                    <a:cubicBezTo>
                      <a:pt x="366" y="1256"/>
                      <a:pt x="343" y="1210"/>
                      <a:pt x="343" y="1164"/>
                    </a:cubicBezTo>
                    <a:cubicBezTo>
                      <a:pt x="343" y="1142"/>
                      <a:pt x="343" y="1119"/>
                      <a:pt x="321" y="1119"/>
                    </a:cubicBezTo>
                    <a:cubicBezTo>
                      <a:pt x="321" y="1050"/>
                      <a:pt x="321" y="1005"/>
                      <a:pt x="321" y="959"/>
                    </a:cubicBezTo>
                    <a:cubicBezTo>
                      <a:pt x="343" y="913"/>
                      <a:pt x="343" y="868"/>
                      <a:pt x="366" y="799"/>
                    </a:cubicBezTo>
                    <a:cubicBezTo>
                      <a:pt x="366" y="799"/>
                      <a:pt x="366" y="776"/>
                      <a:pt x="389" y="754"/>
                    </a:cubicBezTo>
                    <a:cubicBezTo>
                      <a:pt x="389" y="731"/>
                      <a:pt x="389" y="731"/>
                      <a:pt x="412" y="708"/>
                    </a:cubicBezTo>
                    <a:cubicBezTo>
                      <a:pt x="412" y="708"/>
                      <a:pt x="412" y="708"/>
                      <a:pt x="412" y="685"/>
                    </a:cubicBezTo>
                    <a:cubicBezTo>
                      <a:pt x="435" y="662"/>
                      <a:pt x="435" y="639"/>
                      <a:pt x="457" y="617"/>
                    </a:cubicBezTo>
                    <a:cubicBezTo>
                      <a:pt x="457" y="617"/>
                      <a:pt x="457" y="617"/>
                      <a:pt x="457" y="594"/>
                    </a:cubicBezTo>
                    <a:cubicBezTo>
                      <a:pt x="503" y="548"/>
                      <a:pt x="549" y="502"/>
                      <a:pt x="594" y="480"/>
                    </a:cubicBezTo>
                    <a:cubicBezTo>
                      <a:pt x="663" y="434"/>
                      <a:pt x="709" y="388"/>
                      <a:pt x="777" y="365"/>
                    </a:cubicBezTo>
                    <a:lnTo>
                      <a:pt x="800" y="365"/>
                    </a:lnTo>
                    <a:cubicBezTo>
                      <a:pt x="845" y="343"/>
                      <a:pt x="891" y="343"/>
                      <a:pt x="937" y="320"/>
                    </a:cubicBezTo>
                    <a:close/>
                    <a:moveTo>
                      <a:pt x="891" y="0"/>
                    </a:moveTo>
                    <a:cubicBezTo>
                      <a:pt x="891" y="0"/>
                      <a:pt x="868" y="0"/>
                      <a:pt x="868" y="23"/>
                    </a:cubicBezTo>
                    <a:lnTo>
                      <a:pt x="823" y="23"/>
                    </a:lnTo>
                    <a:cubicBezTo>
                      <a:pt x="777" y="23"/>
                      <a:pt x="754" y="46"/>
                      <a:pt x="709" y="46"/>
                    </a:cubicBezTo>
                    <a:cubicBezTo>
                      <a:pt x="686" y="46"/>
                      <a:pt x="663" y="69"/>
                      <a:pt x="663" y="69"/>
                    </a:cubicBezTo>
                    <a:cubicBezTo>
                      <a:pt x="640" y="69"/>
                      <a:pt x="617" y="92"/>
                      <a:pt x="594" y="92"/>
                    </a:cubicBezTo>
                    <a:cubicBezTo>
                      <a:pt x="572" y="114"/>
                      <a:pt x="549" y="114"/>
                      <a:pt x="526" y="137"/>
                    </a:cubicBezTo>
                    <a:cubicBezTo>
                      <a:pt x="457" y="160"/>
                      <a:pt x="412" y="206"/>
                      <a:pt x="366" y="229"/>
                    </a:cubicBezTo>
                    <a:cubicBezTo>
                      <a:pt x="366" y="251"/>
                      <a:pt x="366" y="251"/>
                      <a:pt x="366" y="251"/>
                    </a:cubicBezTo>
                    <a:cubicBezTo>
                      <a:pt x="343" y="251"/>
                      <a:pt x="321" y="274"/>
                      <a:pt x="298" y="297"/>
                    </a:cubicBezTo>
                    <a:cubicBezTo>
                      <a:pt x="252" y="343"/>
                      <a:pt x="206" y="411"/>
                      <a:pt x="161" y="457"/>
                    </a:cubicBezTo>
                    <a:cubicBezTo>
                      <a:pt x="161" y="457"/>
                      <a:pt x="161" y="457"/>
                      <a:pt x="161" y="480"/>
                    </a:cubicBezTo>
                    <a:cubicBezTo>
                      <a:pt x="161" y="480"/>
                      <a:pt x="138" y="502"/>
                      <a:pt x="138" y="502"/>
                    </a:cubicBezTo>
                    <a:cubicBezTo>
                      <a:pt x="115" y="548"/>
                      <a:pt x="92" y="594"/>
                      <a:pt x="69" y="662"/>
                    </a:cubicBezTo>
                    <a:cubicBezTo>
                      <a:pt x="69" y="685"/>
                      <a:pt x="47" y="731"/>
                      <a:pt x="47" y="754"/>
                    </a:cubicBezTo>
                    <a:cubicBezTo>
                      <a:pt x="47" y="776"/>
                      <a:pt x="24" y="776"/>
                      <a:pt x="24" y="776"/>
                    </a:cubicBezTo>
                    <a:cubicBezTo>
                      <a:pt x="1" y="868"/>
                      <a:pt x="1" y="959"/>
                      <a:pt x="1" y="1050"/>
                    </a:cubicBezTo>
                    <a:cubicBezTo>
                      <a:pt x="1" y="1050"/>
                      <a:pt x="1" y="1050"/>
                      <a:pt x="1" y="1073"/>
                    </a:cubicBezTo>
                    <a:cubicBezTo>
                      <a:pt x="1" y="1073"/>
                      <a:pt x="1" y="1073"/>
                      <a:pt x="1" y="1096"/>
                    </a:cubicBezTo>
                    <a:cubicBezTo>
                      <a:pt x="1" y="1142"/>
                      <a:pt x="1" y="1187"/>
                      <a:pt x="24" y="1233"/>
                    </a:cubicBezTo>
                    <a:cubicBezTo>
                      <a:pt x="24" y="1278"/>
                      <a:pt x="47" y="1347"/>
                      <a:pt x="69" y="1393"/>
                    </a:cubicBezTo>
                    <a:cubicBezTo>
                      <a:pt x="92" y="1438"/>
                      <a:pt x="115" y="1484"/>
                      <a:pt x="115" y="1530"/>
                    </a:cubicBezTo>
                    <a:cubicBezTo>
                      <a:pt x="138" y="1552"/>
                      <a:pt x="161" y="1598"/>
                      <a:pt x="184" y="1621"/>
                    </a:cubicBezTo>
                    <a:cubicBezTo>
                      <a:pt x="206" y="1667"/>
                      <a:pt x="252" y="1689"/>
                      <a:pt x="275" y="1735"/>
                    </a:cubicBezTo>
                    <a:cubicBezTo>
                      <a:pt x="343" y="1803"/>
                      <a:pt x="435" y="1872"/>
                      <a:pt x="503" y="1918"/>
                    </a:cubicBezTo>
                    <a:cubicBezTo>
                      <a:pt x="594" y="1963"/>
                      <a:pt x="686" y="2009"/>
                      <a:pt x="777" y="2032"/>
                    </a:cubicBezTo>
                    <a:cubicBezTo>
                      <a:pt x="891" y="2055"/>
                      <a:pt x="1005" y="2055"/>
                      <a:pt x="1119" y="2055"/>
                    </a:cubicBezTo>
                    <a:cubicBezTo>
                      <a:pt x="1507" y="2032"/>
                      <a:pt x="1850" y="1758"/>
                      <a:pt x="1987" y="1415"/>
                    </a:cubicBezTo>
                    <a:cubicBezTo>
                      <a:pt x="2032" y="1324"/>
                      <a:pt x="2055" y="1233"/>
                      <a:pt x="2055" y="1142"/>
                    </a:cubicBezTo>
                    <a:cubicBezTo>
                      <a:pt x="2055" y="1096"/>
                      <a:pt x="2055" y="1050"/>
                      <a:pt x="2055" y="1005"/>
                    </a:cubicBezTo>
                    <a:cubicBezTo>
                      <a:pt x="2055" y="959"/>
                      <a:pt x="2055" y="890"/>
                      <a:pt x="2055" y="845"/>
                    </a:cubicBezTo>
                    <a:cubicBezTo>
                      <a:pt x="2032" y="754"/>
                      <a:pt x="2010" y="662"/>
                      <a:pt x="1964" y="594"/>
                    </a:cubicBezTo>
                    <a:cubicBezTo>
                      <a:pt x="1918" y="502"/>
                      <a:pt x="1873" y="434"/>
                      <a:pt x="1827" y="365"/>
                    </a:cubicBezTo>
                    <a:cubicBezTo>
                      <a:pt x="1713" y="229"/>
                      <a:pt x="1576" y="114"/>
                      <a:pt x="1393" y="69"/>
                    </a:cubicBezTo>
                    <a:cubicBezTo>
                      <a:pt x="1325" y="46"/>
                      <a:pt x="1256" y="23"/>
                      <a:pt x="118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44" name="Google Shape;1144;p21"/>
              <p:cNvSpPr/>
              <p:nvPr/>
            </p:nvSpPr>
            <p:spPr>
              <a:xfrm>
                <a:off x="4916835" y="388484"/>
                <a:ext cx="59871" cy="54033"/>
              </a:xfrm>
              <a:custGeom>
                <a:avLst/>
                <a:gdLst/>
                <a:ahLst/>
                <a:cxnLst/>
                <a:rect l="l" t="t" r="r" b="b"/>
                <a:pathLst>
                  <a:path w="2215" h="1999" extrusionOk="0">
                    <a:moveTo>
                      <a:pt x="1438" y="320"/>
                    </a:moveTo>
                    <a:cubicBezTo>
                      <a:pt x="1484" y="343"/>
                      <a:pt x="1552" y="343"/>
                      <a:pt x="1598" y="366"/>
                    </a:cubicBezTo>
                    <a:cubicBezTo>
                      <a:pt x="1621" y="389"/>
                      <a:pt x="1666" y="412"/>
                      <a:pt x="1712" y="434"/>
                    </a:cubicBezTo>
                    <a:cubicBezTo>
                      <a:pt x="1735" y="457"/>
                      <a:pt x="1758" y="480"/>
                      <a:pt x="1758" y="503"/>
                    </a:cubicBezTo>
                    <a:cubicBezTo>
                      <a:pt x="1803" y="526"/>
                      <a:pt x="1826" y="571"/>
                      <a:pt x="1826" y="617"/>
                    </a:cubicBezTo>
                    <a:cubicBezTo>
                      <a:pt x="1849" y="663"/>
                      <a:pt x="1849" y="686"/>
                      <a:pt x="1872" y="731"/>
                    </a:cubicBezTo>
                    <a:cubicBezTo>
                      <a:pt x="1872" y="777"/>
                      <a:pt x="1872" y="822"/>
                      <a:pt x="1872" y="891"/>
                    </a:cubicBezTo>
                    <a:cubicBezTo>
                      <a:pt x="1849" y="937"/>
                      <a:pt x="1826" y="982"/>
                      <a:pt x="1826" y="1051"/>
                    </a:cubicBezTo>
                    <a:cubicBezTo>
                      <a:pt x="1781" y="1119"/>
                      <a:pt x="1735" y="1188"/>
                      <a:pt x="1689" y="1256"/>
                    </a:cubicBezTo>
                    <a:cubicBezTo>
                      <a:pt x="1621" y="1325"/>
                      <a:pt x="1575" y="1393"/>
                      <a:pt x="1507" y="1439"/>
                    </a:cubicBezTo>
                    <a:cubicBezTo>
                      <a:pt x="1415" y="1507"/>
                      <a:pt x="1347" y="1553"/>
                      <a:pt x="1256" y="1599"/>
                    </a:cubicBezTo>
                    <a:cubicBezTo>
                      <a:pt x="1164" y="1621"/>
                      <a:pt x="1096" y="1644"/>
                      <a:pt x="1005" y="1667"/>
                    </a:cubicBezTo>
                    <a:lnTo>
                      <a:pt x="776" y="1667"/>
                    </a:lnTo>
                    <a:cubicBezTo>
                      <a:pt x="731" y="1667"/>
                      <a:pt x="662" y="1644"/>
                      <a:pt x="616" y="1621"/>
                    </a:cubicBezTo>
                    <a:cubicBezTo>
                      <a:pt x="594" y="1599"/>
                      <a:pt x="548" y="1599"/>
                      <a:pt x="525" y="1576"/>
                    </a:cubicBezTo>
                    <a:cubicBezTo>
                      <a:pt x="480" y="1553"/>
                      <a:pt x="457" y="1507"/>
                      <a:pt x="434" y="1484"/>
                    </a:cubicBezTo>
                    <a:cubicBezTo>
                      <a:pt x="411" y="1462"/>
                      <a:pt x="388" y="1416"/>
                      <a:pt x="365" y="1393"/>
                    </a:cubicBezTo>
                    <a:cubicBezTo>
                      <a:pt x="365" y="1347"/>
                      <a:pt x="343" y="1302"/>
                      <a:pt x="343" y="1256"/>
                    </a:cubicBezTo>
                    <a:cubicBezTo>
                      <a:pt x="343" y="1210"/>
                      <a:pt x="343" y="1165"/>
                      <a:pt x="343" y="1142"/>
                    </a:cubicBezTo>
                    <a:cubicBezTo>
                      <a:pt x="365" y="1074"/>
                      <a:pt x="365" y="1005"/>
                      <a:pt x="388" y="937"/>
                    </a:cubicBezTo>
                    <a:cubicBezTo>
                      <a:pt x="434" y="868"/>
                      <a:pt x="480" y="800"/>
                      <a:pt x="525" y="731"/>
                    </a:cubicBezTo>
                    <a:cubicBezTo>
                      <a:pt x="571" y="663"/>
                      <a:pt x="639" y="594"/>
                      <a:pt x="708" y="549"/>
                    </a:cubicBezTo>
                    <a:cubicBezTo>
                      <a:pt x="799" y="480"/>
                      <a:pt x="868" y="434"/>
                      <a:pt x="959" y="389"/>
                    </a:cubicBezTo>
                    <a:cubicBezTo>
                      <a:pt x="1050" y="366"/>
                      <a:pt x="1119" y="343"/>
                      <a:pt x="1210" y="320"/>
                    </a:cubicBezTo>
                    <a:close/>
                    <a:moveTo>
                      <a:pt x="1141" y="1"/>
                    </a:moveTo>
                    <a:cubicBezTo>
                      <a:pt x="1119" y="24"/>
                      <a:pt x="1096" y="24"/>
                      <a:pt x="1073" y="24"/>
                    </a:cubicBezTo>
                    <a:lnTo>
                      <a:pt x="1050" y="24"/>
                    </a:lnTo>
                    <a:cubicBezTo>
                      <a:pt x="1027" y="24"/>
                      <a:pt x="1027" y="46"/>
                      <a:pt x="1005" y="46"/>
                    </a:cubicBezTo>
                    <a:cubicBezTo>
                      <a:pt x="959" y="46"/>
                      <a:pt x="936" y="69"/>
                      <a:pt x="890" y="69"/>
                    </a:cubicBezTo>
                    <a:cubicBezTo>
                      <a:pt x="845" y="92"/>
                      <a:pt x="776" y="115"/>
                      <a:pt x="708" y="161"/>
                    </a:cubicBezTo>
                    <a:cubicBezTo>
                      <a:pt x="708" y="161"/>
                      <a:pt x="685" y="161"/>
                      <a:pt x="685" y="183"/>
                    </a:cubicBezTo>
                    <a:cubicBezTo>
                      <a:pt x="548" y="252"/>
                      <a:pt x="434" y="343"/>
                      <a:pt x="320" y="457"/>
                    </a:cubicBezTo>
                    <a:cubicBezTo>
                      <a:pt x="274" y="503"/>
                      <a:pt x="251" y="571"/>
                      <a:pt x="206" y="617"/>
                    </a:cubicBezTo>
                    <a:cubicBezTo>
                      <a:pt x="206" y="640"/>
                      <a:pt x="183" y="663"/>
                      <a:pt x="183" y="663"/>
                    </a:cubicBezTo>
                    <a:cubicBezTo>
                      <a:pt x="160" y="686"/>
                      <a:pt x="160" y="686"/>
                      <a:pt x="160" y="708"/>
                    </a:cubicBezTo>
                    <a:cubicBezTo>
                      <a:pt x="114" y="754"/>
                      <a:pt x="91" y="822"/>
                      <a:pt x="69" y="891"/>
                    </a:cubicBezTo>
                    <a:cubicBezTo>
                      <a:pt x="23" y="982"/>
                      <a:pt x="23" y="1074"/>
                      <a:pt x="23" y="1165"/>
                    </a:cubicBezTo>
                    <a:cubicBezTo>
                      <a:pt x="0" y="1256"/>
                      <a:pt x="23" y="1347"/>
                      <a:pt x="46" y="1439"/>
                    </a:cubicBezTo>
                    <a:cubicBezTo>
                      <a:pt x="69" y="1507"/>
                      <a:pt x="114" y="1576"/>
                      <a:pt x="137" y="1644"/>
                    </a:cubicBezTo>
                    <a:cubicBezTo>
                      <a:pt x="183" y="1690"/>
                      <a:pt x="228" y="1735"/>
                      <a:pt x="274" y="1781"/>
                    </a:cubicBezTo>
                    <a:cubicBezTo>
                      <a:pt x="388" y="1895"/>
                      <a:pt x="548" y="1964"/>
                      <a:pt x="708" y="1987"/>
                    </a:cubicBezTo>
                    <a:cubicBezTo>
                      <a:pt x="763" y="1994"/>
                      <a:pt x="818" y="1998"/>
                      <a:pt x="874" y="1998"/>
                    </a:cubicBezTo>
                    <a:cubicBezTo>
                      <a:pt x="1143" y="1998"/>
                      <a:pt x="1417" y="1910"/>
                      <a:pt x="1644" y="1758"/>
                    </a:cubicBezTo>
                    <a:cubicBezTo>
                      <a:pt x="1918" y="1553"/>
                      <a:pt x="2123" y="1279"/>
                      <a:pt x="2169" y="959"/>
                    </a:cubicBezTo>
                    <a:cubicBezTo>
                      <a:pt x="2214" y="800"/>
                      <a:pt x="2191" y="617"/>
                      <a:pt x="2123" y="480"/>
                    </a:cubicBezTo>
                    <a:cubicBezTo>
                      <a:pt x="2100" y="389"/>
                      <a:pt x="2054" y="343"/>
                      <a:pt x="2009" y="275"/>
                    </a:cubicBezTo>
                    <a:cubicBezTo>
                      <a:pt x="1940" y="206"/>
                      <a:pt x="1872" y="161"/>
                      <a:pt x="1803" y="115"/>
                    </a:cubicBezTo>
                    <a:cubicBezTo>
                      <a:pt x="1735" y="69"/>
                      <a:pt x="1666" y="46"/>
                      <a:pt x="1598" y="24"/>
                    </a:cubicBezTo>
                    <a:cubicBezTo>
                      <a:pt x="1529" y="1"/>
                      <a:pt x="1438" y="1"/>
                      <a:pt x="137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45" name="Google Shape;1145;p21"/>
              <p:cNvSpPr/>
              <p:nvPr/>
            </p:nvSpPr>
            <p:spPr>
              <a:xfrm>
                <a:off x="4918673" y="226223"/>
                <a:ext cx="36436" cy="54168"/>
              </a:xfrm>
              <a:custGeom>
                <a:avLst/>
                <a:gdLst/>
                <a:ahLst/>
                <a:cxnLst/>
                <a:rect l="l" t="t" r="r" b="b"/>
                <a:pathLst>
                  <a:path w="1348" h="2004" extrusionOk="0">
                    <a:moveTo>
                      <a:pt x="275" y="1"/>
                    </a:moveTo>
                    <a:cubicBezTo>
                      <a:pt x="183" y="24"/>
                      <a:pt x="115" y="69"/>
                      <a:pt x="46" y="138"/>
                    </a:cubicBezTo>
                    <a:cubicBezTo>
                      <a:pt x="1" y="206"/>
                      <a:pt x="1" y="297"/>
                      <a:pt x="1" y="389"/>
                    </a:cubicBezTo>
                    <a:cubicBezTo>
                      <a:pt x="1" y="685"/>
                      <a:pt x="23" y="1005"/>
                      <a:pt x="160" y="1302"/>
                    </a:cubicBezTo>
                    <a:cubicBezTo>
                      <a:pt x="229" y="1439"/>
                      <a:pt x="320" y="1553"/>
                      <a:pt x="412" y="1644"/>
                    </a:cubicBezTo>
                    <a:cubicBezTo>
                      <a:pt x="480" y="1713"/>
                      <a:pt x="548" y="1781"/>
                      <a:pt x="640" y="1827"/>
                    </a:cubicBezTo>
                    <a:cubicBezTo>
                      <a:pt x="731" y="1895"/>
                      <a:pt x="822" y="1941"/>
                      <a:pt x="914" y="1987"/>
                    </a:cubicBezTo>
                    <a:cubicBezTo>
                      <a:pt x="943" y="1998"/>
                      <a:pt x="976" y="2004"/>
                      <a:pt x="1009" y="2004"/>
                    </a:cubicBezTo>
                    <a:cubicBezTo>
                      <a:pt x="1106" y="2004"/>
                      <a:pt x="1211" y="1957"/>
                      <a:pt x="1279" y="1872"/>
                    </a:cubicBezTo>
                    <a:cubicBezTo>
                      <a:pt x="1325" y="1804"/>
                      <a:pt x="1347" y="1735"/>
                      <a:pt x="1325" y="1644"/>
                    </a:cubicBezTo>
                    <a:cubicBezTo>
                      <a:pt x="1325" y="1576"/>
                      <a:pt x="1279" y="1484"/>
                      <a:pt x="1210" y="1439"/>
                    </a:cubicBezTo>
                    <a:cubicBezTo>
                      <a:pt x="1119" y="1393"/>
                      <a:pt x="1028" y="1325"/>
                      <a:pt x="937" y="1256"/>
                    </a:cubicBezTo>
                    <a:cubicBezTo>
                      <a:pt x="891" y="1188"/>
                      <a:pt x="822" y="1119"/>
                      <a:pt x="777" y="1051"/>
                    </a:cubicBezTo>
                    <a:cubicBezTo>
                      <a:pt x="754" y="1005"/>
                      <a:pt x="731" y="959"/>
                      <a:pt x="708" y="914"/>
                    </a:cubicBezTo>
                    <a:cubicBezTo>
                      <a:pt x="663" y="708"/>
                      <a:pt x="640" y="503"/>
                      <a:pt x="640" y="275"/>
                    </a:cubicBezTo>
                    <a:cubicBezTo>
                      <a:pt x="640" y="206"/>
                      <a:pt x="571" y="115"/>
                      <a:pt x="503" y="69"/>
                    </a:cubicBezTo>
                    <a:cubicBezTo>
                      <a:pt x="457" y="24"/>
                      <a:pt x="389" y="1"/>
                      <a:pt x="32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146" name="Google Shape;1146;p21"/>
            <p:cNvSpPr/>
            <p:nvPr/>
          </p:nvSpPr>
          <p:spPr>
            <a:xfrm>
              <a:off x="6343742" y="24227"/>
              <a:ext cx="228295" cy="699807"/>
            </a:xfrm>
            <a:custGeom>
              <a:avLst/>
              <a:gdLst/>
              <a:ahLst/>
              <a:cxnLst/>
              <a:rect l="l" t="t" r="r" b="b"/>
              <a:pathLst>
                <a:path w="8446" h="25890" extrusionOk="0">
                  <a:moveTo>
                    <a:pt x="8263" y="0"/>
                  </a:moveTo>
                  <a:cubicBezTo>
                    <a:pt x="8240" y="0"/>
                    <a:pt x="8194" y="23"/>
                    <a:pt x="8172" y="23"/>
                  </a:cubicBezTo>
                  <a:cubicBezTo>
                    <a:pt x="8057" y="91"/>
                    <a:pt x="7943" y="160"/>
                    <a:pt x="7829" y="251"/>
                  </a:cubicBezTo>
                  <a:cubicBezTo>
                    <a:pt x="6893" y="845"/>
                    <a:pt x="6003" y="1552"/>
                    <a:pt x="5204" y="2306"/>
                  </a:cubicBezTo>
                  <a:cubicBezTo>
                    <a:pt x="4405" y="3082"/>
                    <a:pt x="3675" y="3949"/>
                    <a:pt x="3036" y="4862"/>
                  </a:cubicBezTo>
                  <a:cubicBezTo>
                    <a:pt x="3036" y="4885"/>
                    <a:pt x="3036" y="4885"/>
                    <a:pt x="3036" y="4885"/>
                  </a:cubicBezTo>
                  <a:cubicBezTo>
                    <a:pt x="3013" y="4885"/>
                    <a:pt x="3013" y="4885"/>
                    <a:pt x="3013" y="4908"/>
                  </a:cubicBezTo>
                  <a:cubicBezTo>
                    <a:pt x="3013" y="4908"/>
                    <a:pt x="3013" y="4908"/>
                    <a:pt x="2990" y="4930"/>
                  </a:cubicBezTo>
                  <a:cubicBezTo>
                    <a:pt x="2054" y="6300"/>
                    <a:pt x="1324" y="7829"/>
                    <a:pt x="799" y="9427"/>
                  </a:cubicBezTo>
                  <a:cubicBezTo>
                    <a:pt x="274" y="11139"/>
                    <a:pt x="0" y="12919"/>
                    <a:pt x="23" y="14700"/>
                  </a:cubicBezTo>
                  <a:cubicBezTo>
                    <a:pt x="23" y="15635"/>
                    <a:pt x="114" y="16548"/>
                    <a:pt x="274" y="17462"/>
                  </a:cubicBezTo>
                  <a:cubicBezTo>
                    <a:pt x="434" y="18397"/>
                    <a:pt x="685" y="19333"/>
                    <a:pt x="1004" y="20223"/>
                  </a:cubicBezTo>
                  <a:cubicBezTo>
                    <a:pt x="1324" y="21068"/>
                    <a:pt x="1689" y="21912"/>
                    <a:pt x="2123" y="22711"/>
                  </a:cubicBezTo>
                  <a:cubicBezTo>
                    <a:pt x="2579" y="23510"/>
                    <a:pt x="3082" y="24263"/>
                    <a:pt x="3652" y="24994"/>
                  </a:cubicBezTo>
                  <a:cubicBezTo>
                    <a:pt x="3858" y="25268"/>
                    <a:pt x="4086" y="25542"/>
                    <a:pt x="4337" y="25816"/>
                  </a:cubicBezTo>
                  <a:lnTo>
                    <a:pt x="4360" y="25838"/>
                  </a:lnTo>
                  <a:cubicBezTo>
                    <a:pt x="4383" y="25873"/>
                    <a:pt x="4422" y="25890"/>
                    <a:pt x="4465" y="25890"/>
                  </a:cubicBezTo>
                  <a:cubicBezTo>
                    <a:pt x="4508" y="25890"/>
                    <a:pt x="4554" y="25873"/>
                    <a:pt x="4588" y="25838"/>
                  </a:cubicBezTo>
                  <a:cubicBezTo>
                    <a:pt x="4656" y="25770"/>
                    <a:pt x="4634" y="25679"/>
                    <a:pt x="4588" y="25610"/>
                  </a:cubicBezTo>
                  <a:cubicBezTo>
                    <a:pt x="4314" y="25313"/>
                    <a:pt x="4063" y="24994"/>
                    <a:pt x="3812" y="24697"/>
                  </a:cubicBezTo>
                  <a:cubicBezTo>
                    <a:pt x="2945" y="23533"/>
                    <a:pt x="2191" y="22278"/>
                    <a:pt x="1644" y="20931"/>
                  </a:cubicBezTo>
                  <a:lnTo>
                    <a:pt x="1644" y="20977"/>
                  </a:lnTo>
                  <a:cubicBezTo>
                    <a:pt x="1096" y="19630"/>
                    <a:pt x="708" y="18215"/>
                    <a:pt x="502" y="16777"/>
                  </a:cubicBezTo>
                  <a:cubicBezTo>
                    <a:pt x="411" y="16092"/>
                    <a:pt x="365" y="15384"/>
                    <a:pt x="342" y="14700"/>
                  </a:cubicBezTo>
                  <a:cubicBezTo>
                    <a:pt x="342" y="13878"/>
                    <a:pt x="388" y="13079"/>
                    <a:pt x="502" y="12280"/>
                  </a:cubicBezTo>
                  <a:cubicBezTo>
                    <a:pt x="502" y="12280"/>
                    <a:pt x="502" y="12303"/>
                    <a:pt x="502" y="12326"/>
                  </a:cubicBezTo>
                  <a:cubicBezTo>
                    <a:pt x="708" y="10842"/>
                    <a:pt x="1096" y="9381"/>
                    <a:pt x="1666" y="8012"/>
                  </a:cubicBezTo>
                  <a:lnTo>
                    <a:pt x="1666" y="8035"/>
                  </a:lnTo>
                  <a:cubicBezTo>
                    <a:pt x="2100" y="7008"/>
                    <a:pt x="2648" y="6003"/>
                    <a:pt x="3287" y="5067"/>
                  </a:cubicBezTo>
                  <a:cubicBezTo>
                    <a:pt x="3287" y="5067"/>
                    <a:pt x="3310" y="5067"/>
                    <a:pt x="3310" y="5045"/>
                  </a:cubicBezTo>
                  <a:cubicBezTo>
                    <a:pt x="3470" y="4816"/>
                    <a:pt x="3652" y="4588"/>
                    <a:pt x="3812" y="4360"/>
                  </a:cubicBezTo>
                  <a:cubicBezTo>
                    <a:pt x="4679" y="3219"/>
                    <a:pt x="5706" y="2214"/>
                    <a:pt x="6825" y="1347"/>
                  </a:cubicBezTo>
                  <a:lnTo>
                    <a:pt x="6825" y="1347"/>
                  </a:lnTo>
                  <a:cubicBezTo>
                    <a:pt x="6825" y="1347"/>
                    <a:pt x="6802" y="1370"/>
                    <a:pt x="6802" y="1370"/>
                  </a:cubicBezTo>
                  <a:cubicBezTo>
                    <a:pt x="7144" y="1096"/>
                    <a:pt x="7510" y="845"/>
                    <a:pt x="7875" y="594"/>
                  </a:cubicBezTo>
                  <a:cubicBezTo>
                    <a:pt x="8035" y="502"/>
                    <a:pt x="8194" y="411"/>
                    <a:pt x="8331" y="320"/>
                  </a:cubicBezTo>
                  <a:cubicBezTo>
                    <a:pt x="8423" y="274"/>
                    <a:pt x="8445" y="160"/>
                    <a:pt x="8400" y="91"/>
                  </a:cubicBezTo>
                  <a:cubicBezTo>
                    <a:pt x="8377" y="46"/>
                    <a:pt x="8309" y="0"/>
                    <a:pt x="826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47" name="Google Shape;1147;p21"/>
            <p:cNvSpPr/>
            <p:nvPr/>
          </p:nvSpPr>
          <p:spPr>
            <a:xfrm>
              <a:off x="9392101" y="2225496"/>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151"/>
        <p:cNvGrpSpPr/>
        <p:nvPr/>
      </p:nvGrpSpPr>
      <p:grpSpPr>
        <a:xfrm>
          <a:off x="0" y="0"/>
          <a:ext cx="0" cy="0"/>
          <a:chOff x="0" y="0"/>
          <a:chExt cx="0" cy="0"/>
        </a:xfrm>
      </p:grpSpPr>
      <p:sp>
        <p:nvSpPr>
          <p:cNvPr id="1152" name="Google Shape;1152;p22"/>
          <p:cNvSpPr txBox="1">
            <a:spLocks noGrp="1"/>
          </p:cNvSpPr>
          <p:nvPr>
            <p:ph type="title" idx="2"/>
          </p:nvPr>
        </p:nvSpPr>
        <p:spPr>
          <a:xfrm>
            <a:off x="539991" y="3481889"/>
            <a:ext cx="18555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Harmon School of S.D.A</a:t>
            </a:r>
            <a:endParaRPr b="1">
              <a:latin typeface="Didact Gothic"/>
              <a:ea typeface="Didact Gothic"/>
              <a:cs typeface="Didact Gothic"/>
              <a:sym typeface="Didact Gothic"/>
            </a:endParaRPr>
          </a:p>
        </p:txBody>
      </p:sp>
      <p:sp>
        <p:nvSpPr>
          <p:cNvPr id="1153" name="Google Shape;1153;p22"/>
          <p:cNvSpPr txBox="1">
            <a:spLocks noGrp="1"/>
          </p:cNvSpPr>
          <p:nvPr>
            <p:ph type="subTitle" idx="1"/>
          </p:nvPr>
        </p:nvSpPr>
        <p:spPr>
          <a:xfrm>
            <a:off x="196650" y="4219650"/>
            <a:ext cx="27819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Nihil Sine Numine</a:t>
            </a:r>
            <a:endParaRPr/>
          </a:p>
          <a:p>
            <a:pPr marL="0" lvl="0" indent="0" algn="ctr" rtl="0">
              <a:spcBef>
                <a:spcPts val="0"/>
              </a:spcBef>
              <a:spcAft>
                <a:spcPts val="0"/>
              </a:spcAft>
              <a:buNone/>
            </a:pPr>
            <a:r>
              <a:rPr lang="en" sz="1500"/>
              <a:t>(Nothing without Providence)</a:t>
            </a:r>
            <a:endParaRPr sz="1500"/>
          </a:p>
        </p:txBody>
      </p:sp>
      <p:sp>
        <p:nvSpPr>
          <p:cNvPr id="1154" name="Google Shape;1154;p22"/>
          <p:cNvSpPr txBox="1">
            <a:spLocks noGrp="1"/>
          </p:cNvSpPr>
          <p:nvPr>
            <p:ph type="title" idx="3"/>
          </p:nvPr>
        </p:nvSpPr>
        <p:spPr>
          <a:xfrm>
            <a:off x="2894250" y="3481900"/>
            <a:ext cx="23004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Mason Hall Secondary School</a:t>
            </a:r>
            <a:endParaRPr b="1">
              <a:latin typeface="Didact Gothic"/>
              <a:ea typeface="Didact Gothic"/>
              <a:cs typeface="Didact Gothic"/>
              <a:sym typeface="Didact Gothic"/>
            </a:endParaRPr>
          </a:p>
        </p:txBody>
      </p:sp>
      <p:sp>
        <p:nvSpPr>
          <p:cNvPr id="1155" name="Google Shape;1155;p22"/>
          <p:cNvSpPr txBox="1">
            <a:spLocks noGrp="1"/>
          </p:cNvSpPr>
          <p:nvPr>
            <p:ph type="subTitle" idx="4"/>
          </p:nvPr>
        </p:nvSpPr>
        <p:spPr>
          <a:xfrm>
            <a:off x="3200972" y="4219644"/>
            <a:ext cx="18555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Determination, Excellence: Our keys to success</a:t>
            </a:r>
            <a:endParaRPr/>
          </a:p>
        </p:txBody>
      </p:sp>
      <p:sp>
        <p:nvSpPr>
          <p:cNvPr id="1156" name="Google Shape;1156;p22"/>
          <p:cNvSpPr txBox="1">
            <a:spLocks noGrp="1"/>
          </p:cNvSpPr>
          <p:nvPr>
            <p:ph type="title" idx="5"/>
          </p:nvPr>
        </p:nvSpPr>
        <p:spPr>
          <a:xfrm>
            <a:off x="196650" y="6321225"/>
            <a:ext cx="2697600" cy="7371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Pentecostal Light &amp; Life Foundation High School</a:t>
            </a:r>
            <a:endParaRPr b="1">
              <a:latin typeface="Didact Gothic"/>
              <a:ea typeface="Didact Gothic"/>
              <a:cs typeface="Didact Gothic"/>
              <a:sym typeface="Didact Gothic"/>
            </a:endParaRPr>
          </a:p>
        </p:txBody>
      </p:sp>
      <p:sp>
        <p:nvSpPr>
          <p:cNvPr id="1157" name="Google Shape;1157;p22"/>
          <p:cNvSpPr txBox="1">
            <a:spLocks noGrp="1"/>
          </p:cNvSpPr>
          <p:nvPr>
            <p:ph type="subTitle" idx="6"/>
          </p:nvPr>
        </p:nvSpPr>
        <p:spPr>
          <a:xfrm>
            <a:off x="539991" y="7264192"/>
            <a:ext cx="18555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More than Conquerors</a:t>
            </a:r>
            <a:endParaRPr/>
          </a:p>
        </p:txBody>
      </p:sp>
      <p:sp>
        <p:nvSpPr>
          <p:cNvPr id="1158" name="Google Shape;1158;p22"/>
          <p:cNvSpPr txBox="1">
            <a:spLocks noGrp="1"/>
          </p:cNvSpPr>
          <p:nvPr>
            <p:ph type="title" idx="7"/>
          </p:nvPr>
        </p:nvSpPr>
        <p:spPr>
          <a:xfrm>
            <a:off x="2978525" y="6428850"/>
            <a:ext cx="23004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Roxborough Secondary School</a:t>
            </a:r>
            <a:endParaRPr b="1">
              <a:latin typeface="Didact Gothic"/>
              <a:ea typeface="Didact Gothic"/>
              <a:cs typeface="Didact Gothic"/>
              <a:sym typeface="Didact Gothic"/>
            </a:endParaRPr>
          </a:p>
        </p:txBody>
      </p:sp>
      <p:sp>
        <p:nvSpPr>
          <p:cNvPr id="1159" name="Google Shape;1159;p22"/>
          <p:cNvSpPr txBox="1">
            <a:spLocks noGrp="1"/>
          </p:cNvSpPr>
          <p:nvPr>
            <p:ph type="subTitle" idx="8"/>
          </p:nvPr>
        </p:nvSpPr>
        <p:spPr>
          <a:xfrm>
            <a:off x="3089675" y="7165875"/>
            <a:ext cx="207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Love and Service</a:t>
            </a:r>
            <a:endParaRPr/>
          </a:p>
        </p:txBody>
      </p:sp>
      <p:sp>
        <p:nvSpPr>
          <p:cNvPr id="1160" name="Google Shape;1160;p22"/>
          <p:cNvSpPr txBox="1">
            <a:spLocks noGrp="1"/>
          </p:cNvSpPr>
          <p:nvPr>
            <p:ph type="title" idx="9"/>
          </p:nvPr>
        </p:nvSpPr>
        <p:spPr>
          <a:xfrm>
            <a:off x="1200253" y="2744133"/>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b="1">
                <a:latin typeface="Didact Gothic"/>
                <a:ea typeface="Didact Gothic"/>
                <a:cs typeface="Didact Gothic"/>
                <a:sym typeface="Didact Gothic"/>
              </a:rPr>
              <a:t>0</a:t>
            </a:r>
            <a:r>
              <a:rPr lang="en"/>
              <a:t>5</a:t>
            </a:r>
            <a:endParaRPr b="1">
              <a:latin typeface="Didact Gothic"/>
              <a:ea typeface="Didact Gothic"/>
              <a:cs typeface="Didact Gothic"/>
              <a:sym typeface="Didact Gothic"/>
            </a:endParaRPr>
          </a:p>
        </p:txBody>
      </p:sp>
      <p:sp>
        <p:nvSpPr>
          <p:cNvPr id="1161" name="Google Shape;1161;p22"/>
          <p:cNvSpPr txBox="1">
            <a:spLocks noGrp="1"/>
          </p:cNvSpPr>
          <p:nvPr>
            <p:ph type="title" idx="13"/>
          </p:nvPr>
        </p:nvSpPr>
        <p:spPr>
          <a:xfrm>
            <a:off x="1200253" y="5691826"/>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b="1">
                <a:latin typeface="Didact Gothic"/>
                <a:ea typeface="Didact Gothic"/>
                <a:cs typeface="Didact Gothic"/>
                <a:sym typeface="Didact Gothic"/>
              </a:rPr>
              <a:t>0</a:t>
            </a:r>
            <a:r>
              <a:rPr lang="en"/>
              <a:t>7</a:t>
            </a:r>
            <a:endParaRPr b="1">
              <a:latin typeface="Didact Gothic"/>
              <a:ea typeface="Didact Gothic"/>
              <a:cs typeface="Didact Gothic"/>
              <a:sym typeface="Didact Gothic"/>
            </a:endParaRPr>
          </a:p>
        </p:txBody>
      </p:sp>
      <p:sp>
        <p:nvSpPr>
          <p:cNvPr id="1162" name="Google Shape;1162;p22"/>
          <p:cNvSpPr txBox="1">
            <a:spLocks noGrp="1"/>
          </p:cNvSpPr>
          <p:nvPr>
            <p:ph type="title" idx="14"/>
          </p:nvPr>
        </p:nvSpPr>
        <p:spPr>
          <a:xfrm>
            <a:off x="3861284" y="2744158"/>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b="1">
                <a:latin typeface="Didact Gothic"/>
                <a:ea typeface="Didact Gothic"/>
                <a:cs typeface="Didact Gothic"/>
                <a:sym typeface="Didact Gothic"/>
              </a:rPr>
              <a:t>0</a:t>
            </a:r>
            <a:r>
              <a:rPr lang="en"/>
              <a:t>6</a:t>
            </a:r>
            <a:endParaRPr b="1">
              <a:latin typeface="Didact Gothic"/>
              <a:ea typeface="Didact Gothic"/>
              <a:cs typeface="Didact Gothic"/>
              <a:sym typeface="Didact Gothic"/>
            </a:endParaRPr>
          </a:p>
        </p:txBody>
      </p:sp>
      <p:sp>
        <p:nvSpPr>
          <p:cNvPr id="1163" name="Google Shape;1163;p22"/>
          <p:cNvSpPr txBox="1">
            <a:spLocks noGrp="1"/>
          </p:cNvSpPr>
          <p:nvPr>
            <p:ph type="title" idx="15"/>
          </p:nvPr>
        </p:nvSpPr>
        <p:spPr>
          <a:xfrm>
            <a:off x="3861284" y="5691826"/>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b="1">
                <a:latin typeface="Didact Gothic"/>
                <a:ea typeface="Didact Gothic"/>
                <a:cs typeface="Didact Gothic"/>
                <a:sym typeface="Didact Gothic"/>
              </a:rPr>
              <a:t>0</a:t>
            </a:r>
            <a:r>
              <a:rPr lang="en"/>
              <a:t>8</a:t>
            </a:r>
            <a:endParaRPr b="1">
              <a:latin typeface="Didact Gothic"/>
              <a:ea typeface="Didact Gothic"/>
              <a:cs typeface="Didact Gothic"/>
              <a:sym typeface="Didact Gothic"/>
            </a:endParaRPr>
          </a:p>
        </p:txBody>
      </p:sp>
      <p:grpSp>
        <p:nvGrpSpPr>
          <p:cNvPr id="1164" name="Google Shape;1164;p22"/>
          <p:cNvGrpSpPr/>
          <p:nvPr/>
        </p:nvGrpSpPr>
        <p:grpSpPr>
          <a:xfrm>
            <a:off x="4059213" y="-231"/>
            <a:ext cx="3793040" cy="9144164"/>
            <a:chOff x="5032016" y="-187487"/>
            <a:chExt cx="5912768" cy="5542589"/>
          </a:xfrm>
        </p:grpSpPr>
        <p:grpSp>
          <p:nvGrpSpPr>
            <p:cNvPr id="1165" name="Google Shape;1165;p22"/>
            <p:cNvGrpSpPr/>
            <p:nvPr/>
          </p:nvGrpSpPr>
          <p:grpSpPr>
            <a:xfrm rot="3083418">
              <a:off x="7486434" y="160600"/>
              <a:ext cx="570639" cy="175197"/>
              <a:chOff x="-3833925" y="450400"/>
              <a:chExt cx="570650" cy="175200"/>
            </a:xfrm>
          </p:grpSpPr>
          <p:sp>
            <p:nvSpPr>
              <p:cNvPr id="1166" name="Google Shape;1166;p22"/>
              <p:cNvSpPr/>
              <p:nvPr/>
            </p:nvSpPr>
            <p:spPr>
              <a:xfrm>
                <a:off x="-3828225" y="450400"/>
                <a:ext cx="81075" cy="64500"/>
              </a:xfrm>
              <a:custGeom>
                <a:avLst/>
                <a:gdLst/>
                <a:ahLst/>
                <a:cxnLst/>
                <a:rect l="l" t="t" r="r" b="b"/>
                <a:pathLst>
                  <a:path w="3243" h="2580" extrusionOk="0">
                    <a:moveTo>
                      <a:pt x="3037" y="0"/>
                    </a:moveTo>
                    <a:lnTo>
                      <a:pt x="1" y="662"/>
                    </a:lnTo>
                    <a:lnTo>
                      <a:pt x="2443" y="2579"/>
                    </a:lnTo>
                    <a:lnTo>
                      <a:pt x="3242" y="1392"/>
                    </a:lnTo>
                    <a:lnTo>
                      <a:pt x="3037" y="0"/>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67" name="Google Shape;1167;p22"/>
              <p:cNvSpPr/>
              <p:nvPr/>
            </p:nvSpPr>
            <p:spPr>
              <a:xfrm>
                <a:off x="-3767150" y="450400"/>
                <a:ext cx="503875" cy="175200"/>
              </a:xfrm>
              <a:custGeom>
                <a:avLst/>
                <a:gdLst/>
                <a:ahLst/>
                <a:cxnLst/>
                <a:rect l="l" t="t" r="r" b="b"/>
                <a:pathLst>
                  <a:path w="20155" h="7008" extrusionOk="0">
                    <a:moveTo>
                      <a:pt x="594" y="0"/>
                    </a:moveTo>
                    <a:lnTo>
                      <a:pt x="0" y="2579"/>
                    </a:lnTo>
                    <a:lnTo>
                      <a:pt x="19562" y="7007"/>
                    </a:lnTo>
                    <a:lnTo>
                      <a:pt x="20155" y="4405"/>
                    </a:lnTo>
                    <a:lnTo>
                      <a:pt x="594" y="0"/>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68" name="Google Shape;1168;p22"/>
              <p:cNvSpPr/>
              <p:nvPr/>
            </p:nvSpPr>
            <p:spPr>
              <a:xfrm>
                <a:off x="-3833925" y="460100"/>
                <a:ext cx="36550" cy="26825"/>
              </a:xfrm>
              <a:custGeom>
                <a:avLst/>
                <a:gdLst/>
                <a:ahLst/>
                <a:cxnLst/>
                <a:rect l="l" t="t" r="r" b="b"/>
                <a:pathLst>
                  <a:path w="1462" h="1073" extrusionOk="0">
                    <a:moveTo>
                      <a:pt x="1462" y="0"/>
                    </a:moveTo>
                    <a:lnTo>
                      <a:pt x="1" y="228"/>
                    </a:lnTo>
                    <a:lnTo>
                      <a:pt x="1233" y="1073"/>
                    </a:lnTo>
                    <a:lnTo>
                      <a:pt x="1462" y="0"/>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69" name="Google Shape;1169;p22"/>
              <p:cNvSpPr/>
              <p:nvPr/>
            </p:nvSpPr>
            <p:spPr>
              <a:xfrm>
                <a:off x="-3759750" y="450400"/>
                <a:ext cx="496475" cy="142675"/>
              </a:xfrm>
              <a:custGeom>
                <a:avLst/>
                <a:gdLst/>
                <a:ahLst/>
                <a:cxnLst/>
                <a:rect l="l" t="t" r="r" b="b"/>
                <a:pathLst>
                  <a:path w="19859" h="5707" extrusionOk="0">
                    <a:moveTo>
                      <a:pt x="298" y="0"/>
                    </a:moveTo>
                    <a:lnTo>
                      <a:pt x="1" y="1301"/>
                    </a:lnTo>
                    <a:lnTo>
                      <a:pt x="19562" y="5706"/>
                    </a:lnTo>
                    <a:lnTo>
                      <a:pt x="19859" y="4405"/>
                    </a:lnTo>
                    <a:lnTo>
                      <a:pt x="298" y="0"/>
                    </a:ln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70" name="Google Shape;1170;p22"/>
              <p:cNvSpPr/>
              <p:nvPr/>
            </p:nvSpPr>
            <p:spPr>
              <a:xfrm>
                <a:off x="-3457300" y="527425"/>
                <a:ext cx="120425" cy="25700"/>
              </a:xfrm>
              <a:custGeom>
                <a:avLst/>
                <a:gdLst/>
                <a:ahLst/>
                <a:cxnLst/>
                <a:rect l="l" t="t" r="r" b="b"/>
                <a:pathLst>
                  <a:path w="4817" h="1028" fill="none" extrusionOk="0">
                    <a:moveTo>
                      <a:pt x="4817" y="1028"/>
                    </a:moveTo>
                    <a:lnTo>
                      <a:pt x="0" y="0"/>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71" name="Google Shape;1171;p22"/>
              <p:cNvSpPr/>
              <p:nvPr/>
            </p:nvSpPr>
            <p:spPr>
              <a:xfrm>
                <a:off x="-3635900" y="489750"/>
                <a:ext cx="120425" cy="25150"/>
              </a:xfrm>
              <a:custGeom>
                <a:avLst/>
                <a:gdLst/>
                <a:ahLst/>
                <a:cxnLst/>
                <a:rect l="l" t="t" r="r" b="b"/>
                <a:pathLst>
                  <a:path w="4817" h="1006" fill="none" extrusionOk="0">
                    <a:moveTo>
                      <a:pt x="4816" y="1005"/>
                    </a:moveTo>
                    <a:lnTo>
                      <a:pt x="0" y="1"/>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72" name="Google Shape;1172;p22"/>
              <p:cNvSpPr/>
              <p:nvPr/>
            </p:nvSpPr>
            <p:spPr>
              <a:xfrm>
                <a:off x="-3480700" y="567375"/>
                <a:ext cx="120425" cy="25700"/>
              </a:xfrm>
              <a:custGeom>
                <a:avLst/>
                <a:gdLst/>
                <a:ahLst/>
                <a:cxnLst/>
                <a:rect l="l" t="t" r="r" b="b"/>
                <a:pathLst>
                  <a:path w="4817" h="1028" fill="none" extrusionOk="0">
                    <a:moveTo>
                      <a:pt x="4817" y="1027"/>
                    </a:moveTo>
                    <a:lnTo>
                      <a:pt x="1" y="0"/>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73" name="Google Shape;1173;p22"/>
              <p:cNvSpPr/>
              <p:nvPr/>
            </p:nvSpPr>
            <p:spPr>
              <a:xfrm>
                <a:off x="-3614800" y="537700"/>
                <a:ext cx="52525" cy="11425"/>
              </a:xfrm>
              <a:custGeom>
                <a:avLst/>
                <a:gdLst/>
                <a:ahLst/>
                <a:cxnLst/>
                <a:rect l="l" t="t" r="r" b="b"/>
                <a:pathLst>
                  <a:path w="2101" h="457" fill="none" extrusionOk="0">
                    <a:moveTo>
                      <a:pt x="2101" y="457"/>
                    </a:moveTo>
                    <a:lnTo>
                      <a:pt x="1" y="0"/>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174" name="Google Shape;1174;p22"/>
            <p:cNvGrpSpPr/>
            <p:nvPr/>
          </p:nvGrpSpPr>
          <p:grpSpPr>
            <a:xfrm rot="-2242651">
              <a:off x="5650891" y="446765"/>
              <a:ext cx="527306" cy="630612"/>
              <a:chOff x="-2907775" y="821875"/>
              <a:chExt cx="527275" cy="630575"/>
            </a:xfrm>
          </p:grpSpPr>
          <p:sp>
            <p:nvSpPr>
              <p:cNvPr id="1175" name="Google Shape;1175;p22"/>
              <p:cNvSpPr/>
              <p:nvPr/>
            </p:nvSpPr>
            <p:spPr>
              <a:xfrm>
                <a:off x="-2907775" y="821875"/>
                <a:ext cx="527275" cy="570650"/>
              </a:xfrm>
              <a:custGeom>
                <a:avLst/>
                <a:gdLst/>
                <a:ahLst/>
                <a:cxnLst/>
                <a:rect l="l" t="t" r="r" b="b"/>
                <a:pathLst>
                  <a:path w="21091" h="22826" extrusionOk="0">
                    <a:moveTo>
                      <a:pt x="18009" y="0"/>
                    </a:moveTo>
                    <a:lnTo>
                      <a:pt x="2762" y="2283"/>
                    </a:lnTo>
                    <a:lnTo>
                      <a:pt x="0" y="3264"/>
                    </a:lnTo>
                    <a:lnTo>
                      <a:pt x="20178" y="22826"/>
                    </a:lnTo>
                    <a:lnTo>
                      <a:pt x="21091" y="21935"/>
                    </a:lnTo>
                    <a:lnTo>
                      <a:pt x="18009"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76" name="Google Shape;1176;p22"/>
              <p:cNvSpPr/>
              <p:nvPr/>
            </p:nvSpPr>
            <p:spPr>
              <a:xfrm>
                <a:off x="-2907775" y="844125"/>
                <a:ext cx="504450" cy="608325"/>
              </a:xfrm>
              <a:custGeom>
                <a:avLst/>
                <a:gdLst/>
                <a:ahLst/>
                <a:cxnLst/>
                <a:rect l="l" t="t" r="r" b="b"/>
                <a:pathLst>
                  <a:path w="20178" h="24333" extrusionOk="0">
                    <a:moveTo>
                      <a:pt x="1989" y="5904"/>
                    </a:moveTo>
                    <a:cubicBezTo>
                      <a:pt x="2168" y="5904"/>
                      <a:pt x="2331" y="6050"/>
                      <a:pt x="2351" y="6232"/>
                    </a:cubicBezTo>
                    <a:cubicBezTo>
                      <a:pt x="2374" y="6437"/>
                      <a:pt x="2237" y="6643"/>
                      <a:pt x="2009" y="6665"/>
                    </a:cubicBezTo>
                    <a:cubicBezTo>
                      <a:pt x="1994" y="6667"/>
                      <a:pt x="1979" y="6668"/>
                      <a:pt x="1964" y="6668"/>
                    </a:cubicBezTo>
                    <a:cubicBezTo>
                      <a:pt x="1777" y="6668"/>
                      <a:pt x="1617" y="6536"/>
                      <a:pt x="1575" y="6346"/>
                    </a:cubicBezTo>
                    <a:cubicBezTo>
                      <a:pt x="1552" y="6118"/>
                      <a:pt x="1712" y="5935"/>
                      <a:pt x="1917" y="5912"/>
                    </a:cubicBezTo>
                    <a:cubicBezTo>
                      <a:pt x="1941" y="5907"/>
                      <a:pt x="1965" y="5904"/>
                      <a:pt x="1989" y="5904"/>
                    </a:cubicBezTo>
                    <a:close/>
                    <a:moveTo>
                      <a:pt x="2282" y="8192"/>
                    </a:moveTo>
                    <a:cubicBezTo>
                      <a:pt x="2471" y="8192"/>
                      <a:pt x="2650" y="8324"/>
                      <a:pt x="2671" y="8514"/>
                    </a:cubicBezTo>
                    <a:cubicBezTo>
                      <a:pt x="2694" y="8743"/>
                      <a:pt x="2557" y="8925"/>
                      <a:pt x="2351" y="8948"/>
                    </a:cubicBezTo>
                    <a:cubicBezTo>
                      <a:pt x="2325" y="8953"/>
                      <a:pt x="2299" y="8956"/>
                      <a:pt x="2273" y="8956"/>
                    </a:cubicBezTo>
                    <a:cubicBezTo>
                      <a:pt x="2082" y="8956"/>
                      <a:pt x="1935" y="8810"/>
                      <a:pt x="1895" y="8628"/>
                    </a:cubicBezTo>
                    <a:cubicBezTo>
                      <a:pt x="1872" y="8423"/>
                      <a:pt x="2032" y="8218"/>
                      <a:pt x="2237" y="8195"/>
                    </a:cubicBezTo>
                    <a:cubicBezTo>
                      <a:pt x="2252" y="8193"/>
                      <a:pt x="2267" y="8192"/>
                      <a:pt x="2282" y="8192"/>
                    </a:cubicBezTo>
                    <a:close/>
                    <a:moveTo>
                      <a:pt x="2596" y="10475"/>
                    </a:moveTo>
                    <a:cubicBezTo>
                      <a:pt x="2788" y="10475"/>
                      <a:pt x="2969" y="10627"/>
                      <a:pt x="2990" y="10820"/>
                    </a:cubicBezTo>
                    <a:cubicBezTo>
                      <a:pt x="3013" y="11025"/>
                      <a:pt x="2876" y="11230"/>
                      <a:pt x="2671" y="11253"/>
                    </a:cubicBezTo>
                    <a:cubicBezTo>
                      <a:pt x="2654" y="11255"/>
                      <a:pt x="2638" y="11256"/>
                      <a:pt x="2622" y="11256"/>
                    </a:cubicBezTo>
                    <a:cubicBezTo>
                      <a:pt x="2417" y="11256"/>
                      <a:pt x="2257" y="11123"/>
                      <a:pt x="2214" y="10911"/>
                    </a:cubicBezTo>
                    <a:cubicBezTo>
                      <a:pt x="2191" y="10705"/>
                      <a:pt x="2351" y="10523"/>
                      <a:pt x="2557" y="10477"/>
                    </a:cubicBezTo>
                    <a:cubicBezTo>
                      <a:pt x="2570" y="10476"/>
                      <a:pt x="2583" y="10475"/>
                      <a:pt x="2596" y="10475"/>
                    </a:cubicBezTo>
                    <a:close/>
                    <a:moveTo>
                      <a:pt x="2948" y="12775"/>
                    </a:moveTo>
                    <a:cubicBezTo>
                      <a:pt x="3127" y="12775"/>
                      <a:pt x="3290" y="12921"/>
                      <a:pt x="3310" y="13102"/>
                    </a:cubicBezTo>
                    <a:cubicBezTo>
                      <a:pt x="3333" y="13308"/>
                      <a:pt x="3196" y="13513"/>
                      <a:pt x="2990" y="13536"/>
                    </a:cubicBezTo>
                    <a:cubicBezTo>
                      <a:pt x="2964" y="13541"/>
                      <a:pt x="2938" y="13544"/>
                      <a:pt x="2913" y="13544"/>
                    </a:cubicBezTo>
                    <a:cubicBezTo>
                      <a:pt x="2721" y="13544"/>
                      <a:pt x="2574" y="13398"/>
                      <a:pt x="2534" y="13216"/>
                    </a:cubicBezTo>
                    <a:cubicBezTo>
                      <a:pt x="2511" y="13011"/>
                      <a:pt x="2671" y="12805"/>
                      <a:pt x="2876" y="12783"/>
                    </a:cubicBezTo>
                    <a:cubicBezTo>
                      <a:pt x="2900" y="12777"/>
                      <a:pt x="2924" y="12775"/>
                      <a:pt x="2948" y="12775"/>
                    </a:cubicBezTo>
                    <a:close/>
                    <a:moveTo>
                      <a:pt x="3240" y="15063"/>
                    </a:moveTo>
                    <a:cubicBezTo>
                      <a:pt x="3430" y="15063"/>
                      <a:pt x="3608" y="15196"/>
                      <a:pt x="3629" y="15407"/>
                    </a:cubicBezTo>
                    <a:cubicBezTo>
                      <a:pt x="3652" y="15613"/>
                      <a:pt x="3515" y="15796"/>
                      <a:pt x="3310" y="15841"/>
                    </a:cubicBezTo>
                    <a:cubicBezTo>
                      <a:pt x="3295" y="15843"/>
                      <a:pt x="3281" y="15843"/>
                      <a:pt x="3267" y="15843"/>
                    </a:cubicBezTo>
                    <a:cubicBezTo>
                      <a:pt x="3059" y="15843"/>
                      <a:pt x="2898" y="15691"/>
                      <a:pt x="2876" y="15499"/>
                    </a:cubicBezTo>
                    <a:cubicBezTo>
                      <a:pt x="2831" y="15293"/>
                      <a:pt x="2990" y="15088"/>
                      <a:pt x="3196" y="15065"/>
                    </a:cubicBezTo>
                    <a:cubicBezTo>
                      <a:pt x="3211" y="15063"/>
                      <a:pt x="3226" y="15063"/>
                      <a:pt x="3240" y="15063"/>
                    </a:cubicBezTo>
                    <a:close/>
                    <a:moveTo>
                      <a:pt x="3587" y="17363"/>
                    </a:moveTo>
                    <a:cubicBezTo>
                      <a:pt x="3766" y="17363"/>
                      <a:pt x="3929" y="17508"/>
                      <a:pt x="3949" y="17690"/>
                    </a:cubicBezTo>
                    <a:cubicBezTo>
                      <a:pt x="3972" y="17895"/>
                      <a:pt x="3835" y="18101"/>
                      <a:pt x="3629" y="18124"/>
                    </a:cubicBezTo>
                    <a:cubicBezTo>
                      <a:pt x="3613" y="18125"/>
                      <a:pt x="3596" y="18126"/>
                      <a:pt x="3580" y="18126"/>
                    </a:cubicBezTo>
                    <a:cubicBezTo>
                      <a:pt x="3375" y="18126"/>
                      <a:pt x="3217" y="17995"/>
                      <a:pt x="3196" y="17804"/>
                    </a:cubicBezTo>
                    <a:cubicBezTo>
                      <a:pt x="3150" y="17576"/>
                      <a:pt x="3310" y="17393"/>
                      <a:pt x="3515" y="17370"/>
                    </a:cubicBezTo>
                    <a:cubicBezTo>
                      <a:pt x="3539" y="17365"/>
                      <a:pt x="3563" y="17363"/>
                      <a:pt x="3587" y="17363"/>
                    </a:cubicBezTo>
                    <a:close/>
                    <a:moveTo>
                      <a:pt x="3880" y="19651"/>
                    </a:moveTo>
                    <a:cubicBezTo>
                      <a:pt x="4069" y="19651"/>
                      <a:pt x="4247" y="19782"/>
                      <a:pt x="4269" y="19973"/>
                    </a:cubicBezTo>
                    <a:cubicBezTo>
                      <a:pt x="4291" y="20201"/>
                      <a:pt x="4154" y="20383"/>
                      <a:pt x="3949" y="20406"/>
                    </a:cubicBezTo>
                    <a:cubicBezTo>
                      <a:pt x="3922" y="20412"/>
                      <a:pt x="3896" y="20414"/>
                      <a:pt x="3871" y="20414"/>
                    </a:cubicBezTo>
                    <a:cubicBezTo>
                      <a:pt x="3680" y="20414"/>
                      <a:pt x="3535" y="20268"/>
                      <a:pt x="3515" y="20087"/>
                    </a:cubicBezTo>
                    <a:cubicBezTo>
                      <a:pt x="3470" y="19881"/>
                      <a:pt x="3629" y="19676"/>
                      <a:pt x="3835" y="19653"/>
                    </a:cubicBezTo>
                    <a:cubicBezTo>
                      <a:pt x="3850" y="19651"/>
                      <a:pt x="3865" y="19651"/>
                      <a:pt x="3880" y="19651"/>
                    </a:cubicBezTo>
                    <a:close/>
                    <a:moveTo>
                      <a:pt x="17096" y="0"/>
                    </a:moveTo>
                    <a:lnTo>
                      <a:pt x="0" y="2374"/>
                    </a:lnTo>
                    <a:lnTo>
                      <a:pt x="3059" y="24332"/>
                    </a:lnTo>
                    <a:lnTo>
                      <a:pt x="20178" y="21936"/>
                    </a:lnTo>
                    <a:lnTo>
                      <a:pt x="17096" y="0"/>
                    </a:ln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77" name="Google Shape;1177;p22"/>
              <p:cNvSpPr/>
              <p:nvPr/>
            </p:nvSpPr>
            <p:spPr>
              <a:xfrm>
                <a:off x="-2777100" y="975950"/>
                <a:ext cx="250525" cy="124400"/>
              </a:xfrm>
              <a:custGeom>
                <a:avLst/>
                <a:gdLst/>
                <a:ahLst/>
                <a:cxnLst/>
                <a:rect l="l" t="t" r="r" b="b"/>
                <a:pathLst>
                  <a:path w="10021" h="4976" extrusionOk="0">
                    <a:moveTo>
                      <a:pt x="9518" y="0"/>
                    </a:moveTo>
                    <a:lnTo>
                      <a:pt x="0" y="1347"/>
                    </a:lnTo>
                    <a:lnTo>
                      <a:pt x="525" y="4976"/>
                    </a:lnTo>
                    <a:lnTo>
                      <a:pt x="10020" y="3652"/>
                    </a:lnTo>
                    <a:lnTo>
                      <a:pt x="9518"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78" name="Google Shape;1178;p22"/>
              <p:cNvSpPr/>
              <p:nvPr/>
            </p:nvSpPr>
            <p:spPr>
              <a:xfrm>
                <a:off x="-2480375" y="821875"/>
                <a:ext cx="99875" cy="570650"/>
              </a:xfrm>
              <a:custGeom>
                <a:avLst/>
                <a:gdLst/>
                <a:ahLst/>
                <a:cxnLst/>
                <a:rect l="l" t="t" r="r" b="b"/>
                <a:pathLst>
                  <a:path w="3995" h="22826" extrusionOk="0">
                    <a:moveTo>
                      <a:pt x="913" y="0"/>
                    </a:moveTo>
                    <a:lnTo>
                      <a:pt x="0" y="890"/>
                    </a:lnTo>
                    <a:lnTo>
                      <a:pt x="3082" y="22826"/>
                    </a:lnTo>
                    <a:lnTo>
                      <a:pt x="3995" y="21935"/>
                    </a:lnTo>
                    <a:lnTo>
                      <a:pt x="913" y="0"/>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79" name="Google Shape;1179;p22"/>
              <p:cNvSpPr/>
              <p:nvPr/>
            </p:nvSpPr>
            <p:spPr>
              <a:xfrm>
                <a:off x="-2749150" y="999900"/>
                <a:ext cx="187200" cy="29125"/>
              </a:xfrm>
              <a:custGeom>
                <a:avLst/>
                <a:gdLst/>
                <a:ahLst/>
                <a:cxnLst/>
                <a:rect l="l" t="t" r="r" b="b"/>
                <a:pathLst>
                  <a:path w="7488" h="1165" extrusionOk="0">
                    <a:moveTo>
                      <a:pt x="7487" y="1"/>
                    </a:moveTo>
                    <a:lnTo>
                      <a:pt x="1" y="1051"/>
                    </a:lnTo>
                    <a:lnTo>
                      <a:pt x="23" y="1165"/>
                    </a:lnTo>
                    <a:lnTo>
                      <a:pt x="7487" y="115"/>
                    </a:lnTo>
                    <a:lnTo>
                      <a:pt x="7487" y="1"/>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80" name="Google Shape;1180;p22"/>
              <p:cNvSpPr/>
              <p:nvPr/>
            </p:nvSpPr>
            <p:spPr>
              <a:xfrm>
                <a:off x="-2746875" y="1015875"/>
                <a:ext cx="187200" cy="29125"/>
              </a:xfrm>
              <a:custGeom>
                <a:avLst/>
                <a:gdLst/>
                <a:ahLst/>
                <a:cxnLst/>
                <a:rect l="l" t="t" r="r" b="b"/>
                <a:pathLst>
                  <a:path w="7488" h="1165" extrusionOk="0">
                    <a:moveTo>
                      <a:pt x="7488" y="1"/>
                    </a:moveTo>
                    <a:lnTo>
                      <a:pt x="1" y="1051"/>
                    </a:lnTo>
                    <a:lnTo>
                      <a:pt x="24" y="1165"/>
                    </a:lnTo>
                    <a:lnTo>
                      <a:pt x="7488" y="115"/>
                    </a:lnTo>
                    <a:lnTo>
                      <a:pt x="7488" y="1"/>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81" name="Google Shape;1181;p22"/>
              <p:cNvSpPr/>
              <p:nvPr/>
            </p:nvSpPr>
            <p:spPr>
              <a:xfrm>
                <a:off x="-2744575" y="1031850"/>
                <a:ext cx="187175" cy="29150"/>
              </a:xfrm>
              <a:custGeom>
                <a:avLst/>
                <a:gdLst/>
                <a:ahLst/>
                <a:cxnLst/>
                <a:rect l="l" t="t" r="r" b="b"/>
                <a:pathLst>
                  <a:path w="7487" h="1166" extrusionOk="0">
                    <a:moveTo>
                      <a:pt x="7487" y="1"/>
                    </a:moveTo>
                    <a:lnTo>
                      <a:pt x="0" y="1051"/>
                    </a:lnTo>
                    <a:lnTo>
                      <a:pt x="23" y="1165"/>
                    </a:lnTo>
                    <a:lnTo>
                      <a:pt x="7487" y="115"/>
                    </a:lnTo>
                    <a:lnTo>
                      <a:pt x="7487" y="1"/>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82" name="Google Shape;1182;p22"/>
              <p:cNvSpPr/>
              <p:nvPr/>
            </p:nvSpPr>
            <p:spPr>
              <a:xfrm>
                <a:off x="-2742300" y="1047850"/>
                <a:ext cx="187200" cy="29125"/>
              </a:xfrm>
              <a:custGeom>
                <a:avLst/>
                <a:gdLst/>
                <a:ahLst/>
                <a:cxnLst/>
                <a:rect l="l" t="t" r="r" b="b"/>
                <a:pathLst>
                  <a:path w="7488" h="1165" extrusionOk="0">
                    <a:moveTo>
                      <a:pt x="7464" y="0"/>
                    </a:moveTo>
                    <a:lnTo>
                      <a:pt x="1" y="1050"/>
                    </a:lnTo>
                    <a:lnTo>
                      <a:pt x="23" y="1164"/>
                    </a:lnTo>
                    <a:lnTo>
                      <a:pt x="7487" y="114"/>
                    </a:lnTo>
                    <a:lnTo>
                      <a:pt x="7464" y="0"/>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83" name="Google Shape;1183;p22"/>
              <p:cNvSpPr/>
              <p:nvPr/>
            </p:nvSpPr>
            <p:spPr>
              <a:xfrm>
                <a:off x="-2837025" y="844125"/>
                <a:ext cx="433700" cy="608325"/>
              </a:xfrm>
              <a:custGeom>
                <a:avLst/>
                <a:gdLst/>
                <a:ahLst/>
                <a:cxnLst/>
                <a:rect l="l" t="t" r="r" b="b"/>
                <a:pathLst>
                  <a:path w="17348" h="24333" extrusionOk="0">
                    <a:moveTo>
                      <a:pt x="14266" y="0"/>
                    </a:moveTo>
                    <a:cubicBezTo>
                      <a:pt x="14288" y="154"/>
                      <a:pt x="14309" y="309"/>
                      <a:pt x="14331" y="463"/>
                    </a:cubicBezTo>
                    <a:lnTo>
                      <a:pt x="14331" y="463"/>
                    </a:lnTo>
                    <a:cubicBezTo>
                      <a:pt x="14310" y="310"/>
                      <a:pt x="14289" y="156"/>
                      <a:pt x="14266" y="0"/>
                    </a:cubicBezTo>
                    <a:close/>
                    <a:moveTo>
                      <a:pt x="14331" y="464"/>
                    </a:moveTo>
                    <a:cubicBezTo>
                      <a:pt x="16790" y="18676"/>
                      <a:pt x="6723" y="21670"/>
                      <a:pt x="1" y="22620"/>
                    </a:cubicBezTo>
                    <a:lnTo>
                      <a:pt x="229" y="24332"/>
                    </a:lnTo>
                    <a:lnTo>
                      <a:pt x="17348" y="21936"/>
                    </a:lnTo>
                    <a:cubicBezTo>
                      <a:pt x="17348" y="21936"/>
                      <a:pt x="15668" y="10022"/>
                      <a:pt x="14331" y="464"/>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84" name="Google Shape;1184;p22"/>
              <p:cNvSpPr/>
              <p:nvPr/>
            </p:nvSpPr>
            <p:spPr>
              <a:xfrm>
                <a:off x="-2810200" y="1076950"/>
                <a:ext cx="18275" cy="95875"/>
              </a:xfrm>
              <a:custGeom>
                <a:avLst/>
                <a:gdLst/>
                <a:ahLst/>
                <a:cxnLst/>
                <a:rect l="l" t="t" r="r" b="b"/>
                <a:pathLst>
                  <a:path w="731" h="3835" extrusionOk="0">
                    <a:moveTo>
                      <a:pt x="183" y="0"/>
                    </a:moveTo>
                    <a:cubicBezTo>
                      <a:pt x="114" y="0"/>
                      <a:pt x="46" y="46"/>
                      <a:pt x="23" y="137"/>
                    </a:cubicBezTo>
                    <a:cubicBezTo>
                      <a:pt x="0" y="160"/>
                      <a:pt x="0" y="183"/>
                      <a:pt x="0" y="206"/>
                    </a:cubicBezTo>
                    <a:cubicBezTo>
                      <a:pt x="23" y="365"/>
                      <a:pt x="23" y="525"/>
                      <a:pt x="46" y="662"/>
                    </a:cubicBezTo>
                    <a:cubicBezTo>
                      <a:pt x="46" y="799"/>
                      <a:pt x="92" y="936"/>
                      <a:pt x="114" y="1073"/>
                    </a:cubicBezTo>
                    <a:cubicBezTo>
                      <a:pt x="137" y="1233"/>
                      <a:pt x="183" y="1370"/>
                      <a:pt x="206" y="1507"/>
                    </a:cubicBezTo>
                    <a:cubicBezTo>
                      <a:pt x="206" y="1575"/>
                      <a:pt x="229" y="1621"/>
                      <a:pt x="251" y="1689"/>
                    </a:cubicBezTo>
                    <a:cubicBezTo>
                      <a:pt x="274" y="1758"/>
                      <a:pt x="274" y="1849"/>
                      <a:pt x="297" y="1917"/>
                    </a:cubicBezTo>
                    <a:cubicBezTo>
                      <a:pt x="343" y="2191"/>
                      <a:pt x="388" y="2488"/>
                      <a:pt x="411" y="2785"/>
                    </a:cubicBezTo>
                    <a:cubicBezTo>
                      <a:pt x="434" y="2922"/>
                      <a:pt x="457" y="3059"/>
                      <a:pt x="457" y="3196"/>
                    </a:cubicBezTo>
                    <a:cubicBezTo>
                      <a:pt x="480" y="3264"/>
                      <a:pt x="480" y="3355"/>
                      <a:pt x="480" y="3424"/>
                    </a:cubicBezTo>
                    <a:cubicBezTo>
                      <a:pt x="502" y="3515"/>
                      <a:pt x="502" y="3629"/>
                      <a:pt x="502" y="3721"/>
                    </a:cubicBezTo>
                    <a:cubicBezTo>
                      <a:pt x="525" y="3789"/>
                      <a:pt x="571" y="3835"/>
                      <a:pt x="639" y="3835"/>
                    </a:cubicBezTo>
                    <a:cubicBezTo>
                      <a:pt x="685" y="3835"/>
                      <a:pt x="731" y="3766"/>
                      <a:pt x="731" y="3721"/>
                    </a:cubicBezTo>
                    <a:cubicBezTo>
                      <a:pt x="731" y="3538"/>
                      <a:pt x="708" y="3378"/>
                      <a:pt x="685" y="3196"/>
                    </a:cubicBezTo>
                    <a:cubicBezTo>
                      <a:pt x="685" y="3059"/>
                      <a:pt x="685" y="2922"/>
                      <a:pt x="662" y="2785"/>
                    </a:cubicBezTo>
                    <a:cubicBezTo>
                      <a:pt x="662" y="2488"/>
                      <a:pt x="617" y="2214"/>
                      <a:pt x="594" y="1917"/>
                    </a:cubicBezTo>
                    <a:cubicBezTo>
                      <a:pt x="594" y="1781"/>
                      <a:pt x="571" y="1621"/>
                      <a:pt x="548" y="1484"/>
                    </a:cubicBezTo>
                    <a:cubicBezTo>
                      <a:pt x="525" y="1347"/>
                      <a:pt x="502" y="1187"/>
                      <a:pt x="480" y="1050"/>
                    </a:cubicBezTo>
                    <a:cubicBezTo>
                      <a:pt x="457" y="913"/>
                      <a:pt x="434" y="799"/>
                      <a:pt x="434" y="662"/>
                    </a:cubicBezTo>
                    <a:cubicBezTo>
                      <a:pt x="411" y="525"/>
                      <a:pt x="411" y="365"/>
                      <a:pt x="411" y="228"/>
                    </a:cubicBezTo>
                    <a:lnTo>
                      <a:pt x="388" y="183"/>
                    </a:lnTo>
                    <a:cubicBezTo>
                      <a:pt x="388" y="137"/>
                      <a:pt x="366" y="91"/>
                      <a:pt x="343" y="46"/>
                    </a:cubicBezTo>
                    <a:cubicBezTo>
                      <a:pt x="297" y="23"/>
                      <a:pt x="251" y="0"/>
                      <a:pt x="183"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85" name="Google Shape;1185;p22"/>
              <p:cNvSpPr/>
              <p:nvPr/>
            </p:nvSpPr>
            <p:spPr>
              <a:xfrm>
                <a:off x="-2808500" y="940125"/>
                <a:ext cx="14875" cy="65100"/>
              </a:xfrm>
              <a:custGeom>
                <a:avLst/>
                <a:gdLst/>
                <a:ahLst/>
                <a:cxnLst/>
                <a:rect l="l" t="t" r="r" b="b"/>
                <a:pathLst>
                  <a:path w="595" h="2604" extrusionOk="0">
                    <a:moveTo>
                      <a:pt x="129" y="1"/>
                    </a:moveTo>
                    <a:cubicBezTo>
                      <a:pt x="115" y="1"/>
                      <a:pt x="103" y="6"/>
                      <a:pt x="92" y="18"/>
                    </a:cubicBezTo>
                    <a:cubicBezTo>
                      <a:pt x="46" y="18"/>
                      <a:pt x="24" y="41"/>
                      <a:pt x="24" y="64"/>
                    </a:cubicBezTo>
                    <a:cubicBezTo>
                      <a:pt x="24" y="86"/>
                      <a:pt x="24" y="86"/>
                      <a:pt x="24" y="86"/>
                    </a:cubicBezTo>
                    <a:cubicBezTo>
                      <a:pt x="1" y="109"/>
                      <a:pt x="1" y="132"/>
                      <a:pt x="24" y="155"/>
                    </a:cubicBezTo>
                    <a:cubicBezTo>
                      <a:pt x="24" y="178"/>
                      <a:pt x="24" y="178"/>
                      <a:pt x="24" y="178"/>
                    </a:cubicBezTo>
                    <a:cubicBezTo>
                      <a:pt x="46" y="269"/>
                      <a:pt x="46" y="360"/>
                      <a:pt x="69" y="452"/>
                    </a:cubicBezTo>
                    <a:cubicBezTo>
                      <a:pt x="92" y="566"/>
                      <a:pt x="115" y="657"/>
                      <a:pt x="115" y="771"/>
                    </a:cubicBezTo>
                    <a:cubicBezTo>
                      <a:pt x="161" y="954"/>
                      <a:pt x="183" y="1136"/>
                      <a:pt x="229" y="1296"/>
                    </a:cubicBezTo>
                    <a:cubicBezTo>
                      <a:pt x="275" y="1502"/>
                      <a:pt x="298" y="1684"/>
                      <a:pt x="343" y="1867"/>
                    </a:cubicBezTo>
                    <a:cubicBezTo>
                      <a:pt x="366" y="1981"/>
                      <a:pt x="389" y="2095"/>
                      <a:pt x="389" y="2209"/>
                    </a:cubicBezTo>
                    <a:cubicBezTo>
                      <a:pt x="412" y="2300"/>
                      <a:pt x="434" y="2415"/>
                      <a:pt x="434" y="2529"/>
                    </a:cubicBezTo>
                    <a:cubicBezTo>
                      <a:pt x="434" y="2566"/>
                      <a:pt x="465" y="2603"/>
                      <a:pt x="501" y="2603"/>
                    </a:cubicBezTo>
                    <a:cubicBezTo>
                      <a:pt x="509" y="2603"/>
                      <a:pt x="517" y="2601"/>
                      <a:pt x="526" y="2597"/>
                    </a:cubicBezTo>
                    <a:cubicBezTo>
                      <a:pt x="571" y="2597"/>
                      <a:pt x="594" y="2552"/>
                      <a:pt x="594" y="2506"/>
                    </a:cubicBezTo>
                    <a:cubicBezTo>
                      <a:pt x="594" y="2415"/>
                      <a:pt x="571" y="2300"/>
                      <a:pt x="571" y="2209"/>
                    </a:cubicBezTo>
                    <a:cubicBezTo>
                      <a:pt x="549" y="2095"/>
                      <a:pt x="526" y="1981"/>
                      <a:pt x="503" y="1890"/>
                    </a:cubicBezTo>
                    <a:cubicBezTo>
                      <a:pt x="480" y="1684"/>
                      <a:pt x="434" y="1479"/>
                      <a:pt x="412" y="1273"/>
                    </a:cubicBezTo>
                    <a:cubicBezTo>
                      <a:pt x="389" y="1091"/>
                      <a:pt x="366" y="908"/>
                      <a:pt x="343" y="703"/>
                    </a:cubicBezTo>
                    <a:cubicBezTo>
                      <a:pt x="320" y="611"/>
                      <a:pt x="320" y="520"/>
                      <a:pt x="298" y="406"/>
                    </a:cubicBezTo>
                    <a:cubicBezTo>
                      <a:pt x="298" y="292"/>
                      <a:pt x="275" y="178"/>
                      <a:pt x="229" y="86"/>
                    </a:cubicBezTo>
                    <a:cubicBezTo>
                      <a:pt x="229" y="41"/>
                      <a:pt x="206" y="18"/>
                      <a:pt x="183" y="18"/>
                    </a:cubicBezTo>
                    <a:cubicBezTo>
                      <a:pt x="161" y="6"/>
                      <a:pt x="143" y="1"/>
                      <a:pt x="129"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86" name="Google Shape;1186;p22"/>
              <p:cNvSpPr/>
              <p:nvPr/>
            </p:nvSpPr>
            <p:spPr>
              <a:xfrm>
                <a:off x="-2747425" y="914650"/>
                <a:ext cx="78750" cy="16100"/>
              </a:xfrm>
              <a:custGeom>
                <a:avLst/>
                <a:gdLst/>
                <a:ahLst/>
                <a:cxnLst/>
                <a:rect l="l" t="t" r="r" b="b"/>
                <a:pathLst>
                  <a:path w="3150" h="644" extrusionOk="0">
                    <a:moveTo>
                      <a:pt x="3072" y="1"/>
                    </a:moveTo>
                    <a:cubicBezTo>
                      <a:pt x="3060" y="1"/>
                      <a:pt x="3048" y="4"/>
                      <a:pt x="3036" y="10"/>
                    </a:cubicBezTo>
                    <a:cubicBezTo>
                      <a:pt x="2990" y="10"/>
                      <a:pt x="2922" y="33"/>
                      <a:pt x="2876" y="33"/>
                    </a:cubicBezTo>
                    <a:lnTo>
                      <a:pt x="2899" y="33"/>
                    </a:lnTo>
                    <a:cubicBezTo>
                      <a:pt x="2442" y="101"/>
                      <a:pt x="1963" y="147"/>
                      <a:pt x="1507" y="192"/>
                    </a:cubicBezTo>
                    <a:cubicBezTo>
                      <a:pt x="1255" y="215"/>
                      <a:pt x="1027" y="238"/>
                      <a:pt x="776" y="261"/>
                    </a:cubicBezTo>
                    <a:cubicBezTo>
                      <a:pt x="662" y="284"/>
                      <a:pt x="548" y="306"/>
                      <a:pt x="434" y="306"/>
                    </a:cubicBezTo>
                    <a:cubicBezTo>
                      <a:pt x="342" y="329"/>
                      <a:pt x="228" y="352"/>
                      <a:pt x="114" y="375"/>
                    </a:cubicBezTo>
                    <a:cubicBezTo>
                      <a:pt x="46" y="398"/>
                      <a:pt x="0" y="466"/>
                      <a:pt x="23" y="535"/>
                    </a:cubicBezTo>
                    <a:cubicBezTo>
                      <a:pt x="46" y="580"/>
                      <a:pt x="91" y="626"/>
                      <a:pt x="114" y="626"/>
                    </a:cubicBezTo>
                    <a:cubicBezTo>
                      <a:pt x="126" y="637"/>
                      <a:pt x="143" y="643"/>
                      <a:pt x="160" y="643"/>
                    </a:cubicBezTo>
                    <a:cubicBezTo>
                      <a:pt x="177" y="643"/>
                      <a:pt x="194" y="637"/>
                      <a:pt x="206" y="626"/>
                    </a:cubicBezTo>
                    <a:cubicBezTo>
                      <a:pt x="274" y="626"/>
                      <a:pt x="342" y="603"/>
                      <a:pt x="434" y="603"/>
                    </a:cubicBezTo>
                    <a:cubicBezTo>
                      <a:pt x="502" y="580"/>
                      <a:pt x="594" y="558"/>
                      <a:pt x="685" y="535"/>
                    </a:cubicBezTo>
                    <a:cubicBezTo>
                      <a:pt x="845" y="512"/>
                      <a:pt x="1027" y="466"/>
                      <a:pt x="1210" y="443"/>
                    </a:cubicBezTo>
                    <a:cubicBezTo>
                      <a:pt x="1529" y="398"/>
                      <a:pt x="1826" y="352"/>
                      <a:pt x="2146" y="306"/>
                    </a:cubicBezTo>
                    <a:cubicBezTo>
                      <a:pt x="2305" y="284"/>
                      <a:pt x="2465" y="261"/>
                      <a:pt x="2625" y="238"/>
                    </a:cubicBezTo>
                    <a:cubicBezTo>
                      <a:pt x="2693" y="238"/>
                      <a:pt x="2762" y="215"/>
                      <a:pt x="2830" y="215"/>
                    </a:cubicBezTo>
                    <a:cubicBezTo>
                      <a:pt x="2922" y="192"/>
                      <a:pt x="2990" y="170"/>
                      <a:pt x="3081" y="170"/>
                    </a:cubicBezTo>
                    <a:cubicBezTo>
                      <a:pt x="3127" y="147"/>
                      <a:pt x="3150" y="101"/>
                      <a:pt x="3150" y="55"/>
                    </a:cubicBezTo>
                    <a:cubicBezTo>
                      <a:pt x="3133" y="22"/>
                      <a:pt x="3104" y="1"/>
                      <a:pt x="3072"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87" name="Google Shape;1187;p22"/>
              <p:cNvSpPr/>
              <p:nvPr/>
            </p:nvSpPr>
            <p:spPr>
              <a:xfrm>
                <a:off x="-2829600" y="930625"/>
                <a:ext cx="22275" cy="121800"/>
              </a:xfrm>
              <a:custGeom>
                <a:avLst/>
                <a:gdLst/>
                <a:ahLst/>
                <a:cxnLst/>
                <a:rect l="l" t="t" r="r" b="b"/>
                <a:pathLst>
                  <a:path w="891" h="4872" extrusionOk="0">
                    <a:moveTo>
                      <a:pt x="154" y="0"/>
                    </a:moveTo>
                    <a:cubicBezTo>
                      <a:pt x="141" y="0"/>
                      <a:pt x="128" y="3"/>
                      <a:pt x="114" y="10"/>
                    </a:cubicBezTo>
                    <a:cubicBezTo>
                      <a:pt x="69" y="33"/>
                      <a:pt x="23" y="56"/>
                      <a:pt x="0" y="124"/>
                    </a:cubicBezTo>
                    <a:cubicBezTo>
                      <a:pt x="0" y="147"/>
                      <a:pt x="0" y="170"/>
                      <a:pt x="0" y="215"/>
                    </a:cubicBezTo>
                    <a:cubicBezTo>
                      <a:pt x="23" y="261"/>
                      <a:pt x="23" y="329"/>
                      <a:pt x="46" y="398"/>
                    </a:cubicBezTo>
                    <a:cubicBezTo>
                      <a:pt x="46" y="375"/>
                      <a:pt x="46" y="352"/>
                      <a:pt x="46" y="352"/>
                    </a:cubicBezTo>
                    <a:cubicBezTo>
                      <a:pt x="69" y="535"/>
                      <a:pt x="114" y="740"/>
                      <a:pt x="137" y="923"/>
                    </a:cubicBezTo>
                    <a:cubicBezTo>
                      <a:pt x="160" y="1083"/>
                      <a:pt x="183" y="1242"/>
                      <a:pt x="206" y="1379"/>
                    </a:cubicBezTo>
                    <a:cubicBezTo>
                      <a:pt x="228" y="1539"/>
                      <a:pt x="251" y="1699"/>
                      <a:pt x="274" y="1859"/>
                    </a:cubicBezTo>
                    <a:cubicBezTo>
                      <a:pt x="297" y="1927"/>
                      <a:pt x="297" y="2018"/>
                      <a:pt x="320" y="2087"/>
                    </a:cubicBezTo>
                    <a:cubicBezTo>
                      <a:pt x="320" y="2087"/>
                      <a:pt x="320" y="2064"/>
                      <a:pt x="320" y="2064"/>
                    </a:cubicBezTo>
                    <a:cubicBezTo>
                      <a:pt x="320" y="2178"/>
                      <a:pt x="343" y="2270"/>
                      <a:pt x="365" y="2384"/>
                    </a:cubicBezTo>
                    <a:cubicBezTo>
                      <a:pt x="365" y="2452"/>
                      <a:pt x="388" y="2521"/>
                      <a:pt x="388" y="2589"/>
                    </a:cubicBezTo>
                    <a:cubicBezTo>
                      <a:pt x="411" y="2658"/>
                      <a:pt x="411" y="2726"/>
                      <a:pt x="434" y="2795"/>
                    </a:cubicBezTo>
                    <a:cubicBezTo>
                      <a:pt x="457" y="2932"/>
                      <a:pt x="502" y="3091"/>
                      <a:pt x="525" y="3228"/>
                    </a:cubicBezTo>
                    <a:cubicBezTo>
                      <a:pt x="525" y="3228"/>
                      <a:pt x="525" y="3228"/>
                      <a:pt x="525" y="3205"/>
                    </a:cubicBezTo>
                    <a:cubicBezTo>
                      <a:pt x="525" y="3297"/>
                      <a:pt x="548" y="3388"/>
                      <a:pt x="548" y="3479"/>
                    </a:cubicBezTo>
                    <a:cubicBezTo>
                      <a:pt x="548" y="3456"/>
                      <a:pt x="548" y="3456"/>
                      <a:pt x="548" y="3456"/>
                    </a:cubicBezTo>
                    <a:cubicBezTo>
                      <a:pt x="571" y="3571"/>
                      <a:pt x="594" y="3685"/>
                      <a:pt x="594" y="3776"/>
                    </a:cubicBezTo>
                    <a:cubicBezTo>
                      <a:pt x="617" y="3890"/>
                      <a:pt x="617" y="4027"/>
                      <a:pt x="639" y="4141"/>
                    </a:cubicBezTo>
                    <a:cubicBezTo>
                      <a:pt x="662" y="4369"/>
                      <a:pt x="685" y="4575"/>
                      <a:pt x="708" y="4803"/>
                    </a:cubicBezTo>
                    <a:cubicBezTo>
                      <a:pt x="731" y="4849"/>
                      <a:pt x="753" y="4872"/>
                      <a:pt x="799" y="4872"/>
                    </a:cubicBezTo>
                    <a:cubicBezTo>
                      <a:pt x="845" y="4872"/>
                      <a:pt x="890" y="4849"/>
                      <a:pt x="890" y="4803"/>
                    </a:cubicBezTo>
                    <a:cubicBezTo>
                      <a:pt x="868" y="4689"/>
                      <a:pt x="845" y="4552"/>
                      <a:pt x="845" y="4438"/>
                    </a:cubicBezTo>
                    <a:cubicBezTo>
                      <a:pt x="822" y="4301"/>
                      <a:pt x="799" y="4164"/>
                      <a:pt x="799" y="4027"/>
                    </a:cubicBezTo>
                    <a:cubicBezTo>
                      <a:pt x="776" y="3913"/>
                      <a:pt x="753" y="3776"/>
                      <a:pt x="753" y="3662"/>
                    </a:cubicBezTo>
                    <a:cubicBezTo>
                      <a:pt x="731" y="3525"/>
                      <a:pt x="708" y="3388"/>
                      <a:pt x="685" y="3251"/>
                    </a:cubicBezTo>
                    <a:cubicBezTo>
                      <a:pt x="662" y="3137"/>
                      <a:pt x="662" y="3000"/>
                      <a:pt x="639" y="2886"/>
                    </a:cubicBezTo>
                    <a:cubicBezTo>
                      <a:pt x="617" y="2726"/>
                      <a:pt x="594" y="2589"/>
                      <a:pt x="594" y="2452"/>
                    </a:cubicBezTo>
                    <a:cubicBezTo>
                      <a:pt x="571" y="2315"/>
                      <a:pt x="571" y="2178"/>
                      <a:pt x="548" y="2041"/>
                    </a:cubicBezTo>
                    <a:cubicBezTo>
                      <a:pt x="548" y="1904"/>
                      <a:pt x="525" y="1767"/>
                      <a:pt x="525" y="1630"/>
                    </a:cubicBezTo>
                    <a:cubicBezTo>
                      <a:pt x="480" y="1379"/>
                      <a:pt x="457" y="1128"/>
                      <a:pt x="434" y="877"/>
                    </a:cubicBezTo>
                    <a:cubicBezTo>
                      <a:pt x="434" y="763"/>
                      <a:pt x="411" y="649"/>
                      <a:pt x="388" y="512"/>
                    </a:cubicBezTo>
                    <a:cubicBezTo>
                      <a:pt x="388" y="444"/>
                      <a:pt x="365" y="375"/>
                      <a:pt x="365" y="284"/>
                    </a:cubicBezTo>
                    <a:cubicBezTo>
                      <a:pt x="343" y="238"/>
                      <a:pt x="320" y="170"/>
                      <a:pt x="297" y="124"/>
                    </a:cubicBezTo>
                    <a:cubicBezTo>
                      <a:pt x="297" y="78"/>
                      <a:pt x="274" y="56"/>
                      <a:pt x="228" y="33"/>
                    </a:cubicBezTo>
                    <a:cubicBezTo>
                      <a:pt x="212" y="17"/>
                      <a:pt x="185" y="0"/>
                      <a:pt x="154"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88" name="Google Shape;1188;p22"/>
              <p:cNvSpPr/>
              <p:nvPr/>
            </p:nvSpPr>
            <p:spPr>
              <a:xfrm>
                <a:off x="-2651000" y="904750"/>
                <a:ext cx="43400" cy="10150"/>
              </a:xfrm>
              <a:custGeom>
                <a:avLst/>
                <a:gdLst/>
                <a:ahLst/>
                <a:cxnLst/>
                <a:rect l="l" t="t" r="r" b="b"/>
                <a:pathLst>
                  <a:path w="1736" h="406" extrusionOk="0">
                    <a:moveTo>
                      <a:pt x="1644" y="1"/>
                    </a:moveTo>
                    <a:cubicBezTo>
                      <a:pt x="1638" y="1"/>
                      <a:pt x="1633" y="6"/>
                      <a:pt x="1621" y="18"/>
                    </a:cubicBezTo>
                    <a:cubicBezTo>
                      <a:pt x="1507" y="41"/>
                      <a:pt x="1393" y="41"/>
                      <a:pt x="1302" y="63"/>
                    </a:cubicBezTo>
                    <a:lnTo>
                      <a:pt x="1324" y="63"/>
                    </a:lnTo>
                    <a:cubicBezTo>
                      <a:pt x="1119" y="86"/>
                      <a:pt x="914" y="132"/>
                      <a:pt x="708" y="155"/>
                    </a:cubicBezTo>
                    <a:cubicBezTo>
                      <a:pt x="594" y="155"/>
                      <a:pt x="503" y="178"/>
                      <a:pt x="411" y="200"/>
                    </a:cubicBezTo>
                    <a:cubicBezTo>
                      <a:pt x="297" y="200"/>
                      <a:pt x="183" y="223"/>
                      <a:pt x="92" y="246"/>
                    </a:cubicBezTo>
                    <a:cubicBezTo>
                      <a:pt x="69" y="246"/>
                      <a:pt x="46" y="246"/>
                      <a:pt x="23" y="269"/>
                    </a:cubicBezTo>
                    <a:cubicBezTo>
                      <a:pt x="1" y="269"/>
                      <a:pt x="1" y="292"/>
                      <a:pt x="1" y="314"/>
                    </a:cubicBezTo>
                    <a:cubicBezTo>
                      <a:pt x="1" y="337"/>
                      <a:pt x="23" y="360"/>
                      <a:pt x="23" y="383"/>
                    </a:cubicBezTo>
                    <a:cubicBezTo>
                      <a:pt x="46" y="383"/>
                      <a:pt x="69" y="406"/>
                      <a:pt x="92" y="406"/>
                    </a:cubicBezTo>
                    <a:cubicBezTo>
                      <a:pt x="229" y="383"/>
                      <a:pt x="343" y="360"/>
                      <a:pt x="480" y="337"/>
                    </a:cubicBezTo>
                    <a:cubicBezTo>
                      <a:pt x="617" y="337"/>
                      <a:pt x="731" y="314"/>
                      <a:pt x="868" y="292"/>
                    </a:cubicBezTo>
                    <a:cubicBezTo>
                      <a:pt x="1142" y="246"/>
                      <a:pt x="1393" y="223"/>
                      <a:pt x="1667" y="155"/>
                    </a:cubicBezTo>
                    <a:cubicBezTo>
                      <a:pt x="1712" y="155"/>
                      <a:pt x="1735" y="109"/>
                      <a:pt x="1712" y="63"/>
                    </a:cubicBezTo>
                    <a:cubicBezTo>
                      <a:pt x="1712" y="41"/>
                      <a:pt x="1690" y="18"/>
                      <a:pt x="1690" y="18"/>
                    </a:cubicBezTo>
                    <a:lnTo>
                      <a:pt x="1667" y="18"/>
                    </a:lnTo>
                    <a:cubicBezTo>
                      <a:pt x="1655" y="6"/>
                      <a:pt x="1650" y="1"/>
                      <a:pt x="1644"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189" name="Google Shape;1189;p22"/>
            <p:cNvGrpSpPr/>
            <p:nvPr/>
          </p:nvGrpSpPr>
          <p:grpSpPr>
            <a:xfrm rot="3351709">
              <a:off x="8907303" y="1345700"/>
              <a:ext cx="475933" cy="804638"/>
              <a:chOff x="-2199050" y="712875"/>
              <a:chExt cx="475925" cy="804625"/>
            </a:xfrm>
          </p:grpSpPr>
          <p:sp>
            <p:nvSpPr>
              <p:cNvPr id="1190" name="Google Shape;1190;p22"/>
              <p:cNvSpPr/>
              <p:nvPr/>
            </p:nvSpPr>
            <p:spPr>
              <a:xfrm>
                <a:off x="-1983350" y="1271525"/>
                <a:ext cx="250525" cy="245975"/>
              </a:xfrm>
              <a:custGeom>
                <a:avLst/>
                <a:gdLst/>
                <a:ahLst/>
                <a:cxnLst/>
                <a:rect l="l" t="t" r="r" b="b"/>
                <a:pathLst>
                  <a:path w="10021" h="9839" extrusionOk="0">
                    <a:moveTo>
                      <a:pt x="6026" y="1"/>
                    </a:moveTo>
                    <a:cubicBezTo>
                      <a:pt x="3835" y="503"/>
                      <a:pt x="1256" y="1964"/>
                      <a:pt x="1256" y="1964"/>
                    </a:cubicBezTo>
                    <a:cubicBezTo>
                      <a:pt x="1256" y="1964"/>
                      <a:pt x="0" y="5479"/>
                      <a:pt x="2831" y="7236"/>
                    </a:cubicBezTo>
                    <a:cubicBezTo>
                      <a:pt x="2123" y="6529"/>
                      <a:pt x="2579" y="5182"/>
                      <a:pt x="2579" y="5182"/>
                    </a:cubicBezTo>
                    <a:lnTo>
                      <a:pt x="2579" y="5182"/>
                    </a:lnTo>
                    <a:cubicBezTo>
                      <a:pt x="2579" y="5183"/>
                      <a:pt x="2146" y="8332"/>
                      <a:pt x="6665" y="9838"/>
                    </a:cubicBezTo>
                    <a:cubicBezTo>
                      <a:pt x="5638" y="8560"/>
                      <a:pt x="10020" y="6072"/>
                      <a:pt x="7578" y="2329"/>
                    </a:cubicBezTo>
                    <a:lnTo>
                      <a:pt x="7578" y="2329"/>
                    </a:lnTo>
                    <a:cubicBezTo>
                      <a:pt x="8423" y="2854"/>
                      <a:pt x="9130" y="4725"/>
                      <a:pt x="9130" y="4725"/>
                    </a:cubicBezTo>
                    <a:cubicBezTo>
                      <a:pt x="9130" y="4725"/>
                      <a:pt x="9564" y="1827"/>
                      <a:pt x="6026" y="1"/>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91" name="Google Shape;1191;p22"/>
              <p:cNvSpPr/>
              <p:nvPr/>
            </p:nvSpPr>
            <p:spPr>
              <a:xfrm>
                <a:off x="-2173950" y="1041550"/>
                <a:ext cx="214000" cy="291050"/>
              </a:xfrm>
              <a:custGeom>
                <a:avLst/>
                <a:gdLst/>
                <a:ahLst/>
                <a:cxnLst/>
                <a:rect l="l" t="t" r="r" b="b"/>
                <a:pathLst>
                  <a:path w="8560" h="11642" extrusionOk="0">
                    <a:moveTo>
                      <a:pt x="389" y="1"/>
                    </a:moveTo>
                    <a:cubicBezTo>
                      <a:pt x="389" y="1"/>
                      <a:pt x="1" y="3585"/>
                      <a:pt x="959" y="5958"/>
                    </a:cubicBezTo>
                    <a:cubicBezTo>
                      <a:pt x="1941" y="8355"/>
                      <a:pt x="3287" y="11642"/>
                      <a:pt x="3287" y="11642"/>
                    </a:cubicBezTo>
                    <a:lnTo>
                      <a:pt x="8560" y="9496"/>
                    </a:lnTo>
                    <a:lnTo>
                      <a:pt x="389"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92" name="Google Shape;1192;p22"/>
              <p:cNvSpPr/>
              <p:nvPr/>
            </p:nvSpPr>
            <p:spPr>
              <a:xfrm>
                <a:off x="-1875500" y="923450"/>
                <a:ext cx="152375" cy="312725"/>
              </a:xfrm>
              <a:custGeom>
                <a:avLst/>
                <a:gdLst/>
                <a:ahLst/>
                <a:cxnLst/>
                <a:rect l="l" t="t" r="r" b="b"/>
                <a:pathLst>
                  <a:path w="6095" h="12509" extrusionOk="0">
                    <a:moveTo>
                      <a:pt x="0" y="0"/>
                    </a:moveTo>
                    <a:lnTo>
                      <a:pt x="822" y="12508"/>
                    </a:lnTo>
                    <a:lnTo>
                      <a:pt x="6095" y="10340"/>
                    </a:lnTo>
                    <a:cubicBezTo>
                      <a:pt x="6095" y="10340"/>
                      <a:pt x="4748" y="7053"/>
                      <a:pt x="3766" y="4656"/>
                    </a:cubicBezTo>
                    <a:cubicBezTo>
                      <a:pt x="2785" y="2283"/>
                      <a:pt x="0" y="0"/>
                      <a:pt x="0" y="0"/>
                    </a:cubicBezTo>
                    <a:close/>
                  </a:path>
                </a:pathLst>
              </a:custGeom>
              <a:solidFill>
                <a:srgbClr val="F95F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93" name="Google Shape;1193;p22"/>
              <p:cNvSpPr/>
              <p:nvPr/>
            </p:nvSpPr>
            <p:spPr>
              <a:xfrm>
                <a:off x="-1875500" y="923450"/>
                <a:ext cx="152375" cy="312725"/>
              </a:xfrm>
              <a:custGeom>
                <a:avLst/>
                <a:gdLst/>
                <a:ahLst/>
                <a:cxnLst/>
                <a:rect l="l" t="t" r="r" b="b"/>
                <a:pathLst>
                  <a:path w="6095" h="12509" extrusionOk="0">
                    <a:moveTo>
                      <a:pt x="0" y="0"/>
                    </a:moveTo>
                    <a:lnTo>
                      <a:pt x="822" y="12508"/>
                    </a:lnTo>
                    <a:lnTo>
                      <a:pt x="6095" y="10340"/>
                    </a:lnTo>
                    <a:cubicBezTo>
                      <a:pt x="6095" y="10340"/>
                      <a:pt x="4748" y="7053"/>
                      <a:pt x="3766" y="4656"/>
                    </a:cubicBezTo>
                    <a:cubicBezTo>
                      <a:pt x="2785" y="2283"/>
                      <a:pt x="0" y="0"/>
                      <a:pt x="0"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94" name="Google Shape;1194;p22"/>
              <p:cNvSpPr/>
              <p:nvPr/>
            </p:nvSpPr>
            <p:spPr>
              <a:xfrm>
                <a:off x="-2199050" y="712875"/>
                <a:ext cx="271650" cy="234550"/>
              </a:xfrm>
              <a:custGeom>
                <a:avLst/>
                <a:gdLst/>
                <a:ahLst/>
                <a:cxnLst/>
                <a:rect l="l" t="t" r="r" b="b"/>
                <a:pathLst>
                  <a:path w="10866" h="9382" extrusionOk="0">
                    <a:moveTo>
                      <a:pt x="2739" y="1"/>
                    </a:moveTo>
                    <a:cubicBezTo>
                      <a:pt x="2739" y="1"/>
                      <a:pt x="0" y="3744"/>
                      <a:pt x="548" y="9382"/>
                    </a:cubicBezTo>
                    <a:lnTo>
                      <a:pt x="10865" y="5159"/>
                    </a:lnTo>
                    <a:cubicBezTo>
                      <a:pt x="7327" y="754"/>
                      <a:pt x="2739" y="1"/>
                      <a:pt x="2739"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95" name="Google Shape;1195;p22"/>
              <p:cNvSpPr/>
              <p:nvPr/>
            </p:nvSpPr>
            <p:spPr>
              <a:xfrm>
                <a:off x="-1972525" y="1247000"/>
                <a:ext cx="144400" cy="73625"/>
              </a:xfrm>
              <a:custGeom>
                <a:avLst/>
                <a:gdLst/>
                <a:ahLst/>
                <a:cxnLst/>
                <a:rect l="l" t="t" r="r" b="b"/>
                <a:pathLst>
                  <a:path w="5776" h="2945" extrusionOk="0">
                    <a:moveTo>
                      <a:pt x="5776" y="0"/>
                    </a:moveTo>
                    <a:lnTo>
                      <a:pt x="1" y="2351"/>
                    </a:lnTo>
                    <a:lnTo>
                      <a:pt x="823" y="2945"/>
                    </a:lnTo>
                    <a:lnTo>
                      <a:pt x="5593" y="982"/>
                    </a:lnTo>
                    <a:lnTo>
                      <a:pt x="5776" y="0"/>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96" name="Google Shape;1196;p22"/>
              <p:cNvSpPr/>
              <p:nvPr/>
            </p:nvSpPr>
            <p:spPr>
              <a:xfrm>
                <a:off x="-2185350" y="841850"/>
                <a:ext cx="372075" cy="463950"/>
              </a:xfrm>
              <a:custGeom>
                <a:avLst/>
                <a:gdLst/>
                <a:ahLst/>
                <a:cxnLst/>
                <a:rect l="l" t="t" r="r" b="b"/>
                <a:pathLst>
                  <a:path w="14883" h="18558" extrusionOk="0">
                    <a:moveTo>
                      <a:pt x="10317" y="0"/>
                    </a:moveTo>
                    <a:lnTo>
                      <a:pt x="0" y="4223"/>
                    </a:lnTo>
                    <a:cubicBezTo>
                      <a:pt x="411" y="8263"/>
                      <a:pt x="2488" y="13284"/>
                      <a:pt x="8514" y="18557"/>
                    </a:cubicBezTo>
                    <a:lnTo>
                      <a:pt x="11413" y="17393"/>
                    </a:lnTo>
                    <a:lnTo>
                      <a:pt x="14289" y="16206"/>
                    </a:lnTo>
                    <a:cubicBezTo>
                      <a:pt x="14882" y="8217"/>
                      <a:pt x="12873" y="3173"/>
                      <a:pt x="10317"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97" name="Google Shape;1197;p22"/>
              <p:cNvSpPr/>
              <p:nvPr/>
            </p:nvSpPr>
            <p:spPr>
              <a:xfrm>
                <a:off x="-2089500" y="927675"/>
                <a:ext cx="146100" cy="129100"/>
              </a:xfrm>
              <a:custGeom>
                <a:avLst/>
                <a:gdLst/>
                <a:ahLst/>
                <a:cxnLst/>
                <a:rect l="l" t="t" r="r" b="b"/>
                <a:pathLst>
                  <a:path w="5844" h="5164" extrusionOk="0">
                    <a:moveTo>
                      <a:pt x="2923" y="0"/>
                    </a:moveTo>
                    <a:cubicBezTo>
                      <a:pt x="2596" y="0"/>
                      <a:pt x="2263" y="63"/>
                      <a:pt x="1941" y="196"/>
                    </a:cubicBezTo>
                    <a:cubicBezTo>
                      <a:pt x="640" y="744"/>
                      <a:pt x="1" y="2251"/>
                      <a:pt x="526" y="3552"/>
                    </a:cubicBezTo>
                    <a:cubicBezTo>
                      <a:pt x="940" y="4553"/>
                      <a:pt x="1904" y="5163"/>
                      <a:pt x="2922" y="5163"/>
                    </a:cubicBezTo>
                    <a:cubicBezTo>
                      <a:pt x="3249" y="5163"/>
                      <a:pt x="3582" y="5100"/>
                      <a:pt x="3904" y="4967"/>
                    </a:cubicBezTo>
                    <a:cubicBezTo>
                      <a:pt x="5228" y="4419"/>
                      <a:pt x="5844" y="2935"/>
                      <a:pt x="5319" y="1612"/>
                    </a:cubicBezTo>
                    <a:cubicBezTo>
                      <a:pt x="4904" y="610"/>
                      <a:pt x="3941" y="0"/>
                      <a:pt x="2923"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98" name="Google Shape;1198;p22"/>
              <p:cNvSpPr/>
              <p:nvPr/>
            </p:nvSpPr>
            <p:spPr>
              <a:xfrm>
                <a:off x="-2042125" y="1165400"/>
                <a:ext cx="243100" cy="121550"/>
              </a:xfrm>
              <a:custGeom>
                <a:avLst/>
                <a:gdLst/>
                <a:ahLst/>
                <a:cxnLst/>
                <a:rect l="l" t="t" r="r" b="b"/>
                <a:pathLst>
                  <a:path w="9724" h="4862" extrusionOk="0">
                    <a:moveTo>
                      <a:pt x="9290" y="0"/>
                    </a:moveTo>
                    <a:lnTo>
                      <a:pt x="0" y="3812"/>
                    </a:lnTo>
                    <a:lnTo>
                      <a:pt x="411" y="4862"/>
                    </a:lnTo>
                    <a:lnTo>
                      <a:pt x="9724" y="1050"/>
                    </a:lnTo>
                    <a:lnTo>
                      <a:pt x="9290" y="0"/>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199" name="Google Shape;1199;p22"/>
              <p:cNvSpPr/>
              <p:nvPr/>
            </p:nvSpPr>
            <p:spPr>
              <a:xfrm>
                <a:off x="-2089500" y="1106625"/>
                <a:ext cx="322425" cy="153525"/>
              </a:xfrm>
              <a:custGeom>
                <a:avLst/>
                <a:gdLst/>
                <a:ahLst/>
                <a:cxnLst/>
                <a:rect l="l" t="t" r="r" b="b"/>
                <a:pathLst>
                  <a:path w="12897" h="6141" extrusionOk="0">
                    <a:moveTo>
                      <a:pt x="12463" y="0"/>
                    </a:moveTo>
                    <a:lnTo>
                      <a:pt x="1" y="5090"/>
                    </a:lnTo>
                    <a:lnTo>
                      <a:pt x="434" y="6140"/>
                    </a:lnTo>
                    <a:lnTo>
                      <a:pt x="12897" y="1027"/>
                    </a:lnTo>
                    <a:lnTo>
                      <a:pt x="12463" y="0"/>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00" name="Google Shape;1200;p22"/>
              <p:cNvSpPr/>
              <p:nvPr/>
            </p:nvSpPr>
            <p:spPr>
              <a:xfrm>
                <a:off x="-1952550" y="1281225"/>
                <a:ext cx="143825" cy="122150"/>
              </a:xfrm>
              <a:custGeom>
                <a:avLst/>
                <a:gdLst/>
                <a:ahLst/>
                <a:cxnLst/>
                <a:rect l="l" t="t" r="r" b="b"/>
                <a:pathLst>
                  <a:path w="5753" h="4886" extrusionOk="0">
                    <a:moveTo>
                      <a:pt x="3858" y="1"/>
                    </a:moveTo>
                    <a:lnTo>
                      <a:pt x="3858" y="1"/>
                    </a:lnTo>
                    <a:cubicBezTo>
                      <a:pt x="1987" y="777"/>
                      <a:pt x="822" y="1256"/>
                      <a:pt x="822" y="1256"/>
                    </a:cubicBezTo>
                    <a:cubicBezTo>
                      <a:pt x="1" y="2945"/>
                      <a:pt x="3151" y="2740"/>
                      <a:pt x="3516" y="4885"/>
                    </a:cubicBezTo>
                    <a:cubicBezTo>
                      <a:pt x="4269" y="3721"/>
                      <a:pt x="5753" y="1598"/>
                      <a:pt x="3858"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01" name="Google Shape;1201;p22"/>
              <p:cNvSpPr/>
              <p:nvPr/>
            </p:nvSpPr>
            <p:spPr>
              <a:xfrm>
                <a:off x="-2155125" y="755100"/>
                <a:ext cx="24575" cy="86775"/>
              </a:xfrm>
              <a:custGeom>
                <a:avLst/>
                <a:gdLst/>
                <a:ahLst/>
                <a:cxnLst/>
                <a:rect l="l" t="t" r="r" b="b"/>
                <a:pathLst>
                  <a:path w="983" h="3471" fill="none" extrusionOk="0">
                    <a:moveTo>
                      <a:pt x="982" y="1"/>
                    </a:moveTo>
                    <a:cubicBezTo>
                      <a:pt x="982" y="1"/>
                      <a:pt x="69" y="1256"/>
                      <a:pt x="1" y="3470"/>
                    </a:cubicBezTo>
                  </a:path>
                </a:pathLst>
              </a:custGeom>
              <a:solidFill>
                <a:srgbClr val="FFFFFF">
                  <a:alpha val="24110"/>
                </a:srgbClr>
              </a:solidFill>
              <a:ln w="970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02" name="Google Shape;1202;p22"/>
              <p:cNvSpPr/>
              <p:nvPr/>
            </p:nvSpPr>
            <p:spPr>
              <a:xfrm>
                <a:off x="-2130575" y="1187075"/>
                <a:ext cx="49675" cy="127275"/>
              </a:xfrm>
              <a:custGeom>
                <a:avLst/>
                <a:gdLst/>
                <a:ahLst/>
                <a:cxnLst/>
                <a:rect l="l" t="t" r="r" b="b"/>
                <a:pathLst>
                  <a:path w="1987" h="5091" fill="none" extrusionOk="0">
                    <a:moveTo>
                      <a:pt x="1986" y="5090"/>
                    </a:moveTo>
                    <a:lnTo>
                      <a:pt x="0" y="0"/>
                    </a:lnTo>
                  </a:path>
                </a:pathLst>
              </a:custGeom>
              <a:solidFill>
                <a:srgbClr val="FFFFFF">
                  <a:alpha val="24110"/>
                </a:srgbClr>
              </a:solidFill>
              <a:ln w="970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03" name="Google Shape;1203;p22"/>
              <p:cNvSpPr/>
              <p:nvPr/>
            </p:nvSpPr>
            <p:spPr>
              <a:xfrm>
                <a:off x="-2160250" y="876650"/>
                <a:ext cx="5150" cy="27975"/>
              </a:xfrm>
              <a:custGeom>
                <a:avLst/>
                <a:gdLst/>
                <a:ahLst/>
                <a:cxnLst/>
                <a:rect l="l" t="t" r="r" b="b"/>
                <a:pathLst>
                  <a:path w="206" h="1119" fill="none" extrusionOk="0">
                    <a:moveTo>
                      <a:pt x="206" y="115"/>
                    </a:moveTo>
                    <a:cubicBezTo>
                      <a:pt x="206" y="115"/>
                      <a:pt x="0" y="0"/>
                      <a:pt x="206" y="1119"/>
                    </a:cubicBezTo>
                  </a:path>
                </a:pathLst>
              </a:custGeom>
              <a:solidFill>
                <a:srgbClr val="FFFFFF">
                  <a:alpha val="24110"/>
                </a:srgbClr>
              </a:solidFill>
              <a:ln w="970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04" name="Google Shape;1204;p22"/>
              <p:cNvSpPr/>
              <p:nvPr/>
            </p:nvSpPr>
            <p:spPr>
              <a:xfrm>
                <a:off x="-1936575" y="859525"/>
                <a:ext cx="109975" cy="252500"/>
              </a:xfrm>
              <a:custGeom>
                <a:avLst/>
                <a:gdLst/>
                <a:ahLst/>
                <a:cxnLst/>
                <a:rect l="l" t="t" r="r" b="b"/>
                <a:pathLst>
                  <a:path w="4399" h="10100" extrusionOk="0">
                    <a:moveTo>
                      <a:pt x="1" y="1"/>
                    </a:moveTo>
                    <a:cubicBezTo>
                      <a:pt x="1" y="1"/>
                      <a:pt x="3379" y="4520"/>
                      <a:pt x="3196" y="9907"/>
                    </a:cubicBezTo>
                    <a:cubicBezTo>
                      <a:pt x="3221" y="10038"/>
                      <a:pt x="3255" y="10100"/>
                      <a:pt x="3293" y="10100"/>
                    </a:cubicBezTo>
                    <a:cubicBezTo>
                      <a:pt x="3669" y="10100"/>
                      <a:pt x="4398" y="4004"/>
                      <a:pt x="1" y="1"/>
                    </a:cubicBezTo>
                    <a:close/>
                  </a:path>
                </a:pathLst>
              </a:custGeom>
              <a:solidFill>
                <a:srgbClr val="0C0044">
                  <a:alpha val="1473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05" name="Google Shape;1205;p22"/>
              <p:cNvSpPr/>
              <p:nvPr/>
            </p:nvSpPr>
            <p:spPr>
              <a:xfrm>
                <a:off x="-2031300" y="975950"/>
                <a:ext cx="69025" cy="70775"/>
              </a:xfrm>
              <a:custGeom>
                <a:avLst/>
                <a:gdLst/>
                <a:ahLst/>
                <a:cxnLst/>
                <a:rect l="l" t="t" r="r" b="b"/>
                <a:pathLst>
                  <a:path w="2761" h="2831" extrusionOk="0">
                    <a:moveTo>
                      <a:pt x="2352" y="0"/>
                    </a:moveTo>
                    <a:lnTo>
                      <a:pt x="2352" y="0"/>
                    </a:lnTo>
                    <a:cubicBezTo>
                      <a:pt x="1736" y="2830"/>
                      <a:pt x="1" y="2077"/>
                      <a:pt x="206" y="2488"/>
                    </a:cubicBezTo>
                    <a:cubicBezTo>
                      <a:pt x="282" y="2493"/>
                      <a:pt x="355" y="2495"/>
                      <a:pt x="425" y="2495"/>
                    </a:cubicBezTo>
                    <a:cubicBezTo>
                      <a:pt x="2760" y="2495"/>
                      <a:pt x="2352" y="0"/>
                      <a:pt x="2352"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206" name="Google Shape;1206;p22"/>
            <p:cNvGrpSpPr/>
            <p:nvPr/>
          </p:nvGrpSpPr>
          <p:grpSpPr>
            <a:xfrm rot="-359227">
              <a:off x="7447077" y="1345537"/>
              <a:ext cx="811988" cy="827987"/>
              <a:chOff x="-1445825" y="13850"/>
              <a:chExt cx="812025" cy="828025"/>
            </a:xfrm>
          </p:grpSpPr>
          <p:sp>
            <p:nvSpPr>
              <p:cNvPr id="1207" name="Google Shape;1207;p22"/>
              <p:cNvSpPr/>
              <p:nvPr/>
            </p:nvSpPr>
            <p:spPr>
              <a:xfrm>
                <a:off x="-1398450" y="367075"/>
                <a:ext cx="575775" cy="346400"/>
              </a:xfrm>
              <a:custGeom>
                <a:avLst/>
                <a:gdLst/>
                <a:ahLst/>
                <a:cxnLst/>
                <a:rect l="l" t="t" r="r" b="b"/>
                <a:pathLst>
                  <a:path w="23031" h="13856" extrusionOk="0">
                    <a:moveTo>
                      <a:pt x="13558" y="1"/>
                    </a:moveTo>
                    <a:lnTo>
                      <a:pt x="0" y="1963"/>
                    </a:lnTo>
                    <a:lnTo>
                      <a:pt x="9906" y="13855"/>
                    </a:lnTo>
                    <a:lnTo>
                      <a:pt x="23031" y="11733"/>
                    </a:lnTo>
                    <a:lnTo>
                      <a:pt x="1355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08" name="Google Shape;1208;p22"/>
              <p:cNvSpPr/>
              <p:nvPr/>
            </p:nvSpPr>
            <p:spPr>
              <a:xfrm>
                <a:off x="-1424150" y="426425"/>
                <a:ext cx="273375" cy="401750"/>
              </a:xfrm>
              <a:custGeom>
                <a:avLst/>
                <a:gdLst/>
                <a:ahLst/>
                <a:cxnLst/>
                <a:rect l="l" t="t" r="r" b="b"/>
                <a:pathLst>
                  <a:path w="10935" h="16070" extrusionOk="0">
                    <a:moveTo>
                      <a:pt x="1370" y="0"/>
                    </a:moveTo>
                    <a:lnTo>
                      <a:pt x="1" y="4451"/>
                    </a:lnTo>
                    <a:lnTo>
                      <a:pt x="9519" y="16069"/>
                    </a:lnTo>
                    <a:lnTo>
                      <a:pt x="10934" y="11481"/>
                    </a:lnTo>
                    <a:lnTo>
                      <a:pt x="1370"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09" name="Google Shape;1209;p22"/>
              <p:cNvSpPr/>
              <p:nvPr/>
            </p:nvSpPr>
            <p:spPr>
              <a:xfrm>
                <a:off x="-1186175" y="660375"/>
                <a:ext cx="363500" cy="167800"/>
              </a:xfrm>
              <a:custGeom>
                <a:avLst/>
                <a:gdLst/>
                <a:ahLst/>
                <a:cxnLst/>
                <a:rect l="l" t="t" r="r" b="b"/>
                <a:pathLst>
                  <a:path w="14540" h="6712" extrusionOk="0">
                    <a:moveTo>
                      <a:pt x="14540" y="1"/>
                    </a:moveTo>
                    <a:lnTo>
                      <a:pt x="1415" y="2123"/>
                    </a:lnTo>
                    <a:lnTo>
                      <a:pt x="0" y="6711"/>
                    </a:lnTo>
                    <a:lnTo>
                      <a:pt x="13284" y="4041"/>
                    </a:lnTo>
                    <a:lnTo>
                      <a:pt x="14540"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10" name="Google Shape;1210;p22"/>
              <p:cNvSpPr/>
              <p:nvPr/>
            </p:nvSpPr>
            <p:spPr>
              <a:xfrm>
                <a:off x="-1059500" y="13850"/>
                <a:ext cx="398325" cy="646550"/>
              </a:xfrm>
              <a:custGeom>
                <a:avLst/>
                <a:gdLst/>
                <a:ahLst/>
                <a:cxnLst/>
                <a:rect l="l" t="t" r="r" b="b"/>
                <a:pathLst>
                  <a:path w="15933" h="25862" extrusionOk="0">
                    <a:moveTo>
                      <a:pt x="5981" y="1"/>
                    </a:moveTo>
                    <a:lnTo>
                      <a:pt x="0" y="14130"/>
                    </a:lnTo>
                    <a:lnTo>
                      <a:pt x="9473" y="25862"/>
                    </a:lnTo>
                    <a:lnTo>
                      <a:pt x="15932" y="10774"/>
                    </a:lnTo>
                    <a:lnTo>
                      <a:pt x="5981"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11" name="Google Shape;1211;p22"/>
              <p:cNvSpPr/>
              <p:nvPr/>
            </p:nvSpPr>
            <p:spPr>
              <a:xfrm>
                <a:off x="-898575" y="26400"/>
                <a:ext cx="264775" cy="264225"/>
              </a:xfrm>
              <a:custGeom>
                <a:avLst/>
                <a:gdLst/>
                <a:ahLst/>
                <a:cxnLst/>
                <a:rect l="l" t="t" r="r" b="b"/>
                <a:pathLst>
                  <a:path w="10591" h="10569" extrusionOk="0">
                    <a:moveTo>
                      <a:pt x="0" y="1"/>
                    </a:moveTo>
                    <a:lnTo>
                      <a:pt x="9769" y="10569"/>
                    </a:lnTo>
                    <a:lnTo>
                      <a:pt x="10591" y="10204"/>
                    </a:lnTo>
                    <a:lnTo>
                      <a:pt x="1278" y="389"/>
                    </a:lnTo>
                    <a:lnTo>
                      <a:pt x="0" y="1"/>
                    </a:ln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12" name="Google Shape;1212;p22"/>
              <p:cNvSpPr/>
              <p:nvPr/>
            </p:nvSpPr>
            <p:spPr>
              <a:xfrm>
                <a:off x="-854075" y="281475"/>
                <a:ext cx="220275" cy="479925"/>
              </a:xfrm>
              <a:custGeom>
                <a:avLst/>
                <a:gdLst/>
                <a:ahLst/>
                <a:cxnLst/>
                <a:rect l="l" t="t" r="r" b="b"/>
                <a:pathLst>
                  <a:path w="8811" h="19197" extrusionOk="0">
                    <a:moveTo>
                      <a:pt x="8811" y="1"/>
                    </a:moveTo>
                    <a:lnTo>
                      <a:pt x="7715" y="69"/>
                    </a:lnTo>
                    <a:lnTo>
                      <a:pt x="1256" y="15157"/>
                    </a:lnTo>
                    <a:lnTo>
                      <a:pt x="0" y="19197"/>
                    </a:lnTo>
                    <a:lnTo>
                      <a:pt x="8811" y="1"/>
                    </a:lnTo>
                    <a:close/>
                    <a:moveTo>
                      <a:pt x="0" y="19197"/>
                    </a:moveTo>
                    <a:lnTo>
                      <a:pt x="0" y="19197"/>
                    </a:lnTo>
                    <a:lnTo>
                      <a:pt x="0" y="19197"/>
                    </a:ln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13" name="Google Shape;1213;p22"/>
              <p:cNvSpPr/>
              <p:nvPr/>
            </p:nvSpPr>
            <p:spPr>
              <a:xfrm>
                <a:off x="-1388200" y="367075"/>
                <a:ext cx="565525" cy="346400"/>
              </a:xfrm>
              <a:custGeom>
                <a:avLst/>
                <a:gdLst/>
                <a:ahLst/>
                <a:cxnLst/>
                <a:rect l="l" t="t" r="r" b="b"/>
                <a:pathLst>
                  <a:path w="22621" h="13856" extrusionOk="0">
                    <a:moveTo>
                      <a:pt x="13148" y="1"/>
                    </a:moveTo>
                    <a:lnTo>
                      <a:pt x="1" y="685"/>
                    </a:lnTo>
                    <a:lnTo>
                      <a:pt x="9496" y="13855"/>
                    </a:lnTo>
                    <a:lnTo>
                      <a:pt x="22621" y="11733"/>
                    </a:lnTo>
                    <a:lnTo>
                      <a:pt x="1314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14" name="Google Shape;1214;p22"/>
              <p:cNvSpPr/>
              <p:nvPr/>
            </p:nvSpPr>
            <p:spPr>
              <a:xfrm>
                <a:off x="-1379050" y="411575"/>
                <a:ext cx="228275" cy="301900"/>
              </a:xfrm>
              <a:custGeom>
                <a:avLst/>
                <a:gdLst/>
                <a:ahLst/>
                <a:cxnLst/>
                <a:rect l="l" t="t" r="r" b="b"/>
                <a:pathLst>
                  <a:path w="9131" h="12076" extrusionOk="0">
                    <a:moveTo>
                      <a:pt x="434" y="1"/>
                    </a:moveTo>
                    <a:lnTo>
                      <a:pt x="0" y="69"/>
                    </a:lnTo>
                    <a:lnTo>
                      <a:pt x="9130" y="12075"/>
                    </a:lnTo>
                    <a:lnTo>
                      <a:pt x="43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15" name="Google Shape;1215;p22"/>
              <p:cNvSpPr/>
              <p:nvPr/>
            </p:nvSpPr>
            <p:spPr>
              <a:xfrm>
                <a:off x="-1445825" y="501750"/>
                <a:ext cx="598050" cy="340125"/>
              </a:xfrm>
              <a:custGeom>
                <a:avLst/>
                <a:gdLst/>
                <a:ahLst/>
                <a:cxnLst/>
                <a:rect l="l" t="t" r="r" b="b"/>
                <a:pathLst>
                  <a:path w="23922" h="13605" extrusionOk="0">
                    <a:moveTo>
                      <a:pt x="1324" y="0"/>
                    </a:moveTo>
                    <a:lnTo>
                      <a:pt x="1" y="571"/>
                    </a:lnTo>
                    <a:lnTo>
                      <a:pt x="10226" y="13604"/>
                    </a:lnTo>
                    <a:lnTo>
                      <a:pt x="23670" y="10386"/>
                    </a:lnTo>
                    <a:lnTo>
                      <a:pt x="23922" y="9541"/>
                    </a:lnTo>
                    <a:lnTo>
                      <a:pt x="10569" y="12486"/>
                    </a:lnTo>
                    <a:lnTo>
                      <a:pt x="1051" y="890"/>
                    </a:lnTo>
                    <a:lnTo>
                      <a:pt x="1324" y="0"/>
                    </a:ln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16" name="Google Shape;1216;p22"/>
              <p:cNvSpPr/>
              <p:nvPr/>
            </p:nvSpPr>
            <p:spPr>
              <a:xfrm>
                <a:off x="-854075" y="664375"/>
                <a:ext cx="56525" cy="97025"/>
              </a:xfrm>
              <a:custGeom>
                <a:avLst/>
                <a:gdLst/>
                <a:ahLst/>
                <a:cxnLst/>
                <a:rect l="l" t="t" r="r" b="b"/>
                <a:pathLst>
                  <a:path w="2261" h="3881" extrusionOk="0">
                    <a:moveTo>
                      <a:pt x="1735" y="0"/>
                    </a:moveTo>
                    <a:cubicBezTo>
                      <a:pt x="1735" y="1"/>
                      <a:pt x="708" y="1644"/>
                      <a:pt x="0" y="3881"/>
                    </a:cubicBezTo>
                    <a:cubicBezTo>
                      <a:pt x="2260" y="2922"/>
                      <a:pt x="1735" y="1"/>
                      <a:pt x="1735" y="0"/>
                    </a:cubicBezTo>
                    <a:close/>
                  </a:path>
                </a:pathLst>
              </a:custGeom>
              <a:solidFill>
                <a:srgbClr val="EFC74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17" name="Google Shape;1217;p22"/>
              <p:cNvSpPr/>
              <p:nvPr/>
            </p:nvSpPr>
            <p:spPr>
              <a:xfrm>
                <a:off x="-1059500" y="367075"/>
                <a:ext cx="236825" cy="295050"/>
              </a:xfrm>
              <a:custGeom>
                <a:avLst/>
                <a:gdLst/>
                <a:ahLst/>
                <a:cxnLst/>
                <a:rect l="l" t="t" r="r" b="b"/>
                <a:pathLst>
                  <a:path w="9473" h="11802" extrusionOk="0">
                    <a:moveTo>
                      <a:pt x="0" y="1"/>
                    </a:moveTo>
                    <a:lnTo>
                      <a:pt x="9016" y="11801"/>
                    </a:lnTo>
                    <a:lnTo>
                      <a:pt x="9473" y="11733"/>
                    </a:lnTo>
                    <a:lnTo>
                      <a:pt x="0"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18" name="Google Shape;1218;p22"/>
              <p:cNvSpPr/>
              <p:nvPr/>
            </p:nvSpPr>
            <p:spPr>
              <a:xfrm>
                <a:off x="-843800" y="283200"/>
                <a:ext cx="182625" cy="377200"/>
              </a:xfrm>
              <a:custGeom>
                <a:avLst/>
                <a:gdLst/>
                <a:ahLst/>
                <a:cxnLst/>
                <a:rect l="l" t="t" r="r" b="b"/>
                <a:pathLst>
                  <a:path w="7305" h="15088" extrusionOk="0">
                    <a:moveTo>
                      <a:pt x="7304" y="0"/>
                    </a:moveTo>
                    <a:cubicBezTo>
                      <a:pt x="7304" y="1"/>
                      <a:pt x="662" y="6323"/>
                      <a:pt x="0" y="14654"/>
                    </a:cubicBezTo>
                    <a:cubicBezTo>
                      <a:pt x="502" y="15065"/>
                      <a:pt x="845" y="15088"/>
                      <a:pt x="845" y="15088"/>
                    </a:cubicBezTo>
                    <a:lnTo>
                      <a:pt x="7304"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19" name="Google Shape;1219;p22"/>
              <p:cNvSpPr/>
              <p:nvPr/>
            </p:nvSpPr>
            <p:spPr>
              <a:xfrm>
                <a:off x="-1063500" y="13850"/>
                <a:ext cx="155800" cy="353250"/>
              </a:xfrm>
              <a:custGeom>
                <a:avLst/>
                <a:gdLst/>
                <a:ahLst/>
                <a:cxnLst/>
                <a:rect l="l" t="t" r="r" b="b"/>
                <a:pathLst>
                  <a:path w="6232" h="14130" extrusionOk="0">
                    <a:moveTo>
                      <a:pt x="6141" y="1"/>
                    </a:moveTo>
                    <a:cubicBezTo>
                      <a:pt x="1" y="9131"/>
                      <a:pt x="160" y="14130"/>
                      <a:pt x="160" y="14130"/>
                    </a:cubicBezTo>
                    <a:lnTo>
                      <a:pt x="6141" y="3607"/>
                    </a:lnTo>
                    <a:cubicBezTo>
                      <a:pt x="6141" y="3607"/>
                      <a:pt x="6232" y="1210"/>
                      <a:pt x="614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20" name="Google Shape;1220;p22"/>
              <p:cNvSpPr/>
              <p:nvPr/>
            </p:nvSpPr>
            <p:spPr>
              <a:xfrm>
                <a:off x="-1388200" y="383050"/>
                <a:ext cx="540425" cy="330425"/>
              </a:xfrm>
              <a:custGeom>
                <a:avLst/>
                <a:gdLst/>
                <a:ahLst/>
                <a:cxnLst/>
                <a:rect l="l" t="t" r="r" b="b"/>
                <a:pathLst>
                  <a:path w="21617" h="13217" extrusionOk="0">
                    <a:moveTo>
                      <a:pt x="754" y="1"/>
                    </a:moveTo>
                    <a:lnTo>
                      <a:pt x="1" y="46"/>
                    </a:lnTo>
                    <a:lnTo>
                      <a:pt x="9496" y="13216"/>
                    </a:lnTo>
                    <a:lnTo>
                      <a:pt x="21617" y="11253"/>
                    </a:lnTo>
                    <a:cubicBezTo>
                      <a:pt x="21373" y="11200"/>
                      <a:pt x="21031" y="11176"/>
                      <a:pt x="20617" y="11176"/>
                    </a:cubicBezTo>
                    <a:cubicBezTo>
                      <a:pt x="17338" y="11176"/>
                      <a:pt x="9496" y="12669"/>
                      <a:pt x="9496" y="12669"/>
                    </a:cubicBezTo>
                    <a:lnTo>
                      <a:pt x="754" y="1"/>
                    </a:ln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21" name="Google Shape;1221;p22"/>
              <p:cNvSpPr/>
              <p:nvPr/>
            </p:nvSpPr>
            <p:spPr>
              <a:xfrm>
                <a:off x="-1383050" y="492050"/>
                <a:ext cx="140875" cy="178450"/>
              </a:xfrm>
              <a:custGeom>
                <a:avLst/>
                <a:gdLst/>
                <a:ahLst/>
                <a:cxnLst/>
                <a:rect l="l" t="t" r="r" b="b"/>
                <a:pathLst>
                  <a:path w="5635" h="7138" extrusionOk="0">
                    <a:moveTo>
                      <a:pt x="0" y="0"/>
                    </a:moveTo>
                    <a:lnTo>
                      <a:pt x="0" y="0"/>
                    </a:lnTo>
                    <a:cubicBezTo>
                      <a:pt x="1" y="1"/>
                      <a:pt x="4165" y="5075"/>
                      <a:pt x="5339" y="6696"/>
                    </a:cubicBezTo>
                    <a:lnTo>
                      <a:pt x="5339" y="6696"/>
                    </a:lnTo>
                    <a:cubicBezTo>
                      <a:pt x="4395" y="5270"/>
                      <a:pt x="1422" y="836"/>
                      <a:pt x="0" y="0"/>
                    </a:cubicBezTo>
                    <a:close/>
                    <a:moveTo>
                      <a:pt x="5339" y="6696"/>
                    </a:moveTo>
                    <a:cubicBezTo>
                      <a:pt x="5523" y="6974"/>
                      <a:pt x="5630" y="7137"/>
                      <a:pt x="5633" y="7137"/>
                    </a:cubicBezTo>
                    <a:cubicBezTo>
                      <a:pt x="5634" y="7137"/>
                      <a:pt x="5614" y="7103"/>
                      <a:pt x="5570" y="7030"/>
                    </a:cubicBezTo>
                    <a:cubicBezTo>
                      <a:pt x="5518" y="6948"/>
                      <a:pt x="5439" y="6834"/>
                      <a:pt x="5339" y="6696"/>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22" name="Google Shape;1222;p22"/>
              <p:cNvSpPr/>
              <p:nvPr/>
            </p:nvSpPr>
            <p:spPr>
              <a:xfrm>
                <a:off x="-800425" y="352800"/>
                <a:ext cx="101025" cy="195200"/>
              </a:xfrm>
              <a:custGeom>
                <a:avLst/>
                <a:gdLst/>
                <a:ahLst/>
                <a:cxnLst/>
                <a:rect l="l" t="t" r="r" b="b"/>
                <a:pathLst>
                  <a:path w="4041" h="7808" extrusionOk="0">
                    <a:moveTo>
                      <a:pt x="4040" y="1"/>
                    </a:moveTo>
                    <a:cubicBezTo>
                      <a:pt x="4040" y="1"/>
                      <a:pt x="1461" y="2489"/>
                      <a:pt x="0" y="7807"/>
                    </a:cubicBezTo>
                    <a:cubicBezTo>
                      <a:pt x="1027" y="5593"/>
                      <a:pt x="2648" y="1895"/>
                      <a:pt x="404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23" name="Google Shape;1223;p22"/>
              <p:cNvSpPr/>
              <p:nvPr/>
            </p:nvSpPr>
            <p:spPr>
              <a:xfrm>
                <a:off x="-1108125" y="707175"/>
                <a:ext cx="234100" cy="39000"/>
              </a:xfrm>
              <a:custGeom>
                <a:avLst/>
                <a:gdLst/>
                <a:ahLst/>
                <a:cxnLst/>
                <a:rect l="l" t="t" r="r" b="b"/>
                <a:pathLst>
                  <a:path w="9364" h="1560" extrusionOk="0">
                    <a:moveTo>
                      <a:pt x="9364" y="0"/>
                    </a:moveTo>
                    <a:cubicBezTo>
                      <a:pt x="9363" y="0"/>
                      <a:pt x="1192" y="1028"/>
                      <a:pt x="119" y="1484"/>
                    </a:cubicBezTo>
                    <a:cubicBezTo>
                      <a:pt x="0" y="1536"/>
                      <a:pt x="16" y="1559"/>
                      <a:pt x="140" y="1559"/>
                    </a:cubicBezTo>
                    <a:cubicBezTo>
                      <a:pt x="1151" y="1559"/>
                      <a:pt x="9363" y="1"/>
                      <a:pt x="936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24" name="Google Shape;1224;p22"/>
              <p:cNvSpPr/>
              <p:nvPr/>
            </p:nvSpPr>
            <p:spPr>
              <a:xfrm>
                <a:off x="-860350" y="53800"/>
                <a:ext cx="99875" cy="109575"/>
              </a:xfrm>
              <a:custGeom>
                <a:avLst/>
                <a:gdLst/>
                <a:ahLst/>
                <a:cxnLst/>
                <a:rect l="l" t="t" r="r" b="b"/>
                <a:pathLst>
                  <a:path w="3995" h="4383" fill="none" extrusionOk="0">
                    <a:moveTo>
                      <a:pt x="0" y="0"/>
                    </a:moveTo>
                    <a:lnTo>
                      <a:pt x="3995" y="4383"/>
                    </a:lnTo>
                  </a:path>
                </a:pathLst>
              </a:custGeom>
              <a:noFill/>
              <a:ln w="6850" cap="rnd" cmpd="sng">
                <a:solidFill>
                  <a:srgbClr val="FBD87E"/>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25" name="Google Shape;1225;p22"/>
              <p:cNvSpPr/>
              <p:nvPr/>
            </p:nvSpPr>
            <p:spPr>
              <a:xfrm>
                <a:off x="-743950" y="179900"/>
                <a:ext cx="18850" cy="20575"/>
              </a:xfrm>
              <a:custGeom>
                <a:avLst/>
                <a:gdLst/>
                <a:ahLst/>
                <a:cxnLst/>
                <a:rect l="l" t="t" r="r" b="b"/>
                <a:pathLst>
                  <a:path w="754" h="823" fill="none" extrusionOk="0">
                    <a:moveTo>
                      <a:pt x="1" y="1"/>
                    </a:moveTo>
                    <a:lnTo>
                      <a:pt x="754" y="823"/>
                    </a:lnTo>
                  </a:path>
                </a:pathLst>
              </a:custGeom>
              <a:noFill/>
              <a:ln w="6850" cap="rnd" cmpd="sng">
                <a:solidFill>
                  <a:srgbClr val="FBD87E"/>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26" name="Google Shape;1226;p22"/>
              <p:cNvSpPr/>
              <p:nvPr/>
            </p:nvSpPr>
            <p:spPr>
              <a:xfrm>
                <a:off x="-836375" y="682075"/>
                <a:ext cx="18850" cy="56500"/>
              </a:xfrm>
              <a:custGeom>
                <a:avLst/>
                <a:gdLst/>
                <a:ahLst/>
                <a:cxnLst/>
                <a:rect l="l" t="t" r="r" b="b"/>
                <a:pathLst>
                  <a:path w="754" h="2260" fill="none" extrusionOk="0">
                    <a:moveTo>
                      <a:pt x="0" y="2260"/>
                    </a:moveTo>
                    <a:cubicBezTo>
                      <a:pt x="0" y="2260"/>
                      <a:pt x="548" y="1529"/>
                      <a:pt x="753" y="0"/>
                    </a:cubicBezTo>
                  </a:path>
                </a:pathLst>
              </a:custGeom>
              <a:noFill/>
              <a:ln w="6850" cap="rnd"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27" name="Google Shape;1227;p22"/>
              <p:cNvSpPr/>
              <p:nvPr/>
            </p:nvSpPr>
            <p:spPr>
              <a:xfrm>
                <a:off x="-1412725" y="547975"/>
                <a:ext cx="89050" cy="112425"/>
              </a:xfrm>
              <a:custGeom>
                <a:avLst/>
                <a:gdLst/>
                <a:ahLst/>
                <a:cxnLst/>
                <a:rect l="l" t="t" r="r" b="b"/>
                <a:pathLst>
                  <a:path w="3562" h="4497" fill="none" extrusionOk="0">
                    <a:moveTo>
                      <a:pt x="0" y="0"/>
                    </a:moveTo>
                    <a:lnTo>
                      <a:pt x="3561" y="4497"/>
                    </a:lnTo>
                  </a:path>
                </a:pathLst>
              </a:custGeom>
              <a:noFill/>
              <a:ln w="4575" cap="rnd" cmpd="sng">
                <a:solidFill>
                  <a:srgbClr val="FBD87E"/>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28" name="Google Shape;1228;p22"/>
              <p:cNvSpPr/>
              <p:nvPr/>
            </p:nvSpPr>
            <p:spPr>
              <a:xfrm>
                <a:off x="-1305450" y="682075"/>
                <a:ext cx="35975" cy="44525"/>
              </a:xfrm>
              <a:custGeom>
                <a:avLst/>
                <a:gdLst/>
                <a:ahLst/>
                <a:cxnLst/>
                <a:rect l="l" t="t" r="r" b="b"/>
                <a:pathLst>
                  <a:path w="1439" h="1781" fill="none" extrusionOk="0">
                    <a:moveTo>
                      <a:pt x="1" y="0"/>
                    </a:moveTo>
                    <a:lnTo>
                      <a:pt x="1439" y="1780"/>
                    </a:lnTo>
                  </a:path>
                </a:pathLst>
              </a:custGeom>
              <a:noFill/>
              <a:ln w="4575" cap="rnd" cmpd="sng">
                <a:solidFill>
                  <a:srgbClr val="FBD87E"/>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229" name="Google Shape;1229;p22"/>
            <p:cNvGrpSpPr/>
            <p:nvPr/>
          </p:nvGrpSpPr>
          <p:grpSpPr>
            <a:xfrm>
              <a:off x="8873313" y="2557163"/>
              <a:ext cx="650550" cy="641425"/>
              <a:chOff x="-2968275" y="-74025"/>
              <a:chExt cx="650550" cy="641425"/>
            </a:xfrm>
          </p:grpSpPr>
          <p:sp>
            <p:nvSpPr>
              <p:cNvPr id="1230" name="Google Shape;1230;p22"/>
              <p:cNvSpPr/>
              <p:nvPr/>
            </p:nvSpPr>
            <p:spPr>
              <a:xfrm>
                <a:off x="-2957425" y="-72300"/>
                <a:ext cx="639700" cy="639700"/>
              </a:xfrm>
              <a:custGeom>
                <a:avLst/>
                <a:gdLst/>
                <a:ahLst/>
                <a:cxnLst/>
                <a:rect l="l" t="t" r="r" b="b"/>
                <a:pathLst>
                  <a:path w="25588" h="25588" extrusionOk="0">
                    <a:moveTo>
                      <a:pt x="12805" y="0"/>
                    </a:moveTo>
                    <a:cubicBezTo>
                      <a:pt x="5730" y="0"/>
                      <a:pt x="0" y="5729"/>
                      <a:pt x="0" y="12805"/>
                    </a:cubicBezTo>
                    <a:cubicBezTo>
                      <a:pt x="0" y="19858"/>
                      <a:pt x="5730" y="25587"/>
                      <a:pt x="12805" y="25587"/>
                    </a:cubicBezTo>
                    <a:cubicBezTo>
                      <a:pt x="19858" y="25587"/>
                      <a:pt x="25588" y="19858"/>
                      <a:pt x="25588" y="12805"/>
                    </a:cubicBezTo>
                    <a:cubicBezTo>
                      <a:pt x="25588" y="5729"/>
                      <a:pt x="19858" y="0"/>
                      <a:pt x="1280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31" name="Google Shape;1231;p22"/>
              <p:cNvSpPr/>
              <p:nvPr/>
            </p:nvSpPr>
            <p:spPr>
              <a:xfrm>
                <a:off x="-2816475" y="-72300"/>
                <a:ext cx="475350" cy="377425"/>
              </a:xfrm>
              <a:custGeom>
                <a:avLst/>
                <a:gdLst/>
                <a:ahLst/>
                <a:cxnLst/>
                <a:rect l="l" t="t" r="r" b="b"/>
                <a:pathLst>
                  <a:path w="19014" h="15097" extrusionOk="0">
                    <a:moveTo>
                      <a:pt x="7167" y="0"/>
                    </a:moveTo>
                    <a:cubicBezTo>
                      <a:pt x="4497" y="0"/>
                      <a:pt x="2032" y="799"/>
                      <a:pt x="0" y="2191"/>
                    </a:cubicBezTo>
                    <a:cubicBezTo>
                      <a:pt x="1575" y="4314"/>
                      <a:pt x="4816" y="5798"/>
                      <a:pt x="7350" y="8240"/>
                    </a:cubicBezTo>
                    <a:cubicBezTo>
                      <a:pt x="10513" y="11302"/>
                      <a:pt x="11952" y="15096"/>
                      <a:pt x="13780" y="15096"/>
                    </a:cubicBezTo>
                    <a:cubicBezTo>
                      <a:pt x="14431" y="15096"/>
                      <a:pt x="15132" y="14614"/>
                      <a:pt x="15978" y="13444"/>
                    </a:cubicBezTo>
                    <a:cubicBezTo>
                      <a:pt x="17051" y="11938"/>
                      <a:pt x="18215" y="10020"/>
                      <a:pt x="19014" y="7989"/>
                    </a:cubicBezTo>
                    <a:cubicBezTo>
                      <a:pt x="17119" y="3287"/>
                      <a:pt x="12531" y="0"/>
                      <a:pt x="7167"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32" name="Google Shape;1232;p22"/>
              <p:cNvSpPr/>
              <p:nvPr/>
            </p:nvSpPr>
            <p:spPr>
              <a:xfrm>
                <a:off x="-2957425" y="37825"/>
                <a:ext cx="202600" cy="507300"/>
              </a:xfrm>
              <a:custGeom>
                <a:avLst/>
                <a:gdLst/>
                <a:ahLst/>
                <a:cxnLst/>
                <a:rect l="l" t="t" r="r" b="b"/>
                <a:pathLst>
                  <a:path w="8104" h="20292" extrusionOk="0">
                    <a:moveTo>
                      <a:pt x="3127" y="0"/>
                    </a:moveTo>
                    <a:lnTo>
                      <a:pt x="3127" y="0"/>
                    </a:lnTo>
                    <a:cubicBezTo>
                      <a:pt x="1187" y="2260"/>
                      <a:pt x="0" y="5182"/>
                      <a:pt x="0" y="8400"/>
                    </a:cubicBezTo>
                    <a:cubicBezTo>
                      <a:pt x="0" y="13810"/>
                      <a:pt x="3356" y="18420"/>
                      <a:pt x="8103" y="20292"/>
                    </a:cubicBezTo>
                    <a:cubicBezTo>
                      <a:pt x="3333" y="16823"/>
                      <a:pt x="6186" y="13627"/>
                      <a:pt x="4360" y="11048"/>
                    </a:cubicBezTo>
                    <a:cubicBezTo>
                      <a:pt x="2511" y="8469"/>
                      <a:pt x="4497" y="4657"/>
                      <a:pt x="3127"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33" name="Google Shape;1233;p22"/>
              <p:cNvSpPr/>
              <p:nvPr/>
            </p:nvSpPr>
            <p:spPr>
              <a:xfrm>
                <a:off x="-2651000" y="376775"/>
                <a:ext cx="289900" cy="190625"/>
              </a:xfrm>
              <a:custGeom>
                <a:avLst/>
                <a:gdLst/>
                <a:ahLst/>
                <a:cxnLst/>
                <a:rect l="l" t="t" r="r" b="b"/>
                <a:pathLst>
                  <a:path w="11596" h="7625" extrusionOk="0">
                    <a:moveTo>
                      <a:pt x="4680" y="0"/>
                    </a:moveTo>
                    <a:cubicBezTo>
                      <a:pt x="4418" y="0"/>
                      <a:pt x="4131" y="22"/>
                      <a:pt x="3812" y="69"/>
                    </a:cubicBezTo>
                    <a:cubicBezTo>
                      <a:pt x="138" y="617"/>
                      <a:pt x="2854" y="4634"/>
                      <a:pt x="1" y="7624"/>
                    </a:cubicBezTo>
                    <a:lnTo>
                      <a:pt x="548" y="7624"/>
                    </a:lnTo>
                    <a:cubicBezTo>
                      <a:pt x="5250" y="7624"/>
                      <a:pt x="9382" y="5068"/>
                      <a:pt x="11596" y="1279"/>
                    </a:cubicBezTo>
                    <a:lnTo>
                      <a:pt x="11596" y="1279"/>
                    </a:lnTo>
                    <a:cubicBezTo>
                      <a:pt x="10814" y="1481"/>
                      <a:pt x="10179" y="1563"/>
                      <a:pt x="9646" y="1563"/>
                    </a:cubicBezTo>
                    <a:cubicBezTo>
                      <a:pt x="7322" y="1563"/>
                      <a:pt x="6927" y="0"/>
                      <a:pt x="4680"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34" name="Google Shape;1234;p22"/>
              <p:cNvSpPr/>
              <p:nvPr/>
            </p:nvSpPr>
            <p:spPr>
              <a:xfrm>
                <a:off x="-2968275" y="69200"/>
                <a:ext cx="85625" cy="270125"/>
              </a:xfrm>
              <a:custGeom>
                <a:avLst/>
                <a:gdLst/>
                <a:ahLst/>
                <a:cxnLst/>
                <a:rect l="l" t="t" r="r" b="b"/>
                <a:pathLst>
                  <a:path w="3425" h="10805" extrusionOk="0">
                    <a:moveTo>
                      <a:pt x="3310" y="1"/>
                    </a:moveTo>
                    <a:cubicBezTo>
                      <a:pt x="3310" y="1"/>
                      <a:pt x="1" y="6027"/>
                      <a:pt x="1713" y="10729"/>
                    </a:cubicBezTo>
                    <a:cubicBezTo>
                      <a:pt x="1799" y="10781"/>
                      <a:pt x="1876" y="10805"/>
                      <a:pt x="1941" y="10805"/>
                    </a:cubicBezTo>
                    <a:cubicBezTo>
                      <a:pt x="2131" y="10805"/>
                      <a:pt x="2220" y="10596"/>
                      <a:pt x="2169" y="10272"/>
                    </a:cubicBezTo>
                    <a:cubicBezTo>
                      <a:pt x="1439" y="5890"/>
                      <a:pt x="3356" y="366"/>
                      <a:pt x="3402" y="183"/>
                    </a:cubicBezTo>
                    <a:cubicBezTo>
                      <a:pt x="3424" y="1"/>
                      <a:pt x="3310" y="1"/>
                      <a:pt x="3310"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35" name="Google Shape;1235;p22"/>
              <p:cNvSpPr/>
              <p:nvPr/>
            </p:nvSpPr>
            <p:spPr>
              <a:xfrm>
                <a:off x="-2754850" y="-74025"/>
                <a:ext cx="197450" cy="59375"/>
              </a:xfrm>
              <a:custGeom>
                <a:avLst/>
                <a:gdLst/>
                <a:ahLst/>
                <a:cxnLst/>
                <a:rect l="l" t="t" r="r" b="b"/>
                <a:pathLst>
                  <a:path w="7898" h="2375" fill="none" extrusionOk="0">
                    <a:moveTo>
                      <a:pt x="0" y="2374"/>
                    </a:moveTo>
                    <a:cubicBezTo>
                      <a:pt x="0" y="2374"/>
                      <a:pt x="3515" y="1"/>
                      <a:pt x="7898" y="1667"/>
                    </a:cubicBezTo>
                  </a:path>
                </a:pathLst>
              </a:custGeom>
              <a:solidFill>
                <a:srgbClr val="FFFFFF">
                  <a:alpha val="32589"/>
                </a:srgbClr>
              </a:solidFill>
              <a:ln w="9700" cap="rnd" cmpd="sng">
                <a:solidFill>
                  <a:srgbClr val="61D9DA"/>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36" name="Google Shape;1236;p22"/>
              <p:cNvSpPr/>
              <p:nvPr/>
            </p:nvSpPr>
            <p:spPr>
              <a:xfrm>
                <a:off x="-2608200" y="437875"/>
                <a:ext cx="177500" cy="99975"/>
              </a:xfrm>
              <a:custGeom>
                <a:avLst/>
                <a:gdLst/>
                <a:ahLst/>
                <a:cxnLst/>
                <a:rect l="l" t="t" r="r" b="b"/>
                <a:pathLst>
                  <a:path w="7100" h="3999" extrusionOk="0">
                    <a:moveTo>
                      <a:pt x="6917" y="0"/>
                    </a:moveTo>
                    <a:cubicBezTo>
                      <a:pt x="6059" y="0"/>
                      <a:pt x="3288" y="2684"/>
                      <a:pt x="1291" y="3654"/>
                    </a:cubicBezTo>
                    <a:lnTo>
                      <a:pt x="1291" y="3654"/>
                    </a:lnTo>
                    <a:cubicBezTo>
                      <a:pt x="2856" y="3167"/>
                      <a:pt x="5482" y="2096"/>
                      <a:pt x="7099" y="67"/>
                    </a:cubicBezTo>
                    <a:cubicBezTo>
                      <a:pt x="7055" y="22"/>
                      <a:pt x="6994" y="0"/>
                      <a:pt x="6917" y="0"/>
                    </a:cubicBezTo>
                    <a:close/>
                    <a:moveTo>
                      <a:pt x="1291" y="3654"/>
                    </a:moveTo>
                    <a:lnTo>
                      <a:pt x="1291" y="3654"/>
                    </a:lnTo>
                    <a:cubicBezTo>
                      <a:pt x="515" y="3895"/>
                      <a:pt x="0" y="3993"/>
                      <a:pt x="0" y="3993"/>
                    </a:cubicBezTo>
                    <a:cubicBezTo>
                      <a:pt x="37" y="3997"/>
                      <a:pt x="74" y="3998"/>
                      <a:pt x="112" y="3998"/>
                    </a:cubicBezTo>
                    <a:cubicBezTo>
                      <a:pt x="448" y="3998"/>
                      <a:pt x="851" y="3868"/>
                      <a:pt x="1291" y="3654"/>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37" name="Google Shape;1237;p22"/>
              <p:cNvSpPr/>
              <p:nvPr/>
            </p:nvSpPr>
            <p:spPr>
              <a:xfrm>
                <a:off x="-2380525" y="187450"/>
                <a:ext cx="55950" cy="189350"/>
              </a:xfrm>
              <a:custGeom>
                <a:avLst/>
                <a:gdLst/>
                <a:ahLst/>
                <a:cxnLst/>
                <a:rect l="l" t="t" r="r" b="b"/>
                <a:pathLst>
                  <a:path w="2238" h="7574" extrusionOk="0">
                    <a:moveTo>
                      <a:pt x="1326" y="1"/>
                    </a:moveTo>
                    <a:cubicBezTo>
                      <a:pt x="1021" y="1"/>
                      <a:pt x="1162" y="5176"/>
                      <a:pt x="1" y="7574"/>
                    </a:cubicBezTo>
                    <a:cubicBezTo>
                      <a:pt x="1" y="7574"/>
                      <a:pt x="2238" y="3511"/>
                      <a:pt x="1576" y="680"/>
                    </a:cubicBezTo>
                    <a:cubicBezTo>
                      <a:pt x="1466" y="206"/>
                      <a:pt x="1387" y="1"/>
                      <a:pt x="1326"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238" name="Google Shape;1238;p22"/>
            <p:cNvGrpSpPr/>
            <p:nvPr/>
          </p:nvGrpSpPr>
          <p:grpSpPr>
            <a:xfrm>
              <a:off x="5640313" y="-187487"/>
              <a:ext cx="392050" cy="392050"/>
              <a:chOff x="-3728925" y="-37500"/>
              <a:chExt cx="392050" cy="392050"/>
            </a:xfrm>
          </p:grpSpPr>
          <p:sp>
            <p:nvSpPr>
              <p:cNvPr id="1239" name="Google Shape;1239;p22"/>
              <p:cNvSpPr/>
              <p:nvPr/>
            </p:nvSpPr>
            <p:spPr>
              <a:xfrm>
                <a:off x="-3728925" y="-37500"/>
                <a:ext cx="392050" cy="392050"/>
              </a:xfrm>
              <a:custGeom>
                <a:avLst/>
                <a:gdLst/>
                <a:ahLst/>
                <a:cxnLst/>
                <a:rect l="l" t="t" r="r" b="b"/>
                <a:pathLst>
                  <a:path w="15682" h="15682" extrusionOk="0">
                    <a:moveTo>
                      <a:pt x="7830" y="0"/>
                    </a:moveTo>
                    <a:cubicBezTo>
                      <a:pt x="3516" y="0"/>
                      <a:pt x="1" y="3515"/>
                      <a:pt x="1" y="7852"/>
                    </a:cubicBezTo>
                    <a:cubicBezTo>
                      <a:pt x="1" y="12166"/>
                      <a:pt x="3516" y="15681"/>
                      <a:pt x="7830" y="15681"/>
                    </a:cubicBezTo>
                    <a:cubicBezTo>
                      <a:pt x="12166" y="15681"/>
                      <a:pt x="15682" y="12166"/>
                      <a:pt x="15682" y="7852"/>
                    </a:cubicBezTo>
                    <a:cubicBezTo>
                      <a:pt x="15682" y="3515"/>
                      <a:pt x="12166" y="0"/>
                      <a:pt x="783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40" name="Google Shape;1240;p22"/>
              <p:cNvSpPr/>
              <p:nvPr/>
            </p:nvSpPr>
            <p:spPr>
              <a:xfrm>
                <a:off x="-3656450" y="37825"/>
                <a:ext cx="71925" cy="71925"/>
              </a:xfrm>
              <a:custGeom>
                <a:avLst/>
                <a:gdLst/>
                <a:ahLst/>
                <a:cxnLst/>
                <a:rect l="l" t="t" r="r" b="b"/>
                <a:pathLst>
                  <a:path w="2877" h="2877" extrusionOk="0">
                    <a:moveTo>
                      <a:pt x="1438" y="0"/>
                    </a:moveTo>
                    <a:cubicBezTo>
                      <a:pt x="639" y="0"/>
                      <a:pt x="0" y="639"/>
                      <a:pt x="0" y="1438"/>
                    </a:cubicBezTo>
                    <a:cubicBezTo>
                      <a:pt x="0" y="2214"/>
                      <a:pt x="639" y="2876"/>
                      <a:pt x="1438" y="2876"/>
                    </a:cubicBezTo>
                    <a:cubicBezTo>
                      <a:pt x="2237" y="2876"/>
                      <a:pt x="2876" y="2214"/>
                      <a:pt x="2876" y="1438"/>
                    </a:cubicBezTo>
                    <a:cubicBezTo>
                      <a:pt x="2876" y="639"/>
                      <a:pt x="2237" y="0"/>
                      <a:pt x="1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41" name="Google Shape;1241;p22"/>
              <p:cNvSpPr/>
              <p:nvPr/>
            </p:nvSpPr>
            <p:spPr>
              <a:xfrm>
                <a:off x="-3447025" y="78325"/>
                <a:ext cx="31400" cy="31425"/>
              </a:xfrm>
              <a:custGeom>
                <a:avLst/>
                <a:gdLst/>
                <a:ahLst/>
                <a:cxnLst/>
                <a:rect l="l" t="t" r="r" b="b"/>
                <a:pathLst>
                  <a:path w="1256" h="1257" extrusionOk="0">
                    <a:moveTo>
                      <a:pt x="617" y="1"/>
                    </a:moveTo>
                    <a:cubicBezTo>
                      <a:pt x="274" y="1"/>
                      <a:pt x="0" y="275"/>
                      <a:pt x="0" y="617"/>
                    </a:cubicBezTo>
                    <a:cubicBezTo>
                      <a:pt x="0" y="982"/>
                      <a:pt x="274" y="1256"/>
                      <a:pt x="617" y="1256"/>
                    </a:cubicBezTo>
                    <a:cubicBezTo>
                      <a:pt x="959" y="1256"/>
                      <a:pt x="1256" y="982"/>
                      <a:pt x="1256" y="617"/>
                    </a:cubicBezTo>
                    <a:cubicBezTo>
                      <a:pt x="1256" y="275"/>
                      <a:pt x="959" y="1"/>
                      <a:pt x="61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42" name="Google Shape;1242;p22"/>
              <p:cNvSpPr/>
              <p:nvPr/>
            </p:nvSpPr>
            <p:spPr>
              <a:xfrm>
                <a:off x="-3548600" y="263800"/>
                <a:ext cx="31400" cy="31400"/>
              </a:xfrm>
              <a:custGeom>
                <a:avLst/>
                <a:gdLst/>
                <a:ahLst/>
                <a:cxnLst/>
                <a:rect l="l" t="t" r="r" b="b"/>
                <a:pathLst>
                  <a:path w="1256" h="1256" extrusionOk="0">
                    <a:moveTo>
                      <a:pt x="617" y="0"/>
                    </a:moveTo>
                    <a:cubicBezTo>
                      <a:pt x="274" y="0"/>
                      <a:pt x="0" y="274"/>
                      <a:pt x="0" y="616"/>
                    </a:cubicBezTo>
                    <a:cubicBezTo>
                      <a:pt x="0" y="982"/>
                      <a:pt x="274" y="1256"/>
                      <a:pt x="617" y="1256"/>
                    </a:cubicBezTo>
                    <a:cubicBezTo>
                      <a:pt x="959" y="1256"/>
                      <a:pt x="1256" y="982"/>
                      <a:pt x="1256" y="616"/>
                    </a:cubicBezTo>
                    <a:cubicBezTo>
                      <a:pt x="1256" y="274"/>
                      <a:pt x="959" y="0"/>
                      <a:pt x="61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43" name="Google Shape;1243;p22"/>
              <p:cNvSpPr/>
              <p:nvPr/>
            </p:nvSpPr>
            <p:spPr>
              <a:xfrm>
                <a:off x="-3620500" y="37825"/>
                <a:ext cx="49675" cy="49100"/>
              </a:xfrm>
              <a:custGeom>
                <a:avLst/>
                <a:gdLst/>
                <a:ahLst/>
                <a:cxnLst/>
                <a:rect l="l" t="t" r="r" b="b"/>
                <a:pathLst>
                  <a:path w="1987" h="1964" extrusionOk="0">
                    <a:moveTo>
                      <a:pt x="1005" y="0"/>
                    </a:moveTo>
                    <a:cubicBezTo>
                      <a:pt x="457" y="0"/>
                      <a:pt x="0" y="434"/>
                      <a:pt x="0" y="982"/>
                    </a:cubicBezTo>
                    <a:cubicBezTo>
                      <a:pt x="0" y="1530"/>
                      <a:pt x="457" y="1963"/>
                      <a:pt x="1005" y="1963"/>
                    </a:cubicBezTo>
                    <a:cubicBezTo>
                      <a:pt x="1552" y="1963"/>
                      <a:pt x="1986" y="1530"/>
                      <a:pt x="1986" y="982"/>
                    </a:cubicBezTo>
                    <a:cubicBezTo>
                      <a:pt x="1986" y="434"/>
                      <a:pt x="1552" y="0"/>
                      <a:pt x="100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44" name="Google Shape;1244;p22"/>
              <p:cNvSpPr/>
              <p:nvPr/>
            </p:nvSpPr>
            <p:spPr>
              <a:xfrm>
                <a:off x="-3584550" y="141675"/>
                <a:ext cx="60500" cy="59950"/>
              </a:xfrm>
              <a:custGeom>
                <a:avLst/>
                <a:gdLst/>
                <a:ahLst/>
                <a:cxnLst/>
                <a:rect l="l" t="t" r="r" b="b"/>
                <a:pathLst>
                  <a:path w="2420" h="2398" extrusionOk="0">
                    <a:moveTo>
                      <a:pt x="1210" y="1"/>
                    </a:moveTo>
                    <a:cubicBezTo>
                      <a:pt x="548" y="1"/>
                      <a:pt x="0" y="526"/>
                      <a:pt x="0" y="1210"/>
                    </a:cubicBezTo>
                    <a:cubicBezTo>
                      <a:pt x="0" y="1872"/>
                      <a:pt x="548" y="2397"/>
                      <a:pt x="1210" y="2397"/>
                    </a:cubicBezTo>
                    <a:cubicBezTo>
                      <a:pt x="1872" y="2397"/>
                      <a:pt x="2420" y="1872"/>
                      <a:pt x="2420" y="1210"/>
                    </a:cubicBezTo>
                    <a:cubicBezTo>
                      <a:pt x="2420" y="526"/>
                      <a:pt x="1872" y="1"/>
                      <a:pt x="121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45" name="Google Shape;1245;p22"/>
              <p:cNvSpPr/>
              <p:nvPr/>
            </p:nvSpPr>
            <p:spPr>
              <a:xfrm>
                <a:off x="-3477275" y="141675"/>
                <a:ext cx="91325" cy="90750"/>
              </a:xfrm>
              <a:custGeom>
                <a:avLst/>
                <a:gdLst/>
                <a:ahLst/>
                <a:cxnLst/>
                <a:rect l="l" t="t" r="r" b="b"/>
                <a:pathLst>
                  <a:path w="3653" h="3630" extrusionOk="0">
                    <a:moveTo>
                      <a:pt x="1827" y="1"/>
                    </a:moveTo>
                    <a:cubicBezTo>
                      <a:pt x="822" y="1"/>
                      <a:pt x="1" y="799"/>
                      <a:pt x="1" y="1827"/>
                    </a:cubicBezTo>
                    <a:cubicBezTo>
                      <a:pt x="1" y="2831"/>
                      <a:pt x="822" y="3630"/>
                      <a:pt x="1827" y="3630"/>
                    </a:cubicBezTo>
                    <a:cubicBezTo>
                      <a:pt x="2831" y="3630"/>
                      <a:pt x="3653" y="2831"/>
                      <a:pt x="3653" y="1827"/>
                    </a:cubicBezTo>
                    <a:cubicBezTo>
                      <a:pt x="3653" y="799"/>
                      <a:pt x="2831" y="1"/>
                      <a:pt x="182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46" name="Google Shape;1246;p22"/>
              <p:cNvSpPr/>
              <p:nvPr/>
            </p:nvSpPr>
            <p:spPr>
              <a:xfrm>
                <a:off x="-3635900" y="232400"/>
                <a:ext cx="30825" cy="31425"/>
              </a:xfrm>
              <a:custGeom>
                <a:avLst/>
                <a:gdLst/>
                <a:ahLst/>
                <a:cxnLst/>
                <a:rect l="l" t="t" r="r" b="b"/>
                <a:pathLst>
                  <a:path w="1233" h="1257" extrusionOk="0">
                    <a:moveTo>
                      <a:pt x="616" y="1"/>
                    </a:moveTo>
                    <a:cubicBezTo>
                      <a:pt x="274" y="1"/>
                      <a:pt x="0" y="297"/>
                      <a:pt x="0" y="640"/>
                    </a:cubicBezTo>
                    <a:cubicBezTo>
                      <a:pt x="0" y="982"/>
                      <a:pt x="274" y="1256"/>
                      <a:pt x="616" y="1256"/>
                    </a:cubicBezTo>
                    <a:cubicBezTo>
                      <a:pt x="959" y="1256"/>
                      <a:pt x="1233" y="982"/>
                      <a:pt x="1233" y="640"/>
                    </a:cubicBezTo>
                    <a:cubicBezTo>
                      <a:pt x="1233" y="297"/>
                      <a:pt x="959" y="1"/>
                      <a:pt x="61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47" name="Google Shape;1247;p22"/>
              <p:cNvSpPr/>
              <p:nvPr/>
            </p:nvSpPr>
            <p:spPr>
              <a:xfrm>
                <a:off x="-3540625" y="210150"/>
                <a:ext cx="172375" cy="122700"/>
              </a:xfrm>
              <a:custGeom>
                <a:avLst/>
                <a:gdLst/>
                <a:ahLst/>
                <a:cxnLst/>
                <a:rect l="l" t="t" r="r" b="b"/>
                <a:pathLst>
                  <a:path w="6895" h="4908" fill="none" extrusionOk="0">
                    <a:moveTo>
                      <a:pt x="1" y="4748"/>
                    </a:moveTo>
                    <a:cubicBezTo>
                      <a:pt x="1" y="4748"/>
                      <a:pt x="4680" y="4908"/>
                      <a:pt x="6894" y="1"/>
                    </a:cubicBezTo>
                  </a:path>
                </a:pathLst>
              </a:custGeom>
              <a:noFill/>
              <a:ln w="9700" cap="rnd" cmpd="sng">
                <a:solidFill>
                  <a:srgbClr val="DAD9C3"/>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48" name="Google Shape;1248;p22"/>
              <p:cNvSpPr/>
              <p:nvPr/>
            </p:nvSpPr>
            <p:spPr>
              <a:xfrm>
                <a:off x="-3356300" y="141675"/>
                <a:ext cx="3450" cy="35400"/>
              </a:xfrm>
              <a:custGeom>
                <a:avLst/>
                <a:gdLst/>
                <a:ahLst/>
                <a:cxnLst/>
                <a:rect l="l" t="t" r="r" b="b"/>
                <a:pathLst>
                  <a:path w="138" h="1416" fill="none" extrusionOk="0">
                    <a:moveTo>
                      <a:pt x="0" y="1416"/>
                    </a:moveTo>
                    <a:cubicBezTo>
                      <a:pt x="0" y="1416"/>
                      <a:pt x="137" y="548"/>
                      <a:pt x="0" y="1"/>
                    </a:cubicBezTo>
                  </a:path>
                </a:pathLst>
              </a:custGeom>
              <a:noFill/>
              <a:ln w="9700" cap="rnd" cmpd="sng">
                <a:solidFill>
                  <a:srgbClr val="DAD9C3"/>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249" name="Google Shape;1249;p22"/>
            <p:cNvGrpSpPr/>
            <p:nvPr/>
          </p:nvGrpSpPr>
          <p:grpSpPr>
            <a:xfrm>
              <a:off x="8537550" y="160650"/>
              <a:ext cx="672225" cy="665950"/>
              <a:chOff x="-2056400" y="-375325"/>
              <a:chExt cx="672225" cy="665950"/>
            </a:xfrm>
          </p:grpSpPr>
          <p:sp>
            <p:nvSpPr>
              <p:cNvPr id="1250" name="Google Shape;1250;p22"/>
              <p:cNvSpPr/>
              <p:nvPr/>
            </p:nvSpPr>
            <p:spPr>
              <a:xfrm>
                <a:off x="-2056400" y="-375325"/>
                <a:ext cx="665950" cy="665950"/>
              </a:xfrm>
              <a:custGeom>
                <a:avLst/>
                <a:gdLst/>
                <a:ahLst/>
                <a:cxnLst/>
                <a:rect l="l" t="t" r="r" b="b"/>
                <a:pathLst>
                  <a:path w="26638" h="26638" extrusionOk="0">
                    <a:moveTo>
                      <a:pt x="13331" y="1"/>
                    </a:moveTo>
                    <a:cubicBezTo>
                      <a:pt x="5981" y="1"/>
                      <a:pt x="1" y="5981"/>
                      <a:pt x="1" y="13331"/>
                    </a:cubicBezTo>
                    <a:cubicBezTo>
                      <a:pt x="1" y="20681"/>
                      <a:pt x="5981" y="26638"/>
                      <a:pt x="13331" y="26638"/>
                    </a:cubicBezTo>
                    <a:cubicBezTo>
                      <a:pt x="20680" y="26638"/>
                      <a:pt x="26638" y="20681"/>
                      <a:pt x="26638" y="13331"/>
                    </a:cubicBezTo>
                    <a:cubicBezTo>
                      <a:pt x="26638" y="5981"/>
                      <a:pt x="20680" y="1"/>
                      <a:pt x="1333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51" name="Google Shape;1251;p22"/>
              <p:cNvSpPr/>
              <p:nvPr/>
            </p:nvSpPr>
            <p:spPr>
              <a:xfrm>
                <a:off x="-2056400" y="-259475"/>
                <a:ext cx="665950" cy="550100"/>
              </a:xfrm>
              <a:custGeom>
                <a:avLst/>
                <a:gdLst/>
                <a:ahLst/>
                <a:cxnLst/>
                <a:rect l="l" t="t" r="r" b="b"/>
                <a:pathLst>
                  <a:path w="26638" h="22004" extrusionOk="0">
                    <a:moveTo>
                      <a:pt x="3242" y="0"/>
                    </a:moveTo>
                    <a:cubicBezTo>
                      <a:pt x="1233" y="2351"/>
                      <a:pt x="1" y="5364"/>
                      <a:pt x="1" y="8697"/>
                    </a:cubicBezTo>
                    <a:cubicBezTo>
                      <a:pt x="1" y="16047"/>
                      <a:pt x="5981" y="22004"/>
                      <a:pt x="13331" y="22004"/>
                    </a:cubicBezTo>
                    <a:cubicBezTo>
                      <a:pt x="20680" y="22004"/>
                      <a:pt x="26638" y="16047"/>
                      <a:pt x="26638" y="8697"/>
                    </a:cubicBezTo>
                    <a:cubicBezTo>
                      <a:pt x="26638" y="7350"/>
                      <a:pt x="26455" y="6072"/>
                      <a:pt x="26090" y="4839"/>
                    </a:cubicBezTo>
                    <a:cubicBezTo>
                      <a:pt x="24452" y="11576"/>
                      <a:pt x="20658" y="15008"/>
                      <a:pt x="15769" y="15008"/>
                    </a:cubicBezTo>
                    <a:cubicBezTo>
                      <a:pt x="13982" y="15008"/>
                      <a:pt x="12049" y="14549"/>
                      <a:pt x="10021" y="13627"/>
                    </a:cubicBezTo>
                    <a:cubicBezTo>
                      <a:pt x="1621" y="9792"/>
                      <a:pt x="15750" y="9655"/>
                      <a:pt x="18558" y="4497"/>
                    </a:cubicBezTo>
                    <a:cubicBezTo>
                      <a:pt x="21000" y="0"/>
                      <a:pt x="13764" y="3264"/>
                      <a:pt x="3242" y="0"/>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52" name="Google Shape;1252;p22"/>
              <p:cNvSpPr/>
              <p:nvPr/>
            </p:nvSpPr>
            <p:spPr>
              <a:xfrm>
                <a:off x="-2056400" y="-221250"/>
                <a:ext cx="672225" cy="511875"/>
              </a:xfrm>
              <a:custGeom>
                <a:avLst/>
                <a:gdLst/>
                <a:ahLst/>
                <a:cxnLst/>
                <a:rect l="l" t="t" r="r" b="b"/>
                <a:pathLst>
                  <a:path w="26889" h="20475" extrusionOk="0">
                    <a:moveTo>
                      <a:pt x="2100" y="1"/>
                    </a:moveTo>
                    <a:lnTo>
                      <a:pt x="2100" y="1"/>
                    </a:lnTo>
                    <a:cubicBezTo>
                      <a:pt x="777" y="2078"/>
                      <a:pt x="1" y="4520"/>
                      <a:pt x="1" y="7168"/>
                    </a:cubicBezTo>
                    <a:cubicBezTo>
                      <a:pt x="1" y="14518"/>
                      <a:pt x="5981" y="20475"/>
                      <a:pt x="13331" y="20475"/>
                    </a:cubicBezTo>
                    <a:cubicBezTo>
                      <a:pt x="20680" y="20475"/>
                      <a:pt x="26638" y="14518"/>
                      <a:pt x="26638" y="7168"/>
                    </a:cubicBezTo>
                    <a:cubicBezTo>
                      <a:pt x="26638" y="6027"/>
                      <a:pt x="26501" y="4954"/>
                      <a:pt x="26227" y="3904"/>
                    </a:cubicBezTo>
                    <a:lnTo>
                      <a:pt x="26227" y="3904"/>
                    </a:lnTo>
                    <a:cubicBezTo>
                      <a:pt x="26888" y="12530"/>
                      <a:pt x="20801" y="15883"/>
                      <a:pt x="14832" y="15883"/>
                    </a:cubicBezTo>
                    <a:cubicBezTo>
                      <a:pt x="11735" y="15883"/>
                      <a:pt x="8671" y="14981"/>
                      <a:pt x="6597" y="13445"/>
                    </a:cubicBezTo>
                    <a:cubicBezTo>
                      <a:pt x="503" y="8948"/>
                      <a:pt x="8606" y="3196"/>
                      <a:pt x="2100" y="1"/>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53" name="Google Shape;1253;p22"/>
              <p:cNvSpPr/>
              <p:nvPr/>
            </p:nvSpPr>
            <p:spPr>
              <a:xfrm>
                <a:off x="-1892050" y="204450"/>
                <a:ext cx="318275" cy="58550"/>
              </a:xfrm>
              <a:custGeom>
                <a:avLst/>
                <a:gdLst/>
                <a:ahLst/>
                <a:cxnLst/>
                <a:rect l="l" t="t" r="r" b="b"/>
                <a:pathLst>
                  <a:path w="12731" h="2342" extrusionOk="0">
                    <a:moveTo>
                      <a:pt x="0" y="0"/>
                    </a:moveTo>
                    <a:cubicBezTo>
                      <a:pt x="1" y="1"/>
                      <a:pt x="2921" y="2341"/>
                      <a:pt x="7093" y="2341"/>
                    </a:cubicBezTo>
                    <a:cubicBezTo>
                      <a:pt x="8776" y="2341"/>
                      <a:pt x="10664" y="1960"/>
                      <a:pt x="12645" y="891"/>
                    </a:cubicBezTo>
                    <a:cubicBezTo>
                      <a:pt x="12730" y="571"/>
                      <a:pt x="12683" y="450"/>
                      <a:pt x="12504" y="450"/>
                    </a:cubicBezTo>
                    <a:cubicBezTo>
                      <a:pt x="11941" y="450"/>
                      <a:pt x="10078" y="1637"/>
                      <a:pt x="6876" y="1637"/>
                    </a:cubicBezTo>
                    <a:cubicBezTo>
                      <a:pt x="5031" y="1637"/>
                      <a:pt x="2741" y="1243"/>
                      <a:pt x="0"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54" name="Google Shape;1254;p22"/>
              <p:cNvSpPr/>
              <p:nvPr/>
            </p:nvSpPr>
            <p:spPr>
              <a:xfrm>
                <a:off x="-2041425" y="-149250"/>
                <a:ext cx="75200" cy="283525"/>
              </a:xfrm>
              <a:custGeom>
                <a:avLst/>
                <a:gdLst/>
                <a:ahLst/>
                <a:cxnLst/>
                <a:rect l="l" t="t" r="r" b="b"/>
                <a:pathLst>
                  <a:path w="3008" h="11341" extrusionOk="0">
                    <a:moveTo>
                      <a:pt x="1400" y="0"/>
                    </a:moveTo>
                    <a:cubicBezTo>
                      <a:pt x="1068" y="0"/>
                      <a:pt x="1" y="6566"/>
                      <a:pt x="3008" y="11341"/>
                    </a:cubicBezTo>
                    <a:cubicBezTo>
                      <a:pt x="3008" y="11341"/>
                      <a:pt x="1022" y="6205"/>
                      <a:pt x="1433" y="1389"/>
                    </a:cubicBezTo>
                    <a:cubicBezTo>
                      <a:pt x="1520" y="419"/>
                      <a:pt x="1484" y="0"/>
                      <a:pt x="1400"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55" name="Google Shape;1255;p22"/>
              <p:cNvSpPr/>
              <p:nvPr/>
            </p:nvSpPr>
            <p:spPr>
              <a:xfrm>
                <a:off x="-1828150" y="-339050"/>
                <a:ext cx="248875" cy="32100"/>
              </a:xfrm>
              <a:custGeom>
                <a:avLst/>
                <a:gdLst/>
                <a:ahLst/>
                <a:cxnLst/>
                <a:rect l="l" t="t" r="r" b="b"/>
                <a:pathLst>
                  <a:path w="9955" h="1284" extrusionOk="0">
                    <a:moveTo>
                      <a:pt x="4376" y="1"/>
                    </a:moveTo>
                    <a:cubicBezTo>
                      <a:pt x="1867" y="1"/>
                      <a:pt x="1" y="741"/>
                      <a:pt x="1" y="741"/>
                    </a:cubicBezTo>
                    <a:cubicBezTo>
                      <a:pt x="1237" y="554"/>
                      <a:pt x="2429" y="482"/>
                      <a:pt x="3531" y="482"/>
                    </a:cubicBezTo>
                    <a:cubicBezTo>
                      <a:pt x="7211" y="482"/>
                      <a:pt x="9896" y="1284"/>
                      <a:pt x="9937" y="1284"/>
                    </a:cubicBezTo>
                    <a:cubicBezTo>
                      <a:pt x="9954" y="1284"/>
                      <a:pt x="9506" y="1142"/>
                      <a:pt x="8469" y="741"/>
                    </a:cubicBezTo>
                    <a:cubicBezTo>
                      <a:pt x="7046" y="186"/>
                      <a:pt x="5631" y="1"/>
                      <a:pt x="4376"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56" name="Google Shape;1256;p22"/>
              <p:cNvSpPr/>
              <p:nvPr/>
            </p:nvSpPr>
            <p:spPr>
              <a:xfrm>
                <a:off x="-1537700" y="-274875"/>
                <a:ext cx="54250" cy="53650"/>
              </a:xfrm>
              <a:custGeom>
                <a:avLst/>
                <a:gdLst/>
                <a:ahLst/>
                <a:cxnLst/>
                <a:rect l="l" t="t" r="r" b="b"/>
                <a:pathLst>
                  <a:path w="2170" h="2146" fill="none" extrusionOk="0">
                    <a:moveTo>
                      <a:pt x="1" y="0"/>
                    </a:moveTo>
                    <a:cubicBezTo>
                      <a:pt x="1" y="0"/>
                      <a:pt x="1302" y="594"/>
                      <a:pt x="2169" y="2146"/>
                    </a:cubicBezTo>
                  </a:path>
                </a:pathLst>
              </a:custGeom>
              <a:solidFill>
                <a:srgbClr val="FFFFFF">
                  <a:alpha val="32589"/>
                </a:srgbClr>
              </a:solidFill>
              <a:ln w="9700" cap="rnd" cmpd="sng">
                <a:solidFill>
                  <a:srgbClr val="F7DC8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257" name="Google Shape;1257;p22"/>
            <p:cNvGrpSpPr/>
            <p:nvPr/>
          </p:nvGrpSpPr>
          <p:grpSpPr>
            <a:xfrm>
              <a:off x="6445775" y="85463"/>
              <a:ext cx="894225" cy="909050"/>
              <a:chOff x="-4801725" y="-469475"/>
              <a:chExt cx="894225" cy="909050"/>
            </a:xfrm>
          </p:grpSpPr>
          <p:sp>
            <p:nvSpPr>
              <p:cNvPr id="1258" name="Google Shape;1258;p22"/>
              <p:cNvSpPr/>
              <p:nvPr/>
            </p:nvSpPr>
            <p:spPr>
              <a:xfrm>
                <a:off x="-4786875" y="-128225"/>
                <a:ext cx="290475" cy="281900"/>
              </a:xfrm>
              <a:custGeom>
                <a:avLst/>
                <a:gdLst/>
                <a:ahLst/>
                <a:cxnLst/>
                <a:rect l="l" t="t" r="r" b="b"/>
                <a:pathLst>
                  <a:path w="11619" h="11276" extrusionOk="0">
                    <a:moveTo>
                      <a:pt x="0" y="0"/>
                    </a:moveTo>
                    <a:lnTo>
                      <a:pt x="10044" y="11276"/>
                    </a:lnTo>
                    <a:cubicBezTo>
                      <a:pt x="10044" y="11276"/>
                      <a:pt x="11619" y="7875"/>
                      <a:pt x="8628" y="4953"/>
                    </a:cubicBezTo>
                    <a:cubicBezTo>
                      <a:pt x="5616" y="2032"/>
                      <a:pt x="1" y="0"/>
                      <a:pt x="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59" name="Google Shape;1259;p22"/>
              <p:cNvSpPr/>
              <p:nvPr/>
            </p:nvSpPr>
            <p:spPr>
              <a:xfrm>
                <a:off x="-4786875" y="-448350"/>
                <a:ext cx="593475" cy="602025"/>
              </a:xfrm>
              <a:custGeom>
                <a:avLst/>
                <a:gdLst/>
                <a:ahLst/>
                <a:cxnLst/>
                <a:rect l="l" t="t" r="r" b="b"/>
                <a:pathLst>
                  <a:path w="23739" h="24081" extrusionOk="0">
                    <a:moveTo>
                      <a:pt x="13810" y="0"/>
                    </a:moveTo>
                    <a:lnTo>
                      <a:pt x="0" y="12805"/>
                    </a:lnTo>
                    <a:cubicBezTo>
                      <a:pt x="0" y="12805"/>
                      <a:pt x="4862" y="15567"/>
                      <a:pt x="8012" y="18945"/>
                    </a:cubicBezTo>
                    <a:cubicBezTo>
                      <a:pt x="10865" y="22049"/>
                      <a:pt x="10044" y="24081"/>
                      <a:pt x="10044" y="24081"/>
                    </a:cubicBezTo>
                    <a:lnTo>
                      <a:pt x="23739" y="10363"/>
                    </a:lnTo>
                    <a:cubicBezTo>
                      <a:pt x="21159" y="4702"/>
                      <a:pt x="13810" y="0"/>
                      <a:pt x="1381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60" name="Google Shape;1260;p22"/>
              <p:cNvSpPr/>
              <p:nvPr/>
            </p:nvSpPr>
            <p:spPr>
              <a:xfrm>
                <a:off x="-4801725" y="-469475"/>
                <a:ext cx="452550" cy="623150"/>
              </a:xfrm>
              <a:custGeom>
                <a:avLst/>
                <a:gdLst/>
                <a:ahLst/>
                <a:cxnLst/>
                <a:rect l="l" t="t" r="r" b="b"/>
                <a:pathLst>
                  <a:path w="18102" h="24926" extrusionOk="0">
                    <a:moveTo>
                      <a:pt x="14518" y="1"/>
                    </a:moveTo>
                    <a:lnTo>
                      <a:pt x="1" y="13468"/>
                    </a:lnTo>
                    <a:lnTo>
                      <a:pt x="10638" y="24926"/>
                    </a:lnTo>
                    <a:cubicBezTo>
                      <a:pt x="10752" y="24355"/>
                      <a:pt x="10523" y="23009"/>
                      <a:pt x="8013" y="20338"/>
                    </a:cubicBezTo>
                    <a:cubicBezTo>
                      <a:pt x="4886" y="16937"/>
                      <a:pt x="594" y="13650"/>
                      <a:pt x="594" y="13650"/>
                    </a:cubicBezTo>
                    <a:lnTo>
                      <a:pt x="14404" y="845"/>
                    </a:lnTo>
                    <a:cubicBezTo>
                      <a:pt x="14404" y="845"/>
                      <a:pt x="16161" y="1941"/>
                      <a:pt x="18101" y="3630"/>
                    </a:cubicBezTo>
                    <a:lnTo>
                      <a:pt x="14518" y="1"/>
                    </a:lnTo>
                    <a:close/>
                  </a:path>
                </a:pathLst>
              </a:custGeom>
              <a:solidFill>
                <a:srgbClr val="D1435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61" name="Google Shape;1261;p22"/>
              <p:cNvSpPr/>
              <p:nvPr/>
            </p:nvSpPr>
            <p:spPr>
              <a:xfrm>
                <a:off x="-4537500" y="146300"/>
                <a:ext cx="264225" cy="277875"/>
              </a:xfrm>
              <a:custGeom>
                <a:avLst/>
                <a:gdLst/>
                <a:ahLst/>
                <a:cxnLst/>
                <a:rect l="l" t="t" r="r" b="b"/>
                <a:pathLst>
                  <a:path w="10569" h="11115" extrusionOk="0">
                    <a:moveTo>
                      <a:pt x="1233" y="0"/>
                    </a:moveTo>
                    <a:cubicBezTo>
                      <a:pt x="430" y="0"/>
                      <a:pt x="0" y="318"/>
                      <a:pt x="0" y="318"/>
                    </a:cubicBezTo>
                    <a:lnTo>
                      <a:pt x="10568" y="11114"/>
                    </a:lnTo>
                    <a:cubicBezTo>
                      <a:pt x="10568" y="11114"/>
                      <a:pt x="8902" y="5750"/>
                      <a:pt x="5455" y="2281"/>
                    </a:cubicBezTo>
                    <a:cubicBezTo>
                      <a:pt x="3603" y="429"/>
                      <a:pt x="2166" y="0"/>
                      <a:pt x="123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62" name="Google Shape;1262;p22"/>
              <p:cNvSpPr/>
              <p:nvPr/>
            </p:nvSpPr>
            <p:spPr>
              <a:xfrm>
                <a:off x="-4610550" y="73200"/>
                <a:ext cx="153525" cy="165500"/>
              </a:xfrm>
              <a:custGeom>
                <a:avLst/>
                <a:gdLst/>
                <a:ahLst/>
                <a:cxnLst/>
                <a:rect l="l" t="t" r="r" b="b"/>
                <a:pathLst>
                  <a:path w="6141" h="6620" extrusionOk="0">
                    <a:moveTo>
                      <a:pt x="0" y="1"/>
                    </a:moveTo>
                    <a:cubicBezTo>
                      <a:pt x="1" y="1"/>
                      <a:pt x="1187" y="2785"/>
                      <a:pt x="2237" y="3904"/>
                    </a:cubicBezTo>
                    <a:cubicBezTo>
                      <a:pt x="3287" y="5022"/>
                      <a:pt x="6140" y="6620"/>
                      <a:pt x="6140" y="6620"/>
                    </a:cubicBezTo>
                    <a:lnTo>
                      <a:pt x="0" y="1"/>
                    </a:lnTo>
                    <a:close/>
                  </a:path>
                </a:pathLst>
              </a:custGeom>
              <a:solidFill>
                <a:srgbClr val="D1435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63" name="Google Shape;1263;p22"/>
              <p:cNvSpPr/>
              <p:nvPr/>
            </p:nvSpPr>
            <p:spPr>
              <a:xfrm>
                <a:off x="-4537500" y="-189300"/>
                <a:ext cx="352100" cy="343550"/>
              </a:xfrm>
              <a:custGeom>
                <a:avLst/>
                <a:gdLst/>
                <a:ahLst/>
                <a:cxnLst/>
                <a:rect l="l" t="t" r="r" b="b"/>
                <a:pathLst>
                  <a:path w="14084" h="13742" extrusionOk="0">
                    <a:moveTo>
                      <a:pt x="13764" y="1"/>
                    </a:moveTo>
                    <a:lnTo>
                      <a:pt x="0" y="13742"/>
                    </a:lnTo>
                    <a:lnTo>
                      <a:pt x="0" y="13742"/>
                    </a:lnTo>
                    <a:lnTo>
                      <a:pt x="14083" y="686"/>
                    </a:lnTo>
                    <a:lnTo>
                      <a:pt x="1376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64" name="Google Shape;1264;p22"/>
              <p:cNvSpPr/>
              <p:nvPr/>
            </p:nvSpPr>
            <p:spPr>
              <a:xfrm>
                <a:off x="-4535800" y="-172175"/>
                <a:ext cx="607175" cy="596350"/>
              </a:xfrm>
              <a:custGeom>
                <a:avLst/>
                <a:gdLst/>
                <a:ahLst/>
                <a:cxnLst/>
                <a:rect l="l" t="t" r="r" b="b"/>
                <a:pathLst>
                  <a:path w="24287" h="23854" extrusionOk="0">
                    <a:moveTo>
                      <a:pt x="14015" y="1"/>
                    </a:moveTo>
                    <a:lnTo>
                      <a:pt x="1" y="13034"/>
                    </a:lnTo>
                    <a:cubicBezTo>
                      <a:pt x="1" y="13034"/>
                      <a:pt x="197" y="12969"/>
                      <a:pt x="553" y="12969"/>
                    </a:cubicBezTo>
                    <a:cubicBezTo>
                      <a:pt x="1354" y="12969"/>
                      <a:pt x="2963" y="13297"/>
                      <a:pt x="4954" y="15431"/>
                    </a:cubicBezTo>
                    <a:cubicBezTo>
                      <a:pt x="8081" y="18809"/>
                      <a:pt x="10500" y="23853"/>
                      <a:pt x="10500" y="23853"/>
                    </a:cubicBezTo>
                    <a:lnTo>
                      <a:pt x="24287" y="11048"/>
                    </a:lnTo>
                    <a:cubicBezTo>
                      <a:pt x="24287" y="11048"/>
                      <a:pt x="19493" y="2991"/>
                      <a:pt x="14015"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65" name="Google Shape;1265;p22"/>
              <p:cNvSpPr/>
              <p:nvPr/>
            </p:nvSpPr>
            <p:spPr>
              <a:xfrm>
                <a:off x="-4535800" y="12725"/>
                <a:ext cx="628300" cy="426850"/>
              </a:xfrm>
              <a:custGeom>
                <a:avLst/>
                <a:gdLst/>
                <a:ahLst/>
                <a:cxnLst/>
                <a:rect l="l" t="t" r="r" b="b"/>
                <a:pathLst>
                  <a:path w="25132" h="17074" extrusionOk="0">
                    <a:moveTo>
                      <a:pt x="21776" y="0"/>
                    </a:moveTo>
                    <a:lnTo>
                      <a:pt x="21776" y="0"/>
                    </a:lnTo>
                    <a:cubicBezTo>
                      <a:pt x="23328" y="2054"/>
                      <a:pt x="24287" y="3652"/>
                      <a:pt x="24287" y="3652"/>
                    </a:cubicBezTo>
                    <a:lnTo>
                      <a:pt x="10500" y="16457"/>
                    </a:lnTo>
                    <a:cubicBezTo>
                      <a:pt x="10500" y="16457"/>
                      <a:pt x="7510" y="11960"/>
                      <a:pt x="4383" y="8582"/>
                    </a:cubicBezTo>
                    <a:cubicBezTo>
                      <a:pt x="2093" y="6126"/>
                      <a:pt x="810" y="5625"/>
                      <a:pt x="169" y="5625"/>
                    </a:cubicBezTo>
                    <a:cubicBezTo>
                      <a:pt x="107" y="5625"/>
                      <a:pt x="51" y="5630"/>
                      <a:pt x="1" y="5638"/>
                    </a:cubicBezTo>
                    <a:lnTo>
                      <a:pt x="10614" y="17073"/>
                    </a:lnTo>
                    <a:lnTo>
                      <a:pt x="25131" y="3606"/>
                    </a:lnTo>
                    <a:lnTo>
                      <a:pt x="21776" y="0"/>
                    </a:lnTo>
                    <a:close/>
                  </a:path>
                </a:pathLst>
              </a:custGeom>
              <a:solidFill>
                <a:srgbClr val="D1435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66" name="Google Shape;1266;p22"/>
              <p:cNvSpPr/>
              <p:nvPr/>
            </p:nvSpPr>
            <p:spPr>
              <a:xfrm>
                <a:off x="-4473025" y="-374975"/>
                <a:ext cx="215150" cy="230950"/>
              </a:xfrm>
              <a:custGeom>
                <a:avLst/>
                <a:gdLst/>
                <a:ahLst/>
                <a:cxnLst/>
                <a:rect l="l" t="t" r="r" b="b"/>
                <a:pathLst>
                  <a:path w="8606" h="9238" extrusionOk="0">
                    <a:moveTo>
                      <a:pt x="120" y="1"/>
                    </a:moveTo>
                    <a:cubicBezTo>
                      <a:pt x="81" y="1"/>
                      <a:pt x="40" y="22"/>
                      <a:pt x="23" y="55"/>
                    </a:cubicBezTo>
                    <a:cubicBezTo>
                      <a:pt x="0" y="78"/>
                      <a:pt x="0" y="124"/>
                      <a:pt x="23" y="169"/>
                    </a:cubicBezTo>
                    <a:cubicBezTo>
                      <a:pt x="46" y="169"/>
                      <a:pt x="46" y="192"/>
                      <a:pt x="69" y="192"/>
                    </a:cubicBezTo>
                    <a:cubicBezTo>
                      <a:pt x="137" y="238"/>
                      <a:pt x="7008" y="4004"/>
                      <a:pt x="8400" y="9163"/>
                    </a:cubicBezTo>
                    <a:cubicBezTo>
                      <a:pt x="8400" y="9200"/>
                      <a:pt x="8446" y="9237"/>
                      <a:pt x="8487" y="9237"/>
                    </a:cubicBezTo>
                    <a:cubicBezTo>
                      <a:pt x="8497" y="9237"/>
                      <a:pt x="8506" y="9235"/>
                      <a:pt x="8514" y="9231"/>
                    </a:cubicBezTo>
                    <a:cubicBezTo>
                      <a:pt x="8583" y="9208"/>
                      <a:pt x="8605" y="9163"/>
                      <a:pt x="8605" y="9094"/>
                    </a:cubicBezTo>
                    <a:cubicBezTo>
                      <a:pt x="7190" y="3867"/>
                      <a:pt x="251" y="55"/>
                      <a:pt x="160" y="10"/>
                    </a:cubicBezTo>
                    <a:cubicBezTo>
                      <a:pt x="148" y="4"/>
                      <a:pt x="134" y="1"/>
                      <a:pt x="1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67" name="Google Shape;1267;p22"/>
              <p:cNvSpPr/>
              <p:nvPr/>
            </p:nvSpPr>
            <p:spPr>
              <a:xfrm>
                <a:off x="-4511250" y="-339425"/>
                <a:ext cx="141525" cy="117350"/>
              </a:xfrm>
              <a:custGeom>
                <a:avLst/>
                <a:gdLst/>
                <a:ahLst/>
                <a:cxnLst/>
                <a:rect l="l" t="t" r="r" b="b"/>
                <a:pathLst>
                  <a:path w="5661" h="4694" extrusionOk="0">
                    <a:moveTo>
                      <a:pt x="101" y="1"/>
                    </a:moveTo>
                    <a:cubicBezTo>
                      <a:pt x="69" y="1"/>
                      <a:pt x="37" y="20"/>
                      <a:pt x="23" y="48"/>
                    </a:cubicBezTo>
                    <a:cubicBezTo>
                      <a:pt x="0" y="94"/>
                      <a:pt x="0" y="140"/>
                      <a:pt x="23" y="163"/>
                    </a:cubicBezTo>
                    <a:cubicBezTo>
                      <a:pt x="23" y="185"/>
                      <a:pt x="46" y="185"/>
                      <a:pt x="69" y="208"/>
                    </a:cubicBezTo>
                    <a:cubicBezTo>
                      <a:pt x="91" y="208"/>
                      <a:pt x="2785" y="1783"/>
                      <a:pt x="5455" y="4659"/>
                    </a:cubicBezTo>
                    <a:cubicBezTo>
                      <a:pt x="5478" y="4682"/>
                      <a:pt x="5507" y="4693"/>
                      <a:pt x="5535" y="4693"/>
                    </a:cubicBezTo>
                    <a:cubicBezTo>
                      <a:pt x="5564" y="4693"/>
                      <a:pt x="5592" y="4682"/>
                      <a:pt x="5615" y="4659"/>
                    </a:cubicBezTo>
                    <a:cubicBezTo>
                      <a:pt x="5661" y="4636"/>
                      <a:pt x="5661" y="4568"/>
                      <a:pt x="5615" y="4522"/>
                    </a:cubicBezTo>
                    <a:cubicBezTo>
                      <a:pt x="2922" y="1623"/>
                      <a:pt x="183" y="26"/>
                      <a:pt x="160" y="26"/>
                    </a:cubicBezTo>
                    <a:cubicBezTo>
                      <a:pt x="142" y="8"/>
                      <a:pt x="122" y="1"/>
                      <a:pt x="10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68" name="Google Shape;1268;p22"/>
              <p:cNvSpPr/>
              <p:nvPr/>
            </p:nvSpPr>
            <p:spPr>
              <a:xfrm>
                <a:off x="-4547200" y="-305925"/>
                <a:ext cx="141525" cy="117025"/>
              </a:xfrm>
              <a:custGeom>
                <a:avLst/>
                <a:gdLst/>
                <a:ahLst/>
                <a:cxnLst/>
                <a:rect l="l" t="t" r="r" b="b"/>
                <a:pathLst>
                  <a:path w="5661" h="4681" extrusionOk="0">
                    <a:moveTo>
                      <a:pt x="120" y="1"/>
                    </a:moveTo>
                    <a:cubicBezTo>
                      <a:pt x="81" y="1"/>
                      <a:pt x="40" y="22"/>
                      <a:pt x="23" y="55"/>
                    </a:cubicBezTo>
                    <a:cubicBezTo>
                      <a:pt x="0" y="78"/>
                      <a:pt x="0" y="124"/>
                      <a:pt x="23" y="169"/>
                    </a:cubicBezTo>
                    <a:cubicBezTo>
                      <a:pt x="23" y="169"/>
                      <a:pt x="46" y="192"/>
                      <a:pt x="69" y="192"/>
                    </a:cubicBezTo>
                    <a:cubicBezTo>
                      <a:pt x="91" y="215"/>
                      <a:pt x="2785" y="1767"/>
                      <a:pt x="5455" y="4643"/>
                    </a:cubicBezTo>
                    <a:cubicBezTo>
                      <a:pt x="5482" y="4670"/>
                      <a:pt x="5517" y="4681"/>
                      <a:pt x="5550" y="4681"/>
                    </a:cubicBezTo>
                    <a:cubicBezTo>
                      <a:pt x="5573" y="4681"/>
                      <a:pt x="5596" y="4675"/>
                      <a:pt x="5615" y="4666"/>
                    </a:cubicBezTo>
                    <a:cubicBezTo>
                      <a:pt x="5661" y="4620"/>
                      <a:pt x="5661" y="4552"/>
                      <a:pt x="5615" y="4506"/>
                    </a:cubicBezTo>
                    <a:cubicBezTo>
                      <a:pt x="2922" y="1607"/>
                      <a:pt x="205" y="32"/>
                      <a:pt x="160" y="10"/>
                    </a:cubicBezTo>
                    <a:cubicBezTo>
                      <a:pt x="148" y="3"/>
                      <a:pt x="134" y="1"/>
                      <a:pt x="1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69" name="Google Shape;1269;p22"/>
              <p:cNvSpPr/>
              <p:nvPr/>
            </p:nvSpPr>
            <p:spPr>
              <a:xfrm>
                <a:off x="-4593425" y="-263125"/>
                <a:ext cx="215150" cy="230925"/>
              </a:xfrm>
              <a:custGeom>
                <a:avLst/>
                <a:gdLst/>
                <a:ahLst/>
                <a:cxnLst/>
                <a:rect l="l" t="t" r="r" b="b"/>
                <a:pathLst>
                  <a:path w="8606" h="9237" extrusionOk="0">
                    <a:moveTo>
                      <a:pt x="120" y="0"/>
                    </a:moveTo>
                    <a:cubicBezTo>
                      <a:pt x="81" y="0"/>
                      <a:pt x="40" y="22"/>
                      <a:pt x="23" y="55"/>
                    </a:cubicBezTo>
                    <a:cubicBezTo>
                      <a:pt x="0" y="101"/>
                      <a:pt x="0" y="124"/>
                      <a:pt x="23" y="169"/>
                    </a:cubicBezTo>
                    <a:cubicBezTo>
                      <a:pt x="23" y="169"/>
                      <a:pt x="46" y="192"/>
                      <a:pt x="69" y="192"/>
                    </a:cubicBezTo>
                    <a:cubicBezTo>
                      <a:pt x="137" y="238"/>
                      <a:pt x="6985" y="4004"/>
                      <a:pt x="8377" y="9162"/>
                    </a:cubicBezTo>
                    <a:cubicBezTo>
                      <a:pt x="8396" y="9200"/>
                      <a:pt x="8445" y="9237"/>
                      <a:pt x="8487" y="9237"/>
                    </a:cubicBezTo>
                    <a:cubicBezTo>
                      <a:pt x="8497" y="9237"/>
                      <a:pt x="8506" y="9235"/>
                      <a:pt x="8514" y="9231"/>
                    </a:cubicBezTo>
                    <a:cubicBezTo>
                      <a:pt x="8583" y="9208"/>
                      <a:pt x="8605" y="9162"/>
                      <a:pt x="8583" y="9094"/>
                    </a:cubicBezTo>
                    <a:cubicBezTo>
                      <a:pt x="7167" y="3867"/>
                      <a:pt x="228" y="55"/>
                      <a:pt x="160" y="9"/>
                    </a:cubicBezTo>
                    <a:cubicBezTo>
                      <a:pt x="148" y="3"/>
                      <a:pt x="134" y="0"/>
                      <a:pt x="12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70" name="Google Shape;1270;p22"/>
              <p:cNvSpPr/>
              <p:nvPr/>
            </p:nvSpPr>
            <p:spPr>
              <a:xfrm>
                <a:off x="-4637950" y="-221475"/>
                <a:ext cx="215150" cy="230950"/>
              </a:xfrm>
              <a:custGeom>
                <a:avLst/>
                <a:gdLst/>
                <a:ahLst/>
                <a:cxnLst/>
                <a:rect l="l" t="t" r="r" b="b"/>
                <a:pathLst>
                  <a:path w="8606" h="9238" extrusionOk="0">
                    <a:moveTo>
                      <a:pt x="110" y="1"/>
                    </a:moveTo>
                    <a:cubicBezTo>
                      <a:pt x="68" y="1"/>
                      <a:pt x="34" y="22"/>
                      <a:pt x="1" y="55"/>
                    </a:cubicBezTo>
                    <a:cubicBezTo>
                      <a:pt x="1" y="78"/>
                      <a:pt x="1" y="124"/>
                      <a:pt x="24" y="169"/>
                    </a:cubicBezTo>
                    <a:cubicBezTo>
                      <a:pt x="24" y="169"/>
                      <a:pt x="46" y="192"/>
                      <a:pt x="46" y="192"/>
                    </a:cubicBezTo>
                    <a:cubicBezTo>
                      <a:pt x="115" y="238"/>
                      <a:pt x="6985" y="4004"/>
                      <a:pt x="8378" y="9163"/>
                    </a:cubicBezTo>
                    <a:cubicBezTo>
                      <a:pt x="8396" y="9200"/>
                      <a:pt x="8430" y="9237"/>
                      <a:pt x="8479" y="9237"/>
                    </a:cubicBezTo>
                    <a:cubicBezTo>
                      <a:pt x="8490" y="9237"/>
                      <a:pt x="8502" y="9235"/>
                      <a:pt x="8515" y="9231"/>
                    </a:cubicBezTo>
                    <a:cubicBezTo>
                      <a:pt x="8560" y="9208"/>
                      <a:pt x="8606" y="9163"/>
                      <a:pt x="8583" y="9094"/>
                    </a:cubicBezTo>
                    <a:cubicBezTo>
                      <a:pt x="7168" y="3867"/>
                      <a:pt x="229" y="55"/>
                      <a:pt x="161" y="10"/>
                    </a:cubicBezTo>
                    <a:cubicBezTo>
                      <a:pt x="142" y="4"/>
                      <a:pt x="126" y="1"/>
                      <a:pt x="11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71" name="Google Shape;1271;p22"/>
              <p:cNvSpPr/>
              <p:nvPr/>
            </p:nvSpPr>
            <p:spPr>
              <a:xfrm>
                <a:off x="-4683025" y="-179825"/>
                <a:ext cx="215150" cy="230800"/>
              </a:xfrm>
              <a:custGeom>
                <a:avLst/>
                <a:gdLst/>
                <a:ahLst/>
                <a:cxnLst/>
                <a:rect l="l" t="t" r="r" b="b"/>
                <a:pathLst>
                  <a:path w="8606" h="9232" extrusionOk="0">
                    <a:moveTo>
                      <a:pt x="120" y="1"/>
                    </a:moveTo>
                    <a:cubicBezTo>
                      <a:pt x="81" y="1"/>
                      <a:pt x="40" y="22"/>
                      <a:pt x="23" y="56"/>
                    </a:cubicBezTo>
                    <a:cubicBezTo>
                      <a:pt x="1" y="78"/>
                      <a:pt x="1" y="124"/>
                      <a:pt x="23" y="170"/>
                    </a:cubicBezTo>
                    <a:cubicBezTo>
                      <a:pt x="23" y="170"/>
                      <a:pt x="46" y="193"/>
                      <a:pt x="69" y="193"/>
                    </a:cubicBezTo>
                    <a:cubicBezTo>
                      <a:pt x="138" y="238"/>
                      <a:pt x="6985" y="4004"/>
                      <a:pt x="8378" y="9163"/>
                    </a:cubicBezTo>
                    <a:cubicBezTo>
                      <a:pt x="8400" y="9208"/>
                      <a:pt x="8469" y="9231"/>
                      <a:pt x="8514" y="9231"/>
                    </a:cubicBezTo>
                    <a:cubicBezTo>
                      <a:pt x="8583" y="9208"/>
                      <a:pt x="8606" y="9163"/>
                      <a:pt x="8583" y="9094"/>
                    </a:cubicBezTo>
                    <a:cubicBezTo>
                      <a:pt x="7168" y="3845"/>
                      <a:pt x="229" y="56"/>
                      <a:pt x="160" y="10"/>
                    </a:cubicBezTo>
                    <a:cubicBezTo>
                      <a:pt x="148" y="4"/>
                      <a:pt x="134" y="1"/>
                      <a:pt x="1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72" name="Google Shape;1272;p22"/>
              <p:cNvSpPr/>
              <p:nvPr/>
            </p:nvSpPr>
            <p:spPr>
              <a:xfrm>
                <a:off x="-4352625" y="34250"/>
                <a:ext cx="215150" cy="230925"/>
              </a:xfrm>
              <a:custGeom>
                <a:avLst/>
                <a:gdLst/>
                <a:ahLst/>
                <a:cxnLst/>
                <a:rect l="l" t="t" r="r" b="b"/>
                <a:pathLst>
                  <a:path w="8606" h="9237" extrusionOk="0">
                    <a:moveTo>
                      <a:pt x="125" y="0"/>
                    </a:moveTo>
                    <a:cubicBezTo>
                      <a:pt x="76" y="0"/>
                      <a:pt x="42" y="38"/>
                      <a:pt x="23" y="75"/>
                    </a:cubicBezTo>
                    <a:cubicBezTo>
                      <a:pt x="0" y="98"/>
                      <a:pt x="0" y="143"/>
                      <a:pt x="23" y="166"/>
                    </a:cubicBezTo>
                    <a:cubicBezTo>
                      <a:pt x="46" y="189"/>
                      <a:pt x="69" y="212"/>
                      <a:pt x="92" y="212"/>
                    </a:cubicBezTo>
                    <a:cubicBezTo>
                      <a:pt x="5113" y="1969"/>
                      <a:pt x="8355" y="9091"/>
                      <a:pt x="8400" y="9182"/>
                    </a:cubicBezTo>
                    <a:cubicBezTo>
                      <a:pt x="8417" y="9216"/>
                      <a:pt x="8458" y="9237"/>
                      <a:pt x="8497" y="9237"/>
                    </a:cubicBezTo>
                    <a:cubicBezTo>
                      <a:pt x="8511" y="9237"/>
                      <a:pt x="8525" y="9234"/>
                      <a:pt x="8537" y="9228"/>
                    </a:cubicBezTo>
                    <a:cubicBezTo>
                      <a:pt x="8583" y="9205"/>
                      <a:pt x="8606" y="9136"/>
                      <a:pt x="8583" y="9091"/>
                    </a:cubicBezTo>
                    <a:cubicBezTo>
                      <a:pt x="8560" y="9022"/>
                      <a:pt x="5273" y="1810"/>
                      <a:pt x="160" y="6"/>
                    </a:cubicBezTo>
                    <a:cubicBezTo>
                      <a:pt x="148" y="2"/>
                      <a:pt x="136" y="0"/>
                      <a:pt x="12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73" name="Google Shape;1273;p22"/>
              <p:cNvSpPr/>
              <p:nvPr/>
            </p:nvSpPr>
            <p:spPr>
              <a:xfrm>
                <a:off x="-4312675" y="-2325"/>
                <a:ext cx="215150" cy="230975"/>
              </a:xfrm>
              <a:custGeom>
                <a:avLst/>
                <a:gdLst/>
                <a:ahLst/>
                <a:cxnLst/>
                <a:rect l="l" t="t" r="r" b="b"/>
                <a:pathLst>
                  <a:path w="8606" h="9239" extrusionOk="0">
                    <a:moveTo>
                      <a:pt x="100" y="0"/>
                    </a:moveTo>
                    <a:cubicBezTo>
                      <a:pt x="60" y="0"/>
                      <a:pt x="17" y="26"/>
                      <a:pt x="0" y="77"/>
                    </a:cubicBezTo>
                    <a:cubicBezTo>
                      <a:pt x="0" y="100"/>
                      <a:pt x="0" y="123"/>
                      <a:pt x="23" y="168"/>
                    </a:cubicBezTo>
                    <a:cubicBezTo>
                      <a:pt x="23" y="168"/>
                      <a:pt x="46" y="191"/>
                      <a:pt x="69" y="191"/>
                    </a:cubicBezTo>
                    <a:cubicBezTo>
                      <a:pt x="5113" y="1972"/>
                      <a:pt x="8354" y="9093"/>
                      <a:pt x="8377" y="9162"/>
                    </a:cubicBezTo>
                    <a:cubicBezTo>
                      <a:pt x="8394" y="9213"/>
                      <a:pt x="8437" y="9239"/>
                      <a:pt x="8477" y="9239"/>
                    </a:cubicBezTo>
                    <a:cubicBezTo>
                      <a:pt x="8490" y="9239"/>
                      <a:pt x="8503" y="9236"/>
                      <a:pt x="8514" y="9230"/>
                    </a:cubicBezTo>
                    <a:cubicBezTo>
                      <a:pt x="8583" y="9207"/>
                      <a:pt x="8605" y="9139"/>
                      <a:pt x="8583" y="9070"/>
                    </a:cubicBezTo>
                    <a:cubicBezTo>
                      <a:pt x="8537" y="9002"/>
                      <a:pt x="5273" y="1789"/>
                      <a:pt x="137" y="9"/>
                    </a:cubicBezTo>
                    <a:cubicBezTo>
                      <a:pt x="126" y="3"/>
                      <a:pt x="113" y="0"/>
                      <a:pt x="10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74" name="Google Shape;1274;p22"/>
              <p:cNvSpPr/>
              <p:nvPr/>
            </p:nvSpPr>
            <p:spPr>
              <a:xfrm>
                <a:off x="-4273300" y="-39375"/>
                <a:ext cx="215150" cy="230950"/>
              </a:xfrm>
              <a:custGeom>
                <a:avLst/>
                <a:gdLst/>
                <a:ahLst/>
                <a:cxnLst/>
                <a:rect l="l" t="t" r="r" b="b"/>
                <a:pathLst>
                  <a:path w="8606" h="9238" extrusionOk="0">
                    <a:moveTo>
                      <a:pt x="110" y="1"/>
                    </a:moveTo>
                    <a:cubicBezTo>
                      <a:pt x="69" y="1"/>
                      <a:pt x="23" y="38"/>
                      <a:pt x="23" y="75"/>
                    </a:cubicBezTo>
                    <a:cubicBezTo>
                      <a:pt x="0" y="98"/>
                      <a:pt x="0" y="144"/>
                      <a:pt x="23" y="167"/>
                    </a:cubicBezTo>
                    <a:cubicBezTo>
                      <a:pt x="46" y="190"/>
                      <a:pt x="46" y="212"/>
                      <a:pt x="69" y="212"/>
                    </a:cubicBezTo>
                    <a:cubicBezTo>
                      <a:pt x="5113" y="1970"/>
                      <a:pt x="8354" y="9114"/>
                      <a:pt x="8400" y="9183"/>
                    </a:cubicBezTo>
                    <a:cubicBezTo>
                      <a:pt x="8417" y="9216"/>
                      <a:pt x="8446" y="9237"/>
                      <a:pt x="8487" y="9237"/>
                    </a:cubicBezTo>
                    <a:cubicBezTo>
                      <a:pt x="8502" y="9237"/>
                      <a:pt x="8519" y="9234"/>
                      <a:pt x="8537" y="9228"/>
                    </a:cubicBezTo>
                    <a:cubicBezTo>
                      <a:pt x="8583" y="9206"/>
                      <a:pt x="8605" y="9137"/>
                      <a:pt x="8583" y="9091"/>
                    </a:cubicBezTo>
                    <a:cubicBezTo>
                      <a:pt x="8560" y="9023"/>
                      <a:pt x="5273" y="1810"/>
                      <a:pt x="137" y="7"/>
                    </a:cubicBezTo>
                    <a:cubicBezTo>
                      <a:pt x="129" y="3"/>
                      <a:pt x="120" y="1"/>
                      <a:pt x="11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75" name="Google Shape;1275;p22"/>
              <p:cNvSpPr/>
              <p:nvPr/>
            </p:nvSpPr>
            <p:spPr>
              <a:xfrm>
                <a:off x="-4233925" y="-75950"/>
                <a:ext cx="215150" cy="231000"/>
              </a:xfrm>
              <a:custGeom>
                <a:avLst/>
                <a:gdLst/>
                <a:ahLst/>
                <a:cxnLst/>
                <a:rect l="l" t="t" r="r" b="b"/>
                <a:pathLst>
                  <a:path w="8606" h="9240" extrusionOk="0">
                    <a:moveTo>
                      <a:pt x="113" y="1"/>
                    </a:moveTo>
                    <a:cubicBezTo>
                      <a:pt x="70" y="1"/>
                      <a:pt x="40" y="26"/>
                      <a:pt x="23" y="78"/>
                    </a:cubicBezTo>
                    <a:cubicBezTo>
                      <a:pt x="0" y="100"/>
                      <a:pt x="23" y="146"/>
                      <a:pt x="23" y="169"/>
                    </a:cubicBezTo>
                    <a:cubicBezTo>
                      <a:pt x="46" y="192"/>
                      <a:pt x="69" y="192"/>
                      <a:pt x="91" y="215"/>
                    </a:cubicBezTo>
                    <a:cubicBezTo>
                      <a:pt x="5113" y="1972"/>
                      <a:pt x="8377" y="9094"/>
                      <a:pt x="8400" y="9162"/>
                    </a:cubicBezTo>
                    <a:cubicBezTo>
                      <a:pt x="8417" y="9213"/>
                      <a:pt x="8460" y="9239"/>
                      <a:pt x="8499" y="9239"/>
                    </a:cubicBezTo>
                    <a:cubicBezTo>
                      <a:pt x="8513" y="9239"/>
                      <a:pt x="8525" y="9236"/>
                      <a:pt x="8537" y="9231"/>
                    </a:cubicBezTo>
                    <a:cubicBezTo>
                      <a:pt x="8582" y="9208"/>
                      <a:pt x="8605" y="9139"/>
                      <a:pt x="8582" y="9094"/>
                    </a:cubicBezTo>
                    <a:cubicBezTo>
                      <a:pt x="8560" y="9002"/>
                      <a:pt x="5273" y="1812"/>
                      <a:pt x="160" y="9"/>
                    </a:cubicBezTo>
                    <a:cubicBezTo>
                      <a:pt x="143" y="3"/>
                      <a:pt x="127" y="1"/>
                      <a:pt x="11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76" name="Google Shape;1276;p22"/>
              <p:cNvSpPr/>
              <p:nvPr/>
            </p:nvSpPr>
            <p:spPr>
              <a:xfrm>
                <a:off x="-4282425" y="151575"/>
                <a:ext cx="107300" cy="148425"/>
              </a:xfrm>
              <a:custGeom>
                <a:avLst/>
                <a:gdLst/>
                <a:ahLst/>
                <a:cxnLst/>
                <a:rect l="l" t="t" r="r" b="b"/>
                <a:pathLst>
                  <a:path w="4292" h="5937" extrusionOk="0">
                    <a:moveTo>
                      <a:pt x="102" y="0"/>
                    </a:moveTo>
                    <a:cubicBezTo>
                      <a:pt x="83" y="0"/>
                      <a:pt x="65" y="6"/>
                      <a:pt x="46" y="15"/>
                    </a:cubicBezTo>
                    <a:cubicBezTo>
                      <a:pt x="0" y="61"/>
                      <a:pt x="0" y="107"/>
                      <a:pt x="23" y="152"/>
                    </a:cubicBezTo>
                    <a:cubicBezTo>
                      <a:pt x="23" y="152"/>
                      <a:pt x="23" y="175"/>
                      <a:pt x="23" y="175"/>
                    </a:cubicBezTo>
                    <a:cubicBezTo>
                      <a:pt x="2693" y="3051"/>
                      <a:pt x="4063" y="5859"/>
                      <a:pt x="4086" y="5881"/>
                    </a:cubicBezTo>
                    <a:cubicBezTo>
                      <a:pt x="4102" y="5915"/>
                      <a:pt x="4144" y="5936"/>
                      <a:pt x="4182" y="5936"/>
                    </a:cubicBezTo>
                    <a:cubicBezTo>
                      <a:pt x="4197" y="5936"/>
                      <a:pt x="4210" y="5933"/>
                      <a:pt x="4223" y="5927"/>
                    </a:cubicBezTo>
                    <a:cubicBezTo>
                      <a:pt x="4268" y="5904"/>
                      <a:pt x="4291" y="5836"/>
                      <a:pt x="4268" y="5790"/>
                    </a:cubicBezTo>
                    <a:cubicBezTo>
                      <a:pt x="4246" y="5767"/>
                      <a:pt x="2876" y="2937"/>
                      <a:pt x="183" y="38"/>
                    </a:cubicBezTo>
                    <a:cubicBezTo>
                      <a:pt x="156" y="11"/>
                      <a:pt x="129" y="0"/>
                      <a:pt x="10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77" name="Google Shape;1277;p22"/>
              <p:cNvSpPr/>
              <p:nvPr/>
            </p:nvSpPr>
            <p:spPr>
              <a:xfrm>
                <a:off x="-4322375" y="188175"/>
                <a:ext cx="107875" cy="148900"/>
              </a:xfrm>
              <a:custGeom>
                <a:avLst/>
                <a:gdLst/>
                <a:ahLst/>
                <a:cxnLst/>
                <a:rect l="l" t="t" r="r" b="b"/>
                <a:pathLst>
                  <a:path w="4315" h="5956" extrusionOk="0">
                    <a:moveTo>
                      <a:pt x="126" y="1"/>
                    </a:moveTo>
                    <a:cubicBezTo>
                      <a:pt x="97" y="1"/>
                      <a:pt x="69" y="12"/>
                      <a:pt x="46" y="35"/>
                    </a:cubicBezTo>
                    <a:cubicBezTo>
                      <a:pt x="23" y="58"/>
                      <a:pt x="0" y="126"/>
                      <a:pt x="23" y="172"/>
                    </a:cubicBezTo>
                    <a:lnTo>
                      <a:pt x="46" y="172"/>
                    </a:lnTo>
                    <a:cubicBezTo>
                      <a:pt x="2716" y="3048"/>
                      <a:pt x="4086" y="5855"/>
                      <a:pt x="4086" y="5901"/>
                    </a:cubicBezTo>
                    <a:cubicBezTo>
                      <a:pt x="4103" y="5935"/>
                      <a:pt x="4144" y="5956"/>
                      <a:pt x="4192" y="5956"/>
                    </a:cubicBezTo>
                    <a:cubicBezTo>
                      <a:pt x="4209" y="5956"/>
                      <a:pt x="4227" y="5953"/>
                      <a:pt x="4246" y="5947"/>
                    </a:cubicBezTo>
                    <a:cubicBezTo>
                      <a:pt x="4291" y="5924"/>
                      <a:pt x="4314" y="5855"/>
                      <a:pt x="4291" y="5810"/>
                    </a:cubicBezTo>
                    <a:cubicBezTo>
                      <a:pt x="4269" y="5764"/>
                      <a:pt x="2899" y="2934"/>
                      <a:pt x="206" y="35"/>
                    </a:cubicBezTo>
                    <a:cubicBezTo>
                      <a:pt x="183" y="12"/>
                      <a:pt x="154" y="1"/>
                      <a:pt x="12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78" name="Google Shape;1278;p22"/>
              <p:cNvSpPr/>
              <p:nvPr/>
            </p:nvSpPr>
            <p:spPr>
              <a:xfrm>
                <a:off x="-4525525" y="166775"/>
                <a:ext cx="61075" cy="42825"/>
              </a:xfrm>
              <a:custGeom>
                <a:avLst/>
                <a:gdLst/>
                <a:ahLst/>
                <a:cxnLst/>
                <a:rect l="l" t="t" r="r" b="b"/>
                <a:pathLst>
                  <a:path w="2443" h="1713" fill="none" extrusionOk="0">
                    <a:moveTo>
                      <a:pt x="0" y="1"/>
                    </a:moveTo>
                    <a:cubicBezTo>
                      <a:pt x="0" y="1"/>
                      <a:pt x="1073" y="1462"/>
                      <a:pt x="2443" y="1713"/>
                    </a:cubicBezTo>
                  </a:path>
                </a:pathLst>
              </a:custGeom>
              <a:noFill/>
              <a:ln w="4575" cap="rnd" cmpd="sng">
                <a:solidFill>
                  <a:srgbClr val="AF3945"/>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79" name="Google Shape;1279;p22"/>
              <p:cNvSpPr/>
              <p:nvPr/>
            </p:nvSpPr>
            <p:spPr>
              <a:xfrm>
                <a:off x="-4587725" y="78325"/>
                <a:ext cx="39400" cy="66800"/>
              </a:xfrm>
              <a:custGeom>
                <a:avLst/>
                <a:gdLst/>
                <a:ahLst/>
                <a:cxnLst/>
                <a:rect l="l" t="t" r="r" b="b"/>
                <a:pathLst>
                  <a:path w="1576" h="2672" fill="none" extrusionOk="0">
                    <a:moveTo>
                      <a:pt x="0" y="1"/>
                    </a:moveTo>
                    <a:cubicBezTo>
                      <a:pt x="0" y="1"/>
                      <a:pt x="503" y="1736"/>
                      <a:pt x="1575" y="2671"/>
                    </a:cubicBezTo>
                  </a:path>
                </a:pathLst>
              </a:custGeom>
              <a:noFill/>
              <a:ln w="4575" cap="rnd" cmpd="sng">
                <a:solidFill>
                  <a:srgbClr val="AF3945"/>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80" name="Google Shape;1280;p22"/>
              <p:cNvSpPr/>
              <p:nvPr/>
            </p:nvSpPr>
            <p:spPr>
              <a:xfrm>
                <a:off x="-4786875" y="-448350"/>
                <a:ext cx="345250" cy="337825"/>
              </a:xfrm>
              <a:custGeom>
                <a:avLst/>
                <a:gdLst/>
                <a:ahLst/>
                <a:cxnLst/>
                <a:rect l="l" t="t" r="r" b="b"/>
                <a:pathLst>
                  <a:path w="13810" h="13513" extrusionOk="0">
                    <a:moveTo>
                      <a:pt x="13810" y="0"/>
                    </a:moveTo>
                    <a:lnTo>
                      <a:pt x="0" y="12805"/>
                    </a:lnTo>
                    <a:lnTo>
                      <a:pt x="1187" y="13513"/>
                    </a:lnTo>
                    <a:lnTo>
                      <a:pt x="1438" y="13262"/>
                    </a:lnTo>
                    <a:lnTo>
                      <a:pt x="662" y="12805"/>
                    </a:lnTo>
                    <a:lnTo>
                      <a:pt x="13810" y="0"/>
                    </a:ln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281" name="Google Shape;1281;p22"/>
            <p:cNvGrpSpPr/>
            <p:nvPr/>
          </p:nvGrpSpPr>
          <p:grpSpPr>
            <a:xfrm rot="-1314404">
              <a:off x="6755677" y="1118509"/>
              <a:ext cx="160951" cy="572955"/>
              <a:chOff x="-3196525" y="807600"/>
              <a:chExt cx="160950" cy="572950"/>
            </a:xfrm>
          </p:grpSpPr>
          <p:sp>
            <p:nvSpPr>
              <p:cNvPr id="1282" name="Google Shape;1282;p22"/>
              <p:cNvSpPr/>
              <p:nvPr/>
            </p:nvSpPr>
            <p:spPr>
              <a:xfrm>
                <a:off x="-3196525" y="813300"/>
                <a:ext cx="65075" cy="81625"/>
              </a:xfrm>
              <a:custGeom>
                <a:avLst/>
                <a:gdLst/>
                <a:ahLst/>
                <a:cxnLst/>
                <a:rect l="l" t="t" r="r" b="b"/>
                <a:pathLst>
                  <a:path w="2603" h="3265" extrusionOk="0">
                    <a:moveTo>
                      <a:pt x="777" y="1"/>
                    </a:moveTo>
                    <a:lnTo>
                      <a:pt x="1" y="3014"/>
                    </a:lnTo>
                    <a:lnTo>
                      <a:pt x="1393" y="3265"/>
                    </a:lnTo>
                    <a:lnTo>
                      <a:pt x="2603" y="2489"/>
                    </a:lnTo>
                    <a:lnTo>
                      <a:pt x="777" y="1"/>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83" name="Google Shape;1283;p22"/>
              <p:cNvSpPr/>
              <p:nvPr/>
            </p:nvSpPr>
            <p:spPr>
              <a:xfrm>
                <a:off x="-3196525" y="875500"/>
                <a:ext cx="160950" cy="505050"/>
              </a:xfrm>
              <a:custGeom>
                <a:avLst/>
                <a:gdLst/>
                <a:ahLst/>
                <a:cxnLst/>
                <a:rect l="l" t="t" r="r" b="b"/>
                <a:pathLst>
                  <a:path w="6438" h="20202" extrusionOk="0">
                    <a:moveTo>
                      <a:pt x="2603" y="1"/>
                    </a:moveTo>
                    <a:lnTo>
                      <a:pt x="1" y="526"/>
                    </a:lnTo>
                    <a:lnTo>
                      <a:pt x="3812" y="20201"/>
                    </a:lnTo>
                    <a:lnTo>
                      <a:pt x="6437" y="19676"/>
                    </a:lnTo>
                    <a:lnTo>
                      <a:pt x="2603" y="1"/>
                    </a:lnTo>
                    <a:close/>
                  </a:path>
                </a:pathLst>
              </a:custGeom>
              <a:solidFill>
                <a:srgbClr val="E9874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84" name="Google Shape;1284;p22"/>
              <p:cNvSpPr/>
              <p:nvPr/>
            </p:nvSpPr>
            <p:spPr>
              <a:xfrm>
                <a:off x="-3185100" y="807600"/>
                <a:ext cx="26825" cy="35975"/>
              </a:xfrm>
              <a:custGeom>
                <a:avLst/>
                <a:gdLst/>
                <a:ahLst/>
                <a:cxnLst/>
                <a:rect l="l" t="t" r="r" b="b"/>
                <a:pathLst>
                  <a:path w="1073" h="1439" extrusionOk="0">
                    <a:moveTo>
                      <a:pt x="274" y="1"/>
                    </a:moveTo>
                    <a:lnTo>
                      <a:pt x="0" y="1439"/>
                    </a:lnTo>
                    <a:lnTo>
                      <a:pt x="1073" y="1233"/>
                    </a:lnTo>
                    <a:lnTo>
                      <a:pt x="274" y="1"/>
                    </a:lnTo>
                    <a:close/>
                  </a:path>
                </a:pathLst>
              </a:custGeom>
              <a:solidFill>
                <a:srgbClr val="E9874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85" name="Google Shape;1285;p22"/>
              <p:cNvSpPr/>
              <p:nvPr/>
            </p:nvSpPr>
            <p:spPr>
              <a:xfrm>
                <a:off x="-3164000" y="875500"/>
                <a:ext cx="128425" cy="498200"/>
              </a:xfrm>
              <a:custGeom>
                <a:avLst/>
                <a:gdLst/>
                <a:ahLst/>
                <a:cxnLst/>
                <a:rect l="l" t="t" r="r" b="b"/>
                <a:pathLst>
                  <a:path w="5137" h="19928" extrusionOk="0">
                    <a:moveTo>
                      <a:pt x="1302" y="1"/>
                    </a:moveTo>
                    <a:lnTo>
                      <a:pt x="1" y="252"/>
                    </a:lnTo>
                    <a:lnTo>
                      <a:pt x="3835" y="19927"/>
                    </a:lnTo>
                    <a:lnTo>
                      <a:pt x="5136" y="19676"/>
                    </a:lnTo>
                    <a:lnTo>
                      <a:pt x="1302" y="1"/>
                    </a:ln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86" name="Google Shape;1286;p22"/>
              <p:cNvSpPr/>
              <p:nvPr/>
            </p:nvSpPr>
            <p:spPr>
              <a:xfrm>
                <a:off x="-3140600" y="1107175"/>
                <a:ext cx="48525" cy="247700"/>
              </a:xfrm>
              <a:custGeom>
                <a:avLst/>
                <a:gdLst/>
                <a:ahLst/>
                <a:cxnLst/>
                <a:rect l="l" t="t" r="r" b="b"/>
                <a:pathLst>
                  <a:path w="1941" h="9908" fill="none" extrusionOk="0">
                    <a:moveTo>
                      <a:pt x="1941" y="9907"/>
                    </a:moveTo>
                    <a:lnTo>
                      <a:pt x="0" y="1"/>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287" name="Google Shape;1287;p22"/>
            <p:cNvGrpSpPr/>
            <p:nvPr/>
          </p:nvGrpSpPr>
          <p:grpSpPr>
            <a:xfrm>
              <a:off x="8031100" y="2272900"/>
              <a:ext cx="512450" cy="325275"/>
              <a:chOff x="-3512650" y="557100"/>
              <a:chExt cx="512450" cy="325275"/>
            </a:xfrm>
          </p:grpSpPr>
          <p:sp>
            <p:nvSpPr>
              <p:cNvPr id="1288" name="Google Shape;1288;p22"/>
              <p:cNvSpPr/>
              <p:nvPr/>
            </p:nvSpPr>
            <p:spPr>
              <a:xfrm>
                <a:off x="-3507525" y="814450"/>
                <a:ext cx="77075" cy="65075"/>
              </a:xfrm>
              <a:custGeom>
                <a:avLst/>
                <a:gdLst/>
                <a:ahLst/>
                <a:cxnLst/>
                <a:rect l="l" t="t" r="r" b="b"/>
                <a:pathLst>
                  <a:path w="3083" h="2603" extrusionOk="0">
                    <a:moveTo>
                      <a:pt x="1713" y="1"/>
                    </a:moveTo>
                    <a:lnTo>
                      <a:pt x="1" y="2603"/>
                    </a:lnTo>
                    <a:lnTo>
                      <a:pt x="3082" y="2306"/>
                    </a:lnTo>
                    <a:lnTo>
                      <a:pt x="2854" y="891"/>
                    </a:lnTo>
                    <a:lnTo>
                      <a:pt x="1713" y="1"/>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89" name="Google Shape;1289;p22"/>
              <p:cNvSpPr/>
              <p:nvPr/>
            </p:nvSpPr>
            <p:spPr>
              <a:xfrm>
                <a:off x="-3464725" y="557100"/>
                <a:ext cx="464525" cy="315000"/>
              </a:xfrm>
              <a:custGeom>
                <a:avLst/>
                <a:gdLst/>
                <a:ahLst/>
                <a:cxnLst/>
                <a:rect l="l" t="t" r="r" b="b"/>
                <a:pathLst>
                  <a:path w="18581" h="12600" extrusionOk="0">
                    <a:moveTo>
                      <a:pt x="17211" y="0"/>
                    </a:moveTo>
                    <a:lnTo>
                      <a:pt x="1" y="10295"/>
                    </a:lnTo>
                    <a:lnTo>
                      <a:pt x="1370" y="12600"/>
                    </a:lnTo>
                    <a:lnTo>
                      <a:pt x="18580" y="2283"/>
                    </a:lnTo>
                    <a:lnTo>
                      <a:pt x="17211" y="0"/>
                    </a:ln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90" name="Google Shape;1290;p22"/>
              <p:cNvSpPr/>
              <p:nvPr/>
            </p:nvSpPr>
            <p:spPr>
              <a:xfrm>
                <a:off x="-3512650" y="853250"/>
                <a:ext cx="36550" cy="29125"/>
              </a:xfrm>
              <a:custGeom>
                <a:avLst/>
                <a:gdLst/>
                <a:ahLst/>
                <a:cxnLst/>
                <a:rect l="l" t="t" r="r" b="b"/>
                <a:pathLst>
                  <a:path w="1462" h="1165" extrusionOk="0">
                    <a:moveTo>
                      <a:pt x="913" y="1"/>
                    </a:moveTo>
                    <a:lnTo>
                      <a:pt x="0" y="1165"/>
                    </a:lnTo>
                    <a:lnTo>
                      <a:pt x="1461" y="914"/>
                    </a:lnTo>
                    <a:lnTo>
                      <a:pt x="913" y="1"/>
                    </a:ln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91" name="Google Shape;1291;p22"/>
              <p:cNvSpPr/>
              <p:nvPr/>
            </p:nvSpPr>
            <p:spPr>
              <a:xfrm>
                <a:off x="-3464725" y="557100"/>
                <a:ext cx="447400" cy="285900"/>
              </a:xfrm>
              <a:custGeom>
                <a:avLst/>
                <a:gdLst/>
                <a:ahLst/>
                <a:cxnLst/>
                <a:rect l="l" t="t" r="r" b="b"/>
                <a:pathLst>
                  <a:path w="17896" h="11436" extrusionOk="0">
                    <a:moveTo>
                      <a:pt x="17211" y="0"/>
                    </a:moveTo>
                    <a:lnTo>
                      <a:pt x="1" y="10295"/>
                    </a:lnTo>
                    <a:lnTo>
                      <a:pt x="685" y="11436"/>
                    </a:lnTo>
                    <a:lnTo>
                      <a:pt x="17896" y="1142"/>
                    </a:lnTo>
                    <a:lnTo>
                      <a:pt x="17211" y="0"/>
                    </a:lnTo>
                    <a:close/>
                  </a:path>
                </a:pathLst>
              </a:custGeom>
              <a:solidFill>
                <a:srgbClr val="424077">
                  <a:alpha val="2500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92" name="Google Shape;1292;p22"/>
              <p:cNvSpPr/>
              <p:nvPr/>
            </p:nvSpPr>
            <p:spPr>
              <a:xfrm>
                <a:off x="-3158300" y="593050"/>
                <a:ext cx="94750" cy="56525"/>
              </a:xfrm>
              <a:custGeom>
                <a:avLst/>
                <a:gdLst/>
                <a:ahLst/>
                <a:cxnLst/>
                <a:rect l="l" t="t" r="r" b="b"/>
                <a:pathLst>
                  <a:path w="3790" h="2261" fill="none" extrusionOk="0">
                    <a:moveTo>
                      <a:pt x="3790" y="0"/>
                    </a:moveTo>
                    <a:lnTo>
                      <a:pt x="1" y="2260"/>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93" name="Google Shape;1293;p22"/>
              <p:cNvSpPr/>
              <p:nvPr/>
            </p:nvSpPr>
            <p:spPr>
              <a:xfrm>
                <a:off x="-3301525" y="722575"/>
                <a:ext cx="94750" cy="56525"/>
              </a:xfrm>
              <a:custGeom>
                <a:avLst/>
                <a:gdLst/>
                <a:ahLst/>
                <a:cxnLst/>
                <a:rect l="l" t="t" r="r" b="b"/>
                <a:pathLst>
                  <a:path w="3790" h="2261" fill="none" extrusionOk="0">
                    <a:moveTo>
                      <a:pt x="3790" y="1"/>
                    </a:moveTo>
                    <a:lnTo>
                      <a:pt x="1" y="2260"/>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94" name="Google Shape;1294;p22"/>
              <p:cNvSpPr/>
              <p:nvPr/>
            </p:nvSpPr>
            <p:spPr>
              <a:xfrm>
                <a:off x="-3196525" y="656950"/>
                <a:ext cx="27975" cy="16000"/>
              </a:xfrm>
              <a:custGeom>
                <a:avLst/>
                <a:gdLst/>
                <a:ahLst/>
                <a:cxnLst/>
                <a:rect l="l" t="t" r="r" b="b"/>
                <a:pathLst>
                  <a:path w="1119" h="640" fill="none" extrusionOk="0">
                    <a:moveTo>
                      <a:pt x="1119" y="1"/>
                    </a:moveTo>
                    <a:lnTo>
                      <a:pt x="1" y="640"/>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295" name="Google Shape;1295;p22"/>
            <p:cNvGrpSpPr/>
            <p:nvPr/>
          </p:nvGrpSpPr>
          <p:grpSpPr>
            <a:xfrm>
              <a:off x="8335952" y="3459137"/>
              <a:ext cx="1386618" cy="1046971"/>
              <a:chOff x="-2184800" y="1314325"/>
              <a:chExt cx="1183525" cy="893625"/>
            </a:xfrm>
          </p:grpSpPr>
          <p:sp>
            <p:nvSpPr>
              <p:cNvPr id="1296" name="Google Shape;1296;p22"/>
              <p:cNvSpPr/>
              <p:nvPr/>
            </p:nvSpPr>
            <p:spPr>
              <a:xfrm>
                <a:off x="-2184800" y="1700075"/>
                <a:ext cx="507325" cy="507875"/>
              </a:xfrm>
              <a:custGeom>
                <a:avLst/>
                <a:gdLst/>
                <a:ahLst/>
                <a:cxnLst/>
                <a:rect l="l" t="t" r="r" b="b"/>
                <a:pathLst>
                  <a:path w="20293" h="20315" extrusionOk="0">
                    <a:moveTo>
                      <a:pt x="10135" y="0"/>
                    </a:moveTo>
                    <a:cubicBezTo>
                      <a:pt x="4543" y="0"/>
                      <a:pt x="1" y="4543"/>
                      <a:pt x="1" y="10158"/>
                    </a:cubicBezTo>
                    <a:cubicBezTo>
                      <a:pt x="1" y="15773"/>
                      <a:pt x="4543" y="20315"/>
                      <a:pt x="10135" y="20315"/>
                    </a:cubicBezTo>
                    <a:cubicBezTo>
                      <a:pt x="15750" y="20315"/>
                      <a:pt x="20293" y="15773"/>
                      <a:pt x="20293" y="10158"/>
                    </a:cubicBezTo>
                    <a:cubicBezTo>
                      <a:pt x="20293" y="4543"/>
                      <a:pt x="15750" y="0"/>
                      <a:pt x="10135" y="0"/>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297" name="Google Shape;1297;p22"/>
              <p:cNvGrpSpPr/>
              <p:nvPr/>
            </p:nvGrpSpPr>
            <p:grpSpPr>
              <a:xfrm>
                <a:off x="-2184800" y="1314325"/>
                <a:ext cx="1183525" cy="893625"/>
                <a:chOff x="-2184800" y="1314325"/>
                <a:chExt cx="1183525" cy="893625"/>
              </a:xfrm>
            </p:grpSpPr>
            <p:sp>
              <p:nvSpPr>
                <p:cNvPr id="1298" name="Google Shape;1298;p22"/>
                <p:cNvSpPr/>
                <p:nvPr/>
              </p:nvSpPr>
              <p:spPr>
                <a:xfrm>
                  <a:off x="-1640400" y="1415325"/>
                  <a:ext cx="507300" cy="507325"/>
                </a:xfrm>
                <a:custGeom>
                  <a:avLst/>
                  <a:gdLst/>
                  <a:ahLst/>
                  <a:cxnLst/>
                  <a:rect l="l" t="t" r="r" b="b"/>
                  <a:pathLst>
                    <a:path w="20292" h="20293" extrusionOk="0">
                      <a:moveTo>
                        <a:pt x="10157" y="1"/>
                      </a:moveTo>
                      <a:cubicBezTo>
                        <a:pt x="4542" y="1"/>
                        <a:pt x="0" y="4543"/>
                        <a:pt x="0" y="10135"/>
                      </a:cubicBezTo>
                      <a:cubicBezTo>
                        <a:pt x="0" y="15750"/>
                        <a:pt x="4542" y="20292"/>
                        <a:pt x="10157" y="20292"/>
                      </a:cubicBezTo>
                      <a:cubicBezTo>
                        <a:pt x="15750" y="20292"/>
                        <a:pt x="20292" y="15750"/>
                        <a:pt x="20292" y="10135"/>
                      </a:cubicBezTo>
                      <a:cubicBezTo>
                        <a:pt x="20292" y="4543"/>
                        <a:pt x="15750" y="1"/>
                        <a:pt x="10157" y="1"/>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299" name="Google Shape;1299;p22"/>
                <p:cNvSpPr/>
                <p:nvPr/>
              </p:nvSpPr>
              <p:spPr>
                <a:xfrm>
                  <a:off x="-2066675" y="1314325"/>
                  <a:ext cx="661975" cy="661950"/>
                </a:xfrm>
                <a:custGeom>
                  <a:avLst/>
                  <a:gdLst/>
                  <a:ahLst/>
                  <a:cxnLst/>
                  <a:rect l="l" t="t" r="r" b="b"/>
                  <a:pathLst>
                    <a:path w="26479" h="26478" extrusionOk="0">
                      <a:moveTo>
                        <a:pt x="13239" y="0"/>
                      </a:moveTo>
                      <a:cubicBezTo>
                        <a:pt x="5935" y="0"/>
                        <a:pt x="1" y="5935"/>
                        <a:pt x="1" y="13239"/>
                      </a:cubicBezTo>
                      <a:cubicBezTo>
                        <a:pt x="1" y="20566"/>
                        <a:pt x="5935" y="26478"/>
                        <a:pt x="13239" y="26478"/>
                      </a:cubicBezTo>
                      <a:cubicBezTo>
                        <a:pt x="20543" y="26478"/>
                        <a:pt x="26478" y="20566"/>
                        <a:pt x="26478" y="13239"/>
                      </a:cubicBezTo>
                      <a:cubicBezTo>
                        <a:pt x="26478" y="5935"/>
                        <a:pt x="20543" y="0"/>
                        <a:pt x="13239" y="0"/>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1300" name="Google Shape;1300;p22"/>
                <p:cNvSpPr/>
                <p:nvPr/>
              </p:nvSpPr>
              <p:spPr>
                <a:xfrm>
                  <a:off x="-2184800" y="1328600"/>
                  <a:ext cx="1183525" cy="879350"/>
                </a:xfrm>
                <a:custGeom>
                  <a:avLst/>
                  <a:gdLst/>
                  <a:ahLst/>
                  <a:cxnLst/>
                  <a:rect l="l" t="t" r="r" b="b"/>
                  <a:pathLst>
                    <a:path w="47341" h="35174" extrusionOk="0">
                      <a:moveTo>
                        <a:pt x="21776" y="0"/>
                      </a:moveTo>
                      <a:lnTo>
                        <a:pt x="21776" y="0"/>
                      </a:lnTo>
                      <a:cubicBezTo>
                        <a:pt x="27026" y="3812"/>
                        <a:pt x="23374" y="10865"/>
                        <a:pt x="16983" y="11846"/>
                      </a:cubicBezTo>
                      <a:cubicBezTo>
                        <a:pt x="10569" y="12828"/>
                        <a:pt x="9747" y="20657"/>
                        <a:pt x="9747" y="20657"/>
                      </a:cubicBezTo>
                      <a:cubicBezTo>
                        <a:pt x="9747" y="20657"/>
                        <a:pt x="10044" y="17644"/>
                        <a:pt x="6963" y="17279"/>
                      </a:cubicBezTo>
                      <a:lnTo>
                        <a:pt x="6963" y="17279"/>
                      </a:lnTo>
                      <a:cubicBezTo>
                        <a:pt x="9899" y="22014"/>
                        <a:pt x="5132" y="25330"/>
                        <a:pt x="2160" y="25330"/>
                      </a:cubicBezTo>
                      <a:cubicBezTo>
                        <a:pt x="1021" y="25330"/>
                        <a:pt x="145" y="24843"/>
                        <a:pt x="69" y="23761"/>
                      </a:cubicBezTo>
                      <a:cubicBezTo>
                        <a:pt x="24" y="24172"/>
                        <a:pt x="1" y="24583"/>
                        <a:pt x="1" y="25017"/>
                      </a:cubicBezTo>
                      <a:cubicBezTo>
                        <a:pt x="1" y="30632"/>
                        <a:pt x="4543" y="35174"/>
                        <a:pt x="10135" y="35174"/>
                      </a:cubicBezTo>
                      <a:cubicBezTo>
                        <a:pt x="15499" y="35174"/>
                        <a:pt x="19905" y="30997"/>
                        <a:pt x="20270" y="25701"/>
                      </a:cubicBezTo>
                      <a:cubicBezTo>
                        <a:pt x="22803" y="25268"/>
                        <a:pt x="25086" y="24104"/>
                        <a:pt x="26912" y="22437"/>
                      </a:cubicBezTo>
                      <a:cubicBezTo>
                        <a:pt x="28396" y="23282"/>
                        <a:pt x="30107" y="23761"/>
                        <a:pt x="31933" y="23761"/>
                      </a:cubicBezTo>
                      <a:cubicBezTo>
                        <a:pt x="33691" y="23761"/>
                        <a:pt x="35357" y="23305"/>
                        <a:pt x="36795" y="22506"/>
                      </a:cubicBezTo>
                      <a:cubicBezTo>
                        <a:pt x="37822" y="23076"/>
                        <a:pt x="38986" y="23396"/>
                        <a:pt x="40242" y="23396"/>
                      </a:cubicBezTo>
                      <a:cubicBezTo>
                        <a:pt x="41018" y="23396"/>
                        <a:pt x="41771" y="23259"/>
                        <a:pt x="42479" y="23031"/>
                      </a:cubicBezTo>
                      <a:cubicBezTo>
                        <a:pt x="43985" y="21821"/>
                        <a:pt x="45469" y="20543"/>
                        <a:pt x="46679" y="19287"/>
                      </a:cubicBezTo>
                      <a:cubicBezTo>
                        <a:pt x="47089" y="18374"/>
                        <a:pt x="47341" y="17370"/>
                        <a:pt x="47341" y="16297"/>
                      </a:cubicBezTo>
                      <a:cubicBezTo>
                        <a:pt x="47341" y="12691"/>
                        <a:pt x="44601" y="9701"/>
                        <a:pt x="41109" y="9267"/>
                      </a:cubicBezTo>
                      <a:cubicBezTo>
                        <a:pt x="40242" y="7464"/>
                        <a:pt x="38872" y="5980"/>
                        <a:pt x="37183" y="4930"/>
                      </a:cubicBezTo>
                      <a:lnTo>
                        <a:pt x="37183" y="4930"/>
                      </a:lnTo>
                      <a:cubicBezTo>
                        <a:pt x="38767" y="7657"/>
                        <a:pt x="38031" y="8361"/>
                        <a:pt x="36409" y="8361"/>
                      </a:cubicBezTo>
                      <a:cubicBezTo>
                        <a:pt x="34681" y="8361"/>
                        <a:pt x="31949" y="7563"/>
                        <a:pt x="29945" y="7563"/>
                      </a:cubicBezTo>
                      <a:cubicBezTo>
                        <a:pt x="29248" y="7563"/>
                        <a:pt x="28638" y="7660"/>
                        <a:pt x="28190" y="7920"/>
                      </a:cubicBezTo>
                      <a:cubicBezTo>
                        <a:pt x="28692" y="6711"/>
                        <a:pt x="28669" y="5387"/>
                        <a:pt x="28213" y="4177"/>
                      </a:cubicBezTo>
                      <a:cubicBezTo>
                        <a:pt x="28190" y="4177"/>
                        <a:pt x="28144" y="4200"/>
                        <a:pt x="28122" y="4200"/>
                      </a:cubicBezTo>
                      <a:cubicBezTo>
                        <a:pt x="26478" y="2237"/>
                        <a:pt x="24287" y="753"/>
                        <a:pt x="21776"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grpSp>
        </p:grpSp>
        <p:grpSp>
          <p:nvGrpSpPr>
            <p:cNvPr id="1301" name="Google Shape;1301;p22"/>
            <p:cNvGrpSpPr/>
            <p:nvPr/>
          </p:nvGrpSpPr>
          <p:grpSpPr>
            <a:xfrm>
              <a:off x="7538086" y="4044483"/>
              <a:ext cx="3406699" cy="1310619"/>
              <a:chOff x="10762125" y="2775799"/>
              <a:chExt cx="3666665" cy="1410633"/>
            </a:xfrm>
          </p:grpSpPr>
          <p:sp>
            <p:nvSpPr>
              <p:cNvPr id="1302" name="Google Shape;1302;p22"/>
              <p:cNvSpPr/>
              <p:nvPr/>
            </p:nvSpPr>
            <p:spPr>
              <a:xfrm>
                <a:off x="14428763" y="3959024"/>
                <a:ext cx="28" cy="28"/>
              </a:xfrm>
              <a:custGeom>
                <a:avLst/>
                <a:gdLst/>
                <a:ahLst/>
                <a:cxnLst/>
                <a:rect l="l" t="t" r="r" b="b"/>
                <a:pathLst>
                  <a:path w="1" h="1" extrusionOk="0">
                    <a:moveTo>
                      <a:pt x="1" y="1"/>
                    </a:moveTo>
                    <a:lnTo>
                      <a:pt x="1" y="1"/>
                    </a:lnTo>
                    <a:lnTo>
                      <a:pt x="1" y="1"/>
                    </a:ln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03" name="Google Shape;1303;p22"/>
              <p:cNvSpPr/>
              <p:nvPr/>
            </p:nvSpPr>
            <p:spPr>
              <a:xfrm>
                <a:off x="14428763" y="3959024"/>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04" name="Google Shape;1304;p22"/>
              <p:cNvSpPr/>
              <p:nvPr/>
            </p:nvSpPr>
            <p:spPr>
              <a:xfrm>
                <a:off x="14428763" y="3959024"/>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05" name="Google Shape;1305;p22"/>
              <p:cNvSpPr/>
              <p:nvPr/>
            </p:nvSpPr>
            <p:spPr>
              <a:xfrm>
                <a:off x="14370267" y="3985096"/>
                <a:ext cx="669" cy="28"/>
              </a:xfrm>
              <a:custGeom>
                <a:avLst/>
                <a:gdLst/>
                <a:ahLst/>
                <a:cxnLst/>
                <a:rect l="l" t="t" r="r" b="b"/>
                <a:pathLst>
                  <a:path w="24" h="1" extrusionOk="0">
                    <a:moveTo>
                      <a:pt x="1" y="0"/>
                    </a:moveTo>
                    <a:cubicBezTo>
                      <a:pt x="1" y="0"/>
                      <a:pt x="24" y="0"/>
                      <a:pt x="24" y="0"/>
                    </a:cubicBezTo>
                    <a:cubicBezTo>
                      <a:pt x="24" y="0"/>
                      <a:pt x="1" y="0"/>
                      <a:pt x="1" y="0"/>
                    </a:cubicBez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06" name="Google Shape;1306;p22"/>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07" name="Google Shape;1307;p22"/>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08" name="Google Shape;1308;p22"/>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09" name="Google Shape;1309;p22"/>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10" name="Google Shape;1310;p22"/>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11" name="Google Shape;1311;p22"/>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12" name="Google Shape;1312;p22"/>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13" name="Google Shape;1313;p22"/>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14" name="Google Shape;1314;p22"/>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15" name="Google Shape;1315;p22"/>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16" name="Google Shape;1316;p22"/>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17" name="Google Shape;1317;p22"/>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18" name="Google Shape;1318;p22"/>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19" name="Google Shape;1319;p22"/>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20" name="Google Shape;1320;p22"/>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21" name="Google Shape;1321;p22"/>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22" name="Google Shape;1322;p22"/>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23" name="Google Shape;1323;p22"/>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24" name="Google Shape;1324;p22"/>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25" name="Google Shape;1325;p22"/>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26" name="Google Shape;1326;p22"/>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27" name="Google Shape;1327;p22"/>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28" name="Google Shape;1328;p22"/>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29" name="Google Shape;1329;p22"/>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30" name="Google Shape;1330;p22"/>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31" name="Google Shape;1331;p22"/>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32" name="Google Shape;1332;p22"/>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33" name="Google Shape;1333;p22"/>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34" name="Google Shape;1334;p22"/>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35" name="Google Shape;1335;p22"/>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36" name="Google Shape;1336;p22"/>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37" name="Google Shape;1337;p22"/>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38" name="Google Shape;1338;p22"/>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39" name="Google Shape;1339;p22"/>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40" name="Google Shape;1340;p22"/>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41" name="Google Shape;1341;p22"/>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42" name="Google Shape;1342;p22"/>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43" name="Google Shape;1343;p22"/>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44" name="Google Shape;1344;p22"/>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45" name="Google Shape;1345;p22"/>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46" name="Google Shape;1346;p22"/>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47" name="Google Shape;1347;p22"/>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48" name="Google Shape;1348;p22"/>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49" name="Google Shape;1349;p22"/>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50" name="Google Shape;1350;p22"/>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51" name="Google Shape;1351;p22"/>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52" name="Google Shape;1352;p22"/>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53" name="Google Shape;1353;p22"/>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54" name="Google Shape;1354;p22"/>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55" name="Google Shape;1355;p22"/>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56" name="Google Shape;1356;p22"/>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57" name="Google Shape;1357;p22"/>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58" name="Google Shape;1358;p22"/>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59" name="Google Shape;1359;p22"/>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60" name="Google Shape;1360;p22"/>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61" name="Google Shape;1361;p22"/>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62" name="Google Shape;1362;p22"/>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63" name="Google Shape;1363;p22"/>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64" name="Google Shape;1364;p22"/>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65" name="Google Shape;1365;p22"/>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66" name="Google Shape;1366;p22"/>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67" name="Google Shape;1367;p22"/>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68" name="Google Shape;1368;p22"/>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69" name="Google Shape;1369;p22"/>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70" name="Google Shape;1370;p22"/>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71" name="Google Shape;1371;p22"/>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72" name="Google Shape;1372;p22"/>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73" name="Google Shape;1373;p22"/>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74" name="Google Shape;1374;p22"/>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75" name="Google Shape;1375;p22"/>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76" name="Google Shape;1376;p22"/>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77" name="Google Shape;1377;p22"/>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78" name="Google Shape;1378;p22"/>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79" name="Google Shape;1379;p22"/>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80" name="Google Shape;1380;p22"/>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81" name="Google Shape;1381;p22"/>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82" name="Google Shape;1382;p22"/>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83" name="Google Shape;1383;p22"/>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84" name="Google Shape;1384;p22"/>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85" name="Google Shape;1385;p22"/>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86" name="Google Shape;1386;p22"/>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87" name="Google Shape;1387;p22"/>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88" name="Google Shape;1388;p22"/>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89" name="Google Shape;1389;p22"/>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90" name="Google Shape;1390;p22"/>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91" name="Google Shape;1391;p22"/>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92" name="Google Shape;1392;p22"/>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93" name="Google Shape;1393;p22"/>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94" name="Google Shape;1394;p22"/>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95" name="Google Shape;1395;p22"/>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96" name="Google Shape;1396;p22"/>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97" name="Google Shape;1397;p22"/>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98" name="Google Shape;1398;p22"/>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399" name="Google Shape;1399;p22"/>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00" name="Google Shape;1400;p22"/>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01" name="Google Shape;1401;p22"/>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02" name="Google Shape;1402;p22"/>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03" name="Google Shape;1403;p22"/>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04" name="Google Shape;1404;p22"/>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05" name="Google Shape;1405;p22"/>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06" name="Google Shape;1406;p22"/>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07" name="Google Shape;1407;p22"/>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08" name="Google Shape;1408;p22"/>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09" name="Google Shape;1409;p22"/>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10" name="Google Shape;1410;p22"/>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11" name="Google Shape;1411;p22"/>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12" name="Google Shape;1412;p22"/>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13" name="Google Shape;1413;p22"/>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14" name="Google Shape;1414;p22"/>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15" name="Google Shape;1415;p22"/>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16" name="Google Shape;1416;p22"/>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17" name="Google Shape;1417;p22"/>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18" name="Google Shape;1418;p22"/>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19" name="Google Shape;1419;p22"/>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20" name="Google Shape;1420;p22"/>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21" name="Google Shape;1421;p22"/>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22" name="Google Shape;1422;p22"/>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23" name="Google Shape;1423;p22"/>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24" name="Google Shape;1424;p22"/>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25" name="Google Shape;1425;p22"/>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26" name="Google Shape;1426;p22"/>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27" name="Google Shape;1427;p22"/>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28" name="Google Shape;1428;p22"/>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29" name="Google Shape;1429;p22"/>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30" name="Google Shape;1430;p22"/>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31" name="Google Shape;1431;p22"/>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32" name="Google Shape;1432;p22"/>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33" name="Google Shape;1433;p22"/>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34" name="Google Shape;1434;p22"/>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35" name="Google Shape;1435;p22"/>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36" name="Google Shape;1436;p22"/>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37" name="Google Shape;1437;p22"/>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38" name="Google Shape;1438;p22"/>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39" name="Google Shape;1439;p22"/>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40" name="Google Shape;1440;p22"/>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41" name="Google Shape;1441;p22"/>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42" name="Google Shape;1442;p22"/>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43" name="Google Shape;1443;p22"/>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44" name="Google Shape;1444;p22"/>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45" name="Google Shape;1445;p22"/>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46" name="Google Shape;1446;p22"/>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47" name="Google Shape;1447;p22"/>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48" name="Google Shape;1448;p22"/>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49" name="Google Shape;1449;p22"/>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50" name="Google Shape;1450;p22"/>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51" name="Google Shape;1451;p22"/>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52" name="Google Shape;1452;p22"/>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53" name="Google Shape;1453;p22"/>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54" name="Google Shape;1454;p22"/>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55" name="Google Shape;1455;p22"/>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56" name="Google Shape;1456;p22"/>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457" name="Google Shape;1457;p22"/>
            <p:cNvGrpSpPr/>
            <p:nvPr/>
          </p:nvGrpSpPr>
          <p:grpSpPr>
            <a:xfrm>
              <a:off x="7013704" y="2894590"/>
              <a:ext cx="1150805" cy="832433"/>
              <a:chOff x="7013704" y="2894590"/>
              <a:chExt cx="1150805" cy="832433"/>
            </a:xfrm>
          </p:grpSpPr>
          <p:sp>
            <p:nvSpPr>
              <p:cNvPr id="1458" name="Google Shape;1458;p22"/>
              <p:cNvSpPr/>
              <p:nvPr/>
            </p:nvSpPr>
            <p:spPr>
              <a:xfrm rot="2700000">
                <a:off x="7176145" y="3060349"/>
                <a:ext cx="575769" cy="346397"/>
              </a:xfrm>
              <a:custGeom>
                <a:avLst/>
                <a:gdLst/>
                <a:ahLst/>
                <a:cxnLst/>
                <a:rect l="l" t="t" r="r" b="b"/>
                <a:pathLst>
                  <a:path w="23031" h="13856" extrusionOk="0">
                    <a:moveTo>
                      <a:pt x="13558" y="1"/>
                    </a:moveTo>
                    <a:lnTo>
                      <a:pt x="0" y="1963"/>
                    </a:lnTo>
                    <a:lnTo>
                      <a:pt x="9906" y="13855"/>
                    </a:lnTo>
                    <a:lnTo>
                      <a:pt x="23031" y="11733"/>
                    </a:lnTo>
                    <a:lnTo>
                      <a:pt x="1355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59" name="Google Shape;1459;p22"/>
              <p:cNvSpPr/>
              <p:nvPr/>
            </p:nvSpPr>
            <p:spPr>
              <a:xfrm rot="2700000">
                <a:off x="7140722" y="2969123"/>
                <a:ext cx="273372" cy="401746"/>
              </a:xfrm>
              <a:custGeom>
                <a:avLst/>
                <a:gdLst/>
                <a:ahLst/>
                <a:cxnLst/>
                <a:rect l="l" t="t" r="r" b="b"/>
                <a:pathLst>
                  <a:path w="10935" h="16070" extrusionOk="0">
                    <a:moveTo>
                      <a:pt x="1370" y="0"/>
                    </a:moveTo>
                    <a:lnTo>
                      <a:pt x="1" y="4451"/>
                    </a:lnTo>
                    <a:lnTo>
                      <a:pt x="9519" y="16069"/>
                    </a:lnTo>
                    <a:lnTo>
                      <a:pt x="10934" y="11481"/>
                    </a:lnTo>
                    <a:lnTo>
                      <a:pt x="1370" y="0"/>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60" name="Google Shape;1460;p22"/>
              <p:cNvSpPr/>
              <p:nvPr/>
            </p:nvSpPr>
            <p:spPr>
              <a:xfrm rot="2700000">
                <a:off x="7213083" y="3368946"/>
                <a:ext cx="363497" cy="167798"/>
              </a:xfrm>
              <a:custGeom>
                <a:avLst/>
                <a:gdLst/>
                <a:ahLst/>
                <a:cxnLst/>
                <a:rect l="l" t="t" r="r" b="b"/>
                <a:pathLst>
                  <a:path w="14540" h="6712" extrusionOk="0">
                    <a:moveTo>
                      <a:pt x="14540" y="1"/>
                    </a:moveTo>
                    <a:lnTo>
                      <a:pt x="1415" y="2123"/>
                    </a:lnTo>
                    <a:lnTo>
                      <a:pt x="0" y="6711"/>
                    </a:lnTo>
                    <a:lnTo>
                      <a:pt x="13284" y="4041"/>
                    </a:lnTo>
                    <a:lnTo>
                      <a:pt x="14540"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1461" name="Google Shape;1461;p22"/>
              <p:cNvSpPr/>
              <p:nvPr/>
            </p:nvSpPr>
            <p:spPr>
              <a:xfrm rot="2700000">
                <a:off x="7585451" y="2943562"/>
                <a:ext cx="398321" cy="646544"/>
              </a:xfrm>
              <a:custGeom>
                <a:avLst/>
                <a:gdLst/>
                <a:ahLst/>
                <a:cxnLst/>
                <a:rect l="l" t="t" r="r" b="b"/>
                <a:pathLst>
                  <a:path w="15933" h="25862" extrusionOk="0">
                    <a:moveTo>
                      <a:pt x="5981" y="1"/>
                    </a:moveTo>
                    <a:lnTo>
                      <a:pt x="0" y="14130"/>
                    </a:lnTo>
                    <a:lnTo>
                      <a:pt x="9473" y="25862"/>
                    </a:lnTo>
                    <a:lnTo>
                      <a:pt x="15932" y="10774"/>
                    </a:lnTo>
                    <a:lnTo>
                      <a:pt x="5981"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62" name="Google Shape;1462;p22"/>
              <p:cNvSpPr/>
              <p:nvPr/>
            </p:nvSpPr>
            <p:spPr>
              <a:xfrm rot="2700000">
                <a:off x="7845096" y="3074999"/>
                <a:ext cx="264772" cy="264222"/>
              </a:xfrm>
              <a:custGeom>
                <a:avLst/>
                <a:gdLst/>
                <a:ahLst/>
                <a:cxnLst/>
                <a:rect l="l" t="t" r="r" b="b"/>
                <a:pathLst>
                  <a:path w="10591" h="10569" extrusionOk="0">
                    <a:moveTo>
                      <a:pt x="0" y="1"/>
                    </a:moveTo>
                    <a:lnTo>
                      <a:pt x="9769" y="10569"/>
                    </a:lnTo>
                    <a:lnTo>
                      <a:pt x="10591" y="10204"/>
                    </a:lnTo>
                    <a:lnTo>
                      <a:pt x="1278" y="389"/>
                    </a:lnTo>
                    <a:lnTo>
                      <a:pt x="0"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63" name="Google Shape;1463;p22"/>
              <p:cNvSpPr/>
              <p:nvPr/>
            </p:nvSpPr>
            <p:spPr>
              <a:xfrm rot="2700000">
                <a:off x="7626454" y="3239507"/>
                <a:ext cx="220273" cy="479920"/>
              </a:xfrm>
              <a:custGeom>
                <a:avLst/>
                <a:gdLst/>
                <a:ahLst/>
                <a:cxnLst/>
                <a:rect l="l" t="t" r="r" b="b"/>
                <a:pathLst>
                  <a:path w="8811" h="19197" extrusionOk="0">
                    <a:moveTo>
                      <a:pt x="8811" y="1"/>
                    </a:moveTo>
                    <a:lnTo>
                      <a:pt x="7715" y="69"/>
                    </a:lnTo>
                    <a:lnTo>
                      <a:pt x="1256" y="15157"/>
                    </a:lnTo>
                    <a:lnTo>
                      <a:pt x="0" y="19197"/>
                    </a:lnTo>
                    <a:lnTo>
                      <a:pt x="8811" y="1"/>
                    </a:lnTo>
                    <a:close/>
                    <a:moveTo>
                      <a:pt x="0" y="19197"/>
                    </a:moveTo>
                    <a:lnTo>
                      <a:pt x="0" y="19197"/>
                    </a:lnTo>
                    <a:lnTo>
                      <a:pt x="0" y="19197"/>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64" name="Google Shape;1464;p22"/>
              <p:cNvSpPr/>
              <p:nvPr/>
            </p:nvSpPr>
            <p:spPr>
              <a:xfrm rot="2700000">
                <a:off x="7184894" y="3063972"/>
                <a:ext cx="565520" cy="346397"/>
              </a:xfrm>
              <a:custGeom>
                <a:avLst/>
                <a:gdLst/>
                <a:ahLst/>
                <a:cxnLst/>
                <a:rect l="l" t="t" r="r" b="b"/>
                <a:pathLst>
                  <a:path w="22621" h="13856" extrusionOk="0">
                    <a:moveTo>
                      <a:pt x="13148" y="1"/>
                    </a:moveTo>
                    <a:lnTo>
                      <a:pt x="1" y="685"/>
                    </a:lnTo>
                    <a:lnTo>
                      <a:pt x="9496" y="13855"/>
                    </a:lnTo>
                    <a:lnTo>
                      <a:pt x="22621" y="11733"/>
                    </a:lnTo>
                    <a:lnTo>
                      <a:pt x="1314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1465" name="Google Shape;1465;p22"/>
              <p:cNvSpPr/>
              <p:nvPr/>
            </p:nvSpPr>
            <p:spPr>
              <a:xfrm rot="2700000">
                <a:off x="7225020" y="2989190"/>
                <a:ext cx="228273" cy="301897"/>
              </a:xfrm>
              <a:custGeom>
                <a:avLst/>
                <a:gdLst/>
                <a:ahLst/>
                <a:cxnLst/>
                <a:rect l="l" t="t" r="r" b="b"/>
                <a:pathLst>
                  <a:path w="9131" h="12076" extrusionOk="0">
                    <a:moveTo>
                      <a:pt x="434" y="1"/>
                    </a:moveTo>
                    <a:lnTo>
                      <a:pt x="0" y="69"/>
                    </a:lnTo>
                    <a:lnTo>
                      <a:pt x="9130" y="12075"/>
                    </a:lnTo>
                    <a:lnTo>
                      <a:pt x="43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66" name="Google Shape;1466;p22"/>
              <p:cNvSpPr/>
              <p:nvPr/>
            </p:nvSpPr>
            <p:spPr>
              <a:xfrm rot="2700000">
                <a:off x="7046374" y="3130873"/>
                <a:ext cx="598044" cy="340122"/>
              </a:xfrm>
              <a:custGeom>
                <a:avLst/>
                <a:gdLst/>
                <a:ahLst/>
                <a:cxnLst/>
                <a:rect l="l" t="t" r="r" b="b"/>
                <a:pathLst>
                  <a:path w="23922" h="13605" extrusionOk="0">
                    <a:moveTo>
                      <a:pt x="1324" y="0"/>
                    </a:moveTo>
                    <a:lnTo>
                      <a:pt x="1" y="571"/>
                    </a:lnTo>
                    <a:lnTo>
                      <a:pt x="10226" y="13604"/>
                    </a:lnTo>
                    <a:lnTo>
                      <a:pt x="23670" y="10386"/>
                    </a:lnTo>
                    <a:lnTo>
                      <a:pt x="23922" y="9541"/>
                    </a:lnTo>
                    <a:lnTo>
                      <a:pt x="10569" y="12486"/>
                    </a:lnTo>
                    <a:lnTo>
                      <a:pt x="1051" y="890"/>
                    </a:lnTo>
                    <a:lnTo>
                      <a:pt x="1324" y="0"/>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1467" name="Google Shape;1467;p22"/>
              <p:cNvSpPr/>
              <p:nvPr/>
            </p:nvSpPr>
            <p:spPr>
              <a:xfrm rot="2700000">
                <a:off x="7515060" y="3508436"/>
                <a:ext cx="56524" cy="97024"/>
              </a:xfrm>
              <a:custGeom>
                <a:avLst/>
                <a:gdLst/>
                <a:ahLst/>
                <a:cxnLst/>
                <a:rect l="l" t="t" r="r" b="b"/>
                <a:pathLst>
                  <a:path w="2261" h="3881" extrusionOk="0">
                    <a:moveTo>
                      <a:pt x="1735" y="0"/>
                    </a:moveTo>
                    <a:cubicBezTo>
                      <a:pt x="1735" y="1"/>
                      <a:pt x="708" y="1644"/>
                      <a:pt x="0" y="3881"/>
                    </a:cubicBezTo>
                    <a:cubicBezTo>
                      <a:pt x="2260" y="2922"/>
                      <a:pt x="1735" y="1"/>
                      <a:pt x="173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68" name="Google Shape;1468;p22"/>
              <p:cNvSpPr/>
              <p:nvPr/>
            </p:nvSpPr>
            <p:spPr>
              <a:xfrm rot="2700000">
                <a:off x="7674332" y="3249725"/>
                <a:ext cx="182623" cy="377196"/>
              </a:xfrm>
              <a:custGeom>
                <a:avLst/>
                <a:gdLst/>
                <a:ahLst/>
                <a:cxnLst/>
                <a:rect l="l" t="t" r="r" b="b"/>
                <a:pathLst>
                  <a:path w="7305" h="15088" extrusionOk="0">
                    <a:moveTo>
                      <a:pt x="7304" y="0"/>
                    </a:moveTo>
                    <a:cubicBezTo>
                      <a:pt x="7304" y="1"/>
                      <a:pt x="662" y="6323"/>
                      <a:pt x="0" y="14654"/>
                    </a:cubicBezTo>
                    <a:cubicBezTo>
                      <a:pt x="502" y="15065"/>
                      <a:pt x="845" y="15088"/>
                      <a:pt x="845" y="15088"/>
                    </a:cubicBezTo>
                    <a:lnTo>
                      <a:pt x="7304" y="0"/>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69" name="Google Shape;1469;p22"/>
              <p:cNvSpPr/>
              <p:nvPr/>
            </p:nvSpPr>
            <p:spPr>
              <a:xfrm rot="2700000">
                <a:off x="7483609" y="3187704"/>
                <a:ext cx="236823" cy="295047"/>
              </a:xfrm>
              <a:custGeom>
                <a:avLst/>
                <a:gdLst/>
                <a:ahLst/>
                <a:cxnLst/>
                <a:rect l="l" t="t" r="r" b="b"/>
                <a:pathLst>
                  <a:path w="9473" h="11802" extrusionOk="0">
                    <a:moveTo>
                      <a:pt x="0" y="1"/>
                    </a:moveTo>
                    <a:lnTo>
                      <a:pt x="9016" y="11801"/>
                    </a:lnTo>
                    <a:lnTo>
                      <a:pt x="9473" y="11733"/>
                    </a:lnTo>
                    <a:lnTo>
                      <a:pt x="0" y="1"/>
                    </a:ln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70" name="Google Shape;1470;p22"/>
              <p:cNvSpPr/>
              <p:nvPr/>
            </p:nvSpPr>
            <p:spPr>
              <a:xfrm rot="2700000">
                <a:off x="7721835" y="2897941"/>
                <a:ext cx="155799" cy="353247"/>
              </a:xfrm>
              <a:custGeom>
                <a:avLst/>
                <a:gdLst/>
                <a:ahLst/>
                <a:cxnLst/>
                <a:rect l="l" t="t" r="r" b="b"/>
                <a:pathLst>
                  <a:path w="6232" h="14130" extrusionOk="0">
                    <a:moveTo>
                      <a:pt x="6141" y="1"/>
                    </a:moveTo>
                    <a:cubicBezTo>
                      <a:pt x="1" y="9131"/>
                      <a:pt x="160" y="14130"/>
                      <a:pt x="160" y="14130"/>
                    </a:cubicBezTo>
                    <a:lnTo>
                      <a:pt x="6141" y="3607"/>
                    </a:lnTo>
                    <a:cubicBezTo>
                      <a:pt x="6141" y="3607"/>
                      <a:pt x="6232" y="1210"/>
                      <a:pt x="614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71" name="Google Shape;1471;p22"/>
              <p:cNvSpPr/>
              <p:nvPr/>
            </p:nvSpPr>
            <p:spPr>
              <a:xfrm rot="2700000">
                <a:off x="7182922" y="3068734"/>
                <a:ext cx="540420" cy="330422"/>
              </a:xfrm>
              <a:custGeom>
                <a:avLst/>
                <a:gdLst/>
                <a:ahLst/>
                <a:cxnLst/>
                <a:rect l="l" t="t" r="r" b="b"/>
                <a:pathLst>
                  <a:path w="21617" h="13217" extrusionOk="0">
                    <a:moveTo>
                      <a:pt x="754" y="1"/>
                    </a:moveTo>
                    <a:lnTo>
                      <a:pt x="1" y="46"/>
                    </a:lnTo>
                    <a:lnTo>
                      <a:pt x="9496" y="13216"/>
                    </a:lnTo>
                    <a:lnTo>
                      <a:pt x="21617" y="11253"/>
                    </a:lnTo>
                    <a:cubicBezTo>
                      <a:pt x="21373" y="11200"/>
                      <a:pt x="21031" y="11176"/>
                      <a:pt x="20617" y="11176"/>
                    </a:cubicBezTo>
                    <a:cubicBezTo>
                      <a:pt x="17338" y="11176"/>
                      <a:pt x="9496" y="12669"/>
                      <a:pt x="9496" y="12669"/>
                    </a:cubicBezTo>
                    <a:lnTo>
                      <a:pt x="75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72" name="Google Shape;1472;p22"/>
              <p:cNvSpPr/>
              <p:nvPr/>
            </p:nvSpPr>
            <p:spPr>
              <a:xfrm rot="2700000">
                <a:off x="7221732" y="3030444"/>
                <a:ext cx="140874" cy="178448"/>
              </a:xfrm>
              <a:custGeom>
                <a:avLst/>
                <a:gdLst/>
                <a:ahLst/>
                <a:cxnLst/>
                <a:rect l="l" t="t" r="r" b="b"/>
                <a:pathLst>
                  <a:path w="5635" h="7138" extrusionOk="0">
                    <a:moveTo>
                      <a:pt x="0" y="0"/>
                    </a:moveTo>
                    <a:lnTo>
                      <a:pt x="0" y="0"/>
                    </a:lnTo>
                    <a:cubicBezTo>
                      <a:pt x="1" y="1"/>
                      <a:pt x="4165" y="5075"/>
                      <a:pt x="5339" y="6696"/>
                    </a:cubicBezTo>
                    <a:lnTo>
                      <a:pt x="5339" y="6696"/>
                    </a:lnTo>
                    <a:cubicBezTo>
                      <a:pt x="4395" y="5270"/>
                      <a:pt x="1422" y="836"/>
                      <a:pt x="0" y="0"/>
                    </a:cubicBezTo>
                    <a:close/>
                    <a:moveTo>
                      <a:pt x="5339" y="6696"/>
                    </a:moveTo>
                    <a:cubicBezTo>
                      <a:pt x="5523" y="6974"/>
                      <a:pt x="5630" y="7137"/>
                      <a:pt x="5633" y="7137"/>
                    </a:cubicBezTo>
                    <a:cubicBezTo>
                      <a:pt x="5634" y="7137"/>
                      <a:pt x="5614" y="7103"/>
                      <a:pt x="5570" y="7030"/>
                    </a:cubicBezTo>
                    <a:cubicBezTo>
                      <a:pt x="5518" y="6948"/>
                      <a:pt x="5439" y="6834"/>
                      <a:pt x="5339" y="6696"/>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73" name="Google Shape;1473;p22"/>
              <p:cNvSpPr/>
              <p:nvPr/>
            </p:nvSpPr>
            <p:spPr>
              <a:xfrm rot="2700000">
                <a:off x="7732084" y="3327413"/>
                <a:ext cx="101024" cy="195198"/>
              </a:xfrm>
              <a:custGeom>
                <a:avLst/>
                <a:gdLst/>
                <a:ahLst/>
                <a:cxnLst/>
                <a:rect l="l" t="t" r="r" b="b"/>
                <a:pathLst>
                  <a:path w="4041" h="7808" extrusionOk="0">
                    <a:moveTo>
                      <a:pt x="4040" y="1"/>
                    </a:moveTo>
                    <a:cubicBezTo>
                      <a:pt x="4040" y="1"/>
                      <a:pt x="1461" y="2489"/>
                      <a:pt x="0" y="7807"/>
                    </a:cubicBezTo>
                    <a:cubicBezTo>
                      <a:pt x="1027" y="5593"/>
                      <a:pt x="2648" y="1895"/>
                      <a:pt x="4040" y="1"/>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74" name="Google Shape;1474;p22"/>
              <p:cNvSpPr/>
              <p:nvPr/>
            </p:nvSpPr>
            <p:spPr>
              <a:xfrm rot="2700000">
                <a:off x="7299667" y="3430340"/>
                <a:ext cx="234098" cy="39000"/>
              </a:xfrm>
              <a:custGeom>
                <a:avLst/>
                <a:gdLst/>
                <a:ahLst/>
                <a:cxnLst/>
                <a:rect l="l" t="t" r="r" b="b"/>
                <a:pathLst>
                  <a:path w="9364" h="1560" extrusionOk="0">
                    <a:moveTo>
                      <a:pt x="9364" y="0"/>
                    </a:moveTo>
                    <a:cubicBezTo>
                      <a:pt x="9363" y="0"/>
                      <a:pt x="1192" y="1028"/>
                      <a:pt x="119" y="1484"/>
                    </a:cubicBezTo>
                    <a:cubicBezTo>
                      <a:pt x="0" y="1536"/>
                      <a:pt x="16" y="1559"/>
                      <a:pt x="140" y="1559"/>
                    </a:cubicBezTo>
                    <a:cubicBezTo>
                      <a:pt x="1151" y="1559"/>
                      <a:pt x="9363" y="1"/>
                      <a:pt x="9364" y="0"/>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75" name="Google Shape;1475;p22"/>
              <p:cNvSpPr/>
              <p:nvPr/>
            </p:nvSpPr>
            <p:spPr>
              <a:xfrm rot="2700000">
                <a:off x="7931575" y="3085750"/>
                <a:ext cx="99874" cy="109574"/>
              </a:xfrm>
              <a:custGeom>
                <a:avLst/>
                <a:gdLst/>
                <a:ahLst/>
                <a:cxnLst/>
                <a:rect l="l" t="t" r="r" b="b"/>
                <a:pathLst>
                  <a:path w="3995" h="4383" fill="none" extrusionOk="0">
                    <a:moveTo>
                      <a:pt x="0" y="0"/>
                    </a:moveTo>
                    <a:lnTo>
                      <a:pt x="3995" y="4383"/>
                    </a:lnTo>
                  </a:path>
                </a:pathLst>
              </a:custGeom>
              <a:noFill/>
              <a:ln w="6850" cap="rnd" cmpd="sng">
                <a:solidFill>
                  <a:srgbClr val="E989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76" name="Google Shape;1476;p22"/>
              <p:cNvSpPr/>
              <p:nvPr/>
            </p:nvSpPr>
            <p:spPr>
              <a:xfrm rot="2700000">
                <a:off x="7968048" y="3241609"/>
                <a:ext cx="18850" cy="20575"/>
              </a:xfrm>
              <a:custGeom>
                <a:avLst/>
                <a:gdLst/>
                <a:ahLst/>
                <a:cxnLst/>
                <a:rect l="l" t="t" r="r" b="b"/>
                <a:pathLst>
                  <a:path w="754" h="823" fill="none" extrusionOk="0">
                    <a:moveTo>
                      <a:pt x="1" y="1"/>
                    </a:moveTo>
                    <a:lnTo>
                      <a:pt x="754" y="823"/>
                    </a:lnTo>
                  </a:path>
                </a:pathLst>
              </a:custGeom>
              <a:noFill/>
              <a:ln w="6850" cap="rnd" cmpd="sng">
                <a:solidFill>
                  <a:srgbClr val="E989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77" name="Google Shape;1477;p22"/>
              <p:cNvSpPr/>
              <p:nvPr/>
            </p:nvSpPr>
            <p:spPr>
              <a:xfrm rot="2700000">
                <a:off x="7534905" y="3526082"/>
                <a:ext cx="18850" cy="56499"/>
              </a:xfrm>
              <a:custGeom>
                <a:avLst/>
                <a:gdLst/>
                <a:ahLst/>
                <a:cxnLst/>
                <a:rect l="l" t="t" r="r" b="b"/>
                <a:pathLst>
                  <a:path w="754" h="2260" fill="none" extrusionOk="0">
                    <a:moveTo>
                      <a:pt x="0" y="2260"/>
                    </a:moveTo>
                    <a:cubicBezTo>
                      <a:pt x="0" y="2260"/>
                      <a:pt x="548" y="1529"/>
                      <a:pt x="753" y="0"/>
                    </a:cubicBezTo>
                  </a:path>
                </a:pathLst>
              </a:custGeom>
              <a:noFill/>
              <a:ln w="6850" cap="rnd" cmpd="sng">
                <a:solidFill>
                  <a:srgbClr val="E989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78" name="Google Shape;1478;p22"/>
              <p:cNvSpPr/>
              <p:nvPr/>
            </p:nvSpPr>
            <p:spPr>
              <a:xfrm rot="2700000">
                <a:off x="7192137" y="3040352"/>
                <a:ext cx="89049" cy="112424"/>
              </a:xfrm>
              <a:custGeom>
                <a:avLst/>
                <a:gdLst/>
                <a:ahLst/>
                <a:cxnLst/>
                <a:rect l="l" t="t" r="r" b="b"/>
                <a:pathLst>
                  <a:path w="3562" h="4497" fill="none" extrusionOk="0">
                    <a:moveTo>
                      <a:pt x="0" y="0"/>
                    </a:moveTo>
                    <a:lnTo>
                      <a:pt x="3561" y="4497"/>
                    </a:lnTo>
                  </a:path>
                </a:pathLst>
              </a:custGeom>
              <a:noFill/>
              <a:ln w="4575" cap="rnd" cmpd="sng">
                <a:solidFill>
                  <a:srgbClr val="9F4C89"/>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79" name="Google Shape;1479;p22"/>
              <p:cNvSpPr/>
              <p:nvPr/>
            </p:nvSpPr>
            <p:spPr>
              <a:xfrm rot="2700000">
                <a:off x="7204948" y="3202207"/>
                <a:ext cx="35975" cy="44525"/>
              </a:xfrm>
              <a:custGeom>
                <a:avLst/>
                <a:gdLst/>
                <a:ahLst/>
                <a:cxnLst/>
                <a:rect l="l" t="t" r="r" b="b"/>
                <a:pathLst>
                  <a:path w="1439" h="1781" fill="none" extrusionOk="0">
                    <a:moveTo>
                      <a:pt x="1" y="0"/>
                    </a:moveTo>
                    <a:lnTo>
                      <a:pt x="1439" y="1780"/>
                    </a:lnTo>
                  </a:path>
                </a:pathLst>
              </a:custGeom>
              <a:noFill/>
              <a:ln w="4575" cap="rnd" cmpd="sng">
                <a:solidFill>
                  <a:srgbClr val="9F4C89"/>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480" name="Google Shape;1480;p22"/>
            <p:cNvSpPr/>
            <p:nvPr/>
          </p:nvSpPr>
          <p:spPr>
            <a:xfrm flipH="1">
              <a:off x="8424140" y="1160163"/>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81" name="Google Shape;1481;p22"/>
            <p:cNvSpPr/>
            <p:nvPr/>
          </p:nvSpPr>
          <p:spPr>
            <a:xfrm flipH="1">
              <a:off x="7339993" y="1250345"/>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82" name="Google Shape;1482;p22"/>
            <p:cNvSpPr/>
            <p:nvPr/>
          </p:nvSpPr>
          <p:spPr>
            <a:xfrm flipH="1">
              <a:off x="8164450" y="826592"/>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83" name="Google Shape;1483;p22"/>
            <p:cNvSpPr/>
            <p:nvPr/>
          </p:nvSpPr>
          <p:spPr>
            <a:xfrm>
              <a:off x="8344867" y="103952"/>
              <a:ext cx="228295" cy="699807"/>
            </a:xfrm>
            <a:custGeom>
              <a:avLst/>
              <a:gdLst/>
              <a:ahLst/>
              <a:cxnLst/>
              <a:rect l="l" t="t" r="r" b="b"/>
              <a:pathLst>
                <a:path w="8446" h="25890" extrusionOk="0">
                  <a:moveTo>
                    <a:pt x="8263" y="0"/>
                  </a:moveTo>
                  <a:cubicBezTo>
                    <a:pt x="8240" y="0"/>
                    <a:pt x="8194" y="23"/>
                    <a:pt x="8172" y="23"/>
                  </a:cubicBezTo>
                  <a:cubicBezTo>
                    <a:pt x="8057" y="91"/>
                    <a:pt x="7943" y="160"/>
                    <a:pt x="7829" y="251"/>
                  </a:cubicBezTo>
                  <a:cubicBezTo>
                    <a:pt x="6893" y="845"/>
                    <a:pt x="6003" y="1552"/>
                    <a:pt x="5204" y="2306"/>
                  </a:cubicBezTo>
                  <a:cubicBezTo>
                    <a:pt x="4405" y="3082"/>
                    <a:pt x="3675" y="3949"/>
                    <a:pt x="3036" y="4862"/>
                  </a:cubicBezTo>
                  <a:cubicBezTo>
                    <a:pt x="3036" y="4885"/>
                    <a:pt x="3036" y="4885"/>
                    <a:pt x="3036" y="4885"/>
                  </a:cubicBezTo>
                  <a:cubicBezTo>
                    <a:pt x="3013" y="4885"/>
                    <a:pt x="3013" y="4885"/>
                    <a:pt x="3013" y="4908"/>
                  </a:cubicBezTo>
                  <a:cubicBezTo>
                    <a:pt x="3013" y="4908"/>
                    <a:pt x="3013" y="4908"/>
                    <a:pt x="2990" y="4930"/>
                  </a:cubicBezTo>
                  <a:cubicBezTo>
                    <a:pt x="2054" y="6300"/>
                    <a:pt x="1324" y="7829"/>
                    <a:pt x="799" y="9427"/>
                  </a:cubicBezTo>
                  <a:cubicBezTo>
                    <a:pt x="274" y="11139"/>
                    <a:pt x="0" y="12919"/>
                    <a:pt x="23" y="14700"/>
                  </a:cubicBezTo>
                  <a:cubicBezTo>
                    <a:pt x="23" y="15635"/>
                    <a:pt x="114" y="16548"/>
                    <a:pt x="274" y="17462"/>
                  </a:cubicBezTo>
                  <a:cubicBezTo>
                    <a:pt x="434" y="18397"/>
                    <a:pt x="685" y="19333"/>
                    <a:pt x="1004" y="20223"/>
                  </a:cubicBezTo>
                  <a:cubicBezTo>
                    <a:pt x="1324" y="21068"/>
                    <a:pt x="1689" y="21912"/>
                    <a:pt x="2123" y="22711"/>
                  </a:cubicBezTo>
                  <a:cubicBezTo>
                    <a:pt x="2579" y="23510"/>
                    <a:pt x="3082" y="24263"/>
                    <a:pt x="3652" y="24994"/>
                  </a:cubicBezTo>
                  <a:cubicBezTo>
                    <a:pt x="3858" y="25268"/>
                    <a:pt x="4086" y="25542"/>
                    <a:pt x="4337" y="25816"/>
                  </a:cubicBezTo>
                  <a:lnTo>
                    <a:pt x="4360" y="25838"/>
                  </a:lnTo>
                  <a:cubicBezTo>
                    <a:pt x="4383" y="25873"/>
                    <a:pt x="4422" y="25890"/>
                    <a:pt x="4465" y="25890"/>
                  </a:cubicBezTo>
                  <a:cubicBezTo>
                    <a:pt x="4508" y="25890"/>
                    <a:pt x="4554" y="25873"/>
                    <a:pt x="4588" y="25838"/>
                  </a:cubicBezTo>
                  <a:cubicBezTo>
                    <a:pt x="4656" y="25770"/>
                    <a:pt x="4634" y="25679"/>
                    <a:pt x="4588" y="25610"/>
                  </a:cubicBezTo>
                  <a:cubicBezTo>
                    <a:pt x="4314" y="25313"/>
                    <a:pt x="4063" y="24994"/>
                    <a:pt x="3812" y="24697"/>
                  </a:cubicBezTo>
                  <a:cubicBezTo>
                    <a:pt x="2945" y="23533"/>
                    <a:pt x="2191" y="22278"/>
                    <a:pt x="1644" y="20931"/>
                  </a:cubicBezTo>
                  <a:lnTo>
                    <a:pt x="1644" y="20977"/>
                  </a:lnTo>
                  <a:cubicBezTo>
                    <a:pt x="1096" y="19630"/>
                    <a:pt x="708" y="18215"/>
                    <a:pt x="502" y="16777"/>
                  </a:cubicBezTo>
                  <a:cubicBezTo>
                    <a:pt x="411" y="16092"/>
                    <a:pt x="365" y="15384"/>
                    <a:pt x="342" y="14700"/>
                  </a:cubicBezTo>
                  <a:cubicBezTo>
                    <a:pt x="342" y="13878"/>
                    <a:pt x="388" y="13079"/>
                    <a:pt x="502" y="12280"/>
                  </a:cubicBezTo>
                  <a:cubicBezTo>
                    <a:pt x="502" y="12280"/>
                    <a:pt x="502" y="12303"/>
                    <a:pt x="502" y="12326"/>
                  </a:cubicBezTo>
                  <a:cubicBezTo>
                    <a:pt x="708" y="10842"/>
                    <a:pt x="1096" y="9381"/>
                    <a:pt x="1666" y="8012"/>
                  </a:cubicBezTo>
                  <a:lnTo>
                    <a:pt x="1666" y="8035"/>
                  </a:lnTo>
                  <a:cubicBezTo>
                    <a:pt x="2100" y="7008"/>
                    <a:pt x="2648" y="6003"/>
                    <a:pt x="3287" y="5067"/>
                  </a:cubicBezTo>
                  <a:cubicBezTo>
                    <a:pt x="3287" y="5067"/>
                    <a:pt x="3310" y="5067"/>
                    <a:pt x="3310" y="5045"/>
                  </a:cubicBezTo>
                  <a:cubicBezTo>
                    <a:pt x="3470" y="4816"/>
                    <a:pt x="3652" y="4588"/>
                    <a:pt x="3812" y="4360"/>
                  </a:cubicBezTo>
                  <a:cubicBezTo>
                    <a:pt x="4679" y="3219"/>
                    <a:pt x="5706" y="2214"/>
                    <a:pt x="6825" y="1347"/>
                  </a:cubicBezTo>
                  <a:lnTo>
                    <a:pt x="6825" y="1347"/>
                  </a:lnTo>
                  <a:cubicBezTo>
                    <a:pt x="6825" y="1347"/>
                    <a:pt x="6802" y="1370"/>
                    <a:pt x="6802" y="1370"/>
                  </a:cubicBezTo>
                  <a:cubicBezTo>
                    <a:pt x="7144" y="1096"/>
                    <a:pt x="7510" y="845"/>
                    <a:pt x="7875" y="594"/>
                  </a:cubicBezTo>
                  <a:cubicBezTo>
                    <a:pt x="8035" y="502"/>
                    <a:pt x="8194" y="411"/>
                    <a:pt x="8331" y="320"/>
                  </a:cubicBezTo>
                  <a:cubicBezTo>
                    <a:pt x="8423" y="274"/>
                    <a:pt x="8445" y="160"/>
                    <a:pt x="8400" y="91"/>
                  </a:cubicBezTo>
                  <a:cubicBezTo>
                    <a:pt x="8377" y="46"/>
                    <a:pt x="8309" y="0"/>
                    <a:pt x="826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84" name="Google Shape;1484;p22"/>
            <p:cNvSpPr/>
            <p:nvPr/>
          </p:nvSpPr>
          <p:spPr>
            <a:xfrm>
              <a:off x="7226201" y="7387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85" name="Google Shape;1485;p22"/>
            <p:cNvSpPr/>
            <p:nvPr/>
          </p:nvSpPr>
          <p:spPr>
            <a:xfrm>
              <a:off x="6236647" y="9870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486" name="Google Shape;1486;p22"/>
            <p:cNvGrpSpPr/>
            <p:nvPr/>
          </p:nvGrpSpPr>
          <p:grpSpPr>
            <a:xfrm>
              <a:off x="5032016" y="24235"/>
              <a:ext cx="358499" cy="447941"/>
              <a:chOff x="4896454" y="199085"/>
              <a:chExt cx="358499" cy="447941"/>
            </a:xfrm>
          </p:grpSpPr>
          <p:sp>
            <p:nvSpPr>
              <p:cNvPr id="1487" name="Google Shape;1487;p22"/>
              <p:cNvSpPr/>
              <p:nvPr/>
            </p:nvSpPr>
            <p:spPr>
              <a:xfrm>
                <a:off x="4923619" y="395269"/>
                <a:ext cx="46897" cy="39518"/>
              </a:xfrm>
              <a:custGeom>
                <a:avLst/>
                <a:gdLst/>
                <a:ahLst/>
                <a:cxnLst/>
                <a:rect l="l" t="t" r="r" b="b"/>
                <a:pathLst>
                  <a:path w="1735" h="1462" extrusionOk="0">
                    <a:moveTo>
                      <a:pt x="868" y="1"/>
                    </a:moveTo>
                    <a:cubicBezTo>
                      <a:pt x="754" y="24"/>
                      <a:pt x="662" y="46"/>
                      <a:pt x="548" y="115"/>
                    </a:cubicBezTo>
                    <a:cubicBezTo>
                      <a:pt x="480" y="161"/>
                      <a:pt x="388" y="206"/>
                      <a:pt x="320" y="275"/>
                    </a:cubicBezTo>
                    <a:cubicBezTo>
                      <a:pt x="251" y="320"/>
                      <a:pt x="183" y="389"/>
                      <a:pt x="137" y="457"/>
                    </a:cubicBezTo>
                    <a:cubicBezTo>
                      <a:pt x="69" y="526"/>
                      <a:pt x="23" y="640"/>
                      <a:pt x="0" y="754"/>
                    </a:cubicBezTo>
                    <a:cubicBezTo>
                      <a:pt x="0" y="754"/>
                      <a:pt x="0" y="777"/>
                      <a:pt x="0" y="800"/>
                    </a:cubicBezTo>
                    <a:cubicBezTo>
                      <a:pt x="0" y="845"/>
                      <a:pt x="0" y="914"/>
                      <a:pt x="23" y="959"/>
                    </a:cubicBezTo>
                    <a:cubicBezTo>
                      <a:pt x="23" y="1051"/>
                      <a:pt x="69" y="1142"/>
                      <a:pt x="137" y="1211"/>
                    </a:cubicBezTo>
                    <a:cubicBezTo>
                      <a:pt x="183" y="1302"/>
                      <a:pt x="297" y="1348"/>
                      <a:pt x="388" y="1393"/>
                    </a:cubicBezTo>
                    <a:cubicBezTo>
                      <a:pt x="457" y="1439"/>
                      <a:pt x="548" y="1439"/>
                      <a:pt x="639" y="1462"/>
                    </a:cubicBezTo>
                    <a:lnTo>
                      <a:pt x="890" y="1462"/>
                    </a:lnTo>
                    <a:cubicBezTo>
                      <a:pt x="982" y="1439"/>
                      <a:pt x="1073" y="1393"/>
                      <a:pt x="1164" y="1348"/>
                    </a:cubicBezTo>
                    <a:cubicBezTo>
                      <a:pt x="1256" y="1325"/>
                      <a:pt x="1324" y="1256"/>
                      <a:pt x="1393" y="1188"/>
                    </a:cubicBezTo>
                    <a:cubicBezTo>
                      <a:pt x="1461" y="1119"/>
                      <a:pt x="1552" y="1074"/>
                      <a:pt x="1598" y="1005"/>
                    </a:cubicBezTo>
                    <a:cubicBezTo>
                      <a:pt x="1667" y="891"/>
                      <a:pt x="1735" y="754"/>
                      <a:pt x="1735" y="640"/>
                    </a:cubicBezTo>
                    <a:cubicBezTo>
                      <a:pt x="1735" y="571"/>
                      <a:pt x="1712" y="526"/>
                      <a:pt x="1689" y="457"/>
                    </a:cubicBezTo>
                    <a:cubicBezTo>
                      <a:pt x="1667" y="412"/>
                      <a:pt x="1644" y="366"/>
                      <a:pt x="1621" y="320"/>
                    </a:cubicBezTo>
                    <a:cubicBezTo>
                      <a:pt x="1575" y="252"/>
                      <a:pt x="1507" y="183"/>
                      <a:pt x="1461" y="138"/>
                    </a:cubicBezTo>
                    <a:cubicBezTo>
                      <a:pt x="1324" y="46"/>
                      <a:pt x="1164" y="1"/>
                      <a:pt x="100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88" name="Google Shape;1488;p22"/>
              <p:cNvSpPr/>
              <p:nvPr/>
            </p:nvSpPr>
            <p:spPr>
              <a:xfrm>
                <a:off x="5076014" y="266957"/>
                <a:ext cx="172154" cy="186345"/>
              </a:xfrm>
              <a:custGeom>
                <a:avLst/>
                <a:gdLst/>
                <a:ahLst/>
                <a:cxnLst/>
                <a:rect l="l" t="t" r="r" b="b"/>
                <a:pathLst>
                  <a:path w="6369" h="6894" extrusionOk="0">
                    <a:moveTo>
                      <a:pt x="2283" y="0"/>
                    </a:moveTo>
                    <a:cubicBezTo>
                      <a:pt x="2214" y="0"/>
                      <a:pt x="2146" y="0"/>
                      <a:pt x="2077" y="23"/>
                    </a:cubicBezTo>
                    <a:cubicBezTo>
                      <a:pt x="1917" y="46"/>
                      <a:pt x="1780" y="91"/>
                      <a:pt x="1575" y="183"/>
                    </a:cubicBezTo>
                    <a:cubicBezTo>
                      <a:pt x="1438" y="228"/>
                      <a:pt x="1301" y="297"/>
                      <a:pt x="1164" y="388"/>
                    </a:cubicBezTo>
                    <a:cubicBezTo>
                      <a:pt x="1096" y="434"/>
                      <a:pt x="1004" y="480"/>
                      <a:pt x="936" y="525"/>
                    </a:cubicBezTo>
                    <a:cubicBezTo>
                      <a:pt x="867" y="594"/>
                      <a:pt x="799" y="639"/>
                      <a:pt x="753" y="708"/>
                    </a:cubicBezTo>
                    <a:lnTo>
                      <a:pt x="708" y="753"/>
                    </a:lnTo>
                    <a:cubicBezTo>
                      <a:pt x="594" y="890"/>
                      <a:pt x="502" y="1004"/>
                      <a:pt x="434" y="1119"/>
                    </a:cubicBezTo>
                    <a:cubicBezTo>
                      <a:pt x="388" y="1164"/>
                      <a:pt x="320" y="1233"/>
                      <a:pt x="297" y="1324"/>
                    </a:cubicBezTo>
                    <a:cubicBezTo>
                      <a:pt x="274" y="1393"/>
                      <a:pt x="251" y="1438"/>
                      <a:pt x="251" y="1507"/>
                    </a:cubicBezTo>
                    <a:cubicBezTo>
                      <a:pt x="228" y="1552"/>
                      <a:pt x="206" y="1598"/>
                      <a:pt x="183" y="1621"/>
                    </a:cubicBezTo>
                    <a:cubicBezTo>
                      <a:pt x="183" y="1666"/>
                      <a:pt x="160" y="1689"/>
                      <a:pt x="160" y="1735"/>
                    </a:cubicBezTo>
                    <a:cubicBezTo>
                      <a:pt x="137" y="1826"/>
                      <a:pt x="114" y="1918"/>
                      <a:pt x="91" y="1986"/>
                    </a:cubicBezTo>
                    <a:lnTo>
                      <a:pt x="91" y="2032"/>
                    </a:lnTo>
                    <a:cubicBezTo>
                      <a:pt x="69" y="2146"/>
                      <a:pt x="23" y="2328"/>
                      <a:pt x="23" y="2511"/>
                    </a:cubicBezTo>
                    <a:cubicBezTo>
                      <a:pt x="0" y="2671"/>
                      <a:pt x="23" y="2853"/>
                      <a:pt x="69" y="3013"/>
                    </a:cubicBezTo>
                    <a:lnTo>
                      <a:pt x="91" y="3150"/>
                    </a:lnTo>
                    <a:cubicBezTo>
                      <a:pt x="91" y="3241"/>
                      <a:pt x="114" y="3333"/>
                      <a:pt x="137" y="3424"/>
                    </a:cubicBezTo>
                    <a:cubicBezTo>
                      <a:pt x="160" y="3584"/>
                      <a:pt x="206" y="3744"/>
                      <a:pt x="251" y="3903"/>
                    </a:cubicBezTo>
                    <a:lnTo>
                      <a:pt x="274" y="3926"/>
                    </a:lnTo>
                    <a:cubicBezTo>
                      <a:pt x="320" y="4086"/>
                      <a:pt x="365" y="4223"/>
                      <a:pt x="434" y="4360"/>
                    </a:cubicBezTo>
                    <a:cubicBezTo>
                      <a:pt x="548" y="4588"/>
                      <a:pt x="685" y="4793"/>
                      <a:pt x="822" y="4976"/>
                    </a:cubicBezTo>
                    <a:lnTo>
                      <a:pt x="913" y="5136"/>
                    </a:lnTo>
                    <a:cubicBezTo>
                      <a:pt x="1050" y="5318"/>
                      <a:pt x="1210" y="5501"/>
                      <a:pt x="1438" y="5684"/>
                    </a:cubicBezTo>
                    <a:cubicBezTo>
                      <a:pt x="1529" y="5752"/>
                      <a:pt x="1621" y="5843"/>
                      <a:pt x="1735" y="5912"/>
                    </a:cubicBezTo>
                    <a:cubicBezTo>
                      <a:pt x="1780" y="6026"/>
                      <a:pt x="1849" y="6117"/>
                      <a:pt x="1986" y="6209"/>
                    </a:cubicBezTo>
                    <a:cubicBezTo>
                      <a:pt x="2077" y="6254"/>
                      <a:pt x="2169" y="6300"/>
                      <a:pt x="2237" y="6368"/>
                    </a:cubicBezTo>
                    <a:lnTo>
                      <a:pt x="2305" y="6414"/>
                    </a:lnTo>
                    <a:lnTo>
                      <a:pt x="2351" y="6437"/>
                    </a:lnTo>
                    <a:cubicBezTo>
                      <a:pt x="2465" y="6505"/>
                      <a:pt x="2579" y="6574"/>
                      <a:pt x="2716" y="6642"/>
                    </a:cubicBezTo>
                    <a:cubicBezTo>
                      <a:pt x="2808" y="6688"/>
                      <a:pt x="2922" y="6734"/>
                      <a:pt x="3013" y="6779"/>
                    </a:cubicBezTo>
                    <a:cubicBezTo>
                      <a:pt x="3173" y="6825"/>
                      <a:pt x="3333" y="6848"/>
                      <a:pt x="3492" y="6871"/>
                    </a:cubicBezTo>
                    <a:cubicBezTo>
                      <a:pt x="3652" y="6871"/>
                      <a:pt x="3789" y="6893"/>
                      <a:pt x="3949" y="6893"/>
                    </a:cubicBezTo>
                    <a:cubicBezTo>
                      <a:pt x="4109" y="6893"/>
                      <a:pt x="4268" y="6871"/>
                      <a:pt x="4428" y="6871"/>
                    </a:cubicBezTo>
                    <a:cubicBezTo>
                      <a:pt x="4542" y="6848"/>
                      <a:pt x="4702" y="6825"/>
                      <a:pt x="4862" y="6779"/>
                    </a:cubicBezTo>
                    <a:cubicBezTo>
                      <a:pt x="4953" y="6756"/>
                      <a:pt x="4999" y="6734"/>
                      <a:pt x="5067" y="6711"/>
                    </a:cubicBezTo>
                    <a:cubicBezTo>
                      <a:pt x="5113" y="6688"/>
                      <a:pt x="5136" y="6665"/>
                      <a:pt x="5159" y="6665"/>
                    </a:cubicBezTo>
                    <a:lnTo>
                      <a:pt x="5181" y="6642"/>
                    </a:lnTo>
                    <a:cubicBezTo>
                      <a:pt x="5250" y="6620"/>
                      <a:pt x="5318" y="6597"/>
                      <a:pt x="5364" y="6551"/>
                    </a:cubicBezTo>
                    <a:cubicBezTo>
                      <a:pt x="5410" y="6505"/>
                      <a:pt x="5433" y="6437"/>
                      <a:pt x="5455" y="6391"/>
                    </a:cubicBezTo>
                    <a:cubicBezTo>
                      <a:pt x="5478" y="6391"/>
                      <a:pt x="5501" y="6368"/>
                      <a:pt x="5524" y="6346"/>
                    </a:cubicBezTo>
                    <a:cubicBezTo>
                      <a:pt x="5661" y="6277"/>
                      <a:pt x="5775" y="6186"/>
                      <a:pt x="5889" y="6049"/>
                    </a:cubicBezTo>
                    <a:cubicBezTo>
                      <a:pt x="5958" y="5958"/>
                      <a:pt x="6003" y="5866"/>
                      <a:pt x="6049" y="5752"/>
                    </a:cubicBezTo>
                    <a:cubicBezTo>
                      <a:pt x="6094" y="5638"/>
                      <a:pt x="6163" y="5501"/>
                      <a:pt x="6209" y="5364"/>
                    </a:cubicBezTo>
                    <a:cubicBezTo>
                      <a:pt x="6254" y="5227"/>
                      <a:pt x="6277" y="5090"/>
                      <a:pt x="6300" y="4953"/>
                    </a:cubicBezTo>
                    <a:lnTo>
                      <a:pt x="6323" y="4839"/>
                    </a:lnTo>
                    <a:cubicBezTo>
                      <a:pt x="6346" y="4771"/>
                      <a:pt x="6368" y="4702"/>
                      <a:pt x="6368" y="4634"/>
                    </a:cubicBezTo>
                    <a:cubicBezTo>
                      <a:pt x="6368" y="4565"/>
                      <a:pt x="6368" y="4474"/>
                      <a:pt x="6368" y="4383"/>
                    </a:cubicBezTo>
                    <a:lnTo>
                      <a:pt x="6346" y="4337"/>
                    </a:lnTo>
                    <a:cubicBezTo>
                      <a:pt x="6346" y="4291"/>
                      <a:pt x="6346" y="4223"/>
                      <a:pt x="6346" y="4177"/>
                    </a:cubicBezTo>
                    <a:cubicBezTo>
                      <a:pt x="6346" y="4086"/>
                      <a:pt x="6323" y="3995"/>
                      <a:pt x="6323" y="3926"/>
                    </a:cubicBezTo>
                    <a:cubicBezTo>
                      <a:pt x="6323" y="3835"/>
                      <a:pt x="6300" y="3766"/>
                      <a:pt x="6277" y="3698"/>
                    </a:cubicBezTo>
                    <a:cubicBezTo>
                      <a:pt x="6277" y="3629"/>
                      <a:pt x="6254" y="3561"/>
                      <a:pt x="6254" y="3492"/>
                    </a:cubicBezTo>
                    <a:cubicBezTo>
                      <a:pt x="6231" y="3447"/>
                      <a:pt x="6231" y="3401"/>
                      <a:pt x="6231" y="3355"/>
                    </a:cubicBezTo>
                    <a:cubicBezTo>
                      <a:pt x="6231" y="3333"/>
                      <a:pt x="6231" y="3287"/>
                      <a:pt x="6209" y="3264"/>
                    </a:cubicBezTo>
                    <a:lnTo>
                      <a:pt x="6209" y="3219"/>
                    </a:lnTo>
                    <a:cubicBezTo>
                      <a:pt x="6186" y="3150"/>
                      <a:pt x="6186" y="3082"/>
                      <a:pt x="6163" y="3013"/>
                    </a:cubicBezTo>
                    <a:cubicBezTo>
                      <a:pt x="6163" y="2945"/>
                      <a:pt x="6140" y="2876"/>
                      <a:pt x="6117" y="2785"/>
                    </a:cubicBezTo>
                    <a:cubicBezTo>
                      <a:pt x="6094" y="2716"/>
                      <a:pt x="6072" y="2625"/>
                      <a:pt x="6049" y="2534"/>
                    </a:cubicBezTo>
                    <a:cubicBezTo>
                      <a:pt x="6003" y="2465"/>
                      <a:pt x="5980" y="2397"/>
                      <a:pt x="5935" y="2328"/>
                    </a:cubicBezTo>
                    <a:lnTo>
                      <a:pt x="5866" y="2214"/>
                    </a:lnTo>
                    <a:cubicBezTo>
                      <a:pt x="5775" y="2077"/>
                      <a:pt x="5706" y="1940"/>
                      <a:pt x="5592" y="1803"/>
                    </a:cubicBezTo>
                    <a:cubicBezTo>
                      <a:pt x="5569" y="1758"/>
                      <a:pt x="5524" y="1689"/>
                      <a:pt x="5478" y="1644"/>
                    </a:cubicBezTo>
                    <a:lnTo>
                      <a:pt x="5433" y="1598"/>
                    </a:lnTo>
                    <a:cubicBezTo>
                      <a:pt x="5410" y="1552"/>
                      <a:pt x="5364" y="1529"/>
                      <a:pt x="5341" y="1484"/>
                    </a:cubicBezTo>
                    <a:cubicBezTo>
                      <a:pt x="5318" y="1461"/>
                      <a:pt x="5273" y="1415"/>
                      <a:pt x="5250" y="1370"/>
                    </a:cubicBezTo>
                    <a:cubicBezTo>
                      <a:pt x="4908" y="1004"/>
                      <a:pt x="4474" y="753"/>
                      <a:pt x="4177" y="594"/>
                    </a:cubicBezTo>
                    <a:lnTo>
                      <a:pt x="4177" y="594"/>
                    </a:lnTo>
                    <a:lnTo>
                      <a:pt x="4223" y="639"/>
                    </a:lnTo>
                    <a:lnTo>
                      <a:pt x="4154" y="594"/>
                    </a:lnTo>
                    <a:lnTo>
                      <a:pt x="3926" y="457"/>
                    </a:lnTo>
                    <a:cubicBezTo>
                      <a:pt x="3812" y="388"/>
                      <a:pt x="3675" y="320"/>
                      <a:pt x="3538" y="274"/>
                    </a:cubicBezTo>
                    <a:cubicBezTo>
                      <a:pt x="3401" y="206"/>
                      <a:pt x="3264" y="160"/>
                      <a:pt x="3127" y="114"/>
                    </a:cubicBezTo>
                    <a:cubicBezTo>
                      <a:pt x="2945" y="69"/>
                      <a:pt x="2762" y="23"/>
                      <a:pt x="2602" y="23"/>
                    </a:cubicBezTo>
                    <a:cubicBezTo>
                      <a:pt x="2534" y="0"/>
                      <a:pt x="2465" y="0"/>
                      <a:pt x="2374"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89" name="Google Shape;1489;p22"/>
              <p:cNvSpPr/>
              <p:nvPr/>
            </p:nvSpPr>
            <p:spPr>
              <a:xfrm>
                <a:off x="5144481" y="598886"/>
                <a:ext cx="46924" cy="42843"/>
              </a:xfrm>
              <a:custGeom>
                <a:avLst/>
                <a:gdLst/>
                <a:ahLst/>
                <a:cxnLst/>
                <a:rect l="l" t="t" r="r" b="b"/>
                <a:pathLst>
                  <a:path w="1736" h="1585" extrusionOk="0">
                    <a:moveTo>
                      <a:pt x="845" y="0"/>
                    </a:moveTo>
                    <a:cubicBezTo>
                      <a:pt x="777" y="0"/>
                      <a:pt x="731" y="0"/>
                      <a:pt x="663" y="23"/>
                    </a:cubicBezTo>
                    <a:cubicBezTo>
                      <a:pt x="571" y="23"/>
                      <a:pt x="480" y="69"/>
                      <a:pt x="412" y="91"/>
                    </a:cubicBezTo>
                    <a:cubicBezTo>
                      <a:pt x="366" y="114"/>
                      <a:pt x="343" y="137"/>
                      <a:pt x="320" y="137"/>
                    </a:cubicBezTo>
                    <a:cubicBezTo>
                      <a:pt x="275" y="183"/>
                      <a:pt x="229" y="206"/>
                      <a:pt x="183" y="228"/>
                    </a:cubicBezTo>
                    <a:cubicBezTo>
                      <a:pt x="92" y="320"/>
                      <a:pt x="24" y="434"/>
                      <a:pt x="24" y="571"/>
                    </a:cubicBezTo>
                    <a:cubicBezTo>
                      <a:pt x="1" y="616"/>
                      <a:pt x="1" y="662"/>
                      <a:pt x="24" y="731"/>
                    </a:cubicBezTo>
                    <a:cubicBezTo>
                      <a:pt x="24" y="753"/>
                      <a:pt x="24" y="776"/>
                      <a:pt x="24" y="822"/>
                    </a:cubicBezTo>
                    <a:cubicBezTo>
                      <a:pt x="46" y="845"/>
                      <a:pt x="46" y="868"/>
                      <a:pt x="46" y="890"/>
                    </a:cubicBezTo>
                    <a:cubicBezTo>
                      <a:pt x="92" y="1004"/>
                      <a:pt x="138" y="1096"/>
                      <a:pt x="206" y="1187"/>
                    </a:cubicBezTo>
                    <a:cubicBezTo>
                      <a:pt x="275" y="1278"/>
                      <a:pt x="343" y="1347"/>
                      <a:pt x="434" y="1415"/>
                    </a:cubicBezTo>
                    <a:cubicBezTo>
                      <a:pt x="503" y="1461"/>
                      <a:pt x="571" y="1507"/>
                      <a:pt x="640" y="1529"/>
                    </a:cubicBezTo>
                    <a:cubicBezTo>
                      <a:pt x="731" y="1575"/>
                      <a:pt x="845" y="1575"/>
                      <a:pt x="937" y="1575"/>
                    </a:cubicBezTo>
                    <a:cubicBezTo>
                      <a:pt x="963" y="1582"/>
                      <a:pt x="992" y="1585"/>
                      <a:pt x="1022" y="1585"/>
                    </a:cubicBezTo>
                    <a:cubicBezTo>
                      <a:pt x="1093" y="1585"/>
                      <a:pt x="1169" y="1568"/>
                      <a:pt x="1233" y="1552"/>
                    </a:cubicBezTo>
                    <a:cubicBezTo>
                      <a:pt x="1325" y="1529"/>
                      <a:pt x="1393" y="1484"/>
                      <a:pt x="1484" y="1438"/>
                    </a:cubicBezTo>
                    <a:cubicBezTo>
                      <a:pt x="1553" y="1393"/>
                      <a:pt x="1621" y="1301"/>
                      <a:pt x="1667" y="1210"/>
                    </a:cubicBezTo>
                    <a:cubicBezTo>
                      <a:pt x="1735" y="1073"/>
                      <a:pt x="1735" y="890"/>
                      <a:pt x="1735" y="731"/>
                    </a:cubicBezTo>
                    <a:cubicBezTo>
                      <a:pt x="1713" y="571"/>
                      <a:pt x="1621" y="434"/>
                      <a:pt x="1507" y="320"/>
                    </a:cubicBezTo>
                    <a:cubicBezTo>
                      <a:pt x="1439" y="251"/>
                      <a:pt x="1347" y="160"/>
                      <a:pt x="1256" y="114"/>
                    </a:cubicBezTo>
                    <a:cubicBezTo>
                      <a:pt x="1142" y="46"/>
                      <a:pt x="982" y="0"/>
                      <a:pt x="8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90" name="Google Shape;1490;p22"/>
              <p:cNvSpPr/>
              <p:nvPr/>
            </p:nvSpPr>
            <p:spPr>
              <a:xfrm>
                <a:off x="5162375" y="358265"/>
                <a:ext cx="43843" cy="48519"/>
              </a:xfrm>
              <a:custGeom>
                <a:avLst/>
                <a:gdLst/>
                <a:ahLst/>
                <a:cxnLst/>
                <a:rect l="l" t="t" r="r" b="b"/>
                <a:pathLst>
                  <a:path w="1622" h="1795" extrusionOk="0">
                    <a:moveTo>
                      <a:pt x="229" y="0"/>
                    </a:moveTo>
                    <a:cubicBezTo>
                      <a:pt x="206" y="0"/>
                      <a:pt x="160" y="23"/>
                      <a:pt x="138" y="23"/>
                    </a:cubicBezTo>
                    <a:cubicBezTo>
                      <a:pt x="46" y="69"/>
                      <a:pt x="1" y="183"/>
                      <a:pt x="46" y="297"/>
                    </a:cubicBezTo>
                    <a:cubicBezTo>
                      <a:pt x="92" y="434"/>
                      <a:pt x="160" y="571"/>
                      <a:pt x="229" y="708"/>
                    </a:cubicBezTo>
                    <a:cubicBezTo>
                      <a:pt x="320" y="891"/>
                      <a:pt x="412" y="1050"/>
                      <a:pt x="548" y="1210"/>
                    </a:cubicBezTo>
                    <a:cubicBezTo>
                      <a:pt x="640" y="1324"/>
                      <a:pt x="754" y="1415"/>
                      <a:pt x="868" y="1530"/>
                    </a:cubicBezTo>
                    <a:cubicBezTo>
                      <a:pt x="982" y="1621"/>
                      <a:pt x="1142" y="1712"/>
                      <a:pt x="1302" y="1781"/>
                    </a:cubicBezTo>
                    <a:cubicBezTo>
                      <a:pt x="1326" y="1790"/>
                      <a:pt x="1350" y="1795"/>
                      <a:pt x="1374" y="1795"/>
                    </a:cubicBezTo>
                    <a:cubicBezTo>
                      <a:pt x="1461" y="1795"/>
                      <a:pt x="1540" y="1733"/>
                      <a:pt x="1576" y="1644"/>
                    </a:cubicBezTo>
                    <a:cubicBezTo>
                      <a:pt x="1621" y="1530"/>
                      <a:pt x="1576" y="1415"/>
                      <a:pt x="1461" y="1370"/>
                    </a:cubicBezTo>
                    <a:cubicBezTo>
                      <a:pt x="1416" y="1347"/>
                      <a:pt x="1347" y="1324"/>
                      <a:pt x="1302" y="1301"/>
                    </a:cubicBezTo>
                    <a:cubicBezTo>
                      <a:pt x="1188" y="1233"/>
                      <a:pt x="1051" y="1142"/>
                      <a:pt x="959" y="1027"/>
                    </a:cubicBezTo>
                    <a:cubicBezTo>
                      <a:pt x="845" y="936"/>
                      <a:pt x="754" y="822"/>
                      <a:pt x="663" y="685"/>
                    </a:cubicBezTo>
                    <a:cubicBezTo>
                      <a:pt x="571" y="525"/>
                      <a:pt x="480" y="320"/>
                      <a:pt x="412" y="114"/>
                    </a:cubicBezTo>
                    <a:cubicBezTo>
                      <a:pt x="366" y="46"/>
                      <a:pt x="297" y="0"/>
                      <a:pt x="229"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91" name="Google Shape;1491;p22"/>
              <p:cNvSpPr/>
              <p:nvPr/>
            </p:nvSpPr>
            <p:spPr>
              <a:xfrm>
                <a:off x="5102531" y="298420"/>
                <a:ext cx="69143" cy="128690"/>
              </a:xfrm>
              <a:custGeom>
                <a:avLst/>
                <a:gdLst/>
                <a:ahLst/>
                <a:cxnLst/>
                <a:rect l="l" t="t" r="r" b="b"/>
                <a:pathLst>
                  <a:path w="2558" h="4761" extrusionOk="0">
                    <a:moveTo>
                      <a:pt x="571" y="0"/>
                    </a:moveTo>
                    <a:cubicBezTo>
                      <a:pt x="480" y="0"/>
                      <a:pt x="366" y="23"/>
                      <a:pt x="297" y="92"/>
                    </a:cubicBezTo>
                    <a:cubicBezTo>
                      <a:pt x="183" y="183"/>
                      <a:pt x="160" y="274"/>
                      <a:pt x="138" y="388"/>
                    </a:cubicBezTo>
                    <a:cubicBezTo>
                      <a:pt x="92" y="594"/>
                      <a:pt x="46" y="776"/>
                      <a:pt x="23" y="982"/>
                    </a:cubicBezTo>
                    <a:cubicBezTo>
                      <a:pt x="1" y="1187"/>
                      <a:pt x="23" y="1393"/>
                      <a:pt x="46" y="1598"/>
                    </a:cubicBezTo>
                    <a:cubicBezTo>
                      <a:pt x="46" y="1781"/>
                      <a:pt x="69" y="1963"/>
                      <a:pt x="92" y="2146"/>
                    </a:cubicBezTo>
                    <a:cubicBezTo>
                      <a:pt x="138" y="2351"/>
                      <a:pt x="206" y="2580"/>
                      <a:pt x="275" y="2785"/>
                    </a:cubicBezTo>
                    <a:cubicBezTo>
                      <a:pt x="389" y="3173"/>
                      <a:pt x="594" y="3515"/>
                      <a:pt x="799" y="3858"/>
                    </a:cubicBezTo>
                    <a:cubicBezTo>
                      <a:pt x="914" y="4040"/>
                      <a:pt x="1051" y="4200"/>
                      <a:pt x="1210" y="4360"/>
                    </a:cubicBezTo>
                    <a:cubicBezTo>
                      <a:pt x="1393" y="4520"/>
                      <a:pt x="1576" y="4611"/>
                      <a:pt x="1804" y="4725"/>
                    </a:cubicBezTo>
                    <a:cubicBezTo>
                      <a:pt x="1859" y="4750"/>
                      <a:pt x="1919" y="4761"/>
                      <a:pt x="1979" y="4761"/>
                    </a:cubicBezTo>
                    <a:cubicBezTo>
                      <a:pt x="2145" y="4761"/>
                      <a:pt x="2314" y="4676"/>
                      <a:pt x="2397" y="4542"/>
                    </a:cubicBezTo>
                    <a:cubicBezTo>
                      <a:pt x="2557" y="4337"/>
                      <a:pt x="2534" y="3972"/>
                      <a:pt x="2283" y="3835"/>
                    </a:cubicBezTo>
                    <a:cubicBezTo>
                      <a:pt x="2123" y="3721"/>
                      <a:pt x="1986" y="3607"/>
                      <a:pt x="1849" y="3493"/>
                    </a:cubicBezTo>
                    <a:cubicBezTo>
                      <a:pt x="1690" y="3310"/>
                      <a:pt x="1553" y="3127"/>
                      <a:pt x="1439" y="2945"/>
                    </a:cubicBezTo>
                    <a:cubicBezTo>
                      <a:pt x="1279" y="2694"/>
                      <a:pt x="1165" y="2420"/>
                      <a:pt x="1096" y="2169"/>
                    </a:cubicBezTo>
                    <a:cubicBezTo>
                      <a:pt x="1005" y="1826"/>
                      <a:pt x="959" y="1484"/>
                      <a:pt x="936" y="1164"/>
                    </a:cubicBezTo>
                    <a:cubicBezTo>
                      <a:pt x="936" y="936"/>
                      <a:pt x="982" y="708"/>
                      <a:pt x="1028" y="502"/>
                    </a:cubicBezTo>
                    <a:cubicBezTo>
                      <a:pt x="1073" y="388"/>
                      <a:pt x="1005" y="251"/>
                      <a:pt x="936" y="160"/>
                    </a:cubicBezTo>
                    <a:cubicBezTo>
                      <a:pt x="868" y="69"/>
                      <a:pt x="754" y="0"/>
                      <a:pt x="640"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92" name="Google Shape;1492;p22"/>
              <p:cNvSpPr/>
              <p:nvPr/>
            </p:nvSpPr>
            <p:spPr>
              <a:xfrm>
                <a:off x="4900779" y="205248"/>
                <a:ext cx="97524" cy="93605"/>
              </a:xfrm>
              <a:custGeom>
                <a:avLst/>
                <a:gdLst/>
                <a:ahLst/>
                <a:cxnLst/>
                <a:rect l="l" t="t" r="r" b="b"/>
                <a:pathLst>
                  <a:path w="3608" h="3463" extrusionOk="0">
                    <a:moveTo>
                      <a:pt x="1644" y="1"/>
                    </a:moveTo>
                    <a:cubicBezTo>
                      <a:pt x="1462" y="1"/>
                      <a:pt x="1302" y="23"/>
                      <a:pt x="1119" y="69"/>
                    </a:cubicBezTo>
                    <a:cubicBezTo>
                      <a:pt x="1005" y="115"/>
                      <a:pt x="891" y="160"/>
                      <a:pt x="777" y="252"/>
                    </a:cubicBezTo>
                    <a:cubicBezTo>
                      <a:pt x="731" y="297"/>
                      <a:pt x="685" y="320"/>
                      <a:pt x="663" y="366"/>
                    </a:cubicBezTo>
                    <a:cubicBezTo>
                      <a:pt x="571" y="457"/>
                      <a:pt x="503" y="548"/>
                      <a:pt x="503" y="663"/>
                    </a:cubicBezTo>
                    <a:cubicBezTo>
                      <a:pt x="434" y="754"/>
                      <a:pt x="366" y="822"/>
                      <a:pt x="297" y="914"/>
                    </a:cubicBezTo>
                    <a:cubicBezTo>
                      <a:pt x="229" y="1028"/>
                      <a:pt x="183" y="1142"/>
                      <a:pt x="138" y="1256"/>
                    </a:cubicBezTo>
                    <a:cubicBezTo>
                      <a:pt x="138" y="1256"/>
                      <a:pt x="138" y="1279"/>
                      <a:pt x="138" y="1279"/>
                    </a:cubicBezTo>
                    <a:cubicBezTo>
                      <a:pt x="115" y="1347"/>
                      <a:pt x="69" y="1393"/>
                      <a:pt x="46" y="1461"/>
                    </a:cubicBezTo>
                    <a:cubicBezTo>
                      <a:pt x="24" y="1530"/>
                      <a:pt x="24" y="1621"/>
                      <a:pt x="1" y="1690"/>
                    </a:cubicBezTo>
                    <a:cubicBezTo>
                      <a:pt x="1" y="1804"/>
                      <a:pt x="24" y="1895"/>
                      <a:pt x="46" y="2009"/>
                    </a:cubicBezTo>
                    <a:cubicBezTo>
                      <a:pt x="92" y="2169"/>
                      <a:pt x="138" y="2329"/>
                      <a:pt x="206" y="2466"/>
                    </a:cubicBezTo>
                    <a:cubicBezTo>
                      <a:pt x="297" y="2603"/>
                      <a:pt x="412" y="2740"/>
                      <a:pt x="549" y="2877"/>
                    </a:cubicBezTo>
                    <a:cubicBezTo>
                      <a:pt x="663" y="2991"/>
                      <a:pt x="800" y="3105"/>
                      <a:pt x="959" y="3196"/>
                    </a:cubicBezTo>
                    <a:cubicBezTo>
                      <a:pt x="1119" y="3310"/>
                      <a:pt x="1279" y="3379"/>
                      <a:pt x="1462" y="3424"/>
                    </a:cubicBezTo>
                    <a:cubicBezTo>
                      <a:pt x="1582" y="3451"/>
                      <a:pt x="1694" y="3462"/>
                      <a:pt x="1808" y="3462"/>
                    </a:cubicBezTo>
                    <a:cubicBezTo>
                      <a:pt x="1889" y="3462"/>
                      <a:pt x="1970" y="3457"/>
                      <a:pt x="2055" y="3447"/>
                    </a:cubicBezTo>
                    <a:cubicBezTo>
                      <a:pt x="2397" y="3402"/>
                      <a:pt x="2740" y="3287"/>
                      <a:pt x="2991" y="3059"/>
                    </a:cubicBezTo>
                    <a:cubicBezTo>
                      <a:pt x="3242" y="2854"/>
                      <a:pt x="3447" y="2580"/>
                      <a:pt x="3539" y="2260"/>
                    </a:cubicBezTo>
                    <a:cubicBezTo>
                      <a:pt x="3584" y="2078"/>
                      <a:pt x="3607" y="1895"/>
                      <a:pt x="3607" y="1713"/>
                    </a:cubicBezTo>
                    <a:cubicBezTo>
                      <a:pt x="3607" y="1621"/>
                      <a:pt x="3607" y="1530"/>
                      <a:pt x="3584" y="1439"/>
                    </a:cubicBezTo>
                    <a:cubicBezTo>
                      <a:pt x="3584" y="1347"/>
                      <a:pt x="3539" y="1279"/>
                      <a:pt x="3516" y="1188"/>
                    </a:cubicBezTo>
                    <a:cubicBezTo>
                      <a:pt x="3447" y="959"/>
                      <a:pt x="3265" y="822"/>
                      <a:pt x="3105" y="685"/>
                    </a:cubicBezTo>
                    <a:cubicBezTo>
                      <a:pt x="3105" y="663"/>
                      <a:pt x="3082" y="663"/>
                      <a:pt x="3082" y="640"/>
                    </a:cubicBezTo>
                    <a:cubicBezTo>
                      <a:pt x="3059" y="571"/>
                      <a:pt x="3014" y="480"/>
                      <a:pt x="2945" y="434"/>
                    </a:cubicBezTo>
                    <a:cubicBezTo>
                      <a:pt x="2877" y="389"/>
                      <a:pt x="2808" y="343"/>
                      <a:pt x="2740" y="297"/>
                    </a:cubicBezTo>
                    <a:cubicBezTo>
                      <a:pt x="2694" y="275"/>
                      <a:pt x="2626" y="229"/>
                      <a:pt x="2557" y="206"/>
                    </a:cubicBezTo>
                    <a:cubicBezTo>
                      <a:pt x="2397" y="115"/>
                      <a:pt x="2238" y="46"/>
                      <a:pt x="205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93" name="Google Shape;1493;p22"/>
              <p:cNvSpPr/>
              <p:nvPr/>
            </p:nvSpPr>
            <p:spPr>
              <a:xfrm>
                <a:off x="4896454" y="199085"/>
                <a:ext cx="106768" cy="105931"/>
              </a:xfrm>
              <a:custGeom>
                <a:avLst/>
                <a:gdLst/>
                <a:ahLst/>
                <a:cxnLst/>
                <a:rect l="l" t="t" r="r" b="b"/>
                <a:pathLst>
                  <a:path w="3950" h="3919" extrusionOk="0">
                    <a:moveTo>
                      <a:pt x="2169" y="320"/>
                    </a:moveTo>
                    <a:cubicBezTo>
                      <a:pt x="2329" y="343"/>
                      <a:pt x="2466" y="388"/>
                      <a:pt x="2603" y="457"/>
                    </a:cubicBezTo>
                    <a:cubicBezTo>
                      <a:pt x="2740" y="503"/>
                      <a:pt x="2854" y="571"/>
                      <a:pt x="2968" y="640"/>
                    </a:cubicBezTo>
                    <a:cubicBezTo>
                      <a:pt x="3082" y="731"/>
                      <a:pt x="3174" y="845"/>
                      <a:pt x="3265" y="959"/>
                    </a:cubicBezTo>
                    <a:cubicBezTo>
                      <a:pt x="3356" y="1073"/>
                      <a:pt x="3425" y="1187"/>
                      <a:pt x="3470" y="1301"/>
                    </a:cubicBezTo>
                    <a:cubicBezTo>
                      <a:pt x="3539" y="1461"/>
                      <a:pt x="3585" y="1598"/>
                      <a:pt x="3607" y="1758"/>
                    </a:cubicBezTo>
                    <a:cubicBezTo>
                      <a:pt x="3607" y="1918"/>
                      <a:pt x="3607" y="2078"/>
                      <a:pt x="3585" y="2214"/>
                    </a:cubicBezTo>
                    <a:cubicBezTo>
                      <a:pt x="3585" y="2214"/>
                      <a:pt x="3585" y="2192"/>
                      <a:pt x="3585" y="2192"/>
                    </a:cubicBezTo>
                    <a:cubicBezTo>
                      <a:pt x="3562" y="2329"/>
                      <a:pt x="3539" y="2466"/>
                      <a:pt x="3470" y="2602"/>
                    </a:cubicBezTo>
                    <a:cubicBezTo>
                      <a:pt x="3425" y="2739"/>
                      <a:pt x="3356" y="2854"/>
                      <a:pt x="3265" y="2945"/>
                    </a:cubicBezTo>
                    <a:cubicBezTo>
                      <a:pt x="3174" y="3059"/>
                      <a:pt x="3082" y="3173"/>
                      <a:pt x="2968" y="3264"/>
                    </a:cubicBezTo>
                    <a:cubicBezTo>
                      <a:pt x="2854" y="3333"/>
                      <a:pt x="2740" y="3401"/>
                      <a:pt x="2626" y="3470"/>
                    </a:cubicBezTo>
                    <a:cubicBezTo>
                      <a:pt x="2489" y="3515"/>
                      <a:pt x="2329" y="3561"/>
                      <a:pt x="2169" y="3584"/>
                    </a:cubicBezTo>
                    <a:cubicBezTo>
                      <a:pt x="2089" y="3595"/>
                      <a:pt x="2010" y="3601"/>
                      <a:pt x="1930" y="3601"/>
                    </a:cubicBezTo>
                    <a:cubicBezTo>
                      <a:pt x="1850" y="3601"/>
                      <a:pt x="1770" y="3595"/>
                      <a:pt x="1690" y="3584"/>
                    </a:cubicBezTo>
                    <a:lnTo>
                      <a:pt x="1736" y="3584"/>
                    </a:lnTo>
                    <a:cubicBezTo>
                      <a:pt x="1599" y="3561"/>
                      <a:pt x="1462" y="3515"/>
                      <a:pt x="1325" y="3470"/>
                    </a:cubicBezTo>
                    <a:cubicBezTo>
                      <a:pt x="1188" y="3401"/>
                      <a:pt x="1074" y="3333"/>
                      <a:pt x="960" y="3264"/>
                    </a:cubicBezTo>
                    <a:cubicBezTo>
                      <a:pt x="845" y="3173"/>
                      <a:pt x="754" y="3059"/>
                      <a:pt x="663" y="2945"/>
                    </a:cubicBezTo>
                    <a:cubicBezTo>
                      <a:pt x="572" y="2831"/>
                      <a:pt x="503" y="2717"/>
                      <a:pt x="457" y="2580"/>
                    </a:cubicBezTo>
                    <a:cubicBezTo>
                      <a:pt x="389" y="2443"/>
                      <a:pt x="366" y="2306"/>
                      <a:pt x="343" y="2169"/>
                    </a:cubicBezTo>
                    <a:cubicBezTo>
                      <a:pt x="343" y="2100"/>
                      <a:pt x="321" y="2009"/>
                      <a:pt x="321" y="1941"/>
                    </a:cubicBezTo>
                    <a:cubicBezTo>
                      <a:pt x="321" y="1872"/>
                      <a:pt x="343" y="1804"/>
                      <a:pt x="343" y="1735"/>
                    </a:cubicBezTo>
                    <a:cubicBezTo>
                      <a:pt x="366" y="1598"/>
                      <a:pt x="389" y="1484"/>
                      <a:pt x="457" y="1347"/>
                    </a:cubicBezTo>
                    <a:cubicBezTo>
                      <a:pt x="457" y="1347"/>
                      <a:pt x="457" y="1324"/>
                      <a:pt x="457" y="1324"/>
                    </a:cubicBezTo>
                    <a:cubicBezTo>
                      <a:pt x="480" y="1279"/>
                      <a:pt x="503" y="1233"/>
                      <a:pt x="526" y="1187"/>
                    </a:cubicBezTo>
                    <a:lnTo>
                      <a:pt x="526" y="1164"/>
                    </a:lnTo>
                    <a:cubicBezTo>
                      <a:pt x="572" y="1096"/>
                      <a:pt x="617" y="1028"/>
                      <a:pt x="663" y="959"/>
                    </a:cubicBezTo>
                    <a:cubicBezTo>
                      <a:pt x="686" y="936"/>
                      <a:pt x="709" y="913"/>
                      <a:pt x="709" y="891"/>
                    </a:cubicBezTo>
                    <a:cubicBezTo>
                      <a:pt x="800" y="799"/>
                      <a:pt x="891" y="731"/>
                      <a:pt x="982" y="640"/>
                    </a:cubicBezTo>
                    <a:cubicBezTo>
                      <a:pt x="1097" y="571"/>
                      <a:pt x="1211" y="503"/>
                      <a:pt x="1325" y="457"/>
                    </a:cubicBezTo>
                    <a:cubicBezTo>
                      <a:pt x="1462" y="388"/>
                      <a:pt x="1599" y="343"/>
                      <a:pt x="1759" y="320"/>
                    </a:cubicBezTo>
                    <a:close/>
                    <a:moveTo>
                      <a:pt x="1964" y="0"/>
                    </a:moveTo>
                    <a:cubicBezTo>
                      <a:pt x="1804" y="0"/>
                      <a:pt x="1667" y="0"/>
                      <a:pt x="1530" y="46"/>
                    </a:cubicBezTo>
                    <a:lnTo>
                      <a:pt x="1462" y="46"/>
                    </a:lnTo>
                    <a:cubicBezTo>
                      <a:pt x="1302" y="92"/>
                      <a:pt x="1142" y="160"/>
                      <a:pt x="1005" y="251"/>
                    </a:cubicBezTo>
                    <a:cubicBezTo>
                      <a:pt x="982" y="251"/>
                      <a:pt x="982" y="251"/>
                      <a:pt x="960" y="274"/>
                    </a:cubicBezTo>
                    <a:cubicBezTo>
                      <a:pt x="845" y="343"/>
                      <a:pt x="731" y="434"/>
                      <a:pt x="617" y="525"/>
                    </a:cubicBezTo>
                    <a:cubicBezTo>
                      <a:pt x="594" y="548"/>
                      <a:pt x="572" y="571"/>
                      <a:pt x="572" y="571"/>
                    </a:cubicBezTo>
                    <a:cubicBezTo>
                      <a:pt x="503" y="640"/>
                      <a:pt x="435" y="708"/>
                      <a:pt x="389" y="776"/>
                    </a:cubicBezTo>
                    <a:cubicBezTo>
                      <a:pt x="343" y="845"/>
                      <a:pt x="298" y="936"/>
                      <a:pt x="252" y="1005"/>
                    </a:cubicBezTo>
                    <a:cubicBezTo>
                      <a:pt x="161" y="1164"/>
                      <a:pt x="92" y="1324"/>
                      <a:pt x="47" y="1507"/>
                    </a:cubicBezTo>
                    <a:cubicBezTo>
                      <a:pt x="24" y="1644"/>
                      <a:pt x="1" y="1781"/>
                      <a:pt x="1" y="1918"/>
                    </a:cubicBezTo>
                    <a:lnTo>
                      <a:pt x="1" y="1941"/>
                    </a:lnTo>
                    <a:cubicBezTo>
                      <a:pt x="1" y="2169"/>
                      <a:pt x="47" y="2397"/>
                      <a:pt x="115" y="2602"/>
                    </a:cubicBezTo>
                    <a:cubicBezTo>
                      <a:pt x="161" y="2717"/>
                      <a:pt x="206" y="2831"/>
                      <a:pt x="252" y="2922"/>
                    </a:cubicBezTo>
                    <a:cubicBezTo>
                      <a:pt x="298" y="3013"/>
                      <a:pt x="389" y="3105"/>
                      <a:pt x="457" y="3196"/>
                    </a:cubicBezTo>
                    <a:cubicBezTo>
                      <a:pt x="572" y="3379"/>
                      <a:pt x="754" y="3493"/>
                      <a:pt x="914" y="3607"/>
                    </a:cubicBezTo>
                    <a:cubicBezTo>
                      <a:pt x="1119" y="3744"/>
                      <a:pt x="1370" y="3835"/>
                      <a:pt x="1599" y="3881"/>
                    </a:cubicBezTo>
                    <a:cubicBezTo>
                      <a:pt x="1719" y="3907"/>
                      <a:pt x="1847" y="3919"/>
                      <a:pt x="1979" y="3919"/>
                    </a:cubicBezTo>
                    <a:cubicBezTo>
                      <a:pt x="2072" y="3919"/>
                      <a:pt x="2166" y="3913"/>
                      <a:pt x="2261" y="3904"/>
                    </a:cubicBezTo>
                    <a:cubicBezTo>
                      <a:pt x="2489" y="3858"/>
                      <a:pt x="2717" y="3789"/>
                      <a:pt x="2945" y="3675"/>
                    </a:cubicBezTo>
                    <a:cubicBezTo>
                      <a:pt x="3105" y="3584"/>
                      <a:pt x="3265" y="3447"/>
                      <a:pt x="3402" y="3287"/>
                    </a:cubicBezTo>
                    <a:cubicBezTo>
                      <a:pt x="3562" y="3127"/>
                      <a:pt x="3699" y="2922"/>
                      <a:pt x="3790" y="2717"/>
                    </a:cubicBezTo>
                    <a:cubicBezTo>
                      <a:pt x="3836" y="2602"/>
                      <a:pt x="3858" y="2488"/>
                      <a:pt x="3881" y="2374"/>
                    </a:cubicBezTo>
                    <a:cubicBezTo>
                      <a:pt x="3904" y="2260"/>
                      <a:pt x="3927" y="2146"/>
                      <a:pt x="3927" y="2055"/>
                    </a:cubicBezTo>
                    <a:cubicBezTo>
                      <a:pt x="3950" y="1781"/>
                      <a:pt x="3904" y="1530"/>
                      <a:pt x="3813" y="1301"/>
                    </a:cubicBezTo>
                    <a:cubicBezTo>
                      <a:pt x="3767" y="1119"/>
                      <a:pt x="3653" y="936"/>
                      <a:pt x="3539" y="776"/>
                    </a:cubicBezTo>
                    <a:cubicBezTo>
                      <a:pt x="3402" y="594"/>
                      <a:pt x="3242" y="434"/>
                      <a:pt x="3037" y="297"/>
                    </a:cubicBezTo>
                    <a:cubicBezTo>
                      <a:pt x="2900" y="206"/>
                      <a:pt x="2740" y="137"/>
                      <a:pt x="2580" y="92"/>
                    </a:cubicBezTo>
                    <a:cubicBezTo>
                      <a:pt x="2398" y="23"/>
                      <a:pt x="2215" y="0"/>
                      <a:pt x="2032"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94" name="Google Shape;1494;p22"/>
              <p:cNvSpPr/>
              <p:nvPr/>
            </p:nvSpPr>
            <p:spPr>
              <a:xfrm>
                <a:off x="5072906" y="262011"/>
                <a:ext cx="182047" cy="196616"/>
              </a:xfrm>
              <a:custGeom>
                <a:avLst/>
                <a:gdLst/>
                <a:ahLst/>
                <a:cxnLst/>
                <a:rect l="l" t="t" r="r" b="b"/>
                <a:pathLst>
                  <a:path w="6735" h="7274" extrusionOk="0">
                    <a:moveTo>
                      <a:pt x="1759" y="492"/>
                    </a:moveTo>
                    <a:cubicBezTo>
                      <a:pt x="1751" y="495"/>
                      <a:pt x="1743" y="499"/>
                      <a:pt x="1736" y="503"/>
                    </a:cubicBezTo>
                    <a:lnTo>
                      <a:pt x="1759" y="503"/>
                    </a:lnTo>
                    <a:cubicBezTo>
                      <a:pt x="1759" y="498"/>
                      <a:pt x="1759" y="495"/>
                      <a:pt x="1759" y="492"/>
                    </a:cubicBezTo>
                    <a:close/>
                    <a:moveTo>
                      <a:pt x="2051" y="6210"/>
                    </a:moveTo>
                    <a:cubicBezTo>
                      <a:pt x="2060" y="6217"/>
                      <a:pt x="2069" y="6225"/>
                      <a:pt x="2078" y="6232"/>
                    </a:cubicBezTo>
                    <a:cubicBezTo>
                      <a:pt x="2064" y="6217"/>
                      <a:pt x="2058" y="6212"/>
                      <a:pt x="2051" y="6210"/>
                    </a:cubicBezTo>
                    <a:close/>
                    <a:moveTo>
                      <a:pt x="4452" y="6917"/>
                    </a:moveTo>
                    <a:lnTo>
                      <a:pt x="4452" y="6917"/>
                    </a:lnTo>
                    <a:cubicBezTo>
                      <a:pt x="4452" y="6917"/>
                      <a:pt x="4447" y="6917"/>
                      <a:pt x="4440" y="6919"/>
                    </a:cubicBezTo>
                    <a:lnTo>
                      <a:pt x="4440" y="6919"/>
                    </a:lnTo>
                    <a:cubicBezTo>
                      <a:pt x="4444" y="6918"/>
                      <a:pt x="4448" y="6917"/>
                      <a:pt x="4452" y="6917"/>
                    </a:cubicBezTo>
                    <a:close/>
                    <a:moveTo>
                      <a:pt x="2623" y="317"/>
                    </a:moveTo>
                    <a:cubicBezTo>
                      <a:pt x="2766" y="317"/>
                      <a:pt x="2905" y="330"/>
                      <a:pt x="3037" y="343"/>
                    </a:cubicBezTo>
                    <a:cubicBezTo>
                      <a:pt x="3311" y="389"/>
                      <a:pt x="3585" y="457"/>
                      <a:pt x="3836" y="571"/>
                    </a:cubicBezTo>
                    <a:cubicBezTo>
                      <a:pt x="4132" y="685"/>
                      <a:pt x="4429" y="868"/>
                      <a:pt x="4703" y="1073"/>
                    </a:cubicBezTo>
                    <a:cubicBezTo>
                      <a:pt x="4977" y="1302"/>
                      <a:pt x="5251" y="1553"/>
                      <a:pt x="5479" y="1849"/>
                    </a:cubicBezTo>
                    <a:cubicBezTo>
                      <a:pt x="5479" y="1849"/>
                      <a:pt x="5479" y="1849"/>
                      <a:pt x="5479" y="1849"/>
                    </a:cubicBezTo>
                    <a:lnTo>
                      <a:pt x="5479" y="1849"/>
                    </a:lnTo>
                    <a:cubicBezTo>
                      <a:pt x="5479" y="1865"/>
                      <a:pt x="5489" y="1870"/>
                      <a:pt x="5496" y="1871"/>
                    </a:cubicBezTo>
                    <a:lnTo>
                      <a:pt x="5496" y="1871"/>
                    </a:lnTo>
                    <a:cubicBezTo>
                      <a:pt x="5490" y="1864"/>
                      <a:pt x="5485" y="1857"/>
                      <a:pt x="5479" y="1849"/>
                    </a:cubicBezTo>
                    <a:lnTo>
                      <a:pt x="5479" y="1849"/>
                    </a:lnTo>
                    <a:lnTo>
                      <a:pt x="5502" y="1872"/>
                    </a:lnTo>
                    <a:cubicBezTo>
                      <a:pt x="5502" y="1872"/>
                      <a:pt x="5499" y="1872"/>
                      <a:pt x="5496" y="1871"/>
                    </a:cubicBezTo>
                    <a:lnTo>
                      <a:pt x="5496" y="1871"/>
                    </a:lnTo>
                    <a:cubicBezTo>
                      <a:pt x="5717" y="2163"/>
                      <a:pt x="5917" y="2498"/>
                      <a:pt x="6073" y="2854"/>
                    </a:cubicBezTo>
                    <a:cubicBezTo>
                      <a:pt x="6209" y="3196"/>
                      <a:pt x="6301" y="3538"/>
                      <a:pt x="6369" y="3904"/>
                    </a:cubicBezTo>
                    <a:cubicBezTo>
                      <a:pt x="6392" y="4200"/>
                      <a:pt x="6415" y="4497"/>
                      <a:pt x="6369" y="4794"/>
                    </a:cubicBezTo>
                    <a:cubicBezTo>
                      <a:pt x="6324" y="5068"/>
                      <a:pt x="6278" y="5319"/>
                      <a:pt x="6164" y="5570"/>
                    </a:cubicBezTo>
                    <a:cubicBezTo>
                      <a:pt x="6073" y="5775"/>
                      <a:pt x="5981" y="5935"/>
                      <a:pt x="5867" y="6095"/>
                    </a:cubicBezTo>
                    <a:cubicBezTo>
                      <a:pt x="5730" y="6255"/>
                      <a:pt x="5616" y="6392"/>
                      <a:pt x="5456" y="6506"/>
                    </a:cubicBezTo>
                    <a:cubicBezTo>
                      <a:pt x="5296" y="6620"/>
                      <a:pt x="5160" y="6688"/>
                      <a:pt x="4977" y="6780"/>
                    </a:cubicBezTo>
                    <a:cubicBezTo>
                      <a:pt x="4794" y="6848"/>
                      <a:pt x="4612" y="6894"/>
                      <a:pt x="4406" y="6939"/>
                    </a:cubicBezTo>
                    <a:cubicBezTo>
                      <a:pt x="4419" y="6927"/>
                      <a:pt x="4431" y="6921"/>
                      <a:pt x="4440" y="6919"/>
                    </a:cubicBezTo>
                    <a:lnTo>
                      <a:pt x="4440" y="6919"/>
                    </a:lnTo>
                    <a:cubicBezTo>
                      <a:pt x="4318" y="6940"/>
                      <a:pt x="4197" y="6951"/>
                      <a:pt x="4072" y="6951"/>
                    </a:cubicBezTo>
                    <a:cubicBezTo>
                      <a:pt x="3944" y="6951"/>
                      <a:pt x="3813" y="6939"/>
                      <a:pt x="3676" y="6917"/>
                    </a:cubicBezTo>
                    <a:cubicBezTo>
                      <a:pt x="3402" y="6871"/>
                      <a:pt x="3128" y="6803"/>
                      <a:pt x="2877" y="6688"/>
                    </a:cubicBezTo>
                    <a:cubicBezTo>
                      <a:pt x="2580" y="6551"/>
                      <a:pt x="2306" y="6392"/>
                      <a:pt x="2032" y="6209"/>
                    </a:cubicBezTo>
                    <a:cubicBezTo>
                      <a:pt x="2041" y="6209"/>
                      <a:pt x="2046" y="6209"/>
                      <a:pt x="2051" y="6210"/>
                    </a:cubicBezTo>
                    <a:lnTo>
                      <a:pt x="2051" y="6210"/>
                    </a:lnTo>
                    <a:cubicBezTo>
                      <a:pt x="1743" y="5965"/>
                      <a:pt x="1478" y="5698"/>
                      <a:pt x="1256" y="5410"/>
                    </a:cubicBezTo>
                    <a:cubicBezTo>
                      <a:pt x="1005" y="5091"/>
                      <a:pt x="823" y="4771"/>
                      <a:pt x="663" y="4406"/>
                    </a:cubicBezTo>
                    <a:cubicBezTo>
                      <a:pt x="617" y="4292"/>
                      <a:pt x="572" y="4155"/>
                      <a:pt x="526" y="4041"/>
                    </a:cubicBezTo>
                    <a:cubicBezTo>
                      <a:pt x="526" y="4018"/>
                      <a:pt x="503" y="3995"/>
                      <a:pt x="503" y="3972"/>
                    </a:cubicBezTo>
                    <a:cubicBezTo>
                      <a:pt x="503" y="3949"/>
                      <a:pt x="503" y="3927"/>
                      <a:pt x="480" y="3904"/>
                    </a:cubicBezTo>
                    <a:cubicBezTo>
                      <a:pt x="435" y="3721"/>
                      <a:pt x="389" y="3516"/>
                      <a:pt x="366" y="3333"/>
                    </a:cubicBezTo>
                    <a:cubicBezTo>
                      <a:pt x="366" y="3265"/>
                      <a:pt x="343" y="3219"/>
                      <a:pt x="343" y="3150"/>
                    </a:cubicBezTo>
                    <a:cubicBezTo>
                      <a:pt x="343" y="2899"/>
                      <a:pt x="343" y="2648"/>
                      <a:pt x="366" y="2397"/>
                    </a:cubicBezTo>
                    <a:cubicBezTo>
                      <a:pt x="366" y="2352"/>
                      <a:pt x="389" y="2306"/>
                      <a:pt x="389" y="2260"/>
                    </a:cubicBezTo>
                    <a:cubicBezTo>
                      <a:pt x="389" y="2260"/>
                      <a:pt x="389" y="2260"/>
                      <a:pt x="389" y="2237"/>
                    </a:cubicBezTo>
                    <a:cubicBezTo>
                      <a:pt x="389" y="2237"/>
                      <a:pt x="412" y="2237"/>
                      <a:pt x="412" y="2215"/>
                    </a:cubicBezTo>
                    <a:cubicBezTo>
                      <a:pt x="412" y="2215"/>
                      <a:pt x="412" y="2192"/>
                      <a:pt x="412" y="2192"/>
                    </a:cubicBezTo>
                    <a:cubicBezTo>
                      <a:pt x="412" y="2192"/>
                      <a:pt x="412" y="2192"/>
                      <a:pt x="412" y="2169"/>
                    </a:cubicBezTo>
                    <a:cubicBezTo>
                      <a:pt x="458" y="2009"/>
                      <a:pt x="503" y="1849"/>
                      <a:pt x="572" y="1690"/>
                    </a:cubicBezTo>
                    <a:cubicBezTo>
                      <a:pt x="594" y="1621"/>
                      <a:pt x="617" y="1576"/>
                      <a:pt x="640" y="1530"/>
                    </a:cubicBezTo>
                    <a:cubicBezTo>
                      <a:pt x="640" y="1507"/>
                      <a:pt x="663" y="1507"/>
                      <a:pt x="663" y="1507"/>
                    </a:cubicBezTo>
                    <a:cubicBezTo>
                      <a:pt x="663" y="1484"/>
                      <a:pt x="663" y="1484"/>
                      <a:pt x="663" y="1484"/>
                    </a:cubicBezTo>
                    <a:cubicBezTo>
                      <a:pt x="663" y="1484"/>
                      <a:pt x="663" y="1484"/>
                      <a:pt x="686" y="1461"/>
                    </a:cubicBezTo>
                    <a:cubicBezTo>
                      <a:pt x="686" y="1439"/>
                      <a:pt x="686" y="1439"/>
                      <a:pt x="686" y="1439"/>
                    </a:cubicBezTo>
                    <a:cubicBezTo>
                      <a:pt x="709" y="1439"/>
                      <a:pt x="709" y="1416"/>
                      <a:pt x="709" y="1416"/>
                    </a:cubicBezTo>
                    <a:cubicBezTo>
                      <a:pt x="709" y="1416"/>
                      <a:pt x="709" y="1416"/>
                      <a:pt x="709" y="1393"/>
                    </a:cubicBezTo>
                    <a:cubicBezTo>
                      <a:pt x="709" y="1393"/>
                      <a:pt x="731" y="1393"/>
                      <a:pt x="731" y="1370"/>
                    </a:cubicBezTo>
                    <a:cubicBezTo>
                      <a:pt x="731" y="1370"/>
                      <a:pt x="754" y="1347"/>
                      <a:pt x="754" y="1347"/>
                    </a:cubicBezTo>
                    <a:cubicBezTo>
                      <a:pt x="800" y="1279"/>
                      <a:pt x="823" y="1233"/>
                      <a:pt x="868" y="1165"/>
                    </a:cubicBezTo>
                    <a:cubicBezTo>
                      <a:pt x="982" y="1028"/>
                      <a:pt x="1119" y="891"/>
                      <a:pt x="1256" y="777"/>
                    </a:cubicBezTo>
                    <a:cubicBezTo>
                      <a:pt x="1302" y="754"/>
                      <a:pt x="1325" y="731"/>
                      <a:pt x="1348" y="708"/>
                    </a:cubicBezTo>
                    <a:cubicBezTo>
                      <a:pt x="1485" y="617"/>
                      <a:pt x="1599" y="548"/>
                      <a:pt x="1736" y="503"/>
                    </a:cubicBezTo>
                    <a:cubicBezTo>
                      <a:pt x="1759" y="480"/>
                      <a:pt x="1759" y="480"/>
                      <a:pt x="1759" y="480"/>
                    </a:cubicBezTo>
                    <a:cubicBezTo>
                      <a:pt x="1759" y="480"/>
                      <a:pt x="1759" y="480"/>
                      <a:pt x="1759" y="492"/>
                    </a:cubicBezTo>
                    <a:lnTo>
                      <a:pt x="1759" y="492"/>
                    </a:lnTo>
                    <a:cubicBezTo>
                      <a:pt x="1890" y="429"/>
                      <a:pt x="2041" y="387"/>
                      <a:pt x="2192" y="366"/>
                    </a:cubicBezTo>
                    <a:cubicBezTo>
                      <a:pt x="2192" y="366"/>
                      <a:pt x="2215" y="366"/>
                      <a:pt x="2215" y="343"/>
                    </a:cubicBezTo>
                    <a:lnTo>
                      <a:pt x="2306" y="343"/>
                    </a:lnTo>
                    <a:cubicBezTo>
                      <a:pt x="2412" y="324"/>
                      <a:pt x="2519" y="317"/>
                      <a:pt x="2623" y="317"/>
                    </a:cubicBezTo>
                    <a:close/>
                    <a:moveTo>
                      <a:pt x="2329" y="1"/>
                    </a:moveTo>
                    <a:cubicBezTo>
                      <a:pt x="2238" y="23"/>
                      <a:pt x="2147" y="46"/>
                      <a:pt x="2055" y="46"/>
                    </a:cubicBezTo>
                    <a:cubicBezTo>
                      <a:pt x="1941" y="69"/>
                      <a:pt x="1827" y="115"/>
                      <a:pt x="1736" y="160"/>
                    </a:cubicBezTo>
                    <a:cubicBezTo>
                      <a:pt x="1622" y="183"/>
                      <a:pt x="1507" y="252"/>
                      <a:pt x="1393" y="297"/>
                    </a:cubicBezTo>
                    <a:cubicBezTo>
                      <a:pt x="1211" y="411"/>
                      <a:pt x="1051" y="526"/>
                      <a:pt x="891" y="663"/>
                    </a:cubicBezTo>
                    <a:cubicBezTo>
                      <a:pt x="709" y="822"/>
                      <a:pt x="572" y="1028"/>
                      <a:pt x="435" y="1210"/>
                    </a:cubicBezTo>
                    <a:cubicBezTo>
                      <a:pt x="435" y="1210"/>
                      <a:pt x="435" y="1233"/>
                      <a:pt x="435" y="1233"/>
                    </a:cubicBezTo>
                    <a:cubicBezTo>
                      <a:pt x="435" y="1233"/>
                      <a:pt x="435" y="1233"/>
                      <a:pt x="412" y="1256"/>
                    </a:cubicBezTo>
                    <a:cubicBezTo>
                      <a:pt x="321" y="1439"/>
                      <a:pt x="229" y="1621"/>
                      <a:pt x="184" y="1804"/>
                    </a:cubicBezTo>
                    <a:cubicBezTo>
                      <a:pt x="184" y="1804"/>
                      <a:pt x="161" y="1827"/>
                      <a:pt x="161" y="1849"/>
                    </a:cubicBezTo>
                    <a:cubicBezTo>
                      <a:pt x="138" y="1918"/>
                      <a:pt x="115" y="1964"/>
                      <a:pt x="115" y="2032"/>
                    </a:cubicBezTo>
                    <a:cubicBezTo>
                      <a:pt x="69" y="2215"/>
                      <a:pt x="47" y="2374"/>
                      <a:pt x="24" y="2557"/>
                    </a:cubicBezTo>
                    <a:cubicBezTo>
                      <a:pt x="1" y="2762"/>
                      <a:pt x="1" y="2968"/>
                      <a:pt x="24" y="3173"/>
                    </a:cubicBezTo>
                    <a:cubicBezTo>
                      <a:pt x="47" y="3402"/>
                      <a:pt x="92" y="3630"/>
                      <a:pt x="138" y="3858"/>
                    </a:cubicBezTo>
                    <a:cubicBezTo>
                      <a:pt x="161" y="3949"/>
                      <a:pt x="184" y="4063"/>
                      <a:pt x="229" y="4155"/>
                    </a:cubicBezTo>
                    <a:cubicBezTo>
                      <a:pt x="298" y="4383"/>
                      <a:pt x="389" y="4588"/>
                      <a:pt x="480" y="4794"/>
                    </a:cubicBezTo>
                    <a:cubicBezTo>
                      <a:pt x="594" y="5045"/>
                      <a:pt x="754" y="5273"/>
                      <a:pt x="914" y="5501"/>
                    </a:cubicBezTo>
                    <a:cubicBezTo>
                      <a:pt x="914" y="5501"/>
                      <a:pt x="914" y="5524"/>
                      <a:pt x="937" y="5524"/>
                    </a:cubicBezTo>
                    <a:cubicBezTo>
                      <a:pt x="1097" y="5753"/>
                      <a:pt x="1279" y="5958"/>
                      <a:pt x="1485" y="6141"/>
                    </a:cubicBezTo>
                    <a:cubicBezTo>
                      <a:pt x="1485" y="6163"/>
                      <a:pt x="1507" y="6186"/>
                      <a:pt x="1530" y="6209"/>
                    </a:cubicBezTo>
                    <a:lnTo>
                      <a:pt x="1553" y="6209"/>
                    </a:lnTo>
                    <a:cubicBezTo>
                      <a:pt x="1622" y="6278"/>
                      <a:pt x="1713" y="6346"/>
                      <a:pt x="1804" y="6414"/>
                    </a:cubicBezTo>
                    <a:cubicBezTo>
                      <a:pt x="2169" y="6711"/>
                      <a:pt x="2603" y="6962"/>
                      <a:pt x="3060" y="7099"/>
                    </a:cubicBezTo>
                    <a:cubicBezTo>
                      <a:pt x="3265" y="7191"/>
                      <a:pt x="3493" y="7236"/>
                      <a:pt x="3722" y="7259"/>
                    </a:cubicBezTo>
                    <a:cubicBezTo>
                      <a:pt x="3826" y="7268"/>
                      <a:pt x="3933" y="7274"/>
                      <a:pt x="4042" y="7274"/>
                    </a:cubicBezTo>
                    <a:cubicBezTo>
                      <a:pt x="4196" y="7274"/>
                      <a:pt x="4351" y="7263"/>
                      <a:pt x="4498" y="7236"/>
                    </a:cubicBezTo>
                    <a:cubicBezTo>
                      <a:pt x="4726" y="7213"/>
                      <a:pt x="4931" y="7145"/>
                      <a:pt x="5137" y="7054"/>
                    </a:cubicBezTo>
                    <a:cubicBezTo>
                      <a:pt x="5251" y="7008"/>
                      <a:pt x="5342" y="6962"/>
                      <a:pt x="5433" y="6894"/>
                    </a:cubicBezTo>
                    <a:cubicBezTo>
                      <a:pt x="5548" y="6848"/>
                      <a:pt x="5662" y="6757"/>
                      <a:pt x="5753" y="6688"/>
                    </a:cubicBezTo>
                    <a:cubicBezTo>
                      <a:pt x="5913" y="6551"/>
                      <a:pt x="6050" y="6369"/>
                      <a:pt x="6187" y="6209"/>
                    </a:cubicBezTo>
                    <a:cubicBezTo>
                      <a:pt x="6324" y="6004"/>
                      <a:pt x="6438" y="5798"/>
                      <a:pt x="6529" y="5570"/>
                    </a:cubicBezTo>
                    <a:cubicBezTo>
                      <a:pt x="6598" y="5342"/>
                      <a:pt x="6666" y="5113"/>
                      <a:pt x="6689" y="4885"/>
                    </a:cubicBezTo>
                    <a:cubicBezTo>
                      <a:pt x="6712" y="4634"/>
                      <a:pt x="6734" y="4360"/>
                      <a:pt x="6712" y="4109"/>
                    </a:cubicBezTo>
                    <a:cubicBezTo>
                      <a:pt x="6666" y="3630"/>
                      <a:pt x="6552" y="3173"/>
                      <a:pt x="6369" y="2740"/>
                    </a:cubicBezTo>
                    <a:cubicBezTo>
                      <a:pt x="6278" y="2534"/>
                      <a:pt x="6187" y="2329"/>
                      <a:pt x="6073" y="2123"/>
                    </a:cubicBezTo>
                    <a:cubicBezTo>
                      <a:pt x="5936" y="1941"/>
                      <a:pt x="5799" y="1735"/>
                      <a:pt x="5662" y="1553"/>
                    </a:cubicBezTo>
                    <a:cubicBezTo>
                      <a:pt x="5365" y="1187"/>
                      <a:pt x="5000" y="845"/>
                      <a:pt x="4589" y="594"/>
                    </a:cubicBezTo>
                    <a:cubicBezTo>
                      <a:pt x="4178" y="320"/>
                      <a:pt x="3699" y="138"/>
                      <a:pt x="3219" y="46"/>
                    </a:cubicBezTo>
                    <a:cubicBezTo>
                      <a:pt x="3060" y="1"/>
                      <a:pt x="2900" y="1"/>
                      <a:pt x="274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95" name="Google Shape;1495;p22"/>
              <p:cNvSpPr/>
              <p:nvPr/>
            </p:nvSpPr>
            <p:spPr>
              <a:xfrm>
                <a:off x="5140156" y="591480"/>
                <a:ext cx="55574" cy="55547"/>
              </a:xfrm>
              <a:custGeom>
                <a:avLst/>
                <a:gdLst/>
                <a:ahLst/>
                <a:cxnLst/>
                <a:rect l="l" t="t" r="r" b="b"/>
                <a:pathLst>
                  <a:path w="2056" h="2055" extrusionOk="0">
                    <a:moveTo>
                      <a:pt x="1119" y="320"/>
                    </a:moveTo>
                    <a:cubicBezTo>
                      <a:pt x="1188" y="343"/>
                      <a:pt x="1234" y="365"/>
                      <a:pt x="1302" y="365"/>
                    </a:cubicBezTo>
                    <a:cubicBezTo>
                      <a:pt x="1348" y="411"/>
                      <a:pt x="1416" y="434"/>
                      <a:pt x="1462" y="480"/>
                    </a:cubicBezTo>
                    <a:cubicBezTo>
                      <a:pt x="1507" y="502"/>
                      <a:pt x="1553" y="548"/>
                      <a:pt x="1599" y="594"/>
                    </a:cubicBezTo>
                    <a:cubicBezTo>
                      <a:pt x="1622" y="639"/>
                      <a:pt x="1644" y="685"/>
                      <a:pt x="1690" y="754"/>
                    </a:cubicBezTo>
                    <a:cubicBezTo>
                      <a:pt x="1713" y="822"/>
                      <a:pt x="1713" y="890"/>
                      <a:pt x="1736" y="959"/>
                    </a:cubicBezTo>
                    <a:cubicBezTo>
                      <a:pt x="1736" y="1005"/>
                      <a:pt x="1736" y="1050"/>
                      <a:pt x="1736" y="1119"/>
                    </a:cubicBezTo>
                    <a:cubicBezTo>
                      <a:pt x="1713" y="1187"/>
                      <a:pt x="1713" y="1233"/>
                      <a:pt x="1690" y="1301"/>
                    </a:cubicBezTo>
                    <a:cubicBezTo>
                      <a:pt x="1667" y="1370"/>
                      <a:pt x="1622" y="1415"/>
                      <a:pt x="1599" y="1461"/>
                    </a:cubicBezTo>
                    <a:cubicBezTo>
                      <a:pt x="1553" y="1507"/>
                      <a:pt x="1507" y="1552"/>
                      <a:pt x="1485" y="1575"/>
                    </a:cubicBezTo>
                    <a:cubicBezTo>
                      <a:pt x="1416" y="1621"/>
                      <a:pt x="1370" y="1644"/>
                      <a:pt x="1325" y="1667"/>
                    </a:cubicBezTo>
                    <a:cubicBezTo>
                      <a:pt x="1256" y="1689"/>
                      <a:pt x="1188" y="1712"/>
                      <a:pt x="1142" y="1735"/>
                    </a:cubicBezTo>
                    <a:lnTo>
                      <a:pt x="960" y="1735"/>
                    </a:lnTo>
                    <a:cubicBezTo>
                      <a:pt x="891" y="1712"/>
                      <a:pt x="823" y="1712"/>
                      <a:pt x="754" y="1667"/>
                    </a:cubicBezTo>
                    <a:cubicBezTo>
                      <a:pt x="709" y="1644"/>
                      <a:pt x="663" y="1621"/>
                      <a:pt x="594" y="1598"/>
                    </a:cubicBezTo>
                    <a:cubicBezTo>
                      <a:pt x="594" y="1575"/>
                      <a:pt x="572" y="1552"/>
                      <a:pt x="549" y="1530"/>
                    </a:cubicBezTo>
                    <a:cubicBezTo>
                      <a:pt x="526" y="1507"/>
                      <a:pt x="480" y="1484"/>
                      <a:pt x="457" y="1461"/>
                    </a:cubicBezTo>
                    <a:cubicBezTo>
                      <a:pt x="457" y="1438"/>
                      <a:pt x="457" y="1438"/>
                      <a:pt x="457" y="1438"/>
                    </a:cubicBezTo>
                    <a:cubicBezTo>
                      <a:pt x="435" y="1393"/>
                      <a:pt x="412" y="1347"/>
                      <a:pt x="389" y="1301"/>
                    </a:cubicBezTo>
                    <a:cubicBezTo>
                      <a:pt x="366" y="1256"/>
                      <a:pt x="343" y="1210"/>
                      <a:pt x="343" y="1164"/>
                    </a:cubicBezTo>
                    <a:cubicBezTo>
                      <a:pt x="343" y="1142"/>
                      <a:pt x="343" y="1119"/>
                      <a:pt x="321" y="1119"/>
                    </a:cubicBezTo>
                    <a:cubicBezTo>
                      <a:pt x="321" y="1050"/>
                      <a:pt x="321" y="1005"/>
                      <a:pt x="321" y="959"/>
                    </a:cubicBezTo>
                    <a:cubicBezTo>
                      <a:pt x="343" y="913"/>
                      <a:pt x="343" y="868"/>
                      <a:pt x="366" y="799"/>
                    </a:cubicBezTo>
                    <a:cubicBezTo>
                      <a:pt x="366" y="799"/>
                      <a:pt x="366" y="776"/>
                      <a:pt x="389" y="754"/>
                    </a:cubicBezTo>
                    <a:cubicBezTo>
                      <a:pt x="389" y="731"/>
                      <a:pt x="389" y="731"/>
                      <a:pt x="412" y="708"/>
                    </a:cubicBezTo>
                    <a:cubicBezTo>
                      <a:pt x="412" y="708"/>
                      <a:pt x="412" y="708"/>
                      <a:pt x="412" y="685"/>
                    </a:cubicBezTo>
                    <a:cubicBezTo>
                      <a:pt x="435" y="662"/>
                      <a:pt x="435" y="639"/>
                      <a:pt x="457" y="617"/>
                    </a:cubicBezTo>
                    <a:cubicBezTo>
                      <a:pt x="457" y="617"/>
                      <a:pt x="457" y="617"/>
                      <a:pt x="457" y="594"/>
                    </a:cubicBezTo>
                    <a:cubicBezTo>
                      <a:pt x="503" y="548"/>
                      <a:pt x="549" y="502"/>
                      <a:pt x="594" y="480"/>
                    </a:cubicBezTo>
                    <a:cubicBezTo>
                      <a:pt x="663" y="434"/>
                      <a:pt x="709" y="388"/>
                      <a:pt x="777" y="365"/>
                    </a:cubicBezTo>
                    <a:lnTo>
                      <a:pt x="800" y="365"/>
                    </a:lnTo>
                    <a:cubicBezTo>
                      <a:pt x="845" y="343"/>
                      <a:pt x="891" y="343"/>
                      <a:pt x="937" y="320"/>
                    </a:cubicBezTo>
                    <a:close/>
                    <a:moveTo>
                      <a:pt x="891" y="0"/>
                    </a:moveTo>
                    <a:cubicBezTo>
                      <a:pt x="891" y="0"/>
                      <a:pt x="868" y="0"/>
                      <a:pt x="868" y="23"/>
                    </a:cubicBezTo>
                    <a:lnTo>
                      <a:pt x="823" y="23"/>
                    </a:lnTo>
                    <a:cubicBezTo>
                      <a:pt x="777" y="23"/>
                      <a:pt x="754" y="46"/>
                      <a:pt x="709" y="46"/>
                    </a:cubicBezTo>
                    <a:cubicBezTo>
                      <a:pt x="686" y="46"/>
                      <a:pt x="663" y="69"/>
                      <a:pt x="663" y="69"/>
                    </a:cubicBezTo>
                    <a:cubicBezTo>
                      <a:pt x="640" y="69"/>
                      <a:pt x="617" y="92"/>
                      <a:pt x="594" y="92"/>
                    </a:cubicBezTo>
                    <a:cubicBezTo>
                      <a:pt x="572" y="114"/>
                      <a:pt x="549" y="114"/>
                      <a:pt x="526" y="137"/>
                    </a:cubicBezTo>
                    <a:cubicBezTo>
                      <a:pt x="457" y="160"/>
                      <a:pt x="412" y="206"/>
                      <a:pt x="366" y="229"/>
                    </a:cubicBezTo>
                    <a:cubicBezTo>
                      <a:pt x="366" y="251"/>
                      <a:pt x="366" y="251"/>
                      <a:pt x="366" y="251"/>
                    </a:cubicBezTo>
                    <a:cubicBezTo>
                      <a:pt x="343" y="251"/>
                      <a:pt x="321" y="274"/>
                      <a:pt x="298" y="297"/>
                    </a:cubicBezTo>
                    <a:cubicBezTo>
                      <a:pt x="252" y="343"/>
                      <a:pt x="206" y="411"/>
                      <a:pt x="161" y="457"/>
                    </a:cubicBezTo>
                    <a:cubicBezTo>
                      <a:pt x="161" y="457"/>
                      <a:pt x="161" y="457"/>
                      <a:pt x="161" y="480"/>
                    </a:cubicBezTo>
                    <a:cubicBezTo>
                      <a:pt x="161" y="480"/>
                      <a:pt x="138" y="502"/>
                      <a:pt x="138" y="502"/>
                    </a:cubicBezTo>
                    <a:cubicBezTo>
                      <a:pt x="115" y="548"/>
                      <a:pt x="92" y="594"/>
                      <a:pt x="69" y="662"/>
                    </a:cubicBezTo>
                    <a:cubicBezTo>
                      <a:pt x="69" y="685"/>
                      <a:pt x="47" y="731"/>
                      <a:pt x="47" y="754"/>
                    </a:cubicBezTo>
                    <a:cubicBezTo>
                      <a:pt x="47" y="776"/>
                      <a:pt x="24" y="776"/>
                      <a:pt x="24" y="776"/>
                    </a:cubicBezTo>
                    <a:cubicBezTo>
                      <a:pt x="1" y="868"/>
                      <a:pt x="1" y="959"/>
                      <a:pt x="1" y="1050"/>
                    </a:cubicBezTo>
                    <a:cubicBezTo>
                      <a:pt x="1" y="1050"/>
                      <a:pt x="1" y="1050"/>
                      <a:pt x="1" y="1073"/>
                    </a:cubicBezTo>
                    <a:cubicBezTo>
                      <a:pt x="1" y="1073"/>
                      <a:pt x="1" y="1073"/>
                      <a:pt x="1" y="1096"/>
                    </a:cubicBezTo>
                    <a:cubicBezTo>
                      <a:pt x="1" y="1142"/>
                      <a:pt x="1" y="1187"/>
                      <a:pt x="24" y="1233"/>
                    </a:cubicBezTo>
                    <a:cubicBezTo>
                      <a:pt x="24" y="1278"/>
                      <a:pt x="47" y="1347"/>
                      <a:pt x="69" y="1393"/>
                    </a:cubicBezTo>
                    <a:cubicBezTo>
                      <a:pt x="92" y="1438"/>
                      <a:pt x="115" y="1484"/>
                      <a:pt x="115" y="1530"/>
                    </a:cubicBezTo>
                    <a:cubicBezTo>
                      <a:pt x="138" y="1552"/>
                      <a:pt x="161" y="1598"/>
                      <a:pt x="184" y="1621"/>
                    </a:cubicBezTo>
                    <a:cubicBezTo>
                      <a:pt x="206" y="1667"/>
                      <a:pt x="252" y="1689"/>
                      <a:pt x="275" y="1735"/>
                    </a:cubicBezTo>
                    <a:cubicBezTo>
                      <a:pt x="343" y="1803"/>
                      <a:pt x="435" y="1872"/>
                      <a:pt x="503" y="1918"/>
                    </a:cubicBezTo>
                    <a:cubicBezTo>
                      <a:pt x="594" y="1963"/>
                      <a:pt x="686" y="2009"/>
                      <a:pt x="777" y="2032"/>
                    </a:cubicBezTo>
                    <a:cubicBezTo>
                      <a:pt x="891" y="2055"/>
                      <a:pt x="1005" y="2055"/>
                      <a:pt x="1119" y="2055"/>
                    </a:cubicBezTo>
                    <a:cubicBezTo>
                      <a:pt x="1507" y="2032"/>
                      <a:pt x="1850" y="1758"/>
                      <a:pt x="1987" y="1415"/>
                    </a:cubicBezTo>
                    <a:cubicBezTo>
                      <a:pt x="2032" y="1324"/>
                      <a:pt x="2055" y="1233"/>
                      <a:pt x="2055" y="1142"/>
                    </a:cubicBezTo>
                    <a:cubicBezTo>
                      <a:pt x="2055" y="1096"/>
                      <a:pt x="2055" y="1050"/>
                      <a:pt x="2055" y="1005"/>
                    </a:cubicBezTo>
                    <a:cubicBezTo>
                      <a:pt x="2055" y="959"/>
                      <a:pt x="2055" y="890"/>
                      <a:pt x="2055" y="845"/>
                    </a:cubicBezTo>
                    <a:cubicBezTo>
                      <a:pt x="2032" y="754"/>
                      <a:pt x="2010" y="662"/>
                      <a:pt x="1964" y="594"/>
                    </a:cubicBezTo>
                    <a:cubicBezTo>
                      <a:pt x="1918" y="502"/>
                      <a:pt x="1873" y="434"/>
                      <a:pt x="1827" y="365"/>
                    </a:cubicBezTo>
                    <a:cubicBezTo>
                      <a:pt x="1713" y="229"/>
                      <a:pt x="1576" y="114"/>
                      <a:pt x="1393" y="69"/>
                    </a:cubicBezTo>
                    <a:cubicBezTo>
                      <a:pt x="1325" y="46"/>
                      <a:pt x="1256" y="23"/>
                      <a:pt x="118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96" name="Google Shape;1496;p22"/>
              <p:cNvSpPr/>
              <p:nvPr/>
            </p:nvSpPr>
            <p:spPr>
              <a:xfrm>
                <a:off x="4916835" y="388484"/>
                <a:ext cx="59871" cy="54033"/>
              </a:xfrm>
              <a:custGeom>
                <a:avLst/>
                <a:gdLst/>
                <a:ahLst/>
                <a:cxnLst/>
                <a:rect l="l" t="t" r="r" b="b"/>
                <a:pathLst>
                  <a:path w="2215" h="1999" extrusionOk="0">
                    <a:moveTo>
                      <a:pt x="1438" y="320"/>
                    </a:moveTo>
                    <a:cubicBezTo>
                      <a:pt x="1484" y="343"/>
                      <a:pt x="1552" y="343"/>
                      <a:pt x="1598" y="366"/>
                    </a:cubicBezTo>
                    <a:cubicBezTo>
                      <a:pt x="1621" y="389"/>
                      <a:pt x="1666" y="412"/>
                      <a:pt x="1712" y="434"/>
                    </a:cubicBezTo>
                    <a:cubicBezTo>
                      <a:pt x="1735" y="457"/>
                      <a:pt x="1758" y="480"/>
                      <a:pt x="1758" y="503"/>
                    </a:cubicBezTo>
                    <a:cubicBezTo>
                      <a:pt x="1803" y="526"/>
                      <a:pt x="1826" y="571"/>
                      <a:pt x="1826" y="617"/>
                    </a:cubicBezTo>
                    <a:cubicBezTo>
                      <a:pt x="1849" y="663"/>
                      <a:pt x="1849" y="686"/>
                      <a:pt x="1872" y="731"/>
                    </a:cubicBezTo>
                    <a:cubicBezTo>
                      <a:pt x="1872" y="777"/>
                      <a:pt x="1872" y="822"/>
                      <a:pt x="1872" y="891"/>
                    </a:cubicBezTo>
                    <a:cubicBezTo>
                      <a:pt x="1849" y="937"/>
                      <a:pt x="1826" y="982"/>
                      <a:pt x="1826" y="1051"/>
                    </a:cubicBezTo>
                    <a:cubicBezTo>
                      <a:pt x="1781" y="1119"/>
                      <a:pt x="1735" y="1188"/>
                      <a:pt x="1689" y="1256"/>
                    </a:cubicBezTo>
                    <a:cubicBezTo>
                      <a:pt x="1621" y="1325"/>
                      <a:pt x="1575" y="1393"/>
                      <a:pt x="1507" y="1439"/>
                    </a:cubicBezTo>
                    <a:cubicBezTo>
                      <a:pt x="1415" y="1507"/>
                      <a:pt x="1347" y="1553"/>
                      <a:pt x="1256" y="1599"/>
                    </a:cubicBezTo>
                    <a:cubicBezTo>
                      <a:pt x="1164" y="1621"/>
                      <a:pt x="1096" y="1644"/>
                      <a:pt x="1005" y="1667"/>
                    </a:cubicBezTo>
                    <a:lnTo>
                      <a:pt x="776" y="1667"/>
                    </a:lnTo>
                    <a:cubicBezTo>
                      <a:pt x="731" y="1667"/>
                      <a:pt x="662" y="1644"/>
                      <a:pt x="616" y="1621"/>
                    </a:cubicBezTo>
                    <a:cubicBezTo>
                      <a:pt x="594" y="1599"/>
                      <a:pt x="548" y="1599"/>
                      <a:pt x="525" y="1576"/>
                    </a:cubicBezTo>
                    <a:cubicBezTo>
                      <a:pt x="480" y="1553"/>
                      <a:pt x="457" y="1507"/>
                      <a:pt x="434" y="1484"/>
                    </a:cubicBezTo>
                    <a:cubicBezTo>
                      <a:pt x="411" y="1462"/>
                      <a:pt x="388" y="1416"/>
                      <a:pt x="365" y="1393"/>
                    </a:cubicBezTo>
                    <a:cubicBezTo>
                      <a:pt x="365" y="1347"/>
                      <a:pt x="343" y="1302"/>
                      <a:pt x="343" y="1256"/>
                    </a:cubicBezTo>
                    <a:cubicBezTo>
                      <a:pt x="343" y="1210"/>
                      <a:pt x="343" y="1165"/>
                      <a:pt x="343" y="1142"/>
                    </a:cubicBezTo>
                    <a:cubicBezTo>
                      <a:pt x="365" y="1074"/>
                      <a:pt x="365" y="1005"/>
                      <a:pt x="388" y="937"/>
                    </a:cubicBezTo>
                    <a:cubicBezTo>
                      <a:pt x="434" y="868"/>
                      <a:pt x="480" y="800"/>
                      <a:pt x="525" y="731"/>
                    </a:cubicBezTo>
                    <a:cubicBezTo>
                      <a:pt x="571" y="663"/>
                      <a:pt x="639" y="594"/>
                      <a:pt x="708" y="549"/>
                    </a:cubicBezTo>
                    <a:cubicBezTo>
                      <a:pt x="799" y="480"/>
                      <a:pt x="868" y="434"/>
                      <a:pt x="959" y="389"/>
                    </a:cubicBezTo>
                    <a:cubicBezTo>
                      <a:pt x="1050" y="366"/>
                      <a:pt x="1119" y="343"/>
                      <a:pt x="1210" y="320"/>
                    </a:cubicBezTo>
                    <a:close/>
                    <a:moveTo>
                      <a:pt x="1141" y="1"/>
                    </a:moveTo>
                    <a:cubicBezTo>
                      <a:pt x="1119" y="24"/>
                      <a:pt x="1096" y="24"/>
                      <a:pt x="1073" y="24"/>
                    </a:cubicBezTo>
                    <a:lnTo>
                      <a:pt x="1050" y="24"/>
                    </a:lnTo>
                    <a:cubicBezTo>
                      <a:pt x="1027" y="24"/>
                      <a:pt x="1027" y="46"/>
                      <a:pt x="1005" y="46"/>
                    </a:cubicBezTo>
                    <a:cubicBezTo>
                      <a:pt x="959" y="46"/>
                      <a:pt x="936" y="69"/>
                      <a:pt x="890" y="69"/>
                    </a:cubicBezTo>
                    <a:cubicBezTo>
                      <a:pt x="845" y="92"/>
                      <a:pt x="776" y="115"/>
                      <a:pt x="708" y="161"/>
                    </a:cubicBezTo>
                    <a:cubicBezTo>
                      <a:pt x="708" y="161"/>
                      <a:pt x="685" y="161"/>
                      <a:pt x="685" y="183"/>
                    </a:cubicBezTo>
                    <a:cubicBezTo>
                      <a:pt x="548" y="252"/>
                      <a:pt x="434" y="343"/>
                      <a:pt x="320" y="457"/>
                    </a:cubicBezTo>
                    <a:cubicBezTo>
                      <a:pt x="274" y="503"/>
                      <a:pt x="251" y="571"/>
                      <a:pt x="206" y="617"/>
                    </a:cubicBezTo>
                    <a:cubicBezTo>
                      <a:pt x="206" y="640"/>
                      <a:pt x="183" y="663"/>
                      <a:pt x="183" y="663"/>
                    </a:cubicBezTo>
                    <a:cubicBezTo>
                      <a:pt x="160" y="686"/>
                      <a:pt x="160" y="686"/>
                      <a:pt x="160" y="708"/>
                    </a:cubicBezTo>
                    <a:cubicBezTo>
                      <a:pt x="114" y="754"/>
                      <a:pt x="91" y="822"/>
                      <a:pt x="69" y="891"/>
                    </a:cubicBezTo>
                    <a:cubicBezTo>
                      <a:pt x="23" y="982"/>
                      <a:pt x="23" y="1074"/>
                      <a:pt x="23" y="1165"/>
                    </a:cubicBezTo>
                    <a:cubicBezTo>
                      <a:pt x="0" y="1256"/>
                      <a:pt x="23" y="1347"/>
                      <a:pt x="46" y="1439"/>
                    </a:cubicBezTo>
                    <a:cubicBezTo>
                      <a:pt x="69" y="1507"/>
                      <a:pt x="114" y="1576"/>
                      <a:pt x="137" y="1644"/>
                    </a:cubicBezTo>
                    <a:cubicBezTo>
                      <a:pt x="183" y="1690"/>
                      <a:pt x="228" y="1735"/>
                      <a:pt x="274" y="1781"/>
                    </a:cubicBezTo>
                    <a:cubicBezTo>
                      <a:pt x="388" y="1895"/>
                      <a:pt x="548" y="1964"/>
                      <a:pt x="708" y="1987"/>
                    </a:cubicBezTo>
                    <a:cubicBezTo>
                      <a:pt x="763" y="1994"/>
                      <a:pt x="818" y="1998"/>
                      <a:pt x="874" y="1998"/>
                    </a:cubicBezTo>
                    <a:cubicBezTo>
                      <a:pt x="1143" y="1998"/>
                      <a:pt x="1417" y="1910"/>
                      <a:pt x="1644" y="1758"/>
                    </a:cubicBezTo>
                    <a:cubicBezTo>
                      <a:pt x="1918" y="1553"/>
                      <a:pt x="2123" y="1279"/>
                      <a:pt x="2169" y="959"/>
                    </a:cubicBezTo>
                    <a:cubicBezTo>
                      <a:pt x="2214" y="800"/>
                      <a:pt x="2191" y="617"/>
                      <a:pt x="2123" y="480"/>
                    </a:cubicBezTo>
                    <a:cubicBezTo>
                      <a:pt x="2100" y="389"/>
                      <a:pt x="2054" y="343"/>
                      <a:pt x="2009" y="275"/>
                    </a:cubicBezTo>
                    <a:cubicBezTo>
                      <a:pt x="1940" y="206"/>
                      <a:pt x="1872" y="161"/>
                      <a:pt x="1803" y="115"/>
                    </a:cubicBezTo>
                    <a:cubicBezTo>
                      <a:pt x="1735" y="69"/>
                      <a:pt x="1666" y="46"/>
                      <a:pt x="1598" y="24"/>
                    </a:cubicBezTo>
                    <a:cubicBezTo>
                      <a:pt x="1529" y="1"/>
                      <a:pt x="1438" y="1"/>
                      <a:pt x="137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97" name="Google Shape;1497;p22"/>
              <p:cNvSpPr/>
              <p:nvPr/>
            </p:nvSpPr>
            <p:spPr>
              <a:xfrm>
                <a:off x="4918673" y="226223"/>
                <a:ext cx="36436" cy="54168"/>
              </a:xfrm>
              <a:custGeom>
                <a:avLst/>
                <a:gdLst/>
                <a:ahLst/>
                <a:cxnLst/>
                <a:rect l="l" t="t" r="r" b="b"/>
                <a:pathLst>
                  <a:path w="1348" h="2004" extrusionOk="0">
                    <a:moveTo>
                      <a:pt x="275" y="1"/>
                    </a:moveTo>
                    <a:cubicBezTo>
                      <a:pt x="183" y="24"/>
                      <a:pt x="115" y="69"/>
                      <a:pt x="46" y="138"/>
                    </a:cubicBezTo>
                    <a:cubicBezTo>
                      <a:pt x="1" y="206"/>
                      <a:pt x="1" y="297"/>
                      <a:pt x="1" y="389"/>
                    </a:cubicBezTo>
                    <a:cubicBezTo>
                      <a:pt x="1" y="685"/>
                      <a:pt x="23" y="1005"/>
                      <a:pt x="160" y="1302"/>
                    </a:cubicBezTo>
                    <a:cubicBezTo>
                      <a:pt x="229" y="1439"/>
                      <a:pt x="320" y="1553"/>
                      <a:pt x="412" y="1644"/>
                    </a:cubicBezTo>
                    <a:cubicBezTo>
                      <a:pt x="480" y="1713"/>
                      <a:pt x="548" y="1781"/>
                      <a:pt x="640" y="1827"/>
                    </a:cubicBezTo>
                    <a:cubicBezTo>
                      <a:pt x="731" y="1895"/>
                      <a:pt x="822" y="1941"/>
                      <a:pt x="914" y="1987"/>
                    </a:cubicBezTo>
                    <a:cubicBezTo>
                      <a:pt x="943" y="1998"/>
                      <a:pt x="976" y="2004"/>
                      <a:pt x="1009" y="2004"/>
                    </a:cubicBezTo>
                    <a:cubicBezTo>
                      <a:pt x="1106" y="2004"/>
                      <a:pt x="1211" y="1957"/>
                      <a:pt x="1279" y="1872"/>
                    </a:cubicBezTo>
                    <a:cubicBezTo>
                      <a:pt x="1325" y="1804"/>
                      <a:pt x="1347" y="1735"/>
                      <a:pt x="1325" y="1644"/>
                    </a:cubicBezTo>
                    <a:cubicBezTo>
                      <a:pt x="1325" y="1576"/>
                      <a:pt x="1279" y="1484"/>
                      <a:pt x="1210" y="1439"/>
                    </a:cubicBezTo>
                    <a:cubicBezTo>
                      <a:pt x="1119" y="1393"/>
                      <a:pt x="1028" y="1325"/>
                      <a:pt x="937" y="1256"/>
                    </a:cubicBezTo>
                    <a:cubicBezTo>
                      <a:pt x="891" y="1188"/>
                      <a:pt x="822" y="1119"/>
                      <a:pt x="777" y="1051"/>
                    </a:cubicBezTo>
                    <a:cubicBezTo>
                      <a:pt x="754" y="1005"/>
                      <a:pt x="731" y="959"/>
                      <a:pt x="708" y="914"/>
                    </a:cubicBezTo>
                    <a:cubicBezTo>
                      <a:pt x="663" y="708"/>
                      <a:pt x="640" y="503"/>
                      <a:pt x="640" y="275"/>
                    </a:cubicBezTo>
                    <a:cubicBezTo>
                      <a:pt x="640" y="206"/>
                      <a:pt x="571" y="115"/>
                      <a:pt x="503" y="69"/>
                    </a:cubicBezTo>
                    <a:cubicBezTo>
                      <a:pt x="457" y="24"/>
                      <a:pt x="389" y="1"/>
                      <a:pt x="32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498" name="Google Shape;1498;p22"/>
            <p:cNvSpPr/>
            <p:nvPr/>
          </p:nvSpPr>
          <p:spPr>
            <a:xfrm flipH="1">
              <a:off x="8521837" y="19585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499" name="Google Shape;1499;p22"/>
            <p:cNvSpPr/>
            <p:nvPr/>
          </p:nvSpPr>
          <p:spPr>
            <a:xfrm flipH="1">
              <a:off x="7126450" y="11601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00" name="Google Shape;1500;p22"/>
            <p:cNvSpPr/>
            <p:nvPr/>
          </p:nvSpPr>
          <p:spPr>
            <a:xfrm>
              <a:off x="6391447" y="108365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01" name="Google Shape;1501;p22"/>
            <p:cNvSpPr/>
            <p:nvPr/>
          </p:nvSpPr>
          <p:spPr>
            <a:xfrm>
              <a:off x="7675410" y="87738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502" name="Google Shape;1502;p22"/>
            <p:cNvGrpSpPr/>
            <p:nvPr/>
          </p:nvGrpSpPr>
          <p:grpSpPr>
            <a:xfrm rot="2265940">
              <a:off x="9290835" y="854908"/>
              <a:ext cx="291689" cy="364463"/>
              <a:chOff x="4896454" y="199085"/>
              <a:chExt cx="358499" cy="447941"/>
            </a:xfrm>
          </p:grpSpPr>
          <p:sp>
            <p:nvSpPr>
              <p:cNvPr id="1503" name="Google Shape;1503;p22"/>
              <p:cNvSpPr/>
              <p:nvPr/>
            </p:nvSpPr>
            <p:spPr>
              <a:xfrm>
                <a:off x="4923619" y="395269"/>
                <a:ext cx="46897" cy="39518"/>
              </a:xfrm>
              <a:custGeom>
                <a:avLst/>
                <a:gdLst/>
                <a:ahLst/>
                <a:cxnLst/>
                <a:rect l="l" t="t" r="r" b="b"/>
                <a:pathLst>
                  <a:path w="1735" h="1462" extrusionOk="0">
                    <a:moveTo>
                      <a:pt x="868" y="1"/>
                    </a:moveTo>
                    <a:cubicBezTo>
                      <a:pt x="754" y="24"/>
                      <a:pt x="662" y="46"/>
                      <a:pt x="548" y="115"/>
                    </a:cubicBezTo>
                    <a:cubicBezTo>
                      <a:pt x="480" y="161"/>
                      <a:pt x="388" y="206"/>
                      <a:pt x="320" y="275"/>
                    </a:cubicBezTo>
                    <a:cubicBezTo>
                      <a:pt x="251" y="320"/>
                      <a:pt x="183" y="389"/>
                      <a:pt x="137" y="457"/>
                    </a:cubicBezTo>
                    <a:cubicBezTo>
                      <a:pt x="69" y="526"/>
                      <a:pt x="23" y="640"/>
                      <a:pt x="0" y="754"/>
                    </a:cubicBezTo>
                    <a:cubicBezTo>
                      <a:pt x="0" y="754"/>
                      <a:pt x="0" y="777"/>
                      <a:pt x="0" y="800"/>
                    </a:cubicBezTo>
                    <a:cubicBezTo>
                      <a:pt x="0" y="845"/>
                      <a:pt x="0" y="914"/>
                      <a:pt x="23" y="959"/>
                    </a:cubicBezTo>
                    <a:cubicBezTo>
                      <a:pt x="23" y="1051"/>
                      <a:pt x="69" y="1142"/>
                      <a:pt x="137" y="1211"/>
                    </a:cubicBezTo>
                    <a:cubicBezTo>
                      <a:pt x="183" y="1302"/>
                      <a:pt x="297" y="1348"/>
                      <a:pt x="388" y="1393"/>
                    </a:cubicBezTo>
                    <a:cubicBezTo>
                      <a:pt x="457" y="1439"/>
                      <a:pt x="548" y="1439"/>
                      <a:pt x="639" y="1462"/>
                    </a:cubicBezTo>
                    <a:lnTo>
                      <a:pt x="890" y="1462"/>
                    </a:lnTo>
                    <a:cubicBezTo>
                      <a:pt x="982" y="1439"/>
                      <a:pt x="1073" y="1393"/>
                      <a:pt x="1164" y="1348"/>
                    </a:cubicBezTo>
                    <a:cubicBezTo>
                      <a:pt x="1256" y="1325"/>
                      <a:pt x="1324" y="1256"/>
                      <a:pt x="1393" y="1188"/>
                    </a:cubicBezTo>
                    <a:cubicBezTo>
                      <a:pt x="1461" y="1119"/>
                      <a:pt x="1552" y="1074"/>
                      <a:pt x="1598" y="1005"/>
                    </a:cubicBezTo>
                    <a:cubicBezTo>
                      <a:pt x="1667" y="891"/>
                      <a:pt x="1735" y="754"/>
                      <a:pt x="1735" y="640"/>
                    </a:cubicBezTo>
                    <a:cubicBezTo>
                      <a:pt x="1735" y="571"/>
                      <a:pt x="1712" y="526"/>
                      <a:pt x="1689" y="457"/>
                    </a:cubicBezTo>
                    <a:cubicBezTo>
                      <a:pt x="1667" y="412"/>
                      <a:pt x="1644" y="366"/>
                      <a:pt x="1621" y="320"/>
                    </a:cubicBezTo>
                    <a:cubicBezTo>
                      <a:pt x="1575" y="252"/>
                      <a:pt x="1507" y="183"/>
                      <a:pt x="1461" y="138"/>
                    </a:cubicBezTo>
                    <a:cubicBezTo>
                      <a:pt x="1324" y="46"/>
                      <a:pt x="1164" y="1"/>
                      <a:pt x="100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04" name="Google Shape;1504;p22"/>
              <p:cNvSpPr/>
              <p:nvPr/>
            </p:nvSpPr>
            <p:spPr>
              <a:xfrm>
                <a:off x="5076014" y="266957"/>
                <a:ext cx="172154" cy="186345"/>
              </a:xfrm>
              <a:custGeom>
                <a:avLst/>
                <a:gdLst/>
                <a:ahLst/>
                <a:cxnLst/>
                <a:rect l="l" t="t" r="r" b="b"/>
                <a:pathLst>
                  <a:path w="6369" h="6894" extrusionOk="0">
                    <a:moveTo>
                      <a:pt x="2283" y="0"/>
                    </a:moveTo>
                    <a:cubicBezTo>
                      <a:pt x="2214" y="0"/>
                      <a:pt x="2146" y="0"/>
                      <a:pt x="2077" y="23"/>
                    </a:cubicBezTo>
                    <a:cubicBezTo>
                      <a:pt x="1917" y="46"/>
                      <a:pt x="1780" y="91"/>
                      <a:pt x="1575" y="183"/>
                    </a:cubicBezTo>
                    <a:cubicBezTo>
                      <a:pt x="1438" y="228"/>
                      <a:pt x="1301" y="297"/>
                      <a:pt x="1164" y="388"/>
                    </a:cubicBezTo>
                    <a:cubicBezTo>
                      <a:pt x="1096" y="434"/>
                      <a:pt x="1004" y="480"/>
                      <a:pt x="936" y="525"/>
                    </a:cubicBezTo>
                    <a:cubicBezTo>
                      <a:pt x="867" y="594"/>
                      <a:pt x="799" y="639"/>
                      <a:pt x="753" y="708"/>
                    </a:cubicBezTo>
                    <a:lnTo>
                      <a:pt x="708" y="753"/>
                    </a:lnTo>
                    <a:cubicBezTo>
                      <a:pt x="594" y="890"/>
                      <a:pt x="502" y="1004"/>
                      <a:pt x="434" y="1119"/>
                    </a:cubicBezTo>
                    <a:cubicBezTo>
                      <a:pt x="388" y="1164"/>
                      <a:pt x="320" y="1233"/>
                      <a:pt x="297" y="1324"/>
                    </a:cubicBezTo>
                    <a:cubicBezTo>
                      <a:pt x="274" y="1393"/>
                      <a:pt x="251" y="1438"/>
                      <a:pt x="251" y="1507"/>
                    </a:cubicBezTo>
                    <a:cubicBezTo>
                      <a:pt x="228" y="1552"/>
                      <a:pt x="206" y="1598"/>
                      <a:pt x="183" y="1621"/>
                    </a:cubicBezTo>
                    <a:cubicBezTo>
                      <a:pt x="183" y="1666"/>
                      <a:pt x="160" y="1689"/>
                      <a:pt x="160" y="1735"/>
                    </a:cubicBezTo>
                    <a:cubicBezTo>
                      <a:pt x="137" y="1826"/>
                      <a:pt x="114" y="1918"/>
                      <a:pt x="91" y="1986"/>
                    </a:cubicBezTo>
                    <a:lnTo>
                      <a:pt x="91" y="2032"/>
                    </a:lnTo>
                    <a:cubicBezTo>
                      <a:pt x="69" y="2146"/>
                      <a:pt x="23" y="2328"/>
                      <a:pt x="23" y="2511"/>
                    </a:cubicBezTo>
                    <a:cubicBezTo>
                      <a:pt x="0" y="2671"/>
                      <a:pt x="23" y="2853"/>
                      <a:pt x="69" y="3013"/>
                    </a:cubicBezTo>
                    <a:lnTo>
                      <a:pt x="91" y="3150"/>
                    </a:lnTo>
                    <a:cubicBezTo>
                      <a:pt x="91" y="3241"/>
                      <a:pt x="114" y="3333"/>
                      <a:pt x="137" y="3424"/>
                    </a:cubicBezTo>
                    <a:cubicBezTo>
                      <a:pt x="160" y="3584"/>
                      <a:pt x="206" y="3744"/>
                      <a:pt x="251" y="3903"/>
                    </a:cubicBezTo>
                    <a:lnTo>
                      <a:pt x="274" y="3926"/>
                    </a:lnTo>
                    <a:cubicBezTo>
                      <a:pt x="320" y="4086"/>
                      <a:pt x="365" y="4223"/>
                      <a:pt x="434" y="4360"/>
                    </a:cubicBezTo>
                    <a:cubicBezTo>
                      <a:pt x="548" y="4588"/>
                      <a:pt x="685" y="4793"/>
                      <a:pt x="822" y="4976"/>
                    </a:cubicBezTo>
                    <a:lnTo>
                      <a:pt x="913" y="5136"/>
                    </a:lnTo>
                    <a:cubicBezTo>
                      <a:pt x="1050" y="5318"/>
                      <a:pt x="1210" y="5501"/>
                      <a:pt x="1438" y="5684"/>
                    </a:cubicBezTo>
                    <a:cubicBezTo>
                      <a:pt x="1529" y="5752"/>
                      <a:pt x="1621" y="5843"/>
                      <a:pt x="1735" y="5912"/>
                    </a:cubicBezTo>
                    <a:cubicBezTo>
                      <a:pt x="1780" y="6026"/>
                      <a:pt x="1849" y="6117"/>
                      <a:pt x="1986" y="6209"/>
                    </a:cubicBezTo>
                    <a:cubicBezTo>
                      <a:pt x="2077" y="6254"/>
                      <a:pt x="2169" y="6300"/>
                      <a:pt x="2237" y="6368"/>
                    </a:cubicBezTo>
                    <a:lnTo>
                      <a:pt x="2305" y="6414"/>
                    </a:lnTo>
                    <a:lnTo>
                      <a:pt x="2351" y="6437"/>
                    </a:lnTo>
                    <a:cubicBezTo>
                      <a:pt x="2465" y="6505"/>
                      <a:pt x="2579" y="6574"/>
                      <a:pt x="2716" y="6642"/>
                    </a:cubicBezTo>
                    <a:cubicBezTo>
                      <a:pt x="2808" y="6688"/>
                      <a:pt x="2922" y="6734"/>
                      <a:pt x="3013" y="6779"/>
                    </a:cubicBezTo>
                    <a:cubicBezTo>
                      <a:pt x="3173" y="6825"/>
                      <a:pt x="3333" y="6848"/>
                      <a:pt x="3492" y="6871"/>
                    </a:cubicBezTo>
                    <a:cubicBezTo>
                      <a:pt x="3652" y="6871"/>
                      <a:pt x="3789" y="6893"/>
                      <a:pt x="3949" y="6893"/>
                    </a:cubicBezTo>
                    <a:cubicBezTo>
                      <a:pt x="4109" y="6893"/>
                      <a:pt x="4268" y="6871"/>
                      <a:pt x="4428" y="6871"/>
                    </a:cubicBezTo>
                    <a:cubicBezTo>
                      <a:pt x="4542" y="6848"/>
                      <a:pt x="4702" y="6825"/>
                      <a:pt x="4862" y="6779"/>
                    </a:cubicBezTo>
                    <a:cubicBezTo>
                      <a:pt x="4953" y="6756"/>
                      <a:pt x="4999" y="6734"/>
                      <a:pt x="5067" y="6711"/>
                    </a:cubicBezTo>
                    <a:cubicBezTo>
                      <a:pt x="5113" y="6688"/>
                      <a:pt x="5136" y="6665"/>
                      <a:pt x="5159" y="6665"/>
                    </a:cubicBezTo>
                    <a:lnTo>
                      <a:pt x="5181" y="6642"/>
                    </a:lnTo>
                    <a:cubicBezTo>
                      <a:pt x="5250" y="6620"/>
                      <a:pt x="5318" y="6597"/>
                      <a:pt x="5364" y="6551"/>
                    </a:cubicBezTo>
                    <a:cubicBezTo>
                      <a:pt x="5410" y="6505"/>
                      <a:pt x="5433" y="6437"/>
                      <a:pt x="5455" y="6391"/>
                    </a:cubicBezTo>
                    <a:cubicBezTo>
                      <a:pt x="5478" y="6391"/>
                      <a:pt x="5501" y="6368"/>
                      <a:pt x="5524" y="6346"/>
                    </a:cubicBezTo>
                    <a:cubicBezTo>
                      <a:pt x="5661" y="6277"/>
                      <a:pt x="5775" y="6186"/>
                      <a:pt x="5889" y="6049"/>
                    </a:cubicBezTo>
                    <a:cubicBezTo>
                      <a:pt x="5958" y="5958"/>
                      <a:pt x="6003" y="5866"/>
                      <a:pt x="6049" y="5752"/>
                    </a:cubicBezTo>
                    <a:cubicBezTo>
                      <a:pt x="6094" y="5638"/>
                      <a:pt x="6163" y="5501"/>
                      <a:pt x="6209" y="5364"/>
                    </a:cubicBezTo>
                    <a:cubicBezTo>
                      <a:pt x="6254" y="5227"/>
                      <a:pt x="6277" y="5090"/>
                      <a:pt x="6300" y="4953"/>
                    </a:cubicBezTo>
                    <a:lnTo>
                      <a:pt x="6323" y="4839"/>
                    </a:lnTo>
                    <a:cubicBezTo>
                      <a:pt x="6346" y="4771"/>
                      <a:pt x="6368" y="4702"/>
                      <a:pt x="6368" y="4634"/>
                    </a:cubicBezTo>
                    <a:cubicBezTo>
                      <a:pt x="6368" y="4565"/>
                      <a:pt x="6368" y="4474"/>
                      <a:pt x="6368" y="4383"/>
                    </a:cubicBezTo>
                    <a:lnTo>
                      <a:pt x="6346" y="4337"/>
                    </a:lnTo>
                    <a:cubicBezTo>
                      <a:pt x="6346" y="4291"/>
                      <a:pt x="6346" y="4223"/>
                      <a:pt x="6346" y="4177"/>
                    </a:cubicBezTo>
                    <a:cubicBezTo>
                      <a:pt x="6346" y="4086"/>
                      <a:pt x="6323" y="3995"/>
                      <a:pt x="6323" y="3926"/>
                    </a:cubicBezTo>
                    <a:cubicBezTo>
                      <a:pt x="6323" y="3835"/>
                      <a:pt x="6300" y="3766"/>
                      <a:pt x="6277" y="3698"/>
                    </a:cubicBezTo>
                    <a:cubicBezTo>
                      <a:pt x="6277" y="3629"/>
                      <a:pt x="6254" y="3561"/>
                      <a:pt x="6254" y="3492"/>
                    </a:cubicBezTo>
                    <a:cubicBezTo>
                      <a:pt x="6231" y="3447"/>
                      <a:pt x="6231" y="3401"/>
                      <a:pt x="6231" y="3355"/>
                    </a:cubicBezTo>
                    <a:cubicBezTo>
                      <a:pt x="6231" y="3333"/>
                      <a:pt x="6231" y="3287"/>
                      <a:pt x="6209" y="3264"/>
                    </a:cubicBezTo>
                    <a:lnTo>
                      <a:pt x="6209" y="3219"/>
                    </a:lnTo>
                    <a:cubicBezTo>
                      <a:pt x="6186" y="3150"/>
                      <a:pt x="6186" y="3082"/>
                      <a:pt x="6163" y="3013"/>
                    </a:cubicBezTo>
                    <a:cubicBezTo>
                      <a:pt x="6163" y="2945"/>
                      <a:pt x="6140" y="2876"/>
                      <a:pt x="6117" y="2785"/>
                    </a:cubicBezTo>
                    <a:cubicBezTo>
                      <a:pt x="6094" y="2716"/>
                      <a:pt x="6072" y="2625"/>
                      <a:pt x="6049" y="2534"/>
                    </a:cubicBezTo>
                    <a:cubicBezTo>
                      <a:pt x="6003" y="2465"/>
                      <a:pt x="5980" y="2397"/>
                      <a:pt x="5935" y="2328"/>
                    </a:cubicBezTo>
                    <a:lnTo>
                      <a:pt x="5866" y="2214"/>
                    </a:lnTo>
                    <a:cubicBezTo>
                      <a:pt x="5775" y="2077"/>
                      <a:pt x="5706" y="1940"/>
                      <a:pt x="5592" y="1803"/>
                    </a:cubicBezTo>
                    <a:cubicBezTo>
                      <a:pt x="5569" y="1758"/>
                      <a:pt x="5524" y="1689"/>
                      <a:pt x="5478" y="1644"/>
                    </a:cubicBezTo>
                    <a:lnTo>
                      <a:pt x="5433" y="1598"/>
                    </a:lnTo>
                    <a:cubicBezTo>
                      <a:pt x="5410" y="1552"/>
                      <a:pt x="5364" y="1529"/>
                      <a:pt x="5341" y="1484"/>
                    </a:cubicBezTo>
                    <a:cubicBezTo>
                      <a:pt x="5318" y="1461"/>
                      <a:pt x="5273" y="1415"/>
                      <a:pt x="5250" y="1370"/>
                    </a:cubicBezTo>
                    <a:cubicBezTo>
                      <a:pt x="4908" y="1004"/>
                      <a:pt x="4474" y="753"/>
                      <a:pt x="4177" y="594"/>
                    </a:cubicBezTo>
                    <a:lnTo>
                      <a:pt x="4177" y="594"/>
                    </a:lnTo>
                    <a:lnTo>
                      <a:pt x="4223" y="639"/>
                    </a:lnTo>
                    <a:lnTo>
                      <a:pt x="4154" y="594"/>
                    </a:lnTo>
                    <a:lnTo>
                      <a:pt x="3926" y="457"/>
                    </a:lnTo>
                    <a:cubicBezTo>
                      <a:pt x="3812" y="388"/>
                      <a:pt x="3675" y="320"/>
                      <a:pt x="3538" y="274"/>
                    </a:cubicBezTo>
                    <a:cubicBezTo>
                      <a:pt x="3401" y="206"/>
                      <a:pt x="3264" y="160"/>
                      <a:pt x="3127" y="114"/>
                    </a:cubicBezTo>
                    <a:cubicBezTo>
                      <a:pt x="2945" y="69"/>
                      <a:pt x="2762" y="23"/>
                      <a:pt x="2602" y="23"/>
                    </a:cubicBezTo>
                    <a:cubicBezTo>
                      <a:pt x="2534" y="0"/>
                      <a:pt x="2465" y="0"/>
                      <a:pt x="2374"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05" name="Google Shape;1505;p22"/>
              <p:cNvSpPr/>
              <p:nvPr/>
            </p:nvSpPr>
            <p:spPr>
              <a:xfrm>
                <a:off x="5144481" y="598886"/>
                <a:ext cx="46924" cy="42843"/>
              </a:xfrm>
              <a:custGeom>
                <a:avLst/>
                <a:gdLst/>
                <a:ahLst/>
                <a:cxnLst/>
                <a:rect l="l" t="t" r="r" b="b"/>
                <a:pathLst>
                  <a:path w="1736" h="1585" extrusionOk="0">
                    <a:moveTo>
                      <a:pt x="845" y="0"/>
                    </a:moveTo>
                    <a:cubicBezTo>
                      <a:pt x="777" y="0"/>
                      <a:pt x="731" y="0"/>
                      <a:pt x="663" y="23"/>
                    </a:cubicBezTo>
                    <a:cubicBezTo>
                      <a:pt x="571" y="23"/>
                      <a:pt x="480" y="69"/>
                      <a:pt x="412" y="91"/>
                    </a:cubicBezTo>
                    <a:cubicBezTo>
                      <a:pt x="366" y="114"/>
                      <a:pt x="343" y="137"/>
                      <a:pt x="320" y="137"/>
                    </a:cubicBezTo>
                    <a:cubicBezTo>
                      <a:pt x="275" y="183"/>
                      <a:pt x="229" y="206"/>
                      <a:pt x="183" y="228"/>
                    </a:cubicBezTo>
                    <a:cubicBezTo>
                      <a:pt x="92" y="320"/>
                      <a:pt x="24" y="434"/>
                      <a:pt x="24" y="571"/>
                    </a:cubicBezTo>
                    <a:cubicBezTo>
                      <a:pt x="1" y="616"/>
                      <a:pt x="1" y="662"/>
                      <a:pt x="24" y="731"/>
                    </a:cubicBezTo>
                    <a:cubicBezTo>
                      <a:pt x="24" y="753"/>
                      <a:pt x="24" y="776"/>
                      <a:pt x="24" y="822"/>
                    </a:cubicBezTo>
                    <a:cubicBezTo>
                      <a:pt x="46" y="845"/>
                      <a:pt x="46" y="868"/>
                      <a:pt x="46" y="890"/>
                    </a:cubicBezTo>
                    <a:cubicBezTo>
                      <a:pt x="92" y="1004"/>
                      <a:pt x="138" y="1096"/>
                      <a:pt x="206" y="1187"/>
                    </a:cubicBezTo>
                    <a:cubicBezTo>
                      <a:pt x="275" y="1278"/>
                      <a:pt x="343" y="1347"/>
                      <a:pt x="434" y="1415"/>
                    </a:cubicBezTo>
                    <a:cubicBezTo>
                      <a:pt x="503" y="1461"/>
                      <a:pt x="571" y="1507"/>
                      <a:pt x="640" y="1529"/>
                    </a:cubicBezTo>
                    <a:cubicBezTo>
                      <a:pt x="731" y="1575"/>
                      <a:pt x="845" y="1575"/>
                      <a:pt x="937" y="1575"/>
                    </a:cubicBezTo>
                    <a:cubicBezTo>
                      <a:pt x="963" y="1582"/>
                      <a:pt x="992" y="1585"/>
                      <a:pt x="1022" y="1585"/>
                    </a:cubicBezTo>
                    <a:cubicBezTo>
                      <a:pt x="1093" y="1585"/>
                      <a:pt x="1169" y="1568"/>
                      <a:pt x="1233" y="1552"/>
                    </a:cubicBezTo>
                    <a:cubicBezTo>
                      <a:pt x="1325" y="1529"/>
                      <a:pt x="1393" y="1484"/>
                      <a:pt x="1484" y="1438"/>
                    </a:cubicBezTo>
                    <a:cubicBezTo>
                      <a:pt x="1553" y="1393"/>
                      <a:pt x="1621" y="1301"/>
                      <a:pt x="1667" y="1210"/>
                    </a:cubicBezTo>
                    <a:cubicBezTo>
                      <a:pt x="1735" y="1073"/>
                      <a:pt x="1735" y="890"/>
                      <a:pt x="1735" y="731"/>
                    </a:cubicBezTo>
                    <a:cubicBezTo>
                      <a:pt x="1713" y="571"/>
                      <a:pt x="1621" y="434"/>
                      <a:pt x="1507" y="320"/>
                    </a:cubicBezTo>
                    <a:cubicBezTo>
                      <a:pt x="1439" y="251"/>
                      <a:pt x="1347" y="160"/>
                      <a:pt x="1256" y="114"/>
                    </a:cubicBezTo>
                    <a:cubicBezTo>
                      <a:pt x="1142" y="46"/>
                      <a:pt x="982" y="0"/>
                      <a:pt x="8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06" name="Google Shape;1506;p22"/>
              <p:cNvSpPr/>
              <p:nvPr/>
            </p:nvSpPr>
            <p:spPr>
              <a:xfrm>
                <a:off x="5162375" y="358265"/>
                <a:ext cx="43843" cy="48519"/>
              </a:xfrm>
              <a:custGeom>
                <a:avLst/>
                <a:gdLst/>
                <a:ahLst/>
                <a:cxnLst/>
                <a:rect l="l" t="t" r="r" b="b"/>
                <a:pathLst>
                  <a:path w="1622" h="1795" extrusionOk="0">
                    <a:moveTo>
                      <a:pt x="229" y="0"/>
                    </a:moveTo>
                    <a:cubicBezTo>
                      <a:pt x="206" y="0"/>
                      <a:pt x="160" y="23"/>
                      <a:pt x="138" y="23"/>
                    </a:cubicBezTo>
                    <a:cubicBezTo>
                      <a:pt x="46" y="69"/>
                      <a:pt x="1" y="183"/>
                      <a:pt x="46" y="297"/>
                    </a:cubicBezTo>
                    <a:cubicBezTo>
                      <a:pt x="92" y="434"/>
                      <a:pt x="160" y="571"/>
                      <a:pt x="229" y="708"/>
                    </a:cubicBezTo>
                    <a:cubicBezTo>
                      <a:pt x="320" y="891"/>
                      <a:pt x="412" y="1050"/>
                      <a:pt x="548" y="1210"/>
                    </a:cubicBezTo>
                    <a:cubicBezTo>
                      <a:pt x="640" y="1324"/>
                      <a:pt x="754" y="1415"/>
                      <a:pt x="868" y="1530"/>
                    </a:cubicBezTo>
                    <a:cubicBezTo>
                      <a:pt x="982" y="1621"/>
                      <a:pt x="1142" y="1712"/>
                      <a:pt x="1302" y="1781"/>
                    </a:cubicBezTo>
                    <a:cubicBezTo>
                      <a:pt x="1326" y="1790"/>
                      <a:pt x="1350" y="1795"/>
                      <a:pt x="1374" y="1795"/>
                    </a:cubicBezTo>
                    <a:cubicBezTo>
                      <a:pt x="1461" y="1795"/>
                      <a:pt x="1540" y="1733"/>
                      <a:pt x="1576" y="1644"/>
                    </a:cubicBezTo>
                    <a:cubicBezTo>
                      <a:pt x="1621" y="1530"/>
                      <a:pt x="1576" y="1415"/>
                      <a:pt x="1461" y="1370"/>
                    </a:cubicBezTo>
                    <a:cubicBezTo>
                      <a:pt x="1416" y="1347"/>
                      <a:pt x="1347" y="1324"/>
                      <a:pt x="1302" y="1301"/>
                    </a:cubicBezTo>
                    <a:cubicBezTo>
                      <a:pt x="1188" y="1233"/>
                      <a:pt x="1051" y="1142"/>
                      <a:pt x="959" y="1027"/>
                    </a:cubicBezTo>
                    <a:cubicBezTo>
                      <a:pt x="845" y="936"/>
                      <a:pt x="754" y="822"/>
                      <a:pt x="663" y="685"/>
                    </a:cubicBezTo>
                    <a:cubicBezTo>
                      <a:pt x="571" y="525"/>
                      <a:pt x="480" y="320"/>
                      <a:pt x="412" y="114"/>
                    </a:cubicBezTo>
                    <a:cubicBezTo>
                      <a:pt x="366" y="46"/>
                      <a:pt x="297" y="0"/>
                      <a:pt x="229"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07" name="Google Shape;1507;p22"/>
              <p:cNvSpPr/>
              <p:nvPr/>
            </p:nvSpPr>
            <p:spPr>
              <a:xfrm>
                <a:off x="5102531" y="298420"/>
                <a:ext cx="69143" cy="128690"/>
              </a:xfrm>
              <a:custGeom>
                <a:avLst/>
                <a:gdLst/>
                <a:ahLst/>
                <a:cxnLst/>
                <a:rect l="l" t="t" r="r" b="b"/>
                <a:pathLst>
                  <a:path w="2558" h="4761" extrusionOk="0">
                    <a:moveTo>
                      <a:pt x="571" y="0"/>
                    </a:moveTo>
                    <a:cubicBezTo>
                      <a:pt x="480" y="0"/>
                      <a:pt x="366" y="23"/>
                      <a:pt x="297" y="92"/>
                    </a:cubicBezTo>
                    <a:cubicBezTo>
                      <a:pt x="183" y="183"/>
                      <a:pt x="160" y="274"/>
                      <a:pt x="138" y="388"/>
                    </a:cubicBezTo>
                    <a:cubicBezTo>
                      <a:pt x="92" y="594"/>
                      <a:pt x="46" y="776"/>
                      <a:pt x="23" y="982"/>
                    </a:cubicBezTo>
                    <a:cubicBezTo>
                      <a:pt x="1" y="1187"/>
                      <a:pt x="23" y="1393"/>
                      <a:pt x="46" y="1598"/>
                    </a:cubicBezTo>
                    <a:cubicBezTo>
                      <a:pt x="46" y="1781"/>
                      <a:pt x="69" y="1963"/>
                      <a:pt x="92" y="2146"/>
                    </a:cubicBezTo>
                    <a:cubicBezTo>
                      <a:pt x="138" y="2351"/>
                      <a:pt x="206" y="2580"/>
                      <a:pt x="275" y="2785"/>
                    </a:cubicBezTo>
                    <a:cubicBezTo>
                      <a:pt x="389" y="3173"/>
                      <a:pt x="594" y="3515"/>
                      <a:pt x="799" y="3858"/>
                    </a:cubicBezTo>
                    <a:cubicBezTo>
                      <a:pt x="914" y="4040"/>
                      <a:pt x="1051" y="4200"/>
                      <a:pt x="1210" y="4360"/>
                    </a:cubicBezTo>
                    <a:cubicBezTo>
                      <a:pt x="1393" y="4520"/>
                      <a:pt x="1576" y="4611"/>
                      <a:pt x="1804" y="4725"/>
                    </a:cubicBezTo>
                    <a:cubicBezTo>
                      <a:pt x="1859" y="4750"/>
                      <a:pt x="1919" y="4761"/>
                      <a:pt x="1979" y="4761"/>
                    </a:cubicBezTo>
                    <a:cubicBezTo>
                      <a:pt x="2145" y="4761"/>
                      <a:pt x="2314" y="4676"/>
                      <a:pt x="2397" y="4542"/>
                    </a:cubicBezTo>
                    <a:cubicBezTo>
                      <a:pt x="2557" y="4337"/>
                      <a:pt x="2534" y="3972"/>
                      <a:pt x="2283" y="3835"/>
                    </a:cubicBezTo>
                    <a:cubicBezTo>
                      <a:pt x="2123" y="3721"/>
                      <a:pt x="1986" y="3607"/>
                      <a:pt x="1849" y="3493"/>
                    </a:cubicBezTo>
                    <a:cubicBezTo>
                      <a:pt x="1690" y="3310"/>
                      <a:pt x="1553" y="3127"/>
                      <a:pt x="1439" y="2945"/>
                    </a:cubicBezTo>
                    <a:cubicBezTo>
                      <a:pt x="1279" y="2694"/>
                      <a:pt x="1165" y="2420"/>
                      <a:pt x="1096" y="2169"/>
                    </a:cubicBezTo>
                    <a:cubicBezTo>
                      <a:pt x="1005" y="1826"/>
                      <a:pt x="959" y="1484"/>
                      <a:pt x="936" y="1164"/>
                    </a:cubicBezTo>
                    <a:cubicBezTo>
                      <a:pt x="936" y="936"/>
                      <a:pt x="982" y="708"/>
                      <a:pt x="1028" y="502"/>
                    </a:cubicBezTo>
                    <a:cubicBezTo>
                      <a:pt x="1073" y="388"/>
                      <a:pt x="1005" y="251"/>
                      <a:pt x="936" y="160"/>
                    </a:cubicBezTo>
                    <a:cubicBezTo>
                      <a:pt x="868" y="69"/>
                      <a:pt x="754" y="0"/>
                      <a:pt x="640"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08" name="Google Shape;1508;p22"/>
              <p:cNvSpPr/>
              <p:nvPr/>
            </p:nvSpPr>
            <p:spPr>
              <a:xfrm>
                <a:off x="4900779" y="205248"/>
                <a:ext cx="97524" cy="93605"/>
              </a:xfrm>
              <a:custGeom>
                <a:avLst/>
                <a:gdLst/>
                <a:ahLst/>
                <a:cxnLst/>
                <a:rect l="l" t="t" r="r" b="b"/>
                <a:pathLst>
                  <a:path w="3608" h="3463" extrusionOk="0">
                    <a:moveTo>
                      <a:pt x="1644" y="1"/>
                    </a:moveTo>
                    <a:cubicBezTo>
                      <a:pt x="1462" y="1"/>
                      <a:pt x="1302" y="23"/>
                      <a:pt x="1119" y="69"/>
                    </a:cubicBezTo>
                    <a:cubicBezTo>
                      <a:pt x="1005" y="115"/>
                      <a:pt x="891" y="160"/>
                      <a:pt x="777" y="252"/>
                    </a:cubicBezTo>
                    <a:cubicBezTo>
                      <a:pt x="731" y="297"/>
                      <a:pt x="685" y="320"/>
                      <a:pt x="663" y="366"/>
                    </a:cubicBezTo>
                    <a:cubicBezTo>
                      <a:pt x="571" y="457"/>
                      <a:pt x="503" y="548"/>
                      <a:pt x="503" y="663"/>
                    </a:cubicBezTo>
                    <a:cubicBezTo>
                      <a:pt x="434" y="754"/>
                      <a:pt x="366" y="822"/>
                      <a:pt x="297" y="914"/>
                    </a:cubicBezTo>
                    <a:cubicBezTo>
                      <a:pt x="229" y="1028"/>
                      <a:pt x="183" y="1142"/>
                      <a:pt x="138" y="1256"/>
                    </a:cubicBezTo>
                    <a:cubicBezTo>
                      <a:pt x="138" y="1256"/>
                      <a:pt x="138" y="1279"/>
                      <a:pt x="138" y="1279"/>
                    </a:cubicBezTo>
                    <a:cubicBezTo>
                      <a:pt x="115" y="1347"/>
                      <a:pt x="69" y="1393"/>
                      <a:pt x="46" y="1461"/>
                    </a:cubicBezTo>
                    <a:cubicBezTo>
                      <a:pt x="24" y="1530"/>
                      <a:pt x="24" y="1621"/>
                      <a:pt x="1" y="1690"/>
                    </a:cubicBezTo>
                    <a:cubicBezTo>
                      <a:pt x="1" y="1804"/>
                      <a:pt x="24" y="1895"/>
                      <a:pt x="46" y="2009"/>
                    </a:cubicBezTo>
                    <a:cubicBezTo>
                      <a:pt x="92" y="2169"/>
                      <a:pt x="138" y="2329"/>
                      <a:pt x="206" y="2466"/>
                    </a:cubicBezTo>
                    <a:cubicBezTo>
                      <a:pt x="297" y="2603"/>
                      <a:pt x="412" y="2740"/>
                      <a:pt x="549" y="2877"/>
                    </a:cubicBezTo>
                    <a:cubicBezTo>
                      <a:pt x="663" y="2991"/>
                      <a:pt x="800" y="3105"/>
                      <a:pt x="959" y="3196"/>
                    </a:cubicBezTo>
                    <a:cubicBezTo>
                      <a:pt x="1119" y="3310"/>
                      <a:pt x="1279" y="3379"/>
                      <a:pt x="1462" y="3424"/>
                    </a:cubicBezTo>
                    <a:cubicBezTo>
                      <a:pt x="1582" y="3451"/>
                      <a:pt x="1694" y="3462"/>
                      <a:pt x="1808" y="3462"/>
                    </a:cubicBezTo>
                    <a:cubicBezTo>
                      <a:pt x="1889" y="3462"/>
                      <a:pt x="1970" y="3457"/>
                      <a:pt x="2055" y="3447"/>
                    </a:cubicBezTo>
                    <a:cubicBezTo>
                      <a:pt x="2397" y="3402"/>
                      <a:pt x="2740" y="3287"/>
                      <a:pt x="2991" y="3059"/>
                    </a:cubicBezTo>
                    <a:cubicBezTo>
                      <a:pt x="3242" y="2854"/>
                      <a:pt x="3447" y="2580"/>
                      <a:pt x="3539" y="2260"/>
                    </a:cubicBezTo>
                    <a:cubicBezTo>
                      <a:pt x="3584" y="2078"/>
                      <a:pt x="3607" y="1895"/>
                      <a:pt x="3607" y="1713"/>
                    </a:cubicBezTo>
                    <a:cubicBezTo>
                      <a:pt x="3607" y="1621"/>
                      <a:pt x="3607" y="1530"/>
                      <a:pt x="3584" y="1439"/>
                    </a:cubicBezTo>
                    <a:cubicBezTo>
                      <a:pt x="3584" y="1347"/>
                      <a:pt x="3539" y="1279"/>
                      <a:pt x="3516" y="1188"/>
                    </a:cubicBezTo>
                    <a:cubicBezTo>
                      <a:pt x="3447" y="959"/>
                      <a:pt x="3265" y="822"/>
                      <a:pt x="3105" y="685"/>
                    </a:cubicBezTo>
                    <a:cubicBezTo>
                      <a:pt x="3105" y="663"/>
                      <a:pt x="3082" y="663"/>
                      <a:pt x="3082" y="640"/>
                    </a:cubicBezTo>
                    <a:cubicBezTo>
                      <a:pt x="3059" y="571"/>
                      <a:pt x="3014" y="480"/>
                      <a:pt x="2945" y="434"/>
                    </a:cubicBezTo>
                    <a:cubicBezTo>
                      <a:pt x="2877" y="389"/>
                      <a:pt x="2808" y="343"/>
                      <a:pt x="2740" y="297"/>
                    </a:cubicBezTo>
                    <a:cubicBezTo>
                      <a:pt x="2694" y="275"/>
                      <a:pt x="2626" y="229"/>
                      <a:pt x="2557" y="206"/>
                    </a:cubicBezTo>
                    <a:cubicBezTo>
                      <a:pt x="2397" y="115"/>
                      <a:pt x="2238" y="46"/>
                      <a:pt x="205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09" name="Google Shape;1509;p22"/>
              <p:cNvSpPr/>
              <p:nvPr/>
            </p:nvSpPr>
            <p:spPr>
              <a:xfrm>
                <a:off x="4896454" y="199085"/>
                <a:ext cx="106768" cy="105931"/>
              </a:xfrm>
              <a:custGeom>
                <a:avLst/>
                <a:gdLst/>
                <a:ahLst/>
                <a:cxnLst/>
                <a:rect l="l" t="t" r="r" b="b"/>
                <a:pathLst>
                  <a:path w="3950" h="3919" extrusionOk="0">
                    <a:moveTo>
                      <a:pt x="2169" y="320"/>
                    </a:moveTo>
                    <a:cubicBezTo>
                      <a:pt x="2329" y="343"/>
                      <a:pt x="2466" y="388"/>
                      <a:pt x="2603" y="457"/>
                    </a:cubicBezTo>
                    <a:cubicBezTo>
                      <a:pt x="2740" y="503"/>
                      <a:pt x="2854" y="571"/>
                      <a:pt x="2968" y="640"/>
                    </a:cubicBezTo>
                    <a:cubicBezTo>
                      <a:pt x="3082" y="731"/>
                      <a:pt x="3174" y="845"/>
                      <a:pt x="3265" y="959"/>
                    </a:cubicBezTo>
                    <a:cubicBezTo>
                      <a:pt x="3356" y="1073"/>
                      <a:pt x="3425" y="1187"/>
                      <a:pt x="3470" y="1301"/>
                    </a:cubicBezTo>
                    <a:cubicBezTo>
                      <a:pt x="3539" y="1461"/>
                      <a:pt x="3585" y="1598"/>
                      <a:pt x="3607" y="1758"/>
                    </a:cubicBezTo>
                    <a:cubicBezTo>
                      <a:pt x="3607" y="1918"/>
                      <a:pt x="3607" y="2078"/>
                      <a:pt x="3585" y="2214"/>
                    </a:cubicBezTo>
                    <a:cubicBezTo>
                      <a:pt x="3585" y="2214"/>
                      <a:pt x="3585" y="2192"/>
                      <a:pt x="3585" y="2192"/>
                    </a:cubicBezTo>
                    <a:cubicBezTo>
                      <a:pt x="3562" y="2329"/>
                      <a:pt x="3539" y="2466"/>
                      <a:pt x="3470" y="2602"/>
                    </a:cubicBezTo>
                    <a:cubicBezTo>
                      <a:pt x="3425" y="2739"/>
                      <a:pt x="3356" y="2854"/>
                      <a:pt x="3265" y="2945"/>
                    </a:cubicBezTo>
                    <a:cubicBezTo>
                      <a:pt x="3174" y="3059"/>
                      <a:pt x="3082" y="3173"/>
                      <a:pt x="2968" y="3264"/>
                    </a:cubicBezTo>
                    <a:cubicBezTo>
                      <a:pt x="2854" y="3333"/>
                      <a:pt x="2740" y="3401"/>
                      <a:pt x="2626" y="3470"/>
                    </a:cubicBezTo>
                    <a:cubicBezTo>
                      <a:pt x="2489" y="3515"/>
                      <a:pt x="2329" y="3561"/>
                      <a:pt x="2169" y="3584"/>
                    </a:cubicBezTo>
                    <a:cubicBezTo>
                      <a:pt x="2089" y="3595"/>
                      <a:pt x="2010" y="3601"/>
                      <a:pt x="1930" y="3601"/>
                    </a:cubicBezTo>
                    <a:cubicBezTo>
                      <a:pt x="1850" y="3601"/>
                      <a:pt x="1770" y="3595"/>
                      <a:pt x="1690" y="3584"/>
                    </a:cubicBezTo>
                    <a:lnTo>
                      <a:pt x="1736" y="3584"/>
                    </a:lnTo>
                    <a:cubicBezTo>
                      <a:pt x="1599" y="3561"/>
                      <a:pt x="1462" y="3515"/>
                      <a:pt x="1325" y="3470"/>
                    </a:cubicBezTo>
                    <a:cubicBezTo>
                      <a:pt x="1188" y="3401"/>
                      <a:pt x="1074" y="3333"/>
                      <a:pt x="960" y="3264"/>
                    </a:cubicBezTo>
                    <a:cubicBezTo>
                      <a:pt x="845" y="3173"/>
                      <a:pt x="754" y="3059"/>
                      <a:pt x="663" y="2945"/>
                    </a:cubicBezTo>
                    <a:cubicBezTo>
                      <a:pt x="572" y="2831"/>
                      <a:pt x="503" y="2717"/>
                      <a:pt x="457" y="2580"/>
                    </a:cubicBezTo>
                    <a:cubicBezTo>
                      <a:pt x="389" y="2443"/>
                      <a:pt x="366" y="2306"/>
                      <a:pt x="343" y="2169"/>
                    </a:cubicBezTo>
                    <a:cubicBezTo>
                      <a:pt x="343" y="2100"/>
                      <a:pt x="321" y="2009"/>
                      <a:pt x="321" y="1941"/>
                    </a:cubicBezTo>
                    <a:cubicBezTo>
                      <a:pt x="321" y="1872"/>
                      <a:pt x="343" y="1804"/>
                      <a:pt x="343" y="1735"/>
                    </a:cubicBezTo>
                    <a:cubicBezTo>
                      <a:pt x="366" y="1598"/>
                      <a:pt x="389" y="1484"/>
                      <a:pt x="457" y="1347"/>
                    </a:cubicBezTo>
                    <a:cubicBezTo>
                      <a:pt x="457" y="1347"/>
                      <a:pt x="457" y="1324"/>
                      <a:pt x="457" y="1324"/>
                    </a:cubicBezTo>
                    <a:cubicBezTo>
                      <a:pt x="480" y="1279"/>
                      <a:pt x="503" y="1233"/>
                      <a:pt x="526" y="1187"/>
                    </a:cubicBezTo>
                    <a:lnTo>
                      <a:pt x="526" y="1164"/>
                    </a:lnTo>
                    <a:cubicBezTo>
                      <a:pt x="572" y="1096"/>
                      <a:pt x="617" y="1028"/>
                      <a:pt x="663" y="959"/>
                    </a:cubicBezTo>
                    <a:cubicBezTo>
                      <a:pt x="686" y="936"/>
                      <a:pt x="709" y="913"/>
                      <a:pt x="709" y="891"/>
                    </a:cubicBezTo>
                    <a:cubicBezTo>
                      <a:pt x="800" y="799"/>
                      <a:pt x="891" y="731"/>
                      <a:pt x="982" y="640"/>
                    </a:cubicBezTo>
                    <a:cubicBezTo>
                      <a:pt x="1097" y="571"/>
                      <a:pt x="1211" y="503"/>
                      <a:pt x="1325" y="457"/>
                    </a:cubicBezTo>
                    <a:cubicBezTo>
                      <a:pt x="1462" y="388"/>
                      <a:pt x="1599" y="343"/>
                      <a:pt x="1759" y="320"/>
                    </a:cubicBezTo>
                    <a:close/>
                    <a:moveTo>
                      <a:pt x="1964" y="0"/>
                    </a:moveTo>
                    <a:cubicBezTo>
                      <a:pt x="1804" y="0"/>
                      <a:pt x="1667" y="0"/>
                      <a:pt x="1530" y="46"/>
                    </a:cubicBezTo>
                    <a:lnTo>
                      <a:pt x="1462" y="46"/>
                    </a:lnTo>
                    <a:cubicBezTo>
                      <a:pt x="1302" y="92"/>
                      <a:pt x="1142" y="160"/>
                      <a:pt x="1005" y="251"/>
                    </a:cubicBezTo>
                    <a:cubicBezTo>
                      <a:pt x="982" y="251"/>
                      <a:pt x="982" y="251"/>
                      <a:pt x="960" y="274"/>
                    </a:cubicBezTo>
                    <a:cubicBezTo>
                      <a:pt x="845" y="343"/>
                      <a:pt x="731" y="434"/>
                      <a:pt x="617" y="525"/>
                    </a:cubicBezTo>
                    <a:cubicBezTo>
                      <a:pt x="594" y="548"/>
                      <a:pt x="572" y="571"/>
                      <a:pt x="572" y="571"/>
                    </a:cubicBezTo>
                    <a:cubicBezTo>
                      <a:pt x="503" y="640"/>
                      <a:pt x="435" y="708"/>
                      <a:pt x="389" y="776"/>
                    </a:cubicBezTo>
                    <a:cubicBezTo>
                      <a:pt x="343" y="845"/>
                      <a:pt x="298" y="936"/>
                      <a:pt x="252" y="1005"/>
                    </a:cubicBezTo>
                    <a:cubicBezTo>
                      <a:pt x="161" y="1164"/>
                      <a:pt x="92" y="1324"/>
                      <a:pt x="47" y="1507"/>
                    </a:cubicBezTo>
                    <a:cubicBezTo>
                      <a:pt x="24" y="1644"/>
                      <a:pt x="1" y="1781"/>
                      <a:pt x="1" y="1918"/>
                    </a:cubicBezTo>
                    <a:lnTo>
                      <a:pt x="1" y="1941"/>
                    </a:lnTo>
                    <a:cubicBezTo>
                      <a:pt x="1" y="2169"/>
                      <a:pt x="47" y="2397"/>
                      <a:pt x="115" y="2602"/>
                    </a:cubicBezTo>
                    <a:cubicBezTo>
                      <a:pt x="161" y="2717"/>
                      <a:pt x="206" y="2831"/>
                      <a:pt x="252" y="2922"/>
                    </a:cubicBezTo>
                    <a:cubicBezTo>
                      <a:pt x="298" y="3013"/>
                      <a:pt x="389" y="3105"/>
                      <a:pt x="457" y="3196"/>
                    </a:cubicBezTo>
                    <a:cubicBezTo>
                      <a:pt x="572" y="3379"/>
                      <a:pt x="754" y="3493"/>
                      <a:pt x="914" y="3607"/>
                    </a:cubicBezTo>
                    <a:cubicBezTo>
                      <a:pt x="1119" y="3744"/>
                      <a:pt x="1370" y="3835"/>
                      <a:pt x="1599" y="3881"/>
                    </a:cubicBezTo>
                    <a:cubicBezTo>
                      <a:pt x="1719" y="3907"/>
                      <a:pt x="1847" y="3919"/>
                      <a:pt x="1979" y="3919"/>
                    </a:cubicBezTo>
                    <a:cubicBezTo>
                      <a:pt x="2072" y="3919"/>
                      <a:pt x="2166" y="3913"/>
                      <a:pt x="2261" y="3904"/>
                    </a:cubicBezTo>
                    <a:cubicBezTo>
                      <a:pt x="2489" y="3858"/>
                      <a:pt x="2717" y="3789"/>
                      <a:pt x="2945" y="3675"/>
                    </a:cubicBezTo>
                    <a:cubicBezTo>
                      <a:pt x="3105" y="3584"/>
                      <a:pt x="3265" y="3447"/>
                      <a:pt x="3402" y="3287"/>
                    </a:cubicBezTo>
                    <a:cubicBezTo>
                      <a:pt x="3562" y="3127"/>
                      <a:pt x="3699" y="2922"/>
                      <a:pt x="3790" y="2717"/>
                    </a:cubicBezTo>
                    <a:cubicBezTo>
                      <a:pt x="3836" y="2602"/>
                      <a:pt x="3858" y="2488"/>
                      <a:pt x="3881" y="2374"/>
                    </a:cubicBezTo>
                    <a:cubicBezTo>
                      <a:pt x="3904" y="2260"/>
                      <a:pt x="3927" y="2146"/>
                      <a:pt x="3927" y="2055"/>
                    </a:cubicBezTo>
                    <a:cubicBezTo>
                      <a:pt x="3950" y="1781"/>
                      <a:pt x="3904" y="1530"/>
                      <a:pt x="3813" y="1301"/>
                    </a:cubicBezTo>
                    <a:cubicBezTo>
                      <a:pt x="3767" y="1119"/>
                      <a:pt x="3653" y="936"/>
                      <a:pt x="3539" y="776"/>
                    </a:cubicBezTo>
                    <a:cubicBezTo>
                      <a:pt x="3402" y="594"/>
                      <a:pt x="3242" y="434"/>
                      <a:pt x="3037" y="297"/>
                    </a:cubicBezTo>
                    <a:cubicBezTo>
                      <a:pt x="2900" y="206"/>
                      <a:pt x="2740" y="137"/>
                      <a:pt x="2580" y="92"/>
                    </a:cubicBezTo>
                    <a:cubicBezTo>
                      <a:pt x="2398" y="23"/>
                      <a:pt x="2215" y="0"/>
                      <a:pt x="2032"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10" name="Google Shape;1510;p22"/>
              <p:cNvSpPr/>
              <p:nvPr/>
            </p:nvSpPr>
            <p:spPr>
              <a:xfrm>
                <a:off x="5072906" y="262011"/>
                <a:ext cx="182047" cy="196616"/>
              </a:xfrm>
              <a:custGeom>
                <a:avLst/>
                <a:gdLst/>
                <a:ahLst/>
                <a:cxnLst/>
                <a:rect l="l" t="t" r="r" b="b"/>
                <a:pathLst>
                  <a:path w="6735" h="7274" extrusionOk="0">
                    <a:moveTo>
                      <a:pt x="1759" y="492"/>
                    </a:moveTo>
                    <a:cubicBezTo>
                      <a:pt x="1751" y="495"/>
                      <a:pt x="1743" y="499"/>
                      <a:pt x="1736" y="503"/>
                    </a:cubicBezTo>
                    <a:lnTo>
                      <a:pt x="1759" y="503"/>
                    </a:lnTo>
                    <a:cubicBezTo>
                      <a:pt x="1759" y="498"/>
                      <a:pt x="1759" y="495"/>
                      <a:pt x="1759" y="492"/>
                    </a:cubicBezTo>
                    <a:close/>
                    <a:moveTo>
                      <a:pt x="2051" y="6210"/>
                    </a:moveTo>
                    <a:cubicBezTo>
                      <a:pt x="2060" y="6217"/>
                      <a:pt x="2069" y="6225"/>
                      <a:pt x="2078" y="6232"/>
                    </a:cubicBezTo>
                    <a:cubicBezTo>
                      <a:pt x="2064" y="6217"/>
                      <a:pt x="2058" y="6212"/>
                      <a:pt x="2051" y="6210"/>
                    </a:cubicBezTo>
                    <a:close/>
                    <a:moveTo>
                      <a:pt x="4452" y="6917"/>
                    </a:moveTo>
                    <a:lnTo>
                      <a:pt x="4452" y="6917"/>
                    </a:lnTo>
                    <a:cubicBezTo>
                      <a:pt x="4452" y="6917"/>
                      <a:pt x="4447" y="6917"/>
                      <a:pt x="4440" y="6919"/>
                    </a:cubicBezTo>
                    <a:lnTo>
                      <a:pt x="4440" y="6919"/>
                    </a:lnTo>
                    <a:cubicBezTo>
                      <a:pt x="4444" y="6918"/>
                      <a:pt x="4448" y="6917"/>
                      <a:pt x="4452" y="6917"/>
                    </a:cubicBezTo>
                    <a:close/>
                    <a:moveTo>
                      <a:pt x="2623" y="317"/>
                    </a:moveTo>
                    <a:cubicBezTo>
                      <a:pt x="2766" y="317"/>
                      <a:pt x="2905" y="330"/>
                      <a:pt x="3037" y="343"/>
                    </a:cubicBezTo>
                    <a:cubicBezTo>
                      <a:pt x="3311" y="389"/>
                      <a:pt x="3585" y="457"/>
                      <a:pt x="3836" y="571"/>
                    </a:cubicBezTo>
                    <a:cubicBezTo>
                      <a:pt x="4132" y="685"/>
                      <a:pt x="4429" y="868"/>
                      <a:pt x="4703" y="1073"/>
                    </a:cubicBezTo>
                    <a:cubicBezTo>
                      <a:pt x="4977" y="1302"/>
                      <a:pt x="5251" y="1553"/>
                      <a:pt x="5479" y="1849"/>
                    </a:cubicBezTo>
                    <a:cubicBezTo>
                      <a:pt x="5479" y="1849"/>
                      <a:pt x="5479" y="1849"/>
                      <a:pt x="5479" y="1849"/>
                    </a:cubicBezTo>
                    <a:lnTo>
                      <a:pt x="5479" y="1849"/>
                    </a:lnTo>
                    <a:cubicBezTo>
                      <a:pt x="5479" y="1865"/>
                      <a:pt x="5489" y="1870"/>
                      <a:pt x="5496" y="1871"/>
                    </a:cubicBezTo>
                    <a:lnTo>
                      <a:pt x="5496" y="1871"/>
                    </a:lnTo>
                    <a:cubicBezTo>
                      <a:pt x="5490" y="1864"/>
                      <a:pt x="5485" y="1857"/>
                      <a:pt x="5479" y="1849"/>
                    </a:cubicBezTo>
                    <a:lnTo>
                      <a:pt x="5479" y="1849"/>
                    </a:lnTo>
                    <a:lnTo>
                      <a:pt x="5502" y="1872"/>
                    </a:lnTo>
                    <a:cubicBezTo>
                      <a:pt x="5502" y="1872"/>
                      <a:pt x="5499" y="1872"/>
                      <a:pt x="5496" y="1871"/>
                    </a:cubicBezTo>
                    <a:lnTo>
                      <a:pt x="5496" y="1871"/>
                    </a:lnTo>
                    <a:cubicBezTo>
                      <a:pt x="5717" y="2163"/>
                      <a:pt x="5917" y="2498"/>
                      <a:pt x="6073" y="2854"/>
                    </a:cubicBezTo>
                    <a:cubicBezTo>
                      <a:pt x="6209" y="3196"/>
                      <a:pt x="6301" y="3538"/>
                      <a:pt x="6369" y="3904"/>
                    </a:cubicBezTo>
                    <a:cubicBezTo>
                      <a:pt x="6392" y="4200"/>
                      <a:pt x="6415" y="4497"/>
                      <a:pt x="6369" y="4794"/>
                    </a:cubicBezTo>
                    <a:cubicBezTo>
                      <a:pt x="6324" y="5068"/>
                      <a:pt x="6278" y="5319"/>
                      <a:pt x="6164" y="5570"/>
                    </a:cubicBezTo>
                    <a:cubicBezTo>
                      <a:pt x="6073" y="5775"/>
                      <a:pt x="5981" y="5935"/>
                      <a:pt x="5867" y="6095"/>
                    </a:cubicBezTo>
                    <a:cubicBezTo>
                      <a:pt x="5730" y="6255"/>
                      <a:pt x="5616" y="6392"/>
                      <a:pt x="5456" y="6506"/>
                    </a:cubicBezTo>
                    <a:cubicBezTo>
                      <a:pt x="5296" y="6620"/>
                      <a:pt x="5160" y="6688"/>
                      <a:pt x="4977" y="6780"/>
                    </a:cubicBezTo>
                    <a:cubicBezTo>
                      <a:pt x="4794" y="6848"/>
                      <a:pt x="4612" y="6894"/>
                      <a:pt x="4406" y="6939"/>
                    </a:cubicBezTo>
                    <a:cubicBezTo>
                      <a:pt x="4419" y="6927"/>
                      <a:pt x="4431" y="6921"/>
                      <a:pt x="4440" y="6919"/>
                    </a:cubicBezTo>
                    <a:lnTo>
                      <a:pt x="4440" y="6919"/>
                    </a:lnTo>
                    <a:cubicBezTo>
                      <a:pt x="4318" y="6940"/>
                      <a:pt x="4197" y="6951"/>
                      <a:pt x="4072" y="6951"/>
                    </a:cubicBezTo>
                    <a:cubicBezTo>
                      <a:pt x="3944" y="6951"/>
                      <a:pt x="3813" y="6939"/>
                      <a:pt x="3676" y="6917"/>
                    </a:cubicBezTo>
                    <a:cubicBezTo>
                      <a:pt x="3402" y="6871"/>
                      <a:pt x="3128" y="6803"/>
                      <a:pt x="2877" y="6688"/>
                    </a:cubicBezTo>
                    <a:cubicBezTo>
                      <a:pt x="2580" y="6551"/>
                      <a:pt x="2306" y="6392"/>
                      <a:pt x="2032" y="6209"/>
                    </a:cubicBezTo>
                    <a:cubicBezTo>
                      <a:pt x="2041" y="6209"/>
                      <a:pt x="2046" y="6209"/>
                      <a:pt x="2051" y="6210"/>
                    </a:cubicBezTo>
                    <a:lnTo>
                      <a:pt x="2051" y="6210"/>
                    </a:lnTo>
                    <a:cubicBezTo>
                      <a:pt x="1743" y="5965"/>
                      <a:pt x="1478" y="5698"/>
                      <a:pt x="1256" y="5410"/>
                    </a:cubicBezTo>
                    <a:cubicBezTo>
                      <a:pt x="1005" y="5091"/>
                      <a:pt x="823" y="4771"/>
                      <a:pt x="663" y="4406"/>
                    </a:cubicBezTo>
                    <a:cubicBezTo>
                      <a:pt x="617" y="4292"/>
                      <a:pt x="572" y="4155"/>
                      <a:pt x="526" y="4041"/>
                    </a:cubicBezTo>
                    <a:cubicBezTo>
                      <a:pt x="526" y="4018"/>
                      <a:pt x="503" y="3995"/>
                      <a:pt x="503" y="3972"/>
                    </a:cubicBezTo>
                    <a:cubicBezTo>
                      <a:pt x="503" y="3949"/>
                      <a:pt x="503" y="3927"/>
                      <a:pt x="480" y="3904"/>
                    </a:cubicBezTo>
                    <a:cubicBezTo>
                      <a:pt x="435" y="3721"/>
                      <a:pt x="389" y="3516"/>
                      <a:pt x="366" y="3333"/>
                    </a:cubicBezTo>
                    <a:cubicBezTo>
                      <a:pt x="366" y="3265"/>
                      <a:pt x="343" y="3219"/>
                      <a:pt x="343" y="3150"/>
                    </a:cubicBezTo>
                    <a:cubicBezTo>
                      <a:pt x="343" y="2899"/>
                      <a:pt x="343" y="2648"/>
                      <a:pt x="366" y="2397"/>
                    </a:cubicBezTo>
                    <a:cubicBezTo>
                      <a:pt x="366" y="2352"/>
                      <a:pt x="389" y="2306"/>
                      <a:pt x="389" y="2260"/>
                    </a:cubicBezTo>
                    <a:cubicBezTo>
                      <a:pt x="389" y="2260"/>
                      <a:pt x="389" y="2260"/>
                      <a:pt x="389" y="2237"/>
                    </a:cubicBezTo>
                    <a:cubicBezTo>
                      <a:pt x="389" y="2237"/>
                      <a:pt x="412" y="2237"/>
                      <a:pt x="412" y="2215"/>
                    </a:cubicBezTo>
                    <a:cubicBezTo>
                      <a:pt x="412" y="2215"/>
                      <a:pt x="412" y="2192"/>
                      <a:pt x="412" y="2192"/>
                    </a:cubicBezTo>
                    <a:cubicBezTo>
                      <a:pt x="412" y="2192"/>
                      <a:pt x="412" y="2192"/>
                      <a:pt x="412" y="2169"/>
                    </a:cubicBezTo>
                    <a:cubicBezTo>
                      <a:pt x="458" y="2009"/>
                      <a:pt x="503" y="1849"/>
                      <a:pt x="572" y="1690"/>
                    </a:cubicBezTo>
                    <a:cubicBezTo>
                      <a:pt x="594" y="1621"/>
                      <a:pt x="617" y="1576"/>
                      <a:pt x="640" y="1530"/>
                    </a:cubicBezTo>
                    <a:cubicBezTo>
                      <a:pt x="640" y="1507"/>
                      <a:pt x="663" y="1507"/>
                      <a:pt x="663" y="1507"/>
                    </a:cubicBezTo>
                    <a:cubicBezTo>
                      <a:pt x="663" y="1484"/>
                      <a:pt x="663" y="1484"/>
                      <a:pt x="663" y="1484"/>
                    </a:cubicBezTo>
                    <a:cubicBezTo>
                      <a:pt x="663" y="1484"/>
                      <a:pt x="663" y="1484"/>
                      <a:pt x="686" y="1461"/>
                    </a:cubicBezTo>
                    <a:cubicBezTo>
                      <a:pt x="686" y="1439"/>
                      <a:pt x="686" y="1439"/>
                      <a:pt x="686" y="1439"/>
                    </a:cubicBezTo>
                    <a:cubicBezTo>
                      <a:pt x="709" y="1439"/>
                      <a:pt x="709" y="1416"/>
                      <a:pt x="709" y="1416"/>
                    </a:cubicBezTo>
                    <a:cubicBezTo>
                      <a:pt x="709" y="1416"/>
                      <a:pt x="709" y="1416"/>
                      <a:pt x="709" y="1393"/>
                    </a:cubicBezTo>
                    <a:cubicBezTo>
                      <a:pt x="709" y="1393"/>
                      <a:pt x="731" y="1393"/>
                      <a:pt x="731" y="1370"/>
                    </a:cubicBezTo>
                    <a:cubicBezTo>
                      <a:pt x="731" y="1370"/>
                      <a:pt x="754" y="1347"/>
                      <a:pt x="754" y="1347"/>
                    </a:cubicBezTo>
                    <a:cubicBezTo>
                      <a:pt x="800" y="1279"/>
                      <a:pt x="823" y="1233"/>
                      <a:pt x="868" y="1165"/>
                    </a:cubicBezTo>
                    <a:cubicBezTo>
                      <a:pt x="982" y="1028"/>
                      <a:pt x="1119" y="891"/>
                      <a:pt x="1256" y="777"/>
                    </a:cubicBezTo>
                    <a:cubicBezTo>
                      <a:pt x="1302" y="754"/>
                      <a:pt x="1325" y="731"/>
                      <a:pt x="1348" y="708"/>
                    </a:cubicBezTo>
                    <a:cubicBezTo>
                      <a:pt x="1485" y="617"/>
                      <a:pt x="1599" y="548"/>
                      <a:pt x="1736" y="503"/>
                    </a:cubicBezTo>
                    <a:cubicBezTo>
                      <a:pt x="1759" y="480"/>
                      <a:pt x="1759" y="480"/>
                      <a:pt x="1759" y="480"/>
                    </a:cubicBezTo>
                    <a:cubicBezTo>
                      <a:pt x="1759" y="480"/>
                      <a:pt x="1759" y="480"/>
                      <a:pt x="1759" y="492"/>
                    </a:cubicBezTo>
                    <a:lnTo>
                      <a:pt x="1759" y="492"/>
                    </a:lnTo>
                    <a:cubicBezTo>
                      <a:pt x="1890" y="429"/>
                      <a:pt x="2041" y="387"/>
                      <a:pt x="2192" y="366"/>
                    </a:cubicBezTo>
                    <a:cubicBezTo>
                      <a:pt x="2192" y="366"/>
                      <a:pt x="2215" y="366"/>
                      <a:pt x="2215" y="343"/>
                    </a:cubicBezTo>
                    <a:lnTo>
                      <a:pt x="2306" y="343"/>
                    </a:lnTo>
                    <a:cubicBezTo>
                      <a:pt x="2412" y="324"/>
                      <a:pt x="2519" y="317"/>
                      <a:pt x="2623" y="317"/>
                    </a:cubicBezTo>
                    <a:close/>
                    <a:moveTo>
                      <a:pt x="2329" y="1"/>
                    </a:moveTo>
                    <a:cubicBezTo>
                      <a:pt x="2238" y="23"/>
                      <a:pt x="2147" y="46"/>
                      <a:pt x="2055" y="46"/>
                    </a:cubicBezTo>
                    <a:cubicBezTo>
                      <a:pt x="1941" y="69"/>
                      <a:pt x="1827" y="115"/>
                      <a:pt x="1736" y="160"/>
                    </a:cubicBezTo>
                    <a:cubicBezTo>
                      <a:pt x="1622" y="183"/>
                      <a:pt x="1507" y="252"/>
                      <a:pt x="1393" y="297"/>
                    </a:cubicBezTo>
                    <a:cubicBezTo>
                      <a:pt x="1211" y="411"/>
                      <a:pt x="1051" y="526"/>
                      <a:pt x="891" y="663"/>
                    </a:cubicBezTo>
                    <a:cubicBezTo>
                      <a:pt x="709" y="822"/>
                      <a:pt x="572" y="1028"/>
                      <a:pt x="435" y="1210"/>
                    </a:cubicBezTo>
                    <a:cubicBezTo>
                      <a:pt x="435" y="1210"/>
                      <a:pt x="435" y="1233"/>
                      <a:pt x="435" y="1233"/>
                    </a:cubicBezTo>
                    <a:cubicBezTo>
                      <a:pt x="435" y="1233"/>
                      <a:pt x="435" y="1233"/>
                      <a:pt x="412" y="1256"/>
                    </a:cubicBezTo>
                    <a:cubicBezTo>
                      <a:pt x="321" y="1439"/>
                      <a:pt x="229" y="1621"/>
                      <a:pt x="184" y="1804"/>
                    </a:cubicBezTo>
                    <a:cubicBezTo>
                      <a:pt x="184" y="1804"/>
                      <a:pt x="161" y="1827"/>
                      <a:pt x="161" y="1849"/>
                    </a:cubicBezTo>
                    <a:cubicBezTo>
                      <a:pt x="138" y="1918"/>
                      <a:pt x="115" y="1964"/>
                      <a:pt x="115" y="2032"/>
                    </a:cubicBezTo>
                    <a:cubicBezTo>
                      <a:pt x="69" y="2215"/>
                      <a:pt x="47" y="2374"/>
                      <a:pt x="24" y="2557"/>
                    </a:cubicBezTo>
                    <a:cubicBezTo>
                      <a:pt x="1" y="2762"/>
                      <a:pt x="1" y="2968"/>
                      <a:pt x="24" y="3173"/>
                    </a:cubicBezTo>
                    <a:cubicBezTo>
                      <a:pt x="47" y="3402"/>
                      <a:pt x="92" y="3630"/>
                      <a:pt x="138" y="3858"/>
                    </a:cubicBezTo>
                    <a:cubicBezTo>
                      <a:pt x="161" y="3949"/>
                      <a:pt x="184" y="4063"/>
                      <a:pt x="229" y="4155"/>
                    </a:cubicBezTo>
                    <a:cubicBezTo>
                      <a:pt x="298" y="4383"/>
                      <a:pt x="389" y="4588"/>
                      <a:pt x="480" y="4794"/>
                    </a:cubicBezTo>
                    <a:cubicBezTo>
                      <a:pt x="594" y="5045"/>
                      <a:pt x="754" y="5273"/>
                      <a:pt x="914" y="5501"/>
                    </a:cubicBezTo>
                    <a:cubicBezTo>
                      <a:pt x="914" y="5501"/>
                      <a:pt x="914" y="5524"/>
                      <a:pt x="937" y="5524"/>
                    </a:cubicBezTo>
                    <a:cubicBezTo>
                      <a:pt x="1097" y="5753"/>
                      <a:pt x="1279" y="5958"/>
                      <a:pt x="1485" y="6141"/>
                    </a:cubicBezTo>
                    <a:cubicBezTo>
                      <a:pt x="1485" y="6163"/>
                      <a:pt x="1507" y="6186"/>
                      <a:pt x="1530" y="6209"/>
                    </a:cubicBezTo>
                    <a:lnTo>
                      <a:pt x="1553" y="6209"/>
                    </a:lnTo>
                    <a:cubicBezTo>
                      <a:pt x="1622" y="6278"/>
                      <a:pt x="1713" y="6346"/>
                      <a:pt x="1804" y="6414"/>
                    </a:cubicBezTo>
                    <a:cubicBezTo>
                      <a:pt x="2169" y="6711"/>
                      <a:pt x="2603" y="6962"/>
                      <a:pt x="3060" y="7099"/>
                    </a:cubicBezTo>
                    <a:cubicBezTo>
                      <a:pt x="3265" y="7191"/>
                      <a:pt x="3493" y="7236"/>
                      <a:pt x="3722" y="7259"/>
                    </a:cubicBezTo>
                    <a:cubicBezTo>
                      <a:pt x="3826" y="7268"/>
                      <a:pt x="3933" y="7274"/>
                      <a:pt x="4042" y="7274"/>
                    </a:cubicBezTo>
                    <a:cubicBezTo>
                      <a:pt x="4196" y="7274"/>
                      <a:pt x="4351" y="7263"/>
                      <a:pt x="4498" y="7236"/>
                    </a:cubicBezTo>
                    <a:cubicBezTo>
                      <a:pt x="4726" y="7213"/>
                      <a:pt x="4931" y="7145"/>
                      <a:pt x="5137" y="7054"/>
                    </a:cubicBezTo>
                    <a:cubicBezTo>
                      <a:pt x="5251" y="7008"/>
                      <a:pt x="5342" y="6962"/>
                      <a:pt x="5433" y="6894"/>
                    </a:cubicBezTo>
                    <a:cubicBezTo>
                      <a:pt x="5548" y="6848"/>
                      <a:pt x="5662" y="6757"/>
                      <a:pt x="5753" y="6688"/>
                    </a:cubicBezTo>
                    <a:cubicBezTo>
                      <a:pt x="5913" y="6551"/>
                      <a:pt x="6050" y="6369"/>
                      <a:pt x="6187" y="6209"/>
                    </a:cubicBezTo>
                    <a:cubicBezTo>
                      <a:pt x="6324" y="6004"/>
                      <a:pt x="6438" y="5798"/>
                      <a:pt x="6529" y="5570"/>
                    </a:cubicBezTo>
                    <a:cubicBezTo>
                      <a:pt x="6598" y="5342"/>
                      <a:pt x="6666" y="5113"/>
                      <a:pt x="6689" y="4885"/>
                    </a:cubicBezTo>
                    <a:cubicBezTo>
                      <a:pt x="6712" y="4634"/>
                      <a:pt x="6734" y="4360"/>
                      <a:pt x="6712" y="4109"/>
                    </a:cubicBezTo>
                    <a:cubicBezTo>
                      <a:pt x="6666" y="3630"/>
                      <a:pt x="6552" y="3173"/>
                      <a:pt x="6369" y="2740"/>
                    </a:cubicBezTo>
                    <a:cubicBezTo>
                      <a:pt x="6278" y="2534"/>
                      <a:pt x="6187" y="2329"/>
                      <a:pt x="6073" y="2123"/>
                    </a:cubicBezTo>
                    <a:cubicBezTo>
                      <a:pt x="5936" y="1941"/>
                      <a:pt x="5799" y="1735"/>
                      <a:pt x="5662" y="1553"/>
                    </a:cubicBezTo>
                    <a:cubicBezTo>
                      <a:pt x="5365" y="1187"/>
                      <a:pt x="5000" y="845"/>
                      <a:pt x="4589" y="594"/>
                    </a:cubicBezTo>
                    <a:cubicBezTo>
                      <a:pt x="4178" y="320"/>
                      <a:pt x="3699" y="138"/>
                      <a:pt x="3219" y="46"/>
                    </a:cubicBezTo>
                    <a:cubicBezTo>
                      <a:pt x="3060" y="1"/>
                      <a:pt x="2900" y="1"/>
                      <a:pt x="274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11" name="Google Shape;1511;p22"/>
              <p:cNvSpPr/>
              <p:nvPr/>
            </p:nvSpPr>
            <p:spPr>
              <a:xfrm>
                <a:off x="5140156" y="591480"/>
                <a:ext cx="55574" cy="55547"/>
              </a:xfrm>
              <a:custGeom>
                <a:avLst/>
                <a:gdLst/>
                <a:ahLst/>
                <a:cxnLst/>
                <a:rect l="l" t="t" r="r" b="b"/>
                <a:pathLst>
                  <a:path w="2056" h="2055" extrusionOk="0">
                    <a:moveTo>
                      <a:pt x="1119" y="320"/>
                    </a:moveTo>
                    <a:cubicBezTo>
                      <a:pt x="1188" y="343"/>
                      <a:pt x="1234" y="365"/>
                      <a:pt x="1302" y="365"/>
                    </a:cubicBezTo>
                    <a:cubicBezTo>
                      <a:pt x="1348" y="411"/>
                      <a:pt x="1416" y="434"/>
                      <a:pt x="1462" y="480"/>
                    </a:cubicBezTo>
                    <a:cubicBezTo>
                      <a:pt x="1507" y="502"/>
                      <a:pt x="1553" y="548"/>
                      <a:pt x="1599" y="594"/>
                    </a:cubicBezTo>
                    <a:cubicBezTo>
                      <a:pt x="1622" y="639"/>
                      <a:pt x="1644" y="685"/>
                      <a:pt x="1690" y="754"/>
                    </a:cubicBezTo>
                    <a:cubicBezTo>
                      <a:pt x="1713" y="822"/>
                      <a:pt x="1713" y="890"/>
                      <a:pt x="1736" y="959"/>
                    </a:cubicBezTo>
                    <a:cubicBezTo>
                      <a:pt x="1736" y="1005"/>
                      <a:pt x="1736" y="1050"/>
                      <a:pt x="1736" y="1119"/>
                    </a:cubicBezTo>
                    <a:cubicBezTo>
                      <a:pt x="1713" y="1187"/>
                      <a:pt x="1713" y="1233"/>
                      <a:pt x="1690" y="1301"/>
                    </a:cubicBezTo>
                    <a:cubicBezTo>
                      <a:pt x="1667" y="1370"/>
                      <a:pt x="1622" y="1415"/>
                      <a:pt x="1599" y="1461"/>
                    </a:cubicBezTo>
                    <a:cubicBezTo>
                      <a:pt x="1553" y="1507"/>
                      <a:pt x="1507" y="1552"/>
                      <a:pt x="1485" y="1575"/>
                    </a:cubicBezTo>
                    <a:cubicBezTo>
                      <a:pt x="1416" y="1621"/>
                      <a:pt x="1370" y="1644"/>
                      <a:pt x="1325" y="1667"/>
                    </a:cubicBezTo>
                    <a:cubicBezTo>
                      <a:pt x="1256" y="1689"/>
                      <a:pt x="1188" y="1712"/>
                      <a:pt x="1142" y="1735"/>
                    </a:cubicBezTo>
                    <a:lnTo>
                      <a:pt x="960" y="1735"/>
                    </a:lnTo>
                    <a:cubicBezTo>
                      <a:pt x="891" y="1712"/>
                      <a:pt x="823" y="1712"/>
                      <a:pt x="754" y="1667"/>
                    </a:cubicBezTo>
                    <a:cubicBezTo>
                      <a:pt x="709" y="1644"/>
                      <a:pt x="663" y="1621"/>
                      <a:pt x="594" y="1598"/>
                    </a:cubicBezTo>
                    <a:cubicBezTo>
                      <a:pt x="594" y="1575"/>
                      <a:pt x="572" y="1552"/>
                      <a:pt x="549" y="1530"/>
                    </a:cubicBezTo>
                    <a:cubicBezTo>
                      <a:pt x="526" y="1507"/>
                      <a:pt x="480" y="1484"/>
                      <a:pt x="457" y="1461"/>
                    </a:cubicBezTo>
                    <a:cubicBezTo>
                      <a:pt x="457" y="1438"/>
                      <a:pt x="457" y="1438"/>
                      <a:pt x="457" y="1438"/>
                    </a:cubicBezTo>
                    <a:cubicBezTo>
                      <a:pt x="435" y="1393"/>
                      <a:pt x="412" y="1347"/>
                      <a:pt x="389" y="1301"/>
                    </a:cubicBezTo>
                    <a:cubicBezTo>
                      <a:pt x="366" y="1256"/>
                      <a:pt x="343" y="1210"/>
                      <a:pt x="343" y="1164"/>
                    </a:cubicBezTo>
                    <a:cubicBezTo>
                      <a:pt x="343" y="1142"/>
                      <a:pt x="343" y="1119"/>
                      <a:pt x="321" y="1119"/>
                    </a:cubicBezTo>
                    <a:cubicBezTo>
                      <a:pt x="321" y="1050"/>
                      <a:pt x="321" y="1005"/>
                      <a:pt x="321" y="959"/>
                    </a:cubicBezTo>
                    <a:cubicBezTo>
                      <a:pt x="343" y="913"/>
                      <a:pt x="343" y="868"/>
                      <a:pt x="366" y="799"/>
                    </a:cubicBezTo>
                    <a:cubicBezTo>
                      <a:pt x="366" y="799"/>
                      <a:pt x="366" y="776"/>
                      <a:pt x="389" y="754"/>
                    </a:cubicBezTo>
                    <a:cubicBezTo>
                      <a:pt x="389" y="731"/>
                      <a:pt x="389" y="731"/>
                      <a:pt x="412" y="708"/>
                    </a:cubicBezTo>
                    <a:cubicBezTo>
                      <a:pt x="412" y="708"/>
                      <a:pt x="412" y="708"/>
                      <a:pt x="412" y="685"/>
                    </a:cubicBezTo>
                    <a:cubicBezTo>
                      <a:pt x="435" y="662"/>
                      <a:pt x="435" y="639"/>
                      <a:pt x="457" y="617"/>
                    </a:cubicBezTo>
                    <a:cubicBezTo>
                      <a:pt x="457" y="617"/>
                      <a:pt x="457" y="617"/>
                      <a:pt x="457" y="594"/>
                    </a:cubicBezTo>
                    <a:cubicBezTo>
                      <a:pt x="503" y="548"/>
                      <a:pt x="549" y="502"/>
                      <a:pt x="594" y="480"/>
                    </a:cubicBezTo>
                    <a:cubicBezTo>
                      <a:pt x="663" y="434"/>
                      <a:pt x="709" y="388"/>
                      <a:pt x="777" y="365"/>
                    </a:cubicBezTo>
                    <a:lnTo>
                      <a:pt x="800" y="365"/>
                    </a:lnTo>
                    <a:cubicBezTo>
                      <a:pt x="845" y="343"/>
                      <a:pt x="891" y="343"/>
                      <a:pt x="937" y="320"/>
                    </a:cubicBezTo>
                    <a:close/>
                    <a:moveTo>
                      <a:pt x="891" y="0"/>
                    </a:moveTo>
                    <a:cubicBezTo>
                      <a:pt x="891" y="0"/>
                      <a:pt x="868" y="0"/>
                      <a:pt x="868" y="23"/>
                    </a:cubicBezTo>
                    <a:lnTo>
                      <a:pt x="823" y="23"/>
                    </a:lnTo>
                    <a:cubicBezTo>
                      <a:pt x="777" y="23"/>
                      <a:pt x="754" y="46"/>
                      <a:pt x="709" y="46"/>
                    </a:cubicBezTo>
                    <a:cubicBezTo>
                      <a:pt x="686" y="46"/>
                      <a:pt x="663" y="69"/>
                      <a:pt x="663" y="69"/>
                    </a:cubicBezTo>
                    <a:cubicBezTo>
                      <a:pt x="640" y="69"/>
                      <a:pt x="617" y="92"/>
                      <a:pt x="594" y="92"/>
                    </a:cubicBezTo>
                    <a:cubicBezTo>
                      <a:pt x="572" y="114"/>
                      <a:pt x="549" y="114"/>
                      <a:pt x="526" y="137"/>
                    </a:cubicBezTo>
                    <a:cubicBezTo>
                      <a:pt x="457" y="160"/>
                      <a:pt x="412" y="206"/>
                      <a:pt x="366" y="229"/>
                    </a:cubicBezTo>
                    <a:cubicBezTo>
                      <a:pt x="366" y="251"/>
                      <a:pt x="366" y="251"/>
                      <a:pt x="366" y="251"/>
                    </a:cubicBezTo>
                    <a:cubicBezTo>
                      <a:pt x="343" y="251"/>
                      <a:pt x="321" y="274"/>
                      <a:pt x="298" y="297"/>
                    </a:cubicBezTo>
                    <a:cubicBezTo>
                      <a:pt x="252" y="343"/>
                      <a:pt x="206" y="411"/>
                      <a:pt x="161" y="457"/>
                    </a:cubicBezTo>
                    <a:cubicBezTo>
                      <a:pt x="161" y="457"/>
                      <a:pt x="161" y="457"/>
                      <a:pt x="161" y="480"/>
                    </a:cubicBezTo>
                    <a:cubicBezTo>
                      <a:pt x="161" y="480"/>
                      <a:pt x="138" y="502"/>
                      <a:pt x="138" y="502"/>
                    </a:cubicBezTo>
                    <a:cubicBezTo>
                      <a:pt x="115" y="548"/>
                      <a:pt x="92" y="594"/>
                      <a:pt x="69" y="662"/>
                    </a:cubicBezTo>
                    <a:cubicBezTo>
                      <a:pt x="69" y="685"/>
                      <a:pt x="47" y="731"/>
                      <a:pt x="47" y="754"/>
                    </a:cubicBezTo>
                    <a:cubicBezTo>
                      <a:pt x="47" y="776"/>
                      <a:pt x="24" y="776"/>
                      <a:pt x="24" y="776"/>
                    </a:cubicBezTo>
                    <a:cubicBezTo>
                      <a:pt x="1" y="868"/>
                      <a:pt x="1" y="959"/>
                      <a:pt x="1" y="1050"/>
                    </a:cubicBezTo>
                    <a:cubicBezTo>
                      <a:pt x="1" y="1050"/>
                      <a:pt x="1" y="1050"/>
                      <a:pt x="1" y="1073"/>
                    </a:cubicBezTo>
                    <a:cubicBezTo>
                      <a:pt x="1" y="1073"/>
                      <a:pt x="1" y="1073"/>
                      <a:pt x="1" y="1096"/>
                    </a:cubicBezTo>
                    <a:cubicBezTo>
                      <a:pt x="1" y="1142"/>
                      <a:pt x="1" y="1187"/>
                      <a:pt x="24" y="1233"/>
                    </a:cubicBezTo>
                    <a:cubicBezTo>
                      <a:pt x="24" y="1278"/>
                      <a:pt x="47" y="1347"/>
                      <a:pt x="69" y="1393"/>
                    </a:cubicBezTo>
                    <a:cubicBezTo>
                      <a:pt x="92" y="1438"/>
                      <a:pt x="115" y="1484"/>
                      <a:pt x="115" y="1530"/>
                    </a:cubicBezTo>
                    <a:cubicBezTo>
                      <a:pt x="138" y="1552"/>
                      <a:pt x="161" y="1598"/>
                      <a:pt x="184" y="1621"/>
                    </a:cubicBezTo>
                    <a:cubicBezTo>
                      <a:pt x="206" y="1667"/>
                      <a:pt x="252" y="1689"/>
                      <a:pt x="275" y="1735"/>
                    </a:cubicBezTo>
                    <a:cubicBezTo>
                      <a:pt x="343" y="1803"/>
                      <a:pt x="435" y="1872"/>
                      <a:pt x="503" y="1918"/>
                    </a:cubicBezTo>
                    <a:cubicBezTo>
                      <a:pt x="594" y="1963"/>
                      <a:pt x="686" y="2009"/>
                      <a:pt x="777" y="2032"/>
                    </a:cubicBezTo>
                    <a:cubicBezTo>
                      <a:pt x="891" y="2055"/>
                      <a:pt x="1005" y="2055"/>
                      <a:pt x="1119" y="2055"/>
                    </a:cubicBezTo>
                    <a:cubicBezTo>
                      <a:pt x="1507" y="2032"/>
                      <a:pt x="1850" y="1758"/>
                      <a:pt x="1987" y="1415"/>
                    </a:cubicBezTo>
                    <a:cubicBezTo>
                      <a:pt x="2032" y="1324"/>
                      <a:pt x="2055" y="1233"/>
                      <a:pt x="2055" y="1142"/>
                    </a:cubicBezTo>
                    <a:cubicBezTo>
                      <a:pt x="2055" y="1096"/>
                      <a:pt x="2055" y="1050"/>
                      <a:pt x="2055" y="1005"/>
                    </a:cubicBezTo>
                    <a:cubicBezTo>
                      <a:pt x="2055" y="959"/>
                      <a:pt x="2055" y="890"/>
                      <a:pt x="2055" y="845"/>
                    </a:cubicBezTo>
                    <a:cubicBezTo>
                      <a:pt x="2032" y="754"/>
                      <a:pt x="2010" y="662"/>
                      <a:pt x="1964" y="594"/>
                    </a:cubicBezTo>
                    <a:cubicBezTo>
                      <a:pt x="1918" y="502"/>
                      <a:pt x="1873" y="434"/>
                      <a:pt x="1827" y="365"/>
                    </a:cubicBezTo>
                    <a:cubicBezTo>
                      <a:pt x="1713" y="229"/>
                      <a:pt x="1576" y="114"/>
                      <a:pt x="1393" y="69"/>
                    </a:cubicBezTo>
                    <a:cubicBezTo>
                      <a:pt x="1325" y="46"/>
                      <a:pt x="1256" y="23"/>
                      <a:pt x="118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12" name="Google Shape;1512;p22"/>
              <p:cNvSpPr/>
              <p:nvPr/>
            </p:nvSpPr>
            <p:spPr>
              <a:xfrm>
                <a:off x="4916835" y="388484"/>
                <a:ext cx="59871" cy="54033"/>
              </a:xfrm>
              <a:custGeom>
                <a:avLst/>
                <a:gdLst/>
                <a:ahLst/>
                <a:cxnLst/>
                <a:rect l="l" t="t" r="r" b="b"/>
                <a:pathLst>
                  <a:path w="2215" h="1999" extrusionOk="0">
                    <a:moveTo>
                      <a:pt x="1438" y="320"/>
                    </a:moveTo>
                    <a:cubicBezTo>
                      <a:pt x="1484" y="343"/>
                      <a:pt x="1552" y="343"/>
                      <a:pt x="1598" y="366"/>
                    </a:cubicBezTo>
                    <a:cubicBezTo>
                      <a:pt x="1621" y="389"/>
                      <a:pt x="1666" y="412"/>
                      <a:pt x="1712" y="434"/>
                    </a:cubicBezTo>
                    <a:cubicBezTo>
                      <a:pt x="1735" y="457"/>
                      <a:pt x="1758" y="480"/>
                      <a:pt x="1758" y="503"/>
                    </a:cubicBezTo>
                    <a:cubicBezTo>
                      <a:pt x="1803" y="526"/>
                      <a:pt x="1826" y="571"/>
                      <a:pt x="1826" y="617"/>
                    </a:cubicBezTo>
                    <a:cubicBezTo>
                      <a:pt x="1849" y="663"/>
                      <a:pt x="1849" y="686"/>
                      <a:pt x="1872" y="731"/>
                    </a:cubicBezTo>
                    <a:cubicBezTo>
                      <a:pt x="1872" y="777"/>
                      <a:pt x="1872" y="822"/>
                      <a:pt x="1872" y="891"/>
                    </a:cubicBezTo>
                    <a:cubicBezTo>
                      <a:pt x="1849" y="937"/>
                      <a:pt x="1826" y="982"/>
                      <a:pt x="1826" y="1051"/>
                    </a:cubicBezTo>
                    <a:cubicBezTo>
                      <a:pt x="1781" y="1119"/>
                      <a:pt x="1735" y="1188"/>
                      <a:pt x="1689" y="1256"/>
                    </a:cubicBezTo>
                    <a:cubicBezTo>
                      <a:pt x="1621" y="1325"/>
                      <a:pt x="1575" y="1393"/>
                      <a:pt x="1507" y="1439"/>
                    </a:cubicBezTo>
                    <a:cubicBezTo>
                      <a:pt x="1415" y="1507"/>
                      <a:pt x="1347" y="1553"/>
                      <a:pt x="1256" y="1599"/>
                    </a:cubicBezTo>
                    <a:cubicBezTo>
                      <a:pt x="1164" y="1621"/>
                      <a:pt x="1096" y="1644"/>
                      <a:pt x="1005" y="1667"/>
                    </a:cubicBezTo>
                    <a:lnTo>
                      <a:pt x="776" y="1667"/>
                    </a:lnTo>
                    <a:cubicBezTo>
                      <a:pt x="731" y="1667"/>
                      <a:pt x="662" y="1644"/>
                      <a:pt x="616" y="1621"/>
                    </a:cubicBezTo>
                    <a:cubicBezTo>
                      <a:pt x="594" y="1599"/>
                      <a:pt x="548" y="1599"/>
                      <a:pt x="525" y="1576"/>
                    </a:cubicBezTo>
                    <a:cubicBezTo>
                      <a:pt x="480" y="1553"/>
                      <a:pt x="457" y="1507"/>
                      <a:pt x="434" y="1484"/>
                    </a:cubicBezTo>
                    <a:cubicBezTo>
                      <a:pt x="411" y="1462"/>
                      <a:pt x="388" y="1416"/>
                      <a:pt x="365" y="1393"/>
                    </a:cubicBezTo>
                    <a:cubicBezTo>
                      <a:pt x="365" y="1347"/>
                      <a:pt x="343" y="1302"/>
                      <a:pt x="343" y="1256"/>
                    </a:cubicBezTo>
                    <a:cubicBezTo>
                      <a:pt x="343" y="1210"/>
                      <a:pt x="343" y="1165"/>
                      <a:pt x="343" y="1142"/>
                    </a:cubicBezTo>
                    <a:cubicBezTo>
                      <a:pt x="365" y="1074"/>
                      <a:pt x="365" y="1005"/>
                      <a:pt x="388" y="937"/>
                    </a:cubicBezTo>
                    <a:cubicBezTo>
                      <a:pt x="434" y="868"/>
                      <a:pt x="480" y="800"/>
                      <a:pt x="525" y="731"/>
                    </a:cubicBezTo>
                    <a:cubicBezTo>
                      <a:pt x="571" y="663"/>
                      <a:pt x="639" y="594"/>
                      <a:pt x="708" y="549"/>
                    </a:cubicBezTo>
                    <a:cubicBezTo>
                      <a:pt x="799" y="480"/>
                      <a:pt x="868" y="434"/>
                      <a:pt x="959" y="389"/>
                    </a:cubicBezTo>
                    <a:cubicBezTo>
                      <a:pt x="1050" y="366"/>
                      <a:pt x="1119" y="343"/>
                      <a:pt x="1210" y="320"/>
                    </a:cubicBezTo>
                    <a:close/>
                    <a:moveTo>
                      <a:pt x="1141" y="1"/>
                    </a:moveTo>
                    <a:cubicBezTo>
                      <a:pt x="1119" y="24"/>
                      <a:pt x="1096" y="24"/>
                      <a:pt x="1073" y="24"/>
                    </a:cubicBezTo>
                    <a:lnTo>
                      <a:pt x="1050" y="24"/>
                    </a:lnTo>
                    <a:cubicBezTo>
                      <a:pt x="1027" y="24"/>
                      <a:pt x="1027" y="46"/>
                      <a:pt x="1005" y="46"/>
                    </a:cubicBezTo>
                    <a:cubicBezTo>
                      <a:pt x="959" y="46"/>
                      <a:pt x="936" y="69"/>
                      <a:pt x="890" y="69"/>
                    </a:cubicBezTo>
                    <a:cubicBezTo>
                      <a:pt x="845" y="92"/>
                      <a:pt x="776" y="115"/>
                      <a:pt x="708" y="161"/>
                    </a:cubicBezTo>
                    <a:cubicBezTo>
                      <a:pt x="708" y="161"/>
                      <a:pt x="685" y="161"/>
                      <a:pt x="685" y="183"/>
                    </a:cubicBezTo>
                    <a:cubicBezTo>
                      <a:pt x="548" y="252"/>
                      <a:pt x="434" y="343"/>
                      <a:pt x="320" y="457"/>
                    </a:cubicBezTo>
                    <a:cubicBezTo>
                      <a:pt x="274" y="503"/>
                      <a:pt x="251" y="571"/>
                      <a:pt x="206" y="617"/>
                    </a:cubicBezTo>
                    <a:cubicBezTo>
                      <a:pt x="206" y="640"/>
                      <a:pt x="183" y="663"/>
                      <a:pt x="183" y="663"/>
                    </a:cubicBezTo>
                    <a:cubicBezTo>
                      <a:pt x="160" y="686"/>
                      <a:pt x="160" y="686"/>
                      <a:pt x="160" y="708"/>
                    </a:cubicBezTo>
                    <a:cubicBezTo>
                      <a:pt x="114" y="754"/>
                      <a:pt x="91" y="822"/>
                      <a:pt x="69" y="891"/>
                    </a:cubicBezTo>
                    <a:cubicBezTo>
                      <a:pt x="23" y="982"/>
                      <a:pt x="23" y="1074"/>
                      <a:pt x="23" y="1165"/>
                    </a:cubicBezTo>
                    <a:cubicBezTo>
                      <a:pt x="0" y="1256"/>
                      <a:pt x="23" y="1347"/>
                      <a:pt x="46" y="1439"/>
                    </a:cubicBezTo>
                    <a:cubicBezTo>
                      <a:pt x="69" y="1507"/>
                      <a:pt x="114" y="1576"/>
                      <a:pt x="137" y="1644"/>
                    </a:cubicBezTo>
                    <a:cubicBezTo>
                      <a:pt x="183" y="1690"/>
                      <a:pt x="228" y="1735"/>
                      <a:pt x="274" y="1781"/>
                    </a:cubicBezTo>
                    <a:cubicBezTo>
                      <a:pt x="388" y="1895"/>
                      <a:pt x="548" y="1964"/>
                      <a:pt x="708" y="1987"/>
                    </a:cubicBezTo>
                    <a:cubicBezTo>
                      <a:pt x="763" y="1994"/>
                      <a:pt x="818" y="1998"/>
                      <a:pt x="874" y="1998"/>
                    </a:cubicBezTo>
                    <a:cubicBezTo>
                      <a:pt x="1143" y="1998"/>
                      <a:pt x="1417" y="1910"/>
                      <a:pt x="1644" y="1758"/>
                    </a:cubicBezTo>
                    <a:cubicBezTo>
                      <a:pt x="1918" y="1553"/>
                      <a:pt x="2123" y="1279"/>
                      <a:pt x="2169" y="959"/>
                    </a:cubicBezTo>
                    <a:cubicBezTo>
                      <a:pt x="2214" y="800"/>
                      <a:pt x="2191" y="617"/>
                      <a:pt x="2123" y="480"/>
                    </a:cubicBezTo>
                    <a:cubicBezTo>
                      <a:pt x="2100" y="389"/>
                      <a:pt x="2054" y="343"/>
                      <a:pt x="2009" y="275"/>
                    </a:cubicBezTo>
                    <a:cubicBezTo>
                      <a:pt x="1940" y="206"/>
                      <a:pt x="1872" y="161"/>
                      <a:pt x="1803" y="115"/>
                    </a:cubicBezTo>
                    <a:cubicBezTo>
                      <a:pt x="1735" y="69"/>
                      <a:pt x="1666" y="46"/>
                      <a:pt x="1598" y="24"/>
                    </a:cubicBezTo>
                    <a:cubicBezTo>
                      <a:pt x="1529" y="1"/>
                      <a:pt x="1438" y="1"/>
                      <a:pt x="137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13" name="Google Shape;1513;p22"/>
              <p:cNvSpPr/>
              <p:nvPr/>
            </p:nvSpPr>
            <p:spPr>
              <a:xfrm>
                <a:off x="4918673" y="226223"/>
                <a:ext cx="36436" cy="54168"/>
              </a:xfrm>
              <a:custGeom>
                <a:avLst/>
                <a:gdLst/>
                <a:ahLst/>
                <a:cxnLst/>
                <a:rect l="l" t="t" r="r" b="b"/>
                <a:pathLst>
                  <a:path w="1348" h="2004" extrusionOk="0">
                    <a:moveTo>
                      <a:pt x="275" y="1"/>
                    </a:moveTo>
                    <a:cubicBezTo>
                      <a:pt x="183" y="24"/>
                      <a:pt x="115" y="69"/>
                      <a:pt x="46" y="138"/>
                    </a:cubicBezTo>
                    <a:cubicBezTo>
                      <a:pt x="1" y="206"/>
                      <a:pt x="1" y="297"/>
                      <a:pt x="1" y="389"/>
                    </a:cubicBezTo>
                    <a:cubicBezTo>
                      <a:pt x="1" y="685"/>
                      <a:pt x="23" y="1005"/>
                      <a:pt x="160" y="1302"/>
                    </a:cubicBezTo>
                    <a:cubicBezTo>
                      <a:pt x="229" y="1439"/>
                      <a:pt x="320" y="1553"/>
                      <a:pt x="412" y="1644"/>
                    </a:cubicBezTo>
                    <a:cubicBezTo>
                      <a:pt x="480" y="1713"/>
                      <a:pt x="548" y="1781"/>
                      <a:pt x="640" y="1827"/>
                    </a:cubicBezTo>
                    <a:cubicBezTo>
                      <a:pt x="731" y="1895"/>
                      <a:pt x="822" y="1941"/>
                      <a:pt x="914" y="1987"/>
                    </a:cubicBezTo>
                    <a:cubicBezTo>
                      <a:pt x="943" y="1998"/>
                      <a:pt x="976" y="2004"/>
                      <a:pt x="1009" y="2004"/>
                    </a:cubicBezTo>
                    <a:cubicBezTo>
                      <a:pt x="1106" y="2004"/>
                      <a:pt x="1211" y="1957"/>
                      <a:pt x="1279" y="1872"/>
                    </a:cubicBezTo>
                    <a:cubicBezTo>
                      <a:pt x="1325" y="1804"/>
                      <a:pt x="1347" y="1735"/>
                      <a:pt x="1325" y="1644"/>
                    </a:cubicBezTo>
                    <a:cubicBezTo>
                      <a:pt x="1325" y="1576"/>
                      <a:pt x="1279" y="1484"/>
                      <a:pt x="1210" y="1439"/>
                    </a:cubicBezTo>
                    <a:cubicBezTo>
                      <a:pt x="1119" y="1393"/>
                      <a:pt x="1028" y="1325"/>
                      <a:pt x="937" y="1256"/>
                    </a:cubicBezTo>
                    <a:cubicBezTo>
                      <a:pt x="891" y="1188"/>
                      <a:pt x="822" y="1119"/>
                      <a:pt x="777" y="1051"/>
                    </a:cubicBezTo>
                    <a:cubicBezTo>
                      <a:pt x="754" y="1005"/>
                      <a:pt x="731" y="959"/>
                      <a:pt x="708" y="914"/>
                    </a:cubicBezTo>
                    <a:cubicBezTo>
                      <a:pt x="663" y="708"/>
                      <a:pt x="640" y="503"/>
                      <a:pt x="640" y="275"/>
                    </a:cubicBezTo>
                    <a:cubicBezTo>
                      <a:pt x="640" y="206"/>
                      <a:pt x="571" y="115"/>
                      <a:pt x="503" y="69"/>
                    </a:cubicBezTo>
                    <a:cubicBezTo>
                      <a:pt x="457" y="24"/>
                      <a:pt x="389" y="1"/>
                      <a:pt x="32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514" name="Google Shape;1514;p22"/>
            <p:cNvSpPr/>
            <p:nvPr/>
          </p:nvSpPr>
          <p:spPr>
            <a:xfrm>
              <a:off x="6343742" y="24227"/>
              <a:ext cx="228295" cy="699807"/>
            </a:xfrm>
            <a:custGeom>
              <a:avLst/>
              <a:gdLst/>
              <a:ahLst/>
              <a:cxnLst/>
              <a:rect l="l" t="t" r="r" b="b"/>
              <a:pathLst>
                <a:path w="8446" h="25890" extrusionOk="0">
                  <a:moveTo>
                    <a:pt x="8263" y="0"/>
                  </a:moveTo>
                  <a:cubicBezTo>
                    <a:pt x="8240" y="0"/>
                    <a:pt x="8194" y="23"/>
                    <a:pt x="8172" y="23"/>
                  </a:cubicBezTo>
                  <a:cubicBezTo>
                    <a:pt x="8057" y="91"/>
                    <a:pt x="7943" y="160"/>
                    <a:pt x="7829" y="251"/>
                  </a:cubicBezTo>
                  <a:cubicBezTo>
                    <a:pt x="6893" y="845"/>
                    <a:pt x="6003" y="1552"/>
                    <a:pt x="5204" y="2306"/>
                  </a:cubicBezTo>
                  <a:cubicBezTo>
                    <a:pt x="4405" y="3082"/>
                    <a:pt x="3675" y="3949"/>
                    <a:pt x="3036" y="4862"/>
                  </a:cubicBezTo>
                  <a:cubicBezTo>
                    <a:pt x="3036" y="4885"/>
                    <a:pt x="3036" y="4885"/>
                    <a:pt x="3036" y="4885"/>
                  </a:cubicBezTo>
                  <a:cubicBezTo>
                    <a:pt x="3013" y="4885"/>
                    <a:pt x="3013" y="4885"/>
                    <a:pt x="3013" y="4908"/>
                  </a:cubicBezTo>
                  <a:cubicBezTo>
                    <a:pt x="3013" y="4908"/>
                    <a:pt x="3013" y="4908"/>
                    <a:pt x="2990" y="4930"/>
                  </a:cubicBezTo>
                  <a:cubicBezTo>
                    <a:pt x="2054" y="6300"/>
                    <a:pt x="1324" y="7829"/>
                    <a:pt x="799" y="9427"/>
                  </a:cubicBezTo>
                  <a:cubicBezTo>
                    <a:pt x="274" y="11139"/>
                    <a:pt x="0" y="12919"/>
                    <a:pt x="23" y="14700"/>
                  </a:cubicBezTo>
                  <a:cubicBezTo>
                    <a:pt x="23" y="15635"/>
                    <a:pt x="114" y="16548"/>
                    <a:pt x="274" y="17462"/>
                  </a:cubicBezTo>
                  <a:cubicBezTo>
                    <a:pt x="434" y="18397"/>
                    <a:pt x="685" y="19333"/>
                    <a:pt x="1004" y="20223"/>
                  </a:cubicBezTo>
                  <a:cubicBezTo>
                    <a:pt x="1324" y="21068"/>
                    <a:pt x="1689" y="21912"/>
                    <a:pt x="2123" y="22711"/>
                  </a:cubicBezTo>
                  <a:cubicBezTo>
                    <a:pt x="2579" y="23510"/>
                    <a:pt x="3082" y="24263"/>
                    <a:pt x="3652" y="24994"/>
                  </a:cubicBezTo>
                  <a:cubicBezTo>
                    <a:pt x="3858" y="25268"/>
                    <a:pt x="4086" y="25542"/>
                    <a:pt x="4337" y="25816"/>
                  </a:cubicBezTo>
                  <a:lnTo>
                    <a:pt x="4360" y="25838"/>
                  </a:lnTo>
                  <a:cubicBezTo>
                    <a:pt x="4383" y="25873"/>
                    <a:pt x="4422" y="25890"/>
                    <a:pt x="4465" y="25890"/>
                  </a:cubicBezTo>
                  <a:cubicBezTo>
                    <a:pt x="4508" y="25890"/>
                    <a:pt x="4554" y="25873"/>
                    <a:pt x="4588" y="25838"/>
                  </a:cubicBezTo>
                  <a:cubicBezTo>
                    <a:pt x="4656" y="25770"/>
                    <a:pt x="4634" y="25679"/>
                    <a:pt x="4588" y="25610"/>
                  </a:cubicBezTo>
                  <a:cubicBezTo>
                    <a:pt x="4314" y="25313"/>
                    <a:pt x="4063" y="24994"/>
                    <a:pt x="3812" y="24697"/>
                  </a:cubicBezTo>
                  <a:cubicBezTo>
                    <a:pt x="2945" y="23533"/>
                    <a:pt x="2191" y="22278"/>
                    <a:pt x="1644" y="20931"/>
                  </a:cubicBezTo>
                  <a:lnTo>
                    <a:pt x="1644" y="20977"/>
                  </a:lnTo>
                  <a:cubicBezTo>
                    <a:pt x="1096" y="19630"/>
                    <a:pt x="708" y="18215"/>
                    <a:pt x="502" y="16777"/>
                  </a:cubicBezTo>
                  <a:cubicBezTo>
                    <a:pt x="411" y="16092"/>
                    <a:pt x="365" y="15384"/>
                    <a:pt x="342" y="14700"/>
                  </a:cubicBezTo>
                  <a:cubicBezTo>
                    <a:pt x="342" y="13878"/>
                    <a:pt x="388" y="13079"/>
                    <a:pt x="502" y="12280"/>
                  </a:cubicBezTo>
                  <a:cubicBezTo>
                    <a:pt x="502" y="12280"/>
                    <a:pt x="502" y="12303"/>
                    <a:pt x="502" y="12326"/>
                  </a:cubicBezTo>
                  <a:cubicBezTo>
                    <a:pt x="708" y="10842"/>
                    <a:pt x="1096" y="9381"/>
                    <a:pt x="1666" y="8012"/>
                  </a:cubicBezTo>
                  <a:lnTo>
                    <a:pt x="1666" y="8035"/>
                  </a:lnTo>
                  <a:cubicBezTo>
                    <a:pt x="2100" y="7008"/>
                    <a:pt x="2648" y="6003"/>
                    <a:pt x="3287" y="5067"/>
                  </a:cubicBezTo>
                  <a:cubicBezTo>
                    <a:pt x="3287" y="5067"/>
                    <a:pt x="3310" y="5067"/>
                    <a:pt x="3310" y="5045"/>
                  </a:cubicBezTo>
                  <a:cubicBezTo>
                    <a:pt x="3470" y="4816"/>
                    <a:pt x="3652" y="4588"/>
                    <a:pt x="3812" y="4360"/>
                  </a:cubicBezTo>
                  <a:cubicBezTo>
                    <a:pt x="4679" y="3219"/>
                    <a:pt x="5706" y="2214"/>
                    <a:pt x="6825" y="1347"/>
                  </a:cubicBezTo>
                  <a:lnTo>
                    <a:pt x="6825" y="1347"/>
                  </a:lnTo>
                  <a:cubicBezTo>
                    <a:pt x="6825" y="1347"/>
                    <a:pt x="6802" y="1370"/>
                    <a:pt x="6802" y="1370"/>
                  </a:cubicBezTo>
                  <a:cubicBezTo>
                    <a:pt x="7144" y="1096"/>
                    <a:pt x="7510" y="845"/>
                    <a:pt x="7875" y="594"/>
                  </a:cubicBezTo>
                  <a:cubicBezTo>
                    <a:pt x="8035" y="502"/>
                    <a:pt x="8194" y="411"/>
                    <a:pt x="8331" y="320"/>
                  </a:cubicBezTo>
                  <a:cubicBezTo>
                    <a:pt x="8423" y="274"/>
                    <a:pt x="8445" y="160"/>
                    <a:pt x="8400" y="91"/>
                  </a:cubicBezTo>
                  <a:cubicBezTo>
                    <a:pt x="8377" y="46"/>
                    <a:pt x="8309" y="0"/>
                    <a:pt x="826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15" name="Google Shape;1515;p22"/>
            <p:cNvSpPr/>
            <p:nvPr/>
          </p:nvSpPr>
          <p:spPr>
            <a:xfrm>
              <a:off x="9392101" y="2225496"/>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23"/>
          <p:cNvSpPr txBox="1">
            <a:spLocks noGrp="1"/>
          </p:cNvSpPr>
          <p:nvPr>
            <p:ph type="title" idx="2"/>
          </p:nvPr>
        </p:nvSpPr>
        <p:spPr>
          <a:xfrm>
            <a:off x="344125" y="3481900"/>
            <a:ext cx="24252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Scarborough Secondary School</a:t>
            </a:r>
            <a:endParaRPr b="1">
              <a:latin typeface="Didact Gothic"/>
              <a:ea typeface="Didact Gothic"/>
              <a:cs typeface="Didact Gothic"/>
              <a:sym typeface="Didact Gothic"/>
            </a:endParaRPr>
          </a:p>
        </p:txBody>
      </p:sp>
      <p:sp>
        <p:nvSpPr>
          <p:cNvPr id="1521" name="Google Shape;1521;p23"/>
          <p:cNvSpPr txBox="1">
            <a:spLocks noGrp="1"/>
          </p:cNvSpPr>
          <p:nvPr>
            <p:ph type="subTitle" idx="1"/>
          </p:nvPr>
        </p:nvSpPr>
        <p:spPr>
          <a:xfrm>
            <a:off x="539991" y="4219644"/>
            <a:ext cx="18555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Committed to Excellence</a:t>
            </a:r>
            <a:endParaRPr/>
          </a:p>
        </p:txBody>
      </p:sp>
      <p:sp>
        <p:nvSpPr>
          <p:cNvPr id="1522" name="Google Shape;1522;p23"/>
          <p:cNvSpPr txBox="1">
            <a:spLocks noGrp="1"/>
          </p:cNvSpPr>
          <p:nvPr>
            <p:ph type="title" idx="3"/>
          </p:nvPr>
        </p:nvSpPr>
        <p:spPr>
          <a:xfrm>
            <a:off x="2894248" y="3481900"/>
            <a:ext cx="24252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Signal Hill Secondary School</a:t>
            </a:r>
            <a:endParaRPr b="1">
              <a:latin typeface="Didact Gothic"/>
              <a:ea typeface="Didact Gothic"/>
              <a:cs typeface="Didact Gothic"/>
              <a:sym typeface="Didact Gothic"/>
            </a:endParaRPr>
          </a:p>
        </p:txBody>
      </p:sp>
      <p:sp>
        <p:nvSpPr>
          <p:cNvPr id="1523" name="Google Shape;1523;p23"/>
          <p:cNvSpPr txBox="1">
            <a:spLocks noGrp="1"/>
          </p:cNvSpPr>
          <p:nvPr>
            <p:ph type="subTitle" idx="4"/>
          </p:nvPr>
        </p:nvSpPr>
        <p:spPr>
          <a:xfrm>
            <a:off x="2894250" y="4219675"/>
            <a:ext cx="24252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Readiness is the Key</a:t>
            </a:r>
            <a:endParaRPr/>
          </a:p>
        </p:txBody>
      </p:sp>
      <p:sp>
        <p:nvSpPr>
          <p:cNvPr id="1524" name="Google Shape;1524;p23"/>
          <p:cNvSpPr txBox="1">
            <a:spLocks noGrp="1"/>
          </p:cNvSpPr>
          <p:nvPr>
            <p:ph type="title" idx="5"/>
          </p:nvPr>
        </p:nvSpPr>
        <p:spPr>
          <a:xfrm>
            <a:off x="539991" y="6428844"/>
            <a:ext cx="18555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Speyside High School</a:t>
            </a:r>
            <a:endParaRPr b="1">
              <a:latin typeface="Didact Gothic"/>
              <a:ea typeface="Didact Gothic"/>
              <a:cs typeface="Didact Gothic"/>
              <a:sym typeface="Didact Gothic"/>
            </a:endParaRPr>
          </a:p>
        </p:txBody>
      </p:sp>
      <p:sp>
        <p:nvSpPr>
          <p:cNvPr id="1525" name="Google Shape;1525;p23"/>
          <p:cNvSpPr txBox="1">
            <a:spLocks noGrp="1"/>
          </p:cNvSpPr>
          <p:nvPr>
            <p:ph type="subTitle" idx="6"/>
          </p:nvPr>
        </p:nvSpPr>
        <p:spPr>
          <a:xfrm>
            <a:off x="353052" y="7165875"/>
            <a:ext cx="22293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Diligence creates excellence</a:t>
            </a:r>
            <a:endParaRPr/>
          </a:p>
        </p:txBody>
      </p:sp>
      <p:sp>
        <p:nvSpPr>
          <p:cNvPr id="1526" name="Google Shape;1526;p23"/>
          <p:cNvSpPr txBox="1">
            <a:spLocks noGrp="1"/>
          </p:cNvSpPr>
          <p:nvPr>
            <p:ph type="title" idx="7"/>
          </p:nvPr>
        </p:nvSpPr>
        <p:spPr>
          <a:xfrm>
            <a:off x="2978522" y="6428844"/>
            <a:ext cx="18555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Credits</a:t>
            </a:r>
            <a:endParaRPr b="1">
              <a:latin typeface="Didact Gothic"/>
              <a:ea typeface="Didact Gothic"/>
              <a:cs typeface="Didact Gothic"/>
              <a:sym typeface="Didact Gothic"/>
            </a:endParaRPr>
          </a:p>
        </p:txBody>
      </p:sp>
      <p:sp>
        <p:nvSpPr>
          <p:cNvPr id="1527" name="Google Shape;1527;p23"/>
          <p:cNvSpPr txBox="1">
            <a:spLocks noGrp="1"/>
          </p:cNvSpPr>
          <p:nvPr>
            <p:ph type="subTitle" idx="8"/>
          </p:nvPr>
        </p:nvSpPr>
        <p:spPr>
          <a:xfrm>
            <a:off x="2978522" y="7165867"/>
            <a:ext cx="18555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Thank you!</a:t>
            </a:r>
            <a:endParaRPr/>
          </a:p>
        </p:txBody>
      </p:sp>
      <p:sp>
        <p:nvSpPr>
          <p:cNvPr id="1528" name="Google Shape;1528;p23"/>
          <p:cNvSpPr txBox="1">
            <a:spLocks noGrp="1"/>
          </p:cNvSpPr>
          <p:nvPr>
            <p:ph type="title" idx="9"/>
          </p:nvPr>
        </p:nvSpPr>
        <p:spPr>
          <a:xfrm>
            <a:off x="1200253" y="2744133"/>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b="1">
                <a:latin typeface="Didact Gothic"/>
                <a:ea typeface="Didact Gothic"/>
                <a:cs typeface="Didact Gothic"/>
                <a:sym typeface="Didact Gothic"/>
              </a:rPr>
              <a:t>0</a:t>
            </a:r>
            <a:r>
              <a:rPr lang="en"/>
              <a:t>9</a:t>
            </a:r>
            <a:endParaRPr b="1">
              <a:latin typeface="Didact Gothic"/>
              <a:ea typeface="Didact Gothic"/>
              <a:cs typeface="Didact Gothic"/>
              <a:sym typeface="Didact Gothic"/>
            </a:endParaRPr>
          </a:p>
        </p:txBody>
      </p:sp>
      <p:sp>
        <p:nvSpPr>
          <p:cNvPr id="1529" name="Google Shape;1529;p23"/>
          <p:cNvSpPr txBox="1">
            <a:spLocks noGrp="1"/>
          </p:cNvSpPr>
          <p:nvPr>
            <p:ph type="title" idx="13"/>
          </p:nvPr>
        </p:nvSpPr>
        <p:spPr>
          <a:xfrm>
            <a:off x="1200253" y="5691826"/>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11</a:t>
            </a:r>
            <a:endParaRPr b="1">
              <a:latin typeface="Didact Gothic"/>
              <a:ea typeface="Didact Gothic"/>
              <a:cs typeface="Didact Gothic"/>
              <a:sym typeface="Didact Gothic"/>
            </a:endParaRPr>
          </a:p>
        </p:txBody>
      </p:sp>
      <p:sp>
        <p:nvSpPr>
          <p:cNvPr id="1530" name="Google Shape;1530;p23"/>
          <p:cNvSpPr txBox="1">
            <a:spLocks noGrp="1"/>
          </p:cNvSpPr>
          <p:nvPr>
            <p:ph type="title" idx="14"/>
          </p:nvPr>
        </p:nvSpPr>
        <p:spPr>
          <a:xfrm>
            <a:off x="3839409" y="2744133"/>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1</a:t>
            </a:r>
            <a:r>
              <a:rPr lang="en" b="1">
                <a:latin typeface="Didact Gothic"/>
                <a:ea typeface="Didact Gothic"/>
                <a:cs typeface="Didact Gothic"/>
                <a:sym typeface="Didact Gothic"/>
              </a:rPr>
              <a:t>0</a:t>
            </a:r>
            <a:endParaRPr b="1">
              <a:latin typeface="Didact Gothic"/>
              <a:ea typeface="Didact Gothic"/>
              <a:cs typeface="Didact Gothic"/>
              <a:sym typeface="Didact Gothic"/>
            </a:endParaRPr>
          </a:p>
        </p:txBody>
      </p:sp>
      <p:sp>
        <p:nvSpPr>
          <p:cNvPr id="1531" name="Google Shape;1531;p23"/>
          <p:cNvSpPr txBox="1">
            <a:spLocks noGrp="1"/>
          </p:cNvSpPr>
          <p:nvPr>
            <p:ph type="title" idx="15"/>
          </p:nvPr>
        </p:nvSpPr>
        <p:spPr>
          <a:xfrm>
            <a:off x="3638784" y="5691826"/>
            <a:ext cx="5349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12</a:t>
            </a:r>
            <a:endParaRPr b="1">
              <a:latin typeface="Didact Gothic"/>
              <a:ea typeface="Didact Gothic"/>
              <a:cs typeface="Didact Gothic"/>
              <a:sym typeface="Didact Gothic"/>
            </a:endParaRPr>
          </a:p>
        </p:txBody>
      </p:sp>
      <p:grpSp>
        <p:nvGrpSpPr>
          <p:cNvPr id="1532" name="Google Shape;1532;p23"/>
          <p:cNvGrpSpPr/>
          <p:nvPr/>
        </p:nvGrpSpPr>
        <p:grpSpPr>
          <a:xfrm>
            <a:off x="4059213" y="-231"/>
            <a:ext cx="3793040" cy="9144164"/>
            <a:chOff x="5032016" y="-187487"/>
            <a:chExt cx="5912768" cy="5542589"/>
          </a:xfrm>
        </p:grpSpPr>
        <p:grpSp>
          <p:nvGrpSpPr>
            <p:cNvPr id="1533" name="Google Shape;1533;p23"/>
            <p:cNvGrpSpPr/>
            <p:nvPr/>
          </p:nvGrpSpPr>
          <p:grpSpPr>
            <a:xfrm rot="3083418">
              <a:off x="7486434" y="160600"/>
              <a:ext cx="570639" cy="175197"/>
              <a:chOff x="-3833925" y="450400"/>
              <a:chExt cx="570650" cy="175200"/>
            </a:xfrm>
          </p:grpSpPr>
          <p:sp>
            <p:nvSpPr>
              <p:cNvPr id="1534" name="Google Shape;1534;p23"/>
              <p:cNvSpPr/>
              <p:nvPr/>
            </p:nvSpPr>
            <p:spPr>
              <a:xfrm>
                <a:off x="-3828225" y="450400"/>
                <a:ext cx="81075" cy="64500"/>
              </a:xfrm>
              <a:custGeom>
                <a:avLst/>
                <a:gdLst/>
                <a:ahLst/>
                <a:cxnLst/>
                <a:rect l="l" t="t" r="r" b="b"/>
                <a:pathLst>
                  <a:path w="3243" h="2580" extrusionOk="0">
                    <a:moveTo>
                      <a:pt x="3037" y="0"/>
                    </a:moveTo>
                    <a:lnTo>
                      <a:pt x="1" y="662"/>
                    </a:lnTo>
                    <a:lnTo>
                      <a:pt x="2443" y="2579"/>
                    </a:lnTo>
                    <a:lnTo>
                      <a:pt x="3242" y="1392"/>
                    </a:lnTo>
                    <a:lnTo>
                      <a:pt x="3037" y="0"/>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35" name="Google Shape;1535;p23"/>
              <p:cNvSpPr/>
              <p:nvPr/>
            </p:nvSpPr>
            <p:spPr>
              <a:xfrm>
                <a:off x="-3767150" y="450400"/>
                <a:ext cx="503875" cy="175200"/>
              </a:xfrm>
              <a:custGeom>
                <a:avLst/>
                <a:gdLst/>
                <a:ahLst/>
                <a:cxnLst/>
                <a:rect l="l" t="t" r="r" b="b"/>
                <a:pathLst>
                  <a:path w="20155" h="7008" extrusionOk="0">
                    <a:moveTo>
                      <a:pt x="594" y="0"/>
                    </a:moveTo>
                    <a:lnTo>
                      <a:pt x="0" y="2579"/>
                    </a:lnTo>
                    <a:lnTo>
                      <a:pt x="19562" y="7007"/>
                    </a:lnTo>
                    <a:lnTo>
                      <a:pt x="20155" y="4405"/>
                    </a:lnTo>
                    <a:lnTo>
                      <a:pt x="594" y="0"/>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36" name="Google Shape;1536;p23"/>
              <p:cNvSpPr/>
              <p:nvPr/>
            </p:nvSpPr>
            <p:spPr>
              <a:xfrm>
                <a:off x="-3833925" y="460100"/>
                <a:ext cx="36550" cy="26825"/>
              </a:xfrm>
              <a:custGeom>
                <a:avLst/>
                <a:gdLst/>
                <a:ahLst/>
                <a:cxnLst/>
                <a:rect l="l" t="t" r="r" b="b"/>
                <a:pathLst>
                  <a:path w="1462" h="1073" extrusionOk="0">
                    <a:moveTo>
                      <a:pt x="1462" y="0"/>
                    </a:moveTo>
                    <a:lnTo>
                      <a:pt x="1" y="228"/>
                    </a:lnTo>
                    <a:lnTo>
                      <a:pt x="1233" y="1073"/>
                    </a:lnTo>
                    <a:lnTo>
                      <a:pt x="1462" y="0"/>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37" name="Google Shape;1537;p23"/>
              <p:cNvSpPr/>
              <p:nvPr/>
            </p:nvSpPr>
            <p:spPr>
              <a:xfrm>
                <a:off x="-3759750" y="450400"/>
                <a:ext cx="496475" cy="142675"/>
              </a:xfrm>
              <a:custGeom>
                <a:avLst/>
                <a:gdLst/>
                <a:ahLst/>
                <a:cxnLst/>
                <a:rect l="l" t="t" r="r" b="b"/>
                <a:pathLst>
                  <a:path w="19859" h="5707" extrusionOk="0">
                    <a:moveTo>
                      <a:pt x="298" y="0"/>
                    </a:moveTo>
                    <a:lnTo>
                      <a:pt x="1" y="1301"/>
                    </a:lnTo>
                    <a:lnTo>
                      <a:pt x="19562" y="5706"/>
                    </a:lnTo>
                    <a:lnTo>
                      <a:pt x="19859" y="4405"/>
                    </a:lnTo>
                    <a:lnTo>
                      <a:pt x="298" y="0"/>
                    </a:ln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38" name="Google Shape;1538;p23"/>
              <p:cNvSpPr/>
              <p:nvPr/>
            </p:nvSpPr>
            <p:spPr>
              <a:xfrm>
                <a:off x="-3457300" y="527425"/>
                <a:ext cx="120425" cy="25700"/>
              </a:xfrm>
              <a:custGeom>
                <a:avLst/>
                <a:gdLst/>
                <a:ahLst/>
                <a:cxnLst/>
                <a:rect l="l" t="t" r="r" b="b"/>
                <a:pathLst>
                  <a:path w="4817" h="1028" fill="none" extrusionOk="0">
                    <a:moveTo>
                      <a:pt x="4817" y="1028"/>
                    </a:moveTo>
                    <a:lnTo>
                      <a:pt x="0" y="0"/>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39" name="Google Shape;1539;p23"/>
              <p:cNvSpPr/>
              <p:nvPr/>
            </p:nvSpPr>
            <p:spPr>
              <a:xfrm>
                <a:off x="-3635900" y="489750"/>
                <a:ext cx="120425" cy="25150"/>
              </a:xfrm>
              <a:custGeom>
                <a:avLst/>
                <a:gdLst/>
                <a:ahLst/>
                <a:cxnLst/>
                <a:rect l="l" t="t" r="r" b="b"/>
                <a:pathLst>
                  <a:path w="4817" h="1006" fill="none" extrusionOk="0">
                    <a:moveTo>
                      <a:pt x="4816" y="1005"/>
                    </a:moveTo>
                    <a:lnTo>
                      <a:pt x="0" y="1"/>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40" name="Google Shape;1540;p23"/>
              <p:cNvSpPr/>
              <p:nvPr/>
            </p:nvSpPr>
            <p:spPr>
              <a:xfrm>
                <a:off x="-3480700" y="567375"/>
                <a:ext cx="120425" cy="25700"/>
              </a:xfrm>
              <a:custGeom>
                <a:avLst/>
                <a:gdLst/>
                <a:ahLst/>
                <a:cxnLst/>
                <a:rect l="l" t="t" r="r" b="b"/>
                <a:pathLst>
                  <a:path w="4817" h="1028" fill="none" extrusionOk="0">
                    <a:moveTo>
                      <a:pt x="4817" y="1027"/>
                    </a:moveTo>
                    <a:lnTo>
                      <a:pt x="1" y="0"/>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41" name="Google Shape;1541;p23"/>
              <p:cNvSpPr/>
              <p:nvPr/>
            </p:nvSpPr>
            <p:spPr>
              <a:xfrm>
                <a:off x="-3614800" y="537700"/>
                <a:ext cx="52525" cy="11425"/>
              </a:xfrm>
              <a:custGeom>
                <a:avLst/>
                <a:gdLst/>
                <a:ahLst/>
                <a:cxnLst/>
                <a:rect l="l" t="t" r="r" b="b"/>
                <a:pathLst>
                  <a:path w="2101" h="457" fill="none" extrusionOk="0">
                    <a:moveTo>
                      <a:pt x="2101" y="457"/>
                    </a:moveTo>
                    <a:lnTo>
                      <a:pt x="1" y="0"/>
                    </a:lnTo>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542" name="Google Shape;1542;p23"/>
            <p:cNvGrpSpPr/>
            <p:nvPr/>
          </p:nvGrpSpPr>
          <p:grpSpPr>
            <a:xfrm rot="-2242651">
              <a:off x="5650891" y="446765"/>
              <a:ext cx="527306" cy="630612"/>
              <a:chOff x="-2907775" y="821875"/>
              <a:chExt cx="527275" cy="630575"/>
            </a:xfrm>
          </p:grpSpPr>
          <p:sp>
            <p:nvSpPr>
              <p:cNvPr id="1543" name="Google Shape;1543;p23"/>
              <p:cNvSpPr/>
              <p:nvPr/>
            </p:nvSpPr>
            <p:spPr>
              <a:xfrm>
                <a:off x="-2907775" y="821875"/>
                <a:ext cx="527275" cy="570650"/>
              </a:xfrm>
              <a:custGeom>
                <a:avLst/>
                <a:gdLst/>
                <a:ahLst/>
                <a:cxnLst/>
                <a:rect l="l" t="t" r="r" b="b"/>
                <a:pathLst>
                  <a:path w="21091" h="22826" extrusionOk="0">
                    <a:moveTo>
                      <a:pt x="18009" y="0"/>
                    </a:moveTo>
                    <a:lnTo>
                      <a:pt x="2762" y="2283"/>
                    </a:lnTo>
                    <a:lnTo>
                      <a:pt x="0" y="3264"/>
                    </a:lnTo>
                    <a:lnTo>
                      <a:pt x="20178" y="22826"/>
                    </a:lnTo>
                    <a:lnTo>
                      <a:pt x="21091" y="21935"/>
                    </a:lnTo>
                    <a:lnTo>
                      <a:pt x="18009"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44" name="Google Shape;1544;p23"/>
              <p:cNvSpPr/>
              <p:nvPr/>
            </p:nvSpPr>
            <p:spPr>
              <a:xfrm>
                <a:off x="-2907775" y="844125"/>
                <a:ext cx="504450" cy="608325"/>
              </a:xfrm>
              <a:custGeom>
                <a:avLst/>
                <a:gdLst/>
                <a:ahLst/>
                <a:cxnLst/>
                <a:rect l="l" t="t" r="r" b="b"/>
                <a:pathLst>
                  <a:path w="20178" h="24333" extrusionOk="0">
                    <a:moveTo>
                      <a:pt x="1989" y="5904"/>
                    </a:moveTo>
                    <a:cubicBezTo>
                      <a:pt x="2168" y="5904"/>
                      <a:pt x="2331" y="6050"/>
                      <a:pt x="2351" y="6232"/>
                    </a:cubicBezTo>
                    <a:cubicBezTo>
                      <a:pt x="2374" y="6437"/>
                      <a:pt x="2237" y="6643"/>
                      <a:pt x="2009" y="6665"/>
                    </a:cubicBezTo>
                    <a:cubicBezTo>
                      <a:pt x="1994" y="6667"/>
                      <a:pt x="1979" y="6668"/>
                      <a:pt x="1964" y="6668"/>
                    </a:cubicBezTo>
                    <a:cubicBezTo>
                      <a:pt x="1777" y="6668"/>
                      <a:pt x="1617" y="6536"/>
                      <a:pt x="1575" y="6346"/>
                    </a:cubicBezTo>
                    <a:cubicBezTo>
                      <a:pt x="1552" y="6118"/>
                      <a:pt x="1712" y="5935"/>
                      <a:pt x="1917" y="5912"/>
                    </a:cubicBezTo>
                    <a:cubicBezTo>
                      <a:pt x="1941" y="5907"/>
                      <a:pt x="1965" y="5904"/>
                      <a:pt x="1989" y="5904"/>
                    </a:cubicBezTo>
                    <a:close/>
                    <a:moveTo>
                      <a:pt x="2282" y="8192"/>
                    </a:moveTo>
                    <a:cubicBezTo>
                      <a:pt x="2471" y="8192"/>
                      <a:pt x="2650" y="8324"/>
                      <a:pt x="2671" y="8514"/>
                    </a:cubicBezTo>
                    <a:cubicBezTo>
                      <a:pt x="2694" y="8743"/>
                      <a:pt x="2557" y="8925"/>
                      <a:pt x="2351" y="8948"/>
                    </a:cubicBezTo>
                    <a:cubicBezTo>
                      <a:pt x="2325" y="8953"/>
                      <a:pt x="2299" y="8956"/>
                      <a:pt x="2273" y="8956"/>
                    </a:cubicBezTo>
                    <a:cubicBezTo>
                      <a:pt x="2082" y="8956"/>
                      <a:pt x="1935" y="8810"/>
                      <a:pt x="1895" y="8628"/>
                    </a:cubicBezTo>
                    <a:cubicBezTo>
                      <a:pt x="1872" y="8423"/>
                      <a:pt x="2032" y="8218"/>
                      <a:pt x="2237" y="8195"/>
                    </a:cubicBezTo>
                    <a:cubicBezTo>
                      <a:pt x="2252" y="8193"/>
                      <a:pt x="2267" y="8192"/>
                      <a:pt x="2282" y="8192"/>
                    </a:cubicBezTo>
                    <a:close/>
                    <a:moveTo>
                      <a:pt x="2596" y="10475"/>
                    </a:moveTo>
                    <a:cubicBezTo>
                      <a:pt x="2788" y="10475"/>
                      <a:pt x="2969" y="10627"/>
                      <a:pt x="2990" y="10820"/>
                    </a:cubicBezTo>
                    <a:cubicBezTo>
                      <a:pt x="3013" y="11025"/>
                      <a:pt x="2876" y="11230"/>
                      <a:pt x="2671" y="11253"/>
                    </a:cubicBezTo>
                    <a:cubicBezTo>
                      <a:pt x="2654" y="11255"/>
                      <a:pt x="2638" y="11256"/>
                      <a:pt x="2622" y="11256"/>
                    </a:cubicBezTo>
                    <a:cubicBezTo>
                      <a:pt x="2417" y="11256"/>
                      <a:pt x="2257" y="11123"/>
                      <a:pt x="2214" y="10911"/>
                    </a:cubicBezTo>
                    <a:cubicBezTo>
                      <a:pt x="2191" y="10705"/>
                      <a:pt x="2351" y="10523"/>
                      <a:pt x="2557" y="10477"/>
                    </a:cubicBezTo>
                    <a:cubicBezTo>
                      <a:pt x="2570" y="10476"/>
                      <a:pt x="2583" y="10475"/>
                      <a:pt x="2596" y="10475"/>
                    </a:cubicBezTo>
                    <a:close/>
                    <a:moveTo>
                      <a:pt x="2948" y="12775"/>
                    </a:moveTo>
                    <a:cubicBezTo>
                      <a:pt x="3127" y="12775"/>
                      <a:pt x="3290" y="12921"/>
                      <a:pt x="3310" y="13102"/>
                    </a:cubicBezTo>
                    <a:cubicBezTo>
                      <a:pt x="3333" y="13308"/>
                      <a:pt x="3196" y="13513"/>
                      <a:pt x="2990" y="13536"/>
                    </a:cubicBezTo>
                    <a:cubicBezTo>
                      <a:pt x="2964" y="13541"/>
                      <a:pt x="2938" y="13544"/>
                      <a:pt x="2913" y="13544"/>
                    </a:cubicBezTo>
                    <a:cubicBezTo>
                      <a:pt x="2721" y="13544"/>
                      <a:pt x="2574" y="13398"/>
                      <a:pt x="2534" y="13216"/>
                    </a:cubicBezTo>
                    <a:cubicBezTo>
                      <a:pt x="2511" y="13011"/>
                      <a:pt x="2671" y="12805"/>
                      <a:pt x="2876" y="12783"/>
                    </a:cubicBezTo>
                    <a:cubicBezTo>
                      <a:pt x="2900" y="12777"/>
                      <a:pt x="2924" y="12775"/>
                      <a:pt x="2948" y="12775"/>
                    </a:cubicBezTo>
                    <a:close/>
                    <a:moveTo>
                      <a:pt x="3240" y="15063"/>
                    </a:moveTo>
                    <a:cubicBezTo>
                      <a:pt x="3430" y="15063"/>
                      <a:pt x="3608" y="15196"/>
                      <a:pt x="3629" y="15407"/>
                    </a:cubicBezTo>
                    <a:cubicBezTo>
                      <a:pt x="3652" y="15613"/>
                      <a:pt x="3515" y="15796"/>
                      <a:pt x="3310" y="15841"/>
                    </a:cubicBezTo>
                    <a:cubicBezTo>
                      <a:pt x="3295" y="15843"/>
                      <a:pt x="3281" y="15843"/>
                      <a:pt x="3267" y="15843"/>
                    </a:cubicBezTo>
                    <a:cubicBezTo>
                      <a:pt x="3059" y="15843"/>
                      <a:pt x="2898" y="15691"/>
                      <a:pt x="2876" y="15499"/>
                    </a:cubicBezTo>
                    <a:cubicBezTo>
                      <a:pt x="2831" y="15293"/>
                      <a:pt x="2990" y="15088"/>
                      <a:pt x="3196" y="15065"/>
                    </a:cubicBezTo>
                    <a:cubicBezTo>
                      <a:pt x="3211" y="15063"/>
                      <a:pt x="3226" y="15063"/>
                      <a:pt x="3240" y="15063"/>
                    </a:cubicBezTo>
                    <a:close/>
                    <a:moveTo>
                      <a:pt x="3587" y="17363"/>
                    </a:moveTo>
                    <a:cubicBezTo>
                      <a:pt x="3766" y="17363"/>
                      <a:pt x="3929" y="17508"/>
                      <a:pt x="3949" y="17690"/>
                    </a:cubicBezTo>
                    <a:cubicBezTo>
                      <a:pt x="3972" y="17895"/>
                      <a:pt x="3835" y="18101"/>
                      <a:pt x="3629" y="18124"/>
                    </a:cubicBezTo>
                    <a:cubicBezTo>
                      <a:pt x="3613" y="18125"/>
                      <a:pt x="3596" y="18126"/>
                      <a:pt x="3580" y="18126"/>
                    </a:cubicBezTo>
                    <a:cubicBezTo>
                      <a:pt x="3375" y="18126"/>
                      <a:pt x="3217" y="17995"/>
                      <a:pt x="3196" y="17804"/>
                    </a:cubicBezTo>
                    <a:cubicBezTo>
                      <a:pt x="3150" y="17576"/>
                      <a:pt x="3310" y="17393"/>
                      <a:pt x="3515" y="17370"/>
                    </a:cubicBezTo>
                    <a:cubicBezTo>
                      <a:pt x="3539" y="17365"/>
                      <a:pt x="3563" y="17363"/>
                      <a:pt x="3587" y="17363"/>
                    </a:cubicBezTo>
                    <a:close/>
                    <a:moveTo>
                      <a:pt x="3880" y="19651"/>
                    </a:moveTo>
                    <a:cubicBezTo>
                      <a:pt x="4069" y="19651"/>
                      <a:pt x="4247" y="19782"/>
                      <a:pt x="4269" y="19973"/>
                    </a:cubicBezTo>
                    <a:cubicBezTo>
                      <a:pt x="4291" y="20201"/>
                      <a:pt x="4154" y="20383"/>
                      <a:pt x="3949" y="20406"/>
                    </a:cubicBezTo>
                    <a:cubicBezTo>
                      <a:pt x="3922" y="20412"/>
                      <a:pt x="3896" y="20414"/>
                      <a:pt x="3871" y="20414"/>
                    </a:cubicBezTo>
                    <a:cubicBezTo>
                      <a:pt x="3680" y="20414"/>
                      <a:pt x="3535" y="20268"/>
                      <a:pt x="3515" y="20087"/>
                    </a:cubicBezTo>
                    <a:cubicBezTo>
                      <a:pt x="3470" y="19881"/>
                      <a:pt x="3629" y="19676"/>
                      <a:pt x="3835" y="19653"/>
                    </a:cubicBezTo>
                    <a:cubicBezTo>
                      <a:pt x="3850" y="19651"/>
                      <a:pt x="3865" y="19651"/>
                      <a:pt x="3880" y="19651"/>
                    </a:cubicBezTo>
                    <a:close/>
                    <a:moveTo>
                      <a:pt x="17096" y="0"/>
                    </a:moveTo>
                    <a:lnTo>
                      <a:pt x="0" y="2374"/>
                    </a:lnTo>
                    <a:lnTo>
                      <a:pt x="3059" y="24332"/>
                    </a:lnTo>
                    <a:lnTo>
                      <a:pt x="20178" y="21936"/>
                    </a:lnTo>
                    <a:lnTo>
                      <a:pt x="17096" y="0"/>
                    </a:ln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45" name="Google Shape;1545;p23"/>
              <p:cNvSpPr/>
              <p:nvPr/>
            </p:nvSpPr>
            <p:spPr>
              <a:xfrm>
                <a:off x="-2777100" y="975950"/>
                <a:ext cx="250525" cy="124400"/>
              </a:xfrm>
              <a:custGeom>
                <a:avLst/>
                <a:gdLst/>
                <a:ahLst/>
                <a:cxnLst/>
                <a:rect l="l" t="t" r="r" b="b"/>
                <a:pathLst>
                  <a:path w="10021" h="4976" extrusionOk="0">
                    <a:moveTo>
                      <a:pt x="9518" y="0"/>
                    </a:moveTo>
                    <a:lnTo>
                      <a:pt x="0" y="1347"/>
                    </a:lnTo>
                    <a:lnTo>
                      <a:pt x="525" y="4976"/>
                    </a:lnTo>
                    <a:lnTo>
                      <a:pt x="10020" y="3652"/>
                    </a:lnTo>
                    <a:lnTo>
                      <a:pt x="9518"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46" name="Google Shape;1546;p23"/>
              <p:cNvSpPr/>
              <p:nvPr/>
            </p:nvSpPr>
            <p:spPr>
              <a:xfrm>
                <a:off x="-2480375" y="821875"/>
                <a:ext cx="99875" cy="570650"/>
              </a:xfrm>
              <a:custGeom>
                <a:avLst/>
                <a:gdLst/>
                <a:ahLst/>
                <a:cxnLst/>
                <a:rect l="l" t="t" r="r" b="b"/>
                <a:pathLst>
                  <a:path w="3995" h="22826" extrusionOk="0">
                    <a:moveTo>
                      <a:pt x="913" y="0"/>
                    </a:moveTo>
                    <a:lnTo>
                      <a:pt x="0" y="890"/>
                    </a:lnTo>
                    <a:lnTo>
                      <a:pt x="3082" y="22826"/>
                    </a:lnTo>
                    <a:lnTo>
                      <a:pt x="3995" y="21935"/>
                    </a:lnTo>
                    <a:lnTo>
                      <a:pt x="913" y="0"/>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47" name="Google Shape;1547;p23"/>
              <p:cNvSpPr/>
              <p:nvPr/>
            </p:nvSpPr>
            <p:spPr>
              <a:xfrm>
                <a:off x="-2749150" y="999900"/>
                <a:ext cx="187200" cy="29125"/>
              </a:xfrm>
              <a:custGeom>
                <a:avLst/>
                <a:gdLst/>
                <a:ahLst/>
                <a:cxnLst/>
                <a:rect l="l" t="t" r="r" b="b"/>
                <a:pathLst>
                  <a:path w="7488" h="1165" extrusionOk="0">
                    <a:moveTo>
                      <a:pt x="7487" y="1"/>
                    </a:moveTo>
                    <a:lnTo>
                      <a:pt x="1" y="1051"/>
                    </a:lnTo>
                    <a:lnTo>
                      <a:pt x="23" y="1165"/>
                    </a:lnTo>
                    <a:lnTo>
                      <a:pt x="7487" y="115"/>
                    </a:lnTo>
                    <a:lnTo>
                      <a:pt x="7487" y="1"/>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48" name="Google Shape;1548;p23"/>
              <p:cNvSpPr/>
              <p:nvPr/>
            </p:nvSpPr>
            <p:spPr>
              <a:xfrm>
                <a:off x="-2746875" y="1015875"/>
                <a:ext cx="187200" cy="29125"/>
              </a:xfrm>
              <a:custGeom>
                <a:avLst/>
                <a:gdLst/>
                <a:ahLst/>
                <a:cxnLst/>
                <a:rect l="l" t="t" r="r" b="b"/>
                <a:pathLst>
                  <a:path w="7488" h="1165" extrusionOk="0">
                    <a:moveTo>
                      <a:pt x="7488" y="1"/>
                    </a:moveTo>
                    <a:lnTo>
                      <a:pt x="1" y="1051"/>
                    </a:lnTo>
                    <a:lnTo>
                      <a:pt x="24" y="1165"/>
                    </a:lnTo>
                    <a:lnTo>
                      <a:pt x="7488" y="115"/>
                    </a:lnTo>
                    <a:lnTo>
                      <a:pt x="7488" y="1"/>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49" name="Google Shape;1549;p23"/>
              <p:cNvSpPr/>
              <p:nvPr/>
            </p:nvSpPr>
            <p:spPr>
              <a:xfrm>
                <a:off x="-2744575" y="1031850"/>
                <a:ext cx="187175" cy="29150"/>
              </a:xfrm>
              <a:custGeom>
                <a:avLst/>
                <a:gdLst/>
                <a:ahLst/>
                <a:cxnLst/>
                <a:rect l="l" t="t" r="r" b="b"/>
                <a:pathLst>
                  <a:path w="7487" h="1166" extrusionOk="0">
                    <a:moveTo>
                      <a:pt x="7487" y="1"/>
                    </a:moveTo>
                    <a:lnTo>
                      <a:pt x="0" y="1051"/>
                    </a:lnTo>
                    <a:lnTo>
                      <a:pt x="23" y="1165"/>
                    </a:lnTo>
                    <a:lnTo>
                      <a:pt x="7487" y="115"/>
                    </a:lnTo>
                    <a:lnTo>
                      <a:pt x="7487" y="1"/>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50" name="Google Shape;1550;p23"/>
              <p:cNvSpPr/>
              <p:nvPr/>
            </p:nvSpPr>
            <p:spPr>
              <a:xfrm>
                <a:off x="-2742300" y="1047850"/>
                <a:ext cx="187200" cy="29125"/>
              </a:xfrm>
              <a:custGeom>
                <a:avLst/>
                <a:gdLst/>
                <a:ahLst/>
                <a:cxnLst/>
                <a:rect l="l" t="t" r="r" b="b"/>
                <a:pathLst>
                  <a:path w="7488" h="1165" extrusionOk="0">
                    <a:moveTo>
                      <a:pt x="7464" y="0"/>
                    </a:moveTo>
                    <a:lnTo>
                      <a:pt x="1" y="1050"/>
                    </a:lnTo>
                    <a:lnTo>
                      <a:pt x="23" y="1164"/>
                    </a:lnTo>
                    <a:lnTo>
                      <a:pt x="7487" y="114"/>
                    </a:lnTo>
                    <a:lnTo>
                      <a:pt x="7464" y="0"/>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51" name="Google Shape;1551;p23"/>
              <p:cNvSpPr/>
              <p:nvPr/>
            </p:nvSpPr>
            <p:spPr>
              <a:xfrm>
                <a:off x="-2837025" y="844125"/>
                <a:ext cx="433700" cy="608325"/>
              </a:xfrm>
              <a:custGeom>
                <a:avLst/>
                <a:gdLst/>
                <a:ahLst/>
                <a:cxnLst/>
                <a:rect l="l" t="t" r="r" b="b"/>
                <a:pathLst>
                  <a:path w="17348" h="24333" extrusionOk="0">
                    <a:moveTo>
                      <a:pt x="14266" y="0"/>
                    </a:moveTo>
                    <a:cubicBezTo>
                      <a:pt x="14288" y="154"/>
                      <a:pt x="14309" y="309"/>
                      <a:pt x="14331" y="463"/>
                    </a:cubicBezTo>
                    <a:lnTo>
                      <a:pt x="14331" y="463"/>
                    </a:lnTo>
                    <a:cubicBezTo>
                      <a:pt x="14310" y="310"/>
                      <a:pt x="14289" y="156"/>
                      <a:pt x="14266" y="0"/>
                    </a:cubicBezTo>
                    <a:close/>
                    <a:moveTo>
                      <a:pt x="14331" y="464"/>
                    </a:moveTo>
                    <a:cubicBezTo>
                      <a:pt x="16790" y="18676"/>
                      <a:pt x="6723" y="21670"/>
                      <a:pt x="1" y="22620"/>
                    </a:cubicBezTo>
                    <a:lnTo>
                      <a:pt x="229" y="24332"/>
                    </a:lnTo>
                    <a:lnTo>
                      <a:pt x="17348" y="21936"/>
                    </a:lnTo>
                    <a:cubicBezTo>
                      <a:pt x="17348" y="21936"/>
                      <a:pt x="15668" y="10022"/>
                      <a:pt x="14331" y="464"/>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52" name="Google Shape;1552;p23"/>
              <p:cNvSpPr/>
              <p:nvPr/>
            </p:nvSpPr>
            <p:spPr>
              <a:xfrm>
                <a:off x="-2810200" y="1076950"/>
                <a:ext cx="18275" cy="95875"/>
              </a:xfrm>
              <a:custGeom>
                <a:avLst/>
                <a:gdLst/>
                <a:ahLst/>
                <a:cxnLst/>
                <a:rect l="l" t="t" r="r" b="b"/>
                <a:pathLst>
                  <a:path w="731" h="3835" extrusionOk="0">
                    <a:moveTo>
                      <a:pt x="183" y="0"/>
                    </a:moveTo>
                    <a:cubicBezTo>
                      <a:pt x="114" y="0"/>
                      <a:pt x="46" y="46"/>
                      <a:pt x="23" y="137"/>
                    </a:cubicBezTo>
                    <a:cubicBezTo>
                      <a:pt x="0" y="160"/>
                      <a:pt x="0" y="183"/>
                      <a:pt x="0" y="206"/>
                    </a:cubicBezTo>
                    <a:cubicBezTo>
                      <a:pt x="23" y="365"/>
                      <a:pt x="23" y="525"/>
                      <a:pt x="46" y="662"/>
                    </a:cubicBezTo>
                    <a:cubicBezTo>
                      <a:pt x="46" y="799"/>
                      <a:pt x="92" y="936"/>
                      <a:pt x="114" y="1073"/>
                    </a:cubicBezTo>
                    <a:cubicBezTo>
                      <a:pt x="137" y="1233"/>
                      <a:pt x="183" y="1370"/>
                      <a:pt x="206" y="1507"/>
                    </a:cubicBezTo>
                    <a:cubicBezTo>
                      <a:pt x="206" y="1575"/>
                      <a:pt x="229" y="1621"/>
                      <a:pt x="251" y="1689"/>
                    </a:cubicBezTo>
                    <a:cubicBezTo>
                      <a:pt x="274" y="1758"/>
                      <a:pt x="274" y="1849"/>
                      <a:pt x="297" y="1917"/>
                    </a:cubicBezTo>
                    <a:cubicBezTo>
                      <a:pt x="343" y="2191"/>
                      <a:pt x="388" y="2488"/>
                      <a:pt x="411" y="2785"/>
                    </a:cubicBezTo>
                    <a:cubicBezTo>
                      <a:pt x="434" y="2922"/>
                      <a:pt x="457" y="3059"/>
                      <a:pt x="457" y="3196"/>
                    </a:cubicBezTo>
                    <a:cubicBezTo>
                      <a:pt x="480" y="3264"/>
                      <a:pt x="480" y="3355"/>
                      <a:pt x="480" y="3424"/>
                    </a:cubicBezTo>
                    <a:cubicBezTo>
                      <a:pt x="502" y="3515"/>
                      <a:pt x="502" y="3629"/>
                      <a:pt x="502" y="3721"/>
                    </a:cubicBezTo>
                    <a:cubicBezTo>
                      <a:pt x="525" y="3789"/>
                      <a:pt x="571" y="3835"/>
                      <a:pt x="639" y="3835"/>
                    </a:cubicBezTo>
                    <a:cubicBezTo>
                      <a:pt x="685" y="3835"/>
                      <a:pt x="731" y="3766"/>
                      <a:pt x="731" y="3721"/>
                    </a:cubicBezTo>
                    <a:cubicBezTo>
                      <a:pt x="731" y="3538"/>
                      <a:pt x="708" y="3378"/>
                      <a:pt x="685" y="3196"/>
                    </a:cubicBezTo>
                    <a:cubicBezTo>
                      <a:pt x="685" y="3059"/>
                      <a:pt x="685" y="2922"/>
                      <a:pt x="662" y="2785"/>
                    </a:cubicBezTo>
                    <a:cubicBezTo>
                      <a:pt x="662" y="2488"/>
                      <a:pt x="617" y="2214"/>
                      <a:pt x="594" y="1917"/>
                    </a:cubicBezTo>
                    <a:cubicBezTo>
                      <a:pt x="594" y="1781"/>
                      <a:pt x="571" y="1621"/>
                      <a:pt x="548" y="1484"/>
                    </a:cubicBezTo>
                    <a:cubicBezTo>
                      <a:pt x="525" y="1347"/>
                      <a:pt x="502" y="1187"/>
                      <a:pt x="480" y="1050"/>
                    </a:cubicBezTo>
                    <a:cubicBezTo>
                      <a:pt x="457" y="913"/>
                      <a:pt x="434" y="799"/>
                      <a:pt x="434" y="662"/>
                    </a:cubicBezTo>
                    <a:cubicBezTo>
                      <a:pt x="411" y="525"/>
                      <a:pt x="411" y="365"/>
                      <a:pt x="411" y="228"/>
                    </a:cubicBezTo>
                    <a:lnTo>
                      <a:pt x="388" y="183"/>
                    </a:lnTo>
                    <a:cubicBezTo>
                      <a:pt x="388" y="137"/>
                      <a:pt x="366" y="91"/>
                      <a:pt x="343" y="46"/>
                    </a:cubicBezTo>
                    <a:cubicBezTo>
                      <a:pt x="297" y="23"/>
                      <a:pt x="251" y="0"/>
                      <a:pt x="183"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53" name="Google Shape;1553;p23"/>
              <p:cNvSpPr/>
              <p:nvPr/>
            </p:nvSpPr>
            <p:spPr>
              <a:xfrm>
                <a:off x="-2808500" y="940125"/>
                <a:ext cx="14875" cy="65100"/>
              </a:xfrm>
              <a:custGeom>
                <a:avLst/>
                <a:gdLst/>
                <a:ahLst/>
                <a:cxnLst/>
                <a:rect l="l" t="t" r="r" b="b"/>
                <a:pathLst>
                  <a:path w="595" h="2604" extrusionOk="0">
                    <a:moveTo>
                      <a:pt x="129" y="1"/>
                    </a:moveTo>
                    <a:cubicBezTo>
                      <a:pt x="115" y="1"/>
                      <a:pt x="103" y="6"/>
                      <a:pt x="92" y="18"/>
                    </a:cubicBezTo>
                    <a:cubicBezTo>
                      <a:pt x="46" y="18"/>
                      <a:pt x="24" y="41"/>
                      <a:pt x="24" y="64"/>
                    </a:cubicBezTo>
                    <a:cubicBezTo>
                      <a:pt x="24" y="86"/>
                      <a:pt x="24" y="86"/>
                      <a:pt x="24" y="86"/>
                    </a:cubicBezTo>
                    <a:cubicBezTo>
                      <a:pt x="1" y="109"/>
                      <a:pt x="1" y="132"/>
                      <a:pt x="24" y="155"/>
                    </a:cubicBezTo>
                    <a:cubicBezTo>
                      <a:pt x="24" y="178"/>
                      <a:pt x="24" y="178"/>
                      <a:pt x="24" y="178"/>
                    </a:cubicBezTo>
                    <a:cubicBezTo>
                      <a:pt x="46" y="269"/>
                      <a:pt x="46" y="360"/>
                      <a:pt x="69" y="452"/>
                    </a:cubicBezTo>
                    <a:cubicBezTo>
                      <a:pt x="92" y="566"/>
                      <a:pt x="115" y="657"/>
                      <a:pt x="115" y="771"/>
                    </a:cubicBezTo>
                    <a:cubicBezTo>
                      <a:pt x="161" y="954"/>
                      <a:pt x="183" y="1136"/>
                      <a:pt x="229" y="1296"/>
                    </a:cubicBezTo>
                    <a:cubicBezTo>
                      <a:pt x="275" y="1502"/>
                      <a:pt x="298" y="1684"/>
                      <a:pt x="343" y="1867"/>
                    </a:cubicBezTo>
                    <a:cubicBezTo>
                      <a:pt x="366" y="1981"/>
                      <a:pt x="389" y="2095"/>
                      <a:pt x="389" y="2209"/>
                    </a:cubicBezTo>
                    <a:cubicBezTo>
                      <a:pt x="412" y="2300"/>
                      <a:pt x="434" y="2415"/>
                      <a:pt x="434" y="2529"/>
                    </a:cubicBezTo>
                    <a:cubicBezTo>
                      <a:pt x="434" y="2566"/>
                      <a:pt x="465" y="2603"/>
                      <a:pt x="501" y="2603"/>
                    </a:cubicBezTo>
                    <a:cubicBezTo>
                      <a:pt x="509" y="2603"/>
                      <a:pt x="517" y="2601"/>
                      <a:pt x="526" y="2597"/>
                    </a:cubicBezTo>
                    <a:cubicBezTo>
                      <a:pt x="571" y="2597"/>
                      <a:pt x="594" y="2552"/>
                      <a:pt x="594" y="2506"/>
                    </a:cubicBezTo>
                    <a:cubicBezTo>
                      <a:pt x="594" y="2415"/>
                      <a:pt x="571" y="2300"/>
                      <a:pt x="571" y="2209"/>
                    </a:cubicBezTo>
                    <a:cubicBezTo>
                      <a:pt x="549" y="2095"/>
                      <a:pt x="526" y="1981"/>
                      <a:pt x="503" y="1890"/>
                    </a:cubicBezTo>
                    <a:cubicBezTo>
                      <a:pt x="480" y="1684"/>
                      <a:pt x="434" y="1479"/>
                      <a:pt x="412" y="1273"/>
                    </a:cubicBezTo>
                    <a:cubicBezTo>
                      <a:pt x="389" y="1091"/>
                      <a:pt x="366" y="908"/>
                      <a:pt x="343" y="703"/>
                    </a:cubicBezTo>
                    <a:cubicBezTo>
                      <a:pt x="320" y="611"/>
                      <a:pt x="320" y="520"/>
                      <a:pt x="298" y="406"/>
                    </a:cubicBezTo>
                    <a:cubicBezTo>
                      <a:pt x="298" y="292"/>
                      <a:pt x="275" y="178"/>
                      <a:pt x="229" y="86"/>
                    </a:cubicBezTo>
                    <a:cubicBezTo>
                      <a:pt x="229" y="41"/>
                      <a:pt x="206" y="18"/>
                      <a:pt x="183" y="18"/>
                    </a:cubicBezTo>
                    <a:cubicBezTo>
                      <a:pt x="161" y="6"/>
                      <a:pt x="143" y="1"/>
                      <a:pt x="129"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54" name="Google Shape;1554;p23"/>
              <p:cNvSpPr/>
              <p:nvPr/>
            </p:nvSpPr>
            <p:spPr>
              <a:xfrm>
                <a:off x="-2747425" y="914650"/>
                <a:ext cx="78750" cy="16100"/>
              </a:xfrm>
              <a:custGeom>
                <a:avLst/>
                <a:gdLst/>
                <a:ahLst/>
                <a:cxnLst/>
                <a:rect l="l" t="t" r="r" b="b"/>
                <a:pathLst>
                  <a:path w="3150" h="644" extrusionOk="0">
                    <a:moveTo>
                      <a:pt x="3072" y="1"/>
                    </a:moveTo>
                    <a:cubicBezTo>
                      <a:pt x="3060" y="1"/>
                      <a:pt x="3048" y="4"/>
                      <a:pt x="3036" y="10"/>
                    </a:cubicBezTo>
                    <a:cubicBezTo>
                      <a:pt x="2990" y="10"/>
                      <a:pt x="2922" y="33"/>
                      <a:pt x="2876" y="33"/>
                    </a:cubicBezTo>
                    <a:lnTo>
                      <a:pt x="2899" y="33"/>
                    </a:lnTo>
                    <a:cubicBezTo>
                      <a:pt x="2442" y="101"/>
                      <a:pt x="1963" y="147"/>
                      <a:pt x="1507" y="192"/>
                    </a:cubicBezTo>
                    <a:cubicBezTo>
                      <a:pt x="1255" y="215"/>
                      <a:pt x="1027" y="238"/>
                      <a:pt x="776" y="261"/>
                    </a:cubicBezTo>
                    <a:cubicBezTo>
                      <a:pt x="662" y="284"/>
                      <a:pt x="548" y="306"/>
                      <a:pt x="434" y="306"/>
                    </a:cubicBezTo>
                    <a:cubicBezTo>
                      <a:pt x="342" y="329"/>
                      <a:pt x="228" y="352"/>
                      <a:pt x="114" y="375"/>
                    </a:cubicBezTo>
                    <a:cubicBezTo>
                      <a:pt x="46" y="398"/>
                      <a:pt x="0" y="466"/>
                      <a:pt x="23" y="535"/>
                    </a:cubicBezTo>
                    <a:cubicBezTo>
                      <a:pt x="46" y="580"/>
                      <a:pt x="91" y="626"/>
                      <a:pt x="114" y="626"/>
                    </a:cubicBezTo>
                    <a:cubicBezTo>
                      <a:pt x="126" y="637"/>
                      <a:pt x="143" y="643"/>
                      <a:pt x="160" y="643"/>
                    </a:cubicBezTo>
                    <a:cubicBezTo>
                      <a:pt x="177" y="643"/>
                      <a:pt x="194" y="637"/>
                      <a:pt x="206" y="626"/>
                    </a:cubicBezTo>
                    <a:cubicBezTo>
                      <a:pt x="274" y="626"/>
                      <a:pt x="342" y="603"/>
                      <a:pt x="434" y="603"/>
                    </a:cubicBezTo>
                    <a:cubicBezTo>
                      <a:pt x="502" y="580"/>
                      <a:pt x="594" y="558"/>
                      <a:pt x="685" y="535"/>
                    </a:cubicBezTo>
                    <a:cubicBezTo>
                      <a:pt x="845" y="512"/>
                      <a:pt x="1027" y="466"/>
                      <a:pt x="1210" y="443"/>
                    </a:cubicBezTo>
                    <a:cubicBezTo>
                      <a:pt x="1529" y="398"/>
                      <a:pt x="1826" y="352"/>
                      <a:pt x="2146" y="306"/>
                    </a:cubicBezTo>
                    <a:cubicBezTo>
                      <a:pt x="2305" y="284"/>
                      <a:pt x="2465" y="261"/>
                      <a:pt x="2625" y="238"/>
                    </a:cubicBezTo>
                    <a:cubicBezTo>
                      <a:pt x="2693" y="238"/>
                      <a:pt x="2762" y="215"/>
                      <a:pt x="2830" y="215"/>
                    </a:cubicBezTo>
                    <a:cubicBezTo>
                      <a:pt x="2922" y="192"/>
                      <a:pt x="2990" y="170"/>
                      <a:pt x="3081" y="170"/>
                    </a:cubicBezTo>
                    <a:cubicBezTo>
                      <a:pt x="3127" y="147"/>
                      <a:pt x="3150" y="101"/>
                      <a:pt x="3150" y="55"/>
                    </a:cubicBezTo>
                    <a:cubicBezTo>
                      <a:pt x="3133" y="22"/>
                      <a:pt x="3104" y="1"/>
                      <a:pt x="3072"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55" name="Google Shape;1555;p23"/>
              <p:cNvSpPr/>
              <p:nvPr/>
            </p:nvSpPr>
            <p:spPr>
              <a:xfrm>
                <a:off x="-2829600" y="930625"/>
                <a:ext cx="22275" cy="121800"/>
              </a:xfrm>
              <a:custGeom>
                <a:avLst/>
                <a:gdLst/>
                <a:ahLst/>
                <a:cxnLst/>
                <a:rect l="l" t="t" r="r" b="b"/>
                <a:pathLst>
                  <a:path w="891" h="4872" extrusionOk="0">
                    <a:moveTo>
                      <a:pt x="154" y="0"/>
                    </a:moveTo>
                    <a:cubicBezTo>
                      <a:pt x="141" y="0"/>
                      <a:pt x="128" y="3"/>
                      <a:pt x="114" y="10"/>
                    </a:cubicBezTo>
                    <a:cubicBezTo>
                      <a:pt x="69" y="33"/>
                      <a:pt x="23" y="56"/>
                      <a:pt x="0" y="124"/>
                    </a:cubicBezTo>
                    <a:cubicBezTo>
                      <a:pt x="0" y="147"/>
                      <a:pt x="0" y="170"/>
                      <a:pt x="0" y="215"/>
                    </a:cubicBezTo>
                    <a:cubicBezTo>
                      <a:pt x="23" y="261"/>
                      <a:pt x="23" y="329"/>
                      <a:pt x="46" y="398"/>
                    </a:cubicBezTo>
                    <a:cubicBezTo>
                      <a:pt x="46" y="375"/>
                      <a:pt x="46" y="352"/>
                      <a:pt x="46" y="352"/>
                    </a:cubicBezTo>
                    <a:cubicBezTo>
                      <a:pt x="69" y="535"/>
                      <a:pt x="114" y="740"/>
                      <a:pt x="137" y="923"/>
                    </a:cubicBezTo>
                    <a:cubicBezTo>
                      <a:pt x="160" y="1083"/>
                      <a:pt x="183" y="1242"/>
                      <a:pt x="206" y="1379"/>
                    </a:cubicBezTo>
                    <a:cubicBezTo>
                      <a:pt x="228" y="1539"/>
                      <a:pt x="251" y="1699"/>
                      <a:pt x="274" y="1859"/>
                    </a:cubicBezTo>
                    <a:cubicBezTo>
                      <a:pt x="297" y="1927"/>
                      <a:pt x="297" y="2018"/>
                      <a:pt x="320" y="2087"/>
                    </a:cubicBezTo>
                    <a:cubicBezTo>
                      <a:pt x="320" y="2087"/>
                      <a:pt x="320" y="2064"/>
                      <a:pt x="320" y="2064"/>
                    </a:cubicBezTo>
                    <a:cubicBezTo>
                      <a:pt x="320" y="2178"/>
                      <a:pt x="343" y="2270"/>
                      <a:pt x="365" y="2384"/>
                    </a:cubicBezTo>
                    <a:cubicBezTo>
                      <a:pt x="365" y="2452"/>
                      <a:pt x="388" y="2521"/>
                      <a:pt x="388" y="2589"/>
                    </a:cubicBezTo>
                    <a:cubicBezTo>
                      <a:pt x="411" y="2658"/>
                      <a:pt x="411" y="2726"/>
                      <a:pt x="434" y="2795"/>
                    </a:cubicBezTo>
                    <a:cubicBezTo>
                      <a:pt x="457" y="2932"/>
                      <a:pt x="502" y="3091"/>
                      <a:pt x="525" y="3228"/>
                    </a:cubicBezTo>
                    <a:cubicBezTo>
                      <a:pt x="525" y="3228"/>
                      <a:pt x="525" y="3228"/>
                      <a:pt x="525" y="3205"/>
                    </a:cubicBezTo>
                    <a:cubicBezTo>
                      <a:pt x="525" y="3297"/>
                      <a:pt x="548" y="3388"/>
                      <a:pt x="548" y="3479"/>
                    </a:cubicBezTo>
                    <a:cubicBezTo>
                      <a:pt x="548" y="3456"/>
                      <a:pt x="548" y="3456"/>
                      <a:pt x="548" y="3456"/>
                    </a:cubicBezTo>
                    <a:cubicBezTo>
                      <a:pt x="571" y="3571"/>
                      <a:pt x="594" y="3685"/>
                      <a:pt x="594" y="3776"/>
                    </a:cubicBezTo>
                    <a:cubicBezTo>
                      <a:pt x="617" y="3890"/>
                      <a:pt x="617" y="4027"/>
                      <a:pt x="639" y="4141"/>
                    </a:cubicBezTo>
                    <a:cubicBezTo>
                      <a:pt x="662" y="4369"/>
                      <a:pt x="685" y="4575"/>
                      <a:pt x="708" y="4803"/>
                    </a:cubicBezTo>
                    <a:cubicBezTo>
                      <a:pt x="731" y="4849"/>
                      <a:pt x="753" y="4872"/>
                      <a:pt x="799" y="4872"/>
                    </a:cubicBezTo>
                    <a:cubicBezTo>
                      <a:pt x="845" y="4872"/>
                      <a:pt x="890" y="4849"/>
                      <a:pt x="890" y="4803"/>
                    </a:cubicBezTo>
                    <a:cubicBezTo>
                      <a:pt x="868" y="4689"/>
                      <a:pt x="845" y="4552"/>
                      <a:pt x="845" y="4438"/>
                    </a:cubicBezTo>
                    <a:cubicBezTo>
                      <a:pt x="822" y="4301"/>
                      <a:pt x="799" y="4164"/>
                      <a:pt x="799" y="4027"/>
                    </a:cubicBezTo>
                    <a:cubicBezTo>
                      <a:pt x="776" y="3913"/>
                      <a:pt x="753" y="3776"/>
                      <a:pt x="753" y="3662"/>
                    </a:cubicBezTo>
                    <a:cubicBezTo>
                      <a:pt x="731" y="3525"/>
                      <a:pt x="708" y="3388"/>
                      <a:pt x="685" y="3251"/>
                    </a:cubicBezTo>
                    <a:cubicBezTo>
                      <a:pt x="662" y="3137"/>
                      <a:pt x="662" y="3000"/>
                      <a:pt x="639" y="2886"/>
                    </a:cubicBezTo>
                    <a:cubicBezTo>
                      <a:pt x="617" y="2726"/>
                      <a:pt x="594" y="2589"/>
                      <a:pt x="594" y="2452"/>
                    </a:cubicBezTo>
                    <a:cubicBezTo>
                      <a:pt x="571" y="2315"/>
                      <a:pt x="571" y="2178"/>
                      <a:pt x="548" y="2041"/>
                    </a:cubicBezTo>
                    <a:cubicBezTo>
                      <a:pt x="548" y="1904"/>
                      <a:pt x="525" y="1767"/>
                      <a:pt x="525" y="1630"/>
                    </a:cubicBezTo>
                    <a:cubicBezTo>
                      <a:pt x="480" y="1379"/>
                      <a:pt x="457" y="1128"/>
                      <a:pt x="434" y="877"/>
                    </a:cubicBezTo>
                    <a:cubicBezTo>
                      <a:pt x="434" y="763"/>
                      <a:pt x="411" y="649"/>
                      <a:pt x="388" y="512"/>
                    </a:cubicBezTo>
                    <a:cubicBezTo>
                      <a:pt x="388" y="444"/>
                      <a:pt x="365" y="375"/>
                      <a:pt x="365" y="284"/>
                    </a:cubicBezTo>
                    <a:cubicBezTo>
                      <a:pt x="343" y="238"/>
                      <a:pt x="320" y="170"/>
                      <a:pt x="297" y="124"/>
                    </a:cubicBezTo>
                    <a:cubicBezTo>
                      <a:pt x="297" y="78"/>
                      <a:pt x="274" y="56"/>
                      <a:pt x="228" y="33"/>
                    </a:cubicBezTo>
                    <a:cubicBezTo>
                      <a:pt x="212" y="17"/>
                      <a:pt x="185" y="0"/>
                      <a:pt x="154"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56" name="Google Shape;1556;p23"/>
              <p:cNvSpPr/>
              <p:nvPr/>
            </p:nvSpPr>
            <p:spPr>
              <a:xfrm>
                <a:off x="-2651000" y="904750"/>
                <a:ext cx="43400" cy="10150"/>
              </a:xfrm>
              <a:custGeom>
                <a:avLst/>
                <a:gdLst/>
                <a:ahLst/>
                <a:cxnLst/>
                <a:rect l="l" t="t" r="r" b="b"/>
                <a:pathLst>
                  <a:path w="1736" h="406" extrusionOk="0">
                    <a:moveTo>
                      <a:pt x="1644" y="1"/>
                    </a:moveTo>
                    <a:cubicBezTo>
                      <a:pt x="1638" y="1"/>
                      <a:pt x="1633" y="6"/>
                      <a:pt x="1621" y="18"/>
                    </a:cubicBezTo>
                    <a:cubicBezTo>
                      <a:pt x="1507" y="41"/>
                      <a:pt x="1393" y="41"/>
                      <a:pt x="1302" y="63"/>
                    </a:cubicBezTo>
                    <a:lnTo>
                      <a:pt x="1324" y="63"/>
                    </a:lnTo>
                    <a:cubicBezTo>
                      <a:pt x="1119" y="86"/>
                      <a:pt x="914" y="132"/>
                      <a:pt x="708" y="155"/>
                    </a:cubicBezTo>
                    <a:cubicBezTo>
                      <a:pt x="594" y="155"/>
                      <a:pt x="503" y="178"/>
                      <a:pt x="411" y="200"/>
                    </a:cubicBezTo>
                    <a:cubicBezTo>
                      <a:pt x="297" y="200"/>
                      <a:pt x="183" y="223"/>
                      <a:pt x="92" y="246"/>
                    </a:cubicBezTo>
                    <a:cubicBezTo>
                      <a:pt x="69" y="246"/>
                      <a:pt x="46" y="246"/>
                      <a:pt x="23" y="269"/>
                    </a:cubicBezTo>
                    <a:cubicBezTo>
                      <a:pt x="1" y="269"/>
                      <a:pt x="1" y="292"/>
                      <a:pt x="1" y="314"/>
                    </a:cubicBezTo>
                    <a:cubicBezTo>
                      <a:pt x="1" y="337"/>
                      <a:pt x="23" y="360"/>
                      <a:pt x="23" y="383"/>
                    </a:cubicBezTo>
                    <a:cubicBezTo>
                      <a:pt x="46" y="383"/>
                      <a:pt x="69" y="406"/>
                      <a:pt x="92" y="406"/>
                    </a:cubicBezTo>
                    <a:cubicBezTo>
                      <a:pt x="229" y="383"/>
                      <a:pt x="343" y="360"/>
                      <a:pt x="480" y="337"/>
                    </a:cubicBezTo>
                    <a:cubicBezTo>
                      <a:pt x="617" y="337"/>
                      <a:pt x="731" y="314"/>
                      <a:pt x="868" y="292"/>
                    </a:cubicBezTo>
                    <a:cubicBezTo>
                      <a:pt x="1142" y="246"/>
                      <a:pt x="1393" y="223"/>
                      <a:pt x="1667" y="155"/>
                    </a:cubicBezTo>
                    <a:cubicBezTo>
                      <a:pt x="1712" y="155"/>
                      <a:pt x="1735" y="109"/>
                      <a:pt x="1712" y="63"/>
                    </a:cubicBezTo>
                    <a:cubicBezTo>
                      <a:pt x="1712" y="41"/>
                      <a:pt x="1690" y="18"/>
                      <a:pt x="1690" y="18"/>
                    </a:cubicBezTo>
                    <a:lnTo>
                      <a:pt x="1667" y="18"/>
                    </a:lnTo>
                    <a:cubicBezTo>
                      <a:pt x="1655" y="6"/>
                      <a:pt x="1650" y="1"/>
                      <a:pt x="1644"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557" name="Google Shape;1557;p23"/>
            <p:cNvGrpSpPr/>
            <p:nvPr/>
          </p:nvGrpSpPr>
          <p:grpSpPr>
            <a:xfrm rot="3351709">
              <a:off x="8907303" y="1345700"/>
              <a:ext cx="475933" cy="804638"/>
              <a:chOff x="-2199050" y="712875"/>
              <a:chExt cx="475925" cy="804625"/>
            </a:xfrm>
          </p:grpSpPr>
          <p:sp>
            <p:nvSpPr>
              <p:cNvPr id="1558" name="Google Shape;1558;p23"/>
              <p:cNvSpPr/>
              <p:nvPr/>
            </p:nvSpPr>
            <p:spPr>
              <a:xfrm>
                <a:off x="-1983350" y="1271525"/>
                <a:ext cx="250525" cy="245975"/>
              </a:xfrm>
              <a:custGeom>
                <a:avLst/>
                <a:gdLst/>
                <a:ahLst/>
                <a:cxnLst/>
                <a:rect l="l" t="t" r="r" b="b"/>
                <a:pathLst>
                  <a:path w="10021" h="9839" extrusionOk="0">
                    <a:moveTo>
                      <a:pt x="6026" y="1"/>
                    </a:moveTo>
                    <a:cubicBezTo>
                      <a:pt x="3835" y="503"/>
                      <a:pt x="1256" y="1964"/>
                      <a:pt x="1256" y="1964"/>
                    </a:cubicBezTo>
                    <a:cubicBezTo>
                      <a:pt x="1256" y="1964"/>
                      <a:pt x="0" y="5479"/>
                      <a:pt x="2831" y="7236"/>
                    </a:cubicBezTo>
                    <a:cubicBezTo>
                      <a:pt x="2123" y="6529"/>
                      <a:pt x="2579" y="5182"/>
                      <a:pt x="2579" y="5182"/>
                    </a:cubicBezTo>
                    <a:lnTo>
                      <a:pt x="2579" y="5182"/>
                    </a:lnTo>
                    <a:cubicBezTo>
                      <a:pt x="2579" y="5183"/>
                      <a:pt x="2146" y="8332"/>
                      <a:pt x="6665" y="9838"/>
                    </a:cubicBezTo>
                    <a:cubicBezTo>
                      <a:pt x="5638" y="8560"/>
                      <a:pt x="10020" y="6072"/>
                      <a:pt x="7578" y="2329"/>
                    </a:cubicBezTo>
                    <a:lnTo>
                      <a:pt x="7578" y="2329"/>
                    </a:lnTo>
                    <a:cubicBezTo>
                      <a:pt x="8423" y="2854"/>
                      <a:pt x="9130" y="4725"/>
                      <a:pt x="9130" y="4725"/>
                    </a:cubicBezTo>
                    <a:cubicBezTo>
                      <a:pt x="9130" y="4725"/>
                      <a:pt x="9564" y="1827"/>
                      <a:pt x="6026" y="1"/>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59" name="Google Shape;1559;p23"/>
              <p:cNvSpPr/>
              <p:nvPr/>
            </p:nvSpPr>
            <p:spPr>
              <a:xfrm>
                <a:off x="-2173950" y="1041550"/>
                <a:ext cx="214000" cy="291050"/>
              </a:xfrm>
              <a:custGeom>
                <a:avLst/>
                <a:gdLst/>
                <a:ahLst/>
                <a:cxnLst/>
                <a:rect l="l" t="t" r="r" b="b"/>
                <a:pathLst>
                  <a:path w="8560" h="11642" extrusionOk="0">
                    <a:moveTo>
                      <a:pt x="389" y="1"/>
                    </a:moveTo>
                    <a:cubicBezTo>
                      <a:pt x="389" y="1"/>
                      <a:pt x="1" y="3585"/>
                      <a:pt x="959" y="5958"/>
                    </a:cubicBezTo>
                    <a:cubicBezTo>
                      <a:pt x="1941" y="8355"/>
                      <a:pt x="3287" y="11642"/>
                      <a:pt x="3287" y="11642"/>
                    </a:cubicBezTo>
                    <a:lnTo>
                      <a:pt x="8560" y="9496"/>
                    </a:lnTo>
                    <a:lnTo>
                      <a:pt x="389"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60" name="Google Shape;1560;p23"/>
              <p:cNvSpPr/>
              <p:nvPr/>
            </p:nvSpPr>
            <p:spPr>
              <a:xfrm>
                <a:off x="-1875500" y="923450"/>
                <a:ext cx="152375" cy="312725"/>
              </a:xfrm>
              <a:custGeom>
                <a:avLst/>
                <a:gdLst/>
                <a:ahLst/>
                <a:cxnLst/>
                <a:rect l="l" t="t" r="r" b="b"/>
                <a:pathLst>
                  <a:path w="6095" h="12509" extrusionOk="0">
                    <a:moveTo>
                      <a:pt x="0" y="0"/>
                    </a:moveTo>
                    <a:lnTo>
                      <a:pt x="822" y="12508"/>
                    </a:lnTo>
                    <a:lnTo>
                      <a:pt x="6095" y="10340"/>
                    </a:lnTo>
                    <a:cubicBezTo>
                      <a:pt x="6095" y="10340"/>
                      <a:pt x="4748" y="7053"/>
                      <a:pt x="3766" y="4656"/>
                    </a:cubicBezTo>
                    <a:cubicBezTo>
                      <a:pt x="2785" y="2283"/>
                      <a:pt x="0" y="0"/>
                      <a:pt x="0" y="0"/>
                    </a:cubicBezTo>
                    <a:close/>
                  </a:path>
                </a:pathLst>
              </a:custGeom>
              <a:solidFill>
                <a:srgbClr val="F95F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61" name="Google Shape;1561;p23"/>
              <p:cNvSpPr/>
              <p:nvPr/>
            </p:nvSpPr>
            <p:spPr>
              <a:xfrm>
                <a:off x="-1875500" y="923450"/>
                <a:ext cx="152375" cy="312725"/>
              </a:xfrm>
              <a:custGeom>
                <a:avLst/>
                <a:gdLst/>
                <a:ahLst/>
                <a:cxnLst/>
                <a:rect l="l" t="t" r="r" b="b"/>
                <a:pathLst>
                  <a:path w="6095" h="12509" extrusionOk="0">
                    <a:moveTo>
                      <a:pt x="0" y="0"/>
                    </a:moveTo>
                    <a:lnTo>
                      <a:pt x="822" y="12508"/>
                    </a:lnTo>
                    <a:lnTo>
                      <a:pt x="6095" y="10340"/>
                    </a:lnTo>
                    <a:cubicBezTo>
                      <a:pt x="6095" y="10340"/>
                      <a:pt x="4748" y="7053"/>
                      <a:pt x="3766" y="4656"/>
                    </a:cubicBezTo>
                    <a:cubicBezTo>
                      <a:pt x="2785" y="2283"/>
                      <a:pt x="0" y="0"/>
                      <a:pt x="0"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62" name="Google Shape;1562;p23"/>
              <p:cNvSpPr/>
              <p:nvPr/>
            </p:nvSpPr>
            <p:spPr>
              <a:xfrm>
                <a:off x="-2199050" y="712875"/>
                <a:ext cx="271650" cy="234550"/>
              </a:xfrm>
              <a:custGeom>
                <a:avLst/>
                <a:gdLst/>
                <a:ahLst/>
                <a:cxnLst/>
                <a:rect l="l" t="t" r="r" b="b"/>
                <a:pathLst>
                  <a:path w="10866" h="9382" extrusionOk="0">
                    <a:moveTo>
                      <a:pt x="2739" y="1"/>
                    </a:moveTo>
                    <a:cubicBezTo>
                      <a:pt x="2739" y="1"/>
                      <a:pt x="0" y="3744"/>
                      <a:pt x="548" y="9382"/>
                    </a:cubicBezTo>
                    <a:lnTo>
                      <a:pt x="10865" y="5159"/>
                    </a:lnTo>
                    <a:cubicBezTo>
                      <a:pt x="7327" y="754"/>
                      <a:pt x="2739" y="1"/>
                      <a:pt x="2739"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63" name="Google Shape;1563;p23"/>
              <p:cNvSpPr/>
              <p:nvPr/>
            </p:nvSpPr>
            <p:spPr>
              <a:xfrm>
                <a:off x="-1972525" y="1247000"/>
                <a:ext cx="144400" cy="73625"/>
              </a:xfrm>
              <a:custGeom>
                <a:avLst/>
                <a:gdLst/>
                <a:ahLst/>
                <a:cxnLst/>
                <a:rect l="l" t="t" r="r" b="b"/>
                <a:pathLst>
                  <a:path w="5776" h="2945" extrusionOk="0">
                    <a:moveTo>
                      <a:pt x="5776" y="0"/>
                    </a:moveTo>
                    <a:lnTo>
                      <a:pt x="1" y="2351"/>
                    </a:lnTo>
                    <a:lnTo>
                      <a:pt x="823" y="2945"/>
                    </a:lnTo>
                    <a:lnTo>
                      <a:pt x="5593" y="982"/>
                    </a:lnTo>
                    <a:lnTo>
                      <a:pt x="5776" y="0"/>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64" name="Google Shape;1564;p23"/>
              <p:cNvSpPr/>
              <p:nvPr/>
            </p:nvSpPr>
            <p:spPr>
              <a:xfrm>
                <a:off x="-2185350" y="841850"/>
                <a:ext cx="372075" cy="463950"/>
              </a:xfrm>
              <a:custGeom>
                <a:avLst/>
                <a:gdLst/>
                <a:ahLst/>
                <a:cxnLst/>
                <a:rect l="l" t="t" r="r" b="b"/>
                <a:pathLst>
                  <a:path w="14883" h="18558" extrusionOk="0">
                    <a:moveTo>
                      <a:pt x="10317" y="0"/>
                    </a:moveTo>
                    <a:lnTo>
                      <a:pt x="0" y="4223"/>
                    </a:lnTo>
                    <a:cubicBezTo>
                      <a:pt x="411" y="8263"/>
                      <a:pt x="2488" y="13284"/>
                      <a:pt x="8514" y="18557"/>
                    </a:cubicBezTo>
                    <a:lnTo>
                      <a:pt x="11413" y="17393"/>
                    </a:lnTo>
                    <a:lnTo>
                      <a:pt x="14289" y="16206"/>
                    </a:lnTo>
                    <a:cubicBezTo>
                      <a:pt x="14882" y="8217"/>
                      <a:pt x="12873" y="3173"/>
                      <a:pt x="10317"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65" name="Google Shape;1565;p23"/>
              <p:cNvSpPr/>
              <p:nvPr/>
            </p:nvSpPr>
            <p:spPr>
              <a:xfrm>
                <a:off x="-2089500" y="927675"/>
                <a:ext cx="146100" cy="129100"/>
              </a:xfrm>
              <a:custGeom>
                <a:avLst/>
                <a:gdLst/>
                <a:ahLst/>
                <a:cxnLst/>
                <a:rect l="l" t="t" r="r" b="b"/>
                <a:pathLst>
                  <a:path w="5844" h="5164" extrusionOk="0">
                    <a:moveTo>
                      <a:pt x="2923" y="0"/>
                    </a:moveTo>
                    <a:cubicBezTo>
                      <a:pt x="2596" y="0"/>
                      <a:pt x="2263" y="63"/>
                      <a:pt x="1941" y="196"/>
                    </a:cubicBezTo>
                    <a:cubicBezTo>
                      <a:pt x="640" y="744"/>
                      <a:pt x="1" y="2251"/>
                      <a:pt x="526" y="3552"/>
                    </a:cubicBezTo>
                    <a:cubicBezTo>
                      <a:pt x="940" y="4553"/>
                      <a:pt x="1904" y="5163"/>
                      <a:pt x="2922" y="5163"/>
                    </a:cubicBezTo>
                    <a:cubicBezTo>
                      <a:pt x="3249" y="5163"/>
                      <a:pt x="3582" y="5100"/>
                      <a:pt x="3904" y="4967"/>
                    </a:cubicBezTo>
                    <a:cubicBezTo>
                      <a:pt x="5228" y="4419"/>
                      <a:pt x="5844" y="2935"/>
                      <a:pt x="5319" y="1612"/>
                    </a:cubicBezTo>
                    <a:cubicBezTo>
                      <a:pt x="4904" y="610"/>
                      <a:pt x="3941" y="0"/>
                      <a:pt x="2923"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66" name="Google Shape;1566;p23"/>
              <p:cNvSpPr/>
              <p:nvPr/>
            </p:nvSpPr>
            <p:spPr>
              <a:xfrm>
                <a:off x="-2042125" y="1165400"/>
                <a:ext cx="243100" cy="121550"/>
              </a:xfrm>
              <a:custGeom>
                <a:avLst/>
                <a:gdLst/>
                <a:ahLst/>
                <a:cxnLst/>
                <a:rect l="l" t="t" r="r" b="b"/>
                <a:pathLst>
                  <a:path w="9724" h="4862" extrusionOk="0">
                    <a:moveTo>
                      <a:pt x="9290" y="0"/>
                    </a:moveTo>
                    <a:lnTo>
                      <a:pt x="0" y="3812"/>
                    </a:lnTo>
                    <a:lnTo>
                      <a:pt x="411" y="4862"/>
                    </a:lnTo>
                    <a:lnTo>
                      <a:pt x="9724" y="1050"/>
                    </a:lnTo>
                    <a:lnTo>
                      <a:pt x="9290" y="0"/>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67" name="Google Shape;1567;p23"/>
              <p:cNvSpPr/>
              <p:nvPr/>
            </p:nvSpPr>
            <p:spPr>
              <a:xfrm>
                <a:off x="-2089500" y="1106625"/>
                <a:ext cx="322425" cy="153525"/>
              </a:xfrm>
              <a:custGeom>
                <a:avLst/>
                <a:gdLst/>
                <a:ahLst/>
                <a:cxnLst/>
                <a:rect l="l" t="t" r="r" b="b"/>
                <a:pathLst>
                  <a:path w="12897" h="6141" extrusionOk="0">
                    <a:moveTo>
                      <a:pt x="12463" y="0"/>
                    </a:moveTo>
                    <a:lnTo>
                      <a:pt x="1" y="5090"/>
                    </a:lnTo>
                    <a:lnTo>
                      <a:pt x="434" y="6140"/>
                    </a:lnTo>
                    <a:lnTo>
                      <a:pt x="12897" y="1027"/>
                    </a:lnTo>
                    <a:lnTo>
                      <a:pt x="12463" y="0"/>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68" name="Google Shape;1568;p23"/>
              <p:cNvSpPr/>
              <p:nvPr/>
            </p:nvSpPr>
            <p:spPr>
              <a:xfrm>
                <a:off x="-1952550" y="1281225"/>
                <a:ext cx="143825" cy="122150"/>
              </a:xfrm>
              <a:custGeom>
                <a:avLst/>
                <a:gdLst/>
                <a:ahLst/>
                <a:cxnLst/>
                <a:rect l="l" t="t" r="r" b="b"/>
                <a:pathLst>
                  <a:path w="5753" h="4886" extrusionOk="0">
                    <a:moveTo>
                      <a:pt x="3858" y="1"/>
                    </a:moveTo>
                    <a:lnTo>
                      <a:pt x="3858" y="1"/>
                    </a:lnTo>
                    <a:cubicBezTo>
                      <a:pt x="1987" y="777"/>
                      <a:pt x="822" y="1256"/>
                      <a:pt x="822" y="1256"/>
                    </a:cubicBezTo>
                    <a:cubicBezTo>
                      <a:pt x="1" y="2945"/>
                      <a:pt x="3151" y="2740"/>
                      <a:pt x="3516" y="4885"/>
                    </a:cubicBezTo>
                    <a:cubicBezTo>
                      <a:pt x="4269" y="3721"/>
                      <a:pt x="5753" y="1598"/>
                      <a:pt x="3858"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69" name="Google Shape;1569;p23"/>
              <p:cNvSpPr/>
              <p:nvPr/>
            </p:nvSpPr>
            <p:spPr>
              <a:xfrm>
                <a:off x="-2155125" y="755100"/>
                <a:ext cx="24575" cy="86775"/>
              </a:xfrm>
              <a:custGeom>
                <a:avLst/>
                <a:gdLst/>
                <a:ahLst/>
                <a:cxnLst/>
                <a:rect l="l" t="t" r="r" b="b"/>
                <a:pathLst>
                  <a:path w="983" h="3471" fill="none" extrusionOk="0">
                    <a:moveTo>
                      <a:pt x="982" y="1"/>
                    </a:moveTo>
                    <a:cubicBezTo>
                      <a:pt x="982" y="1"/>
                      <a:pt x="69" y="1256"/>
                      <a:pt x="1" y="3470"/>
                    </a:cubicBezTo>
                  </a:path>
                </a:pathLst>
              </a:custGeom>
              <a:solidFill>
                <a:srgbClr val="FFFFFF">
                  <a:alpha val="24110"/>
                </a:srgbClr>
              </a:solidFill>
              <a:ln w="970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70" name="Google Shape;1570;p23"/>
              <p:cNvSpPr/>
              <p:nvPr/>
            </p:nvSpPr>
            <p:spPr>
              <a:xfrm>
                <a:off x="-2130575" y="1187075"/>
                <a:ext cx="49675" cy="127275"/>
              </a:xfrm>
              <a:custGeom>
                <a:avLst/>
                <a:gdLst/>
                <a:ahLst/>
                <a:cxnLst/>
                <a:rect l="l" t="t" r="r" b="b"/>
                <a:pathLst>
                  <a:path w="1987" h="5091" fill="none" extrusionOk="0">
                    <a:moveTo>
                      <a:pt x="1986" y="5090"/>
                    </a:moveTo>
                    <a:lnTo>
                      <a:pt x="0" y="0"/>
                    </a:lnTo>
                  </a:path>
                </a:pathLst>
              </a:custGeom>
              <a:solidFill>
                <a:srgbClr val="FFFFFF">
                  <a:alpha val="24110"/>
                </a:srgbClr>
              </a:solidFill>
              <a:ln w="970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71" name="Google Shape;1571;p23"/>
              <p:cNvSpPr/>
              <p:nvPr/>
            </p:nvSpPr>
            <p:spPr>
              <a:xfrm>
                <a:off x="-2160250" y="876650"/>
                <a:ext cx="5150" cy="27975"/>
              </a:xfrm>
              <a:custGeom>
                <a:avLst/>
                <a:gdLst/>
                <a:ahLst/>
                <a:cxnLst/>
                <a:rect l="l" t="t" r="r" b="b"/>
                <a:pathLst>
                  <a:path w="206" h="1119" fill="none" extrusionOk="0">
                    <a:moveTo>
                      <a:pt x="206" y="115"/>
                    </a:moveTo>
                    <a:cubicBezTo>
                      <a:pt x="206" y="115"/>
                      <a:pt x="0" y="0"/>
                      <a:pt x="206" y="1119"/>
                    </a:cubicBezTo>
                  </a:path>
                </a:pathLst>
              </a:custGeom>
              <a:solidFill>
                <a:srgbClr val="FFFFFF">
                  <a:alpha val="24110"/>
                </a:srgbClr>
              </a:solidFill>
              <a:ln w="970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72" name="Google Shape;1572;p23"/>
              <p:cNvSpPr/>
              <p:nvPr/>
            </p:nvSpPr>
            <p:spPr>
              <a:xfrm>
                <a:off x="-1936575" y="859525"/>
                <a:ext cx="109975" cy="252500"/>
              </a:xfrm>
              <a:custGeom>
                <a:avLst/>
                <a:gdLst/>
                <a:ahLst/>
                <a:cxnLst/>
                <a:rect l="l" t="t" r="r" b="b"/>
                <a:pathLst>
                  <a:path w="4399" h="10100" extrusionOk="0">
                    <a:moveTo>
                      <a:pt x="1" y="1"/>
                    </a:moveTo>
                    <a:cubicBezTo>
                      <a:pt x="1" y="1"/>
                      <a:pt x="3379" y="4520"/>
                      <a:pt x="3196" y="9907"/>
                    </a:cubicBezTo>
                    <a:cubicBezTo>
                      <a:pt x="3221" y="10038"/>
                      <a:pt x="3255" y="10100"/>
                      <a:pt x="3293" y="10100"/>
                    </a:cubicBezTo>
                    <a:cubicBezTo>
                      <a:pt x="3669" y="10100"/>
                      <a:pt x="4398" y="4004"/>
                      <a:pt x="1" y="1"/>
                    </a:cubicBezTo>
                    <a:close/>
                  </a:path>
                </a:pathLst>
              </a:custGeom>
              <a:solidFill>
                <a:srgbClr val="0C0044">
                  <a:alpha val="1473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73" name="Google Shape;1573;p23"/>
              <p:cNvSpPr/>
              <p:nvPr/>
            </p:nvSpPr>
            <p:spPr>
              <a:xfrm>
                <a:off x="-2031300" y="975950"/>
                <a:ext cx="69025" cy="70775"/>
              </a:xfrm>
              <a:custGeom>
                <a:avLst/>
                <a:gdLst/>
                <a:ahLst/>
                <a:cxnLst/>
                <a:rect l="l" t="t" r="r" b="b"/>
                <a:pathLst>
                  <a:path w="2761" h="2831" extrusionOk="0">
                    <a:moveTo>
                      <a:pt x="2352" y="0"/>
                    </a:moveTo>
                    <a:lnTo>
                      <a:pt x="2352" y="0"/>
                    </a:lnTo>
                    <a:cubicBezTo>
                      <a:pt x="1736" y="2830"/>
                      <a:pt x="1" y="2077"/>
                      <a:pt x="206" y="2488"/>
                    </a:cubicBezTo>
                    <a:cubicBezTo>
                      <a:pt x="282" y="2493"/>
                      <a:pt x="355" y="2495"/>
                      <a:pt x="425" y="2495"/>
                    </a:cubicBezTo>
                    <a:cubicBezTo>
                      <a:pt x="2760" y="2495"/>
                      <a:pt x="2352" y="0"/>
                      <a:pt x="2352"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574" name="Google Shape;1574;p23"/>
            <p:cNvGrpSpPr/>
            <p:nvPr/>
          </p:nvGrpSpPr>
          <p:grpSpPr>
            <a:xfrm rot="-359227">
              <a:off x="7447077" y="1345537"/>
              <a:ext cx="811988" cy="827987"/>
              <a:chOff x="-1445825" y="13850"/>
              <a:chExt cx="812025" cy="828025"/>
            </a:xfrm>
          </p:grpSpPr>
          <p:sp>
            <p:nvSpPr>
              <p:cNvPr id="1575" name="Google Shape;1575;p23"/>
              <p:cNvSpPr/>
              <p:nvPr/>
            </p:nvSpPr>
            <p:spPr>
              <a:xfrm>
                <a:off x="-1398450" y="367075"/>
                <a:ext cx="575775" cy="346400"/>
              </a:xfrm>
              <a:custGeom>
                <a:avLst/>
                <a:gdLst/>
                <a:ahLst/>
                <a:cxnLst/>
                <a:rect l="l" t="t" r="r" b="b"/>
                <a:pathLst>
                  <a:path w="23031" h="13856" extrusionOk="0">
                    <a:moveTo>
                      <a:pt x="13558" y="1"/>
                    </a:moveTo>
                    <a:lnTo>
                      <a:pt x="0" y="1963"/>
                    </a:lnTo>
                    <a:lnTo>
                      <a:pt x="9906" y="13855"/>
                    </a:lnTo>
                    <a:lnTo>
                      <a:pt x="23031" y="11733"/>
                    </a:lnTo>
                    <a:lnTo>
                      <a:pt x="1355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76" name="Google Shape;1576;p23"/>
              <p:cNvSpPr/>
              <p:nvPr/>
            </p:nvSpPr>
            <p:spPr>
              <a:xfrm>
                <a:off x="-1424150" y="426425"/>
                <a:ext cx="273375" cy="401750"/>
              </a:xfrm>
              <a:custGeom>
                <a:avLst/>
                <a:gdLst/>
                <a:ahLst/>
                <a:cxnLst/>
                <a:rect l="l" t="t" r="r" b="b"/>
                <a:pathLst>
                  <a:path w="10935" h="16070" extrusionOk="0">
                    <a:moveTo>
                      <a:pt x="1370" y="0"/>
                    </a:moveTo>
                    <a:lnTo>
                      <a:pt x="1" y="4451"/>
                    </a:lnTo>
                    <a:lnTo>
                      <a:pt x="9519" y="16069"/>
                    </a:lnTo>
                    <a:lnTo>
                      <a:pt x="10934" y="11481"/>
                    </a:lnTo>
                    <a:lnTo>
                      <a:pt x="1370"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77" name="Google Shape;1577;p23"/>
              <p:cNvSpPr/>
              <p:nvPr/>
            </p:nvSpPr>
            <p:spPr>
              <a:xfrm>
                <a:off x="-1186175" y="660375"/>
                <a:ext cx="363500" cy="167800"/>
              </a:xfrm>
              <a:custGeom>
                <a:avLst/>
                <a:gdLst/>
                <a:ahLst/>
                <a:cxnLst/>
                <a:rect l="l" t="t" r="r" b="b"/>
                <a:pathLst>
                  <a:path w="14540" h="6712" extrusionOk="0">
                    <a:moveTo>
                      <a:pt x="14540" y="1"/>
                    </a:moveTo>
                    <a:lnTo>
                      <a:pt x="1415" y="2123"/>
                    </a:lnTo>
                    <a:lnTo>
                      <a:pt x="0" y="6711"/>
                    </a:lnTo>
                    <a:lnTo>
                      <a:pt x="13284" y="4041"/>
                    </a:lnTo>
                    <a:lnTo>
                      <a:pt x="14540"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78" name="Google Shape;1578;p23"/>
              <p:cNvSpPr/>
              <p:nvPr/>
            </p:nvSpPr>
            <p:spPr>
              <a:xfrm>
                <a:off x="-1059500" y="13850"/>
                <a:ext cx="398325" cy="646550"/>
              </a:xfrm>
              <a:custGeom>
                <a:avLst/>
                <a:gdLst/>
                <a:ahLst/>
                <a:cxnLst/>
                <a:rect l="l" t="t" r="r" b="b"/>
                <a:pathLst>
                  <a:path w="15933" h="25862" extrusionOk="0">
                    <a:moveTo>
                      <a:pt x="5981" y="1"/>
                    </a:moveTo>
                    <a:lnTo>
                      <a:pt x="0" y="14130"/>
                    </a:lnTo>
                    <a:lnTo>
                      <a:pt x="9473" y="25862"/>
                    </a:lnTo>
                    <a:lnTo>
                      <a:pt x="15932" y="10774"/>
                    </a:lnTo>
                    <a:lnTo>
                      <a:pt x="5981"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79" name="Google Shape;1579;p23"/>
              <p:cNvSpPr/>
              <p:nvPr/>
            </p:nvSpPr>
            <p:spPr>
              <a:xfrm>
                <a:off x="-898575" y="26400"/>
                <a:ext cx="264775" cy="264225"/>
              </a:xfrm>
              <a:custGeom>
                <a:avLst/>
                <a:gdLst/>
                <a:ahLst/>
                <a:cxnLst/>
                <a:rect l="l" t="t" r="r" b="b"/>
                <a:pathLst>
                  <a:path w="10591" h="10569" extrusionOk="0">
                    <a:moveTo>
                      <a:pt x="0" y="1"/>
                    </a:moveTo>
                    <a:lnTo>
                      <a:pt x="9769" y="10569"/>
                    </a:lnTo>
                    <a:lnTo>
                      <a:pt x="10591" y="10204"/>
                    </a:lnTo>
                    <a:lnTo>
                      <a:pt x="1278" y="389"/>
                    </a:lnTo>
                    <a:lnTo>
                      <a:pt x="0" y="1"/>
                    </a:ln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80" name="Google Shape;1580;p23"/>
              <p:cNvSpPr/>
              <p:nvPr/>
            </p:nvSpPr>
            <p:spPr>
              <a:xfrm>
                <a:off x="-854075" y="281475"/>
                <a:ext cx="220275" cy="479925"/>
              </a:xfrm>
              <a:custGeom>
                <a:avLst/>
                <a:gdLst/>
                <a:ahLst/>
                <a:cxnLst/>
                <a:rect l="l" t="t" r="r" b="b"/>
                <a:pathLst>
                  <a:path w="8811" h="19197" extrusionOk="0">
                    <a:moveTo>
                      <a:pt x="8811" y="1"/>
                    </a:moveTo>
                    <a:lnTo>
                      <a:pt x="7715" y="69"/>
                    </a:lnTo>
                    <a:lnTo>
                      <a:pt x="1256" y="15157"/>
                    </a:lnTo>
                    <a:lnTo>
                      <a:pt x="0" y="19197"/>
                    </a:lnTo>
                    <a:lnTo>
                      <a:pt x="8811" y="1"/>
                    </a:lnTo>
                    <a:close/>
                    <a:moveTo>
                      <a:pt x="0" y="19197"/>
                    </a:moveTo>
                    <a:lnTo>
                      <a:pt x="0" y="19197"/>
                    </a:lnTo>
                    <a:lnTo>
                      <a:pt x="0" y="19197"/>
                    </a:ln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81" name="Google Shape;1581;p23"/>
              <p:cNvSpPr/>
              <p:nvPr/>
            </p:nvSpPr>
            <p:spPr>
              <a:xfrm>
                <a:off x="-1388200" y="367075"/>
                <a:ext cx="565525" cy="346400"/>
              </a:xfrm>
              <a:custGeom>
                <a:avLst/>
                <a:gdLst/>
                <a:ahLst/>
                <a:cxnLst/>
                <a:rect l="l" t="t" r="r" b="b"/>
                <a:pathLst>
                  <a:path w="22621" h="13856" extrusionOk="0">
                    <a:moveTo>
                      <a:pt x="13148" y="1"/>
                    </a:moveTo>
                    <a:lnTo>
                      <a:pt x="1" y="685"/>
                    </a:lnTo>
                    <a:lnTo>
                      <a:pt x="9496" y="13855"/>
                    </a:lnTo>
                    <a:lnTo>
                      <a:pt x="22621" y="11733"/>
                    </a:lnTo>
                    <a:lnTo>
                      <a:pt x="1314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82" name="Google Shape;1582;p23"/>
              <p:cNvSpPr/>
              <p:nvPr/>
            </p:nvSpPr>
            <p:spPr>
              <a:xfrm>
                <a:off x="-1379050" y="411575"/>
                <a:ext cx="228275" cy="301900"/>
              </a:xfrm>
              <a:custGeom>
                <a:avLst/>
                <a:gdLst/>
                <a:ahLst/>
                <a:cxnLst/>
                <a:rect l="l" t="t" r="r" b="b"/>
                <a:pathLst>
                  <a:path w="9131" h="12076" extrusionOk="0">
                    <a:moveTo>
                      <a:pt x="434" y="1"/>
                    </a:moveTo>
                    <a:lnTo>
                      <a:pt x="0" y="69"/>
                    </a:lnTo>
                    <a:lnTo>
                      <a:pt x="9130" y="12075"/>
                    </a:lnTo>
                    <a:lnTo>
                      <a:pt x="43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83" name="Google Shape;1583;p23"/>
              <p:cNvSpPr/>
              <p:nvPr/>
            </p:nvSpPr>
            <p:spPr>
              <a:xfrm>
                <a:off x="-1445825" y="501750"/>
                <a:ext cx="598050" cy="340125"/>
              </a:xfrm>
              <a:custGeom>
                <a:avLst/>
                <a:gdLst/>
                <a:ahLst/>
                <a:cxnLst/>
                <a:rect l="l" t="t" r="r" b="b"/>
                <a:pathLst>
                  <a:path w="23922" h="13605" extrusionOk="0">
                    <a:moveTo>
                      <a:pt x="1324" y="0"/>
                    </a:moveTo>
                    <a:lnTo>
                      <a:pt x="1" y="571"/>
                    </a:lnTo>
                    <a:lnTo>
                      <a:pt x="10226" y="13604"/>
                    </a:lnTo>
                    <a:lnTo>
                      <a:pt x="23670" y="10386"/>
                    </a:lnTo>
                    <a:lnTo>
                      <a:pt x="23922" y="9541"/>
                    </a:lnTo>
                    <a:lnTo>
                      <a:pt x="10569" y="12486"/>
                    </a:lnTo>
                    <a:lnTo>
                      <a:pt x="1051" y="890"/>
                    </a:lnTo>
                    <a:lnTo>
                      <a:pt x="1324" y="0"/>
                    </a:ln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84" name="Google Shape;1584;p23"/>
              <p:cNvSpPr/>
              <p:nvPr/>
            </p:nvSpPr>
            <p:spPr>
              <a:xfrm>
                <a:off x="-854075" y="664375"/>
                <a:ext cx="56525" cy="97025"/>
              </a:xfrm>
              <a:custGeom>
                <a:avLst/>
                <a:gdLst/>
                <a:ahLst/>
                <a:cxnLst/>
                <a:rect l="l" t="t" r="r" b="b"/>
                <a:pathLst>
                  <a:path w="2261" h="3881" extrusionOk="0">
                    <a:moveTo>
                      <a:pt x="1735" y="0"/>
                    </a:moveTo>
                    <a:cubicBezTo>
                      <a:pt x="1735" y="1"/>
                      <a:pt x="708" y="1644"/>
                      <a:pt x="0" y="3881"/>
                    </a:cubicBezTo>
                    <a:cubicBezTo>
                      <a:pt x="2260" y="2922"/>
                      <a:pt x="1735" y="1"/>
                      <a:pt x="1735" y="0"/>
                    </a:cubicBezTo>
                    <a:close/>
                  </a:path>
                </a:pathLst>
              </a:custGeom>
              <a:solidFill>
                <a:srgbClr val="EFC74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85" name="Google Shape;1585;p23"/>
              <p:cNvSpPr/>
              <p:nvPr/>
            </p:nvSpPr>
            <p:spPr>
              <a:xfrm>
                <a:off x="-1059500" y="367075"/>
                <a:ext cx="236825" cy="295050"/>
              </a:xfrm>
              <a:custGeom>
                <a:avLst/>
                <a:gdLst/>
                <a:ahLst/>
                <a:cxnLst/>
                <a:rect l="l" t="t" r="r" b="b"/>
                <a:pathLst>
                  <a:path w="9473" h="11802" extrusionOk="0">
                    <a:moveTo>
                      <a:pt x="0" y="1"/>
                    </a:moveTo>
                    <a:lnTo>
                      <a:pt x="9016" y="11801"/>
                    </a:lnTo>
                    <a:lnTo>
                      <a:pt x="9473" y="11733"/>
                    </a:lnTo>
                    <a:lnTo>
                      <a:pt x="0"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86" name="Google Shape;1586;p23"/>
              <p:cNvSpPr/>
              <p:nvPr/>
            </p:nvSpPr>
            <p:spPr>
              <a:xfrm>
                <a:off x="-843800" y="283200"/>
                <a:ext cx="182625" cy="377200"/>
              </a:xfrm>
              <a:custGeom>
                <a:avLst/>
                <a:gdLst/>
                <a:ahLst/>
                <a:cxnLst/>
                <a:rect l="l" t="t" r="r" b="b"/>
                <a:pathLst>
                  <a:path w="7305" h="15088" extrusionOk="0">
                    <a:moveTo>
                      <a:pt x="7304" y="0"/>
                    </a:moveTo>
                    <a:cubicBezTo>
                      <a:pt x="7304" y="1"/>
                      <a:pt x="662" y="6323"/>
                      <a:pt x="0" y="14654"/>
                    </a:cubicBezTo>
                    <a:cubicBezTo>
                      <a:pt x="502" y="15065"/>
                      <a:pt x="845" y="15088"/>
                      <a:pt x="845" y="15088"/>
                    </a:cubicBezTo>
                    <a:lnTo>
                      <a:pt x="7304"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87" name="Google Shape;1587;p23"/>
              <p:cNvSpPr/>
              <p:nvPr/>
            </p:nvSpPr>
            <p:spPr>
              <a:xfrm>
                <a:off x="-1063500" y="13850"/>
                <a:ext cx="155800" cy="353250"/>
              </a:xfrm>
              <a:custGeom>
                <a:avLst/>
                <a:gdLst/>
                <a:ahLst/>
                <a:cxnLst/>
                <a:rect l="l" t="t" r="r" b="b"/>
                <a:pathLst>
                  <a:path w="6232" h="14130" extrusionOk="0">
                    <a:moveTo>
                      <a:pt x="6141" y="1"/>
                    </a:moveTo>
                    <a:cubicBezTo>
                      <a:pt x="1" y="9131"/>
                      <a:pt x="160" y="14130"/>
                      <a:pt x="160" y="14130"/>
                    </a:cubicBezTo>
                    <a:lnTo>
                      <a:pt x="6141" y="3607"/>
                    </a:lnTo>
                    <a:cubicBezTo>
                      <a:pt x="6141" y="3607"/>
                      <a:pt x="6232" y="1210"/>
                      <a:pt x="614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88" name="Google Shape;1588;p23"/>
              <p:cNvSpPr/>
              <p:nvPr/>
            </p:nvSpPr>
            <p:spPr>
              <a:xfrm>
                <a:off x="-1388200" y="383050"/>
                <a:ext cx="540425" cy="330425"/>
              </a:xfrm>
              <a:custGeom>
                <a:avLst/>
                <a:gdLst/>
                <a:ahLst/>
                <a:cxnLst/>
                <a:rect l="l" t="t" r="r" b="b"/>
                <a:pathLst>
                  <a:path w="21617" h="13217" extrusionOk="0">
                    <a:moveTo>
                      <a:pt x="754" y="1"/>
                    </a:moveTo>
                    <a:lnTo>
                      <a:pt x="1" y="46"/>
                    </a:lnTo>
                    <a:lnTo>
                      <a:pt x="9496" y="13216"/>
                    </a:lnTo>
                    <a:lnTo>
                      <a:pt x="21617" y="11253"/>
                    </a:lnTo>
                    <a:cubicBezTo>
                      <a:pt x="21373" y="11200"/>
                      <a:pt x="21031" y="11176"/>
                      <a:pt x="20617" y="11176"/>
                    </a:cubicBezTo>
                    <a:cubicBezTo>
                      <a:pt x="17338" y="11176"/>
                      <a:pt x="9496" y="12669"/>
                      <a:pt x="9496" y="12669"/>
                    </a:cubicBezTo>
                    <a:lnTo>
                      <a:pt x="754" y="1"/>
                    </a:ln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89" name="Google Shape;1589;p23"/>
              <p:cNvSpPr/>
              <p:nvPr/>
            </p:nvSpPr>
            <p:spPr>
              <a:xfrm>
                <a:off x="-1383050" y="492050"/>
                <a:ext cx="140875" cy="178450"/>
              </a:xfrm>
              <a:custGeom>
                <a:avLst/>
                <a:gdLst/>
                <a:ahLst/>
                <a:cxnLst/>
                <a:rect l="l" t="t" r="r" b="b"/>
                <a:pathLst>
                  <a:path w="5635" h="7138" extrusionOk="0">
                    <a:moveTo>
                      <a:pt x="0" y="0"/>
                    </a:moveTo>
                    <a:lnTo>
                      <a:pt x="0" y="0"/>
                    </a:lnTo>
                    <a:cubicBezTo>
                      <a:pt x="1" y="1"/>
                      <a:pt x="4165" y="5075"/>
                      <a:pt x="5339" y="6696"/>
                    </a:cubicBezTo>
                    <a:lnTo>
                      <a:pt x="5339" y="6696"/>
                    </a:lnTo>
                    <a:cubicBezTo>
                      <a:pt x="4395" y="5270"/>
                      <a:pt x="1422" y="836"/>
                      <a:pt x="0" y="0"/>
                    </a:cubicBezTo>
                    <a:close/>
                    <a:moveTo>
                      <a:pt x="5339" y="6696"/>
                    </a:moveTo>
                    <a:cubicBezTo>
                      <a:pt x="5523" y="6974"/>
                      <a:pt x="5630" y="7137"/>
                      <a:pt x="5633" y="7137"/>
                    </a:cubicBezTo>
                    <a:cubicBezTo>
                      <a:pt x="5634" y="7137"/>
                      <a:pt x="5614" y="7103"/>
                      <a:pt x="5570" y="7030"/>
                    </a:cubicBezTo>
                    <a:cubicBezTo>
                      <a:pt x="5518" y="6948"/>
                      <a:pt x="5439" y="6834"/>
                      <a:pt x="5339" y="6696"/>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90" name="Google Shape;1590;p23"/>
              <p:cNvSpPr/>
              <p:nvPr/>
            </p:nvSpPr>
            <p:spPr>
              <a:xfrm>
                <a:off x="-800425" y="352800"/>
                <a:ext cx="101025" cy="195200"/>
              </a:xfrm>
              <a:custGeom>
                <a:avLst/>
                <a:gdLst/>
                <a:ahLst/>
                <a:cxnLst/>
                <a:rect l="l" t="t" r="r" b="b"/>
                <a:pathLst>
                  <a:path w="4041" h="7808" extrusionOk="0">
                    <a:moveTo>
                      <a:pt x="4040" y="1"/>
                    </a:moveTo>
                    <a:cubicBezTo>
                      <a:pt x="4040" y="1"/>
                      <a:pt x="1461" y="2489"/>
                      <a:pt x="0" y="7807"/>
                    </a:cubicBezTo>
                    <a:cubicBezTo>
                      <a:pt x="1027" y="5593"/>
                      <a:pt x="2648" y="1895"/>
                      <a:pt x="404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91" name="Google Shape;1591;p23"/>
              <p:cNvSpPr/>
              <p:nvPr/>
            </p:nvSpPr>
            <p:spPr>
              <a:xfrm>
                <a:off x="-1108125" y="707175"/>
                <a:ext cx="234100" cy="39000"/>
              </a:xfrm>
              <a:custGeom>
                <a:avLst/>
                <a:gdLst/>
                <a:ahLst/>
                <a:cxnLst/>
                <a:rect l="l" t="t" r="r" b="b"/>
                <a:pathLst>
                  <a:path w="9364" h="1560" extrusionOk="0">
                    <a:moveTo>
                      <a:pt x="9364" y="0"/>
                    </a:moveTo>
                    <a:cubicBezTo>
                      <a:pt x="9363" y="0"/>
                      <a:pt x="1192" y="1028"/>
                      <a:pt x="119" y="1484"/>
                    </a:cubicBezTo>
                    <a:cubicBezTo>
                      <a:pt x="0" y="1536"/>
                      <a:pt x="16" y="1559"/>
                      <a:pt x="140" y="1559"/>
                    </a:cubicBezTo>
                    <a:cubicBezTo>
                      <a:pt x="1151" y="1559"/>
                      <a:pt x="9363" y="1"/>
                      <a:pt x="936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92" name="Google Shape;1592;p23"/>
              <p:cNvSpPr/>
              <p:nvPr/>
            </p:nvSpPr>
            <p:spPr>
              <a:xfrm>
                <a:off x="-860350" y="53800"/>
                <a:ext cx="99875" cy="109575"/>
              </a:xfrm>
              <a:custGeom>
                <a:avLst/>
                <a:gdLst/>
                <a:ahLst/>
                <a:cxnLst/>
                <a:rect l="l" t="t" r="r" b="b"/>
                <a:pathLst>
                  <a:path w="3995" h="4383" fill="none" extrusionOk="0">
                    <a:moveTo>
                      <a:pt x="0" y="0"/>
                    </a:moveTo>
                    <a:lnTo>
                      <a:pt x="3995" y="4383"/>
                    </a:lnTo>
                  </a:path>
                </a:pathLst>
              </a:custGeom>
              <a:noFill/>
              <a:ln w="6850" cap="rnd" cmpd="sng">
                <a:solidFill>
                  <a:srgbClr val="FBD87E"/>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93" name="Google Shape;1593;p23"/>
              <p:cNvSpPr/>
              <p:nvPr/>
            </p:nvSpPr>
            <p:spPr>
              <a:xfrm>
                <a:off x="-743950" y="179900"/>
                <a:ext cx="18850" cy="20575"/>
              </a:xfrm>
              <a:custGeom>
                <a:avLst/>
                <a:gdLst/>
                <a:ahLst/>
                <a:cxnLst/>
                <a:rect l="l" t="t" r="r" b="b"/>
                <a:pathLst>
                  <a:path w="754" h="823" fill="none" extrusionOk="0">
                    <a:moveTo>
                      <a:pt x="1" y="1"/>
                    </a:moveTo>
                    <a:lnTo>
                      <a:pt x="754" y="823"/>
                    </a:lnTo>
                  </a:path>
                </a:pathLst>
              </a:custGeom>
              <a:noFill/>
              <a:ln w="6850" cap="rnd" cmpd="sng">
                <a:solidFill>
                  <a:srgbClr val="FBD87E"/>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94" name="Google Shape;1594;p23"/>
              <p:cNvSpPr/>
              <p:nvPr/>
            </p:nvSpPr>
            <p:spPr>
              <a:xfrm>
                <a:off x="-836375" y="682075"/>
                <a:ext cx="18850" cy="56500"/>
              </a:xfrm>
              <a:custGeom>
                <a:avLst/>
                <a:gdLst/>
                <a:ahLst/>
                <a:cxnLst/>
                <a:rect l="l" t="t" r="r" b="b"/>
                <a:pathLst>
                  <a:path w="754" h="2260" fill="none" extrusionOk="0">
                    <a:moveTo>
                      <a:pt x="0" y="2260"/>
                    </a:moveTo>
                    <a:cubicBezTo>
                      <a:pt x="0" y="2260"/>
                      <a:pt x="548" y="1529"/>
                      <a:pt x="753" y="0"/>
                    </a:cubicBezTo>
                  </a:path>
                </a:pathLst>
              </a:custGeom>
              <a:noFill/>
              <a:ln w="6850" cap="rnd"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95" name="Google Shape;1595;p23"/>
              <p:cNvSpPr/>
              <p:nvPr/>
            </p:nvSpPr>
            <p:spPr>
              <a:xfrm>
                <a:off x="-1412725" y="547975"/>
                <a:ext cx="89050" cy="112425"/>
              </a:xfrm>
              <a:custGeom>
                <a:avLst/>
                <a:gdLst/>
                <a:ahLst/>
                <a:cxnLst/>
                <a:rect l="l" t="t" r="r" b="b"/>
                <a:pathLst>
                  <a:path w="3562" h="4497" fill="none" extrusionOk="0">
                    <a:moveTo>
                      <a:pt x="0" y="0"/>
                    </a:moveTo>
                    <a:lnTo>
                      <a:pt x="3561" y="4497"/>
                    </a:lnTo>
                  </a:path>
                </a:pathLst>
              </a:custGeom>
              <a:noFill/>
              <a:ln w="4575" cap="rnd" cmpd="sng">
                <a:solidFill>
                  <a:srgbClr val="FBD87E"/>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96" name="Google Shape;1596;p23"/>
              <p:cNvSpPr/>
              <p:nvPr/>
            </p:nvSpPr>
            <p:spPr>
              <a:xfrm>
                <a:off x="-1305450" y="682075"/>
                <a:ext cx="35975" cy="44525"/>
              </a:xfrm>
              <a:custGeom>
                <a:avLst/>
                <a:gdLst/>
                <a:ahLst/>
                <a:cxnLst/>
                <a:rect l="l" t="t" r="r" b="b"/>
                <a:pathLst>
                  <a:path w="1439" h="1781" fill="none" extrusionOk="0">
                    <a:moveTo>
                      <a:pt x="1" y="0"/>
                    </a:moveTo>
                    <a:lnTo>
                      <a:pt x="1439" y="1780"/>
                    </a:lnTo>
                  </a:path>
                </a:pathLst>
              </a:custGeom>
              <a:noFill/>
              <a:ln w="4575" cap="rnd" cmpd="sng">
                <a:solidFill>
                  <a:srgbClr val="FBD87E"/>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597" name="Google Shape;1597;p23"/>
            <p:cNvGrpSpPr/>
            <p:nvPr/>
          </p:nvGrpSpPr>
          <p:grpSpPr>
            <a:xfrm>
              <a:off x="8873313" y="2557163"/>
              <a:ext cx="650550" cy="641425"/>
              <a:chOff x="-2968275" y="-74025"/>
              <a:chExt cx="650550" cy="641425"/>
            </a:xfrm>
          </p:grpSpPr>
          <p:sp>
            <p:nvSpPr>
              <p:cNvPr id="1598" name="Google Shape;1598;p23"/>
              <p:cNvSpPr/>
              <p:nvPr/>
            </p:nvSpPr>
            <p:spPr>
              <a:xfrm>
                <a:off x="-2957425" y="-72300"/>
                <a:ext cx="639700" cy="639700"/>
              </a:xfrm>
              <a:custGeom>
                <a:avLst/>
                <a:gdLst/>
                <a:ahLst/>
                <a:cxnLst/>
                <a:rect l="l" t="t" r="r" b="b"/>
                <a:pathLst>
                  <a:path w="25588" h="25588" extrusionOk="0">
                    <a:moveTo>
                      <a:pt x="12805" y="0"/>
                    </a:moveTo>
                    <a:cubicBezTo>
                      <a:pt x="5730" y="0"/>
                      <a:pt x="0" y="5729"/>
                      <a:pt x="0" y="12805"/>
                    </a:cubicBezTo>
                    <a:cubicBezTo>
                      <a:pt x="0" y="19858"/>
                      <a:pt x="5730" y="25587"/>
                      <a:pt x="12805" y="25587"/>
                    </a:cubicBezTo>
                    <a:cubicBezTo>
                      <a:pt x="19858" y="25587"/>
                      <a:pt x="25588" y="19858"/>
                      <a:pt x="25588" y="12805"/>
                    </a:cubicBezTo>
                    <a:cubicBezTo>
                      <a:pt x="25588" y="5729"/>
                      <a:pt x="19858" y="0"/>
                      <a:pt x="1280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599" name="Google Shape;1599;p23"/>
              <p:cNvSpPr/>
              <p:nvPr/>
            </p:nvSpPr>
            <p:spPr>
              <a:xfrm>
                <a:off x="-2816475" y="-72300"/>
                <a:ext cx="475350" cy="377425"/>
              </a:xfrm>
              <a:custGeom>
                <a:avLst/>
                <a:gdLst/>
                <a:ahLst/>
                <a:cxnLst/>
                <a:rect l="l" t="t" r="r" b="b"/>
                <a:pathLst>
                  <a:path w="19014" h="15097" extrusionOk="0">
                    <a:moveTo>
                      <a:pt x="7167" y="0"/>
                    </a:moveTo>
                    <a:cubicBezTo>
                      <a:pt x="4497" y="0"/>
                      <a:pt x="2032" y="799"/>
                      <a:pt x="0" y="2191"/>
                    </a:cubicBezTo>
                    <a:cubicBezTo>
                      <a:pt x="1575" y="4314"/>
                      <a:pt x="4816" y="5798"/>
                      <a:pt x="7350" y="8240"/>
                    </a:cubicBezTo>
                    <a:cubicBezTo>
                      <a:pt x="10513" y="11302"/>
                      <a:pt x="11952" y="15096"/>
                      <a:pt x="13780" y="15096"/>
                    </a:cubicBezTo>
                    <a:cubicBezTo>
                      <a:pt x="14431" y="15096"/>
                      <a:pt x="15132" y="14614"/>
                      <a:pt x="15978" y="13444"/>
                    </a:cubicBezTo>
                    <a:cubicBezTo>
                      <a:pt x="17051" y="11938"/>
                      <a:pt x="18215" y="10020"/>
                      <a:pt x="19014" y="7989"/>
                    </a:cubicBezTo>
                    <a:cubicBezTo>
                      <a:pt x="17119" y="3287"/>
                      <a:pt x="12531" y="0"/>
                      <a:pt x="7167"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00" name="Google Shape;1600;p23"/>
              <p:cNvSpPr/>
              <p:nvPr/>
            </p:nvSpPr>
            <p:spPr>
              <a:xfrm>
                <a:off x="-2957425" y="37825"/>
                <a:ext cx="202600" cy="507300"/>
              </a:xfrm>
              <a:custGeom>
                <a:avLst/>
                <a:gdLst/>
                <a:ahLst/>
                <a:cxnLst/>
                <a:rect l="l" t="t" r="r" b="b"/>
                <a:pathLst>
                  <a:path w="8104" h="20292" extrusionOk="0">
                    <a:moveTo>
                      <a:pt x="3127" y="0"/>
                    </a:moveTo>
                    <a:lnTo>
                      <a:pt x="3127" y="0"/>
                    </a:lnTo>
                    <a:cubicBezTo>
                      <a:pt x="1187" y="2260"/>
                      <a:pt x="0" y="5182"/>
                      <a:pt x="0" y="8400"/>
                    </a:cubicBezTo>
                    <a:cubicBezTo>
                      <a:pt x="0" y="13810"/>
                      <a:pt x="3356" y="18420"/>
                      <a:pt x="8103" y="20292"/>
                    </a:cubicBezTo>
                    <a:cubicBezTo>
                      <a:pt x="3333" y="16823"/>
                      <a:pt x="6186" y="13627"/>
                      <a:pt x="4360" y="11048"/>
                    </a:cubicBezTo>
                    <a:cubicBezTo>
                      <a:pt x="2511" y="8469"/>
                      <a:pt x="4497" y="4657"/>
                      <a:pt x="3127"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01" name="Google Shape;1601;p23"/>
              <p:cNvSpPr/>
              <p:nvPr/>
            </p:nvSpPr>
            <p:spPr>
              <a:xfrm>
                <a:off x="-2651000" y="376775"/>
                <a:ext cx="289900" cy="190625"/>
              </a:xfrm>
              <a:custGeom>
                <a:avLst/>
                <a:gdLst/>
                <a:ahLst/>
                <a:cxnLst/>
                <a:rect l="l" t="t" r="r" b="b"/>
                <a:pathLst>
                  <a:path w="11596" h="7625" extrusionOk="0">
                    <a:moveTo>
                      <a:pt x="4680" y="0"/>
                    </a:moveTo>
                    <a:cubicBezTo>
                      <a:pt x="4418" y="0"/>
                      <a:pt x="4131" y="22"/>
                      <a:pt x="3812" y="69"/>
                    </a:cubicBezTo>
                    <a:cubicBezTo>
                      <a:pt x="138" y="617"/>
                      <a:pt x="2854" y="4634"/>
                      <a:pt x="1" y="7624"/>
                    </a:cubicBezTo>
                    <a:lnTo>
                      <a:pt x="548" y="7624"/>
                    </a:lnTo>
                    <a:cubicBezTo>
                      <a:pt x="5250" y="7624"/>
                      <a:pt x="9382" y="5068"/>
                      <a:pt x="11596" y="1279"/>
                    </a:cubicBezTo>
                    <a:lnTo>
                      <a:pt x="11596" y="1279"/>
                    </a:lnTo>
                    <a:cubicBezTo>
                      <a:pt x="10814" y="1481"/>
                      <a:pt x="10179" y="1563"/>
                      <a:pt x="9646" y="1563"/>
                    </a:cubicBezTo>
                    <a:cubicBezTo>
                      <a:pt x="7322" y="1563"/>
                      <a:pt x="6927" y="0"/>
                      <a:pt x="4680"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02" name="Google Shape;1602;p23"/>
              <p:cNvSpPr/>
              <p:nvPr/>
            </p:nvSpPr>
            <p:spPr>
              <a:xfrm>
                <a:off x="-2968275" y="69200"/>
                <a:ext cx="85625" cy="270125"/>
              </a:xfrm>
              <a:custGeom>
                <a:avLst/>
                <a:gdLst/>
                <a:ahLst/>
                <a:cxnLst/>
                <a:rect l="l" t="t" r="r" b="b"/>
                <a:pathLst>
                  <a:path w="3425" h="10805" extrusionOk="0">
                    <a:moveTo>
                      <a:pt x="3310" y="1"/>
                    </a:moveTo>
                    <a:cubicBezTo>
                      <a:pt x="3310" y="1"/>
                      <a:pt x="1" y="6027"/>
                      <a:pt x="1713" y="10729"/>
                    </a:cubicBezTo>
                    <a:cubicBezTo>
                      <a:pt x="1799" y="10781"/>
                      <a:pt x="1876" y="10805"/>
                      <a:pt x="1941" y="10805"/>
                    </a:cubicBezTo>
                    <a:cubicBezTo>
                      <a:pt x="2131" y="10805"/>
                      <a:pt x="2220" y="10596"/>
                      <a:pt x="2169" y="10272"/>
                    </a:cubicBezTo>
                    <a:cubicBezTo>
                      <a:pt x="1439" y="5890"/>
                      <a:pt x="3356" y="366"/>
                      <a:pt x="3402" y="183"/>
                    </a:cubicBezTo>
                    <a:cubicBezTo>
                      <a:pt x="3424" y="1"/>
                      <a:pt x="3310" y="1"/>
                      <a:pt x="3310"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03" name="Google Shape;1603;p23"/>
              <p:cNvSpPr/>
              <p:nvPr/>
            </p:nvSpPr>
            <p:spPr>
              <a:xfrm>
                <a:off x="-2754850" y="-74025"/>
                <a:ext cx="197450" cy="59375"/>
              </a:xfrm>
              <a:custGeom>
                <a:avLst/>
                <a:gdLst/>
                <a:ahLst/>
                <a:cxnLst/>
                <a:rect l="l" t="t" r="r" b="b"/>
                <a:pathLst>
                  <a:path w="7898" h="2375" fill="none" extrusionOk="0">
                    <a:moveTo>
                      <a:pt x="0" y="2374"/>
                    </a:moveTo>
                    <a:cubicBezTo>
                      <a:pt x="0" y="2374"/>
                      <a:pt x="3515" y="1"/>
                      <a:pt x="7898" y="1667"/>
                    </a:cubicBezTo>
                  </a:path>
                </a:pathLst>
              </a:custGeom>
              <a:solidFill>
                <a:srgbClr val="FFFFFF">
                  <a:alpha val="32589"/>
                </a:srgbClr>
              </a:solidFill>
              <a:ln w="9700" cap="rnd" cmpd="sng">
                <a:solidFill>
                  <a:srgbClr val="61D9DA"/>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04" name="Google Shape;1604;p23"/>
              <p:cNvSpPr/>
              <p:nvPr/>
            </p:nvSpPr>
            <p:spPr>
              <a:xfrm>
                <a:off x="-2608200" y="437875"/>
                <a:ext cx="177500" cy="99975"/>
              </a:xfrm>
              <a:custGeom>
                <a:avLst/>
                <a:gdLst/>
                <a:ahLst/>
                <a:cxnLst/>
                <a:rect l="l" t="t" r="r" b="b"/>
                <a:pathLst>
                  <a:path w="7100" h="3999" extrusionOk="0">
                    <a:moveTo>
                      <a:pt x="6917" y="0"/>
                    </a:moveTo>
                    <a:cubicBezTo>
                      <a:pt x="6059" y="0"/>
                      <a:pt x="3288" y="2684"/>
                      <a:pt x="1291" y="3654"/>
                    </a:cubicBezTo>
                    <a:lnTo>
                      <a:pt x="1291" y="3654"/>
                    </a:lnTo>
                    <a:cubicBezTo>
                      <a:pt x="2856" y="3167"/>
                      <a:pt x="5482" y="2096"/>
                      <a:pt x="7099" y="67"/>
                    </a:cubicBezTo>
                    <a:cubicBezTo>
                      <a:pt x="7055" y="22"/>
                      <a:pt x="6994" y="0"/>
                      <a:pt x="6917" y="0"/>
                    </a:cubicBezTo>
                    <a:close/>
                    <a:moveTo>
                      <a:pt x="1291" y="3654"/>
                    </a:moveTo>
                    <a:lnTo>
                      <a:pt x="1291" y="3654"/>
                    </a:lnTo>
                    <a:cubicBezTo>
                      <a:pt x="515" y="3895"/>
                      <a:pt x="0" y="3993"/>
                      <a:pt x="0" y="3993"/>
                    </a:cubicBezTo>
                    <a:cubicBezTo>
                      <a:pt x="37" y="3997"/>
                      <a:pt x="74" y="3998"/>
                      <a:pt x="112" y="3998"/>
                    </a:cubicBezTo>
                    <a:cubicBezTo>
                      <a:pt x="448" y="3998"/>
                      <a:pt x="851" y="3868"/>
                      <a:pt x="1291" y="3654"/>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05" name="Google Shape;1605;p23"/>
              <p:cNvSpPr/>
              <p:nvPr/>
            </p:nvSpPr>
            <p:spPr>
              <a:xfrm>
                <a:off x="-2380525" y="187450"/>
                <a:ext cx="55950" cy="189350"/>
              </a:xfrm>
              <a:custGeom>
                <a:avLst/>
                <a:gdLst/>
                <a:ahLst/>
                <a:cxnLst/>
                <a:rect l="l" t="t" r="r" b="b"/>
                <a:pathLst>
                  <a:path w="2238" h="7574" extrusionOk="0">
                    <a:moveTo>
                      <a:pt x="1326" y="1"/>
                    </a:moveTo>
                    <a:cubicBezTo>
                      <a:pt x="1021" y="1"/>
                      <a:pt x="1162" y="5176"/>
                      <a:pt x="1" y="7574"/>
                    </a:cubicBezTo>
                    <a:cubicBezTo>
                      <a:pt x="1" y="7574"/>
                      <a:pt x="2238" y="3511"/>
                      <a:pt x="1576" y="680"/>
                    </a:cubicBezTo>
                    <a:cubicBezTo>
                      <a:pt x="1466" y="206"/>
                      <a:pt x="1387" y="1"/>
                      <a:pt x="1326"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606" name="Google Shape;1606;p23"/>
            <p:cNvGrpSpPr/>
            <p:nvPr/>
          </p:nvGrpSpPr>
          <p:grpSpPr>
            <a:xfrm>
              <a:off x="5640313" y="-187487"/>
              <a:ext cx="392050" cy="392050"/>
              <a:chOff x="-3728925" y="-37500"/>
              <a:chExt cx="392050" cy="392050"/>
            </a:xfrm>
          </p:grpSpPr>
          <p:sp>
            <p:nvSpPr>
              <p:cNvPr id="1607" name="Google Shape;1607;p23"/>
              <p:cNvSpPr/>
              <p:nvPr/>
            </p:nvSpPr>
            <p:spPr>
              <a:xfrm>
                <a:off x="-3728925" y="-37500"/>
                <a:ext cx="392050" cy="392050"/>
              </a:xfrm>
              <a:custGeom>
                <a:avLst/>
                <a:gdLst/>
                <a:ahLst/>
                <a:cxnLst/>
                <a:rect l="l" t="t" r="r" b="b"/>
                <a:pathLst>
                  <a:path w="15682" h="15682" extrusionOk="0">
                    <a:moveTo>
                      <a:pt x="7830" y="0"/>
                    </a:moveTo>
                    <a:cubicBezTo>
                      <a:pt x="3516" y="0"/>
                      <a:pt x="1" y="3515"/>
                      <a:pt x="1" y="7852"/>
                    </a:cubicBezTo>
                    <a:cubicBezTo>
                      <a:pt x="1" y="12166"/>
                      <a:pt x="3516" y="15681"/>
                      <a:pt x="7830" y="15681"/>
                    </a:cubicBezTo>
                    <a:cubicBezTo>
                      <a:pt x="12166" y="15681"/>
                      <a:pt x="15682" y="12166"/>
                      <a:pt x="15682" y="7852"/>
                    </a:cubicBezTo>
                    <a:cubicBezTo>
                      <a:pt x="15682" y="3515"/>
                      <a:pt x="12166" y="0"/>
                      <a:pt x="783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08" name="Google Shape;1608;p23"/>
              <p:cNvSpPr/>
              <p:nvPr/>
            </p:nvSpPr>
            <p:spPr>
              <a:xfrm>
                <a:off x="-3656450" y="37825"/>
                <a:ext cx="71925" cy="71925"/>
              </a:xfrm>
              <a:custGeom>
                <a:avLst/>
                <a:gdLst/>
                <a:ahLst/>
                <a:cxnLst/>
                <a:rect l="l" t="t" r="r" b="b"/>
                <a:pathLst>
                  <a:path w="2877" h="2877" extrusionOk="0">
                    <a:moveTo>
                      <a:pt x="1438" y="0"/>
                    </a:moveTo>
                    <a:cubicBezTo>
                      <a:pt x="639" y="0"/>
                      <a:pt x="0" y="639"/>
                      <a:pt x="0" y="1438"/>
                    </a:cubicBezTo>
                    <a:cubicBezTo>
                      <a:pt x="0" y="2214"/>
                      <a:pt x="639" y="2876"/>
                      <a:pt x="1438" y="2876"/>
                    </a:cubicBezTo>
                    <a:cubicBezTo>
                      <a:pt x="2237" y="2876"/>
                      <a:pt x="2876" y="2214"/>
                      <a:pt x="2876" y="1438"/>
                    </a:cubicBezTo>
                    <a:cubicBezTo>
                      <a:pt x="2876" y="639"/>
                      <a:pt x="2237" y="0"/>
                      <a:pt x="1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09" name="Google Shape;1609;p23"/>
              <p:cNvSpPr/>
              <p:nvPr/>
            </p:nvSpPr>
            <p:spPr>
              <a:xfrm>
                <a:off x="-3447025" y="78325"/>
                <a:ext cx="31400" cy="31425"/>
              </a:xfrm>
              <a:custGeom>
                <a:avLst/>
                <a:gdLst/>
                <a:ahLst/>
                <a:cxnLst/>
                <a:rect l="l" t="t" r="r" b="b"/>
                <a:pathLst>
                  <a:path w="1256" h="1257" extrusionOk="0">
                    <a:moveTo>
                      <a:pt x="617" y="1"/>
                    </a:moveTo>
                    <a:cubicBezTo>
                      <a:pt x="274" y="1"/>
                      <a:pt x="0" y="275"/>
                      <a:pt x="0" y="617"/>
                    </a:cubicBezTo>
                    <a:cubicBezTo>
                      <a:pt x="0" y="982"/>
                      <a:pt x="274" y="1256"/>
                      <a:pt x="617" y="1256"/>
                    </a:cubicBezTo>
                    <a:cubicBezTo>
                      <a:pt x="959" y="1256"/>
                      <a:pt x="1256" y="982"/>
                      <a:pt x="1256" y="617"/>
                    </a:cubicBezTo>
                    <a:cubicBezTo>
                      <a:pt x="1256" y="275"/>
                      <a:pt x="959" y="1"/>
                      <a:pt x="61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10" name="Google Shape;1610;p23"/>
              <p:cNvSpPr/>
              <p:nvPr/>
            </p:nvSpPr>
            <p:spPr>
              <a:xfrm>
                <a:off x="-3548600" y="263800"/>
                <a:ext cx="31400" cy="31400"/>
              </a:xfrm>
              <a:custGeom>
                <a:avLst/>
                <a:gdLst/>
                <a:ahLst/>
                <a:cxnLst/>
                <a:rect l="l" t="t" r="r" b="b"/>
                <a:pathLst>
                  <a:path w="1256" h="1256" extrusionOk="0">
                    <a:moveTo>
                      <a:pt x="617" y="0"/>
                    </a:moveTo>
                    <a:cubicBezTo>
                      <a:pt x="274" y="0"/>
                      <a:pt x="0" y="274"/>
                      <a:pt x="0" y="616"/>
                    </a:cubicBezTo>
                    <a:cubicBezTo>
                      <a:pt x="0" y="982"/>
                      <a:pt x="274" y="1256"/>
                      <a:pt x="617" y="1256"/>
                    </a:cubicBezTo>
                    <a:cubicBezTo>
                      <a:pt x="959" y="1256"/>
                      <a:pt x="1256" y="982"/>
                      <a:pt x="1256" y="616"/>
                    </a:cubicBezTo>
                    <a:cubicBezTo>
                      <a:pt x="1256" y="274"/>
                      <a:pt x="959" y="0"/>
                      <a:pt x="61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11" name="Google Shape;1611;p23"/>
              <p:cNvSpPr/>
              <p:nvPr/>
            </p:nvSpPr>
            <p:spPr>
              <a:xfrm>
                <a:off x="-3620500" y="37825"/>
                <a:ext cx="49675" cy="49100"/>
              </a:xfrm>
              <a:custGeom>
                <a:avLst/>
                <a:gdLst/>
                <a:ahLst/>
                <a:cxnLst/>
                <a:rect l="l" t="t" r="r" b="b"/>
                <a:pathLst>
                  <a:path w="1987" h="1964" extrusionOk="0">
                    <a:moveTo>
                      <a:pt x="1005" y="0"/>
                    </a:moveTo>
                    <a:cubicBezTo>
                      <a:pt x="457" y="0"/>
                      <a:pt x="0" y="434"/>
                      <a:pt x="0" y="982"/>
                    </a:cubicBezTo>
                    <a:cubicBezTo>
                      <a:pt x="0" y="1530"/>
                      <a:pt x="457" y="1963"/>
                      <a:pt x="1005" y="1963"/>
                    </a:cubicBezTo>
                    <a:cubicBezTo>
                      <a:pt x="1552" y="1963"/>
                      <a:pt x="1986" y="1530"/>
                      <a:pt x="1986" y="982"/>
                    </a:cubicBezTo>
                    <a:cubicBezTo>
                      <a:pt x="1986" y="434"/>
                      <a:pt x="1552" y="0"/>
                      <a:pt x="100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12" name="Google Shape;1612;p23"/>
              <p:cNvSpPr/>
              <p:nvPr/>
            </p:nvSpPr>
            <p:spPr>
              <a:xfrm>
                <a:off x="-3584550" y="141675"/>
                <a:ext cx="60500" cy="59950"/>
              </a:xfrm>
              <a:custGeom>
                <a:avLst/>
                <a:gdLst/>
                <a:ahLst/>
                <a:cxnLst/>
                <a:rect l="l" t="t" r="r" b="b"/>
                <a:pathLst>
                  <a:path w="2420" h="2398" extrusionOk="0">
                    <a:moveTo>
                      <a:pt x="1210" y="1"/>
                    </a:moveTo>
                    <a:cubicBezTo>
                      <a:pt x="548" y="1"/>
                      <a:pt x="0" y="526"/>
                      <a:pt x="0" y="1210"/>
                    </a:cubicBezTo>
                    <a:cubicBezTo>
                      <a:pt x="0" y="1872"/>
                      <a:pt x="548" y="2397"/>
                      <a:pt x="1210" y="2397"/>
                    </a:cubicBezTo>
                    <a:cubicBezTo>
                      <a:pt x="1872" y="2397"/>
                      <a:pt x="2420" y="1872"/>
                      <a:pt x="2420" y="1210"/>
                    </a:cubicBezTo>
                    <a:cubicBezTo>
                      <a:pt x="2420" y="526"/>
                      <a:pt x="1872" y="1"/>
                      <a:pt x="121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13" name="Google Shape;1613;p23"/>
              <p:cNvSpPr/>
              <p:nvPr/>
            </p:nvSpPr>
            <p:spPr>
              <a:xfrm>
                <a:off x="-3477275" y="141675"/>
                <a:ext cx="91325" cy="90750"/>
              </a:xfrm>
              <a:custGeom>
                <a:avLst/>
                <a:gdLst/>
                <a:ahLst/>
                <a:cxnLst/>
                <a:rect l="l" t="t" r="r" b="b"/>
                <a:pathLst>
                  <a:path w="3653" h="3630" extrusionOk="0">
                    <a:moveTo>
                      <a:pt x="1827" y="1"/>
                    </a:moveTo>
                    <a:cubicBezTo>
                      <a:pt x="822" y="1"/>
                      <a:pt x="1" y="799"/>
                      <a:pt x="1" y="1827"/>
                    </a:cubicBezTo>
                    <a:cubicBezTo>
                      <a:pt x="1" y="2831"/>
                      <a:pt x="822" y="3630"/>
                      <a:pt x="1827" y="3630"/>
                    </a:cubicBezTo>
                    <a:cubicBezTo>
                      <a:pt x="2831" y="3630"/>
                      <a:pt x="3653" y="2831"/>
                      <a:pt x="3653" y="1827"/>
                    </a:cubicBezTo>
                    <a:cubicBezTo>
                      <a:pt x="3653" y="799"/>
                      <a:pt x="2831" y="1"/>
                      <a:pt x="182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14" name="Google Shape;1614;p23"/>
              <p:cNvSpPr/>
              <p:nvPr/>
            </p:nvSpPr>
            <p:spPr>
              <a:xfrm>
                <a:off x="-3635900" y="232400"/>
                <a:ext cx="30825" cy="31425"/>
              </a:xfrm>
              <a:custGeom>
                <a:avLst/>
                <a:gdLst/>
                <a:ahLst/>
                <a:cxnLst/>
                <a:rect l="l" t="t" r="r" b="b"/>
                <a:pathLst>
                  <a:path w="1233" h="1257" extrusionOk="0">
                    <a:moveTo>
                      <a:pt x="616" y="1"/>
                    </a:moveTo>
                    <a:cubicBezTo>
                      <a:pt x="274" y="1"/>
                      <a:pt x="0" y="297"/>
                      <a:pt x="0" y="640"/>
                    </a:cubicBezTo>
                    <a:cubicBezTo>
                      <a:pt x="0" y="982"/>
                      <a:pt x="274" y="1256"/>
                      <a:pt x="616" y="1256"/>
                    </a:cubicBezTo>
                    <a:cubicBezTo>
                      <a:pt x="959" y="1256"/>
                      <a:pt x="1233" y="982"/>
                      <a:pt x="1233" y="640"/>
                    </a:cubicBezTo>
                    <a:cubicBezTo>
                      <a:pt x="1233" y="297"/>
                      <a:pt x="959" y="1"/>
                      <a:pt x="61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15" name="Google Shape;1615;p23"/>
              <p:cNvSpPr/>
              <p:nvPr/>
            </p:nvSpPr>
            <p:spPr>
              <a:xfrm>
                <a:off x="-3540625" y="210150"/>
                <a:ext cx="172375" cy="122700"/>
              </a:xfrm>
              <a:custGeom>
                <a:avLst/>
                <a:gdLst/>
                <a:ahLst/>
                <a:cxnLst/>
                <a:rect l="l" t="t" r="r" b="b"/>
                <a:pathLst>
                  <a:path w="6895" h="4908" fill="none" extrusionOk="0">
                    <a:moveTo>
                      <a:pt x="1" y="4748"/>
                    </a:moveTo>
                    <a:cubicBezTo>
                      <a:pt x="1" y="4748"/>
                      <a:pt x="4680" y="4908"/>
                      <a:pt x="6894" y="1"/>
                    </a:cubicBezTo>
                  </a:path>
                </a:pathLst>
              </a:custGeom>
              <a:noFill/>
              <a:ln w="9700" cap="rnd" cmpd="sng">
                <a:solidFill>
                  <a:srgbClr val="DAD9C3"/>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16" name="Google Shape;1616;p23"/>
              <p:cNvSpPr/>
              <p:nvPr/>
            </p:nvSpPr>
            <p:spPr>
              <a:xfrm>
                <a:off x="-3356300" y="141675"/>
                <a:ext cx="3450" cy="35400"/>
              </a:xfrm>
              <a:custGeom>
                <a:avLst/>
                <a:gdLst/>
                <a:ahLst/>
                <a:cxnLst/>
                <a:rect l="l" t="t" r="r" b="b"/>
                <a:pathLst>
                  <a:path w="138" h="1416" fill="none" extrusionOk="0">
                    <a:moveTo>
                      <a:pt x="0" y="1416"/>
                    </a:moveTo>
                    <a:cubicBezTo>
                      <a:pt x="0" y="1416"/>
                      <a:pt x="137" y="548"/>
                      <a:pt x="0" y="1"/>
                    </a:cubicBezTo>
                  </a:path>
                </a:pathLst>
              </a:custGeom>
              <a:noFill/>
              <a:ln w="9700" cap="rnd" cmpd="sng">
                <a:solidFill>
                  <a:srgbClr val="DAD9C3"/>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617" name="Google Shape;1617;p23"/>
            <p:cNvGrpSpPr/>
            <p:nvPr/>
          </p:nvGrpSpPr>
          <p:grpSpPr>
            <a:xfrm>
              <a:off x="8537550" y="160650"/>
              <a:ext cx="672225" cy="665950"/>
              <a:chOff x="-2056400" y="-375325"/>
              <a:chExt cx="672225" cy="665950"/>
            </a:xfrm>
          </p:grpSpPr>
          <p:sp>
            <p:nvSpPr>
              <p:cNvPr id="1618" name="Google Shape;1618;p23"/>
              <p:cNvSpPr/>
              <p:nvPr/>
            </p:nvSpPr>
            <p:spPr>
              <a:xfrm>
                <a:off x="-2056400" y="-375325"/>
                <a:ext cx="665950" cy="665950"/>
              </a:xfrm>
              <a:custGeom>
                <a:avLst/>
                <a:gdLst/>
                <a:ahLst/>
                <a:cxnLst/>
                <a:rect l="l" t="t" r="r" b="b"/>
                <a:pathLst>
                  <a:path w="26638" h="26638" extrusionOk="0">
                    <a:moveTo>
                      <a:pt x="13331" y="1"/>
                    </a:moveTo>
                    <a:cubicBezTo>
                      <a:pt x="5981" y="1"/>
                      <a:pt x="1" y="5981"/>
                      <a:pt x="1" y="13331"/>
                    </a:cubicBezTo>
                    <a:cubicBezTo>
                      <a:pt x="1" y="20681"/>
                      <a:pt x="5981" y="26638"/>
                      <a:pt x="13331" y="26638"/>
                    </a:cubicBezTo>
                    <a:cubicBezTo>
                      <a:pt x="20680" y="26638"/>
                      <a:pt x="26638" y="20681"/>
                      <a:pt x="26638" y="13331"/>
                    </a:cubicBezTo>
                    <a:cubicBezTo>
                      <a:pt x="26638" y="5981"/>
                      <a:pt x="20680" y="1"/>
                      <a:pt x="1333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19" name="Google Shape;1619;p23"/>
              <p:cNvSpPr/>
              <p:nvPr/>
            </p:nvSpPr>
            <p:spPr>
              <a:xfrm>
                <a:off x="-2056400" y="-259475"/>
                <a:ext cx="665950" cy="550100"/>
              </a:xfrm>
              <a:custGeom>
                <a:avLst/>
                <a:gdLst/>
                <a:ahLst/>
                <a:cxnLst/>
                <a:rect l="l" t="t" r="r" b="b"/>
                <a:pathLst>
                  <a:path w="26638" h="22004" extrusionOk="0">
                    <a:moveTo>
                      <a:pt x="3242" y="0"/>
                    </a:moveTo>
                    <a:cubicBezTo>
                      <a:pt x="1233" y="2351"/>
                      <a:pt x="1" y="5364"/>
                      <a:pt x="1" y="8697"/>
                    </a:cubicBezTo>
                    <a:cubicBezTo>
                      <a:pt x="1" y="16047"/>
                      <a:pt x="5981" y="22004"/>
                      <a:pt x="13331" y="22004"/>
                    </a:cubicBezTo>
                    <a:cubicBezTo>
                      <a:pt x="20680" y="22004"/>
                      <a:pt x="26638" y="16047"/>
                      <a:pt x="26638" y="8697"/>
                    </a:cubicBezTo>
                    <a:cubicBezTo>
                      <a:pt x="26638" y="7350"/>
                      <a:pt x="26455" y="6072"/>
                      <a:pt x="26090" y="4839"/>
                    </a:cubicBezTo>
                    <a:cubicBezTo>
                      <a:pt x="24452" y="11576"/>
                      <a:pt x="20658" y="15008"/>
                      <a:pt x="15769" y="15008"/>
                    </a:cubicBezTo>
                    <a:cubicBezTo>
                      <a:pt x="13982" y="15008"/>
                      <a:pt x="12049" y="14549"/>
                      <a:pt x="10021" y="13627"/>
                    </a:cubicBezTo>
                    <a:cubicBezTo>
                      <a:pt x="1621" y="9792"/>
                      <a:pt x="15750" y="9655"/>
                      <a:pt x="18558" y="4497"/>
                    </a:cubicBezTo>
                    <a:cubicBezTo>
                      <a:pt x="21000" y="0"/>
                      <a:pt x="13764" y="3264"/>
                      <a:pt x="3242" y="0"/>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20" name="Google Shape;1620;p23"/>
              <p:cNvSpPr/>
              <p:nvPr/>
            </p:nvSpPr>
            <p:spPr>
              <a:xfrm>
                <a:off x="-2056400" y="-221250"/>
                <a:ext cx="672225" cy="511875"/>
              </a:xfrm>
              <a:custGeom>
                <a:avLst/>
                <a:gdLst/>
                <a:ahLst/>
                <a:cxnLst/>
                <a:rect l="l" t="t" r="r" b="b"/>
                <a:pathLst>
                  <a:path w="26889" h="20475" extrusionOk="0">
                    <a:moveTo>
                      <a:pt x="2100" y="1"/>
                    </a:moveTo>
                    <a:lnTo>
                      <a:pt x="2100" y="1"/>
                    </a:lnTo>
                    <a:cubicBezTo>
                      <a:pt x="777" y="2078"/>
                      <a:pt x="1" y="4520"/>
                      <a:pt x="1" y="7168"/>
                    </a:cubicBezTo>
                    <a:cubicBezTo>
                      <a:pt x="1" y="14518"/>
                      <a:pt x="5981" y="20475"/>
                      <a:pt x="13331" y="20475"/>
                    </a:cubicBezTo>
                    <a:cubicBezTo>
                      <a:pt x="20680" y="20475"/>
                      <a:pt x="26638" y="14518"/>
                      <a:pt x="26638" y="7168"/>
                    </a:cubicBezTo>
                    <a:cubicBezTo>
                      <a:pt x="26638" y="6027"/>
                      <a:pt x="26501" y="4954"/>
                      <a:pt x="26227" y="3904"/>
                    </a:cubicBezTo>
                    <a:lnTo>
                      <a:pt x="26227" y="3904"/>
                    </a:lnTo>
                    <a:cubicBezTo>
                      <a:pt x="26888" y="12530"/>
                      <a:pt x="20801" y="15883"/>
                      <a:pt x="14832" y="15883"/>
                    </a:cubicBezTo>
                    <a:cubicBezTo>
                      <a:pt x="11735" y="15883"/>
                      <a:pt x="8671" y="14981"/>
                      <a:pt x="6597" y="13445"/>
                    </a:cubicBezTo>
                    <a:cubicBezTo>
                      <a:pt x="503" y="8948"/>
                      <a:pt x="8606" y="3196"/>
                      <a:pt x="2100" y="1"/>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21" name="Google Shape;1621;p23"/>
              <p:cNvSpPr/>
              <p:nvPr/>
            </p:nvSpPr>
            <p:spPr>
              <a:xfrm>
                <a:off x="-1892050" y="204450"/>
                <a:ext cx="318275" cy="58550"/>
              </a:xfrm>
              <a:custGeom>
                <a:avLst/>
                <a:gdLst/>
                <a:ahLst/>
                <a:cxnLst/>
                <a:rect l="l" t="t" r="r" b="b"/>
                <a:pathLst>
                  <a:path w="12731" h="2342" extrusionOk="0">
                    <a:moveTo>
                      <a:pt x="0" y="0"/>
                    </a:moveTo>
                    <a:cubicBezTo>
                      <a:pt x="1" y="1"/>
                      <a:pt x="2921" y="2341"/>
                      <a:pt x="7093" y="2341"/>
                    </a:cubicBezTo>
                    <a:cubicBezTo>
                      <a:pt x="8776" y="2341"/>
                      <a:pt x="10664" y="1960"/>
                      <a:pt x="12645" y="891"/>
                    </a:cubicBezTo>
                    <a:cubicBezTo>
                      <a:pt x="12730" y="571"/>
                      <a:pt x="12683" y="450"/>
                      <a:pt x="12504" y="450"/>
                    </a:cubicBezTo>
                    <a:cubicBezTo>
                      <a:pt x="11941" y="450"/>
                      <a:pt x="10078" y="1637"/>
                      <a:pt x="6876" y="1637"/>
                    </a:cubicBezTo>
                    <a:cubicBezTo>
                      <a:pt x="5031" y="1637"/>
                      <a:pt x="2741" y="1243"/>
                      <a:pt x="0"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22" name="Google Shape;1622;p23"/>
              <p:cNvSpPr/>
              <p:nvPr/>
            </p:nvSpPr>
            <p:spPr>
              <a:xfrm>
                <a:off x="-2041425" y="-149250"/>
                <a:ext cx="75200" cy="283525"/>
              </a:xfrm>
              <a:custGeom>
                <a:avLst/>
                <a:gdLst/>
                <a:ahLst/>
                <a:cxnLst/>
                <a:rect l="l" t="t" r="r" b="b"/>
                <a:pathLst>
                  <a:path w="3008" h="11341" extrusionOk="0">
                    <a:moveTo>
                      <a:pt x="1400" y="0"/>
                    </a:moveTo>
                    <a:cubicBezTo>
                      <a:pt x="1068" y="0"/>
                      <a:pt x="1" y="6566"/>
                      <a:pt x="3008" y="11341"/>
                    </a:cubicBezTo>
                    <a:cubicBezTo>
                      <a:pt x="3008" y="11341"/>
                      <a:pt x="1022" y="6205"/>
                      <a:pt x="1433" y="1389"/>
                    </a:cubicBezTo>
                    <a:cubicBezTo>
                      <a:pt x="1520" y="419"/>
                      <a:pt x="1484" y="0"/>
                      <a:pt x="1400"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23" name="Google Shape;1623;p23"/>
              <p:cNvSpPr/>
              <p:nvPr/>
            </p:nvSpPr>
            <p:spPr>
              <a:xfrm>
                <a:off x="-1828150" y="-339050"/>
                <a:ext cx="248875" cy="32100"/>
              </a:xfrm>
              <a:custGeom>
                <a:avLst/>
                <a:gdLst/>
                <a:ahLst/>
                <a:cxnLst/>
                <a:rect l="l" t="t" r="r" b="b"/>
                <a:pathLst>
                  <a:path w="9955" h="1284" extrusionOk="0">
                    <a:moveTo>
                      <a:pt x="4376" y="1"/>
                    </a:moveTo>
                    <a:cubicBezTo>
                      <a:pt x="1867" y="1"/>
                      <a:pt x="1" y="741"/>
                      <a:pt x="1" y="741"/>
                    </a:cubicBezTo>
                    <a:cubicBezTo>
                      <a:pt x="1237" y="554"/>
                      <a:pt x="2429" y="482"/>
                      <a:pt x="3531" y="482"/>
                    </a:cubicBezTo>
                    <a:cubicBezTo>
                      <a:pt x="7211" y="482"/>
                      <a:pt x="9896" y="1284"/>
                      <a:pt x="9937" y="1284"/>
                    </a:cubicBezTo>
                    <a:cubicBezTo>
                      <a:pt x="9954" y="1284"/>
                      <a:pt x="9506" y="1142"/>
                      <a:pt x="8469" y="741"/>
                    </a:cubicBezTo>
                    <a:cubicBezTo>
                      <a:pt x="7046" y="186"/>
                      <a:pt x="5631" y="1"/>
                      <a:pt x="4376"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24" name="Google Shape;1624;p23"/>
              <p:cNvSpPr/>
              <p:nvPr/>
            </p:nvSpPr>
            <p:spPr>
              <a:xfrm>
                <a:off x="-1537700" y="-274875"/>
                <a:ext cx="54250" cy="53650"/>
              </a:xfrm>
              <a:custGeom>
                <a:avLst/>
                <a:gdLst/>
                <a:ahLst/>
                <a:cxnLst/>
                <a:rect l="l" t="t" r="r" b="b"/>
                <a:pathLst>
                  <a:path w="2170" h="2146" fill="none" extrusionOk="0">
                    <a:moveTo>
                      <a:pt x="1" y="0"/>
                    </a:moveTo>
                    <a:cubicBezTo>
                      <a:pt x="1" y="0"/>
                      <a:pt x="1302" y="594"/>
                      <a:pt x="2169" y="2146"/>
                    </a:cubicBezTo>
                  </a:path>
                </a:pathLst>
              </a:custGeom>
              <a:solidFill>
                <a:srgbClr val="FFFFFF">
                  <a:alpha val="32589"/>
                </a:srgbClr>
              </a:solidFill>
              <a:ln w="9700" cap="rnd" cmpd="sng">
                <a:solidFill>
                  <a:srgbClr val="F7DC8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625" name="Google Shape;1625;p23"/>
            <p:cNvGrpSpPr/>
            <p:nvPr/>
          </p:nvGrpSpPr>
          <p:grpSpPr>
            <a:xfrm>
              <a:off x="6445775" y="85463"/>
              <a:ext cx="894225" cy="909050"/>
              <a:chOff x="-4801725" y="-469475"/>
              <a:chExt cx="894225" cy="909050"/>
            </a:xfrm>
          </p:grpSpPr>
          <p:sp>
            <p:nvSpPr>
              <p:cNvPr id="1626" name="Google Shape;1626;p23"/>
              <p:cNvSpPr/>
              <p:nvPr/>
            </p:nvSpPr>
            <p:spPr>
              <a:xfrm>
                <a:off x="-4786875" y="-128225"/>
                <a:ext cx="290475" cy="281900"/>
              </a:xfrm>
              <a:custGeom>
                <a:avLst/>
                <a:gdLst/>
                <a:ahLst/>
                <a:cxnLst/>
                <a:rect l="l" t="t" r="r" b="b"/>
                <a:pathLst>
                  <a:path w="11619" h="11276" extrusionOk="0">
                    <a:moveTo>
                      <a:pt x="0" y="0"/>
                    </a:moveTo>
                    <a:lnTo>
                      <a:pt x="10044" y="11276"/>
                    </a:lnTo>
                    <a:cubicBezTo>
                      <a:pt x="10044" y="11276"/>
                      <a:pt x="11619" y="7875"/>
                      <a:pt x="8628" y="4953"/>
                    </a:cubicBezTo>
                    <a:cubicBezTo>
                      <a:pt x="5616" y="2032"/>
                      <a:pt x="1" y="0"/>
                      <a:pt x="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27" name="Google Shape;1627;p23"/>
              <p:cNvSpPr/>
              <p:nvPr/>
            </p:nvSpPr>
            <p:spPr>
              <a:xfrm>
                <a:off x="-4786875" y="-448350"/>
                <a:ext cx="593475" cy="602025"/>
              </a:xfrm>
              <a:custGeom>
                <a:avLst/>
                <a:gdLst/>
                <a:ahLst/>
                <a:cxnLst/>
                <a:rect l="l" t="t" r="r" b="b"/>
                <a:pathLst>
                  <a:path w="23739" h="24081" extrusionOk="0">
                    <a:moveTo>
                      <a:pt x="13810" y="0"/>
                    </a:moveTo>
                    <a:lnTo>
                      <a:pt x="0" y="12805"/>
                    </a:lnTo>
                    <a:cubicBezTo>
                      <a:pt x="0" y="12805"/>
                      <a:pt x="4862" y="15567"/>
                      <a:pt x="8012" y="18945"/>
                    </a:cubicBezTo>
                    <a:cubicBezTo>
                      <a:pt x="10865" y="22049"/>
                      <a:pt x="10044" y="24081"/>
                      <a:pt x="10044" y="24081"/>
                    </a:cubicBezTo>
                    <a:lnTo>
                      <a:pt x="23739" y="10363"/>
                    </a:lnTo>
                    <a:cubicBezTo>
                      <a:pt x="21159" y="4702"/>
                      <a:pt x="13810" y="0"/>
                      <a:pt x="1381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28" name="Google Shape;1628;p23"/>
              <p:cNvSpPr/>
              <p:nvPr/>
            </p:nvSpPr>
            <p:spPr>
              <a:xfrm>
                <a:off x="-4801725" y="-469475"/>
                <a:ext cx="452550" cy="623150"/>
              </a:xfrm>
              <a:custGeom>
                <a:avLst/>
                <a:gdLst/>
                <a:ahLst/>
                <a:cxnLst/>
                <a:rect l="l" t="t" r="r" b="b"/>
                <a:pathLst>
                  <a:path w="18102" h="24926" extrusionOk="0">
                    <a:moveTo>
                      <a:pt x="14518" y="1"/>
                    </a:moveTo>
                    <a:lnTo>
                      <a:pt x="1" y="13468"/>
                    </a:lnTo>
                    <a:lnTo>
                      <a:pt x="10638" y="24926"/>
                    </a:lnTo>
                    <a:cubicBezTo>
                      <a:pt x="10752" y="24355"/>
                      <a:pt x="10523" y="23009"/>
                      <a:pt x="8013" y="20338"/>
                    </a:cubicBezTo>
                    <a:cubicBezTo>
                      <a:pt x="4886" y="16937"/>
                      <a:pt x="594" y="13650"/>
                      <a:pt x="594" y="13650"/>
                    </a:cubicBezTo>
                    <a:lnTo>
                      <a:pt x="14404" y="845"/>
                    </a:lnTo>
                    <a:cubicBezTo>
                      <a:pt x="14404" y="845"/>
                      <a:pt x="16161" y="1941"/>
                      <a:pt x="18101" y="3630"/>
                    </a:cubicBezTo>
                    <a:lnTo>
                      <a:pt x="14518" y="1"/>
                    </a:lnTo>
                    <a:close/>
                  </a:path>
                </a:pathLst>
              </a:custGeom>
              <a:solidFill>
                <a:srgbClr val="D1435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29" name="Google Shape;1629;p23"/>
              <p:cNvSpPr/>
              <p:nvPr/>
            </p:nvSpPr>
            <p:spPr>
              <a:xfrm>
                <a:off x="-4537500" y="146300"/>
                <a:ext cx="264225" cy="277875"/>
              </a:xfrm>
              <a:custGeom>
                <a:avLst/>
                <a:gdLst/>
                <a:ahLst/>
                <a:cxnLst/>
                <a:rect l="l" t="t" r="r" b="b"/>
                <a:pathLst>
                  <a:path w="10569" h="11115" extrusionOk="0">
                    <a:moveTo>
                      <a:pt x="1233" y="0"/>
                    </a:moveTo>
                    <a:cubicBezTo>
                      <a:pt x="430" y="0"/>
                      <a:pt x="0" y="318"/>
                      <a:pt x="0" y="318"/>
                    </a:cubicBezTo>
                    <a:lnTo>
                      <a:pt x="10568" y="11114"/>
                    </a:lnTo>
                    <a:cubicBezTo>
                      <a:pt x="10568" y="11114"/>
                      <a:pt x="8902" y="5750"/>
                      <a:pt x="5455" y="2281"/>
                    </a:cubicBezTo>
                    <a:cubicBezTo>
                      <a:pt x="3603" y="429"/>
                      <a:pt x="2166" y="0"/>
                      <a:pt x="123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30" name="Google Shape;1630;p23"/>
              <p:cNvSpPr/>
              <p:nvPr/>
            </p:nvSpPr>
            <p:spPr>
              <a:xfrm>
                <a:off x="-4610550" y="73200"/>
                <a:ext cx="153525" cy="165500"/>
              </a:xfrm>
              <a:custGeom>
                <a:avLst/>
                <a:gdLst/>
                <a:ahLst/>
                <a:cxnLst/>
                <a:rect l="l" t="t" r="r" b="b"/>
                <a:pathLst>
                  <a:path w="6141" h="6620" extrusionOk="0">
                    <a:moveTo>
                      <a:pt x="0" y="1"/>
                    </a:moveTo>
                    <a:cubicBezTo>
                      <a:pt x="1" y="1"/>
                      <a:pt x="1187" y="2785"/>
                      <a:pt x="2237" y="3904"/>
                    </a:cubicBezTo>
                    <a:cubicBezTo>
                      <a:pt x="3287" y="5022"/>
                      <a:pt x="6140" y="6620"/>
                      <a:pt x="6140" y="6620"/>
                    </a:cubicBezTo>
                    <a:lnTo>
                      <a:pt x="0" y="1"/>
                    </a:lnTo>
                    <a:close/>
                  </a:path>
                </a:pathLst>
              </a:custGeom>
              <a:solidFill>
                <a:srgbClr val="D1435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31" name="Google Shape;1631;p23"/>
              <p:cNvSpPr/>
              <p:nvPr/>
            </p:nvSpPr>
            <p:spPr>
              <a:xfrm>
                <a:off x="-4537500" y="-189300"/>
                <a:ext cx="352100" cy="343550"/>
              </a:xfrm>
              <a:custGeom>
                <a:avLst/>
                <a:gdLst/>
                <a:ahLst/>
                <a:cxnLst/>
                <a:rect l="l" t="t" r="r" b="b"/>
                <a:pathLst>
                  <a:path w="14084" h="13742" extrusionOk="0">
                    <a:moveTo>
                      <a:pt x="13764" y="1"/>
                    </a:moveTo>
                    <a:lnTo>
                      <a:pt x="0" y="13742"/>
                    </a:lnTo>
                    <a:lnTo>
                      <a:pt x="0" y="13742"/>
                    </a:lnTo>
                    <a:lnTo>
                      <a:pt x="14083" y="686"/>
                    </a:lnTo>
                    <a:lnTo>
                      <a:pt x="1376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32" name="Google Shape;1632;p23"/>
              <p:cNvSpPr/>
              <p:nvPr/>
            </p:nvSpPr>
            <p:spPr>
              <a:xfrm>
                <a:off x="-4535800" y="-172175"/>
                <a:ext cx="607175" cy="596350"/>
              </a:xfrm>
              <a:custGeom>
                <a:avLst/>
                <a:gdLst/>
                <a:ahLst/>
                <a:cxnLst/>
                <a:rect l="l" t="t" r="r" b="b"/>
                <a:pathLst>
                  <a:path w="24287" h="23854" extrusionOk="0">
                    <a:moveTo>
                      <a:pt x="14015" y="1"/>
                    </a:moveTo>
                    <a:lnTo>
                      <a:pt x="1" y="13034"/>
                    </a:lnTo>
                    <a:cubicBezTo>
                      <a:pt x="1" y="13034"/>
                      <a:pt x="197" y="12969"/>
                      <a:pt x="553" y="12969"/>
                    </a:cubicBezTo>
                    <a:cubicBezTo>
                      <a:pt x="1354" y="12969"/>
                      <a:pt x="2963" y="13297"/>
                      <a:pt x="4954" y="15431"/>
                    </a:cubicBezTo>
                    <a:cubicBezTo>
                      <a:pt x="8081" y="18809"/>
                      <a:pt x="10500" y="23853"/>
                      <a:pt x="10500" y="23853"/>
                    </a:cubicBezTo>
                    <a:lnTo>
                      <a:pt x="24287" y="11048"/>
                    </a:lnTo>
                    <a:cubicBezTo>
                      <a:pt x="24287" y="11048"/>
                      <a:pt x="19493" y="2991"/>
                      <a:pt x="14015"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33" name="Google Shape;1633;p23"/>
              <p:cNvSpPr/>
              <p:nvPr/>
            </p:nvSpPr>
            <p:spPr>
              <a:xfrm>
                <a:off x="-4535800" y="12725"/>
                <a:ext cx="628300" cy="426850"/>
              </a:xfrm>
              <a:custGeom>
                <a:avLst/>
                <a:gdLst/>
                <a:ahLst/>
                <a:cxnLst/>
                <a:rect l="l" t="t" r="r" b="b"/>
                <a:pathLst>
                  <a:path w="25132" h="17074" extrusionOk="0">
                    <a:moveTo>
                      <a:pt x="21776" y="0"/>
                    </a:moveTo>
                    <a:lnTo>
                      <a:pt x="21776" y="0"/>
                    </a:lnTo>
                    <a:cubicBezTo>
                      <a:pt x="23328" y="2054"/>
                      <a:pt x="24287" y="3652"/>
                      <a:pt x="24287" y="3652"/>
                    </a:cubicBezTo>
                    <a:lnTo>
                      <a:pt x="10500" y="16457"/>
                    </a:lnTo>
                    <a:cubicBezTo>
                      <a:pt x="10500" y="16457"/>
                      <a:pt x="7510" y="11960"/>
                      <a:pt x="4383" y="8582"/>
                    </a:cubicBezTo>
                    <a:cubicBezTo>
                      <a:pt x="2093" y="6126"/>
                      <a:pt x="810" y="5625"/>
                      <a:pt x="169" y="5625"/>
                    </a:cubicBezTo>
                    <a:cubicBezTo>
                      <a:pt x="107" y="5625"/>
                      <a:pt x="51" y="5630"/>
                      <a:pt x="1" y="5638"/>
                    </a:cubicBezTo>
                    <a:lnTo>
                      <a:pt x="10614" y="17073"/>
                    </a:lnTo>
                    <a:lnTo>
                      <a:pt x="25131" y="3606"/>
                    </a:lnTo>
                    <a:lnTo>
                      <a:pt x="21776" y="0"/>
                    </a:lnTo>
                    <a:close/>
                  </a:path>
                </a:pathLst>
              </a:custGeom>
              <a:solidFill>
                <a:srgbClr val="D1435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34" name="Google Shape;1634;p23"/>
              <p:cNvSpPr/>
              <p:nvPr/>
            </p:nvSpPr>
            <p:spPr>
              <a:xfrm>
                <a:off x="-4473025" y="-374975"/>
                <a:ext cx="215150" cy="230950"/>
              </a:xfrm>
              <a:custGeom>
                <a:avLst/>
                <a:gdLst/>
                <a:ahLst/>
                <a:cxnLst/>
                <a:rect l="l" t="t" r="r" b="b"/>
                <a:pathLst>
                  <a:path w="8606" h="9238" extrusionOk="0">
                    <a:moveTo>
                      <a:pt x="120" y="1"/>
                    </a:moveTo>
                    <a:cubicBezTo>
                      <a:pt x="81" y="1"/>
                      <a:pt x="40" y="22"/>
                      <a:pt x="23" y="55"/>
                    </a:cubicBezTo>
                    <a:cubicBezTo>
                      <a:pt x="0" y="78"/>
                      <a:pt x="0" y="124"/>
                      <a:pt x="23" y="169"/>
                    </a:cubicBezTo>
                    <a:cubicBezTo>
                      <a:pt x="46" y="169"/>
                      <a:pt x="46" y="192"/>
                      <a:pt x="69" y="192"/>
                    </a:cubicBezTo>
                    <a:cubicBezTo>
                      <a:pt x="137" y="238"/>
                      <a:pt x="7008" y="4004"/>
                      <a:pt x="8400" y="9163"/>
                    </a:cubicBezTo>
                    <a:cubicBezTo>
                      <a:pt x="8400" y="9200"/>
                      <a:pt x="8446" y="9237"/>
                      <a:pt x="8487" y="9237"/>
                    </a:cubicBezTo>
                    <a:cubicBezTo>
                      <a:pt x="8497" y="9237"/>
                      <a:pt x="8506" y="9235"/>
                      <a:pt x="8514" y="9231"/>
                    </a:cubicBezTo>
                    <a:cubicBezTo>
                      <a:pt x="8583" y="9208"/>
                      <a:pt x="8605" y="9163"/>
                      <a:pt x="8605" y="9094"/>
                    </a:cubicBezTo>
                    <a:cubicBezTo>
                      <a:pt x="7190" y="3867"/>
                      <a:pt x="251" y="55"/>
                      <a:pt x="160" y="10"/>
                    </a:cubicBezTo>
                    <a:cubicBezTo>
                      <a:pt x="148" y="4"/>
                      <a:pt x="134" y="1"/>
                      <a:pt x="1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35" name="Google Shape;1635;p23"/>
              <p:cNvSpPr/>
              <p:nvPr/>
            </p:nvSpPr>
            <p:spPr>
              <a:xfrm>
                <a:off x="-4511250" y="-339425"/>
                <a:ext cx="141525" cy="117350"/>
              </a:xfrm>
              <a:custGeom>
                <a:avLst/>
                <a:gdLst/>
                <a:ahLst/>
                <a:cxnLst/>
                <a:rect l="l" t="t" r="r" b="b"/>
                <a:pathLst>
                  <a:path w="5661" h="4694" extrusionOk="0">
                    <a:moveTo>
                      <a:pt x="101" y="1"/>
                    </a:moveTo>
                    <a:cubicBezTo>
                      <a:pt x="69" y="1"/>
                      <a:pt x="37" y="20"/>
                      <a:pt x="23" y="48"/>
                    </a:cubicBezTo>
                    <a:cubicBezTo>
                      <a:pt x="0" y="94"/>
                      <a:pt x="0" y="140"/>
                      <a:pt x="23" y="163"/>
                    </a:cubicBezTo>
                    <a:cubicBezTo>
                      <a:pt x="23" y="185"/>
                      <a:pt x="46" y="185"/>
                      <a:pt x="69" y="208"/>
                    </a:cubicBezTo>
                    <a:cubicBezTo>
                      <a:pt x="91" y="208"/>
                      <a:pt x="2785" y="1783"/>
                      <a:pt x="5455" y="4659"/>
                    </a:cubicBezTo>
                    <a:cubicBezTo>
                      <a:pt x="5478" y="4682"/>
                      <a:pt x="5507" y="4693"/>
                      <a:pt x="5535" y="4693"/>
                    </a:cubicBezTo>
                    <a:cubicBezTo>
                      <a:pt x="5564" y="4693"/>
                      <a:pt x="5592" y="4682"/>
                      <a:pt x="5615" y="4659"/>
                    </a:cubicBezTo>
                    <a:cubicBezTo>
                      <a:pt x="5661" y="4636"/>
                      <a:pt x="5661" y="4568"/>
                      <a:pt x="5615" y="4522"/>
                    </a:cubicBezTo>
                    <a:cubicBezTo>
                      <a:pt x="2922" y="1623"/>
                      <a:pt x="183" y="26"/>
                      <a:pt x="160" y="26"/>
                    </a:cubicBezTo>
                    <a:cubicBezTo>
                      <a:pt x="142" y="8"/>
                      <a:pt x="122" y="1"/>
                      <a:pt x="10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36" name="Google Shape;1636;p23"/>
              <p:cNvSpPr/>
              <p:nvPr/>
            </p:nvSpPr>
            <p:spPr>
              <a:xfrm>
                <a:off x="-4547200" y="-305925"/>
                <a:ext cx="141525" cy="117025"/>
              </a:xfrm>
              <a:custGeom>
                <a:avLst/>
                <a:gdLst/>
                <a:ahLst/>
                <a:cxnLst/>
                <a:rect l="l" t="t" r="r" b="b"/>
                <a:pathLst>
                  <a:path w="5661" h="4681" extrusionOk="0">
                    <a:moveTo>
                      <a:pt x="120" y="1"/>
                    </a:moveTo>
                    <a:cubicBezTo>
                      <a:pt x="81" y="1"/>
                      <a:pt x="40" y="22"/>
                      <a:pt x="23" y="55"/>
                    </a:cubicBezTo>
                    <a:cubicBezTo>
                      <a:pt x="0" y="78"/>
                      <a:pt x="0" y="124"/>
                      <a:pt x="23" y="169"/>
                    </a:cubicBezTo>
                    <a:cubicBezTo>
                      <a:pt x="23" y="169"/>
                      <a:pt x="46" y="192"/>
                      <a:pt x="69" y="192"/>
                    </a:cubicBezTo>
                    <a:cubicBezTo>
                      <a:pt x="91" y="215"/>
                      <a:pt x="2785" y="1767"/>
                      <a:pt x="5455" y="4643"/>
                    </a:cubicBezTo>
                    <a:cubicBezTo>
                      <a:pt x="5482" y="4670"/>
                      <a:pt x="5517" y="4681"/>
                      <a:pt x="5550" y="4681"/>
                    </a:cubicBezTo>
                    <a:cubicBezTo>
                      <a:pt x="5573" y="4681"/>
                      <a:pt x="5596" y="4675"/>
                      <a:pt x="5615" y="4666"/>
                    </a:cubicBezTo>
                    <a:cubicBezTo>
                      <a:pt x="5661" y="4620"/>
                      <a:pt x="5661" y="4552"/>
                      <a:pt x="5615" y="4506"/>
                    </a:cubicBezTo>
                    <a:cubicBezTo>
                      <a:pt x="2922" y="1607"/>
                      <a:pt x="205" y="32"/>
                      <a:pt x="160" y="10"/>
                    </a:cubicBezTo>
                    <a:cubicBezTo>
                      <a:pt x="148" y="3"/>
                      <a:pt x="134" y="1"/>
                      <a:pt x="1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37" name="Google Shape;1637;p23"/>
              <p:cNvSpPr/>
              <p:nvPr/>
            </p:nvSpPr>
            <p:spPr>
              <a:xfrm>
                <a:off x="-4593425" y="-263125"/>
                <a:ext cx="215150" cy="230925"/>
              </a:xfrm>
              <a:custGeom>
                <a:avLst/>
                <a:gdLst/>
                <a:ahLst/>
                <a:cxnLst/>
                <a:rect l="l" t="t" r="r" b="b"/>
                <a:pathLst>
                  <a:path w="8606" h="9237" extrusionOk="0">
                    <a:moveTo>
                      <a:pt x="120" y="0"/>
                    </a:moveTo>
                    <a:cubicBezTo>
                      <a:pt x="81" y="0"/>
                      <a:pt x="40" y="22"/>
                      <a:pt x="23" y="55"/>
                    </a:cubicBezTo>
                    <a:cubicBezTo>
                      <a:pt x="0" y="101"/>
                      <a:pt x="0" y="124"/>
                      <a:pt x="23" y="169"/>
                    </a:cubicBezTo>
                    <a:cubicBezTo>
                      <a:pt x="23" y="169"/>
                      <a:pt x="46" y="192"/>
                      <a:pt x="69" y="192"/>
                    </a:cubicBezTo>
                    <a:cubicBezTo>
                      <a:pt x="137" y="238"/>
                      <a:pt x="6985" y="4004"/>
                      <a:pt x="8377" y="9162"/>
                    </a:cubicBezTo>
                    <a:cubicBezTo>
                      <a:pt x="8396" y="9200"/>
                      <a:pt x="8445" y="9237"/>
                      <a:pt x="8487" y="9237"/>
                    </a:cubicBezTo>
                    <a:cubicBezTo>
                      <a:pt x="8497" y="9237"/>
                      <a:pt x="8506" y="9235"/>
                      <a:pt x="8514" y="9231"/>
                    </a:cubicBezTo>
                    <a:cubicBezTo>
                      <a:pt x="8583" y="9208"/>
                      <a:pt x="8605" y="9162"/>
                      <a:pt x="8583" y="9094"/>
                    </a:cubicBezTo>
                    <a:cubicBezTo>
                      <a:pt x="7167" y="3867"/>
                      <a:pt x="228" y="55"/>
                      <a:pt x="160" y="9"/>
                    </a:cubicBezTo>
                    <a:cubicBezTo>
                      <a:pt x="148" y="3"/>
                      <a:pt x="134" y="0"/>
                      <a:pt x="12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38" name="Google Shape;1638;p23"/>
              <p:cNvSpPr/>
              <p:nvPr/>
            </p:nvSpPr>
            <p:spPr>
              <a:xfrm>
                <a:off x="-4637950" y="-221475"/>
                <a:ext cx="215150" cy="230950"/>
              </a:xfrm>
              <a:custGeom>
                <a:avLst/>
                <a:gdLst/>
                <a:ahLst/>
                <a:cxnLst/>
                <a:rect l="l" t="t" r="r" b="b"/>
                <a:pathLst>
                  <a:path w="8606" h="9238" extrusionOk="0">
                    <a:moveTo>
                      <a:pt x="110" y="1"/>
                    </a:moveTo>
                    <a:cubicBezTo>
                      <a:pt x="68" y="1"/>
                      <a:pt x="34" y="22"/>
                      <a:pt x="1" y="55"/>
                    </a:cubicBezTo>
                    <a:cubicBezTo>
                      <a:pt x="1" y="78"/>
                      <a:pt x="1" y="124"/>
                      <a:pt x="24" y="169"/>
                    </a:cubicBezTo>
                    <a:cubicBezTo>
                      <a:pt x="24" y="169"/>
                      <a:pt x="46" y="192"/>
                      <a:pt x="46" y="192"/>
                    </a:cubicBezTo>
                    <a:cubicBezTo>
                      <a:pt x="115" y="238"/>
                      <a:pt x="6985" y="4004"/>
                      <a:pt x="8378" y="9163"/>
                    </a:cubicBezTo>
                    <a:cubicBezTo>
                      <a:pt x="8396" y="9200"/>
                      <a:pt x="8430" y="9237"/>
                      <a:pt x="8479" y="9237"/>
                    </a:cubicBezTo>
                    <a:cubicBezTo>
                      <a:pt x="8490" y="9237"/>
                      <a:pt x="8502" y="9235"/>
                      <a:pt x="8515" y="9231"/>
                    </a:cubicBezTo>
                    <a:cubicBezTo>
                      <a:pt x="8560" y="9208"/>
                      <a:pt x="8606" y="9163"/>
                      <a:pt x="8583" y="9094"/>
                    </a:cubicBezTo>
                    <a:cubicBezTo>
                      <a:pt x="7168" y="3867"/>
                      <a:pt x="229" y="55"/>
                      <a:pt x="161" y="10"/>
                    </a:cubicBezTo>
                    <a:cubicBezTo>
                      <a:pt x="142" y="4"/>
                      <a:pt x="126" y="1"/>
                      <a:pt x="11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39" name="Google Shape;1639;p23"/>
              <p:cNvSpPr/>
              <p:nvPr/>
            </p:nvSpPr>
            <p:spPr>
              <a:xfrm>
                <a:off x="-4683025" y="-179825"/>
                <a:ext cx="215150" cy="230800"/>
              </a:xfrm>
              <a:custGeom>
                <a:avLst/>
                <a:gdLst/>
                <a:ahLst/>
                <a:cxnLst/>
                <a:rect l="l" t="t" r="r" b="b"/>
                <a:pathLst>
                  <a:path w="8606" h="9232" extrusionOk="0">
                    <a:moveTo>
                      <a:pt x="120" y="1"/>
                    </a:moveTo>
                    <a:cubicBezTo>
                      <a:pt x="81" y="1"/>
                      <a:pt x="40" y="22"/>
                      <a:pt x="23" y="56"/>
                    </a:cubicBezTo>
                    <a:cubicBezTo>
                      <a:pt x="1" y="78"/>
                      <a:pt x="1" y="124"/>
                      <a:pt x="23" y="170"/>
                    </a:cubicBezTo>
                    <a:cubicBezTo>
                      <a:pt x="23" y="170"/>
                      <a:pt x="46" y="193"/>
                      <a:pt x="69" y="193"/>
                    </a:cubicBezTo>
                    <a:cubicBezTo>
                      <a:pt x="138" y="238"/>
                      <a:pt x="6985" y="4004"/>
                      <a:pt x="8378" y="9163"/>
                    </a:cubicBezTo>
                    <a:cubicBezTo>
                      <a:pt x="8400" y="9208"/>
                      <a:pt x="8469" y="9231"/>
                      <a:pt x="8514" y="9231"/>
                    </a:cubicBezTo>
                    <a:cubicBezTo>
                      <a:pt x="8583" y="9208"/>
                      <a:pt x="8606" y="9163"/>
                      <a:pt x="8583" y="9094"/>
                    </a:cubicBezTo>
                    <a:cubicBezTo>
                      <a:pt x="7168" y="3845"/>
                      <a:pt x="229" y="56"/>
                      <a:pt x="160" y="10"/>
                    </a:cubicBezTo>
                    <a:cubicBezTo>
                      <a:pt x="148" y="4"/>
                      <a:pt x="134" y="1"/>
                      <a:pt x="1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40" name="Google Shape;1640;p23"/>
              <p:cNvSpPr/>
              <p:nvPr/>
            </p:nvSpPr>
            <p:spPr>
              <a:xfrm>
                <a:off x="-4352625" y="34250"/>
                <a:ext cx="215150" cy="230925"/>
              </a:xfrm>
              <a:custGeom>
                <a:avLst/>
                <a:gdLst/>
                <a:ahLst/>
                <a:cxnLst/>
                <a:rect l="l" t="t" r="r" b="b"/>
                <a:pathLst>
                  <a:path w="8606" h="9237" extrusionOk="0">
                    <a:moveTo>
                      <a:pt x="125" y="0"/>
                    </a:moveTo>
                    <a:cubicBezTo>
                      <a:pt x="76" y="0"/>
                      <a:pt x="42" y="38"/>
                      <a:pt x="23" y="75"/>
                    </a:cubicBezTo>
                    <a:cubicBezTo>
                      <a:pt x="0" y="98"/>
                      <a:pt x="0" y="143"/>
                      <a:pt x="23" y="166"/>
                    </a:cubicBezTo>
                    <a:cubicBezTo>
                      <a:pt x="46" y="189"/>
                      <a:pt x="69" y="212"/>
                      <a:pt x="92" y="212"/>
                    </a:cubicBezTo>
                    <a:cubicBezTo>
                      <a:pt x="5113" y="1969"/>
                      <a:pt x="8355" y="9091"/>
                      <a:pt x="8400" y="9182"/>
                    </a:cubicBezTo>
                    <a:cubicBezTo>
                      <a:pt x="8417" y="9216"/>
                      <a:pt x="8458" y="9237"/>
                      <a:pt x="8497" y="9237"/>
                    </a:cubicBezTo>
                    <a:cubicBezTo>
                      <a:pt x="8511" y="9237"/>
                      <a:pt x="8525" y="9234"/>
                      <a:pt x="8537" y="9228"/>
                    </a:cubicBezTo>
                    <a:cubicBezTo>
                      <a:pt x="8583" y="9205"/>
                      <a:pt x="8606" y="9136"/>
                      <a:pt x="8583" y="9091"/>
                    </a:cubicBezTo>
                    <a:cubicBezTo>
                      <a:pt x="8560" y="9022"/>
                      <a:pt x="5273" y="1810"/>
                      <a:pt x="160" y="6"/>
                    </a:cubicBezTo>
                    <a:cubicBezTo>
                      <a:pt x="148" y="2"/>
                      <a:pt x="136" y="0"/>
                      <a:pt x="12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41" name="Google Shape;1641;p23"/>
              <p:cNvSpPr/>
              <p:nvPr/>
            </p:nvSpPr>
            <p:spPr>
              <a:xfrm>
                <a:off x="-4312675" y="-2325"/>
                <a:ext cx="215150" cy="230975"/>
              </a:xfrm>
              <a:custGeom>
                <a:avLst/>
                <a:gdLst/>
                <a:ahLst/>
                <a:cxnLst/>
                <a:rect l="l" t="t" r="r" b="b"/>
                <a:pathLst>
                  <a:path w="8606" h="9239" extrusionOk="0">
                    <a:moveTo>
                      <a:pt x="100" y="0"/>
                    </a:moveTo>
                    <a:cubicBezTo>
                      <a:pt x="60" y="0"/>
                      <a:pt x="17" y="26"/>
                      <a:pt x="0" y="77"/>
                    </a:cubicBezTo>
                    <a:cubicBezTo>
                      <a:pt x="0" y="100"/>
                      <a:pt x="0" y="123"/>
                      <a:pt x="23" y="168"/>
                    </a:cubicBezTo>
                    <a:cubicBezTo>
                      <a:pt x="23" y="168"/>
                      <a:pt x="46" y="191"/>
                      <a:pt x="69" y="191"/>
                    </a:cubicBezTo>
                    <a:cubicBezTo>
                      <a:pt x="5113" y="1972"/>
                      <a:pt x="8354" y="9093"/>
                      <a:pt x="8377" y="9162"/>
                    </a:cubicBezTo>
                    <a:cubicBezTo>
                      <a:pt x="8394" y="9213"/>
                      <a:pt x="8437" y="9239"/>
                      <a:pt x="8477" y="9239"/>
                    </a:cubicBezTo>
                    <a:cubicBezTo>
                      <a:pt x="8490" y="9239"/>
                      <a:pt x="8503" y="9236"/>
                      <a:pt x="8514" y="9230"/>
                    </a:cubicBezTo>
                    <a:cubicBezTo>
                      <a:pt x="8583" y="9207"/>
                      <a:pt x="8605" y="9139"/>
                      <a:pt x="8583" y="9070"/>
                    </a:cubicBezTo>
                    <a:cubicBezTo>
                      <a:pt x="8537" y="9002"/>
                      <a:pt x="5273" y="1789"/>
                      <a:pt x="137" y="9"/>
                    </a:cubicBezTo>
                    <a:cubicBezTo>
                      <a:pt x="126" y="3"/>
                      <a:pt x="113" y="0"/>
                      <a:pt x="10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42" name="Google Shape;1642;p23"/>
              <p:cNvSpPr/>
              <p:nvPr/>
            </p:nvSpPr>
            <p:spPr>
              <a:xfrm>
                <a:off x="-4273300" y="-39375"/>
                <a:ext cx="215150" cy="230950"/>
              </a:xfrm>
              <a:custGeom>
                <a:avLst/>
                <a:gdLst/>
                <a:ahLst/>
                <a:cxnLst/>
                <a:rect l="l" t="t" r="r" b="b"/>
                <a:pathLst>
                  <a:path w="8606" h="9238" extrusionOk="0">
                    <a:moveTo>
                      <a:pt x="110" y="1"/>
                    </a:moveTo>
                    <a:cubicBezTo>
                      <a:pt x="69" y="1"/>
                      <a:pt x="23" y="38"/>
                      <a:pt x="23" y="75"/>
                    </a:cubicBezTo>
                    <a:cubicBezTo>
                      <a:pt x="0" y="98"/>
                      <a:pt x="0" y="144"/>
                      <a:pt x="23" y="167"/>
                    </a:cubicBezTo>
                    <a:cubicBezTo>
                      <a:pt x="46" y="190"/>
                      <a:pt x="46" y="212"/>
                      <a:pt x="69" y="212"/>
                    </a:cubicBezTo>
                    <a:cubicBezTo>
                      <a:pt x="5113" y="1970"/>
                      <a:pt x="8354" y="9114"/>
                      <a:pt x="8400" y="9183"/>
                    </a:cubicBezTo>
                    <a:cubicBezTo>
                      <a:pt x="8417" y="9216"/>
                      <a:pt x="8446" y="9237"/>
                      <a:pt x="8487" y="9237"/>
                    </a:cubicBezTo>
                    <a:cubicBezTo>
                      <a:pt x="8502" y="9237"/>
                      <a:pt x="8519" y="9234"/>
                      <a:pt x="8537" y="9228"/>
                    </a:cubicBezTo>
                    <a:cubicBezTo>
                      <a:pt x="8583" y="9206"/>
                      <a:pt x="8605" y="9137"/>
                      <a:pt x="8583" y="9091"/>
                    </a:cubicBezTo>
                    <a:cubicBezTo>
                      <a:pt x="8560" y="9023"/>
                      <a:pt x="5273" y="1810"/>
                      <a:pt x="137" y="7"/>
                    </a:cubicBezTo>
                    <a:cubicBezTo>
                      <a:pt x="129" y="3"/>
                      <a:pt x="120" y="1"/>
                      <a:pt x="11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43" name="Google Shape;1643;p23"/>
              <p:cNvSpPr/>
              <p:nvPr/>
            </p:nvSpPr>
            <p:spPr>
              <a:xfrm>
                <a:off x="-4233925" y="-75950"/>
                <a:ext cx="215150" cy="231000"/>
              </a:xfrm>
              <a:custGeom>
                <a:avLst/>
                <a:gdLst/>
                <a:ahLst/>
                <a:cxnLst/>
                <a:rect l="l" t="t" r="r" b="b"/>
                <a:pathLst>
                  <a:path w="8606" h="9240" extrusionOk="0">
                    <a:moveTo>
                      <a:pt x="113" y="1"/>
                    </a:moveTo>
                    <a:cubicBezTo>
                      <a:pt x="70" y="1"/>
                      <a:pt x="40" y="26"/>
                      <a:pt x="23" y="78"/>
                    </a:cubicBezTo>
                    <a:cubicBezTo>
                      <a:pt x="0" y="100"/>
                      <a:pt x="23" y="146"/>
                      <a:pt x="23" y="169"/>
                    </a:cubicBezTo>
                    <a:cubicBezTo>
                      <a:pt x="46" y="192"/>
                      <a:pt x="69" y="192"/>
                      <a:pt x="91" y="215"/>
                    </a:cubicBezTo>
                    <a:cubicBezTo>
                      <a:pt x="5113" y="1972"/>
                      <a:pt x="8377" y="9094"/>
                      <a:pt x="8400" y="9162"/>
                    </a:cubicBezTo>
                    <a:cubicBezTo>
                      <a:pt x="8417" y="9213"/>
                      <a:pt x="8460" y="9239"/>
                      <a:pt x="8499" y="9239"/>
                    </a:cubicBezTo>
                    <a:cubicBezTo>
                      <a:pt x="8513" y="9239"/>
                      <a:pt x="8525" y="9236"/>
                      <a:pt x="8537" y="9231"/>
                    </a:cubicBezTo>
                    <a:cubicBezTo>
                      <a:pt x="8582" y="9208"/>
                      <a:pt x="8605" y="9139"/>
                      <a:pt x="8582" y="9094"/>
                    </a:cubicBezTo>
                    <a:cubicBezTo>
                      <a:pt x="8560" y="9002"/>
                      <a:pt x="5273" y="1812"/>
                      <a:pt x="160" y="9"/>
                    </a:cubicBezTo>
                    <a:cubicBezTo>
                      <a:pt x="143" y="3"/>
                      <a:pt x="127" y="1"/>
                      <a:pt x="11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44" name="Google Shape;1644;p23"/>
              <p:cNvSpPr/>
              <p:nvPr/>
            </p:nvSpPr>
            <p:spPr>
              <a:xfrm>
                <a:off x="-4282425" y="151575"/>
                <a:ext cx="107300" cy="148425"/>
              </a:xfrm>
              <a:custGeom>
                <a:avLst/>
                <a:gdLst/>
                <a:ahLst/>
                <a:cxnLst/>
                <a:rect l="l" t="t" r="r" b="b"/>
                <a:pathLst>
                  <a:path w="4292" h="5937" extrusionOk="0">
                    <a:moveTo>
                      <a:pt x="102" y="0"/>
                    </a:moveTo>
                    <a:cubicBezTo>
                      <a:pt x="83" y="0"/>
                      <a:pt x="65" y="6"/>
                      <a:pt x="46" y="15"/>
                    </a:cubicBezTo>
                    <a:cubicBezTo>
                      <a:pt x="0" y="61"/>
                      <a:pt x="0" y="107"/>
                      <a:pt x="23" y="152"/>
                    </a:cubicBezTo>
                    <a:cubicBezTo>
                      <a:pt x="23" y="152"/>
                      <a:pt x="23" y="175"/>
                      <a:pt x="23" y="175"/>
                    </a:cubicBezTo>
                    <a:cubicBezTo>
                      <a:pt x="2693" y="3051"/>
                      <a:pt x="4063" y="5859"/>
                      <a:pt x="4086" y="5881"/>
                    </a:cubicBezTo>
                    <a:cubicBezTo>
                      <a:pt x="4102" y="5915"/>
                      <a:pt x="4144" y="5936"/>
                      <a:pt x="4182" y="5936"/>
                    </a:cubicBezTo>
                    <a:cubicBezTo>
                      <a:pt x="4197" y="5936"/>
                      <a:pt x="4210" y="5933"/>
                      <a:pt x="4223" y="5927"/>
                    </a:cubicBezTo>
                    <a:cubicBezTo>
                      <a:pt x="4268" y="5904"/>
                      <a:pt x="4291" y="5836"/>
                      <a:pt x="4268" y="5790"/>
                    </a:cubicBezTo>
                    <a:cubicBezTo>
                      <a:pt x="4246" y="5767"/>
                      <a:pt x="2876" y="2937"/>
                      <a:pt x="183" y="38"/>
                    </a:cubicBezTo>
                    <a:cubicBezTo>
                      <a:pt x="156" y="11"/>
                      <a:pt x="129" y="0"/>
                      <a:pt x="10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45" name="Google Shape;1645;p23"/>
              <p:cNvSpPr/>
              <p:nvPr/>
            </p:nvSpPr>
            <p:spPr>
              <a:xfrm>
                <a:off x="-4322375" y="188175"/>
                <a:ext cx="107875" cy="148900"/>
              </a:xfrm>
              <a:custGeom>
                <a:avLst/>
                <a:gdLst/>
                <a:ahLst/>
                <a:cxnLst/>
                <a:rect l="l" t="t" r="r" b="b"/>
                <a:pathLst>
                  <a:path w="4315" h="5956" extrusionOk="0">
                    <a:moveTo>
                      <a:pt x="126" y="1"/>
                    </a:moveTo>
                    <a:cubicBezTo>
                      <a:pt x="97" y="1"/>
                      <a:pt x="69" y="12"/>
                      <a:pt x="46" y="35"/>
                    </a:cubicBezTo>
                    <a:cubicBezTo>
                      <a:pt x="23" y="58"/>
                      <a:pt x="0" y="126"/>
                      <a:pt x="23" y="172"/>
                    </a:cubicBezTo>
                    <a:lnTo>
                      <a:pt x="46" y="172"/>
                    </a:lnTo>
                    <a:cubicBezTo>
                      <a:pt x="2716" y="3048"/>
                      <a:pt x="4086" y="5855"/>
                      <a:pt x="4086" y="5901"/>
                    </a:cubicBezTo>
                    <a:cubicBezTo>
                      <a:pt x="4103" y="5935"/>
                      <a:pt x="4144" y="5956"/>
                      <a:pt x="4192" y="5956"/>
                    </a:cubicBezTo>
                    <a:cubicBezTo>
                      <a:pt x="4209" y="5956"/>
                      <a:pt x="4227" y="5953"/>
                      <a:pt x="4246" y="5947"/>
                    </a:cubicBezTo>
                    <a:cubicBezTo>
                      <a:pt x="4291" y="5924"/>
                      <a:pt x="4314" y="5855"/>
                      <a:pt x="4291" y="5810"/>
                    </a:cubicBezTo>
                    <a:cubicBezTo>
                      <a:pt x="4269" y="5764"/>
                      <a:pt x="2899" y="2934"/>
                      <a:pt x="206" y="35"/>
                    </a:cubicBezTo>
                    <a:cubicBezTo>
                      <a:pt x="183" y="12"/>
                      <a:pt x="154" y="1"/>
                      <a:pt x="12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46" name="Google Shape;1646;p23"/>
              <p:cNvSpPr/>
              <p:nvPr/>
            </p:nvSpPr>
            <p:spPr>
              <a:xfrm>
                <a:off x="-4525525" y="166775"/>
                <a:ext cx="61075" cy="42825"/>
              </a:xfrm>
              <a:custGeom>
                <a:avLst/>
                <a:gdLst/>
                <a:ahLst/>
                <a:cxnLst/>
                <a:rect l="l" t="t" r="r" b="b"/>
                <a:pathLst>
                  <a:path w="2443" h="1713" fill="none" extrusionOk="0">
                    <a:moveTo>
                      <a:pt x="0" y="1"/>
                    </a:moveTo>
                    <a:cubicBezTo>
                      <a:pt x="0" y="1"/>
                      <a:pt x="1073" y="1462"/>
                      <a:pt x="2443" y="1713"/>
                    </a:cubicBezTo>
                  </a:path>
                </a:pathLst>
              </a:custGeom>
              <a:noFill/>
              <a:ln w="4575" cap="rnd" cmpd="sng">
                <a:solidFill>
                  <a:srgbClr val="AF3945"/>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47" name="Google Shape;1647;p23"/>
              <p:cNvSpPr/>
              <p:nvPr/>
            </p:nvSpPr>
            <p:spPr>
              <a:xfrm>
                <a:off x="-4587725" y="78325"/>
                <a:ext cx="39400" cy="66800"/>
              </a:xfrm>
              <a:custGeom>
                <a:avLst/>
                <a:gdLst/>
                <a:ahLst/>
                <a:cxnLst/>
                <a:rect l="l" t="t" r="r" b="b"/>
                <a:pathLst>
                  <a:path w="1576" h="2672" fill="none" extrusionOk="0">
                    <a:moveTo>
                      <a:pt x="0" y="1"/>
                    </a:moveTo>
                    <a:cubicBezTo>
                      <a:pt x="0" y="1"/>
                      <a:pt x="503" y="1736"/>
                      <a:pt x="1575" y="2671"/>
                    </a:cubicBezTo>
                  </a:path>
                </a:pathLst>
              </a:custGeom>
              <a:noFill/>
              <a:ln w="4575" cap="rnd" cmpd="sng">
                <a:solidFill>
                  <a:srgbClr val="AF3945"/>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48" name="Google Shape;1648;p23"/>
              <p:cNvSpPr/>
              <p:nvPr/>
            </p:nvSpPr>
            <p:spPr>
              <a:xfrm>
                <a:off x="-4786875" y="-448350"/>
                <a:ext cx="345250" cy="337825"/>
              </a:xfrm>
              <a:custGeom>
                <a:avLst/>
                <a:gdLst/>
                <a:ahLst/>
                <a:cxnLst/>
                <a:rect l="l" t="t" r="r" b="b"/>
                <a:pathLst>
                  <a:path w="13810" h="13513" extrusionOk="0">
                    <a:moveTo>
                      <a:pt x="13810" y="0"/>
                    </a:moveTo>
                    <a:lnTo>
                      <a:pt x="0" y="12805"/>
                    </a:lnTo>
                    <a:lnTo>
                      <a:pt x="1187" y="13513"/>
                    </a:lnTo>
                    <a:lnTo>
                      <a:pt x="1438" y="13262"/>
                    </a:lnTo>
                    <a:lnTo>
                      <a:pt x="662" y="12805"/>
                    </a:lnTo>
                    <a:lnTo>
                      <a:pt x="13810" y="0"/>
                    </a:ln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649" name="Google Shape;1649;p23"/>
            <p:cNvGrpSpPr/>
            <p:nvPr/>
          </p:nvGrpSpPr>
          <p:grpSpPr>
            <a:xfrm rot="-1314404">
              <a:off x="6755677" y="1118509"/>
              <a:ext cx="160951" cy="572955"/>
              <a:chOff x="-3196525" y="807600"/>
              <a:chExt cx="160950" cy="572950"/>
            </a:xfrm>
          </p:grpSpPr>
          <p:sp>
            <p:nvSpPr>
              <p:cNvPr id="1650" name="Google Shape;1650;p23"/>
              <p:cNvSpPr/>
              <p:nvPr/>
            </p:nvSpPr>
            <p:spPr>
              <a:xfrm>
                <a:off x="-3196525" y="813300"/>
                <a:ext cx="65075" cy="81625"/>
              </a:xfrm>
              <a:custGeom>
                <a:avLst/>
                <a:gdLst/>
                <a:ahLst/>
                <a:cxnLst/>
                <a:rect l="l" t="t" r="r" b="b"/>
                <a:pathLst>
                  <a:path w="2603" h="3265" extrusionOk="0">
                    <a:moveTo>
                      <a:pt x="777" y="1"/>
                    </a:moveTo>
                    <a:lnTo>
                      <a:pt x="1" y="3014"/>
                    </a:lnTo>
                    <a:lnTo>
                      <a:pt x="1393" y="3265"/>
                    </a:lnTo>
                    <a:lnTo>
                      <a:pt x="2603" y="2489"/>
                    </a:lnTo>
                    <a:lnTo>
                      <a:pt x="777" y="1"/>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51" name="Google Shape;1651;p23"/>
              <p:cNvSpPr/>
              <p:nvPr/>
            </p:nvSpPr>
            <p:spPr>
              <a:xfrm>
                <a:off x="-3196525" y="875500"/>
                <a:ext cx="160950" cy="505050"/>
              </a:xfrm>
              <a:custGeom>
                <a:avLst/>
                <a:gdLst/>
                <a:ahLst/>
                <a:cxnLst/>
                <a:rect l="l" t="t" r="r" b="b"/>
                <a:pathLst>
                  <a:path w="6438" h="20202" extrusionOk="0">
                    <a:moveTo>
                      <a:pt x="2603" y="1"/>
                    </a:moveTo>
                    <a:lnTo>
                      <a:pt x="1" y="526"/>
                    </a:lnTo>
                    <a:lnTo>
                      <a:pt x="3812" y="20201"/>
                    </a:lnTo>
                    <a:lnTo>
                      <a:pt x="6437" y="19676"/>
                    </a:lnTo>
                    <a:lnTo>
                      <a:pt x="2603" y="1"/>
                    </a:lnTo>
                    <a:close/>
                  </a:path>
                </a:pathLst>
              </a:custGeom>
              <a:solidFill>
                <a:srgbClr val="E9874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52" name="Google Shape;1652;p23"/>
              <p:cNvSpPr/>
              <p:nvPr/>
            </p:nvSpPr>
            <p:spPr>
              <a:xfrm>
                <a:off x="-3185100" y="807600"/>
                <a:ext cx="26825" cy="35975"/>
              </a:xfrm>
              <a:custGeom>
                <a:avLst/>
                <a:gdLst/>
                <a:ahLst/>
                <a:cxnLst/>
                <a:rect l="l" t="t" r="r" b="b"/>
                <a:pathLst>
                  <a:path w="1073" h="1439" extrusionOk="0">
                    <a:moveTo>
                      <a:pt x="274" y="1"/>
                    </a:moveTo>
                    <a:lnTo>
                      <a:pt x="0" y="1439"/>
                    </a:lnTo>
                    <a:lnTo>
                      <a:pt x="1073" y="1233"/>
                    </a:lnTo>
                    <a:lnTo>
                      <a:pt x="274" y="1"/>
                    </a:lnTo>
                    <a:close/>
                  </a:path>
                </a:pathLst>
              </a:custGeom>
              <a:solidFill>
                <a:srgbClr val="E9874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53" name="Google Shape;1653;p23"/>
              <p:cNvSpPr/>
              <p:nvPr/>
            </p:nvSpPr>
            <p:spPr>
              <a:xfrm>
                <a:off x="-3164000" y="875500"/>
                <a:ext cx="128425" cy="498200"/>
              </a:xfrm>
              <a:custGeom>
                <a:avLst/>
                <a:gdLst/>
                <a:ahLst/>
                <a:cxnLst/>
                <a:rect l="l" t="t" r="r" b="b"/>
                <a:pathLst>
                  <a:path w="5137" h="19928" extrusionOk="0">
                    <a:moveTo>
                      <a:pt x="1302" y="1"/>
                    </a:moveTo>
                    <a:lnTo>
                      <a:pt x="1" y="252"/>
                    </a:lnTo>
                    <a:lnTo>
                      <a:pt x="3835" y="19927"/>
                    </a:lnTo>
                    <a:lnTo>
                      <a:pt x="5136" y="19676"/>
                    </a:lnTo>
                    <a:lnTo>
                      <a:pt x="1302" y="1"/>
                    </a:ln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54" name="Google Shape;1654;p23"/>
              <p:cNvSpPr/>
              <p:nvPr/>
            </p:nvSpPr>
            <p:spPr>
              <a:xfrm>
                <a:off x="-3140600" y="1107175"/>
                <a:ext cx="48525" cy="247700"/>
              </a:xfrm>
              <a:custGeom>
                <a:avLst/>
                <a:gdLst/>
                <a:ahLst/>
                <a:cxnLst/>
                <a:rect l="l" t="t" r="r" b="b"/>
                <a:pathLst>
                  <a:path w="1941" h="9908" fill="none" extrusionOk="0">
                    <a:moveTo>
                      <a:pt x="1941" y="9907"/>
                    </a:moveTo>
                    <a:lnTo>
                      <a:pt x="0" y="1"/>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655" name="Google Shape;1655;p23"/>
            <p:cNvGrpSpPr/>
            <p:nvPr/>
          </p:nvGrpSpPr>
          <p:grpSpPr>
            <a:xfrm>
              <a:off x="8031100" y="2272900"/>
              <a:ext cx="512450" cy="325275"/>
              <a:chOff x="-3512650" y="557100"/>
              <a:chExt cx="512450" cy="325275"/>
            </a:xfrm>
          </p:grpSpPr>
          <p:sp>
            <p:nvSpPr>
              <p:cNvPr id="1656" name="Google Shape;1656;p23"/>
              <p:cNvSpPr/>
              <p:nvPr/>
            </p:nvSpPr>
            <p:spPr>
              <a:xfrm>
                <a:off x="-3507525" y="814450"/>
                <a:ext cx="77075" cy="65075"/>
              </a:xfrm>
              <a:custGeom>
                <a:avLst/>
                <a:gdLst/>
                <a:ahLst/>
                <a:cxnLst/>
                <a:rect l="l" t="t" r="r" b="b"/>
                <a:pathLst>
                  <a:path w="3083" h="2603" extrusionOk="0">
                    <a:moveTo>
                      <a:pt x="1713" y="1"/>
                    </a:moveTo>
                    <a:lnTo>
                      <a:pt x="1" y="2603"/>
                    </a:lnTo>
                    <a:lnTo>
                      <a:pt x="3082" y="2306"/>
                    </a:lnTo>
                    <a:lnTo>
                      <a:pt x="2854" y="891"/>
                    </a:lnTo>
                    <a:lnTo>
                      <a:pt x="1713" y="1"/>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57" name="Google Shape;1657;p23"/>
              <p:cNvSpPr/>
              <p:nvPr/>
            </p:nvSpPr>
            <p:spPr>
              <a:xfrm>
                <a:off x="-3464725" y="557100"/>
                <a:ext cx="464525" cy="315000"/>
              </a:xfrm>
              <a:custGeom>
                <a:avLst/>
                <a:gdLst/>
                <a:ahLst/>
                <a:cxnLst/>
                <a:rect l="l" t="t" r="r" b="b"/>
                <a:pathLst>
                  <a:path w="18581" h="12600" extrusionOk="0">
                    <a:moveTo>
                      <a:pt x="17211" y="0"/>
                    </a:moveTo>
                    <a:lnTo>
                      <a:pt x="1" y="10295"/>
                    </a:lnTo>
                    <a:lnTo>
                      <a:pt x="1370" y="12600"/>
                    </a:lnTo>
                    <a:lnTo>
                      <a:pt x="18580" y="2283"/>
                    </a:lnTo>
                    <a:lnTo>
                      <a:pt x="17211" y="0"/>
                    </a:ln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58" name="Google Shape;1658;p23"/>
              <p:cNvSpPr/>
              <p:nvPr/>
            </p:nvSpPr>
            <p:spPr>
              <a:xfrm>
                <a:off x="-3512650" y="853250"/>
                <a:ext cx="36550" cy="29125"/>
              </a:xfrm>
              <a:custGeom>
                <a:avLst/>
                <a:gdLst/>
                <a:ahLst/>
                <a:cxnLst/>
                <a:rect l="l" t="t" r="r" b="b"/>
                <a:pathLst>
                  <a:path w="1462" h="1165" extrusionOk="0">
                    <a:moveTo>
                      <a:pt x="913" y="1"/>
                    </a:moveTo>
                    <a:lnTo>
                      <a:pt x="0" y="1165"/>
                    </a:lnTo>
                    <a:lnTo>
                      <a:pt x="1461" y="914"/>
                    </a:lnTo>
                    <a:lnTo>
                      <a:pt x="913" y="1"/>
                    </a:ln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59" name="Google Shape;1659;p23"/>
              <p:cNvSpPr/>
              <p:nvPr/>
            </p:nvSpPr>
            <p:spPr>
              <a:xfrm>
                <a:off x="-3464725" y="557100"/>
                <a:ext cx="447400" cy="285900"/>
              </a:xfrm>
              <a:custGeom>
                <a:avLst/>
                <a:gdLst/>
                <a:ahLst/>
                <a:cxnLst/>
                <a:rect l="l" t="t" r="r" b="b"/>
                <a:pathLst>
                  <a:path w="17896" h="11436" extrusionOk="0">
                    <a:moveTo>
                      <a:pt x="17211" y="0"/>
                    </a:moveTo>
                    <a:lnTo>
                      <a:pt x="1" y="10295"/>
                    </a:lnTo>
                    <a:lnTo>
                      <a:pt x="685" y="11436"/>
                    </a:lnTo>
                    <a:lnTo>
                      <a:pt x="17896" y="1142"/>
                    </a:lnTo>
                    <a:lnTo>
                      <a:pt x="17211" y="0"/>
                    </a:lnTo>
                    <a:close/>
                  </a:path>
                </a:pathLst>
              </a:custGeom>
              <a:solidFill>
                <a:srgbClr val="424077">
                  <a:alpha val="2500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60" name="Google Shape;1660;p23"/>
              <p:cNvSpPr/>
              <p:nvPr/>
            </p:nvSpPr>
            <p:spPr>
              <a:xfrm>
                <a:off x="-3158300" y="593050"/>
                <a:ext cx="94750" cy="56525"/>
              </a:xfrm>
              <a:custGeom>
                <a:avLst/>
                <a:gdLst/>
                <a:ahLst/>
                <a:cxnLst/>
                <a:rect l="l" t="t" r="r" b="b"/>
                <a:pathLst>
                  <a:path w="3790" h="2261" fill="none" extrusionOk="0">
                    <a:moveTo>
                      <a:pt x="3790" y="0"/>
                    </a:moveTo>
                    <a:lnTo>
                      <a:pt x="1" y="2260"/>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61" name="Google Shape;1661;p23"/>
              <p:cNvSpPr/>
              <p:nvPr/>
            </p:nvSpPr>
            <p:spPr>
              <a:xfrm>
                <a:off x="-3301525" y="722575"/>
                <a:ext cx="94750" cy="56525"/>
              </a:xfrm>
              <a:custGeom>
                <a:avLst/>
                <a:gdLst/>
                <a:ahLst/>
                <a:cxnLst/>
                <a:rect l="l" t="t" r="r" b="b"/>
                <a:pathLst>
                  <a:path w="3790" h="2261" fill="none" extrusionOk="0">
                    <a:moveTo>
                      <a:pt x="3790" y="1"/>
                    </a:moveTo>
                    <a:lnTo>
                      <a:pt x="1" y="2260"/>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62" name="Google Shape;1662;p23"/>
              <p:cNvSpPr/>
              <p:nvPr/>
            </p:nvSpPr>
            <p:spPr>
              <a:xfrm>
                <a:off x="-3196525" y="656950"/>
                <a:ext cx="27975" cy="16000"/>
              </a:xfrm>
              <a:custGeom>
                <a:avLst/>
                <a:gdLst/>
                <a:ahLst/>
                <a:cxnLst/>
                <a:rect l="l" t="t" r="r" b="b"/>
                <a:pathLst>
                  <a:path w="1119" h="640" fill="none" extrusionOk="0">
                    <a:moveTo>
                      <a:pt x="1119" y="1"/>
                    </a:moveTo>
                    <a:lnTo>
                      <a:pt x="1" y="640"/>
                    </a:lnTo>
                  </a:path>
                </a:pathLst>
              </a:custGeom>
              <a:noFill/>
              <a:ln w="68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663" name="Google Shape;1663;p23"/>
            <p:cNvGrpSpPr/>
            <p:nvPr/>
          </p:nvGrpSpPr>
          <p:grpSpPr>
            <a:xfrm>
              <a:off x="8335952" y="3459137"/>
              <a:ext cx="1386618" cy="1046971"/>
              <a:chOff x="-2184800" y="1314325"/>
              <a:chExt cx="1183525" cy="893625"/>
            </a:xfrm>
          </p:grpSpPr>
          <p:sp>
            <p:nvSpPr>
              <p:cNvPr id="1664" name="Google Shape;1664;p23"/>
              <p:cNvSpPr/>
              <p:nvPr/>
            </p:nvSpPr>
            <p:spPr>
              <a:xfrm>
                <a:off x="-2184800" y="1700075"/>
                <a:ext cx="507325" cy="507875"/>
              </a:xfrm>
              <a:custGeom>
                <a:avLst/>
                <a:gdLst/>
                <a:ahLst/>
                <a:cxnLst/>
                <a:rect l="l" t="t" r="r" b="b"/>
                <a:pathLst>
                  <a:path w="20293" h="20315" extrusionOk="0">
                    <a:moveTo>
                      <a:pt x="10135" y="0"/>
                    </a:moveTo>
                    <a:cubicBezTo>
                      <a:pt x="4543" y="0"/>
                      <a:pt x="1" y="4543"/>
                      <a:pt x="1" y="10158"/>
                    </a:cubicBezTo>
                    <a:cubicBezTo>
                      <a:pt x="1" y="15773"/>
                      <a:pt x="4543" y="20315"/>
                      <a:pt x="10135" y="20315"/>
                    </a:cubicBezTo>
                    <a:cubicBezTo>
                      <a:pt x="15750" y="20315"/>
                      <a:pt x="20293" y="15773"/>
                      <a:pt x="20293" y="10158"/>
                    </a:cubicBezTo>
                    <a:cubicBezTo>
                      <a:pt x="20293" y="4543"/>
                      <a:pt x="15750" y="0"/>
                      <a:pt x="10135" y="0"/>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665" name="Google Shape;1665;p23"/>
              <p:cNvGrpSpPr/>
              <p:nvPr/>
            </p:nvGrpSpPr>
            <p:grpSpPr>
              <a:xfrm>
                <a:off x="-2184800" y="1314325"/>
                <a:ext cx="1183525" cy="893625"/>
                <a:chOff x="-2184800" y="1314325"/>
                <a:chExt cx="1183525" cy="893625"/>
              </a:xfrm>
            </p:grpSpPr>
            <p:sp>
              <p:nvSpPr>
                <p:cNvPr id="1666" name="Google Shape;1666;p23"/>
                <p:cNvSpPr/>
                <p:nvPr/>
              </p:nvSpPr>
              <p:spPr>
                <a:xfrm>
                  <a:off x="-1640400" y="1415325"/>
                  <a:ext cx="507300" cy="507325"/>
                </a:xfrm>
                <a:custGeom>
                  <a:avLst/>
                  <a:gdLst/>
                  <a:ahLst/>
                  <a:cxnLst/>
                  <a:rect l="l" t="t" r="r" b="b"/>
                  <a:pathLst>
                    <a:path w="20292" h="20293" extrusionOk="0">
                      <a:moveTo>
                        <a:pt x="10157" y="1"/>
                      </a:moveTo>
                      <a:cubicBezTo>
                        <a:pt x="4542" y="1"/>
                        <a:pt x="0" y="4543"/>
                        <a:pt x="0" y="10135"/>
                      </a:cubicBezTo>
                      <a:cubicBezTo>
                        <a:pt x="0" y="15750"/>
                        <a:pt x="4542" y="20292"/>
                        <a:pt x="10157" y="20292"/>
                      </a:cubicBezTo>
                      <a:cubicBezTo>
                        <a:pt x="15750" y="20292"/>
                        <a:pt x="20292" y="15750"/>
                        <a:pt x="20292" y="10135"/>
                      </a:cubicBezTo>
                      <a:cubicBezTo>
                        <a:pt x="20292" y="4543"/>
                        <a:pt x="15750" y="1"/>
                        <a:pt x="10157" y="1"/>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67" name="Google Shape;1667;p23"/>
                <p:cNvSpPr/>
                <p:nvPr/>
              </p:nvSpPr>
              <p:spPr>
                <a:xfrm>
                  <a:off x="-2066675" y="1314325"/>
                  <a:ext cx="661975" cy="661950"/>
                </a:xfrm>
                <a:custGeom>
                  <a:avLst/>
                  <a:gdLst/>
                  <a:ahLst/>
                  <a:cxnLst/>
                  <a:rect l="l" t="t" r="r" b="b"/>
                  <a:pathLst>
                    <a:path w="26479" h="26478" extrusionOk="0">
                      <a:moveTo>
                        <a:pt x="13239" y="0"/>
                      </a:moveTo>
                      <a:cubicBezTo>
                        <a:pt x="5935" y="0"/>
                        <a:pt x="1" y="5935"/>
                        <a:pt x="1" y="13239"/>
                      </a:cubicBezTo>
                      <a:cubicBezTo>
                        <a:pt x="1" y="20566"/>
                        <a:pt x="5935" y="26478"/>
                        <a:pt x="13239" y="26478"/>
                      </a:cubicBezTo>
                      <a:cubicBezTo>
                        <a:pt x="20543" y="26478"/>
                        <a:pt x="26478" y="20566"/>
                        <a:pt x="26478" y="13239"/>
                      </a:cubicBezTo>
                      <a:cubicBezTo>
                        <a:pt x="26478" y="5935"/>
                        <a:pt x="20543" y="0"/>
                        <a:pt x="13239" y="0"/>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1668" name="Google Shape;1668;p23"/>
                <p:cNvSpPr/>
                <p:nvPr/>
              </p:nvSpPr>
              <p:spPr>
                <a:xfrm>
                  <a:off x="-2184800" y="1328600"/>
                  <a:ext cx="1183525" cy="879350"/>
                </a:xfrm>
                <a:custGeom>
                  <a:avLst/>
                  <a:gdLst/>
                  <a:ahLst/>
                  <a:cxnLst/>
                  <a:rect l="l" t="t" r="r" b="b"/>
                  <a:pathLst>
                    <a:path w="47341" h="35174" extrusionOk="0">
                      <a:moveTo>
                        <a:pt x="21776" y="0"/>
                      </a:moveTo>
                      <a:lnTo>
                        <a:pt x="21776" y="0"/>
                      </a:lnTo>
                      <a:cubicBezTo>
                        <a:pt x="27026" y="3812"/>
                        <a:pt x="23374" y="10865"/>
                        <a:pt x="16983" y="11846"/>
                      </a:cubicBezTo>
                      <a:cubicBezTo>
                        <a:pt x="10569" y="12828"/>
                        <a:pt x="9747" y="20657"/>
                        <a:pt x="9747" y="20657"/>
                      </a:cubicBezTo>
                      <a:cubicBezTo>
                        <a:pt x="9747" y="20657"/>
                        <a:pt x="10044" y="17644"/>
                        <a:pt x="6963" y="17279"/>
                      </a:cubicBezTo>
                      <a:lnTo>
                        <a:pt x="6963" y="17279"/>
                      </a:lnTo>
                      <a:cubicBezTo>
                        <a:pt x="9899" y="22014"/>
                        <a:pt x="5132" y="25330"/>
                        <a:pt x="2160" y="25330"/>
                      </a:cubicBezTo>
                      <a:cubicBezTo>
                        <a:pt x="1021" y="25330"/>
                        <a:pt x="145" y="24843"/>
                        <a:pt x="69" y="23761"/>
                      </a:cubicBezTo>
                      <a:cubicBezTo>
                        <a:pt x="24" y="24172"/>
                        <a:pt x="1" y="24583"/>
                        <a:pt x="1" y="25017"/>
                      </a:cubicBezTo>
                      <a:cubicBezTo>
                        <a:pt x="1" y="30632"/>
                        <a:pt x="4543" y="35174"/>
                        <a:pt x="10135" y="35174"/>
                      </a:cubicBezTo>
                      <a:cubicBezTo>
                        <a:pt x="15499" y="35174"/>
                        <a:pt x="19905" y="30997"/>
                        <a:pt x="20270" y="25701"/>
                      </a:cubicBezTo>
                      <a:cubicBezTo>
                        <a:pt x="22803" y="25268"/>
                        <a:pt x="25086" y="24104"/>
                        <a:pt x="26912" y="22437"/>
                      </a:cubicBezTo>
                      <a:cubicBezTo>
                        <a:pt x="28396" y="23282"/>
                        <a:pt x="30107" y="23761"/>
                        <a:pt x="31933" y="23761"/>
                      </a:cubicBezTo>
                      <a:cubicBezTo>
                        <a:pt x="33691" y="23761"/>
                        <a:pt x="35357" y="23305"/>
                        <a:pt x="36795" y="22506"/>
                      </a:cubicBezTo>
                      <a:cubicBezTo>
                        <a:pt x="37822" y="23076"/>
                        <a:pt x="38986" y="23396"/>
                        <a:pt x="40242" y="23396"/>
                      </a:cubicBezTo>
                      <a:cubicBezTo>
                        <a:pt x="41018" y="23396"/>
                        <a:pt x="41771" y="23259"/>
                        <a:pt x="42479" y="23031"/>
                      </a:cubicBezTo>
                      <a:cubicBezTo>
                        <a:pt x="43985" y="21821"/>
                        <a:pt x="45469" y="20543"/>
                        <a:pt x="46679" y="19287"/>
                      </a:cubicBezTo>
                      <a:cubicBezTo>
                        <a:pt x="47089" y="18374"/>
                        <a:pt x="47341" y="17370"/>
                        <a:pt x="47341" y="16297"/>
                      </a:cubicBezTo>
                      <a:cubicBezTo>
                        <a:pt x="47341" y="12691"/>
                        <a:pt x="44601" y="9701"/>
                        <a:pt x="41109" y="9267"/>
                      </a:cubicBezTo>
                      <a:cubicBezTo>
                        <a:pt x="40242" y="7464"/>
                        <a:pt x="38872" y="5980"/>
                        <a:pt x="37183" y="4930"/>
                      </a:cubicBezTo>
                      <a:lnTo>
                        <a:pt x="37183" y="4930"/>
                      </a:lnTo>
                      <a:cubicBezTo>
                        <a:pt x="38767" y="7657"/>
                        <a:pt x="38031" y="8361"/>
                        <a:pt x="36409" y="8361"/>
                      </a:cubicBezTo>
                      <a:cubicBezTo>
                        <a:pt x="34681" y="8361"/>
                        <a:pt x="31949" y="7563"/>
                        <a:pt x="29945" y="7563"/>
                      </a:cubicBezTo>
                      <a:cubicBezTo>
                        <a:pt x="29248" y="7563"/>
                        <a:pt x="28638" y="7660"/>
                        <a:pt x="28190" y="7920"/>
                      </a:cubicBezTo>
                      <a:cubicBezTo>
                        <a:pt x="28692" y="6711"/>
                        <a:pt x="28669" y="5387"/>
                        <a:pt x="28213" y="4177"/>
                      </a:cubicBezTo>
                      <a:cubicBezTo>
                        <a:pt x="28190" y="4177"/>
                        <a:pt x="28144" y="4200"/>
                        <a:pt x="28122" y="4200"/>
                      </a:cubicBezTo>
                      <a:cubicBezTo>
                        <a:pt x="26478" y="2237"/>
                        <a:pt x="24287" y="753"/>
                        <a:pt x="21776"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grpSp>
        </p:grpSp>
        <p:grpSp>
          <p:nvGrpSpPr>
            <p:cNvPr id="1669" name="Google Shape;1669;p23"/>
            <p:cNvGrpSpPr/>
            <p:nvPr/>
          </p:nvGrpSpPr>
          <p:grpSpPr>
            <a:xfrm>
              <a:off x="7538086" y="4044483"/>
              <a:ext cx="3406699" cy="1310619"/>
              <a:chOff x="10762125" y="2775799"/>
              <a:chExt cx="3666665" cy="1410633"/>
            </a:xfrm>
          </p:grpSpPr>
          <p:sp>
            <p:nvSpPr>
              <p:cNvPr id="1670" name="Google Shape;1670;p23"/>
              <p:cNvSpPr/>
              <p:nvPr/>
            </p:nvSpPr>
            <p:spPr>
              <a:xfrm>
                <a:off x="14428763" y="3959024"/>
                <a:ext cx="28" cy="28"/>
              </a:xfrm>
              <a:custGeom>
                <a:avLst/>
                <a:gdLst/>
                <a:ahLst/>
                <a:cxnLst/>
                <a:rect l="l" t="t" r="r" b="b"/>
                <a:pathLst>
                  <a:path w="1" h="1" extrusionOk="0">
                    <a:moveTo>
                      <a:pt x="1" y="1"/>
                    </a:moveTo>
                    <a:lnTo>
                      <a:pt x="1" y="1"/>
                    </a:lnTo>
                    <a:lnTo>
                      <a:pt x="1" y="1"/>
                    </a:ln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71" name="Google Shape;1671;p23"/>
              <p:cNvSpPr/>
              <p:nvPr/>
            </p:nvSpPr>
            <p:spPr>
              <a:xfrm>
                <a:off x="14428763" y="3959024"/>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72" name="Google Shape;1672;p23"/>
              <p:cNvSpPr/>
              <p:nvPr/>
            </p:nvSpPr>
            <p:spPr>
              <a:xfrm>
                <a:off x="14428763" y="3959024"/>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73" name="Google Shape;1673;p23"/>
              <p:cNvSpPr/>
              <p:nvPr/>
            </p:nvSpPr>
            <p:spPr>
              <a:xfrm>
                <a:off x="14370267" y="3985096"/>
                <a:ext cx="669" cy="28"/>
              </a:xfrm>
              <a:custGeom>
                <a:avLst/>
                <a:gdLst/>
                <a:ahLst/>
                <a:cxnLst/>
                <a:rect l="l" t="t" r="r" b="b"/>
                <a:pathLst>
                  <a:path w="24" h="1" extrusionOk="0">
                    <a:moveTo>
                      <a:pt x="1" y="0"/>
                    </a:moveTo>
                    <a:cubicBezTo>
                      <a:pt x="1" y="0"/>
                      <a:pt x="24" y="0"/>
                      <a:pt x="24" y="0"/>
                    </a:cubicBezTo>
                    <a:cubicBezTo>
                      <a:pt x="24" y="0"/>
                      <a:pt x="1" y="0"/>
                      <a:pt x="1" y="0"/>
                    </a:cubicBez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74" name="Google Shape;1674;p23"/>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75" name="Google Shape;1675;p23"/>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76" name="Google Shape;1676;p23"/>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77" name="Google Shape;1677;p23"/>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78" name="Google Shape;1678;p23"/>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79" name="Google Shape;1679;p23"/>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80" name="Google Shape;1680;p23"/>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81" name="Google Shape;1681;p23"/>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82" name="Google Shape;1682;p23"/>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83" name="Google Shape;1683;p23"/>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84" name="Google Shape;1684;p23"/>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85" name="Google Shape;1685;p23"/>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86" name="Google Shape;1686;p23"/>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87" name="Google Shape;1687;p23"/>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88" name="Google Shape;1688;p23"/>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89" name="Google Shape;1689;p23"/>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90" name="Google Shape;1690;p23"/>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91" name="Google Shape;1691;p23"/>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92" name="Google Shape;1692;p23"/>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93" name="Google Shape;1693;p23"/>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94" name="Google Shape;1694;p23"/>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95" name="Google Shape;1695;p23"/>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96" name="Google Shape;1696;p23"/>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97" name="Google Shape;1697;p23"/>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98" name="Google Shape;1698;p23"/>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699" name="Google Shape;1699;p23"/>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00" name="Google Shape;1700;p23"/>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01" name="Google Shape;1701;p23"/>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02" name="Google Shape;1702;p23"/>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03" name="Google Shape;1703;p23"/>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04" name="Google Shape;1704;p23"/>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05" name="Google Shape;1705;p23"/>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06" name="Google Shape;1706;p23"/>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07" name="Google Shape;1707;p23"/>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08" name="Google Shape;1708;p23"/>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09" name="Google Shape;1709;p23"/>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10" name="Google Shape;1710;p23"/>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11" name="Google Shape;1711;p23"/>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12" name="Google Shape;1712;p23"/>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13" name="Google Shape;1713;p23"/>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14" name="Google Shape;1714;p23"/>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15" name="Google Shape;1715;p23"/>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16" name="Google Shape;1716;p23"/>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17" name="Google Shape;1717;p23"/>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18" name="Google Shape;1718;p23"/>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19" name="Google Shape;1719;p23"/>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20" name="Google Shape;1720;p23"/>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21" name="Google Shape;1721;p23"/>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22" name="Google Shape;1722;p23"/>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23" name="Google Shape;1723;p23"/>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24" name="Google Shape;1724;p23"/>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25" name="Google Shape;1725;p23"/>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26" name="Google Shape;1726;p23"/>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27" name="Google Shape;1727;p23"/>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28" name="Google Shape;1728;p23"/>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29" name="Google Shape;1729;p23"/>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30" name="Google Shape;1730;p23"/>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31" name="Google Shape;1731;p23"/>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32" name="Google Shape;1732;p23"/>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33" name="Google Shape;1733;p23"/>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34" name="Google Shape;1734;p23"/>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35" name="Google Shape;1735;p23"/>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36" name="Google Shape;1736;p23"/>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37" name="Google Shape;1737;p23"/>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38" name="Google Shape;1738;p23"/>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39" name="Google Shape;1739;p23"/>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40" name="Google Shape;1740;p23"/>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41" name="Google Shape;1741;p23"/>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42" name="Google Shape;1742;p23"/>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43" name="Google Shape;1743;p23"/>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44" name="Google Shape;1744;p23"/>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45" name="Google Shape;1745;p23"/>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46" name="Google Shape;1746;p23"/>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47" name="Google Shape;1747;p23"/>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48" name="Google Shape;1748;p23"/>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49" name="Google Shape;1749;p23"/>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50" name="Google Shape;1750;p23"/>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51" name="Google Shape;1751;p23"/>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52" name="Google Shape;1752;p23"/>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53" name="Google Shape;1753;p23"/>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54" name="Google Shape;1754;p23"/>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55" name="Google Shape;1755;p23"/>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56" name="Google Shape;1756;p23"/>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57" name="Google Shape;1757;p23"/>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58" name="Google Shape;1758;p23"/>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59" name="Google Shape;1759;p23"/>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60" name="Google Shape;1760;p23"/>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61" name="Google Shape;1761;p23"/>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62" name="Google Shape;1762;p23"/>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63" name="Google Shape;1763;p23"/>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64" name="Google Shape;1764;p23"/>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65" name="Google Shape;1765;p23"/>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66" name="Google Shape;1766;p23"/>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67" name="Google Shape;1767;p23"/>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68" name="Google Shape;1768;p23"/>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69" name="Google Shape;1769;p23"/>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70" name="Google Shape;1770;p23"/>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71" name="Google Shape;1771;p23"/>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72" name="Google Shape;1772;p23"/>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73" name="Google Shape;1773;p23"/>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74" name="Google Shape;1774;p23"/>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75" name="Google Shape;1775;p23"/>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76" name="Google Shape;1776;p23"/>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77" name="Google Shape;1777;p23"/>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78" name="Google Shape;1778;p23"/>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79" name="Google Shape;1779;p23"/>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80" name="Google Shape;1780;p23"/>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81" name="Google Shape;1781;p23"/>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82" name="Google Shape;1782;p23"/>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83" name="Google Shape;1783;p23"/>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84" name="Google Shape;1784;p23"/>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85" name="Google Shape;1785;p23"/>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86" name="Google Shape;1786;p23"/>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87" name="Google Shape;1787;p23"/>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88" name="Google Shape;1788;p23"/>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89" name="Google Shape;1789;p23"/>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90" name="Google Shape;1790;p23"/>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91" name="Google Shape;1791;p23"/>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92" name="Google Shape;1792;p23"/>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93" name="Google Shape;1793;p23"/>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94" name="Google Shape;1794;p23"/>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95" name="Google Shape;1795;p23"/>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96" name="Google Shape;1796;p23"/>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97" name="Google Shape;1797;p23"/>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98" name="Google Shape;1798;p23"/>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799" name="Google Shape;1799;p23"/>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00" name="Google Shape;1800;p23"/>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01" name="Google Shape;1801;p23"/>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02" name="Google Shape;1802;p23"/>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03" name="Google Shape;1803;p23"/>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04" name="Google Shape;1804;p23"/>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05" name="Google Shape;1805;p23"/>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06" name="Google Shape;1806;p23"/>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07" name="Google Shape;1807;p23"/>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08" name="Google Shape;1808;p23"/>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09" name="Google Shape;1809;p23"/>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10" name="Google Shape;1810;p23"/>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11" name="Google Shape;1811;p23"/>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12" name="Google Shape;1812;p23"/>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13" name="Google Shape;1813;p23"/>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14" name="Google Shape;1814;p23"/>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15" name="Google Shape;1815;p23"/>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16" name="Google Shape;1816;p23"/>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17" name="Google Shape;1817;p23"/>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18" name="Google Shape;1818;p23"/>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19" name="Google Shape;1819;p23"/>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20" name="Google Shape;1820;p23"/>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21" name="Google Shape;1821;p23"/>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22" name="Google Shape;1822;p23"/>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23" name="Google Shape;1823;p23"/>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24" name="Google Shape;1824;p23"/>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1825" name="Google Shape;1825;p23"/>
            <p:cNvGrpSpPr/>
            <p:nvPr/>
          </p:nvGrpSpPr>
          <p:grpSpPr>
            <a:xfrm>
              <a:off x="7013704" y="2894590"/>
              <a:ext cx="1150805" cy="832433"/>
              <a:chOff x="7013704" y="2894590"/>
              <a:chExt cx="1150805" cy="832433"/>
            </a:xfrm>
          </p:grpSpPr>
          <p:sp>
            <p:nvSpPr>
              <p:cNvPr id="1826" name="Google Shape;1826;p23"/>
              <p:cNvSpPr/>
              <p:nvPr/>
            </p:nvSpPr>
            <p:spPr>
              <a:xfrm rot="2700000">
                <a:off x="7176145" y="3060349"/>
                <a:ext cx="575769" cy="346397"/>
              </a:xfrm>
              <a:custGeom>
                <a:avLst/>
                <a:gdLst/>
                <a:ahLst/>
                <a:cxnLst/>
                <a:rect l="l" t="t" r="r" b="b"/>
                <a:pathLst>
                  <a:path w="23031" h="13856" extrusionOk="0">
                    <a:moveTo>
                      <a:pt x="13558" y="1"/>
                    </a:moveTo>
                    <a:lnTo>
                      <a:pt x="0" y="1963"/>
                    </a:lnTo>
                    <a:lnTo>
                      <a:pt x="9906" y="13855"/>
                    </a:lnTo>
                    <a:lnTo>
                      <a:pt x="23031" y="11733"/>
                    </a:lnTo>
                    <a:lnTo>
                      <a:pt x="1355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27" name="Google Shape;1827;p23"/>
              <p:cNvSpPr/>
              <p:nvPr/>
            </p:nvSpPr>
            <p:spPr>
              <a:xfrm rot="2700000">
                <a:off x="7140722" y="2969123"/>
                <a:ext cx="273372" cy="401746"/>
              </a:xfrm>
              <a:custGeom>
                <a:avLst/>
                <a:gdLst/>
                <a:ahLst/>
                <a:cxnLst/>
                <a:rect l="l" t="t" r="r" b="b"/>
                <a:pathLst>
                  <a:path w="10935" h="16070" extrusionOk="0">
                    <a:moveTo>
                      <a:pt x="1370" y="0"/>
                    </a:moveTo>
                    <a:lnTo>
                      <a:pt x="1" y="4451"/>
                    </a:lnTo>
                    <a:lnTo>
                      <a:pt x="9519" y="16069"/>
                    </a:lnTo>
                    <a:lnTo>
                      <a:pt x="10934" y="11481"/>
                    </a:lnTo>
                    <a:lnTo>
                      <a:pt x="1370" y="0"/>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28" name="Google Shape;1828;p23"/>
              <p:cNvSpPr/>
              <p:nvPr/>
            </p:nvSpPr>
            <p:spPr>
              <a:xfrm rot="2700000">
                <a:off x="7213083" y="3368946"/>
                <a:ext cx="363497" cy="167798"/>
              </a:xfrm>
              <a:custGeom>
                <a:avLst/>
                <a:gdLst/>
                <a:ahLst/>
                <a:cxnLst/>
                <a:rect l="l" t="t" r="r" b="b"/>
                <a:pathLst>
                  <a:path w="14540" h="6712" extrusionOk="0">
                    <a:moveTo>
                      <a:pt x="14540" y="1"/>
                    </a:moveTo>
                    <a:lnTo>
                      <a:pt x="1415" y="2123"/>
                    </a:lnTo>
                    <a:lnTo>
                      <a:pt x="0" y="6711"/>
                    </a:lnTo>
                    <a:lnTo>
                      <a:pt x="13284" y="4041"/>
                    </a:lnTo>
                    <a:lnTo>
                      <a:pt x="14540"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1829" name="Google Shape;1829;p23"/>
              <p:cNvSpPr/>
              <p:nvPr/>
            </p:nvSpPr>
            <p:spPr>
              <a:xfrm rot="2700000">
                <a:off x="7585451" y="2943562"/>
                <a:ext cx="398321" cy="646544"/>
              </a:xfrm>
              <a:custGeom>
                <a:avLst/>
                <a:gdLst/>
                <a:ahLst/>
                <a:cxnLst/>
                <a:rect l="l" t="t" r="r" b="b"/>
                <a:pathLst>
                  <a:path w="15933" h="25862" extrusionOk="0">
                    <a:moveTo>
                      <a:pt x="5981" y="1"/>
                    </a:moveTo>
                    <a:lnTo>
                      <a:pt x="0" y="14130"/>
                    </a:lnTo>
                    <a:lnTo>
                      <a:pt x="9473" y="25862"/>
                    </a:lnTo>
                    <a:lnTo>
                      <a:pt x="15932" y="10774"/>
                    </a:lnTo>
                    <a:lnTo>
                      <a:pt x="5981"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30" name="Google Shape;1830;p23"/>
              <p:cNvSpPr/>
              <p:nvPr/>
            </p:nvSpPr>
            <p:spPr>
              <a:xfrm rot="2700000">
                <a:off x="7845096" y="3074999"/>
                <a:ext cx="264772" cy="264222"/>
              </a:xfrm>
              <a:custGeom>
                <a:avLst/>
                <a:gdLst/>
                <a:ahLst/>
                <a:cxnLst/>
                <a:rect l="l" t="t" r="r" b="b"/>
                <a:pathLst>
                  <a:path w="10591" h="10569" extrusionOk="0">
                    <a:moveTo>
                      <a:pt x="0" y="1"/>
                    </a:moveTo>
                    <a:lnTo>
                      <a:pt x="9769" y="10569"/>
                    </a:lnTo>
                    <a:lnTo>
                      <a:pt x="10591" y="10204"/>
                    </a:lnTo>
                    <a:lnTo>
                      <a:pt x="1278" y="389"/>
                    </a:lnTo>
                    <a:lnTo>
                      <a:pt x="0"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31" name="Google Shape;1831;p23"/>
              <p:cNvSpPr/>
              <p:nvPr/>
            </p:nvSpPr>
            <p:spPr>
              <a:xfrm rot="2700000">
                <a:off x="7626454" y="3239507"/>
                <a:ext cx="220273" cy="479920"/>
              </a:xfrm>
              <a:custGeom>
                <a:avLst/>
                <a:gdLst/>
                <a:ahLst/>
                <a:cxnLst/>
                <a:rect l="l" t="t" r="r" b="b"/>
                <a:pathLst>
                  <a:path w="8811" h="19197" extrusionOk="0">
                    <a:moveTo>
                      <a:pt x="8811" y="1"/>
                    </a:moveTo>
                    <a:lnTo>
                      <a:pt x="7715" y="69"/>
                    </a:lnTo>
                    <a:lnTo>
                      <a:pt x="1256" y="15157"/>
                    </a:lnTo>
                    <a:lnTo>
                      <a:pt x="0" y="19197"/>
                    </a:lnTo>
                    <a:lnTo>
                      <a:pt x="8811" y="1"/>
                    </a:lnTo>
                    <a:close/>
                    <a:moveTo>
                      <a:pt x="0" y="19197"/>
                    </a:moveTo>
                    <a:lnTo>
                      <a:pt x="0" y="19197"/>
                    </a:lnTo>
                    <a:lnTo>
                      <a:pt x="0" y="19197"/>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32" name="Google Shape;1832;p23"/>
              <p:cNvSpPr/>
              <p:nvPr/>
            </p:nvSpPr>
            <p:spPr>
              <a:xfrm rot="2700000">
                <a:off x="7184894" y="3063972"/>
                <a:ext cx="565520" cy="346397"/>
              </a:xfrm>
              <a:custGeom>
                <a:avLst/>
                <a:gdLst/>
                <a:ahLst/>
                <a:cxnLst/>
                <a:rect l="l" t="t" r="r" b="b"/>
                <a:pathLst>
                  <a:path w="22621" h="13856" extrusionOk="0">
                    <a:moveTo>
                      <a:pt x="13148" y="1"/>
                    </a:moveTo>
                    <a:lnTo>
                      <a:pt x="1" y="685"/>
                    </a:lnTo>
                    <a:lnTo>
                      <a:pt x="9496" y="13855"/>
                    </a:lnTo>
                    <a:lnTo>
                      <a:pt x="22621" y="11733"/>
                    </a:lnTo>
                    <a:lnTo>
                      <a:pt x="1314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1833" name="Google Shape;1833;p23"/>
              <p:cNvSpPr/>
              <p:nvPr/>
            </p:nvSpPr>
            <p:spPr>
              <a:xfrm rot="2700000">
                <a:off x="7225020" y="2989190"/>
                <a:ext cx="228273" cy="301897"/>
              </a:xfrm>
              <a:custGeom>
                <a:avLst/>
                <a:gdLst/>
                <a:ahLst/>
                <a:cxnLst/>
                <a:rect l="l" t="t" r="r" b="b"/>
                <a:pathLst>
                  <a:path w="9131" h="12076" extrusionOk="0">
                    <a:moveTo>
                      <a:pt x="434" y="1"/>
                    </a:moveTo>
                    <a:lnTo>
                      <a:pt x="0" y="69"/>
                    </a:lnTo>
                    <a:lnTo>
                      <a:pt x="9130" y="12075"/>
                    </a:lnTo>
                    <a:lnTo>
                      <a:pt x="43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34" name="Google Shape;1834;p23"/>
              <p:cNvSpPr/>
              <p:nvPr/>
            </p:nvSpPr>
            <p:spPr>
              <a:xfrm rot="2700000">
                <a:off x="7046374" y="3130873"/>
                <a:ext cx="598044" cy="340122"/>
              </a:xfrm>
              <a:custGeom>
                <a:avLst/>
                <a:gdLst/>
                <a:ahLst/>
                <a:cxnLst/>
                <a:rect l="l" t="t" r="r" b="b"/>
                <a:pathLst>
                  <a:path w="23922" h="13605" extrusionOk="0">
                    <a:moveTo>
                      <a:pt x="1324" y="0"/>
                    </a:moveTo>
                    <a:lnTo>
                      <a:pt x="1" y="571"/>
                    </a:lnTo>
                    <a:lnTo>
                      <a:pt x="10226" y="13604"/>
                    </a:lnTo>
                    <a:lnTo>
                      <a:pt x="23670" y="10386"/>
                    </a:lnTo>
                    <a:lnTo>
                      <a:pt x="23922" y="9541"/>
                    </a:lnTo>
                    <a:lnTo>
                      <a:pt x="10569" y="12486"/>
                    </a:lnTo>
                    <a:lnTo>
                      <a:pt x="1051" y="890"/>
                    </a:lnTo>
                    <a:lnTo>
                      <a:pt x="1324" y="0"/>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1835" name="Google Shape;1835;p23"/>
              <p:cNvSpPr/>
              <p:nvPr/>
            </p:nvSpPr>
            <p:spPr>
              <a:xfrm rot="2700000">
                <a:off x="7515060" y="3508436"/>
                <a:ext cx="56524" cy="97024"/>
              </a:xfrm>
              <a:custGeom>
                <a:avLst/>
                <a:gdLst/>
                <a:ahLst/>
                <a:cxnLst/>
                <a:rect l="l" t="t" r="r" b="b"/>
                <a:pathLst>
                  <a:path w="2261" h="3881" extrusionOk="0">
                    <a:moveTo>
                      <a:pt x="1735" y="0"/>
                    </a:moveTo>
                    <a:cubicBezTo>
                      <a:pt x="1735" y="1"/>
                      <a:pt x="708" y="1644"/>
                      <a:pt x="0" y="3881"/>
                    </a:cubicBezTo>
                    <a:cubicBezTo>
                      <a:pt x="2260" y="2922"/>
                      <a:pt x="1735" y="1"/>
                      <a:pt x="173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36" name="Google Shape;1836;p23"/>
              <p:cNvSpPr/>
              <p:nvPr/>
            </p:nvSpPr>
            <p:spPr>
              <a:xfrm rot="2700000">
                <a:off x="7674332" y="3249725"/>
                <a:ext cx="182623" cy="377196"/>
              </a:xfrm>
              <a:custGeom>
                <a:avLst/>
                <a:gdLst/>
                <a:ahLst/>
                <a:cxnLst/>
                <a:rect l="l" t="t" r="r" b="b"/>
                <a:pathLst>
                  <a:path w="7305" h="15088" extrusionOk="0">
                    <a:moveTo>
                      <a:pt x="7304" y="0"/>
                    </a:moveTo>
                    <a:cubicBezTo>
                      <a:pt x="7304" y="1"/>
                      <a:pt x="662" y="6323"/>
                      <a:pt x="0" y="14654"/>
                    </a:cubicBezTo>
                    <a:cubicBezTo>
                      <a:pt x="502" y="15065"/>
                      <a:pt x="845" y="15088"/>
                      <a:pt x="845" y="15088"/>
                    </a:cubicBezTo>
                    <a:lnTo>
                      <a:pt x="7304" y="0"/>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37" name="Google Shape;1837;p23"/>
              <p:cNvSpPr/>
              <p:nvPr/>
            </p:nvSpPr>
            <p:spPr>
              <a:xfrm rot="2700000">
                <a:off x="7483609" y="3187704"/>
                <a:ext cx="236823" cy="295047"/>
              </a:xfrm>
              <a:custGeom>
                <a:avLst/>
                <a:gdLst/>
                <a:ahLst/>
                <a:cxnLst/>
                <a:rect l="l" t="t" r="r" b="b"/>
                <a:pathLst>
                  <a:path w="9473" h="11802" extrusionOk="0">
                    <a:moveTo>
                      <a:pt x="0" y="1"/>
                    </a:moveTo>
                    <a:lnTo>
                      <a:pt x="9016" y="11801"/>
                    </a:lnTo>
                    <a:lnTo>
                      <a:pt x="9473" y="11733"/>
                    </a:lnTo>
                    <a:lnTo>
                      <a:pt x="0" y="1"/>
                    </a:ln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38" name="Google Shape;1838;p23"/>
              <p:cNvSpPr/>
              <p:nvPr/>
            </p:nvSpPr>
            <p:spPr>
              <a:xfrm rot="2700000">
                <a:off x="7721835" y="2897941"/>
                <a:ext cx="155799" cy="353247"/>
              </a:xfrm>
              <a:custGeom>
                <a:avLst/>
                <a:gdLst/>
                <a:ahLst/>
                <a:cxnLst/>
                <a:rect l="l" t="t" r="r" b="b"/>
                <a:pathLst>
                  <a:path w="6232" h="14130" extrusionOk="0">
                    <a:moveTo>
                      <a:pt x="6141" y="1"/>
                    </a:moveTo>
                    <a:cubicBezTo>
                      <a:pt x="1" y="9131"/>
                      <a:pt x="160" y="14130"/>
                      <a:pt x="160" y="14130"/>
                    </a:cubicBezTo>
                    <a:lnTo>
                      <a:pt x="6141" y="3607"/>
                    </a:lnTo>
                    <a:cubicBezTo>
                      <a:pt x="6141" y="3607"/>
                      <a:pt x="6232" y="1210"/>
                      <a:pt x="614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39" name="Google Shape;1839;p23"/>
              <p:cNvSpPr/>
              <p:nvPr/>
            </p:nvSpPr>
            <p:spPr>
              <a:xfrm rot="2700000">
                <a:off x="7182922" y="3068734"/>
                <a:ext cx="540420" cy="330422"/>
              </a:xfrm>
              <a:custGeom>
                <a:avLst/>
                <a:gdLst/>
                <a:ahLst/>
                <a:cxnLst/>
                <a:rect l="l" t="t" r="r" b="b"/>
                <a:pathLst>
                  <a:path w="21617" h="13217" extrusionOk="0">
                    <a:moveTo>
                      <a:pt x="754" y="1"/>
                    </a:moveTo>
                    <a:lnTo>
                      <a:pt x="1" y="46"/>
                    </a:lnTo>
                    <a:lnTo>
                      <a:pt x="9496" y="13216"/>
                    </a:lnTo>
                    <a:lnTo>
                      <a:pt x="21617" y="11253"/>
                    </a:lnTo>
                    <a:cubicBezTo>
                      <a:pt x="21373" y="11200"/>
                      <a:pt x="21031" y="11176"/>
                      <a:pt x="20617" y="11176"/>
                    </a:cubicBezTo>
                    <a:cubicBezTo>
                      <a:pt x="17338" y="11176"/>
                      <a:pt x="9496" y="12669"/>
                      <a:pt x="9496" y="12669"/>
                    </a:cubicBezTo>
                    <a:lnTo>
                      <a:pt x="754"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40" name="Google Shape;1840;p23"/>
              <p:cNvSpPr/>
              <p:nvPr/>
            </p:nvSpPr>
            <p:spPr>
              <a:xfrm rot="2700000">
                <a:off x="7221732" y="3030444"/>
                <a:ext cx="140874" cy="178448"/>
              </a:xfrm>
              <a:custGeom>
                <a:avLst/>
                <a:gdLst/>
                <a:ahLst/>
                <a:cxnLst/>
                <a:rect l="l" t="t" r="r" b="b"/>
                <a:pathLst>
                  <a:path w="5635" h="7138" extrusionOk="0">
                    <a:moveTo>
                      <a:pt x="0" y="0"/>
                    </a:moveTo>
                    <a:lnTo>
                      <a:pt x="0" y="0"/>
                    </a:lnTo>
                    <a:cubicBezTo>
                      <a:pt x="1" y="1"/>
                      <a:pt x="4165" y="5075"/>
                      <a:pt x="5339" y="6696"/>
                    </a:cubicBezTo>
                    <a:lnTo>
                      <a:pt x="5339" y="6696"/>
                    </a:lnTo>
                    <a:cubicBezTo>
                      <a:pt x="4395" y="5270"/>
                      <a:pt x="1422" y="836"/>
                      <a:pt x="0" y="0"/>
                    </a:cubicBezTo>
                    <a:close/>
                    <a:moveTo>
                      <a:pt x="5339" y="6696"/>
                    </a:moveTo>
                    <a:cubicBezTo>
                      <a:pt x="5523" y="6974"/>
                      <a:pt x="5630" y="7137"/>
                      <a:pt x="5633" y="7137"/>
                    </a:cubicBezTo>
                    <a:cubicBezTo>
                      <a:pt x="5634" y="7137"/>
                      <a:pt x="5614" y="7103"/>
                      <a:pt x="5570" y="7030"/>
                    </a:cubicBezTo>
                    <a:cubicBezTo>
                      <a:pt x="5518" y="6948"/>
                      <a:pt x="5439" y="6834"/>
                      <a:pt x="5339" y="6696"/>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41" name="Google Shape;1841;p23"/>
              <p:cNvSpPr/>
              <p:nvPr/>
            </p:nvSpPr>
            <p:spPr>
              <a:xfrm rot="2700000">
                <a:off x="7732084" y="3327413"/>
                <a:ext cx="101024" cy="195198"/>
              </a:xfrm>
              <a:custGeom>
                <a:avLst/>
                <a:gdLst/>
                <a:ahLst/>
                <a:cxnLst/>
                <a:rect l="l" t="t" r="r" b="b"/>
                <a:pathLst>
                  <a:path w="4041" h="7808" extrusionOk="0">
                    <a:moveTo>
                      <a:pt x="4040" y="1"/>
                    </a:moveTo>
                    <a:cubicBezTo>
                      <a:pt x="4040" y="1"/>
                      <a:pt x="1461" y="2489"/>
                      <a:pt x="0" y="7807"/>
                    </a:cubicBezTo>
                    <a:cubicBezTo>
                      <a:pt x="1027" y="5593"/>
                      <a:pt x="2648" y="1895"/>
                      <a:pt x="4040" y="1"/>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42" name="Google Shape;1842;p23"/>
              <p:cNvSpPr/>
              <p:nvPr/>
            </p:nvSpPr>
            <p:spPr>
              <a:xfrm rot="2700000">
                <a:off x="7299667" y="3430340"/>
                <a:ext cx="234098" cy="39000"/>
              </a:xfrm>
              <a:custGeom>
                <a:avLst/>
                <a:gdLst/>
                <a:ahLst/>
                <a:cxnLst/>
                <a:rect l="l" t="t" r="r" b="b"/>
                <a:pathLst>
                  <a:path w="9364" h="1560" extrusionOk="0">
                    <a:moveTo>
                      <a:pt x="9364" y="0"/>
                    </a:moveTo>
                    <a:cubicBezTo>
                      <a:pt x="9363" y="0"/>
                      <a:pt x="1192" y="1028"/>
                      <a:pt x="119" y="1484"/>
                    </a:cubicBezTo>
                    <a:cubicBezTo>
                      <a:pt x="0" y="1536"/>
                      <a:pt x="16" y="1559"/>
                      <a:pt x="140" y="1559"/>
                    </a:cubicBezTo>
                    <a:cubicBezTo>
                      <a:pt x="1151" y="1559"/>
                      <a:pt x="9363" y="1"/>
                      <a:pt x="9364" y="0"/>
                    </a:cubicBezTo>
                    <a:close/>
                  </a:path>
                </a:pathLst>
              </a:custGeom>
              <a:solidFill>
                <a:srgbClr val="C3C2A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43" name="Google Shape;1843;p23"/>
              <p:cNvSpPr/>
              <p:nvPr/>
            </p:nvSpPr>
            <p:spPr>
              <a:xfrm rot="2700000">
                <a:off x="7931575" y="3085750"/>
                <a:ext cx="99874" cy="109574"/>
              </a:xfrm>
              <a:custGeom>
                <a:avLst/>
                <a:gdLst/>
                <a:ahLst/>
                <a:cxnLst/>
                <a:rect l="l" t="t" r="r" b="b"/>
                <a:pathLst>
                  <a:path w="3995" h="4383" fill="none" extrusionOk="0">
                    <a:moveTo>
                      <a:pt x="0" y="0"/>
                    </a:moveTo>
                    <a:lnTo>
                      <a:pt x="3995" y="4383"/>
                    </a:lnTo>
                  </a:path>
                </a:pathLst>
              </a:custGeom>
              <a:noFill/>
              <a:ln w="6850" cap="rnd" cmpd="sng">
                <a:solidFill>
                  <a:srgbClr val="E989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44" name="Google Shape;1844;p23"/>
              <p:cNvSpPr/>
              <p:nvPr/>
            </p:nvSpPr>
            <p:spPr>
              <a:xfrm rot="2700000">
                <a:off x="7968048" y="3241609"/>
                <a:ext cx="18850" cy="20575"/>
              </a:xfrm>
              <a:custGeom>
                <a:avLst/>
                <a:gdLst/>
                <a:ahLst/>
                <a:cxnLst/>
                <a:rect l="l" t="t" r="r" b="b"/>
                <a:pathLst>
                  <a:path w="754" h="823" fill="none" extrusionOk="0">
                    <a:moveTo>
                      <a:pt x="1" y="1"/>
                    </a:moveTo>
                    <a:lnTo>
                      <a:pt x="754" y="823"/>
                    </a:lnTo>
                  </a:path>
                </a:pathLst>
              </a:custGeom>
              <a:noFill/>
              <a:ln w="6850" cap="rnd" cmpd="sng">
                <a:solidFill>
                  <a:srgbClr val="E989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45" name="Google Shape;1845;p23"/>
              <p:cNvSpPr/>
              <p:nvPr/>
            </p:nvSpPr>
            <p:spPr>
              <a:xfrm rot="2700000">
                <a:off x="7534905" y="3526082"/>
                <a:ext cx="18850" cy="56499"/>
              </a:xfrm>
              <a:custGeom>
                <a:avLst/>
                <a:gdLst/>
                <a:ahLst/>
                <a:cxnLst/>
                <a:rect l="l" t="t" r="r" b="b"/>
                <a:pathLst>
                  <a:path w="754" h="2260" fill="none" extrusionOk="0">
                    <a:moveTo>
                      <a:pt x="0" y="2260"/>
                    </a:moveTo>
                    <a:cubicBezTo>
                      <a:pt x="0" y="2260"/>
                      <a:pt x="548" y="1529"/>
                      <a:pt x="753" y="0"/>
                    </a:cubicBezTo>
                  </a:path>
                </a:pathLst>
              </a:custGeom>
              <a:noFill/>
              <a:ln w="6850" cap="rnd" cmpd="sng">
                <a:solidFill>
                  <a:srgbClr val="E989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46" name="Google Shape;1846;p23"/>
              <p:cNvSpPr/>
              <p:nvPr/>
            </p:nvSpPr>
            <p:spPr>
              <a:xfrm rot="2700000">
                <a:off x="7192137" y="3040352"/>
                <a:ext cx="89049" cy="112424"/>
              </a:xfrm>
              <a:custGeom>
                <a:avLst/>
                <a:gdLst/>
                <a:ahLst/>
                <a:cxnLst/>
                <a:rect l="l" t="t" r="r" b="b"/>
                <a:pathLst>
                  <a:path w="3562" h="4497" fill="none" extrusionOk="0">
                    <a:moveTo>
                      <a:pt x="0" y="0"/>
                    </a:moveTo>
                    <a:lnTo>
                      <a:pt x="3561" y="4497"/>
                    </a:lnTo>
                  </a:path>
                </a:pathLst>
              </a:custGeom>
              <a:noFill/>
              <a:ln w="4575" cap="rnd" cmpd="sng">
                <a:solidFill>
                  <a:srgbClr val="9F4C89"/>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47" name="Google Shape;1847;p23"/>
              <p:cNvSpPr/>
              <p:nvPr/>
            </p:nvSpPr>
            <p:spPr>
              <a:xfrm rot="2700000">
                <a:off x="7204948" y="3202207"/>
                <a:ext cx="35975" cy="44525"/>
              </a:xfrm>
              <a:custGeom>
                <a:avLst/>
                <a:gdLst/>
                <a:ahLst/>
                <a:cxnLst/>
                <a:rect l="l" t="t" r="r" b="b"/>
                <a:pathLst>
                  <a:path w="1439" h="1781" fill="none" extrusionOk="0">
                    <a:moveTo>
                      <a:pt x="1" y="0"/>
                    </a:moveTo>
                    <a:lnTo>
                      <a:pt x="1439" y="1780"/>
                    </a:lnTo>
                  </a:path>
                </a:pathLst>
              </a:custGeom>
              <a:noFill/>
              <a:ln w="4575" cap="rnd" cmpd="sng">
                <a:solidFill>
                  <a:srgbClr val="9F4C89"/>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848" name="Google Shape;1848;p23"/>
            <p:cNvSpPr/>
            <p:nvPr/>
          </p:nvSpPr>
          <p:spPr>
            <a:xfrm flipH="1">
              <a:off x="8424140" y="1160163"/>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49" name="Google Shape;1849;p23"/>
            <p:cNvSpPr/>
            <p:nvPr/>
          </p:nvSpPr>
          <p:spPr>
            <a:xfrm flipH="1">
              <a:off x="7339993" y="1250345"/>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50" name="Google Shape;1850;p23"/>
            <p:cNvSpPr/>
            <p:nvPr/>
          </p:nvSpPr>
          <p:spPr>
            <a:xfrm flipH="1">
              <a:off x="8164450" y="826592"/>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51" name="Google Shape;1851;p23"/>
            <p:cNvSpPr/>
            <p:nvPr/>
          </p:nvSpPr>
          <p:spPr>
            <a:xfrm>
              <a:off x="8344867" y="103952"/>
              <a:ext cx="228295" cy="699807"/>
            </a:xfrm>
            <a:custGeom>
              <a:avLst/>
              <a:gdLst/>
              <a:ahLst/>
              <a:cxnLst/>
              <a:rect l="l" t="t" r="r" b="b"/>
              <a:pathLst>
                <a:path w="8446" h="25890" extrusionOk="0">
                  <a:moveTo>
                    <a:pt x="8263" y="0"/>
                  </a:moveTo>
                  <a:cubicBezTo>
                    <a:pt x="8240" y="0"/>
                    <a:pt x="8194" y="23"/>
                    <a:pt x="8172" y="23"/>
                  </a:cubicBezTo>
                  <a:cubicBezTo>
                    <a:pt x="8057" y="91"/>
                    <a:pt x="7943" y="160"/>
                    <a:pt x="7829" y="251"/>
                  </a:cubicBezTo>
                  <a:cubicBezTo>
                    <a:pt x="6893" y="845"/>
                    <a:pt x="6003" y="1552"/>
                    <a:pt x="5204" y="2306"/>
                  </a:cubicBezTo>
                  <a:cubicBezTo>
                    <a:pt x="4405" y="3082"/>
                    <a:pt x="3675" y="3949"/>
                    <a:pt x="3036" y="4862"/>
                  </a:cubicBezTo>
                  <a:cubicBezTo>
                    <a:pt x="3036" y="4885"/>
                    <a:pt x="3036" y="4885"/>
                    <a:pt x="3036" y="4885"/>
                  </a:cubicBezTo>
                  <a:cubicBezTo>
                    <a:pt x="3013" y="4885"/>
                    <a:pt x="3013" y="4885"/>
                    <a:pt x="3013" y="4908"/>
                  </a:cubicBezTo>
                  <a:cubicBezTo>
                    <a:pt x="3013" y="4908"/>
                    <a:pt x="3013" y="4908"/>
                    <a:pt x="2990" y="4930"/>
                  </a:cubicBezTo>
                  <a:cubicBezTo>
                    <a:pt x="2054" y="6300"/>
                    <a:pt x="1324" y="7829"/>
                    <a:pt x="799" y="9427"/>
                  </a:cubicBezTo>
                  <a:cubicBezTo>
                    <a:pt x="274" y="11139"/>
                    <a:pt x="0" y="12919"/>
                    <a:pt x="23" y="14700"/>
                  </a:cubicBezTo>
                  <a:cubicBezTo>
                    <a:pt x="23" y="15635"/>
                    <a:pt x="114" y="16548"/>
                    <a:pt x="274" y="17462"/>
                  </a:cubicBezTo>
                  <a:cubicBezTo>
                    <a:pt x="434" y="18397"/>
                    <a:pt x="685" y="19333"/>
                    <a:pt x="1004" y="20223"/>
                  </a:cubicBezTo>
                  <a:cubicBezTo>
                    <a:pt x="1324" y="21068"/>
                    <a:pt x="1689" y="21912"/>
                    <a:pt x="2123" y="22711"/>
                  </a:cubicBezTo>
                  <a:cubicBezTo>
                    <a:pt x="2579" y="23510"/>
                    <a:pt x="3082" y="24263"/>
                    <a:pt x="3652" y="24994"/>
                  </a:cubicBezTo>
                  <a:cubicBezTo>
                    <a:pt x="3858" y="25268"/>
                    <a:pt x="4086" y="25542"/>
                    <a:pt x="4337" y="25816"/>
                  </a:cubicBezTo>
                  <a:lnTo>
                    <a:pt x="4360" y="25838"/>
                  </a:lnTo>
                  <a:cubicBezTo>
                    <a:pt x="4383" y="25873"/>
                    <a:pt x="4422" y="25890"/>
                    <a:pt x="4465" y="25890"/>
                  </a:cubicBezTo>
                  <a:cubicBezTo>
                    <a:pt x="4508" y="25890"/>
                    <a:pt x="4554" y="25873"/>
                    <a:pt x="4588" y="25838"/>
                  </a:cubicBezTo>
                  <a:cubicBezTo>
                    <a:pt x="4656" y="25770"/>
                    <a:pt x="4634" y="25679"/>
                    <a:pt x="4588" y="25610"/>
                  </a:cubicBezTo>
                  <a:cubicBezTo>
                    <a:pt x="4314" y="25313"/>
                    <a:pt x="4063" y="24994"/>
                    <a:pt x="3812" y="24697"/>
                  </a:cubicBezTo>
                  <a:cubicBezTo>
                    <a:pt x="2945" y="23533"/>
                    <a:pt x="2191" y="22278"/>
                    <a:pt x="1644" y="20931"/>
                  </a:cubicBezTo>
                  <a:lnTo>
                    <a:pt x="1644" y="20977"/>
                  </a:lnTo>
                  <a:cubicBezTo>
                    <a:pt x="1096" y="19630"/>
                    <a:pt x="708" y="18215"/>
                    <a:pt x="502" y="16777"/>
                  </a:cubicBezTo>
                  <a:cubicBezTo>
                    <a:pt x="411" y="16092"/>
                    <a:pt x="365" y="15384"/>
                    <a:pt x="342" y="14700"/>
                  </a:cubicBezTo>
                  <a:cubicBezTo>
                    <a:pt x="342" y="13878"/>
                    <a:pt x="388" y="13079"/>
                    <a:pt x="502" y="12280"/>
                  </a:cubicBezTo>
                  <a:cubicBezTo>
                    <a:pt x="502" y="12280"/>
                    <a:pt x="502" y="12303"/>
                    <a:pt x="502" y="12326"/>
                  </a:cubicBezTo>
                  <a:cubicBezTo>
                    <a:pt x="708" y="10842"/>
                    <a:pt x="1096" y="9381"/>
                    <a:pt x="1666" y="8012"/>
                  </a:cubicBezTo>
                  <a:lnTo>
                    <a:pt x="1666" y="8035"/>
                  </a:lnTo>
                  <a:cubicBezTo>
                    <a:pt x="2100" y="7008"/>
                    <a:pt x="2648" y="6003"/>
                    <a:pt x="3287" y="5067"/>
                  </a:cubicBezTo>
                  <a:cubicBezTo>
                    <a:pt x="3287" y="5067"/>
                    <a:pt x="3310" y="5067"/>
                    <a:pt x="3310" y="5045"/>
                  </a:cubicBezTo>
                  <a:cubicBezTo>
                    <a:pt x="3470" y="4816"/>
                    <a:pt x="3652" y="4588"/>
                    <a:pt x="3812" y="4360"/>
                  </a:cubicBezTo>
                  <a:cubicBezTo>
                    <a:pt x="4679" y="3219"/>
                    <a:pt x="5706" y="2214"/>
                    <a:pt x="6825" y="1347"/>
                  </a:cubicBezTo>
                  <a:lnTo>
                    <a:pt x="6825" y="1347"/>
                  </a:lnTo>
                  <a:cubicBezTo>
                    <a:pt x="6825" y="1347"/>
                    <a:pt x="6802" y="1370"/>
                    <a:pt x="6802" y="1370"/>
                  </a:cubicBezTo>
                  <a:cubicBezTo>
                    <a:pt x="7144" y="1096"/>
                    <a:pt x="7510" y="845"/>
                    <a:pt x="7875" y="594"/>
                  </a:cubicBezTo>
                  <a:cubicBezTo>
                    <a:pt x="8035" y="502"/>
                    <a:pt x="8194" y="411"/>
                    <a:pt x="8331" y="320"/>
                  </a:cubicBezTo>
                  <a:cubicBezTo>
                    <a:pt x="8423" y="274"/>
                    <a:pt x="8445" y="160"/>
                    <a:pt x="8400" y="91"/>
                  </a:cubicBezTo>
                  <a:cubicBezTo>
                    <a:pt x="8377" y="46"/>
                    <a:pt x="8309" y="0"/>
                    <a:pt x="826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52" name="Google Shape;1852;p23"/>
            <p:cNvSpPr/>
            <p:nvPr/>
          </p:nvSpPr>
          <p:spPr>
            <a:xfrm>
              <a:off x="7226201" y="7387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53" name="Google Shape;1853;p23"/>
            <p:cNvSpPr/>
            <p:nvPr/>
          </p:nvSpPr>
          <p:spPr>
            <a:xfrm>
              <a:off x="6236647" y="9870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854" name="Google Shape;1854;p23"/>
            <p:cNvGrpSpPr/>
            <p:nvPr/>
          </p:nvGrpSpPr>
          <p:grpSpPr>
            <a:xfrm>
              <a:off x="5032016" y="24235"/>
              <a:ext cx="358499" cy="447941"/>
              <a:chOff x="4896454" y="199085"/>
              <a:chExt cx="358499" cy="447941"/>
            </a:xfrm>
          </p:grpSpPr>
          <p:sp>
            <p:nvSpPr>
              <p:cNvPr id="1855" name="Google Shape;1855;p23"/>
              <p:cNvSpPr/>
              <p:nvPr/>
            </p:nvSpPr>
            <p:spPr>
              <a:xfrm>
                <a:off x="4923619" y="395269"/>
                <a:ext cx="46897" cy="39518"/>
              </a:xfrm>
              <a:custGeom>
                <a:avLst/>
                <a:gdLst/>
                <a:ahLst/>
                <a:cxnLst/>
                <a:rect l="l" t="t" r="r" b="b"/>
                <a:pathLst>
                  <a:path w="1735" h="1462" extrusionOk="0">
                    <a:moveTo>
                      <a:pt x="868" y="1"/>
                    </a:moveTo>
                    <a:cubicBezTo>
                      <a:pt x="754" y="24"/>
                      <a:pt x="662" y="46"/>
                      <a:pt x="548" y="115"/>
                    </a:cubicBezTo>
                    <a:cubicBezTo>
                      <a:pt x="480" y="161"/>
                      <a:pt x="388" y="206"/>
                      <a:pt x="320" y="275"/>
                    </a:cubicBezTo>
                    <a:cubicBezTo>
                      <a:pt x="251" y="320"/>
                      <a:pt x="183" y="389"/>
                      <a:pt x="137" y="457"/>
                    </a:cubicBezTo>
                    <a:cubicBezTo>
                      <a:pt x="69" y="526"/>
                      <a:pt x="23" y="640"/>
                      <a:pt x="0" y="754"/>
                    </a:cubicBezTo>
                    <a:cubicBezTo>
                      <a:pt x="0" y="754"/>
                      <a:pt x="0" y="777"/>
                      <a:pt x="0" y="800"/>
                    </a:cubicBezTo>
                    <a:cubicBezTo>
                      <a:pt x="0" y="845"/>
                      <a:pt x="0" y="914"/>
                      <a:pt x="23" y="959"/>
                    </a:cubicBezTo>
                    <a:cubicBezTo>
                      <a:pt x="23" y="1051"/>
                      <a:pt x="69" y="1142"/>
                      <a:pt x="137" y="1211"/>
                    </a:cubicBezTo>
                    <a:cubicBezTo>
                      <a:pt x="183" y="1302"/>
                      <a:pt x="297" y="1348"/>
                      <a:pt x="388" y="1393"/>
                    </a:cubicBezTo>
                    <a:cubicBezTo>
                      <a:pt x="457" y="1439"/>
                      <a:pt x="548" y="1439"/>
                      <a:pt x="639" y="1462"/>
                    </a:cubicBezTo>
                    <a:lnTo>
                      <a:pt x="890" y="1462"/>
                    </a:lnTo>
                    <a:cubicBezTo>
                      <a:pt x="982" y="1439"/>
                      <a:pt x="1073" y="1393"/>
                      <a:pt x="1164" y="1348"/>
                    </a:cubicBezTo>
                    <a:cubicBezTo>
                      <a:pt x="1256" y="1325"/>
                      <a:pt x="1324" y="1256"/>
                      <a:pt x="1393" y="1188"/>
                    </a:cubicBezTo>
                    <a:cubicBezTo>
                      <a:pt x="1461" y="1119"/>
                      <a:pt x="1552" y="1074"/>
                      <a:pt x="1598" y="1005"/>
                    </a:cubicBezTo>
                    <a:cubicBezTo>
                      <a:pt x="1667" y="891"/>
                      <a:pt x="1735" y="754"/>
                      <a:pt x="1735" y="640"/>
                    </a:cubicBezTo>
                    <a:cubicBezTo>
                      <a:pt x="1735" y="571"/>
                      <a:pt x="1712" y="526"/>
                      <a:pt x="1689" y="457"/>
                    </a:cubicBezTo>
                    <a:cubicBezTo>
                      <a:pt x="1667" y="412"/>
                      <a:pt x="1644" y="366"/>
                      <a:pt x="1621" y="320"/>
                    </a:cubicBezTo>
                    <a:cubicBezTo>
                      <a:pt x="1575" y="252"/>
                      <a:pt x="1507" y="183"/>
                      <a:pt x="1461" y="138"/>
                    </a:cubicBezTo>
                    <a:cubicBezTo>
                      <a:pt x="1324" y="46"/>
                      <a:pt x="1164" y="1"/>
                      <a:pt x="100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56" name="Google Shape;1856;p23"/>
              <p:cNvSpPr/>
              <p:nvPr/>
            </p:nvSpPr>
            <p:spPr>
              <a:xfrm>
                <a:off x="5076014" y="266957"/>
                <a:ext cx="172154" cy="186345"/>
              </a:xfrm>
              <a:custGeom>
                <a:avLst/>
                <a:gdLst/>
                <a:ahLst/>
                <a:cxnLst/>
                <a:rect l="l" t="t" r="r" b="b"/>
                <a:pathLst>
                  <a:path w="6369" h="6894" extrusionOk="0">
                    <a:moveTo>
                      <a:pt x="2283" y="0"/>
                    </a:moveTo>
                    <a:cubicBezTo>
                      <a:pt x="2214" y="0"/>
                      <a:pt x="2146" y="0"/>
                      <a:pt x="2077" y="23"/>
                    </a:cubicBezTo>
                    <a:cubicBezTo>
                      <a:pt x="1917" y="46"/>
                      <a:pt x="1780" y="91"/>
                      <a:pt x="1575" y="183"/>
                    </a:cubicBezTo>
                    <a:cubicBezTo>
                      <a:pt x="1438" y="228"/>
                      <a:pt x="1301" y="297"/>
                      <a:pt x="1164" y="388"/>
                    </a:cubicBezTo>
                    <a:cubicBezTo>
                      <a:pt x="1096" y="434"/>
                      <a:pt x="1004" y="480"/>
                      <a:pt x="936" y="525"/>
                    </a:cubicBezTo>
                    <a:cubicBezTo>
                      <a:pt x="867" y="594"/>
                      <a:pt x="799" y="639"/>
                      <a:pt x="753" y="708"/>
                    </a:cubicBezTo>
                    <a:lnTo>
                      <a:pt x="708" y="753"/>
                    </a:lnTo>
                    <a:cubicBezTo>
                      <a:pt x="594" y="890"/>
                      <a:pt x="502" y="1004"/>
                      <a:pt x="434" y="1119"/>
                    </a:cubicBezTo>
                    <a:cubicBezTo>
                      <a:pt x="388" y="1164"/>
                      <a:pt x="320" y="1233"/>
                      <a:pt x="297" y="1324"/>
                    </a:cubicBezTo>
                    <a:cubicBezTo>
                      <a:pt x="274" y="1393"/>
                      <a:pt x="251" y="1438"/>
                      <a:pt x="251" y="1507"/>
                    </a:cubicBezTo>
                    <a:cubicBezTo>
                      <a:pt x="228" y="1552"/>
                      <a:pt x="206" y="1598"/>
                      <a:pt x="183" y="1621"/>
                    </a:cubicBezTo>
                    <a:cubicBezTo>
                      <a:pt x="183" y="1666"/>
                      <a:pt x="160" y="1689"/>
                      <a:pt x="160" y="1735"/>
                    </a:cubicBezTo>
                    <a:cubicBezTo>
                      <a:pt x="137" y="1826"/>
                      <a:pt x="114" y="1918"/>
                      <a:pt x="91" y="1986"/>
                    </a:cubicBezTo>
                    <a:lnTo>
                      <a:pt x="91" y="2032"/>
                    </a:lnTo>
                    <a:cubicBezTo>
                      <a:pt x="69" y="2146"/>
                      <a:pt x="23" y="2328"/>
                      <a:pt x="23" y="2511"/>
                    </a:cubicBezTo>
                    <a:cubicBezTo>
                      <a:pt x="0" y="2671"/>
                      <a:pt x="23" y="2853"/>
                      <a:pt x="69" y="3013"/>
                    </a:cubicBezTo>
                    <a:lnTo>
                      <a:pt x="91" y="3150"/>
                    </a:lnTo>
                    <a:cubicBezTo>
                      <a:pt x="91" y="3241"/>
                      <a:pt x="114" y="3333"/>
                      <a:pt x="137" y="3424"/>
                    </a:cubicBezTo>
                    <a:cubicBezTo>
                      <a:pt x="160" y="3584"/>
                      <a:pt x="206" y="3744"/>
                      <a:pt x="251" y="3903"/>
                    </a:cubicBezTo>
                    <a:lnTo>
                      <a:pt x="274" y="3926"/>
                    </a:lnTo>
                    <a:cubicBezTo>
                      <a:pt x="320" y="4086"/>
                      <a:pt x="365" y="4223"/>
                      <a:pt x="434" y="4360"/>
                    </a:cubicBezTo>
                    <a:cubicBezTo>
                      <a:pt x="548" y="4588"/>
                      <a:pt x="685" y="4793"/>
                      <a:pt x="822" y="4976"/>
                    </a:cubicBezTo>
                    <a:lnTo>
                      <a:pt x="913" y="5136"/>
                    </a:lnTo>
                    <a:cubicBezTo>
                      <a:pt x="1050" y="5318"/>
                      <a:pt x="1210" y="5501"/>
                      <a:pt x="1438" y="5684"/>
                    </a:cubicBezTo>
                    <a:cubicBezTo>
                      <a:pt x="1529" y="5752"/>
                      <a:pt x="1621" y="5843"/>
                      <a:pt x="1735" y="5912"/>
                    </a:cubicBezTo>
                    <a:cubicBezTo>
                      <a:pt x="1780" y="6026"/>
                      <a:pt x="1849" y="6117"/>
                      <a:pt x="1986" y="6209"/>
                    </a:cubicBezTo>
                    <a:cubicBezTo>
                      <a:pt x="2077" y="6254"/>
                      <a:pt x="2169" y="6300"/>
                      <a:pt x="2237" y="6368"/>
                    </a:cubicBezTo>
                    <a:lnTo>
                      <a:pt x="2305" y="6414"/>
                    </a:lnTo>
                    <a:lnTo>
                      <a:pt x="2351" y="6437"/>
                    </a:lnTo>
                    <a:cubicBezTo>
                      <a:pt x="2465" y="6505"/>
                      <a:pt x="2579" y="6574"/>
                      <a:pt x="2716" y="6642"/>
                    </a:cubicBezTo>
                    <a:cubicBezTo>
                      <a:pt x="2808" y="6688"/>
                      <a:pt x="2922" y="6734"/>
                      <a:pt x="3013" y="6779"/>
                    </a:cubicBezTo>
                    <a:cubicBezTo>
                      <a:pt x="3173" y="6825"/>
                      <a:pt x="3333" y="6848"/>
                      <a:pt x="3492" y="6871"/>
                    </a:cubicBezTo>
                    <a:cubicBezTo>
                      <a:pt x="3652" y="6871"/>
                      <a:pt x="3789" y="6893"/>
                      <a:pt x="3949" y="6893"/>
                    </a:cubicBezTo>
                    <a:cubicBezTo>
                      <a:pt x="4109" y="6893"/>
                      <a:pt x="4268" y="6871"/>
                      <a:pt x="4428" y="6871"/>
                    </a:cubicBezTo>
                    <a:cubicBezTo>
                      <a:pt x="4542" y="6848"/>
                      <a:pt x="4702" y="6825"/>
                      <a:pt x="4862" y="6779"/>
                    </a:cubicBezTo>
                    <a:cubicBezTo>
                      <a:pt x="4953" y="6756"/>
                      <a:pt x="4999" y="6734"/>
                      <a:pt x="5067" y="6711"/>
                    </a:cubicBezTo>
                    <a:cubicBezTo>
                      <a:pt x="5113" y="6688"/>
                      <a:pt x="5136" y="6665"/>
                      <a:pt x="5159" y="6665"/>
                    </a:cubicBezTo>
                    <a:lnTo>
                      <a:pt x="5181" y="6642"/>
                    </a:lnTo>
                    <a:cubicBezTo>
                      <a:pt x="5250" y="6620"/>
                      <a:pt x="5318" y="6597"/>
                      <a:pt x="5364" y="6551"/>
                    </a:cubicBezTo>
                    <a:cubicBezTo>
                      <a:pt x="5410" y="6505"/>
                      <a:pt x="5433" y="6437"/>
                      <a:pt x="5455" y="6391"/>
                    </a:cubicBezTo>
                    <a:cubicBezTo>
                      <a:pt x="5478" y="6391"/>
                      <a:pt x="5501" y="6368"/>
                      <a:pt x="5524" y="6346"/>
                    </a:cubicBezTo>
                    <a:cubicBezTo>
                      <a:pt x="5661" y="6277"/>
                      <a:pt x="5775" y="6186"/>
                      <a:pt x="5889" y="6049"/>
                    </a:cubicBezTo>
                    <a:cubicBezTo>
                      <a:pt x="5958" y="5958"/>
                      <a:pt x="6003" y="5866"/>
                      <a:pt x="6049" y="5752"/>
                    </a:cubicBezTo>
                    <a:cubicBezTo>
                      <a:pt x="6094" y="5638"/>
                      <a:pt x="6163" y="5501"/>
                      <a:pt x="6209" y="5364"/>
                    </a:cubicBezTo>
                    <a:cubicBezTo>
                      <a:pt x="6254" y="5227"/>
                      <a:pt x="6277" y="5090"/>
                      <a:pt x="6300" y="4953"/>
                    </a:cubicBezTo>
                    <a:lnTo>
                      <a:pt x="6323" y="4839"/>
                    </a:lnTo>
                    <a:cubicBezTo>
                      <a:pt x="6346" y="4771"/>
                      <a:pt x="6368" y="4702"/>
                      <a:pt x="6368" y="4634"/>
                    </a:cubicBezTo>
                    <a:cubicBezTo>
                      <a:pt x="6368" y="4565"/>
                      <a:pt x="6368" y="4474"/>
                      <a:pt x="6368" y="4383"/>
                    </a:cubicBezTo>
                    <a:lnTo>
                      <a:pt x="6346" y="4337"/>
                    </a:lnTo>
                    <a:cubicBezTo>
                      <a:pt x="6346" y="4291"/>
                      <a:pt x="6346" y="4223"/>
                      <a:pt x="6346" y="4177"/>
                    </a:cubicBezTo>
                    <a:cubicBezTo>
                      <a:pt x="6346" y="4086"/>
                      <a:pt x="6323" y="3995"/>
                      <a:pt x="6323" y="3926"/>
                    </a:cubicBezTo>
                    <a:cubicBezTo>
                      <a:pt x="6323" y="3835"/>
                      <a:pt x="6300" y="3766"/>
                      <a:pt x="6277" y="3698"/>
                    </a:cubicBezTo>
                    <a:cubicBezTo>
                      <a:pt x="6277" y="3629"/>
                      <a:pt x="6254" y="3561"/>
                      <a:pt x="6254" y="3492"/>
                    </a:cubicBezTo>
                    <a:cubicBezTo>
                      <a:pt x="6231" y="3447"/>
                      <a:pt x="6231" y="3401"/>
                      <a:pt x="6231" y="3355"/>
                    </a:cubicBezTo>
                    <a:cubicBezTo>
                      <a:pt x="6231" y="3333"/>
                      <a:pt x="6231" y="3287"/>
                      <a:pt x="6209" y="3264"/>
                    </a:cubicBezTo>
                    <a:lnTo>
                      <a:pt x="6209" y="3219"/>
                    </a:lnTo>
                    <a:cubicBezTo>
                      <a:pt x="6186" y="3150"/>
                      <a:pt x="6186" y="3082"/>
                      <a:pt x="6163" y="3013"/>
                    </a:cubicBezTo>
                    <a:cubicBezTo>
                      <a:pt x="6163" y="2945"/>
                      <a:pt x="6140" y="2876"/>
                      <a:pt x="6117" y="2785"/>
                    </a:cubicBezTo>
                    <a:cubicBezTo>
                      <a:pt x="6094" y="2716"/>
                      <a:pt x="6072" y="2625"/>
                      <a:pt x="6049" y="2534"/>
                    </a:cubicBezTo>
                    <a:cubicBezTo>
                      <a:pt x="6003" y="2465"/>
                      <a:pt x="5980" y="2397"/>
                      <a:pt x="5935" y="2328"/>
                    </a:cubicBezTo>
                    <a:lnTo>
                      <a:pt x="5866" y="2214"/>
                    </a:lnTo>
                    <a:cubicBezTo>
                      <a:pt x="5775" y="2077"/>
                      <a:pt x="5706" y="1940"/>
                      <a:pt x="5592" y="1803"/>
                    </a:cubicBezTo>
                    <a:cubicBezTo>
                      <a:pt x="5569" y="1758"/>
                      <a:pt x="5524" y="1689"/>
                      <a:pt x="5478" y="1644"/>
                    </a:cubicBezTo>
                    <a:lnTo>
                      <a:pt x="5433" y="1598"/>
                    </a:lnTo>
                    <a:cubicBezTo>
                      <a:pt x="5410" y="1552"/>
                      <a:pt x="5364" y="1529"/>
                      <a:pt x="5341" y="1484"/>
                    </a:cubicBezTo>
                    <a:cubicBezTo>
                      <a:pt x="5318" y="1461"/>
                      <a:pt x="5273" y="1415"/>
                      <a:pt x="5250" y="1370"/>
                    </a:cubicBezTo>
                    <a:cubicBezTo>
                      <a:pt x="4908" y="1004"/>
                      <a:pt x="4474" y="753"/>
                      <a:pt x="4177" y="594"/>
                    </a:cubicBezTo>
                    <a:lnTo>
                      <a:pt x="4177" y="594"/>
                    </a:lnTo>
                    <a:lnTo>
                      <a:pt x="4223" y="639"/>
                    </a:lnTo>
                    <a:lnTo>
                      <a:pt x="4154" y="594"/>
                    </a:lnTo>
                    <a:lnTo>
                      <a:pt x="3926" y="457"/>
                    </a:lnTo>
                    <a:cubicBezTo>
                      <a:pt x="3812" y="388"/>
                      <a:pt x="3675" y="320"/>
                      <a:pt x="3538" y="274"/>
                    </a:cubicBezTo>
                    <a:cubicBezTo>
                      <a:pt x="3401" y="206"/>
                      <a:pt x="3264" y="160"/>
                      <a:pt x="3127" y="114"/>
                    </a:cubicBezTo>
                    <a:cubicBezTo>
                      <a:pt x="2945" y="69"/>
                      <a:pt x="2762" y="23"/>
                      <a:pt x="2602" y="23"/>
                    </a:cubicBezTo>
                    <a:cubicBezTo>
                      <a:pt x="2534" y="0"/>
                      <a:pt x="2465" y="0"/>
                      <a:pt x="2374"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57" name="Google Shape;1857;p23"/>
              <p:cNvSpPr/>
              <p:nvPr/>
            </p:nvSpPr>
            <p:spPr>
              <a:xfrm>
                <a:off x="5144481" y="598886"/>
                <a:ext cx="46924" cy="42843"/>
              </a:xfrm>
              <a:custGeom>
                <a:avLst/>
                <a:gdLst/>
                <a:ahLst/>
                <a:cxnLst/>
                <a:rect l="l" t="t" r="r" b="b"/>
                <a:pathLst>
                  <a:path w="1736" h="1585" extrusionOk="0">
                    <a:moveTo>
                      <a:pt x="845" y="0"/>
                    </a:moveTo>
                    <a:cubicBezTo>
                      <a:pt x="777" y="0"/>
                      <a:pt x="731" y="0"/>
                      <a:pt x="663" y="23"/>
                    </a:cubicBezTo>
                    <a:cubicBezTo>
                      <a:pt x="571" y="23"/>
                      <a:pt x="480" y="69"/>
                      <a:pt x="412" y="91"/>
                    </a:cubicBezTo>
                    <a:cubicBezTo>
                      <a:pt x="366" y="114"/>
                      <a:pt x="343" y="137"/>
                      <a:pt x="320" y="137"/>
                    </a:cubicBezTo>
                    <a:cubicBezTo>
                      <a:pt x="275" y="183"/>
                      <a:pt x="229" y="206"/>
                      <a:pt x="183" y="228"/>
                    </a:cubicBezTo>
                    <a:cubicBezTo>
                      <a:pt x="92" y="320"/>
                      <a:pt x="24" y="434"/>
                      <a:pt x="24" y="571"/>
                    </a:cubicBezTo>
                    <a:cubicBezTo>
                      <a:pt x="1" y="616"/>
                      <a:pt x="1" y="662"/>
                      <a:pt x="24" y="731"/>
                    </a:cubicBezTo>
                    <a:cubicBezTo>
                      <a:pt x="24" y="753"/>
                      <a:pt x="24" y="776"/>
                      <a:pt x="24" y="822"/>
                    </a:cubicBezTo>
                    <a:cubicBezTo>
                      <a:pt x="46" y="845"/>
                      <a:pt x="46" y="868"/>
                      <a:pt x="46" y="890"/>
                    </a:cubicBezTo>
                    <a:cubicBezTo>
                      <a:pt x="92" y="1004"/>
                      <a:pt x="138" y="1096"/>
                      <a:pt x="206" y="1187"/>
                    </a:cubicBezTo>
                    <a:cubicBezTo>
                      <a:pt x="275" y="1278"/>
                      <a:pt x="343" y="1347"/>
                      <a:pt x="434" y="1415"/>
                    </a:cubicBezTo>
                    <a:cubicBezTo>
                      <a:pt x="503" y="1461"/>
                      <a:pt x="571" y="1507"/>
                      <a:pt x="640" y="1529"/>
                    </a:cubicBezTo>
                    <a:cubicBezTo>
                      <a:pt x="731" y="1575"/>
                      <a:pt x="845" y="1575"/>
                      <a:pt x="937" y="1575"/>
                    </a:cubicBezTo>
                    <a:cubicBezTo>
                      <a:pt x="963" y="1582"/>
                      <a:pt x="992" y="1585"/>
                      <a:pt x="1022" y="1585"/>
                    </a:cubicBezTo>
                    <a:cubicBezTo>
                      <a:pt x="1093" y="1585"/>
                      <a:pt x="1169" y="1568"/>
                      <a:pt x="1233" y="1552"/>
                    </a:cubicBezTo>
                    <a:cubicBezTo>
                      <a:pt x="1325" y="1529"/>
                      <a:pt x="1393" y="1484"/>
                      <a:pt x="1484" y="1438"/>
                    </a:cubicBezTo>
                    <a:cubicBezTo>
                      <a:pt x="1553" y="1393"/>
                      <a:pt x="1621" y="1301"/>
                      <a:pt x="1667" y="1210"/>
                    </a:cubicBezTo>
                    <a:cubicBezTo>
                      <a:pt x="1735" y="1073"/>
                      <a:pt x="1735" y="890"/>
                      <a:pt x="1735" y="731"/>
                    </a:cubicBezTo>
                    <a:cubicBezTo>
                      <a:pt x="1713" y="571"/>
                      <a:pt x="1621" y="434"/>
                      <a:pt x="1507" y="320"/>
                    </a:cubicBezTo>
                    <a:cubicBezTo>
                      <a:pt x="1439" y="251"/>
                      <a:pt x="1347" y="160"/>
                      <a:pt x="1256" y="114"/>
                    </a:cubicBezTo>
                    <a:cubicBezTo>
                      <a:pt x="1142" y="46"/>
                      <a:pt x="982" y="0"/>
                      <a:pt x="8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58" name="Google Shape;1858;p23"/>
              <p:cNvSpPr/>
              <p:nvPr/>
            </p:nvSpPr>
            <p:spPr>
              <a:xfrm>
                <a:off x="5162375" y="358265"/>
                <a:ext cx="43843" cy="48519"/>
              </a:xfrm>
              <a:custGeom>
                <a:avLst/>
                <a:gdLst/>
                <a:ahLst/>
                <a:cxnLst/>
                <a:rect l="l" t="t" r="r" b="b"/>
                <a:pathLst>
                  <a:path w="1622" h="1795" extrusionOk="0">
                    <a:moveTo>
                      <a:pt x="229" y="0"/>
                    </a:moveTo>
                    <a:cubicBezTo>
                      <a:pt x="206" y="0"/>
                      <a:pt x="160" y="23"/>
                      <a:pt x="138" y="23"/>
                    </a:cubicBezTo>
                    <a:cubicBezTo>
                      <a:pt x="46" y="69"/>
                      <a:pt x="1" y="183"/>
                      <a:pt x="46" y="297"/>
                    </a:cubicBezTo>
                    <a:cubicBezTo>
                      <a:pt x="92" y="434"/>
                      <a:pt x="160" y="571"/>
                      <a:pt x="229" y="708"/>
                    </a:cubicBezTo>
                    <a:cubicBezTo>
                      <a:pt x="320" y="891"/>
                      <a:pt x="412" y="1050"/>
                      <a:pt x="548" y="1210"/>
                    </a:cubicBezTo>
                    <a:cubicBezTo>
                      <a:pt x="640" y="1324"/>
                      <a:pt x="754" y="1415"/>
                      <a:pt x="868" y="1530"/>
                    </a:cubicBezTo>
                    <a:cubicBezTo>
                      <a:pt x="982" y="1621"/>
                      <a:pt x="1142" y="1712"/>
                      <a:pt x="1302" y="1781"/>
                    </a:cubicBezTo>
                    <a:cubicBezTo>
                      <a:pt x="1326" y="1790"/>
                      <a:pt x="1350" y="1795"/>
                      <a:pt x="1374" y="1795"/>
                    </a:cubicBezTo>
                    <a:cubicBezTo>
                      <a:pt x="1461" y="1795"/>
                      <a:pt x="1540" y="1733"/>
                      <a:pt x="1576" y="1644"/>
                    </a:cubicBezTo>
                    <a:cubicBezTo>
                      <a:pt x="1621" y="1530"/>
                      <a:pt x="1576" y="1415"/>
                      <a:pt x="1461" y="1370"/>
                    </a:cubicBezTo>
                    <a:cubicBezTo>
                      <a:pt x="1416" y="1347"/>
                      <a:pt x="1347" y="1324"/>
                      <a:pt x="1302" y="1301"/>
                    </a:cubicBezTo>
                    <a:cubicBezTo>
                      <a:pt x="1188" y="1233"/>
                      <a:pt x="1051" y="1142"/>
                      <a:pt x="959" y="1027"/>
                    </a:cubicBezTo>
                    <a:cubicBezTo>
                      <a:pt x="845" y="936"/>
                      <a:pt x="754" y="822"/>
                      <a:pt x="663" y="685"/>
                    </a:cubicBezTo>
                    <a:cubicBezTo>
                      <a:pt x="571" y="525"/>
                      <a:pt x="480" y="320"/>
                      <a:pt x="412" y="114"/>
                    </a:cubicBezTo>
                    <a:cubicBezTo>
                      <a:pt x="366" y="46"/>
                      <a:pt x="297" y="0"/>
                      <a:pt x="229"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59" name="Google Shape;1859;p23"/>
              <p:cNvSpPr/>
              <p:nvPr/>
            </p:nvSpPr>
            <p:spPr>
              <a:xfrm>
                <a:off x="5102531" y="298420"/>
                <a:ext cx="69143" cy="128690"/>
              </a:xfrm>
              <a:custGeom>
                <a:avLst/>
                <a:gdLst/>
                <a:ahLst/>
                <a:cxnLst/>
                <a:rect l="l" t="t" r="r" b="b"/>
                <a:pathLst>
                  <a:path w="2558" h="4761" extrusionOk="0">
                    <a:moveTo>
                      <a:pt x="571" y="0"/>
                    </a:moveTo>
                    <a:cubicBezTo>
                      <a:pt x="480" y="0"/>
                      <a:pt x="366" y="23"/>
                      <a:pt x="297" y="92"/>
                    </a:cubicBezTo>
                    <a:cubicBezTo>
                      <a:pt x="183" y="183"/>
                      <a:pt x="160" y="274"/>
                      <a:pt x="138" y="388"/>
                    </a:cubicBezTo>
                    <a:cubicBezTo>
                      <a:pt x="92" y="594"/>
                      <a:pt x="46" y="776"/>
                      <a:pt x="23" y="982"/>
                    </a:cubicBezTo>
                    <a:cubicBezTo>
                      <a:pt x="1" y="1187"/>
                      <a:pt x="23" y="1393"/>
                      <a:pt x="46" y="1598"/>
                    </a:cubicBezTo>
                    <a:cubicBezTo>
                      <a:pt x="46" y="1781"/>
                      <a:pt x="69" y="1963"/>
                      <a:pt x="92" y="2146"/>
                    </a:cubicBezTo>
                    <a:cubicBezTo>
                      <a:pt x="138" y="2351"/>
                      <a:pt x="206" y="2580"/>
                      <a:pt x="275" y="2785"/>
                    </a:cubicBezTo>
                    <a:cubicBezTo>
                      <a:pt x="389" y="3173"/>
                      <a:pt x="594" y="3515"/>
                      <a:pt x="799" y="3858"/>
                    </a:cubicBezTo>
                    <a:cubicBezTo>
                      <a:pt x="914" y="4040"/>
                      <a:pt x="1051" y="4200"/>
                      <a:pt x="1210" y="4360"/>
                    </a:cubicBezTo>
                    <a:cubicBezTo>
                      <a:pt x="1393" y="4520"/>
                      <a:pt x="1576" y="4611"/>
                      <a:pt x="1804" y="4725"/>
                    </a:cubicBezTo>
                    <a:cubicBezTo>
                      <a:pt x="1859" y="4750"/>
                      <a:pt x="1919" y="4761"/>
                      <a:pt x="1979" y="4761"/>
                    </a:cubicBezTo>
                    <a:cubicBezTo>
                      <a:pt x="2145" y="4761"/>
                      <a:pt x="2314" y="4676"/>
                      <a:pt x="2397" y="4542"/>
                    </a:cubicBezTo>
                    <a:cubicBezTo>
                      <a:pt x="2557" y="4337"/>
                      <a:pt x="2534" y="3972"/>
                      <a:pt x="2283" y="3835"/>
                    </a:cubicBezTo>
                    <a:cubicBezTo>
                      <a:pt x="2123" y="3721"/>
                      <a:pt x="1986" y="3607"/>
                      <a:pt x="1849" y="3493"/>
                    </a:cubicBezTo>
                    <a:cubicBezTo>
                      <a:pt x="1690" y="3310"/>
                      <a:pt x="1553" y="3127"/>
                      <a:pt x="1439" y="2945"/>
                    </a:cubicBezTo>
                    <a:cubicBezTo>
                      <a:pt x="1279" y="2694"/>
                      <a:pt x="1165" y="2420"/>
                      <a:pt x="1096" y="2169"/>
                    </a:cubicBezTo>
                    <a:cubicBezTo>
                      <a:pt x="1005" y="1826"/>
                      <a:pt x="959" y="1484"/>
                      <a:pt x="936" y="1164"/>
                    </a:cubicBezTo>
                    <a:cubicBezTo>
                      <a:pt x="936" y="936"/>
                      <a:pt x="982" y="708"/>
                      <a:pt x="1028" y="502"/>
                    </a:cubicBezTo>
                    <a:cubicBezTo>
                      <a:pt x="1073" y="388"/>
                      <a:pt x="1005" y="251"/>
                      <a:pt x="936" y="160"/>
                    </a:cubicBezTo>
                    <a:cubicBezTo>
                      <a:pt x="868" y="69"/>
                      <a:pt x="754" y="0"/>
                      <a:pt x="640"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60" name="Google Shape;1860;p23"/>
              <p:cNvSpPr/>
              <p:nvPr/>
            </p:nvSpPr>
            <p:spPr>
              <a:xfrm>
                <a:off x="4900779" y="205248"/>
                <a:ext cx="97524" cy="93605"/>
              </a:xfrm>
              <a:custGeom>
                <a:avLst/>
                <a:gdLst/>
                <a:ahLst/>
                <a:cxnLst/>
                <a:rect l="l" t="t" r="r" b="b"/>
                <a:pathLst>
                  <a:path w="3608" h="3463" extrusionOk="0">
                    <a:moveTo>
                      <a:pt x="1644" y="1"/>
                    </a:moveTo>
                    <a:cubicBezTo>
                      <a:pt x="1462" y="1"/>
                      <a:pt x="1302" y="23"/>
                      <a:pt x="1119" y="69"/>
                    </a:cubicBezTo>
                    <a:cubicBezTo>
                      <a:pt x="1005" y="115"/>
                      <a:pt x="891" y="160"/>
                      <a:pt x="777" y="252"/>
                    </a:cubicBezTo>
                    <a:cubicBezTo>
                      <a:pt x="731" y="297"/>
                      <a:pt x="685" y="320"/>
                      <a:pt x="663" y="366"/>
                    </a:cubicBezTo>
                    <a:cubicBezTo>
                      <a:pt x="571" y="457"/>
                      <a:pt x="503" y="548"/>
                      <a:pt x="503" y="663"/>
                    </a:cubicBezTo>
                    <a:cubicBezTo>
                      <a:pt x="434" y="754"/>
                      <a:pt x="366" y="822"/>
                      <a:pt x="297" y="914"/>
                    </a:cubicBezTo>
                    <a:cubicBezTo>
                      <a:pt x="229" y="1028"/>
                      <a:pt x="183" y="1142"/>
                      <a:pt x="138" y="1256"/>
                    </a:cubicBezTo>
                    <a:cubicBezTo>
                      <a:pt x="138" y="1256"/>
                      <a:pt x="138" y="1279"/>
                      <a:pt x="138" y="1279"/>
                    </a:cubicBezTo>
                    <a:cubicBezTo>
                      <a:pt x="115" y="1347"/>
                      <a:pt x="69" y="1393"/>
                      <a:pt x="46" y="1461"/>
                    </a:cubicBezTo>
                    <a:cubicBezTo>
                      <a:pt x="24" y="1530"/>
                      <a:pt x="24" y="1621"/>
                      <a:pt x="1" y="1690"/>
                    </a:cubicBezTo>
                    <a:cubicBezTo>
                      <a:pt x="1" y="1804"/>
                      <a:pt x="24" y="1895"/>
                      <a:pt x="46" y="2009"/>
                    </a:cubicBezTo>
                    <a:cubicBezTo>
                      <a:pt x="92" y="2169"/>
                      <a:pt x="138" y="2329"/>
                      <a:pt x="206" y="2466"/>
                    </a:cubicBezTo>
                    <a:cubicBezTo>
                      <a:pt x="297" y="2603"/>
                      <a:pt x="412" y="2740"/>
                      <a:pt x="549" y="2877"/>
                    </a:cubicBezTo>
                    <a:cubicBezTo>
                      <a:pt x="663" y="2991"/>
                      <a:pt x="800" y="3105"/>
                      <a:pt x="959" y="3196"/>
                    </a:cubicBezTo>
                    <a:cubicBezTo>
                      <a:pt x="1119" y="3310"/>
                      <a:pt x="1279" y="3379"/>
                      <a:pt x="1462" y="3424"/>
                    </a:cubicBezTo>
                    <a:cubicBezTo>
                      <a:pt x="1582" y="3451"/>
                      <a:pt x="1694" y="3462"/>
                      <a:pt x="1808" y="3462"/>
                    </a:cubicBezTo>
                    <a:cubicBezTo>
                      <a:pt x="1889" y="3462"/>
                      <a:pt x="1970" y="3457"/>
                      <a:pt x="2055" y="3447"/>
                    </a:cubicBezTo>
                    <a:cubicBezTo>
                      <a:pt x="2397" y="3402"/>
                      <a:pt x="2740" y="3287"/>
                      <a:pt x="2991" y="3059"/>
                    </a:cubicBezTo>
                    <a:cubicBezTo>
                      <a:pt x="3242" y="2854"/>
                      <a:pt x="3447" y="2580"/>
                      <a:pt x="3539" y="2260"/>
                    </a:cubicBezTo>
                    <a:cubicBezTo>
                      <a:pt x="3584" y="2078"/>
                      <a:pt x="3607" y="1895"/>
                      <a:pt x="3607" y="1713"/>
                    </a:cubicBezTo>
                    <a:cubicBezTo>
                      <a:pt x="3607" y="1621"/>
                      <a:pt x="3607" y="1530"/>
                      <a:pt x="3584" y="1439"/>
                    </a:cubicBezTo>
                    <a:cubicBezTo>
                      <a:pt x="3584" y="1347"/>
                      <a:pt x="3539" y="1279"/>
                      <a:pt x="3516" y="1188"/>
                    </a:cubicBezTo>
                    <a:cubicBezTo>
                      <a:pt x="3447" y="959"/>
                      <a:pt x="3265" y="822"/>
                      <a:pt x="3105" y="685"/>
                    </a:cubicBezTo>
                    <a:cubicBezTo>
                      <a:pt x="3105" y="663"/>
                      <a:pt x="3082" y="663"/>
                      <a:pt x="3082" y="640"/>
                    </a:cubicBezTo>
                    <a:cubicBezTo>
                      <a:pt x="3059" y="571"/>
                      <a:pt x="3014" y="480"/>
                      <a:pt x="2945" y="434"/>
                    </a:cubicBezTo>
                    <a:cubicBezTo>
                      <a:pt x="2877" y="389"/>
                      <a:pt x="2808" y="343"/>
                      <a:pt x="2740" y="297"/>
                    </a:cubicBezTo>
                    <a:cubicBezTo>
                      <a:pt x="2694" y="275"/>
                      <a:pt x="2626" y="229"/>
                      <a:pt x="2557" y="206"/>
                    </a:cubicBezTo>
                    <a:cubicBezTo>
                      <a:pt x="2397" y="115"/>
                      <a:pt x="2238" y="46"/>
                      <a:pt x="205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61" name="Google Shape;1861;p23"/>
              <p:cNvSpPr/>
              <p:nvPr/>
            </p:nvSpPr>
            <p:spPr>
              <a:xfrm>
                <a:off x="4896454" y="199085"/>
                <a:ext cx="106768" cy="105931"/>
              </a:xfrm>
              <a:custGeom>
                <a:avLst/>
                <a:gdLst/>
                <a:ahLst/>
                <a:cxnLst/>
                <a:rect l="l" t="t" r="r" b="b"/>
                <a:pathLst>
                  <a:path w="3950" h="3919" extrusionOk="0">
                    <a:moveTo>
                      <a:pt x="2169" y="320"/>
                    </a:moveTo>
                    <a:cubicBezTo>
                      <a:pt x="2329" y="343"/>
                      <a:pt x="2466" y="388"/>
                      <a:pt x="2603" y="457"/>
                    </a:cubicBezTo>
                    <a:cubicBezTo>
                      <a:pt x="2740" y="503"/>
                      <a:pt x="2854" y="571"/>
                      <a:pt x="2968" y="640"/>
                    </a:cubicBezTo>
                    <a:cubicBezTo>
                      <a:pt x="3082" y="731"/>
                      <a:pt x="3174" y="845"/>
                      <a:pt x="3265" y="959"/>
                    </a:cubicBezTo>
                    <a:cubicBezTo>
                      <a:pt x="3356" y="1073"/>
                      <a:pt x="3425" y="1187"/>
                      <a:pt x="3470" y="1301"/>
                    </a:cubicBezTo>
                    <a:cubicBezTo>
                      <a:pt x="3539" y="1461"/>
                      <a:pt x="3585" y="1598"/>
                      <a:pt x="3607" y="1758"/>
                    </a:cubicBezTo>
                    <a:cubicBezTo>
                      <a:pt x="3607" y="1918"/>
                      <a:pt x="3607" y="2078"/>
                      <a:pt x="3585" y="2214"/>
                    </a:cubicBezTo>
                    <a:cubicBezTo>
                      <a:pt x="3585" y="2214"/>
                      <a:pt x="3585" y="2192"/>
                      <a:pt x="3585" y="2192"/>
                    </a:cubicBezTo>
                    <a:cubicBezTo>
                      <a:pt x="3562" y="2329"/>
                      <a:pt x="3539" y="2466"/>
                      <a:pt x="3470" y="2602"/>
                    </a:cubicBezTo>
                    <a:cubicBezTo>
                      <a:pt x="3425" y="2739"/>
                      <a:pt x="3356" y="2854"/>
                      <a:pt x="3265" y="2945"/>
                    </a:cubicBezTo>
                    <a:cubicBezTo>
                      <a:pt x="3174" y="3059"/>
                      <a:pt x="3082" y="3173"/>
                      <a:pt x="2968" y="3264"/>
                    </a:cubicBezTo>
                    <a:cubicBezTo>
                      <a:pt x="2854" y="3333"/>
                      <a:pt x="2740" y="3401"/>
                      <a:pt x="2626" y="3470"/>
                    </a:cubicBezTo>
                    <a:cubicBezTo>
                      <a:pt x="2489" y="3515"/>
                      <a:pt x="2329" y="3561"/>
                      <a:pt x="2169" y="3584"/>
                    </a:cubicBezTo>
                    <a:cubicBezTo>
                      <a:pt x="2089" y="3595"/>
                      <a:pt x="2010" y="3601"/>
                      <a:pt x="1930" y="3601"/>
                    </a:cubicBezTo>
                    <a:cubicBezTo>
                      <a:pt x="1850" y="3601"/>
                      <a:pt x="1770" y="3595"/>
                      <a:pt x="1690" y="3584"/>
                    </a:cubicBezTo>
                    <a:lnTo>
                      <a:pt x="1736" y="3584"/>
                    </a:lnTo>
                    <a:cubicBezTo>
                      <a:pt x="1599" y="3561"/>
                      <a:pt x="1462" y="3515"/>
                      <a:pt x="1325" y="3470"/>
                    </a:cubicBezTo>
                    <a:cubicBezTo>
                      <a:pt x="1188" y="3401"/>
                      <a:pt x="1074" y="3333"/>
                      <a:pt x="960" y="3264"/>
                    </a:cubicBezTo>
                    <a:cubicBezTo>
                      <a:pt x="845" y="3173"/>
                      <a:pt x="754" y="3059"/>
                      <a:pt x="663" y="2945"/>
                    </a:cubicBezTo>
                    <a:cubicBezTo>
                      <a:pt x="572" y="2831"/>
                      <a:pt x="503" y="2717"/>
                      <a:pt x="457" y="2580"/>
                    </a:cubicBezTo>
                    <a:cubicBezTo>
                      <a:pt x="389" y="2443"/>
                      <a:pt x="366" y="2306"/>
                      <a:pt x="343" y="2169"/>
                    </a:cubicBezTo>
                    <a:cubicBezTo>
                      <a:pt x="343" y="2100"/>
                      <a:pt x="321" y="2009"/>
                      <a:pt x="321" y="1941"/>
                    </a:cubicBezTo>
                    <a:cubicBezTo>
                      <a:pt x="321" y="1872"/>
                      <a:pt x="343" y="1804"/>
                      <a:pt x="343" y="1735"/>
                    </a:cubicBezTo>
                    <a:cubicBezTo>
                      <a:pt x="366" y="1598"/>
                      <a:pt x="389" y="1484"/>
                      <a:pt x="457" y="1347"/>
                    </a:cubicBezTo>
                    <a:cubicBezTo>
                      <a:pt x="457" y="1347"/>
                      <a:pt x="457" y="1324"/>
                      <a:pt x="457" y="1324"/>
                    </a:cubicBezTo>
                    <a:cubicBezTo>
                      <a:pt x="480" y="1279"/>
                      <a:pt x="503" y="1233"/>
                      <a:pt x="526" y="1187"/>
                    </a:cubicBezTo>
                    <a:lnTo>
                      <a:pt x="526" y="1164"/>
                    </a:lnTo>
                    <a:cubicBezTo>
                      <a:pt x="572" y="1096"/>
                      <a:pt x="617" y="1028"/>
                      <a:pt x="663" y="959"/>
                    </a:cubicBezTo>
                    <a:cubicBezTo>
                      <a:pt x="686" y="936"/>
                      <a:pt x="709" y="913"/>
                      <a:pt x="709" y="891"/>
                    </a:cubicBezTo>
                    <a:cubicBezTo>
                      <a:pt x="800" y="799"/>
                      <a:pt x="891" y="731"/>
                      <a:pt x="982" y="640"/>
                    </a:cubicBezTo>
                    <a:cubicBezTo>
                      <a:pt x="1097" y="571"/>
                      <a:pt x="1211" y="503"/>
                      <a:pt x="1325" y="457"/>
                    </a:cubicBezTo>
                    <a:cubicBezTo>
                      <a:pt x="1462" y="388"/>
                      <a:pt x="1599" y="343"/>
                      <a:pt x="1759" y="320"/>
                    </a:cubicBezTo>
                    <a:close/>
                    <a:moveTo>
                      <a:pt x="1964" y="0"/>
                    </a:moveTo>
                    <a:cubicBezTo>
                      <a:pt x="1804" y="0"/>
                      <a:pt x="1667" y="0"/>
                      <a:pt x="1530" y="46"/>
                    </a:cubicBezTo>
                    <a:lnTo>
                      <a:pt x="1462" y="46"/>
                    </a:lnTo>
                    <a:cubicBezTo>
                      <a:pt x="1302" y="92"/>
                      <a:pt x="1142" y="160"/>
                      <a:pt x="1005" y="251"/>
                    </a:cubicBezTo>
                    <a:cubicBezTo>
                      <a:pt x="982" y="251"/>
                      <a:pt x="982" y="251"/>
                      <a:pt x="960" y="274"/>
                    </a:cubicBezTo>
                    <a:cubicBezTo>
                      <a:pt x="845" y="343"/>
                      <a:pt x="731" y="434"/>
                      <a:pt x="617" y="525"/>
                    </a:cubicBezTo>
                    <a:cubicBezTo>
                      <a:pt x="594" y="548"/>
                      <a:pt x="572" y="571"/>
                      <a:pt x="572" y="571"/>
                    </a:cubicBezTo>
                    <a:cubicBezTo>
                      <a:pt x="503" y="640"/>
                      <a:pt x="435" y="708"/>
                      <a:pt x="389" y="776"/>
                    </a:cubicBezTo>
                    <a:cubicBezTo>
                      <a:pt x="343" y="845"/>
                      <a:pt x="298" y="936"/>
                      <a:pt x="252" y="1005"/>
                    </a:cubicBezTo>
                    <a:cubicBezTo>
                      <a:pt x="161" y="1164"/>
                      <a:pt x="92" y="1324"/>
                      <a:pt x="47" y="1507"/>
                    </a:cubicBezTo>
                    <a:cubicBezTo>
                      <a:pt x="24" y="1644"/>
                      <a:pt x="1" y="1781"/>
                      <a:pt x="1" y="1918"/>
                    </a:cubicBezTo>
                    <a:lnTo>
                      <a:pt x="1" y="1941"/>
                    </a:lnTo>
                    <a:cubicBezTo>
                      <a:pt x="1" y="2169"/>
                      <a:pt x="47" y="2397"/>
                      <a:pt x="115" y="2602"/>
                    </a:cubicBezTo>
                    <a:cubicBezTo>
                      <a:pt x="161" y="2717"/>
                      <a:pt x="206" y="2831"/>
                      <a:pt x="252" y="2922"/>
                    </a:cubicBezTo>
                    <a:cubicBezTo>
                      <a:pt x="298" y="3013"/>
                      <a:pt x="389" y="3105"/>
                      <a:pt x="457" y="3196"/>
                    </a:cubicBezTo>
                    <a:cubicBezTo>
                      <a:pt x="572" y="3379"/>
                      <a:pt x="754" y="3493"/>
                      <a:pt x="914" y="3607"/>
                    </a:cubicBezTo>
                    <a:cubicBezTo>
                      <a:pt x="1119" y="3744"/>
                      <a:pt x="1370" y="3835"/>
                      <a:pt x="1599" y="3881"/>
                    </a:cubicBezTo>
                    <a:cubicBezTo>
                      <a:pt x="1719" y="3907"/>
                      <a:pt x="1847" y="3919"/>
                      <a:pt x="1979" y="3919"/>
                    </a:cubicBezTo>
                    <a:cubicBezTo>
                      <a:pt x="2072" y="3919"/>
                      <a:pt x="2166" y="3913"/>
                      <a:pt x="2261" y="3904"/>
                    </a:cubicBezTo>
                    <a:cubicBezTo>
                      <a:pt x="2489" y="3858"/>
                      <a:pt x="2717" y="3789"/>
                      <a:pt x="2945" y="3675"/>
                    </a:cubicBezTo>
                    <a:cubicBezTo>
                      <a:pt x="3105" y="3584"/>
                      <a:pt x="3265" y="3447"/>
                      <a:pt x="3402" y="3287"/>
                    </a:cubicBezTo>
                    <a:cubicBezTo>
                      <a:pt x="3562" y="3127"/>
                      <a:pt x="3699" y="2922"/>
                      <a:pt x="3790" y="2717"/>
                    </a:cubicBezTo>
                    <a:cubicBezTo>
                      <a:pt x="3836" y="2602"/>
                      <a:pt x="3858" y="2488"/>
                      <a:pt x="3881" y="2374"/>
                    </a:cubicBezTo>
                    <a:cubicBezTo>
                      <a:pt x="3904" y="2260"/>
                      <a:pt x="3927" y="2146"/>
                      <a:pt x="3927" y="2055"/>
                    </a:cubicBezTo>
                    <a:cubicBezTo>
                      <a:pt x="3950" y="1781"/>
                      <a:pt x="3904" y="1530"/>
                      <a:pt x="3813" y="1301"/>
                    </a:cubicBezTo>
                    <a:cubicBezTo>
                      <a:pt x="3767" y="1119"/>
                      <a:pt x="3653" y="936"/>
                      <a:pt x="3539" y="776"/>
                    </a:cubicBezTo>
                    <a:cubicBezTo>
                      <a:pt x="3402" y="594"/>
                      <a:pt x="3242" y="434"/>
                      <a:pt x="3037" y="297"/>
                    </a:cubicBezTo>
                    <a:cubicBezTo>
                      <a:pt x="2900" y="206"/>
                      <a:pt x="2740" y="137"/>
                      <a:pt x="2580" y="92"/>
                    </a:cubicBezTo>
                    <a:cubicBezTo>
                      <a:pt x="2398" y="23"/>
                      <a:pt x="2215" y="0"/>
                      <a:pt x="2032"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62" name="Google Shape;1862;p23"/>
              <p:cNvSpPr/>
              <p:nvPr/>
            </p:nvSpPr>
            <p:spPr>
              <a:xfrm>
                <a:off x="5072906" y="262011"/>
                <a:ext cx="182047" cy="196616"/>
              </a:xfrm>
              <a:custGeom>
                <a:avLst/>
                <a:gdLst/>
                <a:ahLst/>
                <a:cxnLst/>
                <a:rect l="l" t="t" r="r" b="b"/>
                <a:pathLst>
                  <a:path w="6735" h="7274" extrusionOk="0">
                    <a:moveTo>
                      <a:pt x="1759" y="492"/>
                    </a:moveTo>
                    <a:cubicBezTo>
                      <a:pt x="1751" y="495"/>
                      <a:pt x="1743" y="499"/>
                      <a:pt x="1736" y="503"/>
                    </a:cubicBezTo>
                    <a:lnTo>
                      <a:pt x="1759" y="503"/>
                    </a:lnTo>
                    <a:cubicBezTo>
                      <a:pt x="1759" y="498"/>
                      <a:pt x="1759" y="495"/>
                      <a:pt x="1759" y="492"/>
                    </a:cubicBezTo>
                    <a:close/>
                    <a:moveTo>
                      <a:pt x="2051" y="6210"/>
                    </a:moveTo>
                    <a:cubicBezTo>
                      <a:pt x="2060" y="6217"/>
                      <a:pt x="2069" y="6225"/>
                      <a:pt x="2078" y="6232"/>
                    </a:cubicBezTo>
                    <a:cubicBezTo>
                      <a:pt x="2064" y="6217"/>
                      <a:pt x="2058" y="6212"/>
                      <a:pt x="2051" y="6210"/>
                    </a:cubicBezTo>
                    <a:close/>
                    <a:moveTo>
                      <a:pt x="4452" y="6917"/>
                    </a:moveTo>
                    <a:lnTo>
                      <a:pt x="4452" y="6917"/>
                    </a:lnTo>
                    <a:cubicBezTo>
                      <a:pt x="4452" y="6917"/>
                      <a:pt x="4447" y="6917"/>
                      <a:pt x="4440" y="6919"/>
                    </a:cubicBezTo>
                    <a:lnTo>
                      <a:pt x="4440" y="6919"/>
                    </a:lnTo>
                    <a:cubicBezTo>
                      <a:pt x="4444" y="6918"/>
                      <a:pt x="4448" y="6917"/>
                      <a:pt x="4452" y="6917"/>
                    </a:cubicBezTo>
                    <a:close/>
                    <a:moveTo>
                      <a:pt x="2623" y="317"/>
                    </a:moveTo>
                    <a:cubicBezTo>
                      <a:pt x="2766" y="317"/>
                      <a:pt x="2905" y="330"/>
                      <a:pt x="3037" y="343"/>
                    </a:cubicBezTo>
                    <a:cubicBezTo>
                      <a:pt x="3311" y="389"/>
                      <a:pt x="3585" y="457"/>
                      <a:pt x="3836" y="571"/>
                    </a:cubicBezTo>
                    <a:cubicBezTo>
                      <a:pt x="4132" y="685"/>
                      <a:pt x="4429" y="868"/>
                      <a:pt x="4703" y="1073"/>
                    </a:cubicBezTo>
                    <a:cubicBezTo>
                      <a:pt x="4977" y="1302"/>
                      <a:pt x="5251" y="1553"/>
                      <a:pt x="5479" y="1849"/>
                    </a:cubicBezTo>
                    <a:cubicBezTo>
                      <a:pt x="5479" y="1849"/>
                      <a:pt x="5479" y="1849"/>
                      <a:pt x="5479" y="1849"/>
                    </a:cubicBezTo>
                    <a:lnTo>
                      <a:pt x="5479" y="1849"/>
                    </a:lnTo>
                    <a:cubicBezTo>
                      <a:pt x="5479" y="1865"/>
                      <a:pt x="5489" y="1870"/>
                      <a:pt x="5496" y="1871"/>
                    </a:cubicBezTo>
                    <a:lnTo>
                      <a:pt x="5496" y="1871"/>
                    </a:lnTo>
                    <a:cubicBezTo>
                      <a:pt x="5490" y="1864"/>
                      <a:pt x="5485" y="1857"/>
                      <a:pt x="5479" y="1849"/>
                    </a:cubicBezTo>
                    <a:lnTo>
                      <a:pt x="5479" y="1849"/>
                    </a:lnTo>
                    <a:lnTo>
                      <a:pt x="5502" y="1872"/>
                    </a:lnTo>
                    <a:cubicBezTo>
                      <a:pt x="5502" y="1872"/>
                      <a:pt x="5499" y="1872"/>
                      <a:pt x="5496" y="1871"/>
                    </a:cubicBezTo>
                    <a:lnTo>
                      <a:pt x="5496" y="1871"/>
                    </a:lnTo>
                    <a:cubicBezTo>
                      <a:pt x="5717" y="2163"/>
                      <a:pt x="5917" y="2498"/>
                      <a:pt x="6073" y="2854"/>
                    </a:cubicBezTo>
                    <a:cubicBezTo>
                      <a:pt x="6209" y="3196"/>
                      <a:pt x="6301" y="3538"/>
                      <a:pt x="6369" y="3904"/>
                    </a:cubicBezTo>
                    <a:cubicBezTo>
                      <a:pt x="6392" y="4200"/>
                      <a:pt x="6415" y="4497"/>
                      <a:pt x="6369" y="4794"/>
                    </a:cubicBezTo>
                    <a:cubicBezTo>
                      <a:pt x="6324" y="5068"/>
                      <a:pt x="6278" y="5319"/>
                      <a:pt x="6164" y="5570"/>
                    </a:cubicBezTo>
                    <a:cubicBezTo>
                      <a:pt x="6073" y="5775"/>
                      <a:pt x="5981" y="5935"/>
                      <a:pt x="5867" y="6095"/>
                    </a:cubicBezTo>
                    <a:cubicBezTo>
                      <a:pt x="5730" y="6255"/>
                      <a:pt x="5616" y="6392"/>
                      <a:pt x="5456" y="6506"/>
                    </a:cubicBezTo>
                    <a:cubicBezTo>
                      <a:pt x="5296" y="6620"/>
                      <a:pt x="5160" y="6688"/>
                      <a:pt x="4977" y="6780"/>
                    </a:cubicBezTo>
                    <a:cubicBezTo>
                      <a:pt x="4794" y="6848"/>
                      <a:pt x="4612" y="6894"/>
                      <a:pt x="4406" y="6939"/>
                    </a:cubicBezTo>
                    <a:cubicBezTo>
                      <a:pt x="4419" y="6927"/>
                      <a:pt x="4431" y="6921"/>
                      <a:pt x="4440" y="6919"/>
                    </a:cubicBezTo>
                    <a:lnTo>
                      <a:pt x="4440" y="6919"/>
                    </a:lnTo>
                    <a:cubicBezTo>
                      <a:pt x="4318" y="6940"/>
                      <a:pt x="4197" y="6951"/>
                      <a:pt x="4072" y="6951"/>
                    </a:cubicBezTo>
                    <a:cubicBezTo>
                      <a:pt x="3944" y="6951"/>
                      <a:pt x="3813" y="6939"/>
                      <a:pt x="3676" y="6917"/>
                    </a:cubicBezTo>
                    <a:cubicBezTo>
                      <a:pt x="3402" y="6871"/>
                      <a:pt x="3128" y="6803"/>
                      <a:pt x="2877" y="6688"/>
                    </a:cubicBezTo>
                    <a:cubicBezTo>
                      <a:pt x="2580" y="6551"/>
                      <a:pt x="2306" y="6392"/>
                      <a:pt x="2032" y="6209"/>
                    </a:cubicBezTo>
                    <a:cubicBezTo>
                      <a:pt x="2041" y="6209"/>
                      <a:pt x="2046" y="6209"/>
                      <a:pt x="2051" y="6210"/>
                    </a:cubicBezTo>
                    <a:lnTo>
                      <a:pt x="2051" y="6210"/>
                    </a:lnTo>
                    <a:cubicBezTo>
                      <a:pt x="1743" y="5965"/>
                      <a:pt x="1478" y="5698"/>
                      <a:pt x="1256" y="5410"/>
                    </a:cubicBezTo>
                    <a:cubicBezTo>
                      <a:pt x="1005" y="5091"/>
                      <a:pt x="823" y="4771"/>
                      <a:pt x="663" y="4406"/>
                    </a:cubicBezTo>
                    <a:cubicBezTo>
                      <a:pt x="617" y="4292"/>
                      <a:pt x="572" y="4155"/>
                      <a:pt x="526" y="4041"/>
                    </a:cubicBezTo>
                    <a:cubicBezTo>
                      <a:pt x="526" y="4018"/>
                      <a:pt x="503" y="3995"/>
                      <a:pt x="503" y="3972"/>
                    </a:cubicBezTo>
                    <a:cubicBezTo>
                      <a:pt x="503" y="3949"/>
                      <a:pt x="503" y="3927"/>
                      <a:pt x="480" y="3904"/>
                    </a:cubicBezTo>
                    <a:cubicBezTo>
                      <a:pt x="435" y="3721"/>
                      <a:pt x="389" y="3516"/>
                      <a:pt x="366" y="3333"/>
                    </a:cubicBezTo>
                    <a:cubicBezTo>
                      <a:pt x="366" y="3265"/>
                      <a:pt x="343" y="3219"/>
                      <a:pt x="343" y="3150"/>
                    </a:cubicBezTo>
                    <a:cubicBezTo>
                      <a:pt x="343" y="2899"/>
                      <a:pt x="343" y="2648"/>
                      <a:pt x="366" y="2397"/>
                    </a:cubicBezTo>
                    <a:cubicBezTo>
                      <a:pt x="366" y="2352"/>
                      <a:pt x="389" y="2306"/>
                      <a:pt x="389" y="2260"/>
                    </a:cubicBezTo>
                    <a:cubicBezTo>
                      <a:pt x="389" y="2260"/>
                      <a:pt x="389" y="2260"/>
                      <a:pt x="389" y="2237"/>
                    </a:cubicBezTo>
                    <a:cubicBezTo>
                      <a:pt x="389" y="2237"/>
                      <a:pt x="412" y="2237"/>
                      <a:pt x="412" y="2215"/>
                    </a:cubicBezTo>
                    <a:cubicBezTo>
                      <a:pt x="412" y="2215"/>
                      <a:pt x="412" y="2192"/>
                      <a:pt x="412" y="2192"/>
                    </a:cubicBezTo>
                    <a:cubicBezTo>
                      <a:pt x="412" y="2192"/>
                      <a:pt x="412" y="2192"/>
                      <a:pt x="412" y="2169"/>
                    </a:cubicBezTo>
                    <a:cubicBezTo>
                      <a:pt x="458" y="2009"/>
                      <a:pt x="503" y="1849"/>
                      <a:pt x="572" y="1690"/>
                    </a:cubicBezTo>
                    <a:cubicBezTo>
                      <a:pt x="594" y="1621"/>
                      <a:pt x="617" y="1576"/>
                      <a:pt x="640" y="1530"/>
                    </a:cubicBezTo>
                    <a:cubicBezTo>
                      <a:pt x="640" y="1507"/>
                      <a:pt x="663" y="1507"/>
                      <a:pt x="663" y="1507"/>
                    </a:cubicBezTo>
                    <a:cubicBezTo>
                      <a:pt x="663" y="1484"/>
                      <a:pt x="663" y="1484"/>
                      <a:pt x="663" y="1484"/>
                    </a:cubicBezTo>
                    <a:cubicBezTo>
                      <a:pt x="663" y="1484"/>
                      <a:pt x="663" y="1484"/>
                      <a:pt x="686" y="1461"/>
                    </a:cubicBezTo>
                    <a:cubicBezTo>
                      <a:pt x="686" y="1439"/>
                      <a:pt x="686" y="1439"/>
                      <a:pt x="686" y="1439"/>
                    </a:cubicBezTo>
                    <a:cubicBezTo>
                      <a:pt x="709" y="1439"/>
                      <a:pt x="709" y="1416"/>
                      <a:pt x="709" y="1416"/>
                    </a:cubicBezTo>
                    <a:cubicBezTo>
                      <a:pt x="709" y="1416"/>
                      <a:pt x="709" y="1416"/>
                      <a:pt x="709" y="1393"/>
                    </a:cubicBezTo>
                    <a:cubicBezTo>
                      <a:pt x="709" y="1393"/>
                      <a:pt x="731" y="1393"/>
                      <a:pt x="731" y="1370"/>
                    </a:cubicBezTo>
                    <a:cubicBezTo>
                      <a:pt x="731" y="1370"/>
                      <a:pt x="754" y="1347"/>
                      <a:pt x="754" y="1347"/>
                    </a:cubicBezTo>
                    <a:cubicBezTo>
                      <a:pt x="800" y="1279"/>
                      <a:pt x="823" y="1233"/>
                      <a:pt x="868" y="1165"/>
                    </a:cubicBezTo>
                    <a:cubicBezTo>
                      <a:pt x="982" y="1028"/>
                      <a:pt x="1119" y="891"/>
                      <a:pt x="1256" y="777"/>
                    </a:cubicBezTo>
                    <a:cubicBezTo>
                      <a:pt x="1302" y="754"/>
                      <a:pt x="1325" y="731"/>
                      <a:pt x="1348" y="708"/>
                    </a:cubicBezTo>
                    <a:cubicBezTo>
                      <a:pt x="1485" y="617"/>
                      <a:pt x="1599" y="548"/>
                      <a:pt x="1736" y="503"/>
                    </a:cubicBezTo>
                    <a:cubicBezTo>
                      <a:pt x="1759" y="480"/>
                      <a:pt x="1759" y="480"/>
                      <a:pt x="1759" y="480"/>
                    </a:cubicBezTo>
                    <a:cubicBezTo>
                      <a:pt x="1759" y="480"/>
                      <a:pt x="1759" y="480"/>
                      <a:pt x="1759" y="492"/>
                    </a:cubicBezTo>
                    <a:lnTo>
                      <a:pt x="1759" y="492"/>
                    </a:lnTo>
                    <a:cubicBezTo>
                      <a:pt x="1890" y="429"/>
                      <a:pt x="2041" y="387"/>
                      <a:pt x="2192" y="366"/>
                    </a:cubicBezTo>
                    <a:cubicBezTo>
                      <a:pt x="2192" y="366"/>
                      <a:pt x="2215" y="366"/>
                      <a:pt x="2215" y="343"/>
                    </a:cubicBezTo>
                    <a:lnTo>
                      <a:pt x="2306" y="343"/>
                    </a:lnTo>
                    <a:cubicBezTo>
                      <a:pt x="2412" y="324"/>
                      <a:pt x="2519" y="317"/>
                      <a:pt x="2623" y="317"/>
                    </a:cubicBezTo>
                    <a:close/>
                    <a:moveTo>
                      <a:pt x="2329" y="1"/>
                    </a:moveTo>
                    <a:cubicBezTo>
                      <a:pt x="2238" y="23"/>
                      <a:pt x="2147" y="46"/>
                      <a:pt x="2055" y="46"/>
                    </a:cubicBezTo>
                    <a:cubicBezTo>
                      <a:pt x="1941" y="69"/>
                      <a:pt x="1827" y="115"/>
                      <a:pt x="1736" y="160"/>
                    </a:cubicBezTo>
                    <a:cubicBezTo>
                      <a:pt x="1622" y="183"/>
                      <a:pt x="1507" y="252"/>
                      <a:pt x="1393" y="297"/>
                    </a:cubicBezTo>
                    <a:cubicBezTo>
                      <a:pt x="1211" y="411"/>
                      <a:pt x="1051" y="526"/>
                      <a:pt x="891" y="663"/>
                    </a:cubicBezTo>
                    <a:cubicBezTo>
                      <a:pt x="709" y="822"/>
                      <a:pt x="572" y="1028"/>
                      <a:pt x="435" y="1210"/>
                    </a:cubicBezTo>
                    <a:cubicBezTo>
                      <a:pt x="435" y="1210"/>
                      <a:pt x="435" y="1233"/>
                      <a:pt x="435" y="1233"/>
                    </a:cubicBezTo>
                    <a:cubicBezTo>
                      <a:pt x="435" y="1233"/>
                      <a:pt x="435" y="1233"/>
                      <a:pt x="412" y="1256"/>
                    </a:cubicBezTo>
                    <a:cubicBezTo>
                      <a:pt x="321" y="1439"/>
                      <a:pt x="229" y="1621"/>
                      <a:pt x="184" y="1804"/>
                    </a:cubicBezTo>
                    <a:cubicBezTo>
                      <a:pt x="184" y="1804"/>
                      <a:pt x="161" y="1827"/>
                      <a:pt x="161" y="1849"/>
                    </a:cubicBezTo>
                    <a:cubicBezTo>
                      <a:pt x="138" y="1918"/>
                      <a:pt x="115" y="1964"/>
                      <a:pt x="115" y="2032"/>
                    </a:cubicBezTo>
                    <a:cubicBezTo>
                      <a:pt x="69" y="2215"/>
                      <a:pt x="47" y="2374"/>
                      <a:pt x="24" y="2557"/>
                    </a:cubicBezTo>
                    <a:cubicBezTo>
                      <a:pt x="1" y="2762"/>
                      <a:pt x="1" y="2968"/>
                      <a:pt x="24" y="3173"/>
                    </a:cubicBezTo>
                    <a:cubicBezTo>
                      <a:pt x="47" y="3402"/>
                      <a:pt x="92" y="3630"/>
                      <a:pt x="138" y="3858"/>
                    </a:cubicBezTo>
                    <a:cubicBezTo>
                      <a:pt x="161" y="3949"/>
                      <a:pt x="184" y="4063"/>
                      <a:pt x="229" y="4155"/>
                    </a:cubicBezTo>
                    <a:cubicBezTo>
                      <a:pt x="298" y="4383"/>
                      <a:pt x="389" y="4588"/>
                      <a:pt x="480" y="4794"/>
                    </a:cubicBezTo>
                    <a:cubicBezTo>
                      <a:pt x="594" y="5045"/>
                      <a:pt x="754" y="5273"/>
                      <a:pt x="914" y="5501"/>
                    </a:cubicBezTo>
                    <a:cubicBezTo>
                      <a:pt x="914" y="5501"/>
                      <a:pt x="914" y="5524"/>
                      <a:pt x="937" y="5524"/>
                    </a:cubicBezTo>
                    <a:cubicBezTo>
                      <a:pt x="1097" y="5753"/>
                      <a:pt x="1279" y="5958"/>
                      <a:pt x="1485" y="6141"/>
                    </a:cubicBezTo>
                    <a:cubicBezTo>
                      <a:pt x="1485" y="6163"/>
                      <a:pt x="1507" y="6186"/>
                      <a:pt x="1530" y="6209"/>
                    </a:cubicBezTo>
                    <a:lnTo>
                      <a:pt x="1553" y="6209"/>
                    </a:lnTo>
                    <a:cubicBezTo>
                      <a:pt x="1622" y="6278"/>
                      <a:pt x="1713" y="6346"/>
                      <a:pt x="1804" y="6414"/>
                    </a:cubicBezTo>
                    <a:cubicBezTo>
                      <a:pt x="2169" y="6711"/>
                      <a:pt x="2603" y="6962"/>
                      <a:pt x="3060" y="7099"/>
                    </a:cubicBezTo>
                    <a:cubicBezTo>
                      <a:pt x="3265" y="7191"/>
                      <a:pt x="3493" y="7236"/>
                      <a:pt x="3722" y="7259"/>
                    </a:cubicBezTo>
                    <a:cubicBezTo>
                      <a:pt x="3826" y="7268"/>
                      <a:pt x="3933" y="7274"/>
                      <a:pt x="4042" y="7274"/>
                    </a:cubicBezTo>
                    <a:cubicBezTo>
                      <a:pt x="4196" y="7274"/>
                      <a:pt x="4351" y="7263"/>
                      <a:pt x="4498" y="7236"/>
                    </a:cubicBezTo>
                    <a:cubicBezTo>
                      <a:pt x="4726" y="7213"/>
                      <a:pt x="4931" y="7145"/>
                      <a:pt x="5137" y="7054"/>
                    </a:cubicBezTo>
                    <a:cubicBezTo>
                      <a:pt x="5251" y="7008"/>
                      <a:pt x="5342" y="6962"/>
                      <a:pt x="5433" y="6894"/>
                    </a:cubicBezTo>
                    <a:cubicBezTo>
                      <a:pt x="5548" y="6848"/>
                      <a:pt x="5662" y="6757"/>
                      <a:pt x="5753" y="6688"/>
                    </a:cubicBezTo>
                    <a:cubicBezTo>
                      <a:pt x="5913" y="6551"/>
                      <a:pt x="6050" y="6369"/>
                      <a:pt x="6187" y="6209"/>
                    </a:cubicBezTo>
                    <a:cubicBezTo>
                      <a:pt x="6324" y="6004"/>
                      <a:pt x="6438" y="5798"/>
                      <a:pt x="6529" y="5570"/>
                    </a:cubicBezTo>
                    <a:cubicBezTo>
                      <a:pt x="6598" y="5342"/>
                      <a:pt x="6666" y="5113"/>
                      <a:pt x="6689" y="4885"/>
                    </a:cubicBezTo>
                    <a:cubicBezTo>
                      <a:pt x="6712" y="4634"/>
                      <a:pt x="6734" y="4360"/>
                      <a:pt x="6712" y="4109"/>
                    </a:cubicBezTo>
                    <a:cubicBezTo>
                      <a:pt x="6666" y="3630"/>
                      <a:pt x="6552" y="3173"/>
                      <a:pt x="6369" y="2740"/>
                    </a:cubicBezTo>
                    <a:cubicBezTo>
                      <a:pt x="6278" y="2534"/>
                      <a:pt x="6187" y="2329"/>
                      <a:pt x="6073" y="2123"/>
                    </a:cubicBezTo>
                    <a:cubicBezTo>
                      <a:pt x="5936" y="1941"/>
                      <a:pt x="5799" y="1735"/>
                      <a:pt x="5662" y="1553"/>
                    </a:cubicBezTo>
                    <a:cubicBezTo>
                      <a:pt x="5365" y="1187"/>
                      <a:pt x="5000" y="845"/>
                      <a:pt x="4589" y="594"/>
                    </a:cubicBezTo>
                    <a:cubicBezTo>
                      <a:pt x="4178" y="320"/>
                      <a:pt x="3699" y="138"/>
                      <a:pt x="3219" y="46"/>
                    </a:cubicBezTo>
                    <a:cubicBezTo>
                      <a:pt x="3060" y="1"/>
                      <a:pt x="2900" y="1"/>
                      <a:pt x="274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63" name="Google Shape;1863;p23"/>
              <p:cNvSpPr/>
              <p:nvPr/>
            </p:nvSpPr>
            <p:spPr>
              <a:xfrm>
                <a:off x="5140156" y="591480"/>
                <a:ext cx="55574" cy="55547"/>
              </a:xfrm>
              <a:custGeom>
                <a:avLst/>
                <a:gdLst/>
                <a:ahLst/>
                <a:cxnLst/>
                <a:rect l="l" t="t" r="r" b="b"/>
                <a:pathLst>
                  <a:path w="2056" h="2055" extrusionOk="0">
                    <a:moveTo>
                      <a:pt x="1119" y="320"/>
                    </a:moveTo>
                    <a:cubicBezTo>
                      <a:pt x="1188" y="343"/>
                      <a:pt x="1234" y="365"/>
                      <a:pt x="1302" y="365"/>
                    </a:cubicBezTo>
                    <a:cubicBezTo>
                      <a:pt x="1348" y="411"/>
                      <a:pt x="1416" y="434"/>
                      <a:pt x="1462" y="480"/>
                    </a:cubicBezTo>
                    <a:cubicBezTo>
                      <a:pt x="1507" y="502"/>
                      <a:pt x="1553" y="548"/>
                      <a:pt x="1599" y="594"/>
                    </a:cubicBezTo>
                    <a:cubicBezTo>
                      <a:pt x="1622" y="639"/>
                      <a:pt x="1644" y="685"/>
                      <a:pt x="1690" y="754"/>
                    </a:cubicBezTo>
                    <a:cubicBezTo>
                      <a:pt x="1713" y="822"/>
                      <a:pt x="1713" y="890"/>
                      <a:pt x="1736" y="959"/>
                    </a:cubicBezTo>
                    <a:cubicBezTo>
                      <a:pt x="1736" y="1005"/>
                      <a:pt x="1736" y="1050"/>
                      <a:pt x="1736" y="1119"/>
                    </a:cubicBezTo>
                    <a:cubicBezTo>
                      <a:pt x="1713" y="1187"/>
                      <a:pt x="1713" y="1233"/>
                      <a:pt x="1690" y="1301"/>
                    </a:cubicBezTo>
                    <a:cubicBezTo>
                      <a:pt x="1667" y="1370"/>
                      <a:pt x="1622" y="1415"/>
                      <a:pt x="1599" y="1461"/>
                    </a:cubicBezTo>
                    <a:cubicBezTo>
                      <a:pt x="1553" y="1507"/>
                      <a:pt x="1507" y="1552"/>
                      <a:pt x="1485" y="1575"/>
                    </a:cubicBezTo>
                    <a:cubicBezTo>
                      <a:pt x="1416" y="1621"/>
                      <a:pt x="1370" y="1644"/>
                      <a:pt x="1325" y="1667"/>
                    </a:cubicBezTo>
                    <a:cubicBezTo>
                      <a:pt x="1256" y="1689"/>
                      <a:pt x="1188" y="1712"/>
                      <a:pt x="1142" y="1735"/>
                    </a:cubicBezTo>
                    <a:lnTo>
                      <a:pt x="960" y="1735"/>
                    </a:lnTo>
                    <a:cubicBezTo>
                      <a:pt x="891" y="1712"/>
                      <a:pt x="823" y="1712"/>
                      <a:pt x="754" y="1667"/>
                    </a:cubicBezTo>
                    <a:cubicBezTo>
                      <a:pt x="709" y="1644"/>
                      <a:pt x="663" y="1621"/>
                      <a:pt x="594" y="1598"/>
                    </a:cubicBezTo>
                    <a:cubicBezTo>
                      <a:pt x="594" y="1575"/>
                      <a:pt x="572" y="1552"/>
                      <a:pt x="549" y="1530"/>
                    </a:cubicBezTo>
                    <a:cubicBezTo>
                      <a:pt x="526" y="1507"/>
                      <a:pt x="480" y="1484"/>
                      <a:pt x="457" y="1461"/>
                    </a:cubicBezTo>
                    <a:cubicBezTo>
                      <a:pt x="457" y="1438"/>
                      <a:pt x="457" y="1438"/>
                      <a:pt x="457" y="1438"/>
                    </a:cubicBezTo>
                    <a:cubicBezTo>
                      <a:pt x="435" y="1393"/>
                      <a:pt x="412" y="1347"/>
                      <a:pt x="389" y="1301"/>
                    </a:cubicBezTo>
                    <a:cubicBezTo>
                      <a:pt x="366" y="1256"/>
                      <a:pt x="343" y="1210"/>
                      <a:pt x="343" y="1164"/>
                    </a:cubicBezTo>
                    <a:cubicBezTo>
                      <a:pt x="343" y="1142"/>
                      <a:pt x="343" y="1119"/>
                      <a:pt x="321" y="1119"/>
                    </a:cubicBezTo>
                    <a:cubicBezTo>
                      <a:pt x="321" y="1050"/>
                      <a:pt x="321" y="1005"/>
                      <a:pt x="321" y="959"/>
                    </a:cubicBezTo>
                    <a:cubicBezTo>
                      <a:pt x="343" y="913"/>
                      <a:pt x="343" y="868"/>
                      <a:pt x="366" y="799"/>
                    </a:cubicBezTo>
                    <a:cubicBezTo>
                      <a:pt x="366" y="799"/>
                      <a:pt x="366" y="776"/>
                      <a:pt x="389" y="754"/>
                    </a:cubicBezTo>
                    <a:cubicBezTo>
                      <a:pt x="389" y="731"/>
                      <a:pt x="389" y="731"/>
                      <a:pt x="412" y="708"/>
                    </a:cubicBezTo>
                    <a:cubicBezTo>
                      <a:pt x="412" y="708"/>
                      <a:pt x="412" y="708"/>
                      <a:pt x="412" y="685"/>
                    </a:cubicBezTo>
                    <a:cubicBezTo>
                      <a:pt x="435" y="662"/>
                      <a:pt x="435" y="639"/>
                      <a:pt x="457" y="617"/>
                    </a:cubicBezTo>
                    <a:cubicBezTo>
                      <a:pt x="457" y="617"/>
                      <a:pt x="457" y="617"/>
                      <a:pt x="457" y="594"/>
                    </a:cubicBezTo>
                    <a:cubicBezTo>
                      <a:pt x="503" y="548"/>
                      <a:pt x="549" y="502"/>
                      <a:pt x="594" y="480"/>
                    </a:cubicBezTo>
                    <a:cubicBezTo>
                      <a:pt x="663" y="434"/>
                      <a:pt x="709" y="388"/>
                      <a:pt x="777" y="365"/>
                    </a:cubicBezTo>
                    <a:lnTo>
                      <a:pt x="800" y="365"/>
                    </a:lnTo>
                    <a:cubicBezTo>
                      <a:pt x="845" y="343"/>
                      <a:pt x="891" y="343"/>
                      <a:pt x="937" y="320"/>
                    </a:cubicBezTo>
                    <a:close/>
                    <a:moveTo>
                      <a:pt x="891" y="0"/>
                    </a:moveTo>
                    <a:cubicBezTo>
                      <a:pt x="891" y="0"/>
                      <a:pt x="868" y="0"/>
                      <a:pt x="868" y="23"/>
                    </a:cubicBezTo>
                    <a:lnTo>
                      <a:pt x="823" y="23"/>
                    </a:lnTo>
                    <a:cubicBezTo>
                      <a:pt x="777" y="23"/>
                      <a:pt x="754" y="46"/>
                      <a:pt x="709" y="46"/>
                    </a:cubicBezTo>
                    <a:cubicBezTo>
                      <a:pt x="686" y="46"/>
                      <a:pt x="663" y="69"/>
                      <a:pt x="663" y="69"/>
                    </a:cubicBezTo>
                    <a:cubicBezTo>
                      <a:pt x="640" y="69"/>
                      <a:pt x="617" y="92"/>
                      <a:pt x="594" y="92"/>
                    </a:cubicBezTo>
                    <a:cubicBezTo>
                      <a:pt x="572" y="114"/>
                      <a:pt x="549" y="114"/>
                      <a:pt x="526" y="137"/>
                    </a:cubicBezTo>
                    <a:cubicBezTo>
                      <a:pt x="457" y="160"/>
                      <a:pt x="412" y="206"/>
                      <a:pt x="366" y="229"/>
                    </a:cubicBezTo>
                    <a:cubicBezTo>
                      <a:pt x="366" y="251"/>
                      <a:pt x="366" y="251"/>
                      <a:pt x="366" y="251"/>
                    </a:cubicBezTo>
                    <a:cubicBezTo>
                      <a:pt x="343" y="251"/>
                      <a:pt x="321" y="274"/>
                      <a:pt x="298" y="297"/>
                    </a:cubicBezTo>
                    <a:cubicBezTo>
                      <a:pt x="252" y="343"/>
                      <a:pt x="206" y="411"/>
                      <a:pt x="161" y="457"/>
                    </a:cubicBezTo>
                    <a:cubicBezTo>
                      <a:pt x="161" y="457"/>
                      <a:pt x="161" y="457"/>
                      <a:pt x="161" y="480"/>
                    </a:cubicBezTo>
                    <a:cubicBezTo>
                      <a:pt x="161" y="480"/>
                      <a:pt x="138" y="502"/>
                      <a:pt x="138" y="502"/>
                    </a:cubicBezTo>
                    <a:cubicBezTo>
                      <a:pt x="115" y="548"/>
                      <a:pt x="92" y="594"/>
                      <a:pt x="69" y="662"/>
                    </a:cubicBezTo>
                    <a:cubicBezTo>
                      <a:pt x="69" y="685"/>
                      <a:pt x="47" y="731"/>
                      <a:pt x="47" y="754"/>
                    </a:cubicBezTo>
                    <a:cubicBezTo>
                      <a:pt x="47" y="776"/>
                      <a:pt x="24" y="776"/>
                      <a:pt x="24" y="776"/>
                    </a:cubicBezTo>
                    <a:cubicBezTo>
                      <a:pt x="1" y="868"/>
                      <a:pt x="1" y="959"/>
                      <a:pt x="1" y="1050"/>
                    </a:cubicBezTo>
                    <a:cubicBezTo>
                      <a:pt x="1" y="1050"/>
                      <a:pt x="1" y="1050"/>
                      <a:pt x="1" y="1073"/>
                    </a:cubicBezTo>
                    <a:cubicBezTo>
                      <a:pt x="1" y="1073"/>
                      <a:pt x="1" y="1073"/>
                      <a:pt x="1" y="1096"/>
                    </a:cubicBezTo>
                    <a:cubicBezTo>
                      <a:pt x="1" y="1142"/>
                      <a:pt x="1" y="1187"/>
                      <a:pt x="24" y="1233"/>
                    </a:cubicBezTo>
                    <a:cubicBezTo>
                      <a:pt x="24" y="1278"/>
                      <a:pt x="47" y="1347"/>
                      <a:pt x="69" y="1393"/>
                    </a:cubicBezTo>
                    <a:cubicBezTo>
                      <a:pt x="92" y="1438"/>
                      <a:pt x="115" y="1484"/>
                      <a:pt x="115" y="1530"/>
                    </a:cubicBezTo>
                    <a:cubicBezTo>
                      <a:pt x="138" y="1552"/>
                      <a:pt x="161" y="1598"/>
                      <a:pt x="184" y="1621"/>
                    </a:cubicBezTo>
                    <a:cubicBezTo>
                      <a:pt x="206" y="1667"/>
                      <a:pt x="252" y="1689"/>
                      <a:pt x="275" y="1735"/>
                    </a:cubicBezTo>
                    <a:cubicBezTo>
                      <a:pt x="343" y="1803"/>
                      <a:pt x="435" y="1872"/>
                      <a:pt x="503" y="1918"/>
                    </a:cubicBezTo>
                    <a:cubicBezTo>
                      <a:pt x="594" y="1963"/>
                      <a:pt x="686" y="2009"/>
                      <a:pt x="777" y="2032"/>
                    </a:cubicBezTo>
                    <a:cubicBezTo>
                      <a:pt x="891" y="2055"/>
                      <a:pt x="1005" y="2055"/>
                      <a:pt x="1119" y="2055"/>
                    </a:cubicBezTo>
                    <a:cubicBezTo>
                      <a:pt x="1507" y="2032"/>
                      <a:pt x="1850" y="1758"/>
                      <a:pt x="1987" y="1415"/>
                    </a:cubicBezTo>
                    <a:cubicBezTo>
                      <a:pt x="2032" y="1324"/>
                      <a:pt x="2055" y="1233"/>
                      <a:pt x="2055" y="1142"/>
                    </a:cubicBezTo>
                    <a:cubicBezTo>
                      <a:pt x="2055" y="1096"/>
                      <a:pt x="2055" y="1050"/>
                      <a:pt x="2055" y="1005"/>
                    </a:cubicBezTo>
                    <a:cubicBezTo>
                      <a:pt x="2055" y="959"/>
                      <a:pt x="2055" y="890"/>
                      <a:pt x="2055" y="845"/>
                    </a:cubicBezTo>
                    <a:cubicBezTo>
                      <a:pt x="2032" y="754"/>
                      <a:pt x="2010" y="662"/>
                      <a:pt x="1964" y="594"/>
                    </a:cubicBezTo>
                    <a:cubicBezTo>
                      <a:pt x="1918" y="502"/>
                      <a:pt x="1873" y="434"/>
                      <a:pt x="1827" y="365"/>
                    </a:cubicBezTo>
                    <a:cubicBezTo>
                      <a:pt x="1713" y="229"/>
                      <a:pt x="1576" y="114"/>
                      <a:pt x="1393" y="69"/>
                    </a:cubicBezTo>
                    <a:cubicBezTo>
                      <a:pt x="1325" y="46"/>
                      <a:pt x="1256" y="23"/>
                      <a:pt x="118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64" name="Google Shape;1864;p23"/>
              <p:cNvSpPr/>
              <p:nvPr/>
            </p:nvSpPr>
            <p:spPr>
              <a:xfrm>
                <a:off x="4916835" y="388484"/>
                <a:ext cx="59871" cy="54033"/>
              </a:xfrm>
              <a:custGeom>
                <a:avLst/>
                <a:gdLst/>
                <a:ahLst/>
                <a:cxnLst/>
                <a:rect l="l" t="t" r="r" b="b"/>
                <a:pathLst>
                  <a:path w="2215" h="1999" extrusionOk="0">
                    <a:moveTo>
                      <a:pt x="1438" y="320"/>
                    </a:moveTo>
                    <a:cubicBezTo>
                      <a:pt x="1484" y="343"/>
                      <a:pt x="1552" y="343"/>
                      <a:pt x="1598" y="366"/>
                    </a:cubicBezTo>
                    <a:cubicBezTo>
                      <a:pt x="1621" y="389"/>
                      <a:pt x="1666" y="412"/>
                      <a:pt x="1712" y="434"/>
                    </a:cubicBezTo>
                    <a:cubicBezTo>
                      <a:pt x="1735" y="457"/>
                      <a:pt x="1758" y="480"/>
                      <a:pt x="1758" y="503"/>
                    </a:cubicBezTo>
                    <a:cubicBezTo>
                      <a:pt x="1803" y="526"/>
                      <a:pt x="1826" y="571"/>
                      <a:pt x="1826" y="617"/>
                    </a:cubicBezTo>
                    <a:cubicBezTo>
                      <a:pt x="1849" y="663"/>
                      <a:pt x="1849" y="686"/>
                      <a:pt x="1872" y="731"/>
                    </a:cubicBezTo>
                    <a:cubicBezTo>
                      <a:pt x="1872" y="777"/>
                      <a:pt x="1872" y="822"/>
                      <a:pt x="1872" y="891"/>
                    </a:cubicBezTo>
                    <a:cubicBezTo>
                      <a:pt x="1849" y="937"/>
                      <a:pt x="1826" y="982"/>
                      <a:pt x="1826" y="1051"/>
                    </a:cubicBezTo>
                    <a:cubicBezTo>
                      <a:pt x="1781" y="1119"/>
                      <a:pt x="1735" y="1188"/>
                      <a:pt x="1689" y="1256"/>
                    </a:cubicBezTo>
                    <a:cubicBezTo>
                      <a:pt x="1621" y="1325"/>
                      <a:pt x="1575" y="1393"/>
                      <a:pt x="1507" y="1439"/>
                    </a:cubicBezTo>
                    <a:cubicBezTo>
                      <a:pt x="1415" y="1507"/>
                      <a:pt x="1347" y="1553"/>
                      <a:pt x="1256" y="1599"/>
                    </a:cubicBezTo>
                    <a:cubicBezTo>
                      <a:pt x="1164" y="1621"/>
                      <a:pt x="1096" y="1644"/>
                      <a:pt x="1005" y="1667"/>
                    </a:cubicBezTo>
                    <a:lnTo>
                      <a:pt x="776" y="1667"/>
                    </a:lnTo>
                    <a:cubicBezTo>
                      <a:pt x="731" y="1667"/>
                      <a:pt x="662" y="1644"/>
                      <a:pt x="616" y="1621"/>
                    </a:cubicBezTo>
                    <a:cubicBezTo>
                      <a:pt x="594" y="1599"/>
                      <a:pt x="548" y="1599"/>
                      <a:pt x="525" y="1576"/>
                    </a:cubicBezTo>
                    <a:cubicBezTo>
                      <a:pt x="480" y="1553"/>
                      <a:pt x="457" y="1507"/>
                      <a:pt x="434" y="1484"/>
                    </a:cubicBezTo>
                    <a:cubicBezTo>
                      <a:pt x="411" y="1462"/>
                      <a:pt x="388" y="1416"/>
                      <a:pt x="365" y="1393"/>
                    </a:cubicBezTo>
                    <a:cubicBezTo>
                      <a:pt x="365" y="1347"/>
                      <a:pt x="343" y="1302"/>
                      <a:pt x="343" y="1256"/>
                    </a:cubicBezTo>
                    <a:cubicBezTo>
                      <a:pt x="343" y="1210"/>
                      <a:pt x="343" y="1165"/>
                      <a:pt x="343" y="1142"/>
                    </a:cubicBezTo>
                    <a:cubicBezTo>
                      <a:pt x="365" y="1074"/>
                      <a:pt x="365" y="1005"/>
                      <a:pt x="388" y="937"/>
                    </a:cubicBezTo>
                    <a:cubicBezTo>
                      <a:pt x="434" y="868"/>
                      <a:pt x="480" y="800"/>
                      <a:pt x="525" y="731"/>
                    </a:cubicBezTo>
                    <a:cubicBezTo>
                      <a:pt x="571" y="663"/>
                      <a:pt x="639" y="594"/>
                      <a:pt x="708" y="549"/>
                    </a:cubicBezTo>
                    <a:cubicBezTo>
                      <a:pt x="799" y="480"/>
                      <a:pt x="868" y="434"/>
                      <a:pt x="959" y="389"/>
                    </a:cubicBezTo>
                    <a:cubicBezTo>
                      <a:pt x="1050" y="366"/>
                      <a:pt x="1119" y="343"/>
                      <a:pt x="1210" y="320"/>
                    </a:cubicBezTo>
                    <a:close/>
                    <a:moveTo>
                      <a:pt x="1141" y="1"/>
                    </a:moveTo>
                    <a:cubicBezTo>
                      <a:pt x="1119" y="24"/>
                      <a:pt x="1096" y="24"/>
                      <a:pt x="1073" y="24"/>
                    </a:cubicBezTo>
                    <a:lnTo>
                      <a:pt x="1050" y="24"/>
                    </a:lnTo>
                    <a:cubicBezTo>
                      <a:pt x="1027" y="24"/>
                      <a:pt x="1027" y="46"/>
                      <a:pt x="1005" y="46"/>
                    </a:cubicBezTo>
                    <a:cubicBezTo>
                      <a:pt x="959" y="46"/>
                      <a:pt x="936" y="69"/>
                      <a:pt x="890" y="69"/>
                    </a:cubicBezTo>
                    <a:cubicBezTo>
                      <a:pt x="845" y="92"/>
                      <a:pt x="776" y="115"/>
                      <a:pt x="708" y="161"/>
                    </a:cubicBezTo>
                    <a:cubicBezTo>
                      <a:pt x="708" y="161"/>
                      <a:pt x="685" y="161"/>
                      <a:pt x="685" y="183"/>
                    </a:cubicBezTo>
                    <a:cubicBezTo>
                      <a:pt x="548" y="252"/>
                      <a:pt x="434" y="343"/>
                      <a:pt x="320" y="457"/>
                    </a:cubicBezTo>
                    <a:cubicBezTo>
                      <a:pt x="274" y="503"/>
                      <a:pt x="251" y="571"/>
                      <a:pt x="206" y="617"/>
                    </a:cubicBezTo>
                    <a:cubicBezTo>
                      <a:pt x="206" y="640"/>
                      <a:pt x="183" y="663"/>
                      <a:pt x="183" y="663"/>
                    </a:cubicBezTo>
                    <a:cubicBezTo>
                      <a:pt x="160" y="686"/>
                      <a:pt x="160" y="686"/>
                      <a:pt x="160" y="708"/>
                    </a:cubicBezTo>
                    <a:cubicBezTo>
                      <a:pt x="114" y="754"/>
                      <a:pt x="91" y="822"/>
                      <a:pt x="69" y="891"/>
                    </a:cubicBezTo>
                    <a:cubicBezTo>
                      <a:pt x="23" y="982"/>
                      <a:pt x="23" y="1074"/>
                      <a:pt x="23" y="1165"/>
                    </a:cubicBezTo>
                    <a:cubicBezTo>
                      <a:pt x="0" y="1256"/>
                      <a:pt x="23" y="1347"/>
                      <a:pt x="46" y="1439"/>
                    </a:cubicBezTo>
                    <a:cubicBezTo>
                      <a:pt x="69" y="1507"/>
                      <a:pt x="114" y="1576"/>
                      <a:pt x="137" y="1644"/>
                    </a:cubicBezTo>
                    <a:cubicBezTo>
                      <a:pt x="183" y="1690"/>
                      <a:pt x="228" y="1735"/>
                      <a:pt x="274" y="1781"/>
                    </a:cubicBezTo>
                    <a:cubicBezTo>
                      <a:pt x="388" y="1895"/>
                      <a:pt x="548" y="1964"/>
                      <a:pt x="708" y="1987"/>
                    </a:cubicBezTo>
                    <a:cubicBezTo>
                      <a:pt x="763" y="1994"/>
                      <a:pt x="818" y="1998"/>
                      <a:pt x="874" y="1998"/>
                    </a:cubicBezTo>
                    <a:cubicBezTo>
                      <a:pt x="1143" y="1998"/>
                      <a:pt x="1417" y="1910"/>
                      <a:pt x="1644" y="1758"/>
                    </a:cubicBezTo>
                    <a:cubicBezTo>
                      <a:pt x="1918" y="1553"/>
                      <a:pt x="2123" y="1279"/>
                      <a:pt x="2169" y="959"/>
                    </a:cubicBezTo>
                    <a:cubicBezTo>
                      <a:pt x="2214" y="800"/>
                      <a:pt x="2191" y="617"/>
                      <a:pt x="2123" y="480"/>
                    </a:cubicBezTo>
                    <a:cubicBezTo>
                      <a:pt x="2100" y="389"/>
                      <a:pt x="2054" y="343"/>
                      <a:pt x="2009" y="275"/>
                    </a:cubicBezTo>
                    <a:cubicBezTo>
                      <a:pt x="1940" y="206"/>
                      <a:pt x="1872" y="161"/>
                      <a:pt x="1803" y="115"/>
                    </a:cubicBezTo>
                    <a:cubicBezTo>
                      <a:pt x="1735" y="69"/>
                      <a:pt x="1666" y="46"/>
                      <a:pt x="1598" y="24"/>
                    </a:cubicBezTo>
                    <a:cubicBezTo>
                      <a:pt x="1529" y="1"/>
                      <a:pt x="1438" y="1"/>
                      <a:pt x="137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65" name="Google Shape;1865;p23"/>
              <p:cNvSpPr/>
              <p:nvPr/>
            </p:nvSpPr>
            <p:spPr>
              <a:xfrm>
                <a:off x="4918673" y="226223"/>
                <a:ext cx="36436" cy="54168"/>
              </a:xfrm>
              <a:custGeom>
                <a:avLst/>
                <a:gdLst/>
                <a:ahLst/>
                <a:cxnLst/>
                <a:rect l="l" t="t" r="r" b="b"/>
                <a:pathLst>
                  <a:path w="1348" h="2004" extrusionOk="0">
                    <a:moveTo>
                      <a:pt x="275" y="1"/>
                    </a:moveTo>
                    <a:cubicBezTo>
                      <a:pt x="183" y="24"/>
                      <a:pt x="115" y="69"/>
                      <a:pt x="46" y="138"/>
                    </a:cubicBezTo>
                    <a:cubicBezTo>
                      <a:pt x="1" y="206"/>
                      <a:pt x="1" y="297"/>
                      <a:pt x="1" y="389"/>
                    </a:cubicBezTo>
                    <a:cubicBezTo>
                      <a:pt x="1" y="685"/>
                      <a:pt x="23" y="1005"/>
                      <a:pt x="160" y="1302"/>
                    </a:cubicBezTo>
                    <a:cubicBezTo>
                      <a:pt x="229" y="1439"/>
                      <a:pt x="320" y="1553"/>
                      <a:pt x="412" y="1644"/>
                    </a:cubicBezTo>
                    <a:cubicBezTo>
                      <a:pt x="480" y="1713"/>
                      <a:pt x="548" y="1781"/>
                      <a:pt x="640" y="1827"/>
                    </a:cubicBezTo>
                    <a:cubicBezTo>
                      <a:pt x="731" y="1895"/>
                      <a:pt x="822" y="1941"/>
                      <a:pt x="914" y="1987"/>
                    </a:cubicBezTo>
                    <a:cubicBezTo>
                      <a:pt x="943" y="1998"/>
                      <a:pt x="976" y="2004"/>
                      <a:pt x="1009" y="2004"/>
                    </a:cubicBezTo>
                    <a:cubicBezTo>
                      <a:pt x="1106" y="2004"/>
                      <a:pt x="1211" y="1957"/>
                      <a:pt x="1279" y="1872"/>
                    </a:cubicBezTo>
                    <a:cubicBezTo>
                      <a:pt x="1325" y="1804"/>
                      <a:pt x="1347" y="1735"/>
                      <a:pt x="1325" y="1644"/>
                    </a:cubicBezTo>
                    <a:cubicBezTo>
                      <a:pt x="1325" y="1576"/>
                      <a:pt x="1279" y="1484"/>
                      <a:pt x="1210" y="1439"/>
                    </a:cubicBezTo>
                    <a:cubicBezTo>
                      <a:pt x="1119" y="1393"/>
                      <a:pt x="1028" y="1325"/>
                      <a:pt x="937" y="1256"/>
                    </a:cubicBezTo>
                    <a:cubicBezTo>
                      <a:pt x="891" y="1188"/>
                      <a:pt x="822" y="1119"/>
                      <a:pt x="777" y="1051"/>
                    </a:cubicBezTo>
                    <a:cubicBezTo>
                      <a:pt x="754" y="1005"/>
                      <a:pt x="731" y="959"/>
                      <a:pt x="708" y="914"/>
                    </a:cubicBezTo>
                    <a:cubicBezTo>
                      <a:pt x="663" y="708"/>
                      <a:pt x="640" y="503"/>
                      <a:pt x="640" y="275"/>
                    </a:cubicBezTo>
                    <a:cubicBezTo>
                      <a:pt x="640" y="206"/>
                      <a:pt x="571" y="115"/>
                      <a:pt x="503" y="69"/>
                    </a:cubicBezTo>
                    <a:cubicBezTo>
                      <a:pt x="457" y="24"/>
                      <a:pt x="389" y="1"/>
                      <a:pt x="32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866" name="Google Shape;1866;p23"/>
            <p:cNvSpPr/>
            <p:nvPr/>
          </p:nvSpPr>
          <p:spPr>
            <a:xfrm flipH="1">
              <a:off x="8521837" y="19585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67" name="Google Shape;1867;p23"/>
            <p:cNvSpPr/>
            <p:nvPr/>
          </p:nvSpPr>
          <p:spPr>
            <a:xfrm flipH="1">
              <a:off x="7126450" y="11601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68" name="Google Shape;1868;p23"/>
            <p:cNvSpPr/>
            <p:nvPr/>
          </p:nvSpPr>
          <p:spPr>
            <a:xfrm>
              <a:off x="6391447" y="108365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69" name="Google Shape;1869;p23"/>
            <p:cNvSpPr/>
            <p:nvPr/>
          </p:nvSpPr>
          <p:spPr>
            <a:xfrm>
              <a:off x="7675410" y="87738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870" name="Google Shape;1870;p23"/>
            <p:cNvGrpSpPr/>
            <p:nvPr/>
          </p:nvGrpSpPr>
          <p:grpSpPr>
            <a:xfrm rot="2265940">
              <a:off x="9290835" y="854908"/>
              <a:ext cx="291689" cy="364463"/>
              <a:chOff x="4896454" y="199085"/>
              <a:chExt cx="358499" cy="447941"/>
            </a:xfrm>
          </p:grpSpPr>
          <p:sp>
            <p:nvSpPr>
              <p:cNvPr id="1871" name="Google Shape;1871;p23"/>
              <p:cNvSpPr/>
              <p:nvPr/>
            </p:nvSpPr>
            <p:spPr>
              <a:xfrm>
                <a:off x="4923619" y="395269"/>
                <a:ext cx="46897" cy="39518"/>
              </a:xfrm>
              <a:custGeom>
                <a:avLst/>
                <a:gdLst/>
                <a:ahLst/>
                <a:cxnLst/>
                <a:rect l="l" t="t" r="r" b="b"/>
                <a:pathLst>
                  <a:path w="1735" h="1462" extrusionOk="0">
                    <a:moveTo>
                      <a:pt x="868" y="1"/>
                    </a:moveTo>
                    <a:cubicBezTo>
                      <a:pt x="754" y="24"/>
                      <a:pt x="662" y="46"/>
                      <a:pt x="548" y="115"/>
                    </a:cubicBezTo>
                    <a:cubicBezTo>
                      <a:pt x="480" y="161"/>
                      <a:pt x="388" y="206"/>
                      <a:pt x="320" y="275"/>
                    </a:cubicBezTo>
                    <a:cubicBezTo>
                      <a:pt x="251" y="320"/>
                      <a:pt x="183" y="389"/>
                      <a:pt x="137" y="457"/>
                    </a:cubicBezTo>
                    <a:cubicBezTo>
                      <a:pt x="69" y="526"/>
                      <a:pt x="23" y="640"/>
                      <a:pt x="0" y="754"/>
                    </a:cubicBezTo>
                    <a:cubicBezTo>
                      <a:pt x="0" y="754"/>
                      <a:pt x="0" y="777"/>
                      <a:pt x="0" y="800"/>
                    </a:cubicBezTo>
                    <a:cubicBezTo>
                      <a:pt x="0" y="845"/>
                      <a:pt x="0" y="914"/>
                      <a:pt x="23" y="959"/>
                    </a:cubicBezTo>
                    <a:cubicBezTo>
                      <a:pt x="23" y="1051"/>
                      <a:pt x="69" y="1142"/>
                      <a:pt x="137" y="1211"/>
                    </a:cubicBezTo>
                    <a:cubicBezTo>
                      <a:pt x="183" y="1302"/>
                      <a:pt x="297" y="1348"/>
                      <a:pt x="388" y="1393"/>
                    </a:cubicBezTo>
                    <a:cubicBezTo>
                      <a:pt x="457" y="1439"/>
                      <a:pt x="548" y="1439"/>
                      <a:pt x="639" y="1462"/>
                    </a:cubicBezTo>
                    <a:lnTo>
                      <a:pt x="890" y="1462"/>
                    </a:lnTo>
                    <a:cubicBezTo>
                      <a:pt x="982" y="1439"/>
                      <a:pt x="1073" y="1393"/>
                      <a:pt x="1164" y="1348"/>
                    </a:cubicBezTo>
                    <a:cubicBezTo>
                      <a:pt x="1256" y="1325"/>
                      <a:pt x="1324" y="1256"/>
                      <a:pt x="1393" y="1188"/>
                    </a:cubicBezTo>
                    <a:cubicBezTo>
                      <a:pt x="1461" y="1119"/>
                      <a:pt x="1552" y="1074"/>
                      <a:pt x="1598" y="1005"/>
                    </a:cubicBezTo>
                    <a:cubicBezTo>
                      <a:pt x="1667" y="891"/>
                      <a:pt x="1735" y="754"/>
                      <a:pt x="1735" y="640"/>
                    </a:cubicBezTo>
                    <a:cubicBezTo>
                      <a:pt x="1735" y="571"/>
                      <a:pt x="1712" y="526"/>
                      <a:pt x="1689" y="457"/>
                    </a:cubicBezTo>
                    <a:cubicBezTo>
                      <a:pt x="1667" y="412"/>
                      <a:pt x="1644" y="366"/>
                      <a:pt x="1621" y="320"/>
                    </a:cubicBezTo>
                    <a:cubicBezTo>
                      <a:pt x="1575" y="252"/>
                      <a:pt x="1507" y="183"/>
                      <a:pt x="1461" y="138"/>
                    </a:cubicBezTo>
                    <a:cubicBezTo>
                      <a:pt x="1324" y="46"/>
                      <a:pt x="1164" y="1"/>
                      <a:pt x="100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72" name="Google Shape;1872;p23"/>
              <p:cNvSpPr/>
              <p:nvPr/>
            </p:nvSpPr>
            <p:spPr>
              <a:xfrm>
                <a:off x="5076014" y="266957"/>
                <a:ext cx="172154" cy="186345"/>
              </a:xfrm>
              <a:custGeom>
                <a:avLst/>
                <a:gdLst/>
                <a:ahLst/>
                <a:cxnLst/>
                <a:rect l="l" t="t" r="r" b="b"/>
                <a:pathLst>
                  <a:path w="6369" h="6894" extrusionOk="0">
                    <a:moveTo>
                      <a:pt x="2283" y="0"/>
                    </a:moveTo>
                    <a:cubicBezTo>
                      <a:pt x="2214" y="0"/>
                      <a:pt x="2146" y="0"/>
                      <a:pt x="2077" y="23"/>
                    </a:cubicBezTo>
                    <a:cubicBezTo>
                      <a:pt x="1917" y="46"/>
                      <a:pt x="1780" y="91"/>
                      <a:pt x="1575" y="183"/>
                    </a:cubicBezTo>
                    <a:cubicBezTo>
                      <a:pt x="1438" y="228"/>
                      <a:pt x="1301" y="297"/>
                      <a:pt x="1164" y="388"/>
                    </a:cubicBezTo>
                    <a:cubicBezTo>
                      <a:pt x="1096" y="434"/>
                      <a:pt x="1004" y="480"/>
                      <a:pt x="936" y="525"/>
                    </a:cubicBezTo>
                    <a:cubicBezTo>
                      <a:pt x="867" y="594"/>
                      <a:pt x="799" y="639"/>
                      <a:pt x="753" y="708"/>
                    </a:cubicBezTo>
                    <a:lnTo>
                      <a:pt x="708" y="753"/>
                    </a:lnTo>
                    <a:cubicBezTo>
                      <a:pt x="594" y="890"/>
                      <a:pt x="502" y="1004"/>
                      <a:pt x="434" y="1119"/>
                    </a:cubicBezTo>
                    <a:cubicBezTo>
                      <a:pt x="388" y="1164"/>
                      <a:pt x="320" y="1233"/>
                      <a:pt x="297" y="1324"/>
                    </a:cubicBezTo>
                    <a:cubicBezTo>
                      <a:pt x="274" y="1393"/>
                      <a:pt x="251" y="1438"/>
                      <a:pt x="251" y="1507"/>
                    </a:cubicBezTo>
                    <a:cubicBezTo>
                      <a:pt x="228" y="1552"/>
                      <a:pt x="206" y="1598"/>
                      <a:pt x="183" y="1621"/>
                    </a:cubicBezTo>
                    <a:cubicBezTo>
                      <a:pt x="183" y="1666"/>
                      <a:pt x="160" y="1689"/>
                      <a:pt x="160" y="1735"/>
                    </a:cubicBezTo>
                    <a:cubicBezTo>
                      <a:pt x="137" y="1826"/>
                      <a:pt x="114" y="1918"/>
                      <a:pt x="91" y="1986"/>
                    </a:cubicBezTo>
                    <a:lnTo>
                      <a:pt x="91" y="2032"/>
                    </a:lnTo>
                    <a:cubicBezTo>
                      <a:pt x="69" y="2146"/>
                      <a:pt x="23" y="2328"/>
                      <a:pt x="23" y="2511"/>
                    </a:cubicBezTo>
                    <a:cubicBezTo>
                      <a:pt x="0" y="2671"/>
                      <a:pt x="23" y="2853"/>
                      <a:pt x="69" y="3013"/>
                    </a:cubicBezTo>
                    <a:lnTo>
                      <a:pt x="91" y="3150"/>
                    </a:lnTo>
                    <a:cubicBezTo>
                      <a:pt x="91" y="3241"/>
                      <a:pt x="114" y="3333"/>
                      <a:pt x="137" y="3424"/>
                    </a:cubicBezTo>
                    <a:cubicBezTo>
                      <a:pt x="160" y="3584"/>
                      <a:pt x="206" y="3744"/>
                      <a:pt x="251" y="3903"/>
                    </a:cubicBezTo>
                    <a:lnTo>
                      <a:pt x="274" y="3926"/>
                    </a:lnTo>
                    <a:cubicBezTo>
                      <a:pt x="320" y="4086"/>
                      <a:pt x="365" y="4223"/>
                      <a:pt x="434" y="4360"/>
                    </a:cubicBezTo>
                    <a:cubicBezTo>
                      <a:pt x="548" y="4588"/>
                      <a:pt x="685" y="4793"/>
                      <a:pt x="822" y="4976"/>
                    </a:cubicBezTo>
                    <a:lnTo>
                      <a:pt x="913" y="5136"/>
                    </a:lnTo>
                    <a:cubicBezTo>
                      <a:pt x="1050" y="5318"/>
                      <a:pt x="1210" y="5501"/>
                      <a:pt x="1438" y="5684"/>
                    </a:cubicBezTo>
                    <a:cubicBezTo>
                      <a:pt x="1529" y="5752"/>
                      <a:pt x="1621" y="5843"/>
                      <a:pt x="1735" y="5912"/>
                    </a:cubicBezTo>
                    <a:cubicBezTo>
                      <a:pt x="1780" y="6026"/>
                      <a:pt x="1849" y="6117"/>
                      <a:pt x="1986" y="6209"/>
                    </a:cubicBezTo>
                    <a:cubicBezTo>
                      <a:pt x="2077" y="6254"/>
                      <a:pt x="2169" y="6300"/>
                      <a:pt x="2237" y="6368"/>
                    </a:cubicBezTo>
                    <a:lnTo>
                      <a:pt x="2305" y="6414"/>
                    </a:lnTo>
                    <a:lnTo>
                      <a:pt x="2351" y="6437"/>
                    </a:lnTo>
                    <a:cubicBezTo>
                      <a:pt x="2465" y="6505"/>
                      <a:pt x="2579" y="6574"/>
                      <a:pt x="2716" y="6642"/>
                    </a:cubicBezTo>
                    <a:cubicBezTo>
                      <a:pt x="2808" y="6688"/>
                      <a:pt x="2922" y="6734"/>
                      <a:pt x="3013" y="6779"/>
                    </a:cubicBezTo>
                    <a:cubicBezTo>
                      <a:pt x="3173" y="6825"/>
                      <a:pt x="3333" y="6848"/>
                      <a:pt x="3492" y="6871"/>
                    </a:cubicBezTo>
                    <a:cubicBezTo>
                      <a:pt x="3652" y="6871"/>
                      <a:pt x="3789" y="6893"/>
                      <a:pt x="3949" y="6893"/>
                    </a:cubicBezTo>
                    <a:cubicBezTo>
                      <a:pt x="4109" y="6893"/>
                      <a:pt x="4268" y="6871"/>
                      <a:pt x="4428" y="6871"/>
                    </a:cubicBezTo>
                    <a:cubicBezTo>
                      <a:pt x="4542" y="6848"/>
                      <a:pt x="4702" y="6825"/>
                      <a:pt x="4862" y="6779"/>
                    </a:cubicBezTo>
                    <a:cubicBezTo>
                      <a:pt x="4953" y="6756"/>
                      <a:pt x="4999" y="6734"/>
                      <a:pt x="5067" y="6711"/>
                    </a:cubicBezTo>
                    <a:cubicBezTo>
                      <a:pt x="5113" y="6688"/>
                      <a:pt x="5136" y="6665"/>
                      <a:pt x="5159" y="6665"/>
                    </a:cubicBezTo>
                    <a:lnTo>
                      <a:pt x="5181" y="6642"/>
                    </a:lnTo>
                    <a:cubicBezTo>
                      <a:pt x="5250" y="6620"/>
                      <a:pt x="5318" y="6597"/>
                      <a:pt x="5364" y="6551"/>
                    </a:cubicBezTo>
                    <a:cubicBezTo>
                      <a:pt x="5410" y="6505"/>
                      <a:pt x="5433" y="6437"/>
                      <a:pt x="5455" y="6391"/>
                    </a:cubicBezTo>
                    <a:cubicBezTo>
                      <a:pt x="5478" y="6391"/>
                      <a:pt x="5501" y="6368"/>
                      <a:pt x="5524" y="6346"/>
                    </a:cubicBezTo>
                    <a:cubicBezTo>
                      <a:pt x="5661" y="6277"/>
                      <a:pt x="5775" y="6186"/>
                      <a:pt x="5889" y="6049"/>
                    </a:cubicBezTo>
                    <a:cubicBezTo>
                      <a:pt x="5958" y="5958"/>
                      <a:pt x="6003" y="5866"/>
                      <a:pt x="6049" y="5752"/>
                    </a:cubicBezTo>
                    <a:cubicBezTo>
                      <a:pt x="6094" y="5638"/>
                      <a:pt x="6163" y="5501"/>
                      <a:pt x="6209" y="5364"/>
                    </a:cubicBezTo>
                    <a:cubicBezTo>
                      <a:pt x="6254" y="5227"/>
                      <a:pt x="6277" y="5090"/>
                      <a:pt x="6300" y="4953"/>
                    </a:cubicBezTo>
                    <a:lnTo>
                      <a:pt x="6323" y="4839"/>
                    </a:lnTo>
                    <a:cubicBezTo>
                      <a:pt x="6346" y="4771"/>
                      <a:pt x="6368" y="4702"/>
                      <a:pt x="6368" y="4634"/>
                    </a:cubicBezTo>
                    <a:cubicBezTo>
                      <a:pt x="6368" y="4565"/>
                      <a:pt x="6368" y="4474"/>
                      <a:pt x="6368" y="4383"/>
                    </a:cubicBezTo>
                    <a:lnTo>
                      <a:pt x="6346" y="4337"/>
                    </a:lnTo>
                    <a:cubicBezTo>
                      <a:pt x="6346" y="4291"/>
                      <a:pt x="6346" y="4223"/>
                      <a:pt x="6346" y="4177"/>
                    </a:cubicBezTo>
                    <a:cubicBezTo>
                      <a:pt x="6346" y="4086"/>
                      <a:pt x="6323" y="3995"/>
                      <a:pt x="6323" y="3926"/>
                    </a:cubicBezTo>
                    <a:cubicBezTo>
                      <a:pt x="6323" y="3835"/>
                      <a:pt x="6300" y="3766"/>
                      <a:pt x="6277" y="3698"/>
                    </a:cubicBezTo>
                    <a:cubicBezTo>
                      <a:pt x="6277" y="3629"/>
                      <a:pt x="6254" y="3561"/>
                      <a:pt x="6254" y="3492"/>
                    </a:cubicBezTo>
                    <a:cubicBezTo>
                      <a:pt x="6231" y="3447"/>
                      <a:pt x="6231" y="3401"/>
                      <a:pt x="6231" y="3355"/>
                    </a:cubicBezTo>
                    <a:cubicBezTo>
                      <a:pt x="6231" y="3333"/>
                      <a:pt x="6231" y="3287"/>
                      <a:pt x="6209" y="3264"/>
                    </a:cubicBezTo>
                    <a:lnTo>
                      <a:pt x="6209" y="3219"/>
                    </a:lnTo>
                    <a:cubicBezTo>
                      <a:pt x="6186" y="3150"/>
                      <a:pt x="6186" y="3082"/>
                      <a:pt x="6163" y="3013"/>
                    </a:cubicBezTo>
                    <a:cubicBezTo>
                      <a:pt x="6163" y="2945"/>
                      <a:pt x="6140" y="2876"/>
                      <a:pt x="6117" y="2785"/>
                    </a:cubicBezTo>
                    <a:cubicBezTo>
                      <a:pt x="6094" y="2716"/>
                      <a:pt x="6072" y="2625"/>
                      <a:pt x="6049" y="2534"/>
                    </a:cubicBezTo>
                    <a:cubicBezTo>
                      <a:pt x="6003" y="2465"/>
                      <a:pt x="5980" y="2397"/>
                      <a:pt x="5935" y="2328"/>
                    </a:cubicBezTo>
                    <a:lnTo>
                      <a:pt x="5866" y="2214"/>
                    </a:lnTo>
                    <a:cubicBezTo>
                      <a:pt x="5775" y="2077"/>
                      <a:pt x="5706" y="1940"/>
                      <a:pt x="5592" y="1803"/>
                    </a:cubicBezTo>
                    <a:cubicBezTo>
                      <a:pt x="5569" y="1758"/>
                      <a:pt x="5524" y="1689"/>
                      <a:pt x="5478" y="1644"/>
                    </a:cubicBezTo>
                    <a:lnTo>
                      <a:pt x="5433" y="1598"/>
                    </a:lnTo>
                    <a:cubicBezTo>
                      <a:pt x="5410" y="1552"/>
                      <a:pt x="5364" y="1529"/>
                      <a:pt x="5341" y="1484"/>
                    </a:cubicBezTo>
                    <a:cubicBezTo>
                      <a:pt x="5318" y="1461"/>
                      <a:pt x="5273" y="1415"/>
                      <a:pt x="5250" y="1370"/>
                    </a:cubicBezTo>
                    <a:cubicBezTo>
                      <a:pt x="4908" y="1004"/>
                      <a:pt x="4474" y="753"/>
                      <a:pt x="4177" y="594"/>
                    </a:cubicBezTo>
                    <a:lnTo>
                      <a:pt x="4177" y="594"/>
                    </a:lnTo>
                    <a:lnTo>
                      <a:pt x="4223" y="639"/>
                    </a:lnTo>
                    <a:lnTo>
                      <a:pt x="4154" y="594"/>
                    </a:lnTo>
                    <a:lnTo>
                      <a:pt x="3926" y="457"/>
                    </a:lnTo>
                    <a:cubicBezTo>
                      <a:pt x="3812" y="388"/>
                      <a:pt x="3675" y="320"/>
                      <a:pt x="3538" y="274"/>
                    </a:cubicBezTo>
                    <a:cubicBezTo>
                      <a:pt x="3401" y="206"/>
                      <a:pt x="3264" y="160"/>
                      <a:pt x="3127" y="114"/>
                    </a:cubicBezTo>
                    <a:cubicBezTo>
                      <a:pt x="2945" y="69"/>
                      <a:pt x="2762" y="23"/>
                      <a:pt x="2602" y="23"/>
                    </a:cubicBezTo>
                    <a:cubicBezTo>
                      <a:pt x="2534" y="0"/>
                      <a:pt x="2465" y="0"/>
                      <a:pt x="2374"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73" name="Google Shape;1873;p23"/>
              <p:cNvSpPr/>
              <p:nvPr/>
            </p:nvSpPr>
            <p:spPr>
              <a:xfrm>
                <a:off x="5144481" y="598886"/>
                <a:ext cx="46924" cy="42843"/>
              </a:xfrm>
              <a:custGeom>
                <a:avLst/>
                <a:gdLst/>
                <a:ahLst/>
                <a:cxnLst/>
                <a:rect l="l" t="t" r="r" b="b"/>
                <a:pathLst>
                  <a:path w="1736" h="1585" extrusionOk="0">
                    <a:moveTo>
                      <a:pt x="845" y="0"/>
                    </a:moveTo>
                    <a:cubicBezTo>
                      <a:pt x="777" y="0"/>
                      <a:pt x="731" y="0"/>
                      <a:pt x="663" y="23"/>
                    </a:cubicBezTo>
                    <a:cubicBezTo>
                      <a:pt x="571" y="23"/>
                      <a:pt x="480" y="69"/>
                      <a:pt x="412" y="91"/>
                    </a:cubicBezTo>
                    <a:cubicBezTo>
                      <a:pt x="366" y="114"/>
                      <a:pt x="343" y="137"/>
                      <a:pt x="320" y="137"/>
                    </a:cubicBezTo>
                    <a:cubicBezTo>
                      <a:pt x="275" y="183"/>
                      <a:pt x="229" y="206"/>
                      <a:pt x="183" y="228"/>
                    </a:cubicBezTo>
                    <a:cubicBezTo>
                      <a:pt x="92" y="320"/>
                      <a:pt x="24" y="434"/>
                      <a:pt x="24" y="571"/>
                    </a:cubicBezTo>
                    <a:cubicBezTo>
                      <a:pt x="1" y="616"/>
                      <a:pt x="1" y="662"/>
                      <a:pt x="24" y="731"/>
                    </a:cubicBezTo>
                    <a:cubicBezTo>
                      <a:pt x="24" y="753"/>
                      <a:pt x="24" y="776"/>
                      <a:pt x="24" y="822"/>
                    </a:cubicBezTo>
                    <a:cubicBezTo>
                      <a:pt x="46" y="845"/>
                      <a:pt x="46" y="868"/>
                      <a:pt x="46" y="890"/>
                    </a:cubicBezTo>
                    <a:cubicBezTo>
                      <a:pt x="92" y="1004"/>
                      <a:pt x="138" y="1096"/>
                      <a:pt x="206" y="1187"/>
                    </a:cubicBezTo>
                    <a:cubicBezTo>
                      <a:pt x="275" y="1278"/>
                      <a:pt x="343" y="1347"/>
                      <a:pt x="434" y="1415"/>
                    </a:cubicBezTo>
                    <a:cubicBezTo>
                      <a:pt x="503" y="1461"/>
                      <a:pt x="571" y="1507"/>
                      <a:pt x="640" y="1529"/>
                    </a:cubicBezTo>
                    <a:cubicBezTo>
                      <a:pt x="731" y="1575"/>
                      <a:pt x="845" y="1575"/>
                      <a:pt x="937" y="1575"/>
                    </a:cubicBezTo>
                    <a:cubicBezTo>
                      <a:pt x="963" y="1582"/>
                      <a:pt x="992" y="1585"/>
                      <a:pt x="1022" y="1585"/>
                    </a:cubicBezTo>
                    <a:cubicBezTo>
                      <a:pt x="1093" y="1585"/>
                      <a:pt x="1169" y="1568"/>
                      <a:pt x="1233" y="1552"/>
                    </a:cubicBezTo>
                    <a:cubicBezTo>
                      <a:pt x="1325" y="1529"/>
                      <a:pt x="1393" y="1484"/>
                      <a:pt x="1484" y="1438"/>
                    </a:cubicBezTo>
                    <a:cubicBezTo>
                      <a:pt x="1553" y="1393"/>
                      <a:pt x="1621" y="1301"/>
                      <a:pt x="1667" y="1210"/>
                    </a:cubicBezTo>
                    <a:cubicBezTo>
                      <a:pt x="1735" y="1073"/>
                      <a:pt x="1735" y="890"/>
                      <a:pt x="1735" y="731"/>
                    </a:cubicBezTo>
                    <a:cubicBezTo>
                      <a:pt x="1713" y="571"/>
                      <a:pt x="1621" y="434"/>
                      <a:pt x="1507" y="320"/>
                    </a:cubicBezTo>
                    <a:cubicBezTo>
                      <a:pt x="1439" y="251"/>
                      <a:pt x="1347" y="160"/>
                      <a:pt x="1256" y="114"/>
                    </a:cubicBezTo>
                    <a:cubicBezTo>
                      <a:pt x="1142" y="46"/>
                      <a:pt x="982" y="0"/>
                      <a:pt x="8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74" name="Google Shape;1874;p23"/>
              <p:cNvSpPr/>
              <p:nvPr/>
            </p:nvSpPr>
            <p:spPr>
              <a:xfrm>
                <a:off x="5162375" y="358265"/>
                <a:ext cx="43843" cy="48519"/>
              </a:xfrm>
              <a:custGeom>
                <a:avLst/>
                <a:gdLst/>
                <a:ahLst/>
                <a:cxnLst/>
                <a:rect l="l" t="t" r="r" b="b"/>
                <a:pathLst>
                  <a:path w="1622" h="1795" extrusionOk="0">
                    <a:moveTo>
                      <a:pt x="229" y="0"/>
                    </a:moveTo>
                    <a:cubicBezTo>
                      <a:pt x="206" y="0"/>
                      <a:pt x="160" y="23"/>
                      <a:pt x="138" y="23"/>
                    </a:cubicBezTo>
                    <a:cubicBezTo>
                      <a:pt x="46" y="69"/>
                      <a:pt x="1" y="183"/>
                      <a:pt x="46" y="297"/>
                    </a:cubicBezTo>
                    <a:cubicBezTo>
                      <a:pt x="92" y="434"/>
                      <a:pt x="160" y="571"/>
                      <a:pt x="229" y="708"/>
                    </a:cubicBezTo>
                    <a:cubicBezTo>
                      <a:pt x="320" y="891"/>
                      <a:pt x="412" y="1050"/>
                      <a:pt x="548" y="1210"/>
                    </a:cubicBezTo>
                    <a:cubicBezTo>
                      <a:pt x="640" y="1324"/>
                      <a:pt x="754" y="1415"/>
                      <a:pt x="868" y="1530"/>
                    </a:cubicBezTo>
                    <a:cubicBezTo>
                      <a:pt x="982" y="1621"/>
                      <a:pt x="1142" y="1712"/>
                      <a:pt x="1302" y="1781"/>
                    </a:cubicBezTo>
                    <a:cubicBezTo>
                      <a:pt x="1326" y="1790"/>
                      <a:pt x="1350" y="1795"/>
                      <a:pt x="1374" y="1795"/>
                    </a:cubicBezTo>
                    <a:cubicBezTo>
                      <a:pt x="1461" y="1795"/>
                      <a:pt x="1540" y="1733"/>
                      <a:pt x="1576" y="1644"/>
                    </a:cubicBezTo>
                    <a:cubicBezTo>
                      <a:pt x="1621" y="1530"/>
                      <a:pt x="1576" y="1415"/>
                      <a:pt x="1461" y="1370"/>
                    </a:cubicBezTo>
                    <a:cubicBezTo>
                      <a:pt x="1416" y="1347"/>
                      <a:pt x="1347" y="1324"/>
                      <a:pt x="1302" y="1301"/>
                    </a:cubicBezTo>
                    <a:cubicBezTo>
                      <a:pt x="1188" y="1233"/>
                      <a:pt x="1051" y="1142"/>
                      <a:pt x="959" y="1027"/>
                    </a:cubicBezTo>
                    <a:cubicBezTo>
                      <a:pt x="845" y="936"/>
                      <a:pt x="754" y="822"/>
                      <a:pt x="663" y="685"/>
                    </a:cubicBezTo>
                    <a:cubicBezTo>
                      <a:pt x="571" y="525"/>
                      <a:pt x="480" y="320"/>
                      <a:pt x="412" y="114"/>
                    </a:cubicBezTo>
                    <a:cubicBezTo>
                      <a:pt x="366" y="46"/>
                      <a:pt x="297" y="0"/>
                      <a:pt x="229"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75" name="Google Shape;1875;p23"/>
              <p:cNvSpPr/>
              <p:nvPr/>
            </p:nvSpPr>
            <p:spPr>
              <a:xfrm>
                <a:off x="5102531" y="298420"/>
                <a:ext cx="69143" cy="128690"/>
              </a:xfrm>
              <a:custGeom>
                <a:avLst/>
                <a:gdLst/>
                <a:ahLst/>
                <a:cxnLst/>
                <a:rect l="l" t="t" r="r" b="b"/>
                <a:pathLst>
                  <a:path w="2558" h="4761" extrusionOk="0">
                    <a:moveTo>
                      <a:pt x="571" y="0"/>
                    </a:moveTo>
                    <a:cubicBezTo>
                      <a:pt x="480" y="0"/>
                      <a:pt x="366" y="23"/>
                      <a:pt x="297" y="92"/>
                    </a:cubicBezTo>
                    <a:cubicBezTo>
                      <a:pt x="183" y="183"/>
                      <a:pt x="160" y="274"/>
                      <a:pt x="138" y="388"/>
                    </a:cubicBezTo>
                    <a:cubicBezTo>
                      <a:pt x="92" y="594"/>
                      <a:pt x="46" y="776"/>
                      <a:pt x="23" y="982"/>
                    </a:cubicBezTo>
                    <a:cubicBezTo>
                      <a:pt x="1" y="1187"/>
                      <a:pt x="23" y="1393"/>
                      <a:pt x="46" y="1598"/>
                    </a:cubicBezTo>
                    <a:cubicBezTo>
                      <a:pt x="46" y="1781"/>
                      <a:pt x="69" y="1963"/>
                      <a:pt x="92" y="2146"/>
                    </a:cubicBezTo>
                    <a:cubicBezTo>
                      <a:pt x="138" y="2351"/>
                      <a:pt x="206" y="2580"/>
                      <a:pt x="275" y="2785"/>
                    </a:cubicBezTo>
                    <a:cubicBezTo>
                      <a:pt x="389" y="3173"/>
                      <a:pt x="594" y="3515"/>
                      <a:pt x="799" y="3858"/>
                    </a:cubicBezTo>
                    <a:cubicBezTo>
                      <a:pt x="914" y="4040"/>
                      <a:pt x="1051" y="4200"/>
                      <a:pt x="1210" y="4360"/>
                    </a:cubicBezTo>
                    <a:cubicBezTo>
                      <a:pt x="1393" y="4520"/>
                      <a:pt x="1576" y="4611"/>
                      <a:pt x="1804" y="4725"/>
                    </a:cubicBezTo>
                    <a:cubicBezTo>
                      <a:pt x="1859" y="4750"/>
                      <a:pt x="1919" y="4761"/>
                      <a:pt x="1979" y="4761"/>
                    </a:cubicBezTo>
                    <a:cubicBezTo>
                      <a:pt x="2145" y="4761"/>
                      <a:pt x="2314" y="4676"/>
                      <a:pt x="2397" y="4542"/>
                    </a:cubicBezTo>
                    <a:cubicBezTo>
                      <a:pt x="2557" y="4337"/>
                      <a:pt x="2534" y="3972"/>
                      <a:pt x="2283" y="3835"/>
                    </a:cubicBezTo>
                    <a:cubicBezTo>
                      <a:pt x="2123" y="3721"/>
                      <a:pt x="1986" y="3607"/>
                      <a:pt x="1849" y="3493"/>
                    </a:cubicBezTo>
                    <a:cubicBezTo>
                      <a:pt x="1690" y="3310"/>
                      <a:pt x="1553" y="3127"/>
                      <a:pt x="1439" y="2945"/>
                    </a:cubicBezTo>
                    <a:cubicBezTo>
                      <a:pt x="1279" y="2694"/>
                      <a:pt x="1165" y="2420"/>
                      <a:pt x="1096" y="2169"/>
                    </a:cubicBezTo>
                    <a:cubicBezTo>
                      <a:pt x="1005" y="1826"/>
                      <a:pt x="959" y="1484"/>
                      <a:pt x="936" y="1164"/>
                    </a:cubicBezTo>
                    <a:cubicBezTo>
                      <a:pt x="936" y="936"/>
                      <a:pt x="982" y="708"/>
                      <a:pt x="1028" y="502"/>
                    </a:cubicBezTo>
                    <a:cubicBezTo>
                      <a:pt x="1073" y="388"/>
                      <a:pt x="1005" y="251"/>
                      <a:pt x="936" y="160"/>
                    </a:cubicBezTo>
                    <a:cubicBezTo>
                      <a:pt x="868" y="69"/>
                      <a:pt x="754" y="0"/>
                      <a:pt x="640"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76" name="Google Shape;1876;p23"/>
              <p:cNvSpPr/>
              <p:nvPr/>
            </p:nvSpPr>
            <p:spPr>
              <a:xfrm>
                <a:off x="4900779" y="205248"/>
                <a:ext cx="97524" cy="93605"/>
              </a:xfrm>
              <a:custGeom>
                <a:avLst/>
                <a:gdLst/>
                <a:ahLst/>
                <a:cxnLst/>
                <a:rect l="l" t="t" r="r" b="b"/>
                <a:pathLst>
                  <a:path w="3608" h="3463" extrusionOk="0">
                    <a:moveTo>
                      <a:pt x="1644" y="1"/>
                    </a:moveTo>
                    <a:cubicBezTo>
                      <a:pt x="1462" y="1"/>
                      <a:pt x="1302" y="23"/>
                      <a:pt x="1119" y="69"/>
                    </a:cubicBezTo>
                    <a:cubicBezTo>
                      <a:pt x="1005" y="115"/>
                      <a:pt x="891" y="160"/>
                      <a:pt x="777" y="252"/>
                    </a:cubicBezTo>
                    <a:cubicBezTo>
                      <a:pt x="731" y="297"/>
                      <a:pt x="685" y="320"/>
                      <a:pt x="663" y="366"/>
                    </a:cubicBezTo>
                    <a:cubicBezTo>
                      <a:pt x="571" y="457"/>
                      <a:pt x="503" y="548"/>
                      <a:pt x="503" y="663"/>
                    </a:cubicBezTo>
                    <a:cubicBezTo>
                      <a:pt x="434" y="754"/>
                      <a:pt x="366" y="822"/>
                      <a:pt x="297" y="914"/>
                    </a:cubicBezTo>
                    <a:cubicBezTo>
                      <a:pt x="229" y="1028"/>
                      <a:pt x="183" y="1142"/>
                      <a:pt x="138" y="1256"/>
                    </a:cubicBezTo>
                    <a:cubicBezTo>
                      <a:pt x="138" y="1256"/>
                      <a:pt x="138" y="1279"/>
                      <a:pt x="138" y="1279"/>
                    </a:cubicBezTo>
                    <a:cubicBezTo>
                      <a:pt x="115" y="1347"/>
                      <a:pt x="69" y="1393"/>
                      <a:pt x="46" y="1461"/>
                    </a:cubicBezTo>
                    <a:cubicBezTo>
                      <a:pt x="24" y="1530"/>
                      <a:pt x="24" y="1621"/>
                      <a:pt x="1" y="1690"/>
                    </a:cubicBezTo>
                    <a:cubicBezTo>
                      <a:pt x="1" y="1804"/>
                      <a:pt x="24" y="1895"/>
                      <a:pt x="46" y="2009"/>
                    </a:cubicBezTo>
                    <a:cubicBezTo>
                      <a:pt x="92" y="2169"/>
                      <a:pt x="138" y="2329"/>
                      <a:pt x="206" y="2466"/>
                    </a:cubicBezTo>
                    <a:cubicBezTo>
                      <a:pt x="297" y="2603"/>
                      <a:pt x="412" y="2740"/>
                      <a:pt x="549" y="2877"/>
                    </a:cubicBezTo>
                    <a:cubicBezTo>
                      <a:pt x="663" y="2991"/>
                      <a:pt x="800" y="3105"/>
                      <a:pt x="959" y="3196"/>
                    </a:cubicBezTo>
                    <a:cubicBezTo>
                      <a:pt x="1119" y="3310"/>
                      <a:pt x="1279" y="3379"/>
                      <a:pt x="1462" y="3424"/>
                    </a:cubicBezTo>
                    <a:cubicBezTo>
                      <a:pt x="1582" y="3451"/>
                      <a:pt x="1694" y="3462"/>
                      <a:pt x="1808" y="3462"/>
                    </a:cubicBezTo>
                    <a:cubicBezTo>
                      <a:pt x="1889" y="3462"/>
                      <a:pt x="1970" y="3457"/>
                      <a:pt x="2055" y="3447"/>
                    </a:cubicBezTo>
                    <a:cubicBezTo>
                      <a:pt x="2397" y="3402"/>
                      <a:pt x="2740" y="3287"/>
                      <a:pt x="2991" y="3059"/>
                    </a:cubicBezTo>
                    <a:cubicBezTo>
                      <a:pt x="3242" y="2854"/>
                      <a:pt x="3447" y="2580"/>
                      <a:pt x="3539" y="2260"/>
                    </a:cubicBezTo>
                    <a:cubicBezTo>
                      <a:pt x="3584" y="2078"/>
                      <a:pt x="3607" y="1895"/>
                      <a:pt x="3607" y="1713"/>
                    </a:cubicBezTo>
                    <a:cubicBezTo>
                      <a:pt x="3607" y="1621"/>
                      <a:pt x="3607" y="1530"/>
                      <a:pt x="3584" y="1439"/>
                    </a:cubicBezTo>
                    <a:cubicBezTo>
                      <a:pt x="3584" y="1347"/>
                      <a:pt x="3539" y="1279"/>
                      <a:pt x="3516" y="1188"/>
                    </a:cubicBezTo>
                    <a:cubicBezTo>
                      <a:pt x="3447" y="959"/>
                      <a:pt x="3265" y="822"/>
                      <a:pt x="3105" y="685"/>
                    </a:cubicBezTo>
                    <a:cubicBezTo>
                      <a:pt x="3105" y="663"/>
                      <a:pt x="3082" y="663"/>
                      <a:pt x="3082" y="640"/>
                    </a:cubicBezTo>
                    <a:cubicBezTo>
                      <a:pt x="3059" y="571"/>
                      <a:pt x="3014" y="480"/>
                      <a:pt x="2945" y="434"/>
                    </a:cubicBezTo>
                    <a:cubicBezTo>
                      <a:pt x="2877" y="389"/>
                      <a:pt x="2808" y="343"/>
                      <a:pt x="2740" y="297"/>
                    </a:cubicBezTo>
                    <a:cubicBezTo>
                      <a:pt x="2694" y="275"/>
                      <a:pt x="2626" y="229"/>
                      <a:pt x="2557" y="206"/>
                    </a:cubicBezTo>
                    <a:cubicBezTo>
                      <a:pt x="2397" y="115"/>
                      <a:pt x="2238" y="46"/>
                      <a:pt x="205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77" name="Google Shape;1877;p23"/>
              <p:cNvSpPr/>
              <p:nvPr/>
            </p:nvSpPr>
            <p:spPr>
              <a:xfrm>
                <a:off x="4896454" y="199085"/>
                <a:ext cx="106768" cy="105931"/>
              </a:xfrm>
              <a:custGeom>
                <a:avLst/>
                <a:gdLst/>
                <a:ahLst/>
                <a:cxnLst/>
                <a:rect l="l" t="t" r="r" b="b"/>
                <a:pathLst>
                  <a:path w="3950" h="3919" extrusionOk="0">
                    <a:moveTo>
                      <a:pt x="2169" y="320"/>
                    </a:moveTo>
                    <a:cubicBezTo>
                      <a:pt x="2329" y="343"/>
                      <a:pt x="2466" y="388"/>
                      <a:pt x="2603" y="457"/>
                    </a:cubicBezTo>
                    <a:cubicBezTo>
                      <a:pt x="2740" y="503"/>
                      <a:pt x="2854" y="571"/>
                      <a:pt x="2968" y="640"/>
                    </a:cubicBezTo>
                    <a:cubicBezTo>
                      <a:pt x="3082" y="731"/>
                      <a:pt x="3174" y="845"/>
                      <a:pt x="3265" y="959"/>
                    </a:cubicBezTo>
                    <a:cubicBezTo>
                      <a:pt x="3356" y="1073"/>
                      <a:pt x="3425" y="1187"/>
                      <a:pt x="3470" y="1301"/>
                    </a:cubicBezTo>
                    <a:cubicBezTo>
                      <a:pt x="3539" y="1461"/>
                      <a:pt x="3585" y="1598"/>
                      <a:pt x="3607" y="1758"/>
                    </a:cubicBezTo>
                    <a:cubicBezTo>
                      <a:pt x="3607" y="1918"/>
                      <a:pt x="3607" y="2078"/>
                      <a:pt x="3585" y="2214"/>
                    </a:cubicBezTo>
                    <a:cubicBezTo>
                      <a:pt x="3585" y="2214"/>
                      <a:pt x="3585" y="2192"/>
                      <a:pt x="3585" y="2192"/>
                    </a:cubicBezTo>
                    <a:cubicBezTo>
                      <a:pt x="3562" y="2329"/>
                      <a:pt x="3539" y="2466"/>
                      <a:pt x="3470" y="2602"/>
                    </a:cubicBezTo>
                    <a:cubicBezTo>
                      <a:pt x="3425" y="2739"/>
                      <a:pt x="3356" y="2854"/>
                      <a:pt x="3265" y="2945"/>
                    </a:cubicBezTo>
                    <a:cubicBezTo>
                      <a:pt x="3174" y="3059"/>
                      <a:pt x="3082" y="3173"/>
                      <a:pt x="2968" y="3264"/>
                    </a:cubicBezTo>
                    <a:cubicBezTo>
                      <a:pt x="2854" y="3333"/>
                      <a:pt x="2740" y="3401"/>
                      <a:pt x="2626" y="3470"/>
                    </a:cubicBezTo>
                    <a:cubicBezTo>
                      <a:pt x="2489" y="3515"/>
                      <a:pt x="2329" y="3561"/>
                      <a:pt x="2169" y="3584"/>
                    </a:cubicBezTo>
                    <a:cubicBezTo>
                      <a:pt x="2089" y="3595"/>
                      <a:pt x="2010" y="3601"/>
                      <a:pt x="1930" y="3601"/>
                    </a:cubicBezTo>
                    <a:cubicBezTo>
                      <a:pt x="1850" y="3601"/>
                      <a:pt x="1770" y="3595"/>
                      <a:pt x="1690" y="3584"/>
                    </a:cubicBezTo>
                    <a:lnTo>
                      <a:pt x="1736" y="3584"/>
                    </a:lnTo>
                    <a:cubicBezTo>
                      <a:pt x="1599" y="3561"/>
                      <a:pt x="1462" y="3515"/>
                      <a:pt x="1325" y="3470"/>
                    </a:cubicBezTo>
                    <a:cubicBezTo>
                      <a:pt x="1188" y="3401"/>
                      <a:pt x="1074" y="3333"/>
                      <a:pt x="960" y="3264"/>
                    </a:cubicBezTo>
                    <a:cubicBezTo>
                      <a:pt x="845" y="3173"/>
                      <a:pt x="754" y="3059"/>
                      <a:pt x="663" y="2945"/>
                    </a:cubicBezTo>
                    <a:cubicBezTo>
                      <a:pt x="572" y="2831"/>
                      <a:pt x="503" y="2717"/>
                      <a:pt x="457" y="2580"/>
                    </a:cubicBezTo>
                    <a:cubicBezTo>
                      <a:pt x="389" y="2443"/>
                      <a:pt x="366" y="2306"/>
                      <a:pt x="343" y="2169"/>
                    </a:cubicBezTo>
                    <a:cubicBezTo>
                      <a:pt x="343" y="2100"/>
                      <a:pt x="321" y="2009"/>
                      <a:pt x="321" y="1941"/>
                    </a:cubicBezTo>
                    <a:cubicBezTo>
                      <a:pt x="321" y="1872"/>
                      <a:pt x="343" y="1804"/>
                      <a:pt x="343" y="1735"/>
                    </a:cubicBezTo>
                    <a:cubicBezTo>
                      <a:pt x="366" y="1598"/>
                      <a:pt x="389" y="1484"/>
                      <a:pt x="457" y="1347"/>
                    </a:cubicBezTo>
                    <a:cubicBezTo>
                      <a:pt x="457" y="1347"/>
                      <a:pt x="457" y="1324"/>
                      <a:pt x="457" y="1324"/>
                    </a:cubicBezTo>
                    <a:cubicBezTo>
                      <a:pt x="480" y="1279"/>
                      <a:pt x="503" y="1233"/>
                      <a:pt x="526" y="1187"/>
                    </a:cubicBezTo>
                    <a:lnTo>
                      <a:pt x="526" y="1164"/>
                    </a:lnTo>
                    <a:cubicBezTo>
                      <a:pt x="572" y="1096"/>
                      <a:pt x="617" y="1028"/>
                      <a:pt x="663" y="959"/>
                    </a:cubicBezTo>
                    <a:cubicBezTo>
                      <a:pt x="686" y="936"/>
                      <a:pt x="709" y="913"/>
                      <a:pt x="709" y="891"/>
                    </a:cubicBezTo>
                    <a:cubicBezTo>
                      <a:pt x="800" y="799"/>
                      <a:pt x="891" y="731"/>
                      <a:pt x="982" y="640"/>
                    </a:cubicBezTo>
                    <a:cubicBezTo>
                      <a:pt x="1097" y="571"/>
                      <a:pt x="1211" y="503"/>
                      <a:pt x="1325" y="457"/>
                    </a:cubicBezTo>
                    <a:cubicBezTo>
                      <a:pt x="1462" y="388"/>
                      <a:pt x="1599" y="343"/>
                      <a:pt x="1759" y="320"/>
                    </a:cubicBezTo>
                    <a:close/>
                    <a:moveTo>
                      <a:pt x="1964" y="0"/>
                    </a:moveTo>
                    <a:cubicBezTo>
                      <a:pt x="1804" y="0"/>
                      <a:pt x="1667" y="0"/>
                      <a:pt x="1530" y="46"/>
                    </a:cubicBezTo>
                    <a:lnTo>
                      <a:pt x="1462" y="46"/>
                    </a:lnTo>
                    <a:cubicBezTo>
                      <a:pt x="1302" y="92"/>
                      <a:pt x="1142" y="160"/>
                      <a:pt x="1005" y="251"/>
                    </a:cubicBezTo>
                    <a:cubicBezTo>
                      <a:pt x="982" y="251"/>
                      <a:pt x="982" y="251"/>
                      <a:pt x="960" y="274"/>
                    </a:cubicBezTo>
                    <a:cubicBezTo>
                      <a:pt x="845" y="343"/>
                      <a:pt x="731" y="434"/>
                      <a:pt x="617" y="525"/>
                    </a:cubicBezTo>
                    <a:cubicBezTo>
                      <a:pt x="594" y="548"/>
                      <a:pt x="572" y="571"/>
                      <a:pt x="572" y="571"/>
                    </a:cubicBezTo>
                    <a:cubicBezTo>
                      <a:pt x="503" y="640"/>
                      <a:pt x="435" y="708"/>
                      <a:pt x="389" y="776"/>
                    </a:cubicBezTo>
                    <a:cubicBezTo>
                      <a:pt x="343" y="845"/>
                      <a:pt x="298" y="936"/>
                      <a:pt x="252" y="1005"/>
                    </a:cubicBezTo>
                    <a:cubicBezTo>
                      <a:pt x="161" y="1164"/>
                      <a:pt x="92" y="1324"/>
                      <a:pt x="47" y="1507"/>
                    </a:cubicBezTo>
                    <a:cubicBezTo>
                      <a:pt x="24" y="1644"/>
                      <a:pt x="1" y="1781"/>
                      <a:pt x="1" y="1918"/>
                    </a:cubicBezTo>
                    <a:lnTo>
                      <a:pt x="1" y="1941"/>
                    </a:lnTo>
                    <a:cubicBezTo>
                      <a:pt x="1" y="2169"/>
                      <a:pt x="47" y="2397"/>
                      <a:pt x="115" y="2602"/>
                    </a:cubicBezTo>
                    <a:cubicBezTo>
                      <a:pt x="161" y="2717"/>
                      <a:pt x="206" y="2831"/>
                      <a:pt x="252" y="2922"/>
                    </a:cubicBezTo>
                    <a:cubicBezTo>
                      <a:pt x="298" y="3013"/>
                      <a:pt x="389" y="3105"/>
                      <a:pt x="457" y="3196"/>
                    </a:cubicBezTo>
                    <a:cubicBezTo>
                      <a:pt x="572" y="3379"/>
                      <a:pt x="754" y="3493"/>
                      <a:pt x="914" y="3607"/>
                    </a:cubicBezTo>
                    <a:cubicBezTo>
                      <a:pt x="1119" y="3744"/>
                      <a:pt x="1370" y="3835"/>
                      <a:pt x="1599" y="3881"/>
                    </a:cubicBezTo>
                    <a:cubicBezTo>
                      <a:pt x="1719" y="3907"/>
                      <a:pt x="1847" y="3919"/>
                      <a:pt x="1979" y="3919"/>
                    </a:cubicBezTo>
                    <a:cubicBezTo>
                      <a:pt x="2072" y="3919"/>
                      <a:pt x="2166" y="3913"/>
                      <a:pt x="2261" y="3904"/>
                    </a:cubicBezTo>
                    <a:cubicBezTo>
                      <a:pt x="2489" y="3858"/>
                      <a:pt x="2717" y="3789"/>
                      <a:pt x="2945" y="3675"/>
                    </a:cubicBezTo>
                    <a:cubicBezTo>
                      <a:pt x="3105" y="3584"/>
                      <a:pt x="3265" y="3447"/>
                      <a:pt x="3402" y="3287"/>
                    </a:cubicBezTo>
                    <a:cubicBezTo>
                      <a:pt x="3562" y="3127"/>
                      <a:pt x="3699" y="2922"/>
                      <a:pt x="3790" y="2717"/>
                    </a:cubicBezTo>
                    <a:cubicBezTo>
                      <a:pt x="3836" y="2602"/>
                      <a:pt x="3858" y="2488"/>
                      <a:pt x="3881" y="2374"/>
                    </a:cubicBezTo>
                    <a:cubicBezTo>
                      <a:pt x="3904" y="2260"/>
                      <a:pt x="3927" y="2146"/>
                      <a:pt x="3927" y="2055"/>
                    </a:cubicBezTo>
                    <a:cubicBezTo>
                      <a:pt x="3950" y="1781"/>
                      <a:pt x="3904" y="1530"/>
                      <a:pt x="3813" y="1301"/>
                    </a:cubicBezTo>
                    <a:cubicBezTo>
                      <a:pt x="3767" y="1119"/>
                      <a:pt x="3653" y="936"/>
                      <a:pt x="3539" y="776"/>
                    </a:cubicBezTo>
                    <a:cubicBezTo>
                      <a:pt x="3402" y="594"/>
                      <a:pt x="3242" y="434"/>
                      <a:pt x="3037" y="297"/>
                    </a:cubicBezTo>
                    <a:cubicBezTo>
                      <a:pt x="2900" y="206"/>
                      <a:pt x="2740" y="137"/>
                      <a:pt x="2580" y="92"/>
                    </a:cubicBezTo>
                    <a:cubicBezTo>
                      <a:pt x="2398" y="23"/>
                      <a:pt x="2215" y="0"/>
                      <a:pt x="2032"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78" name="Google Shape;1878;p23"/>
              <p:cNvSpPr/>
              <p:nvPr/>
            </p:nvSpPr>
            <p:spPr>
              <a:xfrm>
                <a:off x="5072906" y="262011"/>
                <a:ext cx="182047" cy="196616"/>
              </a:xfrm>
              <a:custGeom>
                <a:avLst/>
                <a:gdLst/>
                <a:ahLst/>
                <a:cxnLst/>
                <a:rect l="l" t="t" r="r" b="b"/>
                <a:pathLst>
                  <a:path w="6735" h="7274" extrusionOk="0">
                    <a:moveTo>
                      <a:pt x="1759" y="492"/>
                    </a:moveTo>
                    <a:cubicBezTo>
                      <a:pt x="1751" y="495"/>
                      <a:pt x="1743" y="499"/>
                      <a:pt x="1736" y="503"/>
                    </a:cubicBezTo>
                    <a:lnTo>
                      <a:pt x="1759" y="503"/>
                    </a:lnTo>
                    <a:cubicBezTo>
                      <a:pt x="1759" y="498"/>
                      <a:pt x="1759" y="495"/>
                      <a:pt x="1759" y="492"/>
                    </a:cubicBezTo>
                    <a:close/>
                    <a:moveTo>
                      <a:pt x="2051" y="6210"/>
                    </a:moveTo>
                    <a:cubicBezTo>
                      <a:pt x="2060" y="6217"/>
                      <a:pt x="2069" y="6225"/>
                      <a:pt x="2078" y="6232"/>
                    </a:cubicBezTo>
                    <a:cubicBezTo>
                      <a:pt x="2064" y="6217"/>
                      <a:pt x="2058" y="6212"/>
                      <a:pt x="2051" y="6210"/>
                    </a:cubicBezTo>
                    <a:close/>
                    <a:moveTo>
                      <a:pt x="4452" y="6917"/>
                    </a:moveTo>
                    <a:lnTo>
                      <a:pt x="4452" y="6917"/>
                    </a:lnTo>
                    <a:cubicBezTo>
                      <a:pt x="4452" y="6917"/>
                      <a:pt x="4447" y="6917"/>
                      <a:pt x="4440" y="6919"/>
                    </a:cubicBezTo>
                    <a:lnTo>
                      <a:pt x="4440" y="6919"/>
                    </a:lnTo>
                    <a:cubicBezTo>
                      <a:pt x="4444" y="6918"/>
                      <a:pt x="4448" y="6917"/>
                      <a:pt x="4452" y="6917"/>
                    </a:cubicBezTo>
                    <a:close/>
                    <a:moveTo>
                      <a:pt x="2623" y="317"/>
                    </a:moveTo>
                    <a:cubicBezTo>
                      <a:pt x="2766" y="317"/>
                      <a:pt x="2905" y="330"/>
                      <a:pt x="3037" y="343"/>
                    </a:cubicBezTo>
                    <a:cubicBezTo>
                      <a:pt x="3311" y="389"/>
                      <a:pt x="3585" y="457"/>
                      <a:pt x="3836" y="571"/>
                    </a:cubicBezTo>
                    <a:cubicBezTo>
                      <a:pt x="4132" y="685"/>
                      <a:pt x="4429" y="868"/>
                      <a:pt x="4703" y="1073"/>
                    </a:cubicBezTo>
                    <a:cubicBezTo>
                      <a:pt x="4977" y="1302"/>
                      <a:pt x="5251" y="1553"/>
                      <a:pt x="5479" y="1849"/>
                    </a:cubicBezTo>
                    <a:cubicBezTo>
                      <a:pt x="5479" y="1849"/>
                      <a:pt x="5479" y="1849"/>
                      <a:pt x="5479" y="1849"/>
                    </a:cubicBezTo>
                    <a:lnTo>
                      <a:pt x="5479" y="1849"/>
                    </a:lnTo>
                    <a:cubicBezTo>
                      <a:pt x="5479" y="1865"/>
                      <a:pt x="5489" y="1870"/>
                      <a:pt x="5496" y="1871"/>
                    </a:cubicBezTo>
                    <a:lnTo>
                      <a:pt x="5496" y="1871"/>
                    </a:lnTo>
                    <a:cubicBezTo>
                      <a:pt x="5490" y="1864"/>
                      <a:pt x="5485" y="1857"/>
                      <a:pt x="5479" y="1849"/>
                    </a:cubicBezTo>
                    <a:lnTo>
                      <a:pt x="5479" y="1849"/>
                    </a:lnTo>
                    <a:lnTo>
                      <a:pt x="5502" y="1872"/>
                    </a:lnTo>
                    <a:cubicBezTo>
                      <a:pt x="5502" y="1872"/>
                      <a:pt x="5499" y="1872"/>
                      <a:pt x="5496" y="1871"/>
                    </a:cubicBezTo>
                    <a:lnTo>
                      <a:pt x="5496" y="1871"/>
                    </a:lnTo>
                    <a:cubicBezTo>
                      <a:pt x="5717" y="2163"/>
                      <a:pt x="5917" y="2498"/>
                      <a:pt x="6073" y="2854"/>
                    </a:cubicBezTo>
                    <a:cubicBezTo>
                      <a:pt x="6209" y="3196"/>
                      <a:pt x="6301" y="3538"/>
                      <a:pt x="6369" y="3904"/>
                    </a:cubicBezTo>
                    <a:cubicBezTo>
                      <a:pt x="6392" y="4200"/>
                      <a:pt x="6415" y="4497"/>
                      <a:pt x="6369" y="4794"/>
                    </a:cubicBezTo>
                    <a:cubicBezTo>
                      <a:pt x="6324" y="5068"/>
                      <a:pt x="6278" y="5319"/>
                      <a:pt x="6164" y="5570"/>
                    </a:cubicBezTo>
                    <a:cubicBezTo>
                      <a:pt x="6073" y="5775"/>
                      <a:pt x="5981" y="5935"/>
                      <a:pt x="5867" y="6095"/>
                    </a:cubicBezTo>
                    <a:cubicBezTo>
                      <a:pt x="5730" y="6255"/>
                      <a:pt x="5616" y="6392"/>
                      <a:pt x="5456" y="6506"/>
                    </a:cubicBezTo>
                    <a:cubicBezTo>
                      <a:pt x="5296" y="6620"/>
                      <a:pt x="5160" y="6688"/>
                      <a:pt x="4977" y="6780"/>
                    </a:cubicBezTo>
                    <a:cubicBezTo>
                      <a:pt x="4794" y="6848"/>
                      <a:pt x="4612" y="6894"/>
                      <a:pt x="4406" y="6939"/>
                    </a:cubicBezTo>
                    <a:cubicBezTo>
                      <a:pt x="4419" y="6927"/>
                      <a:pt x="4431" y="6921"/>
                      <a:pt x="4440" y="6919"/>
                    </a:cubicBezTo>
                    <a:lnTo>
                      <a:pt x="4440" y="6919"/>
                    </a:lnTo>
                    <a:cubicBezTo>
                      <a:pt x="4318" y="6940"/>
                      <a:pt x="4197" y="6951"/>
                      <a:pt x="4072" y="6951"/>
                    </a:cubicBezTo>
                    <a:cubicBezTo>
                      <a:pt x="3944" y="6951"/>
                      <a:pt x="3813" y="6939"/>
                      <a:pt x="3676" y="6917"/>
                    </a:cubicBezTo>
                    <a:cubicBezTo>
                      <a:pt x="3402" y="6871"/>
                      <a:pt x="3128" y="6803"/>
                      <a:pt x="2877" y="6688"/>
                    </a:cubicBezTo>
                    <a:cubicBezTo>
                      <a:pt x="2580" y="6551"/>
                      <a:pt x="2306" y="6392"/>
                      <a:pt x="2032" y="6209"/>
                    </a:cubicBezTo>
                    <a:cubicBezTo>
                      <a:pt x="2041" y="6209"/>
                      <a:pt x="2046" y="6209"/>
                      <a:pt x="2051" y="6210"/>
                    </a:cubicBezTo>
                    <a:lnTo>
                      <a:pt x="2051" y="6210"/>
                    </a:lnTo>
                    <a:cubicBezTo>
                      <a:pt x="1743" y="5965"/>
                      <a:pt x="1478" y="5698"/>
                      <a:pt x="1256" y="5410"/>
                    </a:cubicBezTo>
                    <a:cubicBezTo>
                      <a:pt x="1005" y="5091"/>
                      <a:pt x="823" y="4771"/>
                      <a:pt x="663" y="4406"/>
                    </a:cubicBezTo>
                    <a:cubicBezTo>
                      <a:pt x="617" y="4292"/>
                      <a:pt x="572" y="4155"/>
                      <a:pt x="526" y="4041"/>
                    </a:cubicBezTo>
                    <a:cubicBezTo>
                      <a:pt x="526" y="4018"/>
                      <a:pt x="503" y="3995"/>
                      <a:pt x="503" y="3972"/>
                    </a:cubicBezTo>
                    <a:cubicBezTo>
                      <a:pt x="503" y="3949"/>
                      <a:pt x="503" y="3927"/>
                      <a:pt x="480" y="3904"/>
                    </a:cubicBezTo>
                    <a:cubicBezTo>
                      <a:pt x="435" y="3721"/>
                      <a:pt x="389" y="3516"/>
                      <a:pt x="366" y="3333"/>
                    </a:cubicBezTo>
                    <a:cubicBezTo>
                      <a:pt x="366" y="3265"/>
                      <a:pt x="343" y="3219"/>
                      <a:pt x="343" y="3150"/>
                    </a:cubicBezTo>
                    <a:cubicBezTo>
                      <a:pt x="343" y="2899"/>
                      <a:pt x="343" y="2648"/>
                      <a:pt x="366" y="2397"/>
                    </a:cubicBezTo>
                    <a:cubicBezTo>
                      <a:pt x="366" y="2352"/>
                      <a:pt x="389" y="2306"/>
                      <a:pt x="389" y="2260"/>
                    </a:cubicBezTo>
                    <a:cubicBezTo>
                      <a:pt x="389" y="2260"/>
                      <a:pt x="389" y="2260"/>
                      <a:pt x="389" y="2237"/>
                    </a:cubicBezTo>
                    <a:cubicBezTo>
                      <a:pt x="389" y="2237"/>
                      <a:pt x="412" y="2237"/>
                      <a:pt x="412" y="2215"/>
                    </a:cubicBezTo>
                    <a:cubicBezTo>
                      <a:pt x="412" y="2215"/>
                      <a:pt x="412" y="2192"/>
                      <a:pt x="412" y="2192"/>
                    </a:cubicBezTo>
                    <a:cubicBezTo>
                      <a:pt x="412" y="2192"/>
                      <a:pt x="412" y="2192"/>
                      <a:pt x="412" y="2169"/>
                    </a:cubicBezTo>
                    <a:cubicBezTo>
                      <a:pt x="458" y="2009"/>
                      <a:pt x="503" y="1849"/>
                      <a:pt x="572" y="1690"/>
                    </a:cubicBezTo>
                    <a:cubicBezTo>
                      <a:pt x="594" y="1621"/>
                      <a:pt x="617" y="1576"/>
                      <a:pt x="640" y="1530"/>
                    </a:cubicBezTo>
                    <a:cubicBezTo>
                      <a:pt x="640" y="1507"/>
                      <a:pt x="663" y="1507"/>
                      <a:pt x="663" y="1507"/>
                    </a:cubicBezTo>
                    <a:cubicBezTo>
                      <a:pt x="663" y="1484"/>
                      <a:pt x="663" y="1484"/>
                      <a:pt x="663" y="1484"/>
                    </a:cubicBezTo>
                    <a:cubicBezTo>
                      <a:pt x="663" y="1484"/>
                      <a:pt x="663" y="1484"/>
                      <a:pt x="686" y="1461"/>
                    </a:cubicBezTo>
                    <a:cubicBezTo>
                      <a:pt x="686" y="1439"/>
                      <a:pt x="686" y="1439"/>
                      <a:pt x="686" y="1439"/>
                    </a:cubicBezTo>
                    <a:cubicBezTo>
                      <a:pt x="709" y="1439"/>
                      <a:pt x="709" y="1416"/>
                      <a:pt x="709" y="1416"/>
                    </a:cubicBezTo>
                    <a:cubicBezTo>
                      <a:pt x="709" y="1416"/>
                      <a:pt x="709" y="1416"/>
                      <a:pt x="709" y="1393"/>
                    </a:cubicBezTo>
                    <a:cubicBezTo>
                      <a:pt x="709" y="1393"/>
                      <a:pt x="731" y="1393"/>
                      <a:pt x="731" y="1370"/>
                    </a:cubicBezTo>
                    <a:cubicBezTo>
                      <a:pt x="731" y="1370"/>
                      <a:pt x="754" y="1347"/>
                      <a:pt x="754" y="1347"/>
                    </a:cubicBezTo>
                    <a:cubicBezTo>
                      <a:pt x="800" y="1279"/>
                      <a:pt x="823" y="1233"/>
                      <a:pt x="868" y="1165"/>
                    </a:cubicBezTo>
                    <a:cubicBezTo>
                      <a:pt x="982" y="1028"/>
                      <a:pt x="1119" y="891"/>
                      <a:pt x="1256" y="777"/>
                    </a:cubicBezTo>
                    <a:cubicBezTo>
                      <a:pt x="1302" y="754"/>
                      <a:pt x="1325" y="731"/>
                      <a:pt x="1348" y="708"/>
                    </a:cubicBezTo>
                    <a:cubicBezTo>
                      <a:pt x="1485" y="617"/>
                      <a:pt x="1599" y="548"/>
                      <a:pt x="1736" y="503"/>
                    </a:cubicBezTo>
                    <a:cubicBezTo>
                      <a:pt x="1759" y="480"/>
                      <a:pt x="1759" y="480"/>
                      <a:pt x="1759" y="480"/>
                    </a:cubicBezTo>
                    <a:cubicBezTo>
                      <a:pt x="1759" y="480"/>
                      <a:pt x="1759" y="480"/>
                      <a:pt x="1759" y="492"/>
                    </a:cubicBezTo>
                    <a:lnTo>
                      <a:pt x="1759" y="492"/>
                    </a:lnTo>
                    <a:cubicBezTo>
                      <a:pt x="1890" y="429"/>
                      <a:pt x="2041" y="387"/>
                      <a:pt x="2192" y="366"/>
                    </a:cubicBezTo>
                    <a:cubicBezTo>
                      <a:pt x="2192" y="366"/>
                      <a:pt x="2215" y="366"/>
                      <a:pt x="2215" y="343"/>
                    </a:cubicBezTo>
                    <a:lnTo>
                      <a:pt x="2306" y="343"/>
                    </a:lnTo>
                    <a:cubicBezTo>
                      <a:pt x="2412" y="324"/>
                      <a:pt x="2519" y="317"/>
                      <a:pt x="2623" y="317"/>
                    </a:cubicBezTo>
                    <a:close/>
                    <a:moveTo>
                      <a:pt x="2329" y="1"/>
                    </a:moveTo>
                    <a:cubicBezTo>
                      <a:pt x="2238" y="23"/>
                      <a:pt x="2147" y="46"/>
                      <a:pt x="2055" y="46"/>
                    </a:cubicBezTo>
                    <a:cubicBezTo>
                      <a:pt x="1941" y="69"/>
                      <a:pt x="1827" y="115"/>
                      <a:pt x="1736" y="160"/>
                    </a:cubicBezTo>
                    <a:cubicBezTo>
                      <a:pt x="1622" y="183"/>
                      <a:pt x="1507" y="252"/>
                      <a:pt x="1393" y="297"/>
                    </a:cubicBezTo>
                    <a:cubicBezTo>
                      <a:pt x="1211" y="411"/>
                      <a:pt x="1051" y="526"/>
                      <a:pt x="891" y="663"/>
                    </a:cubicBezTo>
                    <a:cubicBezTo>
                      <a:pt x="709" y="822"/>
                      <a:pt x="572" y="1028"/>
                      <a:pt x="435" y="1210"/>
                    </a:cubicBezTo>
                    <a:cubicBezTo>
                      <a:pt x="435" y="1210"/>
                      <a:pt x="435" y="1233"/>
                      <a:pt x="435" y="1233"/>
                    </a:cubicBezTo>
                    <a:cubicBezTo>
                      <a:pt x="435" y="1233"/>
                      <a:pt x="435" y="1233"/>
                      <a:pt x="412" y="1256"/>
                    </a:cubicBezTo>
                    <a:cubicBezTo>
                      <a:pt x="321" y="1439"/>
                      <a:pt x="229" y="1621"/>
                      <a:pt x="184" y="1804"/>
                    </a:cubicBezTo>
                    <a:cubicBezTo>
                      <a:pt x="184" y="1804"/>
                      <a:pt x="161" y="1827"/>
                      <a:pt x="161" y="1849"/>
                    </a:cubicBezTo>
                    <a:cubicBezTo>
                      <a:pt x="138" y="1918"/>
                      <a:pt x="115" y="1964"/>
                      <a:pt x="115" y="2032"/>
                    </a:cubicBezTo>
                    <a:cubicBezTo>
                      <a:pt x="69" y="2215"/>
                      <a:pt x="47" y="2374"/>
                      <a:pt x="24" y="2557"/>
                    </a:cubicBezTo>
                    <a:cubicBezTo>
                      <a:pt x="1" y="2762"/>
                      <a:pt x="1" y="2968"/>
                      <a:pt x="24" y="3173"/>
                    </a:cubicBezTo>
                    <a:cubicBezTo>
                      <a:pt x="47" y="3402"/>
                      <a:pt x="92" y="3630"/>
                      <a:pt x="138" y="3858"/>
                    </a:cubicBezTo>
                    <a:cubicBezTo>
                      <a:pt x="161" y="3949"/>
                      <a:pt x="184" y="4063"/>
                      <a:pt x="229" y="4155"/>
                    </a:cubicBezTo>
                    <a:cubicBezTo>
                      <a:pt x="298" y="4383"/>
                      <a:pt x="389" y="4588"/>
                      <a:pt x="480" y="4794"/>
                    </a:cubicBezTo>
                    <a:cubicBezTo>
                      <a:pt x="594" y="5045"/>
                      <a:pt x="754" y="5273"/>
                      <a:pt x="914" y="5501"/>
                    </a:cubicBezTo>
                    <a:cubicBezTo>
                      <a:pt x="914" y="5501"/>
                      <a:pt x="914" y="5524"/>
                      <a:pt x="937" y="5524"/>
                    </a:cubicBezTo>
                    <a:cubicBezTo>
                      <a:pt x="1097" y="5753"/>
                      <a:pt x="1279" y="5958"/>
                      <a:pt x="1485" y="6141"/>
                    </a:cubicBezTo>
                    <a:cubicBezTo>
                      <a:pt x="1485" y="6163"/>
                      <a:pt x="1507" y="6186"/>
                      <a:pt x="1530" y="6209"/>
                    </a:cubicBezTo>
                    <a:lnTo>
                      <a:pt x="1553" y="6209"/>
                    </a:lnTo>
                    <a:cubicBezTo>
                      <a:pt x="1622" y="6278"/>
                      <a:pt x="1713" y="6346"/>
                      <a:pt x="1804" y="6414"/>
                    </a:cubicBezTo>
                    <a:cubicBezTo>
                      <a:pt x="2169" y="6711"/>
                      <a:pt x="2603" y="6962"/>
                      <a:pt x="3060" y="7099"/>
                    </a:cubicBezTo>
                    <a:cubicBezTo>
                      <a:pt x="3265" y="7191"/>
                      <a:pt x="3493" y="7236"/>
                      <a:pt x="3722" y="7259"/>
                    </a:cubicBezTo>
                    <a:cubicBezTo>
                      <a:pt x="3826" y="7268"/>
                      <a:pt x="3933" y="7274"/>
                      <a:pt x="4042" y="7274"/>
                    </a:cubicBezTo>
                    <a:cubicBezTo>
                      <a:pt x="4196" y="7274"/>
                      <a:pt x="4351" y="7263"/>
                      <a:pt x="4498" y="7236"/>
                    </a:cubicBezTo>
                    <a:cubicBezTo>
                      <a:pt x="4726" y="7213"/>
                      <a:pt x="4931" y="7145"/>
                      <a:pt x="5137" y="7054"/>
                    </a:cubicBezTo>
                    <a:cubicBezTo>
                      <a:pt x="5251" y="7008"/>
                      <a:pt x="5342" y="6962"/>
                      <a:pt x="5433" y="6894"/>
                    </a:cubicBezTo>
                    <a:cubicBezTo>
                      <a:pt x="5548" y="6848"/>
                      <a:pt x="5662" y="6757"/>
                      <a:pt x="5753" y="6688"/>
                    </a:cubicBezTo>
                    <a:cubicBezTo>
                      <a:pt x="5913" y="6551"/>
                      <a:pt x="6050" y="6369"/>
                      <a:pt x="6187" y="6209"/>
                    </a:cubicBezTo>
                    <a:cubicBezTo>
                      <a:pt x="6324" y="6004"/>
                      <a:pt x="6438" y="5798"/>
                      <a:pt x="6529" y="5570"/>
                    </a:cubicBezTo>
                    <a:cubicBezTo>
                      <a:pt x="6598" y="5342"/>
                      <a:pt x="6666" y="5113"/>
                      <a:pt x="6689" y="4885"/>
                    </a:cubicBezTo>
                    <a:cubicBezTo>
                      <a:pt x="6712" y="4634"/>
                      <a:pt x="6734" y="4360"/>
                      <a:pt x="6712" y="4109"/>
                    </a:cubicBezTo>
                    <a:cubicBezTo>
                      <a:pt x="6666" y="3630"/>
                      <a:pt x="6552" y="3173"/>
                      <a:pt x="6369" y="2740"/>
                    </a:cubicBezTo>
                    <a:cubicBezTo>
                      <a:pt x="6278" y="2534"/>
                      <a:pt x="6187" y="2329"/>
                      <a:pt x="6073" y="2123"/>
                    </a:cubicBezTo>
                    <a:cubicBezTo>
                      <a:pt x="5936" y="1941"/>
                      <a:pt x="5799" y="1735"/>
                      <a:pt x="5662" y="1553"/>
                    </a:cubicBezTo>
                    <a:cubicBezTo>
                      <a:pt x="5365" y="1187"/>
                      <a:pt x="5000" y="845"/>
                      <a:pt x="4589" y="594"/>
                    </a:cubicBezTo>
                    <a:cubicBezTo>
                      <a:pt x="4178" y="320"/>
                      <a:pt x="3699" y="138"/>
                      <a:pt x="3219" y="46"/>
                    </a:cubicBezTo>
                    <a:cubicBezTo>
                      <a:pt x="3060" y="1"/>
                      <a:pt x="2900" y="1"/>
                      <a:pt x="274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79" name="Google Shape;1879;p23"/>
              <p:cNvSpPr/>
              <p:nvPr/>
            </p:nvSpPr>
            <p:spPr>
              <a:xfrm>
                <a:off x="5140156" y="591480"/>
                <a:ext cx="55574" cy="55547"/>
              </a:xfrm>
              <a:custGeom>
                <a:avLst/>
                <a:gdLst/>
                <a:ahLst/>
                <a:cxnLst/>
                <a:rect l="l" t="t" r="r" b="b"/>
                <a:pathLst>
                  <a:path w="2056" h="2055" extrusionOk="0">
                    <a:moveTo>
                      <a:pt x="1119" y="320"/>
                    </a:moveTo>
                    <a:cubicBezTo>
                      <a:pt x="1188" y="343"/>
                      <a:pt x="1234" y="365"/>
                      <a:pt x="1302" y="365"/>
                    </a:cubicBezTo>
                    <a:cubicBezTo>
                      <a:pt x="1348" y="411"/>
                      <a:pt x="1416" y="434"/>
                      <a:pt x="1462" y="480"/>
                    </a:cubicBezTo>
                    <a:cubicBezTo>
                      <a:pt x="1507" y="502"/>
                      <a:pt x="1553" y="548"/>
                      <a:pt x="1599" y="594"/>
                    </a:cubicBezTo>
                    <a:cubicBezTo>
                      <a:pt x="1622" y="639"/>
                      <a:pt x="1644" y="685"/>
                      <a:pt x="1690" y="754"/>
                    </a:cubicBezTo>
                    <a:cubicBezTo>
                      <a:pt x="1713" y="822"/>
                      <a:pt x="1713" y="890"/>
                      <a:pt x="1736" y="959"/>
                    </a:cubicBezTo>
                    <a:cubicBezTo>
                      <a:pt x="1736" y="1005"/>
                      <a:pt x="1736" y="1050"/>
                      <a:pt x="1736" y="1119"/>
                    </a:cubicBezTo>
                    <a:cubicBezTo>
                      <a:pt x="1713" y="1187"/>
                      <a:pt x="1713" y="1233"/>
                      <a:pt x="1690" y="1301"/>
                    </a:cubicBezTo>
                    <a:cubicBezTo>
                      <a:pt x="1667" y="1370"/>
                      <a:pt x="1622" y="1415"/>
                      <a:pt x="1599" y="1461"/>
                    </a:cubicBezTo>
                    <a:cubicBezTo>
                      <a:pt x="1553" y="1507"/>
                      <a:pt x="1507" y="1552"/>
                      <a:pt x="1485" y="1575"/>
                    </a:cubicBezTo>
                    <a:cubicBezTo>
                      <a:pt x="1416" y="1621"/>
                      <a:pt x="1370" y="1644"/>
                      <a:pt x="1325" y="1667"/>
                    </a:cubicBezTo>
                    <a:cubicBezTo>
                      <a:pt x="1256" y="1689"/>
                      <a:pt x="1188" y="1712"/>
                      <a:pt x="1142" y="1735"/>
                    </a:cubicBezTo>
                    <a:lnTo>
                      <a:pt x="960" y="1735"/>
                    </a:lnTo>
                    <a:cubicBezTo>
                      <a:pt x="891" y="1712"/>
                      <a:pt x="823" y="1712"/>
                      <a:pt x="754" y="1667"/>
                    </a:cubicBezTo>
                    <a:cubicBezTo>
                      <a:pt x="709" y="1644"/>
                      <a:pt x="663" y="1621"/>
                      <a:pt x="594" y="1598"/>
                    </a:cubicBezTo>
                    <a:cubicBezTo>
                      <a:pt x="594" y="1575"/>
                      <a:pt x="572" y="1552"/>
                      <a:pt x="549" y="1530"/>
                    </a:cubicBezTo>
                    <a:cubicBezTo>
                      <a:pt x="526" y="1507"/>
                      <a:pt x="480" y="1484"/>
                      <a:pt x="457" y="1461"/>
                    </a:cubicBezTo>
                    <a:cubicBezTo>
                      <a:pt x="457" y="1438"/>
                      <a:pt x="457" y="1438"/>
                      <a:pt x="457" y="1438"/>
                    </a:cubicBezTo>
                    <a:cubicBezTo>
                      <a:pt x="435" y="1393"/>
                      <a:pt x="412" y="1347"/>
                      <a:pt x="389" y="1301"/>
                    </a:cubicBezTo>
                    <a:cubicBezTo>
                      <a:pt x="366" y="1256"/>
                      <a:pt x="343" y="1210"/>
                      <a:pt x="343" y="1164"/>
                    </a:cubicBezTo>
                    <a:cubicBezTo>
                      <a:pt x="343" y="1142"/>
                      <a:pt x="343" y="1119"/>
                      <a:pt x="321" y="1119"/>
                    </a:cubicBezTo>
                    <a:cubicBezTo>
                      <a:pt x="321" y="1050"/>
                      <a:pt x="321" y="1005"/>
                      <a:pt x="321" y="959"/>
                    </a:cubicBezTo>
                    <a:cubicBezTo>
                      <a:pt x="343" y="913"/>
                      <a:pt x="343" y="868"/>
                      <a:pt x="366" y="799"/>
                    </a:cubicBezTo>
                    <a:cubicBezTo>
                      <a:pt x="366" y="799"/>
                      <a:pt x="366" y="776"/>
                      <a:pt x="389" y="754"/>
                    </a:cubicBezTo>
                    <a:cubicBezTo>
                      <a:pt x="389" y="731"/>
                      <a:pt x="389" y="731"/>
                      <a:pt x="412" y="708"/>
                    </a:cubicBezTo>
                    <a:cubicBezTo>
                      <a:pt x="412" y="708"/>
                      <a:pt x="412" y="708"/>
                      <a:pt x="412" y="685"/>
                    </a:cubicBezTo>
                    <a:cubicBezTo>
                      <a:pt x="435" y="662"/>
                      <a:pt x="435" y="639"/>
                      <a:pt x="457" y="617"/>
                    </a:cubicBezTo>
                    <a:cubicBezTo>
                      <a:pt x="457" y="617"/>
                      <a:pt x="457" y="617"/>
                      <a:pt x="457" y="594"/>
                    </a:cubicBezTo>
                    <a:cubicBezTo>
                      <a:pt x="503" y="548"/>
                      <a:pt x="549" y="502"/>
                      <a:pt x="594" y="480"/>
                    </a:cubicBezTo>
                    <a:cubicBezTo>
                      <a:pt x="663" y="434"/>
                      <a:pt x="709" y="388"/>
                      <a:pt x="777" y="365"/>
                    </a:cubicBezTo>
                    <a:lnTo>
                      <a:pt x="800" y="365"/>
                    </a:lnTo>
                    <a:cubicBezTo>
                      <a:pt x="845" y="343"/>
                      <a:pt x="891" y="343"/>
                      <a:pt x="937" y="320"/>
                    </a:cubicBezTo>
                    <a:close/>
                    <a:moveTo>
                      <a:pt x="891" y="0"/>
                    </a:moveTo>
                    <a:cubicBezTo>
                      <a:pt x="891" y="0"/>
                      <a:pt x="868" y="0"/>
                      <a:pt x="868" y="23"/>
                    </a:cubicBezTo>
                    <a:lnTo>
                      <a:pt x="823" y="23"/>
                    </a:lnTo>
                    <a:cubicBezTo>
                      <a:pt x="777" y="23"/>
                      <a:pt x="754" y="46"/>
                      <a:pt x="709" y="46"/>
                    </a:cubicBezTo>
                    <a:cubicBezTo>
                      <a:pt x="686" y="46"/>
                      <a:pt x="663" y="69"/>
                      <a:pt x="663" y="69"/>
                    </a:cubicBezTo>
                    <a:cubicBezTo>
                      <a:pt x="640" y="69"/>
                      <a:pt x="617" y="92"/>
                      <a:pt x="594" y="92"/>
                    </a:cubicBezTo>
                    <a:cubicBezTo>
                      <a:pt x="572" y="114"/>
                      <a:pt x="549" y="114"/>
                      <a:pt x="526" y="137"/>
                    </a:cubicBezTo>
                    <a:cubicBezTo>
                      <a:pt x="457" y="160"/>
                      <a:pt x="412" y="206"/>
                      <a:pt x="366" y="229"/>
                    </a:cubicBezTo>
                    <a:cubicBezTo>
                      <a:pt x="366" y="251"/>
                      <a:pt x="366" y="251"/>
                      <a:pt x="366" y="251"/>
                    </a:cubicBezTo>
                    <a:cubicBezTo>
                      <a:pt x="343" y="251"/>
                      <a:pt x="321" y="274"/>
                      <a:pt x="298" y="297"/>
                    </a:cubicBezTo>
                    <a:cubicBezTo>
                      <a:pt x="252" y="343"/>
                      <a:pt x="206" y="411"/>
                      <a:pt x="161" y="457"/>
                    </a:cubicBezTo>
                    <a:cubicBezTo>
                      <a:pt x="161" y="457"/>
                      <a:pt x="161" y="457"/>
                      <a:pt x="161" y="480"/>
                    </a:cubicBezTo>
                    <a:cubicBezTo>
                      <a:pt x="161" y="480"/>
                      <a:pt x="138" y="502"/>
                      <a:pt x="138" y="502"/>
                    </a:cubicBezTo>
                    <a:cubicBezTo>
                      <a:pt x="115" y="548"/>
                      <a:pt x="92" y="594"/>
                      <a:pt x="69" y="662"/>
                    </a:cubicBezTo>
                    <a:cubicBezTo>
                      <a:pt x="69" y="685"/>
                      <a:pt x="47" y="731"/>
                      <a:pt x="47" y="754"/>
                    </a:cubicBezTo>
                    <a:cubicBezTo>
                      <a:pt x="47" y="776"/>
                      <a:pt x="24" y="776"/>
                      <a:pt x="24" y="776"/>
                    </a:cubicBezTo>
                    <a:cubicBezTo>
                      <a:pt x="1" y="868"/>
                      <a:pt x="1" y="959"/>
                      <a:pt x="1" y="1050"/>
                    </a:cubicBezTo>
                    <a:cubicBezTo>
                      <a:pt x="1" y="1050"/>
                      <a:pt x="1" y="1050"/>
                      <a:pt x="1" y="1073"/>
                    </a:cubicBezTo>
                    <a:cubicBezTo>
                      <a:pt x="1" y="1073"/>
                      <a:pt x="1" y="1073"/>
                      <a:pt x="1" y="1096"/>
                    </a:cubicBezTo>
                    <a:cubicBezTo>
                      <a:pt x="1" y="1142"/>
                      <a:pt x="1" y="1187"/>
                      <a:pt x="24" y="1233"/>
                    </a:cubicBezTo>
                    <a:cubicBezTo>
                      <a:pt x="24" y="1278"/>
                      <a:pt x="47" y="1347"/>
                      <a:pt x="69" y="1393"/>
                    </a:cubicBezTo>
                    <a:cubicBezTo>
                      <a:pt x="92" y="1438"/>
                      <a:pt x="115" y="1484"/>
                      <a:pt x="115" y="1530"/>
                    </a:cubicBezTo>
                    <a:cubicBezTo>
                      <a:pt x="138" y="1552"/>
                      <a:pt x="161" y="1598"/>
                      <a:pt x="184" y="1621"/>
                    </a:cubicBezTo>
                    <a:cubicBezTo>
                      <a:pt x="206" y="1667"/>
                      <a:pt x="252" y="1689"/>
                      <a:pt x="275" y="1735"/>
                    </a:cubicBezTo>
                    <a:cubicBezTo>
                      <a:pt x="343" y="1803"/>
                      <a:pt x="435" y="1872"/>
                      <a:pt x="503" y="1918"/>
                    </a:cubicBezTo>
                    <a:cubicBezTo>
                      <a:pt x="594" y="1963"/>
                      <a:pt x="686" y="2009"/>
                      <a:pt x="777" y="2032"/>
                    </a:cubicBezTo>
                    <a:cubicBezTo>
                      <a:pt x="891" y="2055"/>
                      <a:pt x="1005" y="2055"/>
                      <a:pt x="1119" y="2055"/>
                    </a:cubicBezTo>
                    <a:cubicBezTo>
                      <a:pt x="1507" y="2032"/>
                      <a:pt x="1850" y="1758"/>
                      <a:pt x="1987" y="1415"/>
                    </a:cubicBezTo>
                    <a:cubicBezTo>
                      <a:pt x="2032" y="1324"/>
                      <a:pt x="2055" y="1233"/>
                      <a:pt x="2055" y="1142"/>
                    </a:cubicBezTo>
                    <a:cubicBezTo>
                      <a:pt x="2055" y="1096"/>
                      <a:pt x="2055" y="1050"/>
                      <a:pt x="2055" y="1005"/>
                    </a:cubicBezTo>
                    <a:cubicBezTo>
                      <a:pt x="2055" y="959"/>
                      <a:pt x="2055" y="890"/>
                      <a:pt x="2055" y="845"/>
                    </a:cubicBezTo>
                    <a:cubicBezTo>
                      <a:pt x="2032" y="754"/>
                      <a:pt x="2010" y="662"/>
                      <a:pt x="1964" y="594"/>
                    </a:cubicBezTo>
                    <a:cubicBezTo>
                      <a:pt x="1918" y="502"/>
                      <a:pt x="1873" y="434"/>
                      <a:pt x="1827" y="365"/>
                    </a:cubicBezTo>
                    <a:cubicBezTo>
                      <a:pt x="1713" y="229"/>
                      <a:pt x="1576" y="114"/>
                      <a:pt x="1393" y="69"/>
                    </a:cubicBezTo>
                    <a:cubicBezTo>
                      <a:pt x="1325" y="46"/>
                      <a:pt x="1256" y="23"/>
                      <a:pt x="118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80" name="Google Shape;1880;p23"/>
              <p:cNvSpPr/>
              <p:nvPr/>
            </p:nvSpPr>
            <p:spPr>
              <a:xfrm>
                <a:off x="4916835" y="388484"/>
                <a:ext cx="59871" cy="54033"/>
              </a:xfrm>
              <a:custGeom>
                <a:avLst/>
                <a:gdLst/>
                <a:ahLst/>
                <a:cxnLst/>
                <a:rect l="l" t="t" r="r" b="b"/>
                <a:pathLst>
                  <a:path w="2215" h="1999" extrusionOk="0">
                    <a:moveTo>
                      <a:pt x="1438" y="320"/>
                    </a:moveTo>
                    <a:cubicBezTo>
                      <a:pt x="1484" y="343"/>
                      <a:pt x="1552" y="343"/>
                      <a:pt x="1598" y="366"/>
                    </a:cubicBezTo>
                    <a:cubicBezTo>
                      <a:pt x="1621" y="389"/>
                      <a:pt x="1666" y="412"/>
                      <a:pt x="1712" y="434"/>
                    </a:cubicBezTo>
                    <a:cubicBezTo>
                      <a:pt x="1735" y="457"/>
                      <a:pt x="1758" y="480"/>
                      <a:pt x="1758" y="503"/>
                    </a:cubicBezTo>
                    <a:cubicBezTo>
                      <a:pt x="1803" y="526"/>
                      <a:pt x="1826" y="571"/>
                      <a:pt x="1826" y="617"/>
                    </a:cubicBezTo>
                    <a:cubicBezTo>
                      <a:pt x="1849" y="663"/>
                      <a:pt x="1849" y="686"/>
                      <a:pt x="1872" y="731"/>
                    </a:cubicBezTo>
                    <a:cubicBezTo>
                      <a:pt x="1872" y="777"/>
                      <a:pt x="1872" y="822"/>
                      <a:pt x="1872" y="891"/>
                    </a:cubicBezTo>
                    <a:cubicBezTo>
                      <a:pt x="1849" y="937"/>
                      <a:pt x="1826" y="982"/>
                      <a:pt x="1826" y="1051"/>
                    </a:cubicBezTo>
                    <a:cubicBezTo>
                      <a:pt x="1781" y="1119"/>
                      <a:pt x="1735" y="1188"/>
                      <a:pt x="1689" y="1256"/>
                    </a:cubicBezTo>
                    <a:cubicBezTo>
                      <a:pt x="1621" y="1325"/>
                      <a:pt x="1575" y="1393"/>
                      <a:pt x="1507" y="1439"/>
                    </a:cubicBezTo>
                    <a:cubicBezTo>
                      <a:pt x="1415" y="1507"/>
                      <a:pt x="1347" y="1553"/>
                      <a:pt x="1256" y="1599"/>
                    </a:cubicBezTo>
                    <a:cubicBezTo>
                      <a:pt x="1164" y="1621"/>
                      <a:pt x="1096" y="1644"/>
                      <a:pt x="1005" y="1667"/>
                    </a:cubicBezTo>
                    <a:lnTo>
                      <a:pt x="776" y="1667"/>
                    </a:lnTo>
                    <a:cubicBezTo>
                      <a:pt x="731" y="1667"/>
                      <a:pt x="662" y="1644"/>
                      <a:pt x="616" y="1621"/>
                    </a:cubicBezTo>
                    <a:cubicBezTo>
                      <a:pt x="594" y="1599"/>
                      <a:pt x="548" y="1599"/>
                      <a:pt x="525" y="1576"/>
                    </a:cubicBezTo>
                    <a:cubicBezTo>
                      <a:pt x="480" y="1553"/>
                      <a:pt x="457" y="1507"/>
                      <a:pt x="434" y="1484"/>
                    </a:cubicBezTo>
                    <a:cubicBezTo>
                      <a:pt x="411" y="1462"/>
                      <a:pt x="388" y="1416"/>
                      <a:pt x="365" y="1393"/>
                    </a:cubicBezTo>
                    <a:cubicBezTo>
                      <a:pt x="365" y="1347"/>
                      <a:pt x="343" y="1302"/>
                      <a:pt x="343" y="1256"/>
                    </a:cubicBezTo>
                    <a:cubicBezTo>
                      <a:pt x="343" y="1210"/>
                      <a:pt x="343" y="1165"/>
                      <a:pt x="343" y="1142"/>
                    </a:cubicBezTo>
                    <a:cubicBezTo>
                      <a:pt x="365" y="1074"/>
                      <a:pt x="365" y="1005"/>
                      <a:pt x="388" y="937"/>
                    </a:cubicBezTo>
                    <a:cubicBezTo>
                      <a:pt x="434" y="868"/>
                      <a:pt x="480" y="800"/>
                      <a:pt x="525" y="731"/>
                    </a:cubicBezTo>
                    <a:cubicBezTo>
                      <a:pt x="571" y="663"/>
                      <a:pt x="639" y="594"/>
                      <a:pt x="708" y="549"/>
                    </a:cubicBezTo>
                    <a:cubicBezTo>
                      <a:pt x="799" y="480"/>
                      <a:pt x="868" y="434"/>
                      <a:pt x="959" y="389"/>
                    </a:cubicBezTo>
                    <a:cubicBezTo>
                      <a:pt x="1050" y="366"/>
                      <a:pt x="1119" y="343"/>
                      <a:pt x="1210" y="320"/>
                    </a:cubicBezTo>
                    <a:close/>
                    <a:moveTo>
                      <a:pt x="1141" y="1"/>
                    </a:moveTo>
                    <a:cubicBezTo>
                      <a:pt x="1119" y="24"/>
                      <a:pt x="1096" y="24"/>
                      <a:pt x="1073" y="24"/>
                    </a:cubicBezTo>
                    <a:lnTo>
                      <a:pt x="1050" y="24"/>
                    </a:lnTo>
                    <a:cubicBezTo>
                      <a:pt x="1027" y="24"/>
                      <a:pt x="1027" y="46"/>
                      <a:pt x="1005" y="46"/>
                    </a:cubicBezTo>
                    <a:cubicBezTo>
                      <a:pt x="959" y="46"/>
                      <a:pt x="936" y="69"/>
                      <a:pt x="890" y="69"/>
                    </a:cubicBezTo>
                    <a:cubicBezTo>
                      <a:pt x="845" y="92"/>
                      <a:pt x="776" y="115"/>
                      <a:pt x="708" y="161"/>
                    </a:cubicBezTo>
                    <a:cubicBezTo>
                      <a:pt x="708" y="161"/>
                      <a:pt x="685" y="161"/>
                      <a:pt x="685" y="183"/>
                    </a:cubicBezTo>
                    <a:cubicBezTo>
                      <a:pt x="548" y="252"/>
                      <a:pt x="434" y="343"/>
                      <a:pt x="320" y="457"/>
                    </a:cubicBezTo>
                    <a:cubicBezTo>
                      <a:pt x="274" y="503"/>
                      <a:pt x="251" y="571"/>
                      <a:pt x="206" y="617"/>
                    </a:cubicBezTo>
                    <a:cubicBezTo>
                      <a:pt x="206" y="640"/>
                      <a:pt x="183" y="663"/>
                      <a:pt x="183" y="663"/>
                    </a:cubicBezTo>
                    <a:cubicBezTo>
                      <a:pt x="160" y="686"/>
                      <a:pt x="160" y="686"/>
                      <a:pt x="160" y="708"/>
                    </a:cubicBezTo>
                    <a:cubicBezTo>
                      <a:pt x="114" y="754"/>
                      <a:pt x="91" y="822"/>
                      <a:pt x="69" y="891"/>
                    </a:cubicBezTo>
                    <a:cubicBezTo>
                      <a:pt x="23" y="982"/>
                      <a:pt x="23" y="1074"/>
                      <a:pt x="23" y="1165"/>
                    </a:cubicBezTo>
                    <a:cubicBezTo>
                      <a:pt x="0" y="1256"/>
                      <a:pt x="23" y="1347"/>
                      <a:pt x="46" y="1439"/>
                    </a:cubicBezTo>
                    <a:cubicBezTo>
                      <a:pt x="69" y="1507"/>
                      <a:pt x="114" y="1576"/>
                      <a:pt x="137" y="1644"/>
                    </a:cubicBezTo>
                    <a:cubicBezTo>
                      <a:pt x="183" y="1690"/>
                      <a:pt x="228" y="1735"/>
                      <a:pt x="274" y="1781"/>
                    </a:cubicBezTo>
                    <a:cubicBezTo>
                      <a:pt x="388" y="1895"/>
                      <a:pt x="548" y="1964"/>
                      <a:pt x="708" y="1987"/>
                    </a:cubicBezTo>
                    <a:cubicBezTo>
                      <a:pt x="763" y="1994"/>
                      <a:pt x="818" y="1998"/>
                      <a:pt x="874" y="1998"/>
                    </a:cubicBezTo>
                    <a:cubicBezTo>
                      <a:pt x="1143" y="1998"/>
                      <a:pt x="1417" y="1910"/>
                      <a:pt x="1644" y="1758"/>
                    </a:cubicBezTo>
                    <a:cubicBezTo>
                      <a:pt x="1918" y="1553"/>
                      <a:pt x="2123" y="1279"/>
                      <a:pt x="2169" y="959"/>
                    </a:cubicBezTo>
                    <a:cubicBezTo>
                      <a:pt x="2214" y="800"/>
                      <a:pt x="2191" y="617"/>
                      <a:pt x="2123" y="480"/>
                    </a:cubicBezTo>
                    <a:cubicBezTo>
                      <a:pt x="2100" y="389"/>
                      <a:pt x="2054" y="343"/>
                      <a:pt x="2009" y="275"/>
                    </a:cubicBezTo>
                    <a:cubicBezTo>
                      <a:pt x="1940" y="206"/>
                      <a:pt x="1872" y="161"/>
                      <a:pt x="1803" y="115"/>
                    </a:cubicBezTo>
                    <a:cubicBezTo>
                      <a:pt x="1735" y="69"/>
                      <a:pt x="1666" y="46"/>
                      <a:pt x="1598" y="24"/>
                    </a:cubicBezTo>
                    <a:cubicBezTo>
                      <a:pt x="1529" y="1"/>
                      <a:pt x="1438" y="1"/>
                      <a:pt x="1370"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81" name="Google Shape;1881;p23"/>
              <p:cNvSpPr/>
              <p:nvPr/>
            </p:nvSpPr>
            <p:spPr>
              <a:xfrm>
                <a:off x="4918673" y="226223"/>
                <a:ext cx="36436" cy="54168"/>
              </a:xfrm>
              <a:custGeom>
                <a:avLst/>
                <a:gdLst/>
                <a:ahLst/>
                <a:cxnLst/>
                <a:rect l="l" t="t" r="r" b="b"/>
                <a:pathLst>
                  <a:path w="1348" h="2004" extrusionOk="0">
                    <a:moveTo>
                      <a:pt x="275" y="1"/>
                    </a:moveTo>
                    <a:cubicBezTo>
                      <a:pt x="183" y="24"/>
                      <a:pt x="115" y="69"/>
                      <a:pt x="46" y="138"/>
                    </a:cubicBezTo>
                    <a:cubicBezTo>
                      <a:pt x="1" y="206"/>
                      <a:pt x="1" y="297"/>
                      <a:pt x="1" y="389"/>
                    </a:cubicBezTo>
                    <a:cubicBezTo>
                      <a:pt x="1" y="685"/>
                      <a:pt x="23" y="1005"/>
                      <a:pt x="160" y="1302"/>
                    </a:cubicBezTo>
                    <a:cubicBezTo>
                      <a:pt x="229" y="1439"/>
                      <a:pt x="320" y="1553"/>
                      <a:pt x="412" y="1644"/>
                    </a:cubicBezTo>
                    <a:cubicBezTo>
                      <a:pt x="480" y="1713"/>
                      <a:pt x="548" y="1781"/>
                      <a:pt x="640" y="1827"/>
                    </a:cubicBezTo>
                    <a:cubicBezTo>
                      <a:pt x="731" y="1895"/>
                      <a:pt x="822" y="1941"/>
                      <a:pt x="914" y="1987"/>
                    </a:cubicBezTo>
                    <a:cubicBezTo>
                      <a:pt x="943" y="1998"/>
                      <a:pt x="976" y="2004"/>
                      <a:pt x="1009" y="2004"/>
                    </a:cubicBezTo>
                    <a:cubicBezTo>
                      <a:pt x="1106" y="2004"/>
                      <a:pt x="1211" y="1957"/>
                      <a:pt x="1279" y="1872"/>
                    </a:cubicBezTo>
                    <a:cubicBezTo>
                      <a:pt x="1325" y="1804"/>
                      <a:pt x="1347" y="1735"/>
                      <a:pt x="1325" y="1644"/>
                    </a:cubicBezTo>
                    <a:cubicBezTo>
                      <a:pt x="1325" y="1576"/>
                      <a:pt x="1279" y="1484"/>
                      <a:pt x="1210" y="1439"/>
                    </a:cubicBezTo>
                    <a:cubicBezTo>
                      <a:pt x="1119" y="1393"/>
                      <a:pt x="1028" y="1325"/>
                      <a:pt x="937" y="1256"/>
                    </a:cubicBezTo>
                    <a:cubicBezTo>
                      <a:pt x="891" y="1188"/>
                      <a:pt x="822" y="1119"/>
                      <a:pt x="777" y="1051"/>
                    </a:cubicBezTo>
                    <a:cubicBezTo>
                      <a:pt x="754" y="1005"/>
                      <a:pt x="731" y="959"/>
                      <a:pt x="708" y="914"/>
                    </a:cubicBezTo>
                    <a:cubicBezTo>
                      <a:pt x="663" y="708"/>
                      <a:pt x="640" y="503"/>
                      <a:pt x="640" y="275"/>
                    </a:cubicBezTo>
                    <a:cubicBezTo>
                      <a:pt x="640" y="206"/>
                      <a:pt x="571" y="115"/>
                      <a:pt x="503" y="69"/>
                    </a:cubicBezTo>
                    <a:cubicBezTo>
                      <a:pt x="457" y="24"/>
                      <a:pt x="389" y="1"/>
                      <a:pt x="32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882" name="Google Shape;1882;p23"/>
            <p:cNvSpPr/>
            <p:nvPr/>
          </p:nvSpPr>
          <p:spPr>
            <a:xfrm>
              <a:off x="6343742" y="24227"/>
              <a:ext cx="228295" cy="699807"/>
            </a:xfrm>
            <a:custGeom>
              <a:avLst/>
              <a:gdLst/>
              <a:ahLst/>
              <a:cxnLst/>
              <a:rect l="l" t="t" r="r" b="b"/>
              <a:pathLst>
                <a:path w="8446" h="25890" extrusionOk="0">
                  <a:moveTo>
                    <a:pt x="8263" y="0"/>
                  </a:moveTo>
                  <a:cubicBezTo>
                    <a:pt x="8240" y="0"/>
                    <a:pt x="8194" y="23"/>
                    <a:pt x="8172" y="23"/>
                  </a:cubicBezTo>
                  <a:cubicBezTo>
                    <a:pt x="8057" y="91"/>
                    <a:pt x="7943" y="160"/>
                    <a:pt x="7829" y="251"/>
                  </a:cubicBezTo>
                  <a:cubicBezTo>
                    <a:pt x="6893" y="845"/>
                    <a:pt x="6003" y="1552"/>
                    <a:pt x="5204" y="2306"/>
                  </a:cubicBezTo>
                  <a:cubicBezTo>
                    <a:pt x="4405" y="3082"/>
                    <a:pt x="3675" y="3949"/>
                    <a:pt x="3036" y="4862"/>
                  </a:cubicBezTo>
                  <a:cubicBezTo>
                    <a:pt x="3036" y="4885"/>
                    <a:pt x="3036" y="4885"/>
                    <a:pt x="3036" y="4885"/>
                  </a:cubicBezTo>
                  <a:cubicBezTo>
                    <a:pt x="3013" y="4885"/>
                    <a:pt x="3013" y="4885"/>
                    <a:pt x="3013" y="4908"/>
                  </a:cubicBezTo>
                  <a:cubicBezTo>
                    <a:pt x="3013" y="4908"/>
                    <a:pt x="3013" y="4908"/>
                    <a:pt x="2990" y="4930"/>
                  </a:cubicBezTo>
                  <a:cubicBezTo>
                    <a:pt x="2054" y="6300"/>
                    <a:pt x="1324" y="7829"/>
                    <a:pt x="799" y="9427"/>
                  </a:cubicBezTo>
                  <a:cubicBezTo>
                    <a:pt x="274" y="11139"/>
                    <a:pt x="0" y="12919"/>
                    <a:pt x="23" y="14700"/>
                  </a:cubicBezTo>
                  <a:cubicBezTo>
                    <a:pt x="23" y="15635"/>
                    <a:pt x="114" y="16548"/>
                    <a:pt x="274" y="17462"/>
                  </a:cubicBezTo>
                  <a:cubicBezTo>
                    <a:pt x="434" y="18397"/>
                    <a:pt x="685" y="19333"/>
                    <a:pt x="1004" y="20223"/>
                  </a:cubicBezTo>
                  <a:cubicBezTo>
                    <a:pt x="1324" y="21068"/>
                    <a:pt x="1689" y="21912"/>
                    <a:pt x="2123" y="22711"/>
                  </a:cubicBezTo>
                  <a:cubicBezTo>
                    <a:pt x="2579" y="23510"/>
                    <a:pt x="3082" y="24263"/>
                    <a:pt x="3652" y="24994"/>
                  </a:cubicBezTo>
                  <a:cubicBezTo>
                    <a:pt x="3858" y="25268"/>
                    <a:pt x="4086" y="25542"/>
                    <a:pt x="4337" y="25816"/>
                  </a:cubicBezTo>
                  <a:lnTo>
                    <a:pt x="4360" y="25838"/>
                  </a:lnTo>
                  <a:cubicBezTo>
                    <a:pt x="4383" y="25873"/>
                    <a:pt x="4422" y="25890"/>
                    <a:pt x="4465" y="25890"/>
                  </a:cubicBezTo>
                  <a:cubicBezTo>
                    <a:pt x="4508" y="25890"/>
                    <a:pt x="4554" y="25873"/>
                    <a:pt x="4588" y="25838"/>
                  </a:cubicBezTo>
                  <a:cubicBezTo>
                    <a:pt x="4656" y="25770"/>
                    <a:pt x="4634" y="25679"/>
                    <a:pt x="4588" y="25610"/>
                  </a:cubicBezTo>
                  <a:cubicBezTo>
                    <a:pt x="4314" y="25313"/>
                    <a:pt x="4063" y="24994"/>
                    <a:pt x="3812" y="24697"/>
                  </a:cubicBezTo>
                  <a:cubicBezTo>
                    <a:pt x="2945" y="23533"/>
                    <a:pt x="2191" y="22278"/>
                    <a:pt x="1644" y="20931"/>
                  </a:cubicBezTo>
                  <a:lnTo>
                    <a:pt x="1644" y="20977"/>
                  </a:lnTo>
                  <a:cubicBezTo>
                    <a:pt x="1096" y="19630"/>
                    <a:pt x="708" y="18215"/>
                    <a:pt x="502" y="16777"/>
                  </a:cubicBezTo>
                  <a:cubicBezTo>
                    <a:pt x="411" y="16092"/>
                    <a:pt x="365" y="15384"/>
                    <a:pt x="342" y="14700"/>
                  </a:cubicBezTo>
                  <a:cubicBezTo>
                    <a:pt x="342" y="13878"/>
                    <a:pt x="388" y="13079"/>
                    <a:pt x="502" y="12280"/>
                  </a:cubicBezTo>
                  <a:cubicBezTo>
                    <a:pt x="502" y="12280"/>
                    <a:pt x="502" y="12303"/>
                    <a:pt x="502" y="12326"/>
                  </a:cubicBezTo>
                  <a:cubicBezTo>
                    <a:pt x="708" y="10842"/>
                    <a:pt x="1096" y="9381"/>
                    <a:pt x="1666" y="8012"/>
                  </a:cubicBezTo>
                  <a:lnTo>
                    <a:pt x="1666" y="8035"/>
                  </a:lnTo>
                  <a:cubicBezTo>
                    <a:pt x="2100" y="7008"/>
                    <a:pt x="2648" y="6003"/>
                    <a:pt x="3287" y="5067"/>
                  </a:cubicBezTo>
                  <a:cubicBezTo>
                    <a:pt x="3287" y="5067"/>
                    <a:pt x="3310" y="5067"/>
                    <a:pt x="3310" y="5045"/>
                  </a:cubicBezTo>
                  <a:cubicBezTo>
                    <a:pt x="3470" y="4816"/>
                    <a:pt x="3652" y="4588"/>
                    <a:pt x="3812" y="4360"/>
                  </a:cubicBezTo>
                  <a:cubicBezTo>
                    <a:pt x="4679" y="3219"/>
                    <a:pt x="5706" y="2214"/>
                    <a:pt x="6825" y="1347"/>
                  </a:cubicBezTo>
                  <a:lnTo>
                    <a:pt x="6825" y="1347"/>
                  </a:lnTo>
                  <a:cubicBezTo>
                    <a:pt x="6825" y="1347"/>
                    <a:pt x="6802" y="1370"/>
                    <a:pt x="6802" y="1370"/>
                  </a:cubicBezTo>
                  <a:cubicBezTo>
                    <a:pt x="7144" y="1096"/>
                    <a:pt x="7510" y="845"/>
                    <a:pt x="7875" y="594"/>
                  </a:cubicBezTo>
                  <a:cubicBezTo>
                    <a:pt x="8035" y="502"/>
                    <a:pt x="8194" y="411"/>
                    <a:pt x="8331" y="320"/>
                  </a:cubicBezTo>
                  <a:cubicBezTo>
                    <a:pt x="8423" y="274"/>
                    <a:pt x="8445" y="160"/>
                    <a:pt x="8400" y="91"/>
                  </a:cubicBezTo>
                  <a:cubicBezTo>
                    <a:pt x="8377" y="46"/>
                    <a:pt x="8309" y="0"/>
                    <a:pt x="826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83" name="Google Shape;1883;p23"/>
            <p:cNvSpPr/>
            <p:nvPr/>
          </p:nvSpPr>
          <p:spPr>
            <a:xfrm>
              <a:off x="9392101" y="2225496"/>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887"/>
        <p:cNvGrpSpPr/>
        <p:nvPr/>
      </p:nvGrpSpPr>
      <p:grpSpPr>
        <a:xfrm>
          <a:off x="0" y="0"/>
          <a:ext cx="0" cy="0"/>
          <a:chOff x="0" y="0"/>
          <a:chExt cx="0" cy="0"/>
        </a:xfrm>
      </p:grpSpPr>
      <p:sp>
        <p:nvSpPr>
          <p:cNvPr id="1888" name="Google Shape;1888;p24"/>
          <p:cNvSpPr txBox="1">
            <a:spLocks noGrp="1"/>
          </p:cNvSpPr>
          <p:nvPr>
            <p:ph type="title"/>
          </p:nvPr>
        </p:nvSpPr>
        <p:spPr>
          <a:xfrm>
            <a:off x="3794375" y="3487150"/>
            <a:ext cx="2523900" cy="1343400"/>
          </a:xfrm>
          <a:prstGeom prst="rect">
            <a:avLst/>
          </a:prstGeom>
        </p:spPr>
        <p:txBody>
          <a:bodyPr spcFirstLastPara="1" wrap="square" lIns="0" tIns="0" rIns="0" bIns="0" anchor="ctr" anchorCtr="0">
            <a:noAutofit/>
          </a:bodyPr>
          <a:lstStyle/>
          <a:p>
            <a:pPr marL="0" lvl="0" indent="0" algn="r" rtl="0">
              <a:spcBef>
                <a:spcPts val="0"/>
              </a:spcBef>
              <a:spcAft>
                <a:spcPts val="0"/>
              </a:spcAft>
              <a:buNone/>
            </a:pPr>
            <a:r>
              <a:rPr lang="en" b="1">
                <a:latin typeface="Didact Gothic"/>
                <a:ea typeface="Didact Gothic"/>
                <a:cs typeface="Didact Gothic"/>
                <a:sym typeface="Didact Gothic"/>
              </a:rPr>
              <a:t>Introduction</a:t>
            </a:r>
            <a:endParaRPr b="1">
              <a:latin typeface="Didact Gothic"/>
              <a:ea typeface="Didact Gothic"/>
              <a:cs typeface="Didact Gothic"/>
              <a:sym typeface="Didact Gothic"/>
            </a:endParaRPr>
          </a:p>
        </p:txBody>
      </p:sp>
      <p:sp>
        <p:nvSpPr>
          <p:cNvPr id="1889" name="Google Shape;1889;p24"/>
          <p:cNvSpPr txBox="1">
            <a:spLocks noGrp="1"/>
          </p:cNvSpPr>
          <p:nvPr>
            <p:ph type="subTitle" idx="1"/>
          </p:nvPr>
        </p:nvSpPr>
        <p:spPr>
          <a:xfrm>
            <a:off x="3916350" y="4982000"/>
            <a:ext cx="2401800" cy="1699200"/>
          </a:xfrm>
          <a:prstGeom prst="rect">
            <a:avLst/>
          </a:prstGeom>
        </p:spPr>
        <p:txBody>
          <a:bodyPr spcFirstLastPara="1" wrap="square" lIns="0" tIns="0" rIns="0" bIns="0" anchor="ctr" anchorCtr="0">
            <a:noAutofit/>
          </a:bodyPr>
          <a:lstStyle/>
          <a:p>
            <a:pPr marL="0" lvl="0" indent="0" algn="r" rtl="0">
              <a:spcBef>
                <a:spcPts val="0"/>
              </a:spcBef>
              <a:spcAft>
                <a:spcPts val="0"/>
              </a:spcAft>
              <a:buNone/>
            </a:pPr>
            <a:r>
              <a:rPr lang="en"/>
              <a:t>Your dream is now a reality!</a:t>
            </a:r>
            <a:endParaRPr/>
          </a:p>
          <a:p>
            <a:pPr marL="0" lvl="0" indent="0" algn="r" rtl="0">
              <a:spcBef>
                <a:spcPts val="0"/>
              </a:spcBef>
              <a:spcAft>
                <a:spcPts val="0"/>
              </a:spcAft>
              <a:buNone/>
            </a:pPr>
            <a:endParaRPr/>
          </a:p>
          <a:p>
            <a:pPr marL="0" lvl="0" indent="0" algn="r" rtl="0">
              <a:spcBef>
                <a:spcPts val="0"/>
              </a:spcBef>
              <a:spcAft>
                <a:spcPts val="0"/>
              </a:spcAft>
              <a:buNone/>
            </a:pPr>
            <a:r>
              <a:rPr lang="en"/>
              <a:t>Are you ready for Secondary School? </a:t>
            </a:r>
            <a:endParaRPr/>
          </a:p>
        </p:txBody>
      </p:sp>
      <p:sp>
        <p:nvSpPr>
          <p:cNvPr id="1890" name="Google Shape;1890;p24"/>
          <p:cNvSpPr/>
          <p:nvPr/>
        </p:nvSpPr>
        <p:spPr>
          <a:xfrm flipH="1">
            <a:off x="3885635" y="915802"/>
            <a:ext cx="38156" cy="63005"/>
          </a:xfrm>
          <a:custGeom>
            <a:avLst/>
            <a:gdLst/>
            <a:ahLst/>
            <a:cxnLst/>
            <a:rect l="l" t="t" r="r" b="b"/>
            <a:pathLst>
              <a:path w="1279" h="891" extrusionOk="0">
                <a:moveTo>
                  <a:pt x="0" y="0"/>
                </a:moveTo>
                <a:cubicBezTo>
                  <a:pt x="137" y="320"/>
                  <a:pt x="274" y="616"/>
                  <a:pt x="457" y="890"/>
                </a:cubicBezTo>
                <a:lnTo>
                  <a:pt x="1279" y="890"/>
                </a:lnTo>
                <a:cubicBezTo>
                  <a:pt x="822" y="662"/>
                  <a:pt x="388" y="365"/>
                  <a:pt x="2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91" name="Google Shape;1891;p24"/>
          <p:cNvSpPr/>
          <p:nvPr/>
        </p:nvSpPr>
        <p:spPr>
          <a:xfrm flipH="1">
            <a:off x="3923075" y="912549"/>
            <a:ext cx="1402" cy="3323"/>
          </a:xfrm>
          <a:custGeom>
            <a:avLst/>
            <a:gdLst/>
            <a:ahLst/>
            <a:cxnLst/>
            <a:rect l="l" t="t" r="r" b="b"/>
            <a:pathLst>
              <a:path w="47" h="47" extrusionOk="0">
                <a:moveTo>
                  <a:pt x="1" y="1"/>
                </a:moveTo>
                <a:cubicBezTo>
                  <a:pt x="1" y="23"/>
                  <a:pt x="23" y="46"/>
                  <a:pt x="23" y="46"/>
                </a:cubicBezTo>
                <a:lnTo>
                  <a:pt x="46" y="46"/>
                </a:lnTo>
                <a:cubicBezTo>
                  <a:pt x="46" y="46"/>
                  <a:pt x="23" y="23"/>
                  <a:pt x="1" y="1"/>
                </a:cubicBezTo>
                <a:close/>
              </a:path>
            </a:pathLst>
          </a:custGeom>
          <a:solidFill>
            <a:srgbClr val="DD831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92" name="Google Shape;1892;p24"/>
          <p:cNvSpPr/>
          <p:nvPr/>
        </p:nvSpPr>
        <p:spPr>
          <a:xfrm flipH="1">
            <a:off x="3794377" y="796364"/>
            <a:ext cx="142361" cy="119504"/>
          </a:xfrm>
          <a:custGeom>
            <a:avLst/>
            <a:gdLst/>
            <a:ahLst/>
            <a:cxnLst/>
            <a:rect l="l" t="t" r="r" b="b"/>
            <a:pathLst>
              <a:path w="4772" h="1690" extrusionOk="0">
                <a:moveTo>
                  <a:pt x="1" y="0"/>
                </a:moveTo>
                <a:cubicBezTo>
                  <a:pt x="69" y="571"/>
                  <a:pt x="206" y="1141"/>
                  <a:pt x="412" y="1644"/>
                </a:cubicBezTo>
                <a:cubicBezTo>
                  <a:pt x="434" y="1666"/>
                  <a:pt x="457" y="1689"/>
                  <a:pt x="457" y="1689"/>
                </a:cubicBezTo>
                <a:lnTo>
                  <a:pt x="3904" y="1689"/>
                </a:lnTo>
                <a:cubicBezTo>
                  <a:pt x="4383" y="1689"/>
                  <a:pt x="4771" y="1324"/>
                  <a:pt x="4771" y="845"/>
                </a:cubicBezTo>
                <a:cubicBezTo>
                  <a:pt x="4771" y="365"/>
                  <a:pt x="4383" y="0"/>
                  <a:pt x="3904" y="0"/>
                </a:cubicBezTo>
                <a:close/>
              </a:path>
            </a:pathLst>
          </a:custGeom>
          <a:solidFill>
            <a:srgbClr val="DD831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93" name="Google Shape;1893;p24"/>
          <p:cNvSpPr/>
          <p:nvPr/>
        </p:nvSpPr>
        <p:spPr>
          <a:xfrm flipH="1">
            <a:off x="3794377" y="796364"/>
            <a:ext cx="142361" cy="119504"/>
          </a:xfrm>
          <a:custGeom>
            <a:avLst/>
            <a:gdLst/>
            <a:ahLst/>
            <a:cxnLst/>
            <a:rect l="l" t="t" r="r" b="b"/>
            <a:pathLst>
              <a:path w="4772" h="1690" extrusionOk="0">
                <a:moveTo>
                  <a:pt x="1" y="0"/>
                </a:moveTo>
                <a:cubicBezTo>
                  <a:pt x="69" y="571"/>
                  <a:pt x="206" y="1141"/>
                  <a:pt x="412" y="1644"/>
                </a:cubicBezTo>
                <a:cubicBezTo>
                  <a:pt x="434" y="1666"/>
                  <a:pt x="457" y="1689"/>
                  <a:pt x="457" y="1689"/>
                </a:cubicBezTo>
                <a:lnTo>
                  <a:pt x="3904" y="1689"/>
                </a:lnTo>
                <a:cubicBezTo>
                  <a:pt x="4383" y="1689"/>
                  <a:pt x="4771" y="1324"/>
                  <a:pt x="4771" y="845"/>
                </a:cubicBezTo>
                <a:cubicBezTo>
                  <a:pt x="4771" y="365"/>
                  <a:pt x="4383" y="0"/>
                  <a:pt x="3904"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94" name="Google Shape;1894;p24"/>
          <p:cNvSpPr/>
          <p:nvPr/>
        </p:nvSpPr>
        <p:spPr>
          <a:xfrm flipH="1">
            <a:off x="3825018" y="2520197"/>
            <a:ext cx="42273" cy="42003"/>
          </a:xfrm>
          <a:custGeom>
            <a:avLst/>
            <a:gdLst/>
            <a:ahLst/>
            <a:cxnLst/>
            <a:rect l="l" t="t" r="r" b="b"/>
            <a:pathLst>
              <a:path w="1417" h="594" extrusionOk="0">
                <a:moveTo>
                  <a:pt x="1" y="0"/>
                </a:moveTo>
                <a:cubicBezTo>
                  <a:pt x="183" y="206"/>
                  <a:pt x="412" y="411"/>
                  <a:pt x="640" y="594"/>
                </a:cubicBezTo>
                <a:lnTo>
                  <a:pt x="1416" y="594"/>
                </a:lnTo>
                <a:cubicBezTo>
                  <a:pt x="982" y="457"/>
                  <a:pt x="571" y="252"/>
                  <a:pt x="206"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95" name="Google Shape;1895;p24"/>
          <p:cNvSpPr/>
          <p:nvPr/>
        </p:nvSpPr>
        <p:spPr>
          <a:xfrm flipH="1">
            <a:off x="3890409" y="2294190"/>
            <a:ext cx="14320" cy="30760"/>
          </a:xfrm>
          <a:custGeom>
            <a:avLst/>
            <a:gdLst/>
            <a:ahLst/>
            <a:cxnLst/>
            <a:rect l="l" t="t" r="r" b="b"/>
            <a:pathLst>
              <a:path w="480" h="435" extrusionOk="0">
                <a:moveTo>
                  <a:pt x="0" y="1"/>
                </a:moveTo>
                <a:cubicBezTo>
                  <a:pt x="0" y="138"/>
                  <a:pt x="0" y="275"/>
                  <a:pt x="23" y="412"/>
                </a:cubicBezTo>
                <a:cubicBezTo>
                  <a:pt x="160" y="435"/>
                  <a:pt x="297" y="435"/>
                  <a:pt x="480" y="435"/>
                </a:cubicBezTo>
                <a:cubicBezTo>
                  <a:pt x="297" y="298"/>
                  <a:pt x="137" y="161"/>
                  <a:pt x="0"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96" name="Google Shape;1896;p24"/>
          <p:cNvSpPr/>
          <p:nvPr/>
        </p:nvSpPr>
        <p:spPr>
          <a:xfrm flipH="1">
            <a:off x="3869974" y="2323254"/>
            <a:ext cx="34069" cy="37195"/>
          </a:xfrm>
          <a:custGeom>
            <a:avLst/>
            <a:gdLst/>
            <a:ahLst/>
            <a:cxnLst/>
            <a:rect l="l" t="t" r="r" b="b"/>
            <a:pathLst>
              <a:path w="1142" h="526" extrusionOk="0">
                <a:moveTo>
                  <a:pt x="0" y="1"/>
                </a:moveTo>
                <a:cubicBezTo>
                  <a:pt x="23" y="183"/>
                  <a:pt x="46" y="343"/>
                  <a:pt x="69" y="526"/>
                </a:cubicBezTo>
                <a:cubicBezTo>
                  <a:pt x="388" y="503"/>
                  <a:pt x="754" y="480"/>
                  <a:pt x="1142" y="457"/>
                </a:cubicBezTo>
                <a:cubicBezTo>
                  <a:pt x="890" y="343"/>
                  <a:pt x="662" y="206"/>
                  <a:pt x="457" y="24"/>
                </a:cubicBezTo>
                <a:cubicBezTo>
                  <a:pt x="274" y="24"/>
                  <a:pt x="137" y="24"/>
                  <a:pt x="0" y="1"/>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897" name="Google Shape;1897;p24"/>
          <p:cNvSpPr/>
          <p:nvPr/>
        </p:nvSpPr>
        <p:spPr>
          <a:xfrm flipH="1">
            <a:off x="3869974" y="2323254"/>
            <a:ext cx="34069" cy="37195"/>
          </a:xfrm>
          <a:custGeom>
            <a:avLst/>
            <a:gdLst/>
            <a:ahLst/>
            <a:cxnLst/>
            <a:rect l="l" t="t" r="r" b="b"/>
            <a:pathLst>
              <a:path w="1142" h="526" extrusionOk="0">
                <a:moveTo>
                  <a:pt x="0" y="1"/>
                </a:moveTo>
                <a:cubicBezTo>
                  <a:pt x="23" y="183"/>
                  <a:pt x="46" y="343"/>
                  <a:pt x="69" y="526"/>
                </a:cubicBezTo>
                <a:cubicBezTo>
                  <a:pt x="388" y="503"/>
                  <a:pt x="754" y="480"/>
                  <a:pt x="1142" y="457"/>
                </a:cubicBezTo>
                <a:cubicBezTo>
                  <a:pt x="890" y="343"/>
                  <a:pt x="662" y="206"/>
                  <a:pt x="457" y="24"/>
                </a:cubicBezTo>
                <a:cubicBezTo>
                  <a:pt x="274" y="24"/>
                  <a:pt x="137" y="24"/>
                  <a:pt x="0"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898" name="Google Shape;1898;p24"/>
          <p:cNvGrpSpPr/>
          <p:nvPr/>
        </p:nvGrpSpPr>
        <p:grpSpPr>
          <a:xfrm>
            <a:off x="-904344" y="-8"/>
            <a:ext cx="4841086" cy="7549017"/>
            <a:chOff x="-1079537" y="-275240"/>
            <a:chExt cx="6399320" cy="5028990"/>
          </a:xfrm>
        </p:grpSpPr>
        <p:sp>
          <p:nvSpPr>
            <p:cNvPr id="1899" name="Google Shape;1899;p24"/>
            <p:cNvSpPr/>
            <p:nvPr/>
          </p:nvSpPr>
          <p:spPr>
            <a:xfrm flipH="1">
              <a:off x="4297486" y="-183076"/>
              <a:ext cx="15472" cy="19093"/>
            </a:xfrm>
            <a:custGeom>
              <a:avLst/>
              <a:gdLst/>
              <a:ahLst/>
              <a:cxnLst/>
              <a:rect l="l" t="t" r="r" b="b"/>
              <a:pathLst>
                <a:path w="389" h="480" fill="none" extrusionOk="0">
                  <a:moveTo>
                    <a:pt x="389" y="1"/>
                  </a:moveTo>
                  <a:cubicBezTo>
                    <a:pt x="389" y="1"/>
                    <a:pt x="252" y="320"/>
                    <a:pt x="1" y="480"/>
                  </a:cubicBezTo>
                </a:path>
              </a:pathLst>
            </a:custGeom>
            <a:noFill/>
            <a:ln w="2275" cap="rnd" cmpd="sng">
              <a:solidFill>
                <a:srgbClr val="CCCBCA"/>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00" name="Google Shape;1900;p24"/>
            <p:cNvSpPr/>
            <p:nvPr/>
          </p:nvSpPr>
          <p:spPr>
            <a:xfrm flipH="1">
              <a:off x="1996025" y="1428311"/>
              <a:ext cx="197045" cy="194711"/>
            </a:xfrm>
            <a:custGeom>
              <a:avLst/>
              <a:gdLst/>
              <a:ahLst/>
              <a:cxnLst/>
              <a:rect l="l" t="t" r="r" b="b"/>
              <a:pathLst>
                <a:path w="4954" h="4895" extrusionOk="0">
                  <a:moveTo>
                    <a:pt x="2375" y="1"/>
                  </a:moveTo>
                  <a:cubicBezTo>
                    <a:pt x="2273" y="1"/>
                    <a:pt x="2166" y="66"/>
                    <a:pt x="2146" y="165"/>
                  </a:cubicBezTo>
                  <a:lnTo>
                    <a:pt x="1827" y="1352"/>
                  </a:lnTo>
                  <a:lnTo>
                    <a:pt x="640" y="1055"/>
                  </a:lnTo>
                  <a:cubicBezTo>
                    <a:pt x="625" y="1052"/>
                    <a:pt x="610" y="1051"/>
                    <a:pt x="595" y="1051"/>
                  </a:cubicBezTo>
                  <a:cubicBezTo>
                    <a:pt x="492" y="1051"/>
                    <a:pt x="386" y="1116"/>
                    <a:pt x="366" y="1215"/>
                  </a:cubicBezTo>
                  <a:lnTo>
                    <a:pt x="46" y="2493"/>
                  </a:lnTo>
                  <a:cubicBezTo>
                    <a:pt x="1" y="2630"/>
                    <a:pt x="69" y="2744"/>
                    <a:pt x="206" y="2790"/>
                  </a:cubicBezTo>
                  <a:lnTo>
                    <a:pt x="1393" y="3087"/>
                  </a:lnTo>
                  <a:lnTo>
                    <a:pt x="1096" y="4274"/>
                  </a:lnTo>
                  <a:cubicBezTo>
                    <a:pt x="1051" y="4388"/>
                    <a:pt x="1119" y="4525"/>
                    <a:pt x="1256" y="4548"/>
                  </a:cubicBezTo>
                  <a:lnTo>
                    <a:pt x="2534" y="4890"/>
                  </a:lnTo>
                  <a:cubicBezTo>
                    <a:pt x="2549" y="4893"/>
                    <a:pt x="2564" y="4894"/>
                    <a:pt x="2579" y="4894"/>
                  </a:cubicBezTo>
                  <a:cubicBezTo>
                    <a:pt x="2681" y="4894"/>
                    <a:pt x="2788" y="4827"/>
                    <a:pt x="2808" y="4707"/>
                  </a:cubicBezTo>
                  <a:lnTo>
                    <a:pt x="3128" y="3520"/>
                  </a:lnTo>
                  <a:lnTo>
                    <a:pt x="4292" y="3840"/>
                  </a:lnTo>
                  <a:cubicBezTo>
                    <a:pt x="4309" y="3843"/>
                    <a:pt x="4326" y="3844"/>
                    <a:pt x="4343" y="3844"/>
                  </a:cubicBezTo>
                  <a:cubicBezTo>
                    <a:pt x="4457" y="3844"/>
                    <a:pt x="4549" y="3777"/>
                    <a:pt x="4589" y="3657"/>
                  </a:cubicBezTo>
                  <a:lnTo>
                    <a:pt x="4908" y="2402"/>
                  </a:lnTo>
                  <a:cubicBezTo>
                    <a:pt x="4954" y="2265"/>
                    <a:pt x="4862" y="2151"/>
                    <a:pt x="4748" y="2105"/>
                  </a:cubicBezTo>
                  <a:lnTo>
                    <a:pt x="3561" y="1809"/>
                  </a:lnTo>
                  <a:lnTo>
                    <a:pt x="3858" y="622"/>
                  </a:lnTo>
                  <a:cubicBezTo>
                    <a:pt x="3904" y="485"/>
                    <a:pt x="3812" y="371"/>
                    <a:pt x="3698" y="325"/>
                  </a:cubicBezTo>
                  <a:lnTo>
                    <a:pt x="2420" y="5"/>
                  </a:lnTo>
                  <a:cubicBezTo>
                    <a:pt x="2405" y="2"/>
                    <a:pt x="2390" y="1"/>
                    <a:pt x="2375"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01" name="Google Shape;1901;p24"/>
            <p:cNvSpPr/>
            <p:nvPr/>
          </p:nvSpPr>
          <p:spPr>
            <a:xfrm flipH="1">
              <a:off x="291945" y="1423259"/>
              <a:ext cx="490267" cy="449963"/>
            </a:xfrm>
            <a:custGeom>
              <a:avLst/>
              <a:gdLst/>
              <a:ahLst/>
              <a:cxnLst/>
              <a:rect l="l" t="t" r="r" b="b"/>
              <a:pathLst>
                <a:path w="12326" h="11312" extrusionOk="0">
                  <a:moveTo>
                    <a:pt x="8828" y="1"/>
                  </a:moveTo>
                  <a:cubicBezTo>
                    <a:pt x="8722" y="1"/>
                    <a:pt x="8616" y="21"/>
                    <a:pt x="8514" y="64"/>
                  </a:cubicBezTo>
                  <a:lnTo>
                    <a:pt x="685" y="3031"/>
                  </a:lnTo>
                  <a:cubicBezTo>
                    <a:pt x="228" y="3214"/>
                    <a:pt x="0" y="3716"/>
                    <a:pt x="183" y="4172"/>
                  </a:cubicBezTo>
                  <a:lnTo>
                    <a:pt x="2694" y="10746"/>
                  </a:lnTo>
                  <a:cubicBezTo>
                    <a:pt x="2816" y="11096"/>
                    <a:pt x="3152" y="11311"/>
                    <a:pt x="3498" y="11311"/>
                  </a:cubicBezTo>
                  <a:cubicBezTo>
                    <a:pt x="3604" y="11311"/>
                    <a:pt x="3710" y="11291"/>
                    <a:pt x="3812" y="11248"/>
                  </a:cubicBezTo>
                  <a:lnTo>
                    <a:pt x="11641" y="8281"/>
                  </a:lnTo>
                  <a:cubicBezTo>
                    <a:pt x="12098" y="8098"/>
                    <a:pt x="12326" y="7596"/>
                    <a:pt x="12143" y="7140"/>
                  </a:cubicBezTo>
                  <a:lnTo>
                    <a:pt x="9632" y="566"/>
                  </a:lnTo>
                  <a:cubicBezTo>
                    <a:pt x="9510" y="217"/>
                    <a:pt x="9174" y="1"/>
                    <a:pt x="8828" y="1"/>
                  </a:cubicBezTo>
                  <a:close/>
                </a:path>
              </a:pathLst>
            </a:custGeom>
            <a:solidFill>
              <a:srgbClr val="EAE8D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02" name="Google Shape;1902;p24"/>
            <p:cNvSpPr/>
            <p:nvPr/>
          </p:nvSpPr>
          <p:spPr>
            <a:xfrm flipH="1">
              <a:off x="299184" y="1499672"/>
              <a:ext cx="475789" cy="321641"/>
            </a:xfrm>
            <a:custGeom>
              <a:avLst/>
              <a:gdLst/>
              <a:ahLst/>
              <a:cxnLst/>
              <a:rect l="l" t="t" r="r" b="b"/>
              <a:pathLst>
                <a:path w="11962" h="8086" extrusionOk="0">
                  <a:moveTo>
                    <a:pt x="9795" y="0"/>
                  </a:moveTo>
                  <a:cubicBezTo>
                    <a:pt x="9689" y="0"/>
                    <a:pt x="9580" y="20"/>
                    <a:pt x="9473" y="60"/>
                  </a:cubicBezTo>
                  <a:lnTo>
                    <a:pt x="731" y="3393"/>
                  </a:lnTo>
                  <a:cubicBezTo>
                    <a:pt x="252" y="3575"/>
                    <a:pt x="1" y="4123"/>
                    <a:pt x="183" y="4602"/>
                  </a:cubicBezTo>
                  <a:lnTo>
                    <a:pt x="1302" y="7478"/>
                  </a:lnTo>
                  <a:cubicBezTo>
                    <a:pt x="1444" y="7851"/>
                    <a:pt x="1793" y="8086"/>
                    <a:pt x="2167" y="8086"/>
                  </a:cubicBezTo>
                  <a:cubicBezTo>
                    <a:pt x="2273" y="8086"/>
                    <a:pt x="2382" y="8067"/>
                    <a:pt x="2489" y="8026"/>
                  </a:cubicBezTo>
                  <a:lnTo>
                    <a:pt x="11231" y="4671"/>
                  </a:lnTo>
                  <a:cubicBezTo>
                    <a:pt x="11710" y="4488"/>
                    <a:pt x="11961" y="3963"/>
                    <a:pt x="11779" y="3484"/>
                  </a:cubicBezTo>
                  <a:lnTo>
                    <a:pt x="10660" y="608"/>
                  </a:lnTo>
                  <a:cubicBezTo>
                    <a:pt x="10518" y="235"/>
                    <a:pt x="10169" y="0"/>
                    <a:pt x="9795" y="0"/>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03" name="Google Shape;1903;p24"/>
            <p:cNvSpPr/>
            <p:nvPr/>
          </p:nvSpPr>
          <p:spPr>
            <a:xfrm flipH="1">
              <a:off x="254715" y="1408740"/>
              <a:ext cx="490267" cy="450361"/>
            </a:xfrm>
            <a:custGeom>
              <a:avLst/>
              <a:gdLst/>
              <a:ahLst/>
              <a:cxnLst/>
              <a:rect l="l" t="t" r="r" b="b"/>
              <a:pathLst>
                <a:path w="12326" h="11322" extrusionOk="0">
                  <a:moveTo>
                    <a:pt x="8837" y="1"/>
                  </a:moveTo>
                  <a:cubicBezTo>
                    <a:pt x="8730" y="1"/>
                    <a:pt x="8621" y="21"/>
                    <a:pt x="8514" y="64"/>
                  </a:cubicBezTo>
                  <a:lnTo>
                    <a:pt x="685" y="3054"/>
                  </a:lnTo>
                  <a:cubicBezTo>
                    <a:pt x="228" y="3214"/>
                    <a:pt x="0" y="3716"/>
                    <a:pt x="183" y="4172"/>
                  </a:cubicBezTo>
                  <a:lnTo>
                    <a:pt x="2693" y="10769"/>
                  </a:lnTo>
                  <a:cubicBezTo>
                    <a:pt x="2836" y="11108"/>
                    <a:pt x="3175" y="11322"/>
                    <a:pt x="3524" y="11322"/>
                  </a:cubicBezTo>
                  <a:cubicBezTo>
                    <a:pt x="3620" y="11322"/>
                    <a:pt x="3718" y="11306"/>
                    <a:pt x="3812" y="11271"/>
                  </a:cubicBezTo>
                  <a:lnTo>
                    <a:pt x="11641" y="8281"/>
                  </a:lnTo>
                  <a:cubicBezTo>
                    <a:pt x="12097" y="8098"/>
                    <a:pt x="12326" y="7596"/>
                    <a:pt x="12143" y="7162"/>
                  </a:cubicBezTo>
                  <a:lnTo>
                    <a:pt x="9632" y="566"/>
                  </a:lnTo>
                  <a:cubicBezTo>
                    <a:pt x="9510" y="216"/>
                    <a:pt x="9187" y="1"/>
                    <a:pt x="8837" y="1"/>
                  </a:cubicBezTo>
                  <a:close/>
                </a:path>
              </a:pathLst>
            </a:custGeom>
            <a:solidFill>
              <a:srgbClr val="C4C3B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04" name="Google Shape;1904;p24"/>
            <p:cNvSpPr/>
            <p:nvPr/>
          </p:nvSpPr>
          <p:spPr>
            <a:xfrm flipH="1">
              <a:off x="261079" y="1485153"/>
              <a:ext cx="475749" cy="321641"/>
            </a:xfrm>
            <a:custGeom>
              <a:avLst/>
              <a:gdLst/>
              <a:ahLst/>
              <a:cxnLst/>
              <a:rect l="l" t="t" r="r" b="b"/>
              <a:pathLst>
                <a:path w="11961" h="8086" extrusionOk="0">
                  <a:moveTo>
                    <a:pt x="9797" y="0"/>
                  </a:moveTo>
                  <a:cubicBezTo>
                    <a:pt x="9690" y="0"/>
                    <a:pt x="9580" y="19"/>
                    <a:pt x="9473" y="60"/>
                  </a:cubicBezTo>
                  <a:lnTo>
                    <a:pt x="731" y="3392"/>
                  </a:lnTo>
                  <a:cubicBezTo>
                    <a:pt x="252" y="3575"/>
                    <a:pt x="0" y="4123"/>
                    <a:pt x="183" y="4579"/>
                  </a:cubicBezTo>
                  <a:lnTo>
                    <a:pt x="1301" y="7478"/>
                  </a:lnTo>
                  <a:cubicBezTo>
                    <a:pt x="1443" y="7851"/>
                    <a:pt x="1793" y="8086"/>
                    <a:pt x="2166" y="8086"/>
                  </a:cubicBezTo>
                  <a:cubicBezTo>
                    <a:pt x="2273" y="8086"/>
                    <a:pt x="2382" y="8067"/>
                    <a:pt x="2488" y="8026"/>
                  </a:cubicBezTo>
                  <a:lnTo>
                    <a:pt x="11230" y="4671"/>
                  </a:lnTo>
                  <a:cubicBezTo>
                    <a:pt x="11710" y="4488"/>
                    <a:pt x="11961" y="3963"/>
                    <a:pt x="11778" y="3484"/>
                  </a:cubicBezTo>
                  <a:lnTo>
                    <a:pt x="10660" y="585"/>
                  </a:lnTo>
                  <a:cubicBezTo>
                    <a:pt x="10518" y="231"/>
                    <a:pt x="10170" y="0"/>
                    <a:pt x="9797"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05" name="Google Shape;1905;p24"/>
            <p:cNvSpPr/>
            <p:nvPr/>
          </p:nvSpPr>
          <p:spPr>
            <a:xfrm flipH="1">
              <a:off x="592445" y="1670595"/>
              <a:ext cx="43593" cy="38823"/>
            </a:xfrm>
            <a:custGeom>
              <a:avLst/>
              <a:gdLst/>
              <a:ahLst/>
              <a:cxnLst/>
              <a:rect l="l" t="t" r="r" b="b"/>
              <a:pathLst>
                <a:path w="1096" h="976" extrusionOk="0">
                  <a:moveTo>
                    <a:pt x="541" y="0"/>
                  </a:moveTo>
                  <a:cubicBezTo>
                    <a:pt x="483" y="0"/>
                    <a:pt x="423" y="10"/>
                    <a:pt x="365" y="32"/>
                  </a:cubicBezTo>
                  <a:cubicBezTo>
                    <a:pt x="114" y="123"/>
                    <a:pt x="0" y="420"/>
                    <a:pt x="91" y="671"/>
                  </a:cubicBezTo>
                  <a:cubicBezTo>
                    <a:pt x="162" y="864"/>
                    <a:pt x="340" y="976"/>
                    <a:pt x="532" y="976"/>
                  </a:cubicBezTo>
                  <a:cubicBezTo>
                    <a:pt x="590" y="976"/>
                    <a:pt x="650" y="966"/>
                    <a:pt x="708" y="945"/>
                  </a:cubicBezTo>
                  <a:cubicBezTo>
                    <a:pt x="959" y="853"/>
                    <a:pt x="1096" y="557"/>
                    <a:pt x="1004" y="305"/>
                  </a:cubicBezTo>
                  <a:cubicBezTo>
                    <a:pt x="917" y="112"/>
                    <a:pt x="734" y="0"/>
                    <a:pt x="541"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06" name="Google Shape;1906;p24"/>
            <p:cNvSpPr/>
            <p:nvPr/>
          </p:nvSpPr>
          <p:spPr>
            <a:xfrm flipH="1">
              <a:off x="477137" y="1626204"/>
              <a:ext cx="43633" cy="39101"/>
            </a:xfrm>
            <a:custGeom>
              <a:avLst/>
              <a:gdLst/>
              <a:ahLst/>
              <a:cxnLst/>
              <a:rect l="l" t="t" r="r" b="b"/>
              <a:pathLst>
                <a:path w="1097" h="983" extrusionOk="0">
                  <a:moveTo>
                    <a:pt x="529" y="1"/>
                  </a:moveTo>
                  <a:cubicBezTo>
                    <a:pt x="474" y="1"/>
                    <a:pt x="419" y="10"/>
                    <a:pt x="366" y="29"/>
                  </a:cubicBezTo>
                  <a:cubicBezTo>
                    <a:pt x="115" y="143"/>
                    <a:pt x="1" y="417"/>
                    <a:pt x="92" y="668"/>
                  </a:cubicBezTo>
                  <a:cubicBezTo>
                    <a:pt x="161" y="858"/>
                    <a:pt x="348" y="983"/>
                    <a:pt x="543" y="983"/>
                  </a:cubicBezTo>
                  <a:cubicBezTo>
                    <a:pt x="606" y="983"/>
                    <a:pt x="670" y="970"/>
                    <a:pt x="731" y="942"/>
                  </a:cubicBezTo>
                  <a:cubicBezTo>
                    <a:pt x="982" y="851"/>
                    <a:pt x="1096" y="577"/>
                    <a:pt x="1005" y="326"/>
                  </a:cubicBezTo>
                  <a:cubicBezTo>
                    <a:pt x="933" y="128"/>
                    <a:pt x="733" y="1"/>
                    <a:pt x="52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07" name="Google Shape;1907;p24"/>
            <p:cNvSpPr/>
            <p:nvPr/>
          </p:nvSpPr>
          <p:spPr>
            <a:xfrm flipH="1">
              <a:off x="360914" y="1582528"/>
              <a:ext cx="44548" cy="38704"/>
            </a:xfrm>
            <a:custGeom>
              <a:avLst/>
              <a:gdLst/>
              <a:ahLst/>
              <a:cxnLst/>
              <a:rect l="l" t="t" r="r" b="b"/>
              <a:pathLst>
                <a:path w="1120" h="973" extrusionOk="0">
                  <a:moveTo>
                    <a:pt x="564" y="0"/>
                  </a:moveTo>
                  <a:cubicBezTo>
                    <a:pt x="506" y="0"/>
                    <a:pt x="447" y="10"/>
                    <a:pt x="389" y="31"/>
                  </a:cubicBezTo>
                  <a:cubicBezTo>
                    <a:pt x="138" y="123"/>
                    <a:pt x="1" y="397"/>
                    <a:pt x="92" y="648"/>
                  </a:cubicBezTo>
                  <a:cubicBezTo>
                    <a:pt x="182" y="846"/>
                    <a:pt x="371" y="973"/>
                    <a:pt x="571" y="973"/>
                  </a:cubicBezTo>
                  <a:cubicBezTo>
                    <a:pt x="624" y="973"/>
                    <a:pt x="678" y="964"/>
                    <a:pt x="731" y="944"/>
                  </a:cubicBezTo>
                  <a:cubicBezTo>
                    <a:pt x="982" y="853"/>
                    <a:pt x="1119" y="556"/>
                    <a:pt x="1005" y="305"/>
                  </a:cubicBezTo>
                  <a:cubicBezTo>
                    <a:pt x="935" y="112"/>
                    <a:pt x="757" y="0"/>
                    <a:pt x="564"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08" name="Google Shape;1908;p24"/>
            <p:cNvSpPr/>
            <p:nvPr/>
          </p:nvSpPr>
          <p:spPr>
            <a:xfrm flipH="1">
              <a:off x="542487" y="1336703"/>
              <a:ext cx="124615" cy="140017"/>
            </a:xfrm>
            <a:custGeom>
              <a:avLst/>
              <a:gdLst/>
              <a:ahLst/>
              <a:cxnLst/>
              <a:rect l="l" t="t" r="r" b="b"/>
              <a:pathLst>
                <a:path w="3133" h="3520" extrusionOk="0">
                  <a:moveTo>
                    <a:pt x="1001" y="0"/>
                  </a:moveTo>
                  <a:cubicBezTo>
                    <a:pt x="936" y="0"/>
                    <a:pt x="872" y="45"/>
                    <a:pt x="872" y="117"/>
                  </a:cubicBezTo>
                  <a:cubicBezTo>
                    <a:pt x="872" y="414"/>
                    <a:pt x="964" y="688"/>
                    <a:pt x="1078" y="985"/>
                  </a:cubicBezTo>
                  <a:cubicBezTo>
                    <a:pt x="781" y="1076"/>
                    <a:pt x="507" y="1167"/>
                    <a:pt x="210" y="1281"/>
                  </a:cubicBezTo>
                  <a:cubicBezTo>
                    <a:pt x="1" y="1344"/>
                    <a:pt x="137" y="1561"/>
                    <a:pt x="302" y="1561"/>
                  </a:cubicBezTo>
                  <a:cubicBezTo>
                    <a:pt x="317" y="1561"/>
                    <a:pt x="332" y="1559"/>
                    <a:pt x="347" y="1555"/>
                  </a:cubicBezTo>
                  <a:cubicBezTo>
                    <a:pt x="644" y="1509"/>
                    <a:pt x="941" y="1441"/>
                    <a:pt x="1238" y="1373"/>
                  </a:cubicBezTo>
                  <a:cubicBezTo>
                    <a:pt x="1306" y="1532"/>
                    <a:pt x="1397" y="1692"/>
                    <a:pt x="1466" y="1852"/>
                  </a:cubicBezTo>
                  <a:cubicBezTo>
                    <a:pt x="1466" y="1875"/>
                    <a:pt x="1489" y="1920"/>
                    <a:pt x="1489" y="1943"/>
                  </a:cubicBezTo>
                  <a:cubicBezTo>
                    <a:pt x="1329" y="1966"/>
                    <a:pt x="1146" y="1989"/>
                    <a:pt x="964" y="2012"/>
                  </a:cubicBezTo>
                  <a:cubicBezTo>
                    <a:pt x="667" y="2034"/>
                    <a:pt x="758" y="2400"/>
                    <a:pt x="1032" y="2400"/>
                  </a:cubicBezTo>
                  <a:cubicBezTo>
                    <a:pt x="1238" y="2400"/>
                    <a:pt x="1466" y="2377"/>
                    <a:pt x="1694" y="2354"/>
                  </a:cubicBezTo>
                  <a:cubicBezTo>
                    <a:pt x="1877" y="2765"/>
                    <a:pt x="2082" y="3153"/>
                    <a:pt x="2379" y="3450"/>
                  </a:cubicBezTo>
                  <a:cubicBezTo>
                    <a:pt x="2416" y="3496"/>
                    <a:pt x="2486" y="3519"/>
                    <a:pt x="2553" y="3519"/>
                  </a:cubicBezTo>
                  <a:cubicBezTo>
                    <a:pt x="2654" y="3519"/>
                    <a:pt x="2748" y="3467"/>
                    <a:pt x="2721" y="3358"/>
                  </a:cubicBezTo>
                  <a:cubicBezTo>
                    <a:pt x="2653" y="2970"/>
                    <a:pt x="2470" y="2628"/>
                    <a:pt x="2265" y="2286"/>
                  </a:cubicBezTo>
                  <a:cubicBezTo>
                    <a:pt x="2539" y="2240"/>
                    <a:pt x="2835" y="2171"/>
                    <a:pt x="3018" y="1989"/>
                  </a:cubicBezTo>
                  <a:cubicBezTo>
                    <a:pt x="3132" y="1852"/>
                    <a:pt x="3018" y="1692"/>
                    <a:pt x="2881" y="1669"/>
                  </a:cubicBezTo>
                  <a:cubicBezTo>
                    <a:pt x="2855" y="1667"/>
                    <a:pt x="2829" y="1666"/>
                    <a:pt x="2803" y="1666"/>
                  </a:cubicBezTo>
                  <a:cubicBezTo>
                    <a:pt x="2536" y="1666"/>
                    <a:pt x="2286" y="1767"/>
                    <a:pt x="2036" y="1829"/>
                  </a:cubicBezTo>
                  <a:cubicBezTo>
                    <a:pt x="2014" y="1783"/>
                    <a:pt x="1991" y="1738"/>
                    <a:pt x="1968" y="1692"/>
                  </a:cubicBezTo>
                  <a:cubicBezTo>
                    <a:pt x="1899" y="1555"/>
                    <a:pt x="1831" y="1418"/>
                    <a:pt x="1763" y="1258"/>
                  </a:cubicBezTo>
                  <a:cubicBezTo>
                    <a:pt x="2082" y="1190"/>
                    <a:pt x="2402" y="1121"/>
                    <a:pt x="2653" y="939"/>
                  </a:cubicBezTo>
                  <a:cubicBezTo>
                    <a:pt x="2767" y="825"/>
                    <a:pt x="2630" y="665"/>
                    <a:pt x="2516" y="665"/>
                  </a:cubicBezTo>
                  <a:cubicBezTo>
                    <a:pt x="2466" y="658"/>
                    <a:pt x="2415" y="655"/>
                    <a:pt x="2365" y="655"/>
                  </a:cubicBezTo>
                  <a:cubicBezTo>
                    <a:pt x="2096" y="655"/>
                    <a:pt x="1830" y="748"/>
                    <a:pt x="1580" y="825"/>
                  </a:cubicBezTo>
                  <a:cubicBezTo>
                    <a:pt x="1443" y="551"/>
                    <a:pt x="1306" y="277"/>
                    <a:pt x="1101" y="49"/>
                  </a:cubicBezTo>
                  <a:cubicBezTo>
                    <a:pt x="1075" y="15"/>
                    <a:pt x="1038" y="0"/>
                    <a:pt x="1001"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09" name="Google Shape;1909;p24"/>
            <p:cNvSpPr/>
            <p:nvPr/>
          </p:nvSpPr>
          <p:spPr>
            <a:xfrm flipH="1">
              <a:off x="550681" y="1848520"/>
              <a:ext cx="77323" cy="131624"/>
            </a:xfrm>
            <a:custGeom>
              <a:avLst/>
              <a:gdLst/>
              <a:ahLst/>
              <a:cxnLst/>
              <a:rect l="l" t="t" r="r" b="b"/>
              <a:pathLst>
                <a:path w="1944" h="3309" extrusionOk="0">
                  <a:moveTo>
                    <a:pt x="1430" y="1"/>
                  </a:moveTo>
                  <a:cubicBezTo>
                    <a:pt x="1339" y="1"/>
                    <a:pt x="1247" y="47"/>
                    <a:pt x="1236" y="146"/>
                  </a:cubicBezTo>
                  <a:cubicBezTo>
                    <a:pt x="1122" y="786"/>
                    <a:pt x="1259" y="1402"/>
                    <a:pt x="1213" y="2041"/>
                  </a:cubicBezTo>
                  <a:cubicBezTo>
                    <a:pt x="1168" y="2520"/>
                    <a:pt x="1031" y="2475"/>
                    <a:pt x="665" y="2612"/>
                  </a:cubicBezTo>
                  <a:cubicBezTo>
                    <a:pt x="460" y="2680"/>
                    <a:pt x="300" y="2794"/>
                    <a:pt x="140" y="2954"/>
                  </a:cubicBezTo>
                  <a:cubicBezTo>
                    <a:pt x="1" y="3114"/>
                    <a:pt x="193" y="3309"/>
                    <a:pt x="366" y="3309"/>
                  </a:cubicBezTo>
                  <a:cubicBezTo>
                    <a:pt x="390" y="3309"/>
                    <a:pt x="414" y="3305"/>
                    <a:pt x="437" y="3296"/>
                  </a:cubicBezTo>
                  <a:cubicBezTo>
                    <a:pt x="757" y="3159"/>
                    <a:pt x="1031" y="3091"/>
                    <a:pt x="1350" y="3000"/>
                  </a:cubicBezTo>
                  <a:cubicBezTo>
                    <a:pt x="1556" y="2931"/>
                    <a:pt x="1761" y="2863"/>
                    <a:pt x="1829" y="2634"/>
                  </a:cubicBezTo>
                  <a:cubicBezTo>
                    <a:pt x="1944" y="2360"/>
                    <a:pt x="1761" y="1858"/>
                    <a:pt x="1738" y="1562"/>
                  </a:cubicBezTo>
                  <a:cubicBezTo>
                    <a:pt x="1693" y="1105"/>
                    <a:pt x="1647" y="626"/>
                    <a:pt x="1624" y="146"/>
                  </a:cubicBezTo>
                  <a:cubicBezTo>
                    <a:pt x="1624" y="52"/>
                    <a:pt x="1527" y="1"/>
                    <a:pt x="1430"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10" name="Google Shape;1910;p24"/>
            <p:cNvSpPr/>
            <p:nvPr/>
          </p:nvSpPr>
          <p:spPr>
            <a:xfrm flipH="1">
              <a:off x="284666" y="1783961"/>
              <a:ext cx="136349" cy="116190"/>
            </a:xfrm>
            <a:custGeom>
              <a:avLst/>
              <a:gdLst/>
              <a:ahLst/>
              <a:cxnLst/>
              <a:rect l="l" t="t" r="r" b="b"/>
              <a:pathLst>
                <a:path w="3428" h="2921" extrusionOk="0">
                  <a:moveTo>
                    <a:pt x="273" y="0"/>
                  </a:moveTo>
                  <a:cubicBezTo>
                    <a:pt x="135" y="0"/>
                    <a:pt x="0" y="121"/>
                    <a:pt x="95" y="263"/>
                  </a:cubicBezTo>
                  <a:cubicBezTo>
                    <a:pt x="551" y="948"/>
                    <a:pt x="894" y="1655"/>
                    <a:pt x="1328" y="2340"/>
                  </a:cubicBezTo>
                  <a:cubicBezTo>
                    <a:pt x="1122" y="2409"/>
                    <a:pt x="917" y="2500"/>
                    <a:pt x="734" y="2591"/>
                  </a:cubicBezTo>
                  <a:cubicBezTo>
                    <a:pt x="509" y="2673"/>
                    <a:pt x="633" y="2921"/>
                    <a:pt x="826" y="2921"/>
                  </a:cubicBezTo>
                  <a:cubicBezTo>
                    <a:pt x="848" y="2921"/>
                    <a:pt x="871" y="2918"/>
                    <a:pt x="894" y="2911"/>
                  </a:cubicBezTo>
                  <a:cubicBezTo>
                    <a:pt x="1601" y="2682"/>
                    <a:pt x="2377" y="2660"/>
                    <a:pt x="3085" y="2409"/>
                  </a:cubicBezTo>
                  <a:cubicBezTo>
                    <a:pt x="3427" y="2317"/>
                    <a:pt x="3222" y="1929"/>
                    <a:pt x="2925" y="1929"/>
                  </a:cubicBezTo>
                  <a:cubicBezTo>
                    <a:pt x="2583" y="1929"/>
                    <a:pt x="2218" y="2020"/>
                    <a:pt x="1852" y="2135"/>
                  </a:cubicBezTo>
                  <a:cubicBezTo>
                    <a:pt x="1487" y="1404"/>
                    <a:pt x="939" y="719"/>
                    <a:pt x="437" y="80"/>
                  </a:cubicBezTo>
                  <a:cubicBezTo>
                    <a:pt x="395" y="24"/>
                    <a:pt x="334" y="0"/>
                    <a:pt x="27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11" name="Google Shape;1911;p24"/>
            <p:cNvSpPr/>
            <p:nvPr/>
          </p:nvSpPr>
          <p:spPr>
            <a:xfrm flipH="1">
              <a:off x="87660" y="1730858"/>
              <a:ext cx="201580" cy="68696"/>
            </a:xfrm>
            <a:custGeom>
              <a:avLst/>
              <a:gdLst/>
              <a:ahLst/>
              <a:cxnLst/>
              <a:rect l="l" t="t" r="r" b="b"/>
              <a:pathLst>
                <a:path w="5068" h="1727" extrusionOk="0">
                  <a:moveTo>
                    <a:pt x="320" y="0"/>
                  </a:moveTo>
                  <a:cubicBezTo>
                    <a:pt x="0" y="23"/>
                    <a:pt x="23" y="457"/>
                    <a:pt x="320" y="480"/>
                  </a:cubicBezTo>
                  <a:cubicBezTo>
                    <a:pt x="845" y="548"/>
                    <a:pt x="1438" y="890"/>
                    <a:pt x="1918" y="1073"/>
                  </a:cubicBezTo>
                  <a:cubicBezTo>
                    <a:pt x="2420" y="1278"/>
                    <a:pt x="2899" y="1507"/>
                    <a:pt x="3424" y="1712"/>
                  </a:cubicBezTo>
                  <a:cubicBezTo>
                    <a:pt x="3453" y="1722"/>
                    <a:pt x="3484" y="1726"/>
                    <a:pt x="3514" y="1726"/>
                  </a:cubicBezTo>
                  <a:cubicBezTo>
                    <a:pt x="3626" y="1726"/>
                    <a:pt x="3740" y="1665"/>
                    <a:pt x="3812" y="1575"/>
                  </a:cubicBezTo>
                  <a:cubicBezTo>
                    <a:pt x="3995" y="1529"/>
                    <a:pt x="4177" y="1484"/>
                    <a:pt x="4360" y="1438"/>
                  </a:cubicBezTo>
                  <a:cubicBezTo>
                    <a:pt x="4611" y="1370"/>
                    <a:pt x="4885" y="1393"/>
                    <a:pt x="5022" y="1141"/>
                  </a:cubicBezTo>
                  <a:cubicBezTo>
                    <a:pt x="5068" y="1073"/>
                    <a:pt x="5022" y="982"/>
                    <a:pt x="4953" y="936"/>
                  </a:cubicBezTo>
                  <a:cubicBezTo>
                    <a:pt x="4862" y="878"/>
                    <a:pt x="4768" y="856"/>
                    <a:pt x="4671" y="856"/>
                  </a:cubicBezTo>
                  <a:cubicBezTo>
                    <a:pt x="4500" y="856"/>
                    <a:pt x="4321" y="924"/>
                    <a:pt x="4132" y="982"/>
                  </a:cubicBezTo>
                  <a:cubicBezTo>
                    <a:pt x="3949" y="1027"/>
                    <a:pt x="3766" y="1119"/>
                    <a:pt x="3607" y="1210"/>
                  </a:cubicBezTo>
                  <a:cubicBezTo>
                    <a:pt x="3059" y="913"/>
                    <a:pt x="2488" y="685"/>
                    <a:pt x="1940" y="480"/>
                  </a:cubicBezTo>
                  <a:cubicBezTo>
                    <a:pt x="1438" y="297"/>
                    <a:pt x="868" y="0"/>
                    <a:pt x="320"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12" name="Google Shape;1912;p24"/>
            <p:cNvSpPr/>
            <p:nvPr/>
          </p:nvSpPr>
          <p:spPr>
            <a:xfrm flipH="1">
              <a:off x="1791741" y="427946"/>
              <a:ext cx="290556" cy="365038"/>
            </a:xfrm>
            <a:custGeom>
              <a:avLst/>
              <a:gdLst/>
              <a:ahLst/>
              <a:cxnLst/>
              <a:rect l="l" t="t" r="r" b="b"/>
              <a:pathLst>
                <a:path w="7305" h="9177" extrusionOk="0">
                  <a:moveTo>
                    <a:pt x="7304" y="1"/>
                  </a:moveTo>
                  <a:lnTo>
                    <a:pt x="7304" y="1"/>
                  </a:lnTo>
                  <a:cubicBezTo>
                    <a:pt x="7304" y="1"/>
                    <a:pt x="5387" y="138"/>
                    <a:pt x="2694" y="2078"/>
                  </a:cubicBezTo>
                  <a:cubicBezTo>
                    <a:pt x="0" y="4041"/>
                    <a:pt x="1324" y="8287"/>
                    <a:pt x="1324" y="8287"/>
                  </a:cubicBezTo>
                  <a:lnTo>
                    <a:pt x="1324" y="9177"/>
                  </a:lnTo>
                  <a:lnTo>
                    <a:pt x="3196" y="6712"/>
                  </a:lnTo>
                  <a:lnTo>
                    <a:pt x="3242" y="5639"/>
                  </a:lnTo>
                  <a:cubicBezTo>
                    <a:pt x="2548" y="3720"/>
                    <a:pt x="3305" y="3128"/>
                    <a:pt x="4118" y="3128"/>
                  </a:cubicBezTo>
                  <a:cubicBezTo>
                    <a:pt x="4562" y="3128"/>
                    <a:pt x="5023" y="3305"/>
                    <a:pt x="5273" y="3539"/>
                  </a:cubicBezTo>
                  <a:lnTo>
                    <a:pt x="7008" y="1439"/>
                  </a:lnTo>
                  <a:lnTo>
                    <a:pt x="7304" y="1"/>
                  </a:lnTo>
                  <a:close/>
                </a:path>
              </a:pathLst>
            </a:custGeom>
            <a:solidFill>
              <a:srgbClr val="0C0044">
                <a:alpha val="437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13" name="Google Shape;1913;p24"/>
            <p:cNvSpPr/>
            <p:nvPr/>
          </p:nvSpPr>
          <p:spPr>
            <a:xfrm flipH="1">
              <a:off x="1791741" y="213705"/>
              <a:ext cx="535690" cy="543878"/>
            </a:xfrm>
            <a:custGeom>
              <a:avLst/>
              <a:gdLst/>
              <a:ahLst/>
              <a:cxnLst/>
              <a:rect l="l" t="t" r="r" b="b"/>
              <a:pathLst>
                <a:path w="13468" h="13673" extrusionOk="0">
                  <a:moveTo>
                    <a:pt x="5981" y="0"/>
                  </a:moveTo>
                  <a:lnTo>
                    <a:pt x="4063" y="2648"/>
                  </a:lnTo>
                  <a:cubicBezTo>
                    <a:pt x="4885" y="3241"/>
                    <a:pt x="5068" y="4383"/>
                    <a:pt x="4474" y="5204"/>
                  </a:cubicBezTo>
                  <a:cubicBezTo>
                    <a:pt x="4116" y="5700"/>
                    <a:pt x="3558" y="5964"/>
                    <a:pt x="2991" y="5964"/>
                  </a:cubicBezTo>
                  <a:cubicBezTo>
                    <a:pt x="2619" y="5964"/>
                    <a:pt x="2243" y="5850"/>
                    <a:pt x="1918" y="5615"/>
                  </a:cubicBezTo>
                  <a:lnTo>
                    <a:pt x="0" y="8263"/>
                  </a:lnTo>
                  <a:cubicBezTo>
                    <a:pt x="0" y="8263"/>
                    <a:pt x="0" y="8286"/>
                    <a:pt x="0" y="8286"/>
                  </a:cubicBezTo>
                  <a:lnTo>
                    <a:pt x="7487" y="13673"/>
                  </a:lnTo>
                  <a:lnTo>
                    <a:pt x="9405" y="11025"/>
                  </a:lnTo>
                  <a:cubicBezTo>
                    <a:pt x="8583" y="10431"/>
                    <a:pt x="8400" y="9290"/>
                    <a:pt x="8994" y="8468"/>
                  </a:cubicBezTo>
                  <a:cubicBezTo>
                    <a:pt x="9356" y="7966"/>
                    <a:pt x="9924" y="7694"/>
                    <a:pt x="10498" y="7694"/>
                  </a:cubicBezTo>
                  <a:cubicBezTo>
                    <a:pt x="10863" y="7694"/>
                    <a:pt x="11231" y="7804"/>
                    <a:pt x="11550" y="8035"/>
                  </a:cubicBezTo>
                  <a:lnTo>
                    <a:pt x="13467" y="5387"/>
                  </a:lnTo>
                  <a:lnTo>
                    <a:pt x="5981" y="0"/>
                  </a:ln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14" name="Google Shape;1914;p24"/>
            <p:cNvSpPr/>
            <p:nvPr/>
          </p:nvSpPr>
          <p:spPr>
            <a:xfrm flipH="1">
              <a:off x="1899769" y="303562"/>
              <a:ext cx="314183" cy="380472"/>
            </a:xfrm>
            <a:custGeom>
              <a:avLst/>
              <a:gdLst/>
              <a:ahLst/>
              <a:cxnLst/>
              <a:rect l="l" t="t" r="r" b="b"/>
              <a:pathLst>
                <a:path w="7899" h="9565" extrusionOk="0">
                  <a:moveTo>
                    <a:pt x="5798" y="1"/>
                  </a:moveTo>
                  <a:lnTo>
                    <a:pt x="1" y="8058"/>
                  </a:lnTo>
                  <a:lnTo>
                    <a:pt x="2101" y="9565"/>
                  </a:lnTo>
                  <a:lnTo>
                    <a:pt x="7898" y="1507"/>
                  </a:lnTo>
                  <a:lnTo>
                    <a:pt x="5798" y="1"/>
                  </a:ln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15" name="Google Shape;1915;p24"/>
            <p:cNvSpPr/>
            <p:nvPr/>
          </p:nvSpPr>
          <p:spPr>
            <a:xfrm flipH="1">
              <a:off x="2029595" y="542346"/>
              <a:ext cx="297835" cy="250638"/>
            </a:xfrm>
            <a:custGeom>
              <a:avLst/>
              <a:gdLst/>
              <a:ahLst/>
              <a:cxnLst/>
              <a:rect l="l" t="t" r="r" b="b"/>
              <a:pathLst>
                <a:path w="7488" h="6301" extrusionOk="0">
                  <a:moveTo>
                    <a:pt x="0" y="1"/>
                  </a:moveTo>
                  <a:lnTo>
                    <a:pt x="525" y="1165"/>
                  </a:lnTo>
                  <a:lnTo>
                    <a:pt x="7487" y="6301"/>
                  </a:lnTo>
                  <a:lnTo>
                    <a:pt x="7487" y="5411"/>
                  </a:lnTo>
                  <a:lnTo>
                    <a:pt x="0" y="1"/>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16" name="Google Shape;1916;p24"/>
            <p:cNvSpPr/>
            <p:nvPr/>
          </p:nvSpPr>
          <p:spPr>
            <a:xfrm flipH="1">
              <a:off x="2129470" y="624089"/>
              <a:ext cx="84482" cy="95347"/>
            </a:xfrm>
            <a:custGeom>
              <a:avLst/>
              <a:gdLst/>
              <a:ahLst/>
              <a:cxnLst/>
              <a:rect l="l" t="t" r="r" b="b"/>
              <a:pathLst>
                <a:path w="2124" h="2397" extrusionOk="0">
                  <a:moveTo>
                    <a:pt x="1" y="0"/>
                  </a:moveTo>
                  <a:lnTo>
                    <a:pt x="275" y="1027"/>
                  </a:lnTo>
                  <a:lnTo>
                    <a:pt x="2123" y="2397"/>
                  </a:lnTo>
                  <a:lnTo>
                    <a:pt x="2101" y="1507"/>
                  </a:lnTo>
                  <a:lnTo>
                    <a:pt x="1"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17" name="Google Shape;1917;p24"/>
            <p:cNvSpPr/>
            <p:nvPr/>
          </p:nvSpPr>
          <p:spPr>
            <a:xfrm flipH="1">
              <a:off x="2143073" y="656428"/>
              <a:ext cx="52702" cy="36118"/>
            </a:xfrm>
            <a:custGeom>
              <a:avLst/>
              <a:gdLst/>
              <a:ahLst/>
              <a:cxnLst/>
              <a:rect l="l" t="t" r="r" b="b"/>
              <a:pathLst>
                <a:path w="1325" h="908" extrusionOk="0">
                  <a:moveTo>
                    <a:pt x="150" y="0"/>
                  </a:moveTo>
                  <a:cubicBezTo>
                    <a:pt x="112" y="0"/>
                    <a:pt x="84" y="11"/>
                    <a:pt x="69" y="32"/>
                  </a:cubicBezTo>
                  <a:cubicBezTo>
                    <a:pt x="0" y="123"/>
                    <a:pt x="228" y="374"/>
                    <a:pt x="548" y="602"/>
                  </a:cubicBezTo>
                  <a:cubicBezTo>
                    <a:pt x="794" y="795"/>
                    <a:pt x="1039" y="907"/>
                    <a:pt x="1171" y="907"/>
                  </a:cubicBezTo>
                  <a:cubicBezTo>
                    <a:pt x="1210" y="907"/>
                    <a:pt x="1240" y="897"/>
                    <a:pt x="1256" y="876"/>
                  </a:cubicBezTo>
                  <a:cubicBezTo>
                    <a:pt x="1324" y="808"/>
                    <a:pt x="1096" y="534"/>
                    <a:pt x="776" y="306"/>
                  </a:cubicBezTo>
                  <a:cubicBezTo>
                    <a:pt x="513" y="113"/>
                    <a:pt x="277" y="0"/>
                    <a:pt x="150"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18" name="Google Shape;1918;p24"/>
            <p:cNvSpPr/>
            <p:nvPr/>
          </p:nvSpPr>
          <p:spPr>
            <a:xfrm flipH="1">
              <a:off x="2027805" y="469196"/>
              <a:ext cx="49957" cy="43755"/>
            </a:xfrm>
            <a:custGeom>
              <a:avLst/>
              <a:gdLst/>
              <a:ahLst/>
              <a:cxnLst/>
              <a:rect l="l" t="t" r="r" b="b"/>
              <a:pathLst>
                <a:path w="1256" h="1100" extrusionOk="0">
                  <a:moveTo>
                    <a:pt x="632" y="1"/>
                  </a:moveTo>
                  <a:cubicBezTo>
                    <a:pt x="464" y="1"/>
                    <a:pt x="294" y="80"/>
                    <a:pt x="183" y="219"/>
                  </a:cubicBezTo>
                  <a:cubicBezTo>
                    <a:pt x="0" y="470"/>
                    <a:pt x="69" y="813"/>
                    <a:pt x="297" y="995"/>
                  </a:cubicBezTo>
                  <a:cubicBezTo>
                    <a:pt x="395" y="1067"/>
                    <a:pt x="508" y="1100"/>
                    <a:pt x="619" y="1100"/>
                  </a:cubicBezTo>
                  <a:cubicBezTo>
                    <a:pt x="792" y="1100"/>
                    <a:pt x="962" y="1020"/>
                    <a:pt x="1073" y="881"/>
                  </a:cubicBezTo>
                  <a:cubicBezTo>
                    <a:pt x="1256" y="630"/>
                    <a:pt x="1187" y="288"/>
                    <a:pt x="936" y="105"/>
                  </a:cubicBezTo>
                  <a:cubicBezTo>
                    <a:pt x="847" y="34"/>
                    <a:pt x="740" y="1"/>
                    <a:pt x="632" y="1"/>
                  </a:cubicBezTo>
                  <a:close/>
                </a:path>
              </a:pathLst>
            </a:custGeom>
            <a:solidFill>
              <a:srgbClr val="A2A4B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19" name="Google Shape;1919;p24"/>
            <p:cNvSpPr/>
            <p:nvPr/>
          </p:nvSpPr>
          <p:spPr>
            <a:xfrm flipH="1">
              <a:off x="2029595" y="468281"/>
              <a:ext cx="48168" cy="42880"/>
            </a:xfrm>
            <a:custGeom>
              <a:avLst/>
              <a:gdLst/>
              <a:ahLst/>
              <a:cxnLst/>
              <a:rect l="l" t="t" r="r" b="b"/>
              <a:pathLst>
                <a:path w="1211" h="1078" extrusionOk="0">
                  <a:moveTo>
                    <a:pt x="609" y="1"/>
                  </a:moveTo>
                  <a:cubicBezTo>
                    <a:pt x="442" y="1"/>
                    <a:pt x="271" y="81"/>
                    <a:pt x="160" y="219"/>
                  </a:cubicBezTo>
                  <a:cubicBezTo>
                    <a:pt x="0" y="471"/>
                    <a:pt x="46" y="790"/>
                    <a:pt x="297" y="973"/>
                  </a:cubicBezTo>
                  <a:cubicBezTo>
                    <a:pt x="387" y="1044"/>
                    <a:pt x="493" y="1077"/>
                    <a:pt x="600" y="1077"/>
                  </a:cubicBezTo>
                  <a:cubicBezTo>
                    <a:pt x="766" y="1077"/>
                    <a:pt x="930" y="997"/>
                    <a:pt x="1028" y="859"/>
                  </a:cubicBezTo>
                  <a:cubicBezTo>
                    <a:pt x="1210" y="608"/>
                    <a:pt x="1165" y="288"/>
                    <a:pt x="913" y="105"/>
                  </a:cubicBezTo>
                  <a:cubicBezTo>
                    <a:pt x="824" y="34"/>
                    <a:pt x="717" y="1"/>
                    <a:pt x="609"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20" name="Google Shape;1920;p24"/>
            <p:cNvSpPr/>
            <p:nvPr/>
          </p:nvSpPr>
          <p:spPr>
            <a:xfrm flipH="1">
              <a:off x="2054136" y="468838"/>
              <a:ext cx="2744" cy="41806"/>
            </a:xfrm>
            <a:custGeom>
              <a:avLst/>
              <a:gdLst/>
              <a:ahLst/>
              <a:cxnLst/>
              <a:rect l="l" t="t" r="r" b="b"/>
              <a:pathLst>
                <a:path w="69" h="1051" extrusionOk="0">
                  <a:moveTo>
                    <a:pt x="0" y="0"/>
                  </a:moveTo>
                  <a:lnTo>
                    <a:pt x="0" y="1050"/>
                  </a:lnTo>
                  <a:lnTo>
                    <a:pt x="69" y="1050"/>
                  </a:lnTo>
                  <a:lnTo>
                    <a:pt x="69" y="0"/>
                  </a:ln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21" name="Google Shape;1921;p24"/>
            <p:cNvSpPr/>
            <p:nvPr/>
          </p:nvSpPr>
          <p:spPr>
            <a:xfrm flipH="1">
              <a:off x="1983297" y="303562"/>
              <a:ext cx="230655" cy="325102"/>
            </a:xfrm>
            <a:custGeom>
              <a:avLst/>
              <a:gdLst/>
              <a:ahLst/>
              <a:cxnLst/>
              <a:rect l="l" t="t" r="r" b="b"/>
              <a:pathLst>
                <a:path w="5799" h="8173" extrusionOk="0">
                  <a:moveTo>
                    <a:pt x="5798" y="1"/>
                  </a:moveTo>
                  <a:lnTo>
                    <a:pt x="1" y="8058"/>
                  </a:lnTo>
                  <a:lnTo>
                    <a:pt x="69" y="8172"/>
                  </a:lnTo>
                  <a:lnTo>
                    <a:pt x="5798" y="389"/>
                  </a:lnTo>
                  <a:lnTo>
                    <a:pt x="5798" y="1"/>
                  </a:ln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22" name="Google Shape;1922;p24"/>
            <p:cNvSpPr/>
            <p:nvPr/>
          </p:nvSpPr>
          <p:spPr>
            <a:xfrm flipH="1">
              <a:off x="-929148" y="126672"/>
              <a:ext cx="2756726" cy="1730799"/>
            </a:xfrm>
            <a:custGeom>
              <a:avLst/>
              <a:gdLst/>
              <a:ahLst/>
              <a:cxnLst/>
              <a:rect l="l" t="t" r="r" b="b"/>
              <a:pathLst>
                <a:path w="69308" h="43512" extrusionOk="0">
                  <a:moveTo>
                    <a:pt x="15581" y="0"/>
                  </a:moveTo>
                  <a:cubicBezTo>
                    <a:pt x="10161" y="0"/>
                    <a:pt x="4786" y="1525"/>
                    <a:pt x="79" y="4265"/>
                  </a:cubicBezTo>
                  <a:cubicBezTo>
                    <a:pt x="0" y="4305"/>
                    <a:pt x="40" y="4411"/>
                    <a:pt x="111" y="4411"/>
                  </a:cubicBezTo>
                  <a:cubicBezTo>
                    <a:pt x="122" y="4411"/>
                    <a:pt x="134" y="4409"/>
                    <a:pt x="147" y="4402"/>
                  </a:cubicBezTo>
                  <a:cubicBezTo>
                    <a:pt x="3548" y="3284"/>
                    <a:pt x="6789" y="1732"/>
                    <a:pt x="10327" y="1093"/>
                  </a:cubicBezTo>
                  <a:cubicBezTo>
                    <a:pt x="12024" y="779"/>
                    <a:pt x="13751" y="619"/>
                    <a:pt x="15477" y="619"/>
                  </a:cubicBezTo>
                  <a:cubicBezTo>
                    <a:pt x="17141" y="619"/>
                    <a:pt x="18803" y="767"/>
                    <a:pt x="20439" y="1070"/>
                  </a:cubicBezTo>
                  <a:cubicBezTo>
                    <a:pt x="27378" y="2348"/>
                    <a:pt x="32970" y="6365"/>
                    <a:pt x="36599" y="12368"/>
                  </a:cubicBezTo>
                  <a:cubicBezTo>
                    <a:pt x="40480" y="18805"/>
                    <a:pt x="42077" y="26269"/>
                    <a:pt x="45341" y="33002"/>
                  </a:cubicBezTo>
                  <a:cubicBezTo>
                    <a:pt x="47601" y="37636"/>
                    <a:pt x="51139" y="42452"/>
                    <a:pt x="56571" y="43365"/>
                  </a:cubicBezTo>
                  <a:cubicBezTo>
                    <a:pt x="57175" y="43463"/>
                    <a:pt x="57793" y="43511"/>
                    <a:pt x="58417" y="43511"/>
                  </a:cubicBezTo>
                  <a:cubicBezTo>
                    <a:pt x="62867" y="43511"/>
                    <a:pt x="67601" y="41061"/>
                    <a:pt x="69262" y="36837"/>
                  </a:cubicBezTo>
                  <a:cubicBezTo>
                    <a:pt x="69308" y="36715"/>
                    <a:pt x="69181" y="36634"/>
                    <a:pt x="69064" y="36634"/>
                  </a:cubicBezTo>
                  <a:cubicBezTo>
                    <a:pt x="69006" y="36634"/>
                    <a:pt x="68950" y="36654"/>
                    <a:pt x="68920" y="36700"/>
                  </a:cubicBezTo>
                  <a:cubicBezTo>
                    <a:pt x="66588" y="40402"/>
                    <a:pt x="62602" y="42927"/>
                    <a:pt x="58434" y="42927"/>
                  </a:cubicBezTo>
                  <a:cubicBezTo>
                    <a:pt x="56769" y="42927"/>
                    <a:pt x="55074" y="42523"/>
                    <a:pt x="53444" y="41630"/>
                  </a:cubicBezTo>
                  <a:cubicBezTo>
                    <a:pt x="47418" y="38343"/>
                    <a:pt x="44930" y="30720"/>
                    <a:pt x="42739" y="24694"/>
                  </a:cubicBezTo>
                  <a:cubicBezTo>
                    <a:pt x="40548" y="18668"/>
                    <a:pt x="38357" y="12414"/>
                    <a:pt x="33974" y="7621"/>
                  </a:cubicBezTo>
                  <a:cubicBezTo>
                    <a:pt x="30208" y="3489"/>
                    <a:pt x="24981" y="1024"/>
                    <a:pt x="19503" y="271"/>
                  </a:cubicBezTo>
                  <a:cubicBezTo>
                    <a:pt x="18199" y="89"/>
                    <a:pt x="16888" y="0"/>
                    <a:pt x="15581"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23" name="Google Shape;1923;p24"/>
            <p:cNvSpPr/>
            <p:nvPr/>
          </p:nvSpPr>
          <p:spPr>
            <a:xfrm flipH="1">
              <a:off x="-1079537" y="-275240"/>
              <a:ext cx="2988375" cy="1876265"/>
            </a:xfrm>
            <a:custGeom>
              <a:avLst/>
              <a:gdLst/>
              <a:ahLst/>
              <a:cxnLst/>
              <a:rect l="l" t="t" r="r" b="b"/>
              <a:pathLst>
                <a:path w="75132" h="47169" extrusionOk="0">
                  <a:moveTo>
                    <a:pt x="36685" y="0"/>
                  </a:moveTo>
                  <a:cubicBezTo>
                    <a:pt x="31099" y="0"/>
                    <a:pt x="25409" y="1019"/>
                    <a:pt x="20108" y="2340"/>
                  </a:cubicBezTo>
                  <a:cubicBezTo>
                    <a:pt x="12667" y="4189"/>
                    <a:pt x="5454" y="7271"/>
                    <a:pt x="136" y="12977"/>
                  </a:cubicBezTo>
                  <a:cubicBezTo>
                    <a:pt x="0" y="13130"/>
                    <a:pt x="142" y="13295"/>
                    <a:pt x="298" y="13295"/>
                  </a:cubicBezTo>
                  <a:cubicBezTo>
                    <a:pt x="353" y="13295"/>
                    <a:pt x="409" y="13275"/>
                    <a:pt x="455" y="13228"/>
                  </a:cubicBezTo>
                  <a:cubicBezTo>
                    <a:pt x="5660" y="7933"/>
                    <a:pt x="12599" y="4920"/>
                    <a:pt x="19697" y="3094"/>
                  </a:cubicBezTo>
                  <a:cubicBezTo>
                    <a:pt x="25034" y="1728"/>
                    <a:pt x="30901" y="572"/>
                    <a:pt x="36622" y="572"/>
                  </a:cubicBezTo>
                  <a:cubicBezTo>
                    <a:pt x="39123" y="572"/>
                    <a:pt x="41595" y="793"/>
                    <a:pt x="43983" y="1313"/>
                  </a:cubicBezTo>
                  <a:cubicBezTo>
                    <a:pt x="61719" y="5216"/>
                    <a:pt x="55396" y="28681"/>
                    <a:pt x="58728" y="41463"/>
                  </a:cubicBezTo>
                  <a:cubicBezTo>
                    <a:pt x="59413" y="44019"/>
                    <a:pt x="60851" y="46599"/>
                    <a:pt x="63682" y="47078"/>
                  </a:cubicBezTo>
                  <a:cubicBezTo>
                    <a:pt x="64038" y="47141"/>
                    <a:pt x="64399" y="47168"/>
                    <a:pt x="64763" y="47168"/>
                  </a:cubicBezTo>
                  <a:cubicBezTo>
                    <a:pt x="66243" y="47168"/>
                    <a:pt x="67767" y="46714"/>
                    <a:pt x="69160" y="46347"/>
                  </a:cubicBezTo>
                  <a:cubicBezTo>
                    <a:pt x="71145" y="45845"/>
                    <a:pt x="73108" y="45252"/>
                    <a:pt x="74980" y="44476"/>
                  </a:cubicBezTo>
                  <a:cubicBezTo>
                    <a:pt x="75132" y="44411"/>
                    <a:pt x="75016" y="44223"/>
                    <a:pt x="74887" y="44223"/>
                  </a:cubicBezTo>
                  <a:cubicBezTo>
                    <a:pt x="74880" y="44223"/>
                    <a:pt x="74873" y="44224"/>
                    <a:pt x="74866" y="44225"/>
                  </a:cubicBezTo>
                  <a:cubicBezTo>
                    <a:pt x="73040" y="44795"/>
                    <a:pt x="71214" y="45389"/>
                    <a:pt x="69365" y="45822"/>
                  </a:cubicBezTo>
                  <a:cubicBezTo>
                    <a:pt x="68009" y="46145"/>
                    <a:pt x="66440" y="46577"/>
                    <a:pt x="64951" y="46577"/>
                  </a:cubicBezTo>
                  <a:cubicBezTo>
                    <a:pt x="63907" y="46577"/>
                    <a:pt x="62903" y="46365"/>
                    <a:pt x="62038" y="45754"/>
                  </a:cubicBezTo>
                  <a:cubicBezTo>
                    <a:pt x="58957" y="43563"/>
                    <a:pt x="58911" y="38633"/>
                    <a:pt x="58660" y="35254"/>
                  </a:cubicBezTo>
                  <a:cubicBezTo>
                    <a:pt x="58067" y="27334"/>
                    <a:pt x="58409" y="19094"/>
                    <a:pt x="55852" y="11448"/>
                  </a:cubicBezTo>
                  <a:cubicBezTo>
                    <a:pt x="54894" y="8572"/>
                    <a:pt x="53410" y="5764"/>
                    <a:pt x="51014" y="3824"/>
                  </a:cubicBezTo>
                  <a:cubicBezTo>
                    <a:pt x="48594" y="1838"/>
                    <a:pt x="45513" y="857"/>
                    <a:pt x="42454" y="400"/>
                  </a:cubicBezTo>
                  <a:cubicBezTo>
                    <a:pt x="40557" y="123"/>
                    <a:pt x="38627" y="0"/>
                    <a:pt x="36685"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24" name="Google Shape;1924;p24"/>
            <p:cNvSpPr/>
            <p:nvPr/>
          </p:nvSpPr>
          <p:spPr>
            <a:xfrm flipH="1">
              <a:off x="3106344" y="68437"/>
              <a:ext cx="753577" cy="753625"/>
            </a:xfrm>
            <a:custGeom>
              <a:avLst/>
              <a:gdLst/>
              <a:ahLst/>
              <a:cxnLst/>
              <a:rect l="l" t="t" r="r" b="b"/>
              <a:pathLst>
                <a:path w="18946" h="18946" extrusionOk="0">
                  <a:moveTo>
                    <a:pt x="9473" y="0"/>
                  </a:moveTo>
                  <a:cubicBezTo>
                    <a:pt x="4246" y="0"/>
                    <a:pt x="0" y="4246"/>
                    <a:pt x="0" y="9473"/>
                  </a:cubicBezTo>
                  <a:cubicBezTo>
                    <a:pt x="0" y="14700"/>
                    <a:pt x="4246" y="18945"/>
                    <a:pt x="9473" y="18945"/>
                  </a:cubicBezTo>
                  <a:cubicBezTo>
                    <a:pt x="14700" y="18945"/>
                    <a:pt x="18945" y="14700"/>
                    <a:pt x="18945" y="9473"/>
                  </a:cubicBezTo>
                  <a:cubicBezTo>
                    <a:pt x="18945" y="4246"/>
                    <a:pt x="14700" y="0"/>
                    <a:pt x="9473"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25" name="Google Shape;1925;p24"/>
            <p:cNvSpPr/>
            <p:nvPr/>
          </p:nvSpPr>
          <p:spPr>
            <a:xfrm flipH="1">
              <a:off x="3147193" y="543580"/>
              <a:ext cx="550208" cy="241251"/>
            </a:xfrm>
            <a:custGeom>
              <a:avLst/>
              <a:gdLst/>
              <a:ahLst/>
              <a:cxnLst/>
              <a:rect l="l" t="t" r="r" b="b"/>
              <a:pathLst>
                <a:path w="13833" h="6065" extrusionOk="0">
                  <a:moveTo>
                    <a:pt x="8582" y="0"/>
                  </a:moveTo>
                  <a:cubicBezTo>
                    <a:pt x="4908" y="0"/>
                    <a:pt x="980" y="1970"/>
                    <a:pt x="0" y="5311"/>
                  </a:cubicBezTo>
                  <a:cubicBezTo>
                    <a:pt x="411" y="5608"/>
                    <a:pt x="845" y="5859"/>
                    <a:pt x="1278" y="6064"/>
                  </a:cubicBezTo>
                  <a:cubicBezTo>
                    <a:pt x="1392" y="6064"/>
                    <a:pt x="1484" y="6041"/>
                    <a:pt x="1552" y="5950"/>
                  </a:cubicBezTo>
                  <a:cubicBezTo>
                    <a:pt x="3083" y="4042"/>
                    <a:pt x="6068" y="2525"/>
                    <a:pt x="8733" y="2525"/>
                  </a:cubicBezTo>
                  <a:cubicBezTo>
                    <a:pt x="9288" y="2525"/>
                    <a:pt x="9829" y="2590"/>
                    <a:pt x="10340" y="2732"/>
                  </a:cubicBezTo>
                  <a:cubicBezTo>
                    <a:pt x="11052" y="2930"/>
                    <a:pt x="11867" y="3333"/>
                    <a:pt x="12577" y="3333"/>
                  </a:cubicBezTo>
                  <a:cubicBezTo>
                    <a:pt x="12686" y="3333"/>
                    <a:pt x="12793" y="3324"/>
                    <a:pt x="12896" y="3302"/>
                  </a:cubicBezTo>
                  <a:cubicBezTo>
                    <a:pt x="13239" y="2846"/>
                    <a:pt x="13558" y="2344"/>
                    <a:pt x="13832" y="1819"/>
                  </a:cubicBezTo>
                  <a:cubicBezTo>
                    <a:pt x="13809" y="1819"/>
                    <a:pt x="13809" y="1796"/>
                    <a:pt x="13787" y="1796"/>
                  </a:cubicBezTo>
                  <a:cubicBezTo>
                    <a:pt x="12455" y="568"/>
                    <a:pt x="10555" y="0"/>
                    <a:pt x="8582"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26" name="Google Shape;1926;p24"/>
            <p:cNvSpPr/>
            <p:nvPr/>
          </p:nvSpPr>
          <p:spPr>
            <a:xfrm flipH="1">
              <a:off x="3123606" y="92025"/>
              <a:ext cx="731780" cy="519375"/>
            </a:xfrm>
            <a:custGeom>
              <a:avLst/>
              <a:gdLst/>
              <a:ahLst/>
              <a:cxnLst/>
              <a:rect l="l" t="t" r="r" b="b"/>
              <a:pathLst>
                <a:path w="18398" h="13057" extrusionOk="0">
                  <a:moveTo>
                    <a:pt x="12669" y="1"/>
                  </a:moveTo>
                  <a:lnTo>
                    <a:pt x="12669" y="1"/>
                  </a:lnTo>
                  <a:cubicBezTo>
                    <a:pt x="12714" y="1028"/>
                    <a:pt x="12532" y="2123"/>
                    <a:pt x="12326" y="3059"/>
                  </a:cubicBezTo>
                  <a:cubicBezTo>
                    <a:pt x="12098" y="4132"/>
                    <a:pt x="11596" y="4840"/>
                    <a:pt x="10911" y="5387"/>
                  </a:cubicBezTo>
                  <a:cubicBezTo>
                    <a:pt x="10226" y="5707"/>
                    <a:pt x="9473" y="5912"/>
                    <a:pt x="8834" y="6141"/>
                  </a:cubicBezTo>
                  <a:cubicBezTo>
                    <a:pt x="7076" y="6711"/>
                    <a:pt x="5296" y="7236"/>
                    <a:pt x="3561" y="7852"/>
                  </a:cubicBezTo>
                  <a:cubicBezTo>
                    <a:pt x="2146" y="8377"/>
                    <a:pt x="822" y="9131"/>
                    <a:pt x="1" y="10249"/>
                  </a:cubicBezTo>
                  <a:cubicBezTo>
                    <a:pt x="137" y="11253"/>
                    <a:pt x="434" y="12189"/>
                    <a:pt x="868" y="13057"/>
                  </a:cubicBezTo>
                  <a:cubicBezTo>
                    <a:pt x="1050" y="13057"/>
                    <a:pt x="1233" y="12988"/>
                    <a:pt x="1302" y="12806"/>
                  </a:cubicBezTo>
                  <a:cubicBezTo>
                    <a:pt x="2603" y="10135"/>
                    <a:pt x="6209" y="9290"/>
                    <a:pt x="8857" y="9108"/>
                  </a:cubicBezTo>
                  <a:cubicBezTo>
                    <a:pt x="11002" y="8948"/>
                    <a:pt x="13171" y="9039"/>
                    <a:pt x="15225" y="8286"/>
                  </a:cubicBezTo>
                  <a:cubicBezTo>
                    <a:pt x="16047" y="7989"/>
                    <a:pt x="18010" y="7099"/>
                    <a:pt x="18398" y="6026"/>
                  </a:cubicBezTo>
                  <a:cubicBezTo>
                    <a:pt x="18010" y="4817"/>
                    <a:pt x="17393" y="3698"/>
                    <a:pt x="16595" y="2762"/>
                  </a:cubicBezTo>
                  <a:cubicBezTo>
                    <a:pt x="16593" y="2763"/>
                    <a:pt x="16592" y="2763"/>
                    <a:pt x="16590" y="2763"/>
                  </a:cubicBezTo>
                  <a:cubicBezTo>
                    <a:pt x="16528" y="2763"/>
                    <a:pt x="16115" y="2327"/>
                    <a:pt x="16115" y="2260"/>
                  </a:cubicBezTo>
                  <a:cubicBezTo>
                    <a:pt x="15157" y="1279"/>
                    <a:pt x="13970" y="503"/>
                    <a:pt x="12669"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27" name="Google Shape;1927;p24"/>
            <p:cNvSpPr/>
            <p:nvPr/>
          </p:nvSpPr>
          <p:spPr>
            <a:xfrm flipH="1">
              <a:off x="903843" y="457024"/>
              <a:ext cx="167095" cy="183852"/>
            </a:xfrm>
            <a:custGeom>
              <a:avLst/>
              <a:gdLst/>
              <a:ahLst/>
              <a:cxnLst/>
              <a:rect l="l" t="t" r="r" b="b"/>
              <a:pathLst>
                <a:path w="4201" h="4622" extrusionOk="0">
                  <a:moveTo>
                    <a:pt x="891" y="0"/>
                  </a:moveTo>
                  <a:cubicBezTo>
                    <a:pt x="389" y="0"/>
                    <a:pt x="1" y="457"/>
                    <a:pt x="92" y="959"/>
                  </a:cubicBezTo>
                  <a:lnTo>
                    <a:pt x="685" y="3972"/>
                  </a:lnTo>
                  <a:cubicBezTo>
                    <a:pt x="743" y="4352"/>
                    <a:pt x="1085" y="4622"/>
                    <a:pt x="1462" y="4622"/>
                  </a:cubicBezTo>
                  <a:cubicBezTo>
                    <a:pt x="1537" y="4622"/>
                    <a:pt x="1614" y="4611"/>
                    <a:pt x="1690" y="4588"/>
                  </a:cubicBezTo>
                  <a:lnTo>
                    <a:pt x="4201" y="3881"/>
                  </a:lnTo>
                  <a:lnTo>
                    <a:pt x="2922" y="0"/>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28" name="Google Shape;1928;p24"/>
            <p:cNvSpPr/>
            <p:nvPr/>
          </p:nvSpPr>
          <p:spPr>
            <a:xfrm flipH="1">
              <a:off x="903843" y="457024"/>
              <a:ext cx="148918" cy="183852"/>
            </a:xfrm>
            <a:custGeom>
              <a:avLst/>
              <a:gdLst/>
              <a:ahLst/>
              <a:cxnLst/>
              <a:rect l="l" t="t" r="r" b="b"/>
              <a:pathLst>
                <a:path w="3744" h="4622" extrusionOk="0">
                  <a:moveTo>
                    <a:pt x="2306" y="0"/>
                  </a:moveTo>
                  <a:cubicBezTo>
                    <a:pt x="2260" y="251"/>
                    <a:pt x="2237" y="617"/>
                    <a:pt x="2306" y="1119"/>
                  </a:cubicBezTo>
                  <a:cubicBezTo>
                    <a:pt x="2410" y="1932"/>
                    <a:pt x="1313" y="2880"/>
                    <a:pt x="287" y="2880"/>
                  </a:cubicBezTo>
                  <a:cubicBezTo>
                    <a:pt x="190" y="2880"/>
                    <a:pt x="94" y="2871"/>
                    <a:pt x="0" y="2853"/>
                  </a:cubicBezTo>
                  <a:lnTo>
                    <a:pt x="0" y="2853"/>
                  </a:lnTo>
                  <a:lnTo>
                    <a:pt x="228" y="3972"/>
                  </a:lnTo>
                  <a:cubicBezTo>
                    <a:pt x="286" y="4352"/>
                    <a:pt x="628" y="4622"/>
                    <a:pt x="1005" y="4622"/>
                  </a:cubicBezTo>
                  <a:cubicBezTo>
                    <a:pt x="1080" y="4622"/>
                    <a:pt x="1157" y="4611"/>
                    <a:pt x="1233" y="4588"/>
                  </a:cubicBezTo>
                  <a:lnTo>
                    <a:pt x="3744" y="3881"/>
                  </a:lnTo>
                  <a:lnTo>
                    <a:pt x="2465"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29" name="Google Shape;1929;p24"/>
            <p:cNvSpPr/>
            <p:nvPr/>
          </p:nvSpPr>
          <p:spPr>
            <a:xfrm flipH="1">
              <a:off x="524350" y="720311"/>
              <a:ext cx="243304" cy="120884"/>
            </a:xfrm>
            <a:custGeom>
              <a:avLst/>
              <a:gdLst/>
              <a:ahLst/>
              <a:cxnLst/>
              <a:rect l="l" t="t" r="r" b="b"/>
              <a:pathLst>
                <a:path w="6117" h="3039" extrusionOk="0">
                  <a:moveTo>
                    <a:pt x="5112" y="1"/>
                  </a:moveTo>
                  <a:lnTo>
                    <a:pt x="433" y="92"/>
                  </a:lnTo>
                  <a:lnTo>
                    <a:pt x="22" y="2626"/>
                  </a:lnTo>
                  <a:cubicBezTo>
                    <a:pt x="1" y="2842"/>
                    <a:pt x="164" y="3038"/>
                    <a:pt x="376" y="3038"/>
                  </a:cubicBezTo>
                  <a:cubicBezTo>
                    <a:pt x="387" y="3038"/>
                    <a:pt x="399" y="3038"/>
                    <a:pt x="410" y="3036"/>
                  </a:cubicBezTo>
                  <a:lnTo>
                    <a:pt x="5729" y="2603"/>
                  </a:lnTo>
                  <a:cubicBezTo>
                    <a:pt x="5957" y="2580"/>
                    <a:pt x="6117" y="2329"/>
                    <a:pt x="6025" y="2101"/>
                  </a:cubicBezTo>
                  <a:lnTo>
                    <a:pt x="5112" y="1"/>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30" name="Google Shape;1930;p24"/>
            <p:cNvSpPr/>
            <p:nvPr/>
          </p:nvSpPr>
          <p:spPr>
            <a:xfrm flipH="1">
              <a:off x="524350" y="720311"/>
              <a:ext cx="226996" cy="108990"/>
            </a:xfrm>
            <a:custGeom>
              <a:avLst/>
              <a:gdLst/>
              <a:ahLst/>
              <a:cxnLst/>
              <a:rect l="l" t="t" r="r" b="b"/>
              <a:pathLst>
                <a:path w="5707" h="2740" extrusionOk="0">
                  <a:moveTo>
                    <a:pt x="4702" y="1"/>
                  </a:moveTo>
                  <a:lnTo>
                    <a:pt x="23" y="92"/>
                  </a:lnTo>
                  <a:lnTo>
                    <a:pt x="0" y="229"/>
                  </a:lnTo>
                  <a:cubicBezTo>
                    <a:pt x="662" y="434"/>
                    <a:pt x="1689" y="708"/>
                    <a:pt x="2625" y="708"/>
                  </a:cubicBezTo>
                  <a:cubicBezTo>
                    <a:pt x="3698" y="708"/>
                    <a:pt x="4109" y="1872"/>
                    <a:pt x="3584" y="2740"/>
                  </a:cubicBezTo>
                  <a:lnTo>
                    <a:pt x="5319" y="2603"/>
                  </a:lnTo>
                  <a:cubicBezTo>
                    <a:pt x="5547" y="2580"/>
                    <a:pt x="5707" y="2329"/>
                    <a:pt x="5615" y="2101"/>
                  </a:cubicBezTo>
                  <a:lnTo>
                    <a:pt x="4702"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31" name="Google Shape;1931;p24"/>
            <p:cNvSpPr/>
            <p:nvPr/>
          </p:nvSpPr>
          <p:spPr>
            <a:xfrm flipH="1">
              <a:off x="250181" y="445210"/>
              <a:ext cx="177078" cy="226931"/>
            </a:xfrm>
            <a:custGeom>
              <a:avLst/>
              <a:gdLst/>
              <a:ahLst/>
              <a:cxnLst/>
              <a:rect l="l" t="t" r="r" b="b"/>
              <a:pathLst>
                <a:path w="4452" h="5705" extrusionOk="0">
                  <a:moveTo>
                    <a:pt x="1416" y="1"/>
                  </a:moveTo>
                  <a:lnTo>
                    <a:pt x="1" y="4178"/>
                  </a:lnTo>
                  <a:lnTo>
                    <a:pt x="982" y="5502"/>
                  </a:lnTo>
                  <a:cubicBezTo>
                    <a:pt x="1083" y="5636"/>
                    <a:pt x="1238" y="5704"/>
                    <a:pt x="1392" y="5704"/>
                  </a:cubicBezTo>
                  <a:cubicBezTo>
                    <a:pt x="1552" y="5704"/>
                    <a:pt x="1711" y="5630"/>
                    <a:pt x="1804" y="5479"/>
                  </a:cubicBezTo>
                  <a:lnTo>
                    <a:pt x="4292" y="1507"/>
                  </a:lnTo>
                  <a:cubicBezTo>
                    <a:pt x="4452" y="1233"/>
                    <a:pt x="4315" y="845"/>
                    <a:pt x="3995" y="754"/>
                  </a:cubicBezTo>
                  <a:lnTo>
                    <a:pt x="1416" y="1"/>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32" name="Google Shape;1932;p24"/>
            <p:cNvSpPr/>
            <p:nvPr/>
          </p:nvSpPr>
          <p:spPr>
            <a:xfrm flipH="1">
              <a:off x="250181" y="445210"/>
              <a:ext cx="169799" cy="225220"/>
            </a:xfrm>
            <a:custGeom>
              <a:avLst/>
              <a:gdLst/>
              <a:ahLst/>
              <a:cxnLst/>
              <a:rect l="l" t="t" r="r" b="b"/>
              <a:pathLst>
                <a:path w="4269" h="5662" extrusionOk="0">
                  <a:moveTo>
                    <a:pt x="1233" y="1"/>
                  </a:moveTo>
                  <a:lnTo>
                    <a:pt x="0" y="3653"/>
                  </a:lnTo>
                  <a:cubicBezTo>
                    <a:pt x="425" y="3250"/>
                    <a:pt x="928" y="2847"/>
                    <a:pt x="1345" y="2847"/>
                  </a:cubicBezTo>
                  <a:cubicBezTo>
                    <a:pt x="1377" y="2847"/>
                    <a:pt x="1408" y="2849"/>
                    <a:pt x="1438" y="2854"/>
                  </a:cubicBezTo>
                  <a:cubicBezTo>
                    <a:pt x="2055" y="2968"/>
                    <a:pt x="1621" y="4794"/>
                    <a:pt x="1370" y="5661"/>
                  </a:cubicBezTo>
                  <a:cubicBezTo>
                    <a:pt x="1484" y="5638"/>
                    <a:pt x="1575" y="5570"/>
                    <a:pt x="1621" y="5479"/>
                  </a:cubicBezTo>
                  <a:lnTo>
                    <a:pt x="4109" y="1507"/>
                  </a:lnTo>
                  <a:cubicBezTo>
                    <a:pt x="4269" y="1233"/>
                    <a:pt x="4132" y="845"/>
                    <a:pt x="3812" y="754"/>
                  </a:cubicBezTo>
                  <a:lnTo>
                    <a:pt x="1233"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33" name="Google Shape;1933;p24"/>
            <p:cNvSpPr/>
            <p:nvPr/>
          </p:nvSpPr>
          <p:spPr>
            <a:xfrm flipH="1">
              <a:off x="581546" y="-20585"/>
              <a:ext cx="202495" cy="199802"/>
            </a:xfrm>
            <a:custGeom>
              <a:avLst/>
              <a:gdLst/>
              <a:ahLst/>
              <a:cxnLst/>
              <a:rect l="l" t="t" r="r" b="b"/>
              <a:pathLst>
                <a:path w="5091" h="5023" extrusionOk="0">
                  <a:moveTo>
                    <a:pt x="2117" y="1"/>
                  </a:moveTo>
                  <a:cubicBezTo>
                    <a:pt x="2024" y="1"/>
                    <a:pt x="1930" y="64"/>
                    <a:pt x="1918" y="184"/>
                  </a:cubicBezTo>
                  <a:cubicBezTo>
                    <a:pt x="1370" y="3927"/>
                    <a:pt x="1" y="5023"/>
                    <a:pt x="1" y="5023"/>
                  </a:cubicBezTo>
                  <a:lnTo>
                    <a:pt x="5091" y="4658"/>
                  </a:lnTo>
                  <a:cubicBezTo>
                    <a:pt x="3447" y="3813"/>
                    <a:pt x="2671" y="1599"/>
                    <a:pt x="2306" y="161"/>
                  </a:cubicBezTo>
                  <a:cubicBezTo>
                    <a:pt x="2284" y="53"/>
                    <a:pt x="2201" y="1"/>
                    <a:pt x="2117"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34" name="Google Shape;1934;p24"/>
            <p:cNvSpPr/>
            <p:nvPr/>
          </p:nvSpPr>
          <p:spPr>
            <a:xfrm flipH="1">
              <a:off x="581546" y="-11476"/>
              <a:ext cx="109898" cy="180709"/>
            </a:xfrm>
            <a:custGeom>
              <a:avLst/>
              <a:gdLst/>
              <a:ahLst/>
              <a:cxnLst/>
              <a:rect l="l" t="t" r="r" b="b"/>
              <a:pathLst>
                <a:path w="2763" h="4543" extrusionOk="0">
                  <a:moveTo>
                    <a:pt x="1" y="1"/>
                  </a:moveTo>
                  <a:cubicBezTo>
                    <a:pt x="1" y="685"/>
                    <a:pt x="69" y="1575"/>
                    <a:pt x="229" y="2283"/>
                  </a:cubicBezTo>
                  <a:cubicBezTo>
                    <a:pt x="434" y="3173"/>
                    <a:pt x="959" y="4041"/>
                    <a:pt x="1325" y="4543"/>
                  </a:cubicBezTo>
                  <a:lnTo>
                    <a:pt x="2763" y="4429"/>
                  </a:lnTo>
                  <a:cubicBezTo>
                    <a:pt x="1142" y="3584"/>
                    <a:pt x="366" y="1438"/>
                    <a:pt x="1"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35" name="Google Shape;1935;p24"/>
            <p:cNvSpPr/>
            <p:nvPr/>
          </p:nvSpPr>
          <p:spPr>
            <a:xfrm flipH="1">
              <a:off x="370898" y="152845"/>
              <a:ext cx="583817" cy="584769"/>
            </a:xfrm>
            <a:custGeom>
              <a:avLst/>
              <a:gdLst/>
              <a:ahLst/>
              <a:cxnLst/>
              <a:rect l="l" t="t" r="r" b="b"/>
              <a:pathLst>
                <a:path w="14678" h="14701" extrusionOk="0">
                  <a:moveTo>
                    <a:pt x="7327" y="1"/>
                  </a:moveTo>
                  <a:cubicBezTo>
                    <a:pt x="3287" y="1"/>
                    <a:pt x="0" y="3311"/>
                    <a:pt x="0" y="7351"/>
                  </a:cubicBezTo>
                  <a:cubicBezTo>
                    <a:pt x="0" y="11414"/>
                    <a:pt x="3287" y="14700"/>
                    <a:pt x="7327" y="14700"/>
                  </a:cubicBezTo>
                  <a:cubicBezTo>
                    <a:pt x="11390" y="14700"/>
                    <a:pt x="14677" y="11414"/>
                    <a:pt x="14677" y="7351"/>
                  </a:cubicBezTo>
                  <a:cubicBezTo>
                    <a:pt x="14677" y="3311"/>
                    <a:pt x="11390" y="1"/>
                    <a:pt x="7327"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36" name="Google Shape;1936;p24"/>
            <p:cNvSpPr/>
            <p:nvPr/>
          </p:nvSpPr>
          <p:spPr>
            <a:xfrm flipH="1">
              <a:off x="626015" y="152845"/>
              <a:ext cx="328701" cy="395905"/>
            </a:xfrm>
            <a:custGeom>
              <a:avLst/>
              <a:gdLst/>
              <a:ahLst/>
              <a:cxnLst/>
              <a:rect l="l" t="t" r="r" b="b"/>
              <a:pathLst>
                <a:path w="8264" h="9953" extrusionOk="0">
                  <a:moveTo>
                    <a:pt x="7327" y="1"/>
                  </a:moveTo>
                  <a:cubicBezTo>
                    <a:pt x="3287" y="1"/>
                    <a:pt x="0" y="3311"/>
                    <a:pt x="0" y="7351"/>
                  </a:cubicBezTo>
                  <a:cubicBezTo>
                    <a:pt x="0" y="8264"/>
                    <a:pt x="160" y="9131"/>
                    <a:pt x="457" y="9930"/>
                  </a:cubicBezTo>
                  <a:cubicBezTo>
                    <a:pt x="617" y="9953"/>
                    <a:pt x="776" y="9953"/>
                    <a:pt x="913" y="9953"/>
                  </a:cubicBezTo>
                  <a:cubicBezTo>
                    <a:pt x="4976" y="9953"/>
                    <a:pt x="8263" y="6666"/>
                    <a:pt x="8263" y="2626"/>
                  </a:cubicBezTo>
                  <a:cubicBezTo>
                    <a:pt x="8263" y="1713"/>
                    <a:pt x="8103" y="845"/>
                    <a:pt x="7784" y="24"/>
                  </a:cubicBezTo>
                  <a:cubicBezTo>
                    <a:pt x="7647" y="24"/>
                    <a:pt x="7487" y="1"/>
                    <a:pt x="7327"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37" name="Google Shape;1937;p24"/>
            <p:cNvSpPr/>
            <p:nvPr/>
          </p:nvSpPr>
          <p:spPr>
            <a:xfrm flipH="1">
              <a:off x="370898" y="160124"/>
              <a:ext cx="457611" cy="577490"/>
            </a:xfrm>
            <a:custGeom>
              <a:avLst/>
              <a:gdLst/>
              <a:ahLst/>
              <a:cxnLst/>
              <a:rect l="l" t="t" r="r" b="b"/>
              <a:pathLst>
                <a:path w="11505" h="14518" extrusionOk="0">
                  <a:moveTo>
                    <a:pt x="5706" y="0"/>
                  </a:moveTo>
                  <a:lnTo>
                    <a:pt x="5706" y="0"/>
                  </a:lnTo>
                  <a:cubicBezTo>
                    <a:pt x="7624" y="1324"/>
                    <a:pt x="8902" y="3538"/>
                    <a:pt x="8902" y="6049"/>
                  </a:cubicBezTo>
                  <a:cubicBezTo>
                    <a:pt x="8902" y="10112"/>
                    <a:pt x="5615" y="13399"/>
                    <a:pt x="1552" y="13399"/>
                  </a:cubicBezTo>
                  <a:cubicBezTo>
                    <a:pt x="1027" y="13399"/>
                    <a:pt x="502" y="13330"/>
                    <a:pt x="0" y="13239"/>
                  </a:cubicBezTo>
                  <a:lnTo>
                    <a:pt x="0" y="13239"/>
                  </a:lnTo>
                  <a:cubicBezTo>
                    <a:pt x="1187" y="14038"/>
                    <a:pt x="2625" y="14517"/>
                    <a:pt x="4154" y="14517"/>
                  </a:cubicBezTo>
                  <a:cubicBezTo>
                    <a:pt x="8217" y="14517"/>
                    <a:pt x="11504" y="11231"/>
                    <a:pt x="11504" y="7168"/>
                  </a:cubicBezTo>
                  <a:cubicBezTo>
                    <a:pt x="11504" y="3653"/>
                    <a:pt x="9016" y="708"/>
                    <a:pt x="5706" y="0"/>
                  </a:cubicBezTo>
                  <a:close/>
                </a:path>
              </a:pathLst>
            </a:custGeom>
            <a:solidFill>
              <a:srgbClr val="0C0044">
                <a:alpha val="1473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38" name="Google Shape;1938;p24"/>
            <p:cNvSpPr/>
            <p:nvPr/>
          </p:nvSpPr>
          <p:spPr>
            <a:xfrm flipH="1">
              <a:off x="537953" y="311915"/>
              <a:ext cx="247003" cy="233971"/>
            </a:xfrm>
            <a:custGeom>
              <a:avLst/>
              <a:gdLst/>
              <a:ahLst/>
              <a:cxnLst/>
              <a:rect l="l" t="t" r="r" b="b"/>
              <a:pathLst>
                <a:path w="6210" h="5882" extrusionOk="0">
                  <a:moveTo>
                    <a:pt x="3120" y="0"/>
                  </a:moveTo>
                  <a:cubicBezTo>
                    <a:pt x="3009" y="0"/>
                    <a:pt x="2898" y="6"/>
                    <a:pt x="2785" y="19"/>
                  </a:cubicBezTo>
                  <a:cubicBezTo>
                    <a:pt x="1165" y="202"/>
                    <a:pt x="1" y="1640"/>
                    <a:pt x="183" y="3260"/>
                  </a:cubicBezTo>
                  <a:cubicBezTo>
                    <a:pt x="353" y="4768"/>
                    <a:pt x="1610" y="5881"/>
                    <a:pt x="3090" y="5881"/>
                  </a:cubicBezTo>
                  <a:cubicBezTo>
                    <a:pt x="3200" y="5881"/>
                    <a:pt x="3312" y="5875"/>
                    <a:pt x="3424" y="5862"/>
                  </a:cubicBezTo>
                  <a:cubicBezTo>
                    <a:pt x="5045" y="5680"/>
                    <a:pt x="6209" y="4242"/>
                    <a:pt x="6027" y="2621"/>
                  </a:cubicBezTo>
                  <a:cubicBezTo>
                    <a:pt x="5857" y="1113"/>
                    <a:pt x="4599" y="0"/>
                    <a:pt x="312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39" name="Google Shape;1939;p24"/>
            <p:cNvSpPr/>
            <p:nvPr/>
          </p:nvSpPr>
          <p:spPr>
            <a:xfrm flipH="1">
              <a:off x="546147" y="314779"/>
              <a:ext cx="241514" cy="229278"/>
            </a:xfrm>
            <a:custGeom>
              <a:avLst/>
              <a:gdLst/>
              <a:ahLst/>
              <a:cxnLst/>
              <a:rect l="l" t="t" r="r" b="b"/>
              <a:pathLst>
                <a:path w="6072" h="5764" extrusionOk="0">
                  <a:moveTo>
                    <a:pt x="3033" y="1"/>
                  </a:moveTo>
                  <a:cubicBezTo>
                    <a:pt x="2936" y="1"/>
                    <a:pt x="2838" y="6"/>
                    <a:pt x="2739" y="16"/>
                  </a:cubicBezTo>
                  <a:cubicBezTo>
                    <a:pt x="1141" y="198"/>
                    <a:pt x="0" y="1613"/>
                    <a:pt x="183" y="3188"/>
                  </a:cubicBezTo>
                  <a:cubicBezTo>
                    <a:pt x="331" y="4673"/>
                    <a:pt x="1584" y="5764"/>
                    <a:pt x="3024" y="5764"/>
                  </a:cubicBezTo>
                  <a:cubicBezTo>
                    <a:pt x="3134" y="5764"/>
                    <a:pt x="3244" y="5758"/>
                    <a:pt x="3356" y="5745"/>
                  </a:cubicBezTo>
                  <a:cubicBezTo>
                    <a:pt x="4930" y="5562"/>
                    <a:pt x="6072" y="4147"/>
                    <a:pt x="5889" y="2572"/>
                  </a:cubicBezTo>
                  <a:cubicBezTo>
                    <a:pt x="5739" y="1096"/>
                    <a:pt x="4487" y="1"/>
                    <a:pt x="3033"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40" name="Google Shape;1940;p24"/>
            <p:cNvSpPr/>
            <p:nvPr/>
          </p:nvSpPr>
          <p:spPr>
            <a:xfrm flipH="1">
              <a:off x="567943" y="335742"/>
              <a:ext cx="197920" cy="188108"/>
            </a:xfrm>
            <a:custGeom>
              <a:avLst/>
              <a:gdLst/>
              <a:ahLst/>
              <a:cxnLst/>
              <a:rect l="l" t="t" r="r" b="b"/>
              <a:pathLst>
                <a:path w="4976" h="4729" extrusionOk="0">
                  <a:moveTo>
                    <a:pt x="2490" y="0"/>
                  </a:moveTo>
                  <a:cubicBezTo>
                    <a:pt x="2406" y="0"/>
                    <a:pt x="2322" y="5"/>
                    <a:pt x="2237" y="14"/>
                  </a:cubicBezTo>
                  <a:cubicBezTo>
                    <a:pt x="936" y="151"/>
                    <a:pt x="0" y="1315"/>
                    <a:pt x="137" y="2616"/>
                  </a:cubicBezTo>
                  <a:cubicBezTo>
                    <a:pt x="265" y="3832"/>
                    <a:pt x="1310" y="4729"/>
                    <a:pt x="2490" y="4729"/>
                  </a:cubicBezTo>
                  <a:cubicBezTo>
                    <a:pt x="2573" y="4729"/>
                    <a:pt x="2656" y="4725"/>
                    <a:pt x="2739" y="4716"/>
                  </a:cubicBezTo>
                  <a:cubicBezTo>
                    <a:pt x="4040" y="4556"/>
                    <a:pt x="4976" y="3392"/>
                    <a:pt x="4839" y="2091"/>
                  </a:cubicBezTo>
                  <a:cubicBezTo>
                    <a:pt x="4711" y="896"/>
                    <a:pt x="3686" y="0"/>
                    <a:pt x="2490"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41" name="Google Shape;1941;p24"/>
            <p:cNvSpPr/>
            <p:nvPr/>
          </p:nvSpPr>
          <p:spPr>
            <a:xfrm flipH="1">
              <a:off x="703218" y="480453"/>
              <a:ext cx="23626" cy="20645"/>
            </a:xfrm>
            <a:custGeom>
              <a:avLst/>
              <a:gdLst/>
              <a:ahLst/>
              <a:cxnLst/>
              <a:rect l="l" t="t" r="r" b="b"/>
              <a:pathLst>
                <a:path w="594" h="519" extrusionOk="0">
                  <a:moveTo>
                    <a:pt x="314" y="0"/>
                  </a:moveTo>
                  <a:cubicBezTo>
                    <a:pt x="195" y="0"/>
                    <a:pt x="86" y="68"/>
                    <a:pt x="46" y="187"/>
                  </a:cubicBezTo>
                  <a:cubicBezTo>
                    <a:pt x="1" y="324"/>
                    <a:pt x="92" y="461"/>
                    <a:pt x="206" y="507"/>
                  </a:cubicBezTo>
                  <a:lnTo>
                    <a:pt x="229" y="507"/>
                  </a:lnTo>
                  <a:cubicBezTo>
                    <a:pt x="253" y="515"/>
                    <a:pt x="278" y="519"/>
                    <a:pt x="302" y="519"/>
                  </a:cubicBezTo>
                  <a:cubicBezTo>
                    <a:pt x="412" y="519"/>
                    <a:pt x="511" y="441"/>
                    <a:pt x="548" y="347"/>
                  </a:cubicBezTo>
                  <a:cubicBezTo>
                    <a:pt x="594" y="210"/>
                    <a:pt x="503" y="50"/>
                    <a:pt x="389" y="28"/>
                  </a:cubicBezTo>
                  <a:cubicBezTo>
                    <a:pt x="366" y="28"/>
                    <a:pt x="366" y="28"/>
                    <a:pt x="366" y="5"/>
                  </a:cubicBezTo>
                  <a:cubicBezTo>
                    <a:pt x="348" y="2"/>
                    <a:pt x="331" y="0"/>
                    <a:pt x="314"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42" name="Google Shape;1942;p24"/>
            <p:cNvSpPr/>
            <p:nvPr/>
          </p:nvSpPr>
          <p:spPr>
            <a:xfrm flipH="1">
              <a:off x="702542" y="360285"/>
              <a:ext cx="56083" cy="117741"/>
            </a:xfrm>
            <a:custGeom>
              <a:avLst/>
              <a:gdLst/>
              <a:ahLst/>
              <a:cxnLst/>
              <a:rect l="l" t="t" r="r" b="b"/>
              <a:pathLst>
                <a:path w="1410" h="2960" extrusionOk="0">
                  <a:moveTo>
                    <a:pt x="1047" y="0"/>
                  </a:moveTo>
                  <a:cubicBezTo>
                    <a:pt x="993" y="0"/>
                    <a:pt x="938" y="24"/>
                    <a:pt x="891" y="81"/>
                  </a:cubicBezTo>
                  <a:cubicBezTo>
                    <a:pt x="229" y="835"/>
                    <a:pt x="1" y="1907"/>
                    <a:pt x="434" y="2820"/>
                  </a:cubicBezTo>
                  <a:cubicBezTo>
                    <a:pt x="487" y="2918"/>
                    <a:pt x="572" y="2959"/>
                    <a:pt x="657" y="2959"/>
                  </a:cubicBezTo>
                  <a:cubicBezTo>
                    <a:pt x="828" y="2959"/>
                    <a:pt x="998" y="2791"/>
                    <a:pt x="891" y="2592"/>
                  </a:cubicBezTo>
                  <a:cubicBezTo>
                    <a:pt x="548" y="1885"/>
                    <a:pt x="754" y="1040"/>
                    <a:pt x="1233" y="469"/>
                  </a:cubicBezTo>
                  <a:cubicBezTo>
                    <a:pt x="1409" y="276"/>
                    <a:pt x="1232" y="0"/>
                    <a:pt x="1047"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43" name="Google Shape;1943;p24"/>
            <p:cNvSpPr/>
            <p:nvPr/>
          </p:nvSpPr>
          <p:spPr>
            <a:xfrm flipH="1">
              <a:off x="912912" y="1185310"/>
              <a:ext cx="220672" cy="116827"/>
            </a:xfrm>
            <a:custGeom>
              <a:avLst/>
              <a:gdLst/>
              <a:ahLst/>
              <a:cxnLst/>
              <a:rect l="l" t="t" r="r" b="b"/>
              <a:pathLst>
                <a:path w="5548" h="2937" extrusionOk="0">
                  <a:moveTo>
                    <a:pt x="4871" y="0"/>
                  </a:moveTo>
                  <a:cubicBezTo>
                    <a:pt x="4830" y="0"/>
                    <a:pt x="4789" y="7"/>
                    <a:pt x="4748" y="20"/>
                  </a:cubicBezTo>
                  <a:lnTo>
                    <a:pt x="320" y="1275"/>
                  </a:lnTo>
                  <a:cubicBezTo>
                    <a:pt x="115" y="1321"/>
                    <a:pt x="1" y="1549"/>
                    <a:pt x="69" y="1755"/>
                  </a:cubicBezTo>
                  <a:lnTo>
                    <a:pt x="320" y="2645"/>
                  </a:lnTo>
                  <a:cubicBezTo>
                    <a:pt x="377" y="2814"/>
                    <a:pt x="526" y="2937"/>
                    <a:pt x="691" y="2937"/>
                  </a:cubicBezTo>
                  <a:cubicBezTo>
                    <a:pt x="727" y="2937"/>
                    <a:pt x="763" y="2931"/>
                    <a:pt x="800" y="2919"/>
                  </a:cubicBezTo>
                  <a:lnTo>
                    <a:pt x="5228" y="1663"/>
                  </a:lnTo>
                  <a:cubicBezTo>
                    <a:pt x="5433" y="1595"/>
                    <a:pt x="5547" y="1390"/>
                    <a:pt x="5479" y="1184"/>
                  </a:cubicBezTo>
                  <a:lnTo>
                    <a:pt x="5228" y="271"/>
                  </a:lnTo>
                  <a:cubicBezTo>
                    <a:pt x="5191" y="106"/>
                    <a:pt x="5037" y="0"/>
                    <a:pt x="4871"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44" name="Google Shape;1944;p24"/>
            <p:cNvSpPr/>
            <p:nvPr/>
          </p:nvSpPr>
          <p:spPr>
            <a:xfrm flipH="1">
              <a:off x="1010042" y="1109415"/>
              <a:ext cx="81777" cy="73588"/>
            </a:xfrm>
            <a:custGeom>
              <a:avLst/>
              <a:gdLst/>
              <a:ahLst/>
              <a:cxnLst/>
              <a:rect l="l" t="t" r="r" b="b"/>
              <a:pathLst>
                <a:path w="2056" h="1850" extrusionOk="0">
                  <a:moveTo>
                    <a:pt x="1017" y="0"/>
                  </a:moveTo>
                  <a:cubicBezTo>
                    <a:pt x="937" y="0"/>
                    <a:pt x="856" y="11"/>
                    <a:pt x="777" y="34"/>
                  </a:cubicBezTo>
                  <a:cubicBezTo>
                    <a:pt x="297" y="193"/>
                    <a:pt x="1" y="695"/>
                    <a:pt x="138" y="1175"/>
                  </a:cubicBezTo>
                  <a:cubicBezTo>
                    <a:pt x="251" y="1590"/>
                    <a:pt x="629" y="1849"/>
                    <a:pt x="1028" y="1849"/>
                  </a:cubicBezTo>
                  <a:cubicBezTo>
                    <a:pt x="1111" y="1849"/>
                    <a:pt x="1196" y="1838"/>
                    <a:pt x="1279" y="1814"/>
                  </a:cubicBezTo>
                  <a:cubicBezTo>
                    <a:pt x="1758" y="1677"/>
                    <a:pt x="2055" y="1152"/>
                    <a:pt x="1918" y="673"/>
                  </a:cubicBezTo>
                  <a:cubicBezTo>
                    <a:pt x="1804" y="273"/>
                    <a:pt x="1420" y="0"/>
                    <a:pt x="1017"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45" name="Google Shape;1945;p24"/>
            <p:cNvSpPr/>
            <p:nvPr/>
          </p:nvSpPr>
          <p:spPr>
            <a:xfrm flipH="1">
              <a:off x="957420" y="1295454"/>
              <a:ext cx="81738" cy="72753"/>
            </a:xfrm>
            <a:custGeom>
              <a:avLst/>
              <a:gdLst/>
              <a:ahLst/>
              <a:cxnLst/>
              <a:rect l="l" t="t" r="r" b="b"/>
              <a:pathLst>
                <a:path w="2055" h="1829" extrusionOk="0">
                  <a:moveTo>
                    <a:pt x="1036" y="1"/>
                  </a:moveTo>
                  <a:cubicBezTo>
                    <a:pt x="951" y="1"/>
                    <a:pt x="864" y="12"/>
                    <a:pt x="777" y="36"/>
                  </a:cubicBezTo>
                  <a:cubicBezTo>
                    <a:pt x="297" y="173"/>
                    <a:pt x="1" y="675"/>
                    <a:pt x="160" y="1177"/>
                  </a:cubicBezTo>
                  <a:cubicBezTo>
                    <a:pt x="273" y="1573"/>
                    <a:pt x="636" y="1829"/>
                    <a:pt x="1028" y="1829"/>
                  </a:cubicBezTo>
                  <a:cubicBezTo>
                    <a:pt x="1111" y="1829"/>
                    <a:pt x="1195" y="1817"/>
                    <a:pt x="1279" y="1793"/>
                  </a:cubicBezTo>
                  <a:cubicBezTo>
                    <a:pt x="1781" y="1656"/>
                    <a:pt x="2055" y="1154"/>
                    <a:pt x="1918" y="675"/>
                  </a:cubicBezTo>
                  <a:cubicBezTo>
                    <a:pt x="1805" y="260"/>
                    <a:pt x="1442" y="1"/>
                    <a:pt x="1036"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46" name="Google Shape;1946;p24"/>
            <p:cNvSpPr/>
            <p:nvPr/>
          </p:nvSpPr>
          <p:spPr>
            <a:xfrm flipH="1">
              <a:off x="4218533" y="634034"/>
              <a:ext cx="102580" cy="301553"/>
            </a:xfrm>
            <a:custGeom>
              <a:avLst/>
              <a:gdLst/>
              <a:ahLst/>
              <a:cxnLst/>
              <a:rect l="l" t="t" r="r" b="b"/>
              <a:pathLst>
                <a:path w="2579" h="7581" extrusionOk="0">
                  <a:moveTo>
                    <a:pt x="1334" y="259"/>
                  </a:moveTo>
                  <a:cubicBezTo>
                    <a:pt x="1374" y="259"/>
                    <a:pt x="1417" y="265"/>
                    <a:pt x="1461" y="275"/>
                  </a:cubicBezTo>
                  <a:cubicBezTo>
                    <a:pt x="2237" y="458"/>
                    <a:pt x="2214" y="3311"/>
                    <a:pt x="2237" y="3836"/>
                  </a:cubicBezTo>
                  <a:cubicBezTo>
                    <a:pt x="2218" y="4240"/>
                    <a:pt x="2020" y="7241"/>
                    <a:pt x="1288" y="7241"/>
                  </a:cubicBezTo>
                  <a:cubicBezTo>
                    <a:pt x="1152" y="7241"/>
                    <a:pt x="997" y="7138"/>
                    <a:pt x="822" y="6894"/>
                  </a:cubicBezTo>
                  <a:cubicBezTo>
                    <a:pt x="274" y="6118"/>
                    <a:pt x="320" y="4635"/>
                    <a:pt x="320" y="3767"/>
                  </a:cubicBezTo>
                  <a:cubicBezTo>
                    <a:pt x="320" y="3416"/>
                    <a:pt x="320" y="259"/>
                    <a:pt x="1334" y="259"/>
                  </a:cubicBezTo>
                  <a:close/>
                  <a:moveTo>
                    <a:pt x="1298" y="0"/>
                  </a:moveTo>
                  <a:cubicBezTo>
                    <a:pt x="1284" y="0"/>
                    <a:pt x="1270" y="1"/>
                    <a:pt x="1256" y="1"/>
                  </a:cubicBezTo>
                  <a:cubicBezTo>
                    <a:pt x="0" y="70"/>
                    <a:pt x="46" y="3060"/>
                    <a:pt x="46" y="3836"/>
                  </a:cubicBezTo>
                  <a:cubicBezTo>
                    <a:pt x="46" y="4513"/>
                    <a:pt x="23" y="7580"/>
                    <a:pt x="1238" y="7580"/>
                  </a:cubicBezTo>
                  <a:cubicBezTo>
                    <a:pt x="1251" y="7580"/>
                    <a:pt x="1265" y="7580"/>
                    <a:pt x="1278" y="7579"/>
                  </a:cubicBezTo>
                  <a:cubicBezTo>
                    <a:pt x="2578" y="7511"/>
                    <a:pt x="2488" y="4595"/>
                    <a:pt x="2511" y="3770"/>
                  </a:cubicBezTo>
                  <a:lnTo>
                    <a:pt x="2511" y="3770"/>
                  </a:lnTo>
                  <a:cubicBezTo>
                    <a:pt x="2511" y="3769"/>
                    <a:pt x="2511" y="3768"/>
                    <a:pt x="2511" y="3767"/>
                  </a:cubicBezTo>
                  <a:lnTo>
                    <a:pt x="2511" y="3767"/>
                  </a:lnTo>
                  <a:cubicBezTo>
                    <a:pt x="2511" y="3767"/>
                    <a:pt x="2511" y="3767"/>
                    <a:pt x="2511" y="3767"/>
                  </a:cubicBezTo>
                  <a:cubicBezTo>
                    <a:pt x="2511" y="3767"/>
                    <a:pt x="2511" y="3766"/>
                    <a:pt x="2511" y="3765"/>
                  </a:cubicBezTo>
                  <a:lnTo>
                    <a:pt x="2511" y="3765"/>
                  </a:lnTo>
                  <a:cubicBezTo>
                    <a:pt x="2488" y="3015"/>
                    <a:pt x="2554" y="0"/>
                    <a:pt x="1298"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47" name="Google Shape;1947;p24"/>
            <p:cNvSpPr/>
            <p:nvPr/>
          </p:nvSpPr>
          <p:spPr>
            <a:xfrm flipH="1">
              <a:off x="4122277" y="669197"/>
              <a:ext cx="291471" cy="231425"/>
            </a:xfrm>
            <a:custGeom>
              <a:avLst/>
              <a:gdLst/>
              <a:ahLst/>
              <a:cxnLst/>
              <a:rect l="l" t="t" r="r" b="b"/>
              <a:pathLst>
                <a:path w="7328" h="5818" extrusionOk="0">
                  <a:moveTo>
                    <a:pt x="5803" y="339"/>
                  </a:moveTo>
                  <a:cubicBezTo>
                    <a:pt x="6017" y="339"/>
                    <a:pt x="6167" y="447"/>
                    <a:pt x="6209" y="715"/>
                  </a:cubicBezTo>
                  <a:cubicBezTo>
                    <a:pt x="6346" y="1651"/>
                    <a:pt x="4840" y="3043"/>
                    <a:pt x="4246" y="3637"/>
                  </a:cubicBezTo>
                  <a:cubicBezTo>
                    <a:pt x="4233" y="3653"/>
                    <a:pt x="4225" y="3667"/>
                    <a:pt x="4221" y="3681"/>
                  </a:cubicBezTo>
                  <a:lnTo>
                    <a:pt x="4221" y="3681"/>
                  </a:lnTo>
                  <a:cubicBezTo>
                    <a:pt x="3811" y="4069"/>
                    <a:pt x="3397" y="4454"/>
                    <a:pt x="2923" y="4778"/>
                  </a:cubicBezTo>
                  <a:cubicBezTo>
                    <a:pt x="2649" y="4983"/>
                    <a:pt x="2329" y="5234"/>
                    <a:pt x="1987" y="5349"/>
                  </a:cubicBezTo>
                  <a:cubicBezTo>
                    <a:pt x="1868" y="5392"/>
                    <a:pt x="1672" y="5440"/>
                    <a:pt x="1481" y="5440"/>
                  </a:cubicBezTo>
                  <a:cubicBezTo>
                    <a:pt x="1270" y="5440"/>
                    <a:pt x="1066" y="5381"/>
                    <a:pt x="982" y="5189"/>
                  </a:cubicBezTo>
                  <a:cubicBezTo>
                    <a:pt x="868" y="4846"/>
                    <a:pt x="1439" y="4048"/>
                    <a:pt x="1599" y="3796"/>
                  </a:cubicBezTo>
                  <a:cubicBezTo>
                    <a:pt x="1987" y="3203"/>
                    <a:pt x="2443" y="2678"/>
                    <a:pt x="2945" y="2199"/>
                  </a:cubicBezTo>
                  <a:cubicBezTo>
                    <a:pt x="3199" y="1945"/>
                    <a:pt x="4978" y="339"/>
                    <a:pt x="5803" y="339"/>
                  </a:cubicBezTo>
                  <a:close/>
                  <a:moveTo>
                    <a:pt x="5819" y="1"/>
                  </a:moveTo>
                  <a:cubicBezTo>
                    <a:pt x="4761" y="1"/>
                    <a:pt x="3153" y="1628"/>
                    <a:pt x="2717" y="2085"/>
                  </a:cubicBezTo>
                  <a:cubicBezTo>
                    <a:pt x="2283" y="2518"/>
                    <a:pt x="1" y="4801"/>
                    <a:pt x="868" y="5622"/>
                  </a:cubicBezTo>
                  <a:cubicBezTo>
                    <a:pt x="1008" y="5759"/>
                    <a:pt x="1181" y="5817"/>
                    <a:pt x="1376" y="5817"/>
                  </a:cubicBezTo>
                  <a:cubicBezTo>
                    <a:pt x="2418" y="5817"/>
                    <a:pt x="4071" y="4136"/>
                    <a:pt x="4475" y="3751"/>
                  </a:cubicBezTo>
                  <a:cubicBezTo>
                    <a:pt x="4479" y="3746"/>
                    <a:pt x="4484" y="3741"/>
                    <a:pt x="4488" y="3737"/>
                  </a:cubicBezTo>
                  <a:lnTo>
                    <a:pt x="4488" y="3737"/>
                  </a:lnTo>
                  <a:cubicBezTo>
                    <a:pt x="4491" y="3734"/>
                    <a:pt x="4494" y="3731"/>
                    <a:pt x="4498" y="3728"/>
                  </a:cubicBezTo>
                  <a:cubicBezTo>
                    <a:pt x="4908" y="3294"/>
                    <a:pt x="7328" y="852"/>
                    <a:pt x="6255" y="122"/>
                  </a:cubicBezTo>
                  <a:cubicBezTo>
                    <a:pt x="6126" y="38"/>
                    <a:pt x="5979" y="1"/>
                    <a:pt x="581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48" name="Google Shape;1948;p24"/>
            <p:cNvSpPr/>
            <p:nvPr/>
          </p:nvSpPr>
          <p:spPr>
            <a:xfrm flipH="1">
              <a:off x="4073235" y="739364"/>
              <a:ext cx="389517" cy="93557"/>
            </a:xfrm>
            <a:custGeom>
              <a:avLst/>
              <a:gdLst/>
              <a:ahLst/>
              <a:cxnLst/>
              <a:rect l="l" t="t" r="r" b="b"/>
              <a:pathLst>
                <a:path w="9793" h="2352" extrusionOk="0">
                  <a:moveTo>
                    <a:pt x="4748" y="115"/>
                  </a:moveTo>
                  <a:cubicBezTo>
                    <a:pt x="5684" y="115"/>
                    <a:pt x="6962" y="138"/>
                    <a:pt x="7829" y="594"/>
                  </a:cubicBezTo>
                  <a:cubicBezTo>
                    <a:pt x="9792" y="1644"/>
                    <a:pt x="5547" y="2169"/>
                    <a:pt x="4931" y="2192"/>
                  </a:cubicBezTo>
                  <a:cubicBezTo>
                    <a:pt x="4018" y="2169"/>
                    <a:pt x="2488" y="2215"/>
                    <a:pt x="1712" y="1622"/>
                  </a:cubicBezTo>
                  <a:cubicBezTo>
                    <a:pt x="0" y="389"/>
                    <a:pt x="4018" y="115"/>
                    <a:pt x="4748" y="115"/>
                  </a:cubicBezTo>
                  <a:close/>
                  <a:moveTo>
                    <a:pt x="4643" y="1"/>
                  </a:moveTo>
                  <a:cubicBezTo>
                    <a:pt x="3611" y="1"/>
                    <a:pt x="1701" y="38"/>
                    <a:pt x="1142" y="846"/>
                  </a:cubicBezTo>
                  <a:cubicBezTo>
                    <a:pt x="259" y="2113"/>
                    <a:pt x="4091" y="2281"/>
                    <a:pt x="4733" y="2306"/>
                  </a:cubicBezTo>
                  <a:lnTo>
                    <a:pt x="4733" y="2306"/>
                  </a:lnTo>
                  <a:cubicBezTo>
                    <a:pt x="4737" y="2306"/>
                    <a:pt x="4742" y="2306"/>
                    <a:pt x="4748" y="2306"/>
                  </a:cubicBezTo>
                  <a:cubicBezTo>
                    <a:pt x="4749" y="2306"/>
                    <a:pt x="4749" y="2306"/>
                    <a:pt x="4750" y="2306"/>
                  </a:cubicBezTo>
                  <a:lnTo>
                    <a:pt x="4750" y="2306"/>
                  </a:lnTo>
                  <a:cubicBezTo>
                    <a:pt x="5641" y="2284"/>
                    <a:pt x="7921" y="2351"/>
                    <a:pt x="8537" y="1439"/>
                  </a:cubicBezTo>
                  <a:cubicBezTo>
                    <a:pt x="9404" y="161"/>
                    <a:pt x="5501" y="1"/>
                    <a:pt x="4931" y="1"/>
                  </a:cubicBezTo>
                  <a:cubicBezTo>
                    <a:pt x="4846" y="1"/>
                    <a:pt x="4749" y="1"/>
                    <a:pt x="4643"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49" name="Google Shape;1949;p24"/>
            <p:cNvSpPr/>
            <p:nvPr/>
          </p:nvSpPr>
          <p:spPr>
            <a:xfrm flipH="1">
              <a:off x="4122277" y="671385"/>
              <a:ext cx="296881" cy="226851"/>
            </a:xfrm>
            <a:custGeom>
              <a:avLst/>
              <a:gdLst/>
              <a:ahLst/>
              <a:cxnLst/>
              <a:rect l="l" t="t" r="r" b="b"/>
              <a:pathLst>
                <a:path w="7464" h="5703" extrusionOk="0">
                  <a:moveTo>
                    <a:pt x="1506" y="222"/>
                  </a:moveTo>
                  <a:cubicBezTo>
                    <a:pt x="2319" y="222"/>
                    <a:pt x="4068" y="1807"/>
                    <a:pt x="4382" y="2121"/>
                  </a:cubicBezTo>
                  <a:cubicBezTo>
                    <a:pt x="4976" y="2714"/>
                    <a:pt x="6505" y="4175"/>
                    <a:pt x="6345" y="5179"/>
                  </a:cubicBezTo>
                  <a:cubicBezTo>
                    <a:pt x="6311" y="5393"/>
                    <a:pt x="6187" y="5481"/>
                    <a:pt x="6004" y="5481"/>
                  </a:cubicBezTo>
                  <a:cubicBezTo>
                    <a:pt x="5214" y="5481"/>
                    <a:pt x="3341" y="3823"/>
                    <a:pt x="3081" y="3582"/>
                  </a:cubicBezTo>
                  <a:cubicBezTo>
                    <a:pt x="2534" y="3011"/>
                    <a:pt x="2009" y="2418"/>
                    <a:pt x="1598" y="1733"/>
                  </a:cubicBezTo>
                  <a:cubicBezTo>
                    <a:pt x="1438" y="1459"/>
                    <a:pt x="1027" y="888"/>
                    <a:pt x="1118" y="523"/>
                  </a:cubicBezTo>
                  <a:cubicBezTo>
                    <a:pt x="1175" y="310"/>
                    <a:pt x="1315" y="222"/>
                    <a:pt x="1506" y="222"/>
                  </a:cubicBezTo>
                  <a:close/>
                  <a:moveTo>
                    <a:pt x="1608" y="0"/>
                  </a:moveTo>
                  <a:cubicBezTo>
                    <a:pt x="1432" y="0"/>
                    <a:pt x="1267" y="42"/>
                    <a:pt x="1118" y="135"/>
                  </a:cubicBezTo>
                  <a:cubicBezTo>
                    <a:pt x="1" y="819"/>
                    <a:pt x="2371" y="3191"/>
                    <a:pt x="2829" y="3672"/>
                  </a:cubicBezTo>
                  <a:lnTo>
                    <a:pt x="2829" y="3672"/>
                  </a:lnTo>
                  <a:cubicBezTo>
                    <a:pt x="2830" y="3672"/>
                    <a:pt x="2830" y="3673"/>
                    <a:pt x="2830" y="3673"/>
                  </a:cubicBezTo>
                  <a:cubicBezTo>
                    <a:pt x="3340" y="4183"/>
                    <a:pt x="4792" y="5702"/>
                    <a:pt x="5872" y="5702"/>
                  </a:cubicBezTo>
                  <a:cubicBezTo>
                    <a:pt x="6049" y="5702"/>
                    <a:pt x="6217" y="5661"/>
                    <a:pt x="6368" y="5567"/>
                  </a:cubicBezTo>
                  <a:cubicBezTo>
                    <a:pt x="7464" y="4906"/>
                    <a:pt x="5113" y="2509"/>
                    <a:pt x="4634" y="2030"/>
                  </a:cubicBezTo>
                  <a:cubicBezTo>
                    <a:pt x="4144" y="1520"/>
                    <a:pt x="2677" y="0"/>
                    <a:pt x="1608"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50" name="Google Shape;1950;p24"/>
            <p:cNvSpPr/>
            <p:nvPr/>
          </p:nvSpPr>
          <p:spPr>
            <a:xfrm flipH="1">
              <a:off x="4247568" y="762077"/>
              <a:ext cx="46338" cy="46341"/>
            </a:xfrm>
            <a:custGeom>
              <a:avLst/>
              <a:gdLst/>
              <a:ahLst/>
              <a:cxnLst/>
              <a:rect l="l" t="t" r="r" b="b"/>
              <a:pathLst>
                <a:path w="1165" h="1165" extrusionOk="0">
                  <a:moveTo>
                    <a:pt x="594" y="1"/>
                  </a:moveTo>
                  <a:cubicBezTo>
                    <a:pt x="252" y="1"/>
                    <a:pt x="1" y="252"/>
                    <a:pt x="1" y="571"/>
                  </a:cubicBezTo>
                  <a:cubicBezTo>
                    <a:pt x="1" y="891"/>
                    <a:pt x="252" y="1165"/>
                    <a:pt x="594" y="1165"/>
                  </a:cubicBezTo>
                  <a:cubicBezTo>
                    <a:pt x="914" y="1165"/>
                    <a:pt x="1165" y="891"/>
                    <a:pt x="1165" y="571"/>
                  </a:cubicBezTo>
                  <a:cubicBezTo>
                    <a:pt x="1165" y="252"/>
                    <a:pt x="914" y="1"/>
                    <a:pt x="594"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1951" name="Google Shape;1951;p24"/>
            <p:cNvGrpSpPr/>
            <p:nvPr/>
          </p:nvGrpSpPr>
          <p:grpSpPr>
            <a:xfrm>
              <a:off x="2560957" y="2874144"/>
              <a:ext cx="325081" cy="325102"/>
              <a:chOff x="2252932" y="2731382"/>
              <a:chExt cx="325081" cy="325102"/>
            </a:xfrm>
          </p:grpSpPr>
          <p:sp>
            <p:nvSpPr>
              <p:cNvPr id="1952" name="Google Shape;1952;p24"/>
              <p:cNvSpPr/>
              <p:nvPr/>
            </p:nvSpPr>
            <p:spPr>
              <a:xfrm flipH="1">
                <a:off x="2472649" y="2985600"/>
                <a:ext cx="77203" cy="60860"/>
              </a:xfrm>
              <a:custGeom>
                <a:avLst/>
                <a:gdLst/>
                <a:ahLst/>
                <a:cxnLst/>
                <a:rect l="l" t="t" r="r" b="b"/>
                <a:pathLst>
                  <a:path w="1941" h="1530" extrusionOk="0">
                    <a:moveTo>
                      <a:pt x="0" y="1"/>
                    </a:moveTo>
                    <a:lnTo>
                      <a:pt x="0" y="1"/>
                    </a:lnTo>
                    <a:cubicBezTo>
                      <a:pt x="480" y="685"/>
                      <a:pt x="1142" y="1233"/>
                      <a:pt x="1918" y="1530"/>
                    </a:cubicBezTo>
                    <a:cubicBezTo>
                      <a:pt x="1918" y="1302"/>
                      <a:pt x="1918" y="1096"/>
                      <a:pt x="1940" y="868"/>
                    </a:cubicBezTo>
                    <a:cubicBezTo>
                      <a:pt x="1210" y="777"/>
                      <a:pt x="548" y="457"/>
                      <a:pt x="0" y="1"/>
                    </a:cubicBezTo>
                    <a:close/>
                  </a:path>
                </a:pathLst>
              </a:custGeom>
              <a:solidFill>
                <a:srgbClr val="E8C05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53" name="Google Shape;1953;p24"/>
              <p:cNvSpPr/>
              <p:nvPr/>
            </p:nvSpPr>
            <p:spPr>
              <a:xfrm flipH="1">
                <a:off x="2262915" y="2779513"/>
                <a:ext cx="49997" cy="58155"/>
              </a:xfrm>
              <a:custGeom>
                <a:avLst/>
                <a:gdLst/>
                <a:ahLst/>
                <a:cxnLst/>
                <a:rect l="l" t="t" r="r" b="b"/>
                <a:pathLst>
                  <a:path w="1257" h="1462" extrusionOk="0">
                    <a:moveTo>
                      <a:pt x="297" y="0"/>
                    </a:moveTo>
                    <a:lnTo>
                      <a:pt x="297" y="0"/>
                    </a:lnTo>
                    <a:cubicBezTo>
                      <a:pt x="320" y="69"/>
                      <a:pt x="343" y="160"/>
                      <a:pt x="343" y="229"/>
                    </a:cubicBezTo>
                    <a:cubicBezTo>
                      <a:pt x="343" y="411"/>
                      <a:pt x="206" y="571"/>
                      <a:pt x="1" y="639"/>
                    </a:cubicBezTo>
                    <a:cubicBezTo>
                      <a:pt x="92" y="845"/>
                      <a:pt x="160" y="1050"/>
                      <a:pt x="229" y="1279"/>
                    </a:cubicBezTo>
                    <a:cubicBezTo>
                      <a:pt x="526" y="1301"/>
                      <a:pt x="891" y="1393"/>
                      <a:pt x="1256" y="1461"/>
                    </a:cubicBezTo>
                    <a:cubicBezTo>
                      <a:pt x="1051" y="913"/>
                      <a:pt x="708" y="411"/>
                      <a:pt x="297"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54" name="Google Shape;1954;p24"/>
              <p:cNvSpPr/>
              <p:nvPr/>
            </p:nvSpPr>
            <p:spPr>
              <a:xfrm flipH="1">
                <a:off x="2256591" y="2920763"/>
                <a:ext cx="94426" cy="85760"/>
              </a:xfrm>
              <a:custGeom>
                <a:avLst/>
                <a:gdLst/>
                <a:ahLst/>
                <a:cxnLst/>
                <a:rect l="l" t="t" r="r" b="b"/>
                <a:pathLst>
                  <a:path w="2374" h="2156" extrusionOk="0">
                    <a:moveTo>
                      <a:pt x="1587" y="1"/>
                    </a:moveTo>
                    <a:cubicBezTo>
                      <a:pt x="1423" y="1"/>
                      <a:pt x="1251" y="15"/>
                      <a:pt x="1073" y="56"/>
                    </a:cubicBezTo>
                    <a:cubicBezTo>
                      <a:pt x="845" y="649"/>
                      <a:pt x="479" y="1174"/>
                      <a:pt x="0" y="1608"/>
                    </a:cubicBezTo>
                    <a:cubicBezTo>
                      <a:pt x="525" y="1745"/>
                      <a:pt x="1027" y="1950"/>
                      <a:pt x="1324" y="2156"/>
                    </a:cubicBezTo>
                    <a:cubicBezTo>
                      <a:pt x="1849" y="1585"/>
                      <a:pt x="2237" y="877"/>
                      <a:pt x="2374" y="79"/>
                    </a:cubicBezTo>
                    <a:cubicBezTo>
                      <a:pt x="2153" y="49"/>
                      <a:pt x="1884" y="1"/>
                      <a:pt x="1587"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55" name="Google Shape;1955;p24"/>
              <p:cNvSpPr/>
              <p:nvPr/>
            </p:nvSpPr>
            <p:spPr>
              <a:xfrm flipH="1">
                <a:off x="2317407" y="3007398"/>
                <a:ext cx="109898" cy="49085"/>
              </a:xfrm>
              <a:custGeom>
                <a:avLst/>
                <a:gdLst/>
                <a:ahLst/>
                <a:cxnLst/>
                <a:rect l="l" t="t" r="r" b="b"/>
                <a:pathLst>
                  <a:path w="2763" h="1234" extrusionOk="0">
                    <a:moveTo>
                      <a:pt x="1051" y="0"/>
                    </a:moveTo>
                    <a:cubicBezTo>
                      <a:pt x="868" y="69"/>
                      <a:pt x="663" y="160"/>
                      <a:pt x="480" y="206"/>
                    </a:cubicBezTo>
                    <a:cubicBezTo>
                      <a:pt x="297" y="457"/>
                      <a:pt x="160" y="845"/>
                      <a:pt x="1" y="1233"/>
                    </a:cubicBezTo>
                    <a:lnTo>
                      <a:pt x="297" y="1233"/>
                    </a:lnTo>
                    <a:cubicBezTo>
                      <a:pt x="1233" y="1233"/>
                      <a:pt x="2078" y="914"/>
                      <a:pt x="2763" y="389"/>
                    </a:cubicBezTo>
                    <a:cubicBezTo>
                      <a:pt x="2238" y="252"/>
                      <a:pt x="1530" y="23"/>
                      <a:pt x="105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56" name="Google Shape;1956;p24"/>
              <p:cNvSpPr/>
              <p:nvPr/>
            </p:nvSpPr>
            <p:spPr>
              <a:xfrm flipH="1">
                <a:off x="2303804" y="2735002"/>
                <a:ext cx="274209" cy="285165"/>
              </a:xfrm>
              <a:custGeom>
                <a:avLst/>
                <a:gdLst/>
                <a:ahLst/>
                <a:cxnLst/>
                <a:rect l="l" t="t" r="r" b="b"/>
                <a:pathLst>
                  <a:path w="6894" h="7169" extrusionOk="0">
                    <a:moveTo>
                      <a:pt x="4269" y="1"/>
                    </a:moveTo>
                    <a:lnTo>
                      <a:pt x="4269" y="1"/>
                    </a:lnTo>
                    <a:cubicBezTo>
                      <a:pt x="4589" y="457"/>
                      <a:pt x="4794" y="1028"/>
                      <a:pt x="4794" y="1644"/>
                    </a:cubicBezTo>
                    <a:cubicBezTo>
                      <a:pt x="4794" y="2786"/>
                      <a:pt x="4109" y="3790"/>
                      <a:pt x="3128" y="4224"/>
                    </a:cubicBezTo>
                    <a:cubicBezTo>
                      <a:pt x="3105" y="4246"/>
                      <a:pt x="3082" y="4246"/>
                      <a:pt x="3082" y="4246"/>
                    </a:cubicBezTo>
                    <a:cubicBezTo>
                      <a:pt x="2989" y="4677"/>
                      <a:pt x="2818" y="5031"/>
                      <a:pt x="2294" y="5031"/>
                    </a:cubicBezTo>
                    <a:cubicBezTo>
                      <a:pt x="2179" y="5031"/>
                      <a:pt x="2047" y="5014"/>
                      <a:pt x="1895" y="4977"/>
                    </a:cubicBezTo>
                    <a:cubicBezTo>
                      <a:pt x="1119" y="4771"/>
                      <a:pt x="434" y="4338"/>
                      <a:pt x="1" y="3813"/>
                    </a:cubicBezTo>
                    <a:cubicBezTo>
                      <a:pt x="1" y="3881"/>
                      <a:pt x="1" y="3927"/>
                      <a:pt x="1" y="3995"/>
                    </a:cubicBezTo>
                    <a:cubicBezTo>
                      <a:pt x="1" y="4863"/>
                      <a:pt x="252" y="5662"/>
                      <a:pt x="708" y="6301"/>
                    </a:cubicBezTo>
                    <a:cubicBezTo>
                      <a:pt x="1256" y="6757"/>
                      <a:pt x="1918" y="7077"/>
                      <a:pt x="2648" y="7168"/>
                    </a:cubicBezTo>
                    <a:cubicBezTo>
                      <a:pt x="2717" y="6734"/>
                      <a:pt x="2900" y="6346"/>
                      <a:pt x="3356" y="6164"/>
                    </a:cubicBezTo>
                    <a:cubicBezTo>
                      <a:pt x="3591" y="6077"/>
                      <a:pt x="3870" y="6039"/>
                      <a:pt x="4170" y="6039"/>
                    </a:cubicBezTo>
                    <a:cubicBezTo>
                      <a:pt x="4656" y="6039"/>
                      <a:pt x="5199" y="6137"/>
                      <a:pt x="5707" y="6278"/>
                    </a:cubicBezTo>
                    <a:cubicBezTo>
                      <a:pt x="6186" y="5844"/>
                      <a:pt x="6552" y="5319"/>
                      <a:pt x="6780" y="4726"/>
                    </a:cubicBezTo>
                    <a:lnTo>
                      <a:pt x="6780" y="4726"/>
                    </a:lnTo>
                    <a:cubicBezTo>
                      <a:pt x="6483" y="4771"/>
                      <a:pt x="6164" y="4931"/>
                      <a:pt x="5844" y="5205"/>
                    </a:cubicBezTo>
                    <a:cubicBezTo>
                      <a:pt x="5692" y="5343"/>
                      <a:pt x="5577" y="5403"/>
                      <a:pt x="5494" y="5403"/>
                    </a:cubicBezTo>
                    <a:cubicBezTo>
                      <a:pt x="5035" y="5403"/>
                      <a:pt x="5493" y="3607"/>
                      <a:pt x="5821" y="2854"/>
                    </a:cubicBezTo>
                    <a:cubicBezTo>
                      <a:pt x="5976" y="2505"/>
                      <a:pt x="6279" y="2387"/>
                      <a:pt x="6674" y="2387"/>
                    </a:cubicBezTo>
                    <a:cubicBezTo>
                      <a:pt x="6745" y="2387"/>
                      <a:pt x="6818" y="2391"/>
                      <a:pt x="6894" y="2398"/>
                    </a:cubicBezTo>
                    <a:cubicBezTo>
                      <a:pt x="6825" y="2169"/>
                      <a:pt x="6757" y="1964"/>
                      <a:pt x="6666" y="1758"/>
                    </a:cubicBezTo>
                    <a:cubicBezTo>
                      <a:pt x="6548" y="1811"/>
                      <a:pt x="6412" y="1840"/>
                      <a:pt x="6275" y="1840"/>
                    </a:cubicBezTo>
                    <a:cubicBezTo>
                      <a:pt x="5931" y="1840"/>
                      <a:pt x="5577" y="1654"/>
                      <a:pt x="5479" y="1165"/>
                    </a:cubicBezTo>
                    <a:cubicBezTo>
                      <a:pt x="5319" y="412"/>
                      <a:pt x="4794" y="115"/>
                      <a:pt x="4269"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57" name="Google Shape;1957;p24"/>
              <p:cNvSpPr/>
              <p:nvPr/>
            </p:nvSpPr>
            <p:spPr>
              <a:xfrm flipH="1">
                <a:off x="2385502" y="3007080"/>
                <a:ext cx="22712" cy="8512"/>
              </a:xfrm>
              <a:custGeom>
                <a:avLst/>
                <a:gdLst/>
                <a:ahLst/>
                <a:cxnLst/>
                <a:rect l="l" t="t" r="r" b="b"/>
                <a:pathLst>
                  <a:path w="571" h="214" extrusionOk="0">
                    <a:moveTo>
                      <a:pt x="427" y="1"/>
                    </a:moveTo>
                    <a:cubicBezTo>
                      <a:pt x="273" y="1"/>
                      <a:pt x="157" y="34"/>
                      <a:pt x="69" y="123"/>
                    </a:cubicBezTo>
                    <a:cubicBezTo>
                      <a:pt x="46" y="145"/>
                      <a:pt x="23" y="191"/>
                      <a:pt x="0" y="214"/>
                    </a:cubicBezTo>
                    <a:cubicBezTo>
                      <a:pt x="183" y="168"/>
                      <a:pt x="388" y="100"/>
                      <a:pt x="571" y="8"/>
                    </a:cubicBezTo>
                    <a:cubicBezTo>
                      <a:pt x="519" y="3"/>
                      <a:pt x="472" y="1"/>
                      <a:pt x="427" y="1"/>
                    </a:cubicBezTo>
                    <a:close/>
                  </a:path>
                </a:pathLst>
              </a:custGeom>
              <a:solidFill>
                <a:srgbClr val="7A8A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58" name="Google Shape;1958;p24"/>
              <p:cNvSpPr/>
              <p:nvPr/>
            </p:nvSpPr>
            <p:spPr>
              <a:xfrm flipH="1">
                <a:off x="2375518" y="2732297"/>
                <a:ext cx="187977" cy="171640"/>
              </a:xfrm>
              <a:custGeom>
                <a:avLst/>
                <a:gdLst/>
                <a:ahLst/>
                <a:cxnLst/>
                <a:rect l="l" t="t" r="r" b="b"/>
                <a:pathLst>
                  <a:path w="4726" h="4315" extrusionOk="0">
                    <a:moveTo>
                      <a:pt x="3379" y="0"/>
                    </a:moveTo>
                    <a:cubicBezTo>
                      <a:pt x="1873" y="115"/>
                      <a:pt x="594" y="1050"/>
                      <a:pt x="1" y="2374"/>
                    </a:cubicBezTo>
                    <a:cubicBezTo>
                      <a:pt x="226" y="2806"/>
                      <a:pt x="516" y="3369"/>
                      <a:pt x="951" y="3369"/>
                    </a:cubicBezTo>
                    <a:cubicBezTo>
                      <a:pt x="1090" y="3369"/>
                      <a:pt x="1244" y="3312"/>
                      <a:pt x="1416" y="3173"/>
                    </a:cubicBezTo>
                    <a:cubicBezTo>
                      <a:pt x="2409" y="2409"/>
                      <a:pt x="3083" y="1406"/>
                      <a:pt x="3677" y="1406"/>
                    </a:cubicBezTo>
                    <a:cubicBezTo>
                      <a:pt x="3793" y="1406"/>
                      <a:pt x="3906" y="1444"/>
                      <a:pt x="4018" y="1530"/>
                    </a:cubicBezTo>
                    <a:cubicBezTo>
                      <a:pt x="4726" y="2032"/>
                      <a:pt x="3973" y="2443"/>
                      <a:pt x="3196" y="2876"/>
                    </a:cubicBezTo>
                    <a:cubicBezTo>
                      <a:pt x="2808" y="3105"/>
                      <a:pt x="2808" y="3767"/>
                      <a:pt x="2717" y="4314"/>
                    </a:cubicBezTo>
                    <a:cubicBezTo>
                      <a:pt x="2717" y="4314"/>
                      <a:pt x="2740" y="4314"/>
                      <a:pt x="2763" y="4292"/>
                    </a:cubicBezTo>
                    <a:cubicBezTo>
                      <a:pt x="3744" y="3858"/>
                      <a:pt x="4429" y="2854"/>
                      <a:pt x="4429" y="1712"/>
                    </a:cubicBezTo>
                    <a:cubicBezTo>
                      <a:pt x="4429" y="1096"/>
                      <a:pt x="4224" y="525"/>
                      <a:pt x="3904" y="69"/>
                    </a:cubicBezTo>
                    <a:cubicBezTo>
                      <a:pt x="3721" y="23"/>
                      <a:pt x="3539" y="0"/>
                      <a:pt x="33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59" name="Google Shape;1959;p24"/>
              <p:cNvSpPr/>
              <p:nvPr/>
            </p:nvSpPr>
            <p:spPr>
              <a:xfrm flipH="1">
                <a:off x="2252932" y="2830348"/>
                <a:ext cx="55446" cy="93557"/>
              </a:xfrm>
              <a:custGeom>
                <a:avLst/>
                <a:gdLst/>
                <a:ahLst/>
                <a:cxnLst/>
                <a:rect l="l" t="t" r="r" b="b"/>
                <a:pathLst>
                  <a:path w="1394" h="2352" extrusionOk="0">
                    <a:moveTo>
                      <a:pt x="115" y="1"/>
                    </a:moveTo>
                    <a:lnTo>
                      <a:pt x="115" y="1"/>
                    </a:lnTo>
                    <a:cubicBezTo>
                      <a:pt x="206" y="320"/>
                      <a:pt x="229" y="640"/>
                      <a:pt x="229" y="982"/>
                    </a:cubicBezTo>
                    <a:cubicBezTo>
                      <a:pt x="229" y="1461"/>
                      <a:pt x="161" y="1895"/>
                      <a:pt x="1" y="2329"/>
                    </a:cubicBezTo>
                    <a:cubicBezTo>
                      <a:pt x="179" y="2288"/>
                      <a:pt x="351" y="2274"/>
                      <a:pt x="515" y="2274"/>
                    </a:cubicBezTo>
                    <a:cubicBezTo>
                      <a:pt x="812" y="2274"/>
                      <a:pt x="1081" y="2322"/>
                      <a:pt x="1302" y="2352"/>
                    </a:cubicBezTo>
                    <a:cubicBezTo>
                      <a:pt x="1370" y="2123"/>
                      <a:pt x="1393" y="1849"/>
                      <a:pt x="1393" y="1598"/>
                    </a:cubicBezTo>
                    <a:cubicBezTo>
                      <a:pt x="1393" y="1096"/>
                      <a:pt x="1302" y="640"/>
                      <a:pt x="1142" y="183"/>
                    </a:cubicBezTo>
                    <a:cubicBezTo>
                      <a:pt x="777" y="115"/>
                      <a:pt x="412" y="23"/>
                      <a:pt x="115"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60" name="Google Shape;1960;p24"/>
              <p:cNvSpPr/>
              <p:nvPr/>
            </p:nvSpPr>
            <p:spPr>
              <a:xfrm flipH="1">
                <a:off x="2299230" y="2829911"/>
                <a:ext cx="78556" cy="120009"/>
              </a:xfrm>
              <a:custGeom>
                <a:avLst/>
                <a:gdLst/>
                <a:ahLst/>
                <a:cxnLst/>
                <a:rect l="l" t="t" r="r" b="b"/>
                <a:pathLst>
                  <a:path w="1975" h="3017" extrusionOk="0">
                    <a:moveTo>
                      <a:pt x="1640" y="1"/>
                    </a:moveTo>
                    <a:cubicBezTo>
                      <a:pt x="1245" y="1"/>
                      <a:pt x="942" y="119"/>
                      <a:pt x="787" y="468"/>
                    </a:cubicBezTo>
                    <a:cubicBezTo>
                      <a:pt x="459" y="1221"/>
                      <a:pt x="1" y="3017"/>
                      <a:pt x="460" y="3017"/>
                    </a:cubicBezTo>
                    <a:cubicBezTo>
                      <a:pt x="543" y="3017"/>
                      <a:pt x="658" y="2957"/>
                      <a:pt x="810" y="2819"/>
                    </a:cubicBezTo>
                    <a:cubicBezTo>
                      <a:pt x="1130" y="2545"/>
                      <a:pt x="1449" y="2385"/>
                      <a:pt x="1746" y="2340"/>
                    </a:cubicBezTo>
                    <a:cubicBezTo>
                      <a:pt x="1906" y="1906"/>
                      <a:pt x="1974" y="1472"/>
                      <a:pt x="1974" y="993"/>
                    </a:cubicBezTo>
                    <a:cubicBezTo>
                      <a:pt x="1974" y="651"/>
                      <a:pt x="1951" y="331"/>
                      <a:pt x="1860" y="12"/>
                    </a:cubicBezTo>
                    <a:cubicBezTo>
                      <a:pt x="1784" y="5"/>
                      <a:pt x="1711" y="1"/>
                      <a:pt x="164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61" name="Google Shape;1961;p24"/>
              <p:cNvSpPr/>
              <p:nvPr/>
            </p:nvSpPr>
            <p:spPr>
              <a:xfrm flipH="1">
                <a:off x="2408173" y="3015552"/>
                <a:ext cx="65430" cy="40931"/>
              </a:xfrm>
              <a:custGeom>
                <a:avLst/>
                <a:gdLst/>
                <a:ahLst/>
                <a:cxnLst/>
                <a:rect l="l" t="t" r="r" b="b"/>
                <a:pathLst>
                  <a:path w="1645" h="1029" extrusionOk="0">
                    <a:moveTo>
                      <a:pt x="1644" y="1"/>
                    </a:moveTo>
                    <a:cubicBezTo>
                      <a:pt x="1302" y="115"/>
                      <a:pt x="936" y="161"/>
                      <a:pt x="548" y="161"/>
                    </a:cubicBezTo>
                    <a:cubicBezTo>
                      <a:pt x="366" y="161"/>
                      <a:pt x="206" y="138"/>
                      <a:pt x="23" y="115"/>
                    </a:cubicBezTo>
                    <a:cubicBezTo>
                      <a:pt x="1" y="343"/>
                      <a:pt x="1" y="549"/>
                      <a:pt x="1" y="777"/>
                    </a:cubicBezTo>
                    <a:cubicBezTo>
                      <a:pt x="366" y="914"/>
                      <a:pt x="754" y="982"/>
                      <a:pt x="1165" y="1028"/>
                    </a:cubicBezTo>
                    <a:cubicBezTo>
                      <a:pt x="1324" y="640"/>
                      <a:pt x="1461" y="252"/>
                      <a:pt x="1644"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62" name="Google Shape;1962;p24"/>
              <p:cNvSpPr/>
              <p:nvPr/>
            </p:nvSpPr>
            <p:spPr>
              <a:xfrm flipH="1">
                <a:off x="2298355" y="2984685"/>
                <a:ext cx="87187" cy="38186"/>
              </a:xfrm>
              <a:custGeom>
                <a:avLst/>
                <a:gdLst/>
                <a:ahLst/>
                <a:cxnLst/>
                <a:rect l="l" t="t" r="r" b="b"/>
                <a:pathLst>
                  <a:path w="2192" h="960" extrusionOk="0">
                    <a:moveTo>
                      <a:pt x="868" y="1"/>
                    </a:moveTo>
                    <a:cubicBezTo>
                      <a:pt x="617" y="229"/>
                      <a:pt x="320" y="412"/>
                      <a:pt x="1" y="571"/>
                    </a:cubicBezTo>
                    <a:cubicBezTo>
                      <a:pt x="480" y="594"/>
                      <a:pt x="1188" y="823"/>
                      <a:pt x="1713" y="960"/>
                    </a:cubicBezTo>
                    <a:cubicBezTo>
                      <a:pt x="1895" y="845"/>
                      <a:pt x="2055" y="686"/>
                      <a:pt x="2192" y="549"/>
                    </a:cubicBezTo>
                    <a:cubicBezTo>
                      <a:pt x="1895" y="343"/>
                      <a:pt x="1393" y="138"/>
                      <a:pt x="86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63" name="Google Shape;1963;p24"/>
              <p:cNvSpPr/>
              <p:nvPr/>
            </p:nvSpPr>
            <p:spPr>
              <a:xfrm flipH="1">
                <a:off x="2350977" y="2975218"/>
                <a:ext cx="121712" cy="46739"/>
              </a:xfrm>
              <a:custGeom>
                <a:avLst/>
                <a:gdLst/>
                <a:ahLst/>
                <a:cxnLst/>
                <a:rect l="l" t="t" r="r" b="b"/>
                <a:pathLst>
                  <a:path w="3060" h="1175" extrusionOk="0">
                    <a:moveTo>
                      <a:pt x="1522" y="0"/>
                    </a:moveTo>
                    <a:cubicBezTo>
                      <a:pt x="1222" y="0"/>
                      <a:pt x="943" y="38"/>
                      <a:pt x="708" y="125"/>
                    </a:cubicBezTo>
                    <a:cubicBezTo>
                      <a:pt x="252" y="307"/>
                      <a:pt x="69" y="695"/>
                      <a:pt x="0" y="1129"/>
                    </a:cubicBezTo>
                    <a:cubicBezTo>
                      <a:pt x="183" y="1152"/>
                      <a:pt x="343" y="1175"/>
                      <a:pt x="525" y="1175"/>
                    </a:cubicBezTo>
                    <a:cubicBezTo>
                      <a:pt x="913" y="1175"/>
                      <a:pt x="1279" y="1129"/>
                      <a:pt x="1621" y="1015"/>
                    </a:cubicBezTo>
                    <a:cubicBezTo>
                      <a:pt x="1644" y="992"/>
                      <a:pt x="1667" y="946"/>
                      <a:pt x="1690" y="924"/>
                    </a:cubicBezTo>
                    <a:cubicBezTo>
                      <a:pt x="1778" y="835"/>
                      <a:pt x="1894" y="802"/>
                      <a:pt x="2048" y="802"/>
                    </a:cubicBezTo>
                    <a:cubicBezTo>
                      <a:pt x="2093" y="802"/>
                      <a:pt x="2140" y="804"/>
                      <a:pt x="2192" y="809"/>
                    </a:cubicBezTo>
                    <a:cubicBezTo>
                      <a:pt x="2511" y="650"/>
                      <a:pt x="2808" y="467"/>
                      <a:pt x="3059" y="239"/>
                    </a:cubicBezTo>
                    <a:cubicBezTo>
                      <a:pt x="2551" y="98"/>
                      <a:pt x="2008" y="0"/>
                      <a:pt x="152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64" name="Google Shape;1964;p24"/>
              <p:cNvSpPr/>
              <p:nvPr/>
            </p:nvSpPr>
            <p:spPr>
              <a:xfrm flipH="1">
                <a:off x="2455386" y="2883929"/>
                <a:ext cx="122626" cy="51194"/>
              </a:xfrm>
              <a:custGeom>
                <a:avLst/>
                <a:gdLst/>
                <a:ahLst/>
                <a:cxnLst/>
                <a:rect l="l" t="t" r="r" b="b"/>
                <a:pathLst>
                  <a:path w="3083" h="1287" extrusionOk="0">
                    <a:moveTo>
                      <a:pt x="1" y="0"/>
                    </a:moveTo>
                    <a:cubicBezTo>
                      <a:pt x="1" y="23"/>
                      <a:pt x="1" y="46"/>
                      <a:pt x="1" y="69"/>
                    </a:cubicBezTo>
                    <a:cubicBezTo>
                      <a:pt x="434" y="594"/>
                      <a:pt x="1119" y="1027"/>
                      <a:pt x="1895" y="1233"/>
                    </a:cubicBezTo>
                    <a:cubicBezTo>
                      <a:pt x="2047" y="1270"/>
                      <a:pt x="2179" y="1287"/>
                      <a:pt x="2294" y="1287"/>
                    </a:cubicBezTo>
                    <a:cubicBezTo>
                      <a:pt x="2818" y="1287"/>
                      <a:pt x="2989" y="933"/>
                      <a:pt x="3082" y="502"/>
                    </a:cubicBezTo>
                    <a:lnTo>
                      <a:pt x="3082" y="502"/>
                    </a:lnTo>
                    <a:cubicBezTo>
                      <a:pt x="2717" y="662"/>
                      <a:pt x="2329" y="753"/>
                      <a:pt x="1941" y="753"/>
                    </a:cubicBezTo>
                    <a:cubicBezTo>
                      <a:pt x="1188" y="753"/>
                      <a:pt x="503" y="457"/>
                      <a:pt x="1"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65" name="Google Shape;1965;p24"/>
              <p:cNvSpPr/>
              <p:nvPr/>
            </p:nvSpPr>
            <p:spPr>
              <a:xfrm flipH="1">
                <a:off x="2375518" y="2788184"/>
                <a:ext cx="202495" cy="125737"/>
              </a:xfrm>
              <a:custGeom>
                <a:avLst/>
                <a:gdLst/>
                <a:ahLst/>
                <a:cxnLst/>
                <a:rect l="l" t="t" r="r" b="b"/>
                <a:pathLst>
                  <a:path w="5091" h="3161" extrusionOk="0">
                    <a:moveTo>
                      <a:pt x="4042" y="1"/>
                    </a:moveTo>
                    <a:cubicBezTo>
                      <a:pt x="3448" y="1"/>
                      <a:pt x="2774" y="1004"/>
                      <a:pt x="1781" y="1768"/>
                    </a:cubicBezTo>
                    <a:cubicBezTo>
                      <a:pt x="1609" y="1907"/>
                      <a:pt x="1455" y="1964"/>
                      <a:pt x="1316" y="1964"/>
                    </a:cubicBezTo>
                    <a:cubicBezTo>
                      <a:pt x="881" y="1964"/>
                      <a:pt x="591" y="1401"/>
                      <a:pt x="366" y="969"/>
                    </a:cubicBezTo>
                    <a:cubicBezTo>
                      <a:pt x="160" y="1426"/>
                      <a:pt x="24" y="1905"/>
                      <a:pt x="1" y="2407"/>
                    </a:cubicBezTo>
                    <a:cubicBezTo>
                      <a:pt x="503" y="2864"/>
                      <a:pt x="1188" y="3160"/>
                      <a:pt x="1941" y="3160"/>
                    </a:cubicBezTo>
                    <a:cubicBezTo>
                      <a:pt x="2329" y="3160"/>
                      <a:pt x="2717" y="3069"/>
                      <a:pt x="3082" y="2909"/>
                    </a:cubicBezTo>
                    <a:cubicBezTo>
                      <a:pt x="3173" y="2362"/>
                      <a:pt x="3173" y="1700"/>
                      <a:pt x="3561" y="1471"/>
                    </a:cubicBezTo>
                    <a:cubicBezTo>
                      <a:pt x="4338" y="1038"/>
                      <a:pt x="5091" y="627"/>
                      <a:pt x="4383" y="125"/>
                    </a:cubicBezTo>
                    <a:cubicBezTo>
                      <a:pt x="4271" y="39"/>
                      <a:pt x="4158" y="1"/>
                      <a:pt x="4042"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66" name="Google Shape;1966;p24"/>
              <p:cNvSpPr/>
              <p:nvPr/>
            </p:nvSpPr>
            <p:spPr>
              <a:xfrm flipH="1">
                <a:off x="2299230" y="2735917"/>
                <a:ext cx="78118" cy="69054"/>
              </a:xfrm>
              <a:custGeom>
                <a:avLst/>
                <a:gdLst/>
                <a:ahLst/>
                <a:cxnLst/>
                <a:rect l="l" t="t" r="r" b="b"/>
                <a:pathLst>
                  <a:path w="1964" h="1736" extrusionOk="0">
                    <a:moveTo>
                      <a:pt x="0" y="1"/>
                    </a:moveTo>
                    <a:cubicBezTo>
                      <a:pt x="708" y="389"/>
                      <a:pt x="1278" y="1005"/>
                      <a:pt x="1621" y="1735"/>
                    </a:cubicBezTo>
                    <a:cubicBezTo>
                      <a:pt x="1826" y="1667"/>
                      <a:pt x="1963" y="1507"/>
                      <a:pt x="1963" y="1325"/>
                    </a:cubicBezTo>
                    <a:cubicBezTo>
                      <a:pt x="1963" y="1256"/>
                      <a:pt x="1940" y="1165"/>
                      <a:pt x="1917" y="1096"/>
                    </a:cubicBezTo>
                    <a:cubicBezTo>
                      <a:pt x="1392" y="571"/>
                      <a:pt x="731" y="183"/>
                      <a:pt x="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67" name="Google Shape;1967;p24"/>
              <p:cNvSpPr/>
              <p:nvPr/>
            </p:nvSpPr>
            <p:spPr>
              <a:xfrm flipH="1">
                <a:off x="2312873" y="2731382"/>
                <a:ext cx="97170" cy="76691"/>
              </a:xfrm>
              <a:custGeom>
                <a:avLst/>
                <a:gdLst/>
                <a:ahLst/>
                <a:cxnLst/>
                <a:rect l="l" t="t" r="r" b="b"/>
                <a:pathLst>
                  <a:path w="2443" h="1928" extrusionOk="0">
                    <a:moveTo>
                      <a:pt x="0" y="1"/>
                    </a:moveTo>
                    <a:cubicBezTo>
                      <a:pt x="0" y="23"/>
                      <a:pt x="23" y="46"/>
                      <a:pt x="46" y="92"/>
                    </a:cubicBezTo>
                    <a:cubicBezTo>
                      <a:pt x="571" y="206"/>
                      <a:pt x="1096" y="503"/>
                      <a:pt x="1256" y="1256"/>
                    </a:cubicBezTo>
                    <a:cubicBezTo>
                      <a:pt x="1355" y="1736"/>
                      <a:pt x="1718" y="1928"/>
                      <a:pt x="2066" y="1928"/>
                    </a:cubicBezTo>
                    <a:cubicBezTo>
                      <a:pt x="2199" y="1928"/>
                      <a:pt x="2329" y="1900"/>
                      <a:pt x="2443" y="1849"/>
                    </a:cubicBezTo>
                    <a:cubicBezTo>
                      <a:pt x="2100" y="1119"/>
                      <a:pt x="1530" y="503"/>
                      <a:pt x="822" y="115"/>
                    </a:cubicBezTo>
                    <a:cubicBezTo>
                      <a:pt x="548" y="46"/>
                      <a:pt x="274" y="23"/>
                      <a:pt x="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68" name="Google Shape;1968;p24"/>
              <p:cNvSpPr/>
              <p:nvPr/>
            </p:nvSpPr>
            <p:spPr>
              <a:xfrm flipH="1">
                <a:off x="2408173" y="2731382"/>
                <a:ext cx="20922" cy="3660"/>
              </a:xfrm>
              <a:custGeom>
                <a:avLst/>
                <a:gdLst/>
                <a:ahLst/>
                <a:cxnLst/>
                <a:rect l="l" t="t" r="r" b="b"/>
                <a:pathLst>
                  <a:path w="526" h="92" extrusionOk="0">
                    <a:moveTo>
                      <a:pt x="342" y="1"/>
                    </a:moveTo>
                    <a:cubicBezTo>
                      <a:pt x="228" y="1"/>
                      <a:pt x="114" y="1"/>
                      <a:pt x="0" y="23"/>
                    </a:cubicBezTo>
                    <a:cubicBezTo>
                      <a:pt x="160" y="23"/>
                      <a:pt x="342" y="46"/>
                      <a:pt x="525" y="92"/>
                    </a:cubicBezTo>
                    <a:cubicBezTo>
                      <a:pt x="502" y="46"/>
                      <a:pt x="479" y="23"/>
                      <a:pt x="479" y="1"/>
                    </a:cubicBezTo>
                    <a:close/>
                  </a:path>
                </a:pathLst>
              </a:custGeom>
              <a:solidFill>
                <a:srgbClr val="152B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1969" name="Google Shape;1969;p24"/>
            <p:cNvSpPr/>
            <p:nvPr/>
          </p:nvSpPr>
          <p:spPr>
            <a:xfrm flipH="1">
              <a:off x="2263830" y="943662"/>
              <a:ext cx="24581" cy="28202"/>
            </a:xfrm>
            <a:custGeom>
              <a:avLst/>
              <a:gdLst/>
              <a:ahLst/>
              <a:cxnLst/>
              <a:rect l="l" t="t" r="r" b="b"/>
              <a:pathLst>
                <a:path w="618" h="709" extrusionOk="0">
                  <a:moveTo>
                    <a:pt x="594" y="1"/>
                  </a:moveTo>
                  <a:cubicBezTo>
                    <a:pt x="412" y="1"/>
                    <a:pt x="252" y="1"/>
                    <a:pt x="69" y="24"/>
                  </a:cubicBezTo>
                  <a:cubicBezTo>
                    <a:pt x="69" y="252"/>
                    <a:pt x="47" y="480"/>
                    <a:pt x="1" y="708"/>
                  </a:cubicBezTo>
                  <a:lnTo>
                    <a:pt x="594" y="708"/>
                  </a:lnTo>
                  <a:cubicBezTo>
                    <a:pt x="617" y="617"/>
                    <a:pt x="617" y="548"/>
                    <a:pt x="617" y="457"/>
                  </a:cubicBezTo>
                  <a:cubicBezTo>
                    <a:pt x="617" y="320"/>
                    <a:pt x="594" y="160"/>
                    <a:pt x="594" y="1"/>
                  </a:cubicBezTo>
                  <a:close/>
                </a:path>
              </a:pathLst>
            </a:custGeom>
            <a:solidFill>
              <a:srgbClr val="6E7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70" name="Google Shape;1970;p24"/>
            <p:cNvSpPr/>
            <p:nvPr/>
          </p:nvSpPr>
          <p:spPr>
            <a:xfrm flipH="1">
              <a:off x="2267489" y="904640"/>
              <a:ext cx="22712" cy="24543"/>
            </a:xfrm>
            <a:custGeom>
              <a:avLst/>
              <a:gdLst/>
              <a:ahLst/>
              <a:cxnLst/>
              <a:rect l="l" t="t" r="r" b="b"/>
              <a:pathLst>
                <a:path w="571" h="617" extrusionOk="0">
                  <a:moveTo>
                    <a:pt x="0" y="0"/>
                  </a:moveTo>
                  <a:cubicBezTo>
                    <a:pt x="46" y="206"/>
                    <a:pt x="92" y="411"/>
                    <a:pt x="114" y="616"/>
                  </a:cubicBezTo>
                  <a:cubicBezTo>
                    <a:pt x="251" y="594"/>
                    <a:pt x="411" y="594"/>
                    <a:pt x="571" y="594"/>
                  </a:cubicBezTo>
                  <a:cubicBezTo>
                    <a:pt x="525" y="388"/>
                    <a:pt x="457" y="206"/>
                    <a:pt x="388" y="0"/>
                  </a:cubicBezTo>
                  <a:close/>
                </a:path>
              </a:pathLst>
            </a:custGeom>
            <a:solidFill>
              <a:srgbClr val="6E7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71" name="Google Shape;1971;p24"/>
            <p:cNvSpPr/>
            <p:nvPr/>
          </p:nvSpPr>
          <p:spPr>
            <a:xfrm flipH="1">
              <a:off x="2267489" y="994497"/>
              <a:ext cx="44508" cy="31822"/>
            </a:xfrm>
            <a:custGeom>
              <a:avLst/>
              <a:gdLst/>
              <a:ahLst/>
              <a:cxnLst/>
              <a:rect l="l" t="t" r="r" b="b"/>
              <a:pathLst>
                <a:path w="1119" h="800" extrusionOk="0">
                  <a:moveTo>
                    <a:pt x="411" y="1"/>
                  </a:moveTo>
                  <a:cubicBezTo>
                    <a:pt x="320" y="275"/>
                    <a:pt x="183" y="549"/>
                    <a:pt x="1" y="800"/>
                  </a:cubicBezTo>
                  <a:lnTo>
                    <a:pt x="845" y="800"/>
                  </a:lnTo>
                  <a:cubicBezTo>
                    <a:pt x="959" y="549"/>
                    <a:pt x="1050" y="298"/>
                    <a:pt x="1119" y="24"/>
                  </a:cubicBezTo>
                  <a:cubicBezTo>
                    <a:pt x="891" y="1"/>
                    <a:pt x="662" y="1"/>
                    <a:pt x="411" y="1"/>
                  </a:cubicBezTo>
                  <a:close/>
                </a:path>
              </a:pathLst>
            </a:custGeom>
            <a:solidFill>
              <a:srgbClr val="6E7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72" name="Google Shape;1972;p24"/>
            <p:cNvSpPr/>
            <p:nvPr/>
          </p:nvSpPr>
          <p:spPr>
            <a:xfrm flipH="1">
              <a:off x="2279263" y="851060"/>
              <a:ext cx="34564" cy="43636"/>
            </a:xfrm>
            <a:custGeom>
              <a:avLst/>
              <a:gdLst/>
              <a:ahLst/>
              <a:cxnLst/>
              <a:rect l="l" t="t" r="r" b="b"/>
              <a:pathLst>
                <a:path w="869" h="1097" extrusionOk="0">
                  <a:moveTo>
                    <a:pt x="1" y="1"/>
                  </a:moveTo>
                  <a:cubicBezTo>
                    <a:pt x="229" y="343"/>
                    <a:pt x="412" y="708"/>
                    <a:pt x="526" y="1096"/>
                  </a:cubicBezTo>
                  <a:lnTo>
                    <a:pt x="868" y="1096"/>
                  </a:lnTo>
                  <a:cubicBezTo>
                    <a:pt x="663" y="685"/>
                    <a:pt x="389" y="320"/>
                    <a:pt x="69" y="1"/>
                  </a:cubicBezTo>
                  <a:close/>
                </a:path>
              </a:pathLst>
            </a:custGeom>
            <a:solidFill>
              <a:srgbClr val="6E7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73" name="Google Shape;1973;p24"/>
            <p:cNvSpPr/>
            <p:nvPr/>
          </p:nvSpPr>
          <p:spPr>
            <a:xfrm flipH="1">
              <a:off x="2286542" y="1043543"/>
              <a:ext cx="63600" cy="25458"/>
            </a:xfrm>
            <a:custGeom>
              <a:avLst/>
              <a:gdLst/>
              <a:ahLst/>
              <a:cxnLst/>
              <a:rect l="l" t="t" r="r" b="b"/>
              <a:pathLst>
                <a:path w="1599" h="640" extrusionOk="0">
                  <a:moveTo>
                    <a:pt x="640" y="0"/>
                  </a:moveTo>
                  <a:cubicBezTo>
                    <a:pt x="435" y="206"/>
                    <a:pt x="229" y="388"/>
                    <a:pt x="1" y="571"/>
                  </a:cubicBezTo>
                  <a:cubicBezTo>
                    <a:pt x="412" y="571"/>
                    <a:pt x="800" y="594"/>
                    <a:pt x="1096" y="640"/>
                  </a:cubicBezTo>
                  <a:cubicBezTo>
                    <a:pt x="1279" y="457"/>
                    <a:pt x="1439" y="229"/>
                    <a:pt x="1599" y="0"/>
                  </a:cubicBezTo>
                  <a:close/>
                </a:path>
              </a:pathLst>
            </a:custGeom>
            <a:solidFill>
              <a:srgbClr val="6E7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74" name="Google Shape;1974;p24"/>
            <p:cNvSpPr/>
            <p:nvPr/>
          </p:nvSpPr>
          <p:spPr>
            <a:xfrm flipH="1">
              <a:off x="2527141" y="1048993"/>
              <a:ext cx="20922" cy="18178"/>
            </a:xfrm>
            <a:custGeom>
              <a:avLst/>
              <a:gdLst/>
              <a:ahLst/>
              <a:cxnLst/>
              <a:rect l="l" t="t" r="r" b="b"/>
              <a:pathLst>
                <a:path w="526" h="457" extrusionOk="0">
                  <a:moveTo>
                    <a:pt x="1" y="0"/>
                  </a:moveTo>
                  <a:lnTo>
                    <a:pt x="1" y="0"/>
                  </a:lnTo>
                  <a:cubicBezTo>
                    <a:pt x="115" y="160"/>
                    <a:pt x="229" y="320"/>
                    <a:pt x="343" y="457"/>
                  </a:cubicBezTo>
                  <a:lnTo>
                    <a:pt x="526" y="457"/>
                  </a:lnTo>
                  <a:cubicBezTo>
                    <a:pt x="343" y="320"/>
                    <a:pt x="161" y="160"/>
                    <a:pt x="1" y="0"/>
                  </a:cubicBezTo>
                  <a:close/>
                </a:path>
              </a:pathLst>
            </a:custGeom>
            <a:solidFill>
              <a:srgbClr val="6E7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75" name="Google Shape;1975;p24"/>
            <p:cNvSpPr/>
            <p:nvPr/>
          </p:nvSpPr>
          <p:spPr>
            <a:xfrm flipH="1">
              <a:off x="2333754" y="1086224"/>
              <a:ext cx="178868" cy="30907"/>
            </a:xfrm>
            <a:custGeom>
              <a:avLst/>
              <a:gdLst/>
              <a:ahLst/>
              <a:cxnLst/>
              <a:rect l="l" t="t" r="r" b="b"/>
              <a:pathLst>
                <a:path w="4497" h="777" extrusionOk="0">
                  <a:moveTo>
                    <a:pt x="0" y="0"/>
                  </a:moveTo>
                  <a:cubicBezTo>
                    <a:pt x="662" y="502"/>
                    <a:pt x="1461" y="776"/>
                    <a:pt x="2351" y="776"/>
                  </a:cubicBezTo>
                  <a:cubicBezTo>
                    <a:pt x="3150" y="776"/>
                    <a:pt x="3880" y="548"/>
                    <a:pt x="4497" y="137"/>
                  </a:cubicBezTo>
                  <a:cubicBezTo>
                    <a:pt x="3995" y="137"/>
                    <a:pt x="3401" y="114"/>
                    <a:pt x="2762" y="92"/>
                  </a:cubicBezTo>
                  <a:cubicBezTo>
                    <a:pt x="2465" y="160"/>
                    <a:pt x="2169" y="206"/>
                    <a:pt x="1849" y="206"/>
                  </a:cubicBezTo>
                  <a:cubicBezTo>
                    <a:pt x="1415" y="206"/>
                    <a:pt x="1004" y="137"/>
                    <a:pt x="616" y="0"/>
                  </a:cubicBezTo>
                  <a:close/>
                </a:path>
              </a:pathLst>
            </a:custGeom>
            <a:solidFill>
              <a:srgbClr val="6E7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76" name="Google Shape;1976;p24"/>
            <p:cNvSpPr/>
            <p:nvPr/>
          </p:nvSpPr>
          <p:spPr>
            <a:xfrm flipH="1">
              <a:off x="2402764" y="1086224"/>
              <a:ext cx="85357" cy="8194"/>
            </a:xfrm>
            <a:custGeom>
              <a:avLst/>
              <a:gdLst/>
              <a:ahLst/>
              <a:cxnLst/>
              <a:rect l="l" t="t" r="r" b="b"/>
              <a:pathLst>
                <a:path w="2146" h="206" extrusionOk="0">
                  <a:moveTo>
                    <a:pt x="0" y="0"/>
                  </a:moveTo>
                  <a:lnTo>
                    <a:pt x="0" y="0"/>
                  </a:lnTo>
                  <a:cubicBezTo>
                    <a:pt x="388" y="137"/>
                    <a:pt x="799" y="206"/>
                    <a:pt x="1233" y="206"/>
                  </a:cubicBezTo>
                  <a:cubicBezTo>
                    <a:pt x="1553" y="206"/>
                    <a:pt x="1849" y="160"/>
                    <a:pt x="2146" y="92"/>
                  </a:cubicBezTo>
                  <a:cubicBezTo>
                    <a:pt x="1438" y="46"/>
                    <a:pt x="685" y="23"/>
                    <a:pt x="0" y="0"/>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77" name="Google Shape;1977;p24"/>
            <p:cNvSpPr/>
            <p:nvPr/>
          </p:nvSpPr>
          <p:spPr>
            <a:xfrm flipH="1">
              <a:off x="2328305" y="818363"/>
              <a:ext cx="32735" cy="18218"/>
            </a:xfrm>
            <a:custGeom>
              <a:avLst/>
              <a:gdLst/>
              <a:ahLst/>
              <a:cxnLst/>
              <a:rect l="l" t="t" r="r" b="b"/>
              <a:pathLst>
                <a:path w="823" h="458" extrusionOk="0">
                  <a:moveTo>
                    <a:pt x="1" y="1"/>
                  </a:moveTo>
                  <a:lnTo>
                    <a:pt x="1" y="1"/>
                  </a:lnTo>
                  <a:cubicBezTo>
                    <a:pt x="69" y="161"/>
                    <a:pt x="138" y="298"/>
                    <a:pt x="184" y="457"/>
                  </a:cubicBezTo>
                  <a:lnTo>
                    <a:pt x="823" y="457"/>
                  </a:lnTo>
                  <a:cubicBezTo>
                    <a:pt x="572" y="275"/>
                    <a:pt x="298" y="115"/>
                    <a:pt x="1" y="1"/>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78" name="Google Shape;1978;p24"/>
            <p:cNvSpPr/>
            <p:nvPr/>
          </p:nvSpPr>
          <p:spPr>
            <a:xfrm flipH="1">
              <a:off x="2285627" y="944577"/>
              <a:ext cx="108069" cy="29077"/>
            </a:xfrm>
            <a:custGeom>
              <a:avLst/>
              <a:gdLst/>
              <a:ahLst/>
              <a:cxnLst/>
              <a:rect l="l" t="t" r="r" b="b"/>
              <a:pathLst>
                <a:path w="2717" h="731" extrusionOk="0">
                  <a:moveTo>
                    <a:pt x="639" y="1"/>
                  </a:moveTo>
                  <a:cubicBezTo>
                    <a:pt x="457" y="274"/>
                    <a:pt x="251" y="525"/>
                    <a:pt x="0" y="731"/>
                  </a:cubicBezTo>
                  <a:cubicBezTo>
                    <a:pt x="913" y="708"/>
                    <a:pt x="1826" y="685"/>
                    <a:pt x="2648" y="685"/>
                  </a:cubicBezTo>
                  <a:cubicBezTo>
                    <a:pt x="2694" y="457"/>
                    <a:pt x="2716" y="229"/>
                    <a:pt x="2716" y="1"/>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79" name="Google Shape;1979;p24"/>
            <p:cNvSpPr/>
            <p:nvPr/>
          </p:nvSpPr>
          <p:spPr>
            <a:xfrm flipH="1">
              <a:off x="2285627" y="903725"/>
              <a:ext cx="75413" cy="27287"/>
            </a:xfrm>
            <a:custGeom>
              <a:avLst/>
              <a:gdLst/>
              <a:ahLst/>
              <a:cxnLst/>
              <a:rect l="l" t="t" r="r" b="b"/>
              <a:pathLst>
                <a:path w="1896" h="686" extrusionOk="0">
                  <a:moveTo>
                    <a:pt x="252" y="0"/>
                  </a:moveTo>
                  <a:cubicBezTo>
                    <a:pt x="184" y="251"/>
                    <a:pt x="115" y="457"/>
                    <a:pt x="1" y="685"/>
                  </a:cubicBezTo>
                  <a:cubicBezTo>
                    <a:pt x="663" y="662"/>
                    <a:pt x="1302" y="639"/>
                    <a:pt x="1895" y="639"/>
                  </a:cubicBezTo>
                  <a:cubicBezTo>
                    <a:pt x="1873" y="434"/>
                    <a:pt x="1827" y="229"/>
                    <a:pt x="1781" y="23"/>
                  </a:cubicBezTo>
                  <a:cubicBezTo>
                    <a:pt x="1325" y="23"/>
                    <a:pt x="800" y="23"/>
                    <a:pt x="252" y="0"/>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80" name="Google Shape;1980;p24"/>
            <p:cNvSpPr/>
            <p:nvPr/>
          </p:nvSpPr>
          <p:spPr>
            <a:xfrm flipH="1">
              <a:off x="2292906" y="851060"/>
              <a:ext cx="57236" cy="43636"/>
            </a:xfrm>
            <a:custGeom>
              <a:avLst/>
              <a:gdLst/>
              <a:ahLst/>
              <a:cxnLst/>
              <a:rect l="l" t="t" r="r" b="b"/>
              <a:pathLst>
                <a:path w="1439" h="1097" extrusionOk="0">
                  <a:moveTo>
                    <a:pt x="914" y="1"/>
                  </a:moveTo>
                  <a:cubicBezTo>
                    <a:pt x="663" y="23"/>
                    <a:pt x="366" y="46"/>
                    <a:pt x="1" y="69"/>
                  </a:cubicBezTo>
                  <a:cubicBezTo>
                    <a:pt x="47" y="252"/>
                    <a:pt x="47" y="411"/>
                    <a:pt x="47" y="594"/>
                  </a:cubicBezTo>
                  <a:cubicBezTo>
                    <a:pt x="47" y="754"/>
                    <a:pt x="47" y="936"/>
                    <a:pt x="24" y="1096"/>
                  </a:cubicBezTo>
                  <a:lnTo>
                    <a:pt x="1439" y="1096"/>
                  </a:lnTo>
                  <a:cubicBezTo>
                    <a:pt x="1325" y="708"/>
                    <a:pt x="1142" y="343"/>
                    <a:pt x="914" y="1"/>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81" name="Google Shape;1981;p24"/>
            <p:cNvSpPr/>
            <p:nvPr/>
          </p:nvSpPr>
          <p:spPr>
            <a:xfrm flipH="1">
              <a:off x="2324686" y="1041912"/>
              <a:ext cx="226081" cy="25259"/>
            </a:xfrm>
            <a:custGeom>
              <a:avLst/>
              <a:gdLst/>
              <a:ahLst/>
              <a:cxnLst/>
              <a:rect l="l" t="t" r="r" b="b"/>
              <a:pathLst>
                <a:path w="5684" h="635" extrusionOk="0">
                  <a:moveTo>
                    <a:pt x="2219" y="0"/>
                  </a:moveTo>
                  <a:cubicBezTo>
                    <a:pt x="1380" y="0"/>
                    <a:pt x="603" y="16"/>
                    <a:pt x="0" y="64"/>
                  </a:cubicBezTo>
                  <a:cubicBezTo>
                    <a:pt x="23" y="110"/>
                    <a:pt x="46" y="156"/>
                    <a:pt x="69" y="178"/>
                  </a:cubicBezTo>
                  <a:cubicBezTo>
                    <a:pt x="229" y="338"/>
                    <a:pt x="411" y="498"/>
                    <a:pt x="594" y="635"/>
                  </a:cubicBezTo>
                  <a:cubicBezTo>
                    <a:pt x="1604" y="635"/>
                    <a:pt x="2858" y="596"/>
                    <a:pt x="3980" y="596"/>
                  </a:cubicBezTo>
                  <a:cubicBezTo>
                    <a:pt x="4354" y="596"/>
                    <a:pt x="4714" y="601"/>
                    <a:pt x="5045" y="612"/>
                  </a:cubicBezTo>
                  <a:cubicBezTo>
                    <a:pt x="5273" y="429"/>
                    <a:pt x="5479" y="247"/>
                    <a:pt x="5684" y="41"/>
                  </a:cubicBezTo>
                  <a:cubicBezTo>
                    <a:pt x="4596" y="28"/>
                    <a:pt x="3350" y="0"/>
                    <a:pt x="2219" y="0"/>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82" name="Google Shape;1982;p24"/>
            <p:cNvSpPr/>
            <p:nvPr/>
          </p:nvSpPr>
          <p:spPr>
            <a:xfrm flipH="1">
              <a:off x="2558881" y="962755"/>
              <a:ext cx="15472" cy="14559"/>
            </a:xfrm>
            <a:custGeom>
              <a:avLst/>
              <a:gdLst/>
              <a:ahLst/>
              <a:cxnLst/>
              <a:rect l="l" t="t" r="r" b="b"/>
              <a:pathLst>
                <a:path w="389" h="366" extrusionOk="0">
                  <a:moveTo>
                    <a:pt x="0" y="0"/>
                  </a:moveTo>
                  <a:cubicBezTo>
                    <a:pt x="0" y="114"/>
                    <a:pt x="0" y="228"/>
                    <a:pt x="23" y="342"/>
                  </a:cubicBezTo>
                  <a:cubicBezTo>
                    <a:pt x="114" y="342"/>
                    <a:pt x="251" y="342"/>
                    <a:pt x="388" y="365"/>
                  </a:cubicBezTo>
                  <a:cubicBezTo>
                    <a:pt x="251" y="251"/>
                    <a:pt x="114" y="137"/>
                    <a:pt x="0" y="0"/>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83" name="Google Shape;1983;p24"/>
            <p:cNvSpPr/>
            <p:nvPr/>
          </p:nvSpPr>
          <p:spPr>
            <a:xfrm flipH="1">
              <a:off x="2295610" y="990878"/>
              <a:ext cx="276038" cy="36198"/>
            </a:xfrm>
            <a:custGeom>
              <a:avLst/>
              <a:gdLst/>
              <a:ahLst/>
              <a:cxnLst/>
              <a:rect l="l" t="t" r="r" b="b"/>
              <a:pathLst>
                <a:path w="6940" h="910" extrusionOk="0">
                  <a:moveTo>
                    <a:pt x="891" y="1"/>
                  </a:moveTo>
                  <a:cubicBezTo>
                    <a:pt x="571" y="23"/>
                    <a:pt x="274" y="23"/>
                    <a:pt x="0" y="46"/>
                  </a:cubicBezTo>
                  <a:cubicBezTo>
                    <a:pt x="69" y="343"/>
                    <a:pt x="160" y="617"/>
                    <a:pt x="274" y="868"/>
                  </a:cubicBezTo>
                  <a:cubicBezTo>
                    <a:pt x="856" y="900"/>
                    <a:pt x="1557" y="909"/>
                    <a:pt x="2305" y="909"/>
                  </a:cubicBezTo>
                  <a:cubicBezTo>
                    <a:pt x="3449" y="909"/>
                    <a:pt x="4703" y="887"/>
                    <a:pt x="5814" y="887"/>
                  </a:cubicBezTo>
                  <a:cubicBezTo>
                    <a:pt x="6060" y="887"/>
                    <a:pt x="6299" y="888"/>
                    <a:pt x="6529" y="891"/>
                  </a:cubicBezTo>
                  <a:cubicBezTo>
                    <a:pt x="6711" y="640"/>
                    <a:pt x="6848" y="366"/>
                    <a:pt x="6939" y="92"/>
                  </a:cubicBezTo>
                  <a:cubicBezTo>
                    <a:pt x="5958" y="69"/>
                    <a:pt x="4862" y="46"/>
                    <a:pt x="3789" y="23"/>
                  </a:cubicBezTo>
                  <a:cubicBezTo>
                    <a:pt x="3356" y="229"/>
                    <a:pt x="2876" y="366"/>
                    <a:pt x="2351" y="366"/>
                  </a:cubicBezTo>
                  <a:cubicBezTo>
                    <a:pt x="1827" y="366"/>
                    <a:pt x="1324" y="229"/>
                    <a:pt x="891" y="1"/>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84" name="Google Shape;1984;p24"/>
            <p:cNvSpPr/>
            <p:nvPr/>
          </p:nvSpPr>
          <p:spPr>
            <a:xfrm flipH="1">
              <a:off x="2348272" y="853765"/>
              <a:ext cx="208859" cy="40971"/>
            </a:xfrm>
            <a:custGeom>
              <a:avLst/>
              <a:gdLst/>
              <a:ahLst/>
              <a:cxnLst/>
              <a:rect l="l" t="t" r="r" b="b"/>
              <a:pathLst>
                <a:path w="5251" h="1030" extrusionOk="0">
                  <a:moveTo>
                    <a:pt x="5205" y="1"/>
                  </a:moveTo>
                  <a:cubicBezTo>
                    <a:pt x="3881" y="69"/>
                    <a:pt x="1895" y="69"/>
                    <a:pt x="526" y="161"/>
                  </a:cubicBezTo>
                  <a:cubicBezTo>
                    <a:pt x="320" y="389"/>
                    <a:pt x="138" y="663"/>
                    <a:pt x="1" y="937"/>
                  </a:cubicBezTo>
                  <a:cubicBezTo>
                    <a:pt x="897" y="1018"/>
                    <a:pt x="2237" y="1030"/>
                    <a:pt x="3603" y="1030"/>
                  </a:cubicBezTo>
                  <a:cubicBezTo>
                    <a:pt x="4149" y="1030"/>
                    <a:pt x="4699" y="1028"/>
                    <a:pt x="5228" y="1028"/>
                  </a:cubicBezTo>
                  <a:cubicBezTo>
                    <a:pt x="5251" y="868"/>
                    <a:pt x="5251" y="686"/>
                    <a:pt x="5251" y="526"/>
                  </a:cubicBezTo>
                  <a:cubicBezTo>
                    <a:pt x="5251" y="343"/>
                    <a:pt x="5251" y="161"/>
                    <a:pt x="5205" y="1"/>
                  </a:cubicBezTo>
                  <a:close/>
                </a:path>
              </a:pathLst>
            </a:custGeom>
            <a:solidFill>
              <a:srgbClr val="A2ABD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85" name="Google Shape;1985;p24"/>
            <p:cNvSpPr/>
            <p:nvPr/>
          </p:nvSpPr>
          <p:spPr>
            <a:xfrm flipH="1">
              <a:off x="2350977" y="903089"/>
              <a:ext cx="220672" cy="31225"/>
            </a:xfrm>
            <a:custGeom>
              <a:avLst/>
              <a:gdLst/>
              <a:ahLst/>
              <a:cxnLst/>
              <a:rect l="l" t="t" r="r" b="b"/>
              <a:pathLst>
                <a:path w="5548" h="785" extrusionOk="0">
                  <a:moveTo>
                    <a:pt x="3443" y="0"/>
                  </a:moveTo>
                  <a:cubicBezTo>
                    <a:pt x="2167" y="0"/>
                    <a:pt x="965" y="27"/>
                    <a:pt x="183" y="130"/>
                  </a:cubicBezTo>
                  <a:cubicBezTo>
                    <a:pt x="92" y="313"/>
                    <a:pt x="46" y="519"/>
                    <a:pt x="0" y="724"/>
                  </a:cubicBezTo>
                  <a:cubicBezTo>
                    <a:pt x="425" y="768"/>
                    <a:pt x="1014" y="785"/>
                    <a:pt x="1694" y="785"/>
                  </a:cubicBezTo>
                  <a:cubicBezTo>
                    <a:pt x="2767" y="785"/>
                    <a:pt x="4066" y="743"/>
                    <a:pt x="5296" y="701"/>
                  </a:cubicBezTo>
                  <a:cubicBezTo>
                    <a:pt x="5410" y="473"/>
                    <a:pt x="5479" y="267"/>
                    <a:pt x="5547" y="16"/>
                  </a:cubicBezTo>
                  <a:cubicBezTo>
                    <a:pt x="4861" y="8"/>
                    <a:pt x="4141" y="0"/>
                    <a:pt x="3443" y="0"/>
                  </a:cubicBezTo>
                  <a:close/>
                </a:path>
              </a:pathLst>
            </a:custGeom>
            <a:solidFill>
              <a:srgbClr val="A2ABD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86" name="Google Shape;1986;p24"/>
            <p:cNvSpPr/>
            <p:nvPr/>
          </p:nvSpPr>
          <p:spPr>
            <a:xfrm flipH="1">
              <a:off x="2368239" y="944577"/>
              <a:ext cx="206114" cy="32896"/>
            </a:xfrm>
            <a:custGeom>
              <a:avLst/>
              <a:gdLst/>
              <a:ahLst/>
              <a:cxnLst/>
              <a:rect l="l" t="t" r="r" b="b"/>
              <a:pathLst>
                <a:path w="5182" h="827" extrusionOk="0">
                  <a:moveTo>
                    <a:pt x="5181" y="1"/>
                  </a:moveTo>
                  <a:lnTo>
                    <a:pt x="5181" y="1"/>
                  </a:lnTo>
                  <a:cubicBezTo>
                    <a:pt x="3173" y="23"/>
                    <a:pt x="1050" y="69"/>
                    <a:pt x="0" y="297"/>
                  </a:cubicBezTo>
                  <a:cubicBezTo>
                    <a:pt x="0" y="343"/>
                    <a:pt x="0" y="389"/>
                    <a:pt x="0" y="434"/>
                  </a:cubicBezTo>
                  <a:lnTo>
                    <a:pt x="0" y="457"/>
                  </a:lnTo>
                  <a:cubicBezTo>
                    <a:pt x="114" y="594"/>
                    <a:pt x="251" y="708"/>
                    <a:pt x="388" y="822"/>
                  </a:cubicBezTo>
                  <a:cubicBezTo>
                    <a:pt x="522" y="825"/>
                    <a:pt x="667" y="827"/>
                    <a:pt x="822" y="827"/>
                  </a:cubicBezTo>
                  <a:cubicBezTo>
                    <a:pt x="1800" y="827"/>
                    <a:pt x="3163" y="770"/>
                    <a:pt x="4542" y="731"/>
                  </a:cubicBezTo>
                  <a:cubicBezTo>
                    <a:pt x="4793" y="525"/>
                    <a:pt x="4999" y="274"/>
                    <a:pt x="5181" y="1"/>
                  </a:cubicBezTo>
                  <a:close/>
                </a:path>
              </a:pathLst>
            </a:custGeom>
            <a:solidFill>
              <a:srgbClr val="A2ABD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87" name="Google Shape;1987;p24"/>
            <p:cNvSpPr/>
            <p:nvPr/>
          </p:nvSpPr>
          <p:spPr>
            <a:xfrm flipH="1">
              <a:off x="2420901" y="990520"/>
              <a:ext cx="115347" cy="14917"/>
            </a:xfrm>
            <a:custGeom>
              <a:avLst/>
              <a:gdLst/>
              <a:ahLst/>
              <a:cxnLst/>
              <a:rect l="l" t="t" r="r" b="b"/>
              <a:pathLst>
                <a:path w="2900" h="375" extrusionOk="0">
                  <a:moveTo>
                    <a:pt x="785" y="0"/>
                  </a:moveTo>
                  <a:cubicBezTo>
                    <a:pt x="511" y="0"/>
                    <a:pt x="248" y="3"/>
                    <a:pt x="1" y="10"/>
                  </a:cubicBezTo>
                  <a:cubicBezTo>
                    <a:pt x="434" y="238"/>
                    <a:pt x="937" y="375"/>
                    <a:pt x="1461" y="375"/>
                  </a:cubicBezTo>
                  <a:cubicBezTo>
                    <a:pt x="1986" y="375"/>
                    <a:pt x="2466" y="238"/>
                    <a:pt x="2899" y="32"/>
                  </a:cubicBezTo>
                  <a:cubicBezTo>
                    <a:pt x="2173" y="16"/>
                    <a:pt x="1447" y="0"/>
                    <a:pt x="785" y="0"/>
                  </a:cubicBezTo>
                  <a:close/>
                </a:path>
              </a:pathLst>
            </a:custGeom>
            <a:solidFill>
              <a:srgbClr val="A2ABD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88" name="Google Shape;1988;p24"/>
            <p:cNvSpPr/>
            <p:nvPr/>
          </p:nvSpPr>
          <p:spPr>
            <a:xfrm flipH="1">
              <a:off x="2353722" y="806588"/>
              <a:ext cx="173459" cy="44511"/>
            </a:xfrm>
            <a:custGeom>
              <a:avLst/>
              <a:gdLst/>
              <a:ahLst/>
              <a:cxnLst/>
              <a:rect l="l" t="t" r="r" b="b"/>
              <a:pathLst>
                <a:path w="4361" h="1119" extrusionOk="0">
                  <a:moveTo>
                    <a:pt x="2717" y="0"/>
                  </a:moveTo>
                  <a:cubicBezTo>
                    <a:pt x="1644" y="0"/>
                    <a:pt x="686" y="434"/>
                    <a:pt x="1" y="1119"/>
                  </a:cubicBezTo>
                  <a:cubicBezTo>
                    <a:pt x="960" y="1004"/>
                    <a:pt x="2945" y="799"/>
                    <a:pt x="4361" y="753"/>
                  </a:cubicBezTo>
                  <a:cubicBezTo>
                    <a:pt x="4315" y="594"/>
                    <a:pt x="4246" y="457"/>
                    <a:pt x="4178" y="297"/>
                  </a:cubicBezTo>
                  <a:cubicBezTo>
                    <a:pt x="3721" y="114"/>
                    <a:pt x="3242" y="0"/>
                    <a:pt x="2717" y="0"/>
                  </a:cubicBezTo>
                  <a:close/>
                </a:path>
              </a:pathLst>
            </a:custGeom>
            <a:solidFill>
              <a:srgbClr val="A2ABD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89" name="Google Shape;1989;p24"/>
            <p:cNvSpPr/>
            <p:nvPr/>
          </p:nvSpPr>
          <p:spPr>
            <a:xfrm flipH="1">
              <a:off x="2264745" y="971824"/>
              <a:ext cx="30905" cy="23628"/>
            </a:xfrm>
            <a:custGeom>
              <a:avLst/>
              <a:gdLst/>
              <a:ahLst/>
              <a:cxnLst/>
              <a:rect l="l" t="t" r="r" b="b"/>
              <a:pathLst>
                <a:path w="777" h="594" extrusionOk="0">
                  <a:moveTo>
                    <a:pt x="183" y="0"/>
                  </a:moveTo>
                  <a:cubicBezTo>
                    <a:pt x="137" y="183"/>
                    <a:pt x="69" y="388"/>
                    <a:pt x="0" y="571"/>
                  </a:cubicBezTo>
                  <a:cubicBezTo>
                    <a:pt x="251" y="571"/>
                    <a:pt x="480" y="571"/>
                    <a:pt x="708" y="594"/>
                  </a:cubicBezTo>
                  <a:cubicBezTo>
                    <a:pt x="754" y="388"/>
                    <a:pt x="776" y="206"/>
                    <a:pt x="776" y="0"/>
                  </a:cubicBezTo>
                  <a:close/>
                </a:path>
              </a:pathLst>
            </a:custGeom>
            <a:solidFill>
              <a:srgbClr val="152B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90" name="Google Shape;1990;p24"/>
            <p:cNvSpPr/>
            <p:nvPr/>
          </p:nvSpPr>
          <p:spPr>
            <a:xfrm flipH="1">
              <a:off x="2278348" y="1026280"/>
              <a:ext cx="46378" cy="17303"/>
            </a:xfrm>
            <a:custGeom>
              <a:avLst/>
              <a:gdLst/>
              <a:ahLst/>
              <a:cxnLst/>
              <a:rect l="l" t="t" r="r" b="b"/>
              <a:pathLst>
                <a:path w="1166" h="435" extrusionOk="0">
                  <a:moveTo>
                    <a:pt x="321" y="1"/>
                  </a:moveTo>
                  <a:cubicBezTo>
                    <a:pt x="229" y="138"/>
                    <a:pt x="115" y="298"/>
                    <a:pt x="1" y="434"/>
                  </a:cubicBezTo>
                  <a:lnTo>
                    <a:pt x="960" y="434"/>
                  </a:lnTo>
                  <a:cubicBezTo>
                    <a:pt x="1028" y="298"/>
                    <a:pt x="1119" y="161"/>
                    <a:pt x="1165" y="1"/>
                  </a:cubicBezTo>
                  <a:close/>
                </a:path>
              </a:pathLst>
            </a:custGeom>
            <a:solidFill>
              <a:srgbClr val="152B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91" name="Google Shape;1991;p24"/>
            <p:cNvSpPr/>
            <p:nvPr/>
          </p:nvSpPr>
          <p:spPr>
            <a:xfrm flipH="1">
              <a:off x="2488081" y="1067131"/>
              <a:ext cx="46338" cy="19133"/>
            </a:xfrm>
            <a:custGeom>
              <a:avLst/>
              <a:gdLst/>
              <a:ahLst/>
              <a:cxnLst/>
              <a:rect l="l" t="t" r="r" b="b"/>
              <a:pathLst>
                <a:path w="1165" h="481" extrusionOk="0">
                  <a:moveTo>
                    <a:pt x="0" y="1"/>
                  </a:moveTo>
                  <a:cubicBezTo>
                    <a:pt x="183" y="161"/>
                    <a:pt x="366" y="343"/>
                    <a:pt x="548" y="480"/>
                  </a:cubicBezTo>
                  <a:lnTo>
                    <a:pt x="1164" y="480"/>
                  </a:lnTo>
                  <a:cubicBezTo>
                    <a:pt x="822" y="366"/>
                    <a:pt x="502" y="206"/>
                    <a:pt x="183" y="1"/>
                  </a:cubicBezTo>
                  <a:close/>
                </a:path>
              </a:pathLst>
            </a:custGeom>
            <a:solidFill>
              <a:srgbClr val="152B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92" name="Google Shape;1992;p24"/>
            <p:cNvSpPr/>
            <p:nvPr/>
          </p:nvSpPr>
          <p:spPr>
            <a:xfrm flipH="1">
              <a:off x="2306509" y="1066256"/>
              <a:ext cx="96295" cy="25458"/>
            </a:xfrm>
            <a:custGeom>
              <a:avLst/>
              <a:gdLst/>
              <a:ahLst/>
              <a:cxnLst/>
              <a:rect l="l" t="t" r="r" b="b"/>
              <a:pathLst>
                <a:path w="2421" h="640" extrusionOk="0">
                  <a:moveTo>
                    <a:pt x="1325" y="0"/>
                  </a:moveTo>
                  <a:cubicBezTo>
                    <a:pt x="937" y="274"/>
                    <a:pt x="480" y="479"/>
                    <a:pt x="1" y="594"/>
                  </a:cubicBezTo>
                  <a:cubicBezTo>
                    <a:pt x="640" y="616"/>
                    <a:pt x="1234" y="639"/>
                    <a:pt x="1736" y="639"/>
                  </a:cubicBezTo>
                  <a:cubicBezTo>
                    <a:pt x="1987" y="479"/>
                    <a:pt x="2215" y="297"/>
                    <a:pt x="2420" y="69"/>
                  </a:cubicBezTo>
                  <a:cubicBezTo>
                    <a:pt x="2124" y="23"/>
                    <a:pt x="1736" y="0"/>
                    <a:pt x="1325" y="0"/>
                  </a:cubicBezTo>
                  <a:close/>
                </a:path>
              </a:pathLst>
            </a:custGeom>
            <a:solidFill>
              <a:srgbClr val="152B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93" name="Google Shape;1993;p24"/>
            <p:cNvSpPr/>
            <p:nvPr/>
          </p:nvSpPr>
          <p:spPr>
            <a:xfrm flipH="1">
              <a:off x="2311043" y="841076"/>
              <a:ext cx="10938" cy="10024"/>
            </a:xfrm>
            <a:custGeom>
              <a:avLst/>
              <a:gdLst/>
              <a:ahLst/>
              <a:cxnLst/>
              <a:rect l="l" t="t" r="r" b="b"/>
              <a:pathLst>
                <a:path w="275" h="252" extrusionOk="0">
                  <a:moveTo>
                    <a:pt x="0" y="0"/>
                  </a:moveTo>
                  <a:cubicBezTo>
                    <a:pt x="69" y="92"/>
                    <a:pt x="137" y="183"/>
                    <a:pt x="206" y="252"/>
                  </a:cubicBezTo>
                  <a:lnTo>
                    <a:pt x="274" y="252"/>
                  </a:lnTo>
                  <a:cubicBezTo>
                    <a:pt x="183" y="160"/>
                    <a:pt x="92" y="92"/>
                    <a:pt x="0" y="0"/>
                  </a:cubicBezTo>
                  <a:close/>
                </a:path>
              </a:pathLst>
            </a:custGeom>
            <a:solidFill>
              <a:srgbClr val="0076B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94" name="Google Shape;1994;p24"/>
            <p:cNvSpPr/>
            <p:nvPr/>
          </p:nvSpPr>
          <p:spPr>
            <a:xfrm flipH="1">
              <a:off x="2274728" y="894656"/>
              <a:ext cx="18217" cy="10024"/>
            </a:xfrm>
            <a:custGeom>
              <a:avLst/>
              <a:gdLst/>
              <a:ahLst/>
              <a:cxnLst/>
              <a:rect l="l" t="t" r="r" b="b"/>
              <a:pathLst>
                <a:path w="458" h="252" extrusionOk="0">
                  <a:moveTo>
                    <a:pt x="1" y="0"/>
                  </a:moveTo>
                  <a:cubicBezTo>
                    <a:pt x="47" y="91"/>
                    <a:pt x="69" y="160"/>
                    <a:pt x="69" y="251"/>
                  </a:cubicBezTo>
                  <a:lnTo>
                    <a:pt x="457" y="251"/>
                  </a:lnTo>
                  <a:cubicBezTo>
                    <a:pt x="412" y="183"/>
                    <a:pt x="389" y="91"/>
                    <a:pt x="343" y="0"/>
                  </a:cubicBezTo>
                  <a:close/>
                </a:path>
              </a:pathLst>
            </a:custGeom>
            <a:solidFill>
              <a:srgbClr val="152B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95" name="Google Shape;1995;p24"/>
            <p:cNvSpPr/>
            <p:nvPr/>
          </p:nvSpPr>
          <p:spPr>
            <a:xfrm flipH="1">
              <a:off x="2264745" y="928228"/>
              <a:ext cx="20922" cy="16388"/>
            </a:xfrm>
            <a:custGeom>
              <a:avLst/>
              <a:gdLst/>
              <a:ahLst/>
              <a:cxnLst/>
              <a:rect l="l" t="t" r="r" b="b"/>
              <a:pathLst>
                <a:path w="526" h="412" extrusionOk="0">
                  <a:moveTo>
                    <a:pt x="457" y="1"/>
                  </a:moveTo>
                  <a:cubicBezTo>
                    <a:pt x="297" y="1"/>
                    <a:pt x="137" y="1"/>
                    <a:pt x="0" y="23"/>
                  </a:cubicBezTo>
                  <a:cubicBezTo>
                    <a:pt x="0" y="115"/>
                    <a:pt x="0" y="206"/>
                    <a:pt x="0" y="297"/>
                  </a:cubicBezTo>
                  <a:cubicBezTo>
                    <a:pt x="0" y="343"/>
                    <a:pt x="0" y="366"/>
                    <a:pt x="0" y="412"/>
                  </a:cubicBezTo>
                  <a:cubicBezTo>
                    <a:pt x="183" y="389"/>
                    <a:pt x="343" y="389"/>
                    <a:pt x="525" y="389"/>
                  </a:cubicBezTo>
                  <a:cubicBezTo>
                    <a:pt x="503" y="275"/>
                    <a:pt x="480" y="138"/>
                    <a:pt x="457" y="1"/>
                  </a:cubicBezTo>
                  <a:close/>
                </a:path>
              </a:pathLst>
            </a:custGeom>
            <a:solidFill>
              <a:srgbClr val="152B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96" name="Google Shape;1996;p24"/>
            <p:cNvSpPr/>
            <p:nvPr/>
          </p:nvSpPr>
          <p:spPr>
            <a:xfrm flipH="1">
              <a:off x="2311958" y="1025365"/>
              <a:ext cx="248793" cy="19133"/>
            </a:xfrm>
            <a:custGeom>
              <a:avLst/>
              <a:gdLst/>
              <a:ahLst/>
              <a:cxnLst/>
              <a:rect l="l" t="t" r="r" b="b"/>
              <a:pathLst>
                <a:path w="6255" h="481" extrusionOk="0">
                  <a:moveTo>
                    <a:pt x="0" y="1"/>
                  </a:moveTo>
                  <a:cubicBezTo>
                    <a:pt x="69" y="161"/>
                    <a:pt x="160" y="321"/>
                    <a:pt x="251" y="480"/>
                  </a:cubicBezTo>
                  <a:cubicBezTo>
                    <a:pt x="854" y="432"/>
                    <a:pt x="1631" y="416"/>
                    <a:pt x="2470" y="416"/>
                  </a:cubicBezTo>
                  <a:cubicBezTo>
                    <a:pt x="3601" y="416"/>
                    <a:pt x="4847" y="444"/>
                    <a:pt x="5935" y="457"/>
                  </a:cubicBezTo>
                  <a:cubicBezTo>
                    <a:pt x="6049" y="321"/>
                    <a:pt x="6163" y="161"/>
                    <a:pt x="6255" y="24"/>
                  </a:cubicBezTo>
                  <a:cubicBezTo>
                    <a:pt x="6025" y="21"/>
                    <a:pt x="5786" y="20"/>
                    <a:pt x="5540" y="20"/>
                  </a:cubicBezTo>
                  <a:cubicBezTo>
                    <a:pt x="4429" y="20"/>
                    <a:pt x="3175" y="42"/>
                    <a:pt x="2031" y="42"/>
                  </a:cubicBezTo>
                  <a:cubicBezTo>
                    <a:pt x="1283" y="42"/>
                    <a:pt x="582" y="33"/>
                    <a:pt x="0" y="1"/>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97" name="Google Shape;1997;p24"/>
            <p:cNvSpPr/>
            <p:nvPr/>
          </p:nvSpPr>
          <p:spPr>
            <a:xfrm flipH="1">
              <a:off x="2311958" y="1025365"/>
              <a:ext cx="248793" cy="19133"/>
            </a:xfrm>
            <a:custGeom>
              <a:avLst/>
              <a:gdLst/>
              <a:ahLst/>
              <a:cxnLst/>
              <a:rect l="l" t="t" r="r" b="b"/>
              <a:pathLst>
                <a:path w="6255" h="481" extrusionOk="0">
                  <a:moveTo>
                    <a:pt x="0" y="1"/>
                  </a:moveTo>
                  <a:cubicBezTo>
                    <a:pt x="69" y="161"/>
                    <a:pt x="160" y="321"/>
                    <a:pt x="251" y="480"/>
                  </a:cubicBezTo>
                  <a:cubicBezTo>
                    <a:pt x="854" y="432"/>
                    <a:pt x="1631" y="416"/>
                    <a:pt x="2470" y="416"/>
                  </a:cubicBezTo>
                  <a:cubicBezTo>
                    <a:pt x="3601" y="416"/>
                    <a:pt x="4847" y="444"/>
                    <a:pt x="5935" y="457"/>
                  </a:cubicBezTo>
                  <a:cubicBezTo>
                    <a:pt x="6049" y="321"/>
                    <a:pt x="6163" y="161"/>
                    <a:pt x="6255" y="24"/>
                  </a:cubicBezTo>
                  <a:cubicBezTo>
                    <a:pt x="6025" y="21"/>
                    <a:pt x="5786" y="20"/>
                    <a:pt x="5540" y="20"/>
                  </a:cubicBezTo>
                  <a:cubicBezTo>
                    <a:pt x="4429" y="20"/>
                    <a:pt x="3175" y="42"/>
                    <a:pt x="2031" y="42"/>
                  </a:cubicBezTo>
                  <a:cubicBezTo>
                    <a:pt x="1283" y="42"/>
                    <a:pt x="582" y="33"/>
                    <a:pt x="0" y="1"/>
                  </a:cubicBezTo>
                  <a:close/>
                </a:path>
              </a:pathLst>
            </a:custGeom>
            <a:solidFill>
              <a:srgbClr val="48509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98" name="Google Shape;1998;p24"/>
            <p:cNvSpPr/>
            <p:nvPr/>
          </p:nvSpPr>
          <p:spPr>
            <a:xfrm flipH="1">
              <a:off x="2350102" y="1065619"/>
              <a:ext cx="177078" cy="24264"/>
            </a:xfrm>
            <a:custGeom>
              <a:avLst/>
              <a:gdLst/>
              <a:ahLst/>
              <a:cxnLst/>
              <a:rect l="l" t="t" r="r" b="b"/>
              <a:pathLst>
                <a:path w="4452" h="610" extrusionOk="0">
                  <a:moveTo>
                    <a:pt x="3387" y="0"/>
                  </a:moveTo>
                  <a:cubicBezTo>
                    <a:pt x="2265" y="0"/>
                    <a:pt x="1011" y="39"/>
                    <a:pt x="1" y="39"/>
                  </a:cubicBezTo>
                  <a:cubicBezTo>
                    <a:pt x="320" y="244"/>
                    <a:pt x="640" y="404"/>
                    <a:pt x="982" y="518"/>
                  </a:cubicBezTo>
                  <a:cubicBezTo>
                    <a:pt x="1667" y="541"/>
                    <a:pt x="2420" y="564"/>
                    <a:pt x="3128" y="610"/>
                  </a:cubicBezTo>
                  <a:cubicBezTo>
                    <a:pt x="3607" y="495"/>
                    <a:pt x="4064" y="290"/>
                    <a:pt x="4452" y="16"/>
                  </a:cubicBezTo>
                  <a:cubicBezTo>
                    <a:pt x="4121" y="5"/>
                    <a:pt x="3761" y="0"/>
                    <a:pt x="3387" y="0"/>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1999" name="Google Shape;1999;p24"/>
            <p:cNvSpPr/>
            <p:nvPr/>
          </p:nvSpPr>
          <p:spPr>
            <a:xfrm flipH="1">
              <a:off x="2350102" y="1065619"/>
              <a:ext cx="177078" cy="24264"/>
            </a:xfrm>
            <a:custGeom>
              <a:avLst/>
              <a:gdLst/>
              <a:ahLst/>
              <a:cxnLst/>
              <a:rect l="l" t="t" r="r" b="b"/>
              <a:pathLst>
                <a:path w="4452" h="610" extrusionOk="0">
                  <a:moveTo>
                    <a:pt x="3387" y="0"/>
                  </a:moveTo>
                  <a:cubicBezTo>
                    <a:pt x="2265" y="0"/>
                    <a:pt x="1011" y="39"/>
                    <a:pt x="1" y="39"/>
                  </a:cubicBezTo>
                  <a:cubicBezTo>
                    <a:pt x="320" y="244"/>
                    <a:pt x="640" y="404"/>
                    <a:pt x="982" y="518"/>
                  </a:cubicBezTo>
                  <a:cubicBezTo>
                    <a:pt x="1667" y="541"/>
                    <a:pt x="2420" y="564"/>
                    <a:pt x="3128" y="610"/>
                  </a:cubicBezTo>
                  <a:cubicBezTo>
                    <a:pt x="3607" y="495"/>
                    <a:pt x="4064" y="290"/>
                    <a:pt x="4452" y="16"/>
                  </a:cubicBezTo>
                  <a:cubicBezTo>
                    <a:pt x="4121" y="5"/>
                    <a:pt x="3761" y="0"/>
                    <a:pt x="3387" y="0"/>
                  </a:cubicBezTo>
                  <a:close/>
                </a:path>
              </a:pathLst>
            </a:custGeom>
            <a:solidFill>
              <a:srgbClr val="48509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00" name="Google Shape;2000;p24"/>
            <p:cNvSpPr/>
            <p:nvPr/>
          </p:nvSpPr>
          <p:spPr>
            <a:xfrm flipH="1">
              <a:off x="2285627" y="929143"/>
              <a:ext cx="82652" cy="15473"/>
            </a:xfrm>
            <a:custGeom>
              <a:avLst/>
              <a:gdLst/>
              <a:ahLst/>
              <a:cxnLst/>
              <a:rect l="l" t="t" r="r" b="b"/>
              <a:pathLst>
                <a:path w="2078" h="389" extrusionOk="0">
                  <a:moveTo>
                    <a:pt x="2077" y="0"/>
                  </a:moveTo>
                  <a:cubicBezTo>
                    <a:pt x="1484" y="0"/>
                    <a:pt x="845" y="23"/>
                    <a:pt x="183" y="46"/>
                  </a:cubicBezTo>
                  <a:cubicBezTo>
                    <a:pt x="137" y="160"/>
                    <a:pt x="69" y="274"/>
                    <a:pt x="0" y="389"/>
                  </a:cubicBezTo>
                  <a:lnTo>
                    <a:pt x="2077" y="389"/>
                  </a:lnTo>
                  <a:cubicBezTo>
                    <a:pt x="2077" y="343"/>
                    <a:pt x="2077" y="320"/>
                    <a:pt x="2077" y="274"/>
                  </a:cubicBezTo>
                  <a:cubicBezTo>
                    <a:pt x="2077" y="183"/>
                    <a:pt x="2077" y="92"/>
                    <a:pt x="2077" y="0"/>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01" name="Google Shape;2001;p24"/>
            <p:cNvSpPr/>
            <p:nvPr/>
          </p:nvSpPr>
          <p:spPr>
            <a:xfrm flipH="1">
              <a:off x="2285627" y="929143"/>
              <a:ext cx="82652" cy="15473"/>
            </a:xfrm>
            <a:custGeom>
              <a:avLst/>
              <a:gdLst/>
              <a:ahLst/>
              <a:cxnLst/>
              <a:rect l="l" t="t" r="r" b="b"/>
              <a:pathLst>
                <a:path w="2078" h="389" extrusionOk="0">
                  <a:moveTo>
                    <a:pt x="2077" y="0"/>
                  </a:moveTo>
                  <a:cubicBezTo>
                    <a:pt x="1484" y="0"/>
                    <a:pt x="845" y="23"/>
                    <a:pt x="183" y="46"/>
                  </a:cubicBezTo>
                  <a:cubicBezTo>
                    <a:pt x="137" y="160"/>
                    <a:pt x="69" y="274"/>
                    <a:pt x="0" y="389"/>
                  </a:cubicBezTo>
                  <a:lnTo>
                    <a:pt x="2077" y="389"/>
                  </a:lnTo>
                  <a:cubicBezTo>
                    <a:pt x="2077" y="343"/>
                    <a:pt x="2077" y="320"/>
                    <a:pt x="2077" y="274"/>
                  </a:cubicBezTo>
                  <a:cubicBezTo>
                    <a:pt x="2077" y="183"/>
                    <a:pt x="2077" y="92"/>
                    <a:pt x="2077" y="0"/>
                  </a:cubicBezTo>
                  <a:close/>
                </a:path>
              </a:pathLst>
            </a:custGeom>
            <a:solidFill>
              <a:srgbClr val="48509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02" name="Google Shape;2002;p24"/>
            <p:cNvSpPr/>
            <p:nvPr/>
          </p:nvSpPr>
          <p:spPr>
            <a:xfrm flipH="1">
              <a:off x="2288371" y="971824"/>
              <a:ext cx="132570" cy="22713"/>
            </a:xfrm>
            <a:custGeom>
              <a:avLst/>
              <a:gdLst/>
              <a:ahLst/>
              <a:cxnLst/>
              <a:rect l="l" t="t" r="r" b="b"/>
              <a:pathLst>
                <a:path w="3333" h="571" extrusionOk="0">
                  <a:moveTo>
                    <a:pt x="3333" y="0"/>
                  </a:moveTo>
                  <a:cubicBezTo>
                    <a:pt x="2511" y="0"/>
                    <a:pt x="1598" y="23"/>
                    <a:pt x="685" y="46"/>
                  </a:cubicBezTo>
                  <a:cubicBezTo>
                    <a:pt x="480" y="229"/>
                    <a:pt x="252" y="365"/>
                    <a:pt x="0" y="502"/>
                  </a:cubicBezTo>
                  <a:cubicBezTo>
                    <a:pt x="1073" y="525"/>
                    <a:pt x="2169" y="548"/>
                    <a:pt x="3150" y="571"/>
                  </a:cubicBezTo>
                  <a:cubicBezTo>
                    <a:pt x="3219" y="388"/>
                    <a:pt x="3287" y="183"/>
                    <a:pt x="3333" y="0"/>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03" name="Google Shape;2003;p24"/>
            <p:cNvSpPr/>
            <p:nvPr/>
          </p:nvSpPr>
          <p:spPr>
            <a:xfrm flipH="1">
              <a:off x="2288371" y="971824"/>
              <a:ext cx="132570" cy="22713"/>
            </a:xfrm>
            <a:custGeom>
              <a:avLst/>
              <a:gdLst/>
              <a:ahLst/>
              <a:cxnLst/>
              <a:rect l="l" t="t" r="r" b="b"/>
              <a:pathLst>
                <a:path w="3333" h="571" extrusionOk="0">
                  <a:moveTo>
                    <a:pt x="3333" y="0"/>
                  </a:moveTo>
                  <a:cubicBezTo>
                    <a:pt x="2511" y="0"/>
                    <a:pt x="1598" y="23"/>
                    <a:pt x="685" y="46"/>
                  </a:cubicBezTo>
                  <a:cubicBezTo>
                    <a:pt x="480" y="229"/>
                    <a:pt x="252" y="365"/>
                    <a:pt x="0" y="502"/>
                  </a:cubicBezTo>
                  <a:cubicBezTo>
                    <a:pt x="1073" y="525"/>
                    <a:pt x="2169" y="548"/>
                    <a:pt x="3150" y="571"/>
                  </a:cubicBezTo>
                  <a:cubicBezTo>
                    <a:pt x="3219" y="388"/>
                    <a:pt x="3287" y="183"/>
                    <a:pt x="3333" y="0"/>
                  </a:cubicBezTo>
                  <a:close/>
                </a:path>
              </a:pathLst>
            </a:custGeom>
            <a:solidFill>
              <a:srgbClr val="48509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04" name="Google Shape;2004;p24"/>
            <p:cNvSpPr/>
            <p:nvPr/>
          </p:nvSpPr>
          <p:spPr>
            <a:xfrm flipH="1">
              <a:off x="2290161" y="894656"/>
              <a:ext cx="60856" cy="10024"/>
            </a:xfrm>
            <a:custGeom>
              <a:avLst/>
              <a:gdLst/>
              <a:ahLst/>
              <a:cxnLst/>
              <a:rect l="l" t="t" r="r" b="b"/>
              <a:pathLst>
                <a:path w="1530" h="252" extrusionOk="0">
                  <a:moveTo>
                    <a:pt x="46" y="0"/>
                  </a:moveTo>
                  <a:cubicBezTo>
                    <a:pt x="23" y="69"/>
                    <a:pt x="0" y="160"/>
                    <a:pt x="0" y="228"/>
                  </a:cubicBezTo>
                  <a:cubicBezTo>
                    <a:pt x="548" y="251"/>
                    <a:pt x="1073" y="251"/>
                    <a:pt x="1529" y="251"/>
                  </a:cubicBezTo>
                  <a:cubicBezTo>
                    <a:pt x="1529" y="160"/>
                    <a:pt x="1507" y="91"/>
                    <a:pt x="1461" y="0"/>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05" name="Google Shape;2005;p24"/>
            <p:cNvSpPr/>
            <p:nvPr/>
          </p:nvSpPr>
          <p:spPr>
            <a:xfrm flipH="1">
              <a:off x="2290161" y="894656"/>
              <a:ext cx="60856" cy="10024"/>
            </a:xfrm>
            <a:custGeom>
              <a:avLst/>
              <a:gdLst/>
              <a:ahLst/>
              <a:cxnLst/>
              <a:rect l="l" t="t" r="r" b="b"/>
              <a:pathLst>
                <a:path w="1530" h="252" extrusionOk="0">
                  <a:moveTo>
                    <a:pt x="46" y="0"/>
                  </a:moveTo>
                  <a:cubicBezTo>
                    <a:pt x="23" y="69"/>
                    <a:pt x="0" y="160"/>
                    <a:pt x="0" y="228"/>
                  </a:cubicBezTo>
                  <a:cubicBezTo>
                    <a:pt x="548" y="251"/>
                    <a:pt x="1073" y="251"/>
                    <a:pt x="1529" y="251"/>
                  </a:cubicBezTo>
                  <a:cubicBezTo>
                    <a:pt x="1529" y="160"/>
                    <a:pt x="1507" y="91"/>
                    <a:pt x="1461" y="0"/>
                  </a:cubicBezTo>
                  <a:close/>
                </a:path>
              </a:pathLst>
            </a:custGeom>
            <a:solidFill>
              <a:srgbClr val="48509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06" name="Google Shape;2006;p24"/>
            <p:cNvSpPr/>
            <p:nvPr/>
          </p:nvSpPr>
          <p:spPr>
            <a:xfrm flipH="1">
              <a:off x="2313787" y="836541"/>
              <a:ext cx="39974" cy="17263"/>
            </a:xfrm>
            <a:custGeom>
              <a:avLst/>
              <a:gdLst/>
              <a:ahLst/>
              <a:cxnLst/>
              <a:rect l="l" t="t" r="r" b="b"/>
              <a:pathLst>
                <a:path w="1005" h="434" extrusionOk="0">
                  <a:moveTo>
                    <a:pt x="1" y="0"/>
                  </a:moveTo>
                  <a:cubicBezTo>
                    <a:pt x="46" y="137"/>
                    <a:pt x="69" y="297"/>
                    <a:pt x="92" y="434"/>
                  </a:cubicBezTo>
                  <a:cubicBezTo>
                    <a:pt x="457" y="411"/>
                    <a:pt x="754" y="388"/>
                    <a:pt x="1005" y="366"/>
                  </a:cubicBezTo>
                  <a:cubicBezTo>
                    <a:pt x="936" y="297"/>
                    <a:pt x="868" y="206"/>
                    <a:pt x="799" y="114"/>
                  </a:cubicBezTo>
                  <a:cubicBezTo>
                    <a:pt x="754" y="92"/>
                    <a:pt x="708" y="46"/>
                    <a:pt x="640" y="0"/>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07" name="Google Shape;2007;p24"/>
            <p:cNvSpPr/>
            <p:nvPr/>
          </p:nvSpPr>
          <p:spPr>
            <a:xfrm flipH="1">
              <a:off x="2313787" y="836541"/>
              <a:ext cx="39974" cy="17263"/>
            </a:xfrm>
            <a:custGeom>
              <a:avLst/>
              <a:gdLst/>
              <a:ahLst/>
              <a:cxnLst/>
              <a:rect l="l" t="t" r="r" b="b"/>
              <a:pathLst>
                <a:path w="1005" h="434" extrusionOk="0">
                  <a:moveTo>
                    <a:pt x="1" y="0"/>
                  </a:moveTo>
                  <a:cubicBezTo>
                    <a:pt x="46" y="137"/>
                    <a:pt x="69" y="297"/>
                    <a:pt x="92" y="434"/>
                  </a:cubicBezTo>
                  <a:cubicBezTo>
                    <a:pt x="457" y="411"/>
                    <a:pt x="754" y="388"/>
                    <a:pt x="1005" y="366"/>
                  </a:cubicBezTo>
                  <a:cubicBezTo>
                    <a:pt x="936" y="297"/>
                    <a:pt x="868" y="206"/>
                    <a:pt x="799" y="114"/>
                  </a:cubicBezTo>
                  <a:cubicBezTo>
                    <a:pt x="754" y="92"/>
                    <a:pt x="708" y="46"/>
                    <a:pt x="640" y="0"/>
                  </a:cubicBezTo>
                  <a:close/>
                </a:path>
              </a:pathLst>
            </a:custGeom>
            <a:solidFill>
              <a:srgbClr val="48509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08" name="Google Shape;2008;p24"/>
            <p:cNvSpPr/>
            <p:nvPr/>
          </p:nvSpPr>
          <p:spPr>
            <a:xfrm flipH="1">
              <a:off x="2536209" y="976359"/>
              <a:ext cx="37269" cy="16388"/>
            </a:xfrm>
            <a:custGeom>
              <a:avLst/>
              <a:gdLst/>
              <a:ahLst/>
              <a:cxnLst/>
              <a:rect l="l" t="t" r="r" b="b"/>
              <a:pathLst>
                <a:path w="937" h="412" extrusionOk="0">
                  <a:moveTo>
                    <a:pt x="1" y="0"/>
                  </a:moveTo>
                  <a:cubicBezTo>
                    <a:pt x="1" y="137"/>
                    <a:pt x="24" y="274"/>
                    <a:pt x="46" y="411"/>
                  </a:cubicBezTo>
                  <a:cubicBezTo>
                    <a:pt x="320" y="388"/>
                    <a:pt x="617" y="388"/>
                    <a:pt x="937" y="366"/>
                  </a:cubicBezTo>
                  <a:cubicBezTo>
                    <a:pt x="731" y="274"/>
                    <a:pt x="526" y="160"/>
                    <a:pt x="366" y="23"/>
                  </a:cubicBezTo>
                  <a:cubicBezTo>
                    <a:pt x="229" y="0"/>
                    <a:pt x="92" y="0"/>
                    <a:pt x="1" y="0"/>
                  </a:cubicBezTo>
                  <a:close/>
                </a:path>
              </a:pathLst>
            </a:custGeom>
            <a:solidFill>
              <a:srgbClr val="7D8FC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09" name="Google Shape;2009;p24"/>
            <p:cNvSpPr/>
            <p:nvPr/>
          </p:nvSpPr>
          <p:spPr>
            <a:xfrm flipH="1">
              <a:off x="2536209" y="976359"/>
              <a:ext cx="37269" cy="16388"/>
            </a:xfrm>
            <a:custGeom>
              <a:avLst/>
              <a:gdLst/>
              <a:ahLst/>
              <a:cxnLst/>
              <a:rect l="l" t="t" r="r" b="b"/>
              <a:pathLst>
                <a:path w="937" h="412" extrusionOk="0">
                  <a:moveTo>
                    <a:pt x="1" y="0"/>
                  </a:moveTo>
                  <a:cubicBezTo>
                    <a:pt x="1" y="137"/>
                    <a:pt x="24" y="274"/>
                    <a:pt x="46" y="411"/>
                  </a:cubicBezTo>
                  <a:cubicBezTo>
                    <a:pt x="320" y="388"/>
                    <a:pt x="617" y="388"/>
                    <a:pt x="937" y="366"/>
                  </a:cubicBezTo>
                  <a:cubicBezTo>
                    <a:pt x="731" y="274"/>
                    <a:pt x="526" y="160"/>
                    <a:pt x="366" y="23"/>
                  </a:cubicBezTo>
                  <a:cubicBezTo>
                    <a:pt x="229" y="0"/>
                    <a:pt x="92" y="0"/>
                    <a:pt x="1" y="0"/>
                  </a:cubicBezTo>
                  <a:close/>
                </a:path>
              </a:pathLst>
            </a:custGeom>
            <a:solidFill>
              <a:srgbClr val="48509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10" name="Google Shape;2010;p24"/>
            <p:cNvSpPr/>
            <p:nvPr/>
          </p:nvSpPr>
          <p:spPr>
            <a:xfrm flipH="1">
              <a:off x="2350102" y="836541"/>
              <a:ext cx="186147" cy="23628"/>
            </a:xfrm>
            <a:custGeom>
              <a:avLst/>
              <a:gdLst/>
              <a:ahLst/>
              <a:cxnLst/>
              <a:rect l="l" t="t" r="r" b="b"/>
              <a:pathLst>
                <a:path w="4680" h="594" extrusionOk="0">
                  <a:moveTo>
                    <a:pt x="4589" y="0"/>
                  </a:moveTo>
                  <a:cubicBezTo>
                    <a:pt x="3173" y="46"/>
                    <a:pt x="1188" y="251"/>
                    <a:pt x="229" y="366"/>
                  </a:cubicBezTo>
                  <a:cubicBezTo>
                    <a:pt x="138" y="434"/>
                    <a:pt x="69" y="525"/>
                    <a:pt x="1" y="594"/>
                  </a:cubicBezTo>
                  <a:cubicBezTo>
                    <a:pt x="1370" y="502"/>
                    <a:pt x="3356" y="502"/>
                    <a:pt x="4680" y="434"/>
                  </a:cubicBezTo>
                  <a:cubicBezTo>
                    <a:pt x="4657" y="297"/>
                    <a:pt x="4634" y="137"/>
                    <a:pt x="4589" y="0"/>
                  </a:cubicBezTo>
                  <a:close/>
                </a:path>
              </a:pathLst>
            </a:custGeom>
            <a:solidFill>
              <a:srgbClr val="A2ABD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11" name="Google Shape;2011;p24"/>
            <p:cNvSpPr/>
            <p:nvPr/>
          </p:nvSpPr>
          <p:spPr>
            <a:xfrm flipH="1">
              <a:off x="2350102" y="836541"/>
              <a:ext cx="186147" cy="23628"/>
            </a:xfrm>
            <a:custGeom>
              <a:avLst/>
              <a:gdLst/>
              <a:ahLst/>
              <a:cxnLst/>
              <a:rect l="l" t="t" r="r" b="b"/>
              <a:pathLst>
                <a:path w="4680" h="594" extrusionOk="0">
                  <a:moveTo>
                    <a:pt x="4589" y="0"/>
                  </a:moveTo>
                  <a:cubicBezTo>
                    <a:pt x="3173" y="46"/>
                    <a:pt x="1188" y="251"/>
                    <a:pt x="229" y="366"/>
                  </a:cubicBezTo>
                  <a:cubicBezTo>
                    <a:pt x="138" y="434"/>
                    <a:pt x="69" y="525"/>
                    <a:pt x="1" y="594"/>
                  </a:cubicBezTo>
                  <a:cubicBezTo>
                    <a:pt x="1370" y="502"/>
                    <a:pt x="3356" y="502"/>
                    <a:pt x="4680" y="434"/>
                  </a:cubicBezTo>
                  <a:cubicBezTo>
                    <a:pt x="4657" y="297"/>
                    <a:pt x="4634" y="137"/>
                    <a:pt x="4589" y="0"/>
                  </a:cubicBezTo>
                  <a:close/>
                </a:path>
              </a:pathLst>
            </a:custGeom>
            <a:solidFill>
              <a:srgbClr val="6E7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12" name="Google Shape;2012;p24"/>
            <p:cNvSpPr/>
            <p:nvPr/>
          </p:nvSpPr>
          <p:spPr>
            <a:xfrm flipH="1">
              <a:off x="2349187" y="890996"/>
              <a:ext cx="215183" cy="17303"/>
            </a:xfrm>
            <a:custGeom>
              <a:avLst/>
              <a:gdLst/>
              <a:ahLst/>
              <a:cxnLst/>
              <a:rect l="l" t="t" r="r" b="b"/>
              <a:pathLst>
                <a:path w="5410" h="435" extrusionOk="0">
                  <a:moveTo>
                    <a:pt x="183" y="1"/>
                  </a:moveTo>
                  <a:cubicBezTo>
                    <a:pt x="114" y="138"/>
                    <a:pt x="46" y="275"/>
                    <a:pt x="0" y="434"/>
                  </a:cubicBezTo>
                  <a:cubicBezTo>
                    <a:pt x="782" y="331"/>
                    <a:pt x="1984" y="304"/>
                    <a:pt x="3260" y="304"/>
                  </a:cubicBezTo>
                  <a:cubicBezTo>
                    <a:pt x="3958" y="304"/>
                    <a:pt x="4678" y="312"/>
                    <a:pt x="5364" y="320"/>
                  </a:cubicBezTo>
                  <a:cubicBezTo>
                    <a:pt x="5364" y="252"/>
                    <a:pt x="5387" y="161"/>
                    <a:pt x="5410" y="92"/>
                  </a:cubicBezTo>
                  <a:cubicBezTo>
                    <a:pt x="4881" y="92"/>
                    <a:pt x="4331" y="94"/>
                    <a:pt x="3785" y="94"/>
                  </a:cubicBezTo>
                  <a:cubicBezTo>
                    <a:pt x="2419" y="94"/>
                    <a:pt x="1079" y="82"/>
                    <a:pt x="183" y="1"/>
                  </a:cubicBezTo>
                  <a:close/>
                </a:path>
              </a:pathLst>
            </a:custGeom>
            <a:solidFill>
              <a:srgbClr val="A2ABD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13" name="Google Shape;2013;p24"/>
            <p:cNvSpPr/>
            <p:nvPr/>
          </p:nvSpPr>
          <p:spPr>
            <a:xfrm flipH="1">
              <a:off x="2349187" y="890996"/>
              <a:ext cx="215183" cy="17303"/>
            </a:xfrm>
            <a:custGeom>
              <a:avLst/>
              <a:gdLst/>
              <a:ahLst/>
              <a:cxnLst/>
              <a:rect l="l" t="t" r="r" b="b"/>
              <a:pathLst>
                <a:path w="5410" h="435" extrusionOk="0">
                  <a:moveTo>
                    <a:pt x="183" y="1"/>
                  </a:moveTo>
                  <a:cubicBezTo>
                    <a:pt x="114" y="138"/>
                    <a:pt x="46" y="275"/>
                    <a:pt x="0" y="434"/>
                  </a:cubicBezTo>
                  <a:cubicBezTo>
                    <a:pt x="782" y="331"/>
                    <a:pt x="1984" y="304"/>
                    <a:pt x="3260" y="304"/>
                  </a:cubicBezTo>
                  <a:cubicBezTo>
                    <a:pt x="3958" y="304"/>
                    <a:pt x="4678" y="312"/>
                    <a:pt x="5364" y="320"/>
                  </a:cubicBezTo>
                  <a:cubicBezTo>
                    <a:pt x="5364" y="252"/>
                    <a:pt x="5387" y="161"/>
                    <a:pt x="5410" y="92"/>
                  </a:cubicBezTo>
                  <a:cubicBezTo>
                    <a:pt x="4881" y="92"/>
                    <a:pt x="4331" y="94"/>
                    <a:pt x="3785" y="94"/>
                  </a:cubicBezTo>
                  <a:cubicBezTo>
                    <a:pt x="2419" y="94"/>
                    <a:pt x="1079" y="82"/>
                    <a:pt x="183" y="1"/>
                  </a:cubicBezTo>
                  <a:close/>
                </a:path>
              </a:pathLst>
            </a:custGeom>
            <a:solidFill>
              <a:srgbClr val="6E7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14" name="Google Shape;2014;p24"/>
            <p:cNvSpPr/>
            <p:nvPr/>
          </p:nvSpPr>
          <p:spPr>
            <a:xfrm flipH="1">
              <a:off x="2361000" y="930973"/>
              <a:ext cx="213353" cy="25458"/>
            </a:xfrm>
            <a:custGeom>
              <a:avLst/>
              <a:gdLst/>
              <a:ahLst/>
              <a:cxnLst/>
              <a:rect l="l" t="t" r="r" b="b"/>
              <a:pathLst>
                <a:path w="5364" h="640" extrusionOk="0">
                  <a:moveTo>
                    <a:pt x="5364" y="0"/>
                  </a:moveTo>
                  <a:cubicBezTo>
                    <a:pt x="4134" y="42"/>
                    <a:pt x="2835" y="84"/>
                    <a:pt x="1762" y="84"/>
                  </a:cubicBezTo>
                  <a:cubicBezTo>
                    <a:pt x="1082" y="84"/>
                    <a:pt x="493" y="67"/>
                    <a:pt x="68" y="23"/>
                  </a:cubicBezTo>
                  <a:cubicBezTo>
                    <a:pt x="23" y="228"/>
                    <a:pt x="0" y="434"/>
                    <a:pt x="0" y="639"/>
                  </a:cubicBezTo>
                  <a:cubicBezTo>
                    <a:pt x="1050" y="411"/>
                    <a:pt x="3173" y="365"/>
                    <a:pt x="5181" y="343"/>
                  </a:cubicBezTo>
                  <a:cubicBezTo>
                    <a:pt x="5250" y="228"/>
                    <a:pt x="5318" y="114"/>
                    <a:pt x="5364" y="0"/>
                  </a:cubicBezTo>
                  <a:close/>
                </a:path>
              </a:pathLst>
            </a:custGeom>
            <a:solidFill>
              <a:srgbClr val="A2ABD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15" name="Google Shape;2015;p24"/>
            <p:cNvSpPr/>
            <p:nvPr/>
          </p:nvSpPr>
          <p:spPr>
            <a:xfrm flipH="1">
              <a:off x="2361000" y="930973"/>
              <a:ext cx="213353" cy="25458"/>
            </a:xfrm>
            <a:custGeom>
              <a:avLst/>
              <a:gdLst/>
              <a:ahLst/>
              <a:cxnLst/>
              <a:rect l="l" t="t" r="r" b="b"/>
              <a:pathLst>
                <a:path w="5364" h="640" extrusionOk="0">
                  <a:moveTo>
                    <a:pt x="5364" y="0"/>
                  </a:moveTo>
                  <a:cubicBezTo>
                    <a:pt x="4134" y="42"/>
                    <a:pt x="2835" y="84"/>
                    <a:pt x="1762" y="84"/>
                  </a:cubicBezTo>
                  <a:cubicBezTo>
                    <a:pt x="1082" y="84"/>
                    <a:pt x="493" y="67"/>
                    <a:pt x="68" y="23"/>
                  </a:cubicBezTo>
                  <a:cubicBezTo>
                    <a:pt x="23" y="228"/>
                    <a:pt x="0" y="434"/>
                    <a:pt x="0" y="639"/>
                  </a:cubicBezTo>
                  <a:cubicBezTo>
                    <a:pt x="1050" y="411"/>
                    <a:pt x="3173" y="365"/>
                    <a:pt x="5181" y="343"/>
                  </a:cubicBezTo>
                  <a:cubicBezTo>
                    <a:pt x="5250" y="228"/>
                    <a:pt x="5318" y="114"/>
                    <a:pt x="5364" y="0"/>
                  </a:cubicBezTo>
                  <a:close/>
                </a:path>
              </a:pathLst>
            </a:custGeom>
            <a:solidFill>
              <a:srgbClr val="6E7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16" name="Google Shape;2016;p24"/>
            <p:cNvSpPr/>
            <p:nvPr/>
          </p:nvSpPr>
          <p:spPr>
            <a:xfrm flipH="1">
              <a:off x="2393656" y="973614"/>
              <a:ext cx="165265" cy="18218"/>
            </a:xfrm>
            <a:custGeom>
              <a:avLst/>
              <a:gdLst/>
              <a:ahLst/>
              <a:cxnLst/>
              <a:rect l="l" t="t" r="r" b="b"/>
              <a:pathLst>
                <a:path w="4155" h="458" extrusionOk="0">
                  <a:moveTo>
                    <a:pt x="4154" y="1"/>
                  </a:moveTo>
                  <a:cubicBezTo>
                    <a:pt x="2775" y="40"/>
                    <a:pt x="1412" y="97"/>
                    <a:pt x="434" y="97"/>
                  </a:cubicBezTo>
                  <a:cubicBezTo>
                    <a:pt x="279" y="97"/>
                    <a:pt x="134" y="95"/>
                    <a:pt x="0" y="92"/>
                  </a:cubicBezTo>
                  <a:lnTo>
                    <a:pt x="0" y="92"/>
                  </a:lnTo>
                  <a:cubicBezTo>
                    <a:pt x="160" y="229"/>
                    <a:pt x="365" y="343"/>
                    <a:pt x="571" y="435"/>
                  </a:cubicBezTo>
                  <a:cubicBezTo>
                    <a:pt x="818" y="428"/>
                    <a:pt x="1081" y="425"/>
                    <a:pt x="1355" y="425"/>
                  </a:cubicBezTo>
                  <a:cubicBezTo>
                    <a:pt x="2017" y="425"/>
                    <a:pt x="2743" y="441"/>
                    <a:pt x="3469" y="457"/>
                  </a:cubicBezTo>
                  <a:cubicBezTo>
                    <a:pt x="3721" y="320"/>
                    <a:pt x="3949" y="184"/>
                    <a:pt x="4154" y="1"/>
                  </a:cubicBezTo>
                  <a:close/>
                </a:path>
              </a:pathLst>
            </a:custGeom>
            <a:solidFill>
              <a:srgbClr val="A2ABD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17" name="Google Shape;2017;p24"/>
            <p:cNvSpPr/>
            <p:nvPr/>
          </p:nvSpPr>
          <p:spPr>
            <a:xfrm flipH="1">
              <a:off x="2393656" y="973614"/>
              <a:ext cx="165265" cy="18218"/>
            </a:xfrm>
            <a:custGeom>
              <a:avLst/>
              <a:gdLst/>
              <a:ahLst/>
              <a:cxnLst/>
              <a:rect l="l" t="t" r="r" b="b"/>
              <a:pathLst>
                <a:path w="4155" h="458" extrusionOk="0">
                  <a:moveTo>
                    <a:pt x="4154" y="1"/>
                  </a:moveTo>
                  <a:cubicBezTo>
                    <a:pt x="2775" y="40"/>
                    <a:pt x="1412" y="97"/>
                    <a:pt x="434" y="97"/>
                  </a:cubicBezTo>
                  <a:cubicBezTo>
                    <a:pt x="279" y="97"/>
                    <a:pt x="134" y="95"/>
                    <a:pt x="0" y="92"/>
                  </a:cubicBezTo>
                  <a:lnTo>
                    <a:pt x="0" y="92"/>
                  </a:lnTo>
                  <a:cubicBezTo>
                    <a:pt x="160" y="229"/>
                    <a:pt x="365" y="343"/>
                    <a:pt x="571" y="435"/>
                  </a:cubicBezTo>
                  <a:cubicBezTo>
                    <a:pt x="818" y="428"/>
                    <a:pt x="1081" y="425"/>
                    <a:pt x="1355" y="425"/>
                  </a:cubicBezTo>
                  <a:cubicBezTo>
                    <a:pt x="2017" y="425"/>
                    <a:pt x="2743" y="441"/>
                    <a:pt x="3469" y="457"/>
                  </a:cubicBezTo>
                  <a:cubicBezTo>
                    <a:pt x="3721" y="320"/>
                    <a:pt x="3949" y="184"/>
                    <a:pt x="4154" y="1"/>
                  </a:cubicBezTo>
                  <a:close/>
                </a:path>
              </a:pathLst>
            </a:custGeom>
            <a:solidFill>
              <a:srgbClr val="6E7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18" name="Google Shape;2018;p24"/>
            <p:cNvSpPr/>
            <p:nvPr/>
          </p:nvSpPr>
          <p:spPr>
            <a:xfrm flipH="1">
              <a:off x="4282968" y="1479783"/>
              <a:ext cx="49957" cy="67144"/>
            </a:xfrm>
            <a:custGeom>
              <a:avLst/>
              <a:gdLst/>
              <a:ahLst/>
              <a:cxnLst/>
              <a:rect l="l" t="t" r="r" b="b"/>
              <a:pathLst>
                <a:path w="1256" h="1688" extrusionOk="0">
                  <a:moveTo>
                    <a:pt x="484" y="0"/>
                  </a:moveTo>
                  <a:cubicBezTo>
                    <a:pt x="368" y="0"/>
                    <a:pt x="253" y="29"/>
                    <a:pt x="137" y="58"/>
                  </a:cubicBezTo>
                  <a:cubicBezTo>
                    <a:pt x="0" y="81"/>
                    <a:pt x="46" y="218"/>
                    <a:pt x="115" y="263"/>
                  </a:cubicBezTo>
                  <a:cubicBezTo>
                    <a:pt x="137" y="263"/>
                    <a:pt x="137" y="286"/>
                    <a:pt x="160" y="309"/>
                  </a:cubicBezTo>
                  <a:cubicBezTo>
                    <a:pt x="457" y="492"/>
                    <a:pt x="617" y="788"/>
                    <a:pt x="822" y="1062"/>
                  </a:cubicBezTo>
                  <a:lnTo>
                    <a:pt x="799" y="1062"/>
                  </a:lnTo>
                  <a:cubicBezTo>
                    <a:pt x="776" y="1085"/>
                    <a:pt x="754" y="1108"/>
                    <a:pt x="731" y="1131"/>
                  </a:cubicBezTo>
                  <a:cubicBezTo>
                    <a:pt x="548" y="1245"/>
                    <a:pt x="388" y="1450"/>
                    <a:pt x="525" y="1610"/>
                  </a:cubicBezTo>
                  <a:cubicBezTo>
                    <a:pt x="542" y="1662"/>
                    <a:pt x="598" y="1687"/>
                    <a:pt x="654" y="1687"/>
                  </a:cubicBezTo>
                  <a:cubicBezTo>
                    <a:pt x="672" y="1687"/>
                    <a:pt x="691" y="1684"/>
                    <a:pt x="708" y="1679"/>
                  </a:cubicBezTo>
                  <a:cubicBezTo>
                    <a:pt x="913" y="1633"/>
                    <a:pt x="1050" y="1450"/>
                    <a:pt x="1142" y="1291"/>
                  </a:cubicBezTo>
                  <a:cubicBezTo>
                    <a:pt x="1164" y="1268"/>
                    <a:pt x="1164" y="1245"/>
                    <a:pt x="1164" y="1222"/>
                  </a:cubicBezTo>
                  <a:cubicBezTo>
                    <a:pt x="1256" y="1176"/>
                    <a:pt x="1256" y="1062"/>
                    <a:pt x="1187" y="994"/>
                  </a:cubicBezTo>
                  <a:cubicBezTo>
                    <a:pt x="936" y="766"/>
                    <a:pt x="731" y="469"/>
                    <a:pt x="457" y="263"/>
                  </a:cubicBezTo>
                  <a:lnTo>
                    <a:pt x="525" y="263"/>
                  </a:lnTo>
                  <a:cubicBezTo>
                    <a:pt x="594" y="286"/>
                    <a:pt x="617" y="332"/>
                    <a:pt x="662" y="378"/>
                  </a:cubicBezTo>
                  <a:cubicBezTo>
                    <a:pt x="662" y="400"/>
                    <a:pt x="708" y="446"/>
                    <a:pt x="776" y="446"/>
                  </a:cubicBezTo>
                  <a:cubicBezTo>
                    <a:pt x="845" y="446"/>
                    <a:pt x="936" y="423"/>
                    <a:pt x="959" y="355"/>
                  </a:cubicBezTo>
                  <a:cubicBezTo>
                    <a:pt x="1005" y="195"/>
                    <a:pt x="799" y="81"/>
                    <a:pt x="685" y="35"/>
                  </a:cubicBezTo>
                  <a:cubicBezTo>
                    <a:pt x="618" y="10"/>
                    <a:pt x="551" y="0"/>
                    <a:pt x="484"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19" name="Google Shape;2019;p24"/>
            <p:cNvSpPr/>
            <p:nvPr/>
          </p:nvSpPr>
          <p:spPr>
            <a:xfrm flipH="1">
              <a:off x="4269325" y="1700787"/>
              <a:ext cx="52702" cy="55848"/>
            </a:xfrm>
            <a:custGeom>
              <a:avLst/>
              <a:gdLst/>
              <a:ahLst/>
              <a:cxnLst/>
              <a:rect l="l" t="t" r="r" b="b"/>
              <a:pathLst>
                <a:path w="1325" h="1404" extrusionOk="0">
                  <a:moveTo>
                    <a:pt x="460" y="0"/>
                  </a:moveTo>
                  <a:cubicBezTo>
                    <a:pt x="443" y="0"/>
                    <a:pt x="426" y="1"/>
                    <a:pt x="411" y="3"/>
                  </a:cubicBezTo>
                  <a:cubicBezTo>
                    <a:pt x="297" y="26"/>
                    <a:pt x="206" y="71"/>
                    <a:pt x="137" y="163"/>
                  </a:cubicBezTo>
                  <a:cubicBezTo>
                    <a:pt x="69" y="231"/>
                    <a:pt x="0" y="345"/>
                    <a:pt x="69" y="437"/>
                  </a:cubicBezTo>
                  <a:cubicBezTo>
                    <a:pt x="92" y="459"/>
                    <a:pt x="137" y="482"/>
                    <a:pt x="160" y="482"/>
                  </a:cubicBezTo>
                  <a:cubicBezTo>
                    <a:pt x="160" y="505"/>
                    <a:pt x="183" y="528"/>
                    <a:pt x="206" y="528"/>
                  </a:cubicBezTo>
                  <a:cubicBezTo>
                    <a:pt x="343" y="596"/>
                    <a:pt x="457" y="665"/>
                    <a:pt x="571" y="711"/>
                  </a:cubicBezTo>
                  <a:cubicBezTo>
                    <a:pt x="594" y="733"/>
                    <a:pt x="639" y="756"/>
                    <a:pt x="685" y="779"/>
                  </a:cubicBezTo>
                  <a:lnTo>
                    <a:pt x="662" y="779"/>
                  </a:lnTo>
                  <a:cubicBezTo>
                    <a:pt x="617" y="825"/>
                    <a:pt x="571" y="870"/>
                    <a:pt x="548" y="939"/>
                  </a:cubicBezTo>
                  <a:cubicBezTo>
                    <a:pt x="480" y="1099"/>
                    <a:pt x="502" y="1327"/>
                    <a:pt x="685" y="1395"/>
                  </a:cubicBezTo>
                  <a:cubicBezTo>
                    <a:pt x="704" y="1401"/>
                    <a:pt x="724" y="1403"/>
                    <a:pt x="745" y="1403"/>
                  </a:cubicBezTo>
                  <a:cubicBezTo>
                    <a:pt x="898" y="1403"/>
                    <a:pt x="1084" y="1267"/>
                    <a:pt x="1164" y="1167"/>
                  </a:cubicBezTo>
                  <a:cubicBezTo>
                    <a:pt x="1256" y="1053"/>
                    <a:pt x="1324" y="847"/>
                    <a:pt x="1187" y="733"/>
                  </a:cubicBezTo>
                  <a:cubicBezTo>
                    <a:pt x="1164" y="733"/>
                    <a:pt x="1142" y="711"/>
                    <a:pt x="1119" y="711"/>
                  </a:cubicBezTo>
                  <a:cubicBezTo>
                    <a:pt x="1096" y="642"/>
                    <a:pt x="1073" y="596"/>
                    <a:pt x="982" y="574"/>
                  </a:cubicBezTo>
                  <a:cubicBezTo>
                    <a:pt x="868" y="528"/>
                    <a:pt x="754" y="482"/>
                    <a:pt x="639" y="437"/>
                  </a:cubicBezTo>
                  <a:lnTo>
                    <a:pt x="639" y="437"/>
                  </a:lnTo>
                  <a:cubicBezTo>
                    <a:pt x="656" y="441"/>
                    <a:pt x="672" y="443"/>
                    <a:pt x="689" y="443"/>
                  </a:cubicBezTo>
                  <a:cubicBezTo>
                    <a:pt x="768" y="443"/>
                    <a:pt x="849" y="402"/>
                    <a:pt x="868" y="345"/>
                  </a:cubicBezTo>
                  <a:cubicBezTo>
                    <a:pt x="930" y="115"/>
                    <a:pt x="648" y="0"/>
                    <a:pt x="460"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20" name="Google Shape;2020;p24"/>
            <p:cNvSpPr/>
            <p:nvPr/>
          </p:nvSpPr>
          <p:spPr>
            <a:xfrm flipH="1">
              <a:off x="3740954" y="1437579"/>
              <a:ext cx="325956" cy="178004"/>
            </a:xfrm>
            <a:custGeom>
              <a:avLst/>
              <a:gdLst/>
              <a:ahLst/>
              <a:cxnLst/>
              <a:rect l="l" t="t" r="r" b="b"/>
              <a:pathLst>
                <a:path w="8195" h="4475" extrusionOk="0">
                  <a:moveTo>
                    <a:pt x="8149" y="1"/>
                  </a:moveTo>
                  <a:cubicBezTo>
                    <a:pt x="6848" y="982"/>
                    <a:pt x="4611" y="1849"/>
                    <a:pt x="2443" y="2534"/>
                  </a:cubicBezTo>
                  <a:cubicBezTo>
                    <a:pt x="1849" y="3402"/>
                    <a:pt x="1005" y="4086"/>
                    <a:pt x="0" y="4474"/>
                  </a:cubicBezTo>
                  <a:cubicBezTo>
                    <a:pt x="2351" y="3995"/>
                    <a:pt x="5067" y="3242"/>
                    <a:pt x="6368" y="2169"/>
                  </a:cubicBezTo>
                  <a:cubicBezTo>
                    <a:pt x="7145" y="1530"/>
                    <a:pt x="7738" y="1119"/>
                    <a:pt x="8194" y="936"/>
                  </a:cubicBezTo>
                  <a:cubicBezTo>
                    <a:pt x="8194" y="617"/>
                    <a:pt x="8194" y="320"/>
                    <a:pt x="8149" y="1"/>
                  </a:cubicBezTo>
                  <a:close/>
                </a:path>
              </a:pathLst>
            </a:custGeom>
            <a:solidFill>
              <a:srgbClr val="3833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21" name="Google Shape;2021;p24"/>
            <p:cNvSpPr/>
            <p:nvPr/>
          </p:nvSpPr>
          <p:spPr>
            <a:xfrm flipH="1">
              <a:off x="3836295" y="1236026"/>
              <a:ext cx="138019" cy="134408"/>
            </a:xfrm>
            <a:custGeom>
              <a:avLst/>
              <a:gdLst/>
              <a:ahLst/>
              <a:cxnLst/>
              <a:rect l="l" t="t" r="r" b="b"/>
              <a:pathLst>
                <a:path w="3470" h="3379" extrusionOk="0">
                  <a:moveTo>
                    <a:pt x="1872" y="0"/>
                  </a:moveTo>
                  <a:cubicBezTo>
                    <a:pt x="1644" y="457"/>
                    <a:pt x="1096" y="1096"/>
                    <a:pt x="0" y="1804"/>
                  </a:cubicBezTo>
                  <a:cubicBezTo>
                    <a:pt x="343" y="2283"/>
                    <a:pt x="617" y="2808"/>
                    <a:pt x="776" y="3379"/>
                  </a:cubicBezTo>
                  <a:cubicBezTo>
                    <a:pt x="2214" y="2511"/>
                    <a:pt x="3036" y="1575"/>
                    <a:pt x="3470" y="891"/>
                  </a:cubicBezTo>
                  <a:cubicBezTo>
                    <a:pt x="2968" y="525"/>
                    <a:pt x="2443" y="229"/>
                    <a:pt x="1872" y="0"/>
                  </a:cubicBezTo>
                  <a:close/>
                </a:path>
              </a:pathLst>
            </a:custGeom>
            <a:solidFill>
              <a:srgbClr val="3833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22" name="Google Shape;2022;p24"/>
            <p:cNvSpPr/>
            <p:nvPr/>
          </p:nvSpPr>
          <p:spPr>
            <a:xfrm flipH="1">
              <a:off x="3912544" y="1219877"/>
              <a:ext cx="158901" cy="53421"/>
            </a:xfrm>
            <a:custGeom>
              <a:avLst/>
              <a:gdLst/>
              <a:ahLst/>
              <a:cxnLst/>
              <a:rect l="l" t="t" r="r" b="b"/>
              <a:pathLst>
                <a:path w="3995" h="1343" extrusionOk="0">
                  <a:moveTo>
                    <a:pt x="2113" y="0"/>
                  </a:moveTo>
                  <a:cubicBezTo>
                    <a:pt x="1401" y="0"/>
                    <a:pt x="685" y="120"/>
                    <a:pt x="0" y="361"/>
                  </a:cubicBezTo>
                  <a:cubicBezTo>
                    <a:pt x="616" y="589"/>
                    <a:pt x="1187" y="931"/>
                    <a:pt x="1644" y="1342"/>
                  </a:cubicBezTo>
                  <a:cubicBezTo>
                    <a:pt x="2602" y="1046"/>
                    <a:pt x="3470" y="703"/>
                    <a:pt x="3995" y="292"/>
                  </a:cubicBezTo>
                  <a:cubicBezTo>
                    <a:pt x="3389" y="98"/>
                    <a:pt x="2753" y="0"/>
                    <a:pt x="2113" y="0"/>
                  </a:cubicBezTo>
                  <a:close/>
                </a:path>
              </a:pathLst>
            </a:custGeom>
            <a:solidFill>
              <a:srgbClr val="3833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23" name="Google Shape;2023;p24"/>
            <p:cNvSpPr/>
            <p:nvPr/>
          </p:nvSpPr>
          <p:spPr>
            <a:xfrm flipH="1">
              <a:off x="3752767" y="1300506"/>
              <a:ext cx="190681" cy="182499"/>
            </a:xfrm>
            <a:custGeom>
              <a:avLst/>
              <a:gdLst/>
              <a:ahLst/>
              <a:cxnLst/>
              <a:rect l="l" t="t" r="r" b="b"/>
              <a:pathLst>
                <a:path w="4794" h="4588" extrusionOk="0">
                  <a:moveTo>
                    <a:pt x="3447" y="0"/>
                  </a:moveTo>
                  <a:cubicBezTo>
                    <a:pt x="3264" y="1415"/>
                    <a:pt x="1872" y="2579"/>
                    <a:pt x="206" y="3424"/>
                  </a:cubicBezTo>
                  <a:cubicBezTo>
                    <a:pt x="183" y="3698"/>
                    <a:pt x="160" y="3994"/>
                    <a:pt x="92" y="4291"/>
                  </a:cubicBezTo>
                  <a:cubicBezTo>
                    <a:pt x="69" y="4382"/>
                    <a:pt x="23" y="4497"/>
                    <a:pt x="0" y="4588"/>
                  </a:cubicBezTo>
                  <a:cubicBezTo>
                    <a:pt x="388" y="4451"/>
                    <a:pt x="754" y="4314"/>
                    <a:pt x="1119" y="4177"/>
                  </a:cubicBezTo>
                  <a:cubicBezTo>
                    <a:pt x="2603" y="3538"/>
                    <a:pt x="3881" y="2808"/>
                    <a:pt x="4794" y="2260"/>
                  </a:cubicBezTo>
                  <a:cubicBezTo>
                    <a:pt x="4543" y="1552"/>
                    <a:pt x="4200" y="867"/>
                    <a:pt x="3698" y="251"/>
                  </a:cubicBezTo>
                  <a:cubicBezTo>
                    <a:pt x="3630" y="160"/>
                    <a:pt x="3538" y="91"/>
                    <a:pt x="3447" y="0"/>
                  </a:cubicBezTo>
                  <a:close/>
                </a:path>
              </a:pathLst>
            </a:custGeom>
            <a:solidFill>
              <a:srgbClr val="3833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24" name="Google Shape;2024;p24"/>
            <p:cNvSpPr/>
            <p:nvPr/>
          </p:nvSpPr>
          <p:spPr>
            <a:xfrm flipH="1">
              <a:off x="3799980" y="1627357"/>
              <a:ext cx="225166" cy="86277"/>
            </a:xfrm>
            <a:custGeom>
              <a:avLst/>
              <a:gdLst/>
              <a:ahLst/>
              <a:cxnLst/>
              <a:rect l="l" t="t" r="r" b="b"/>
              <a:pathLst>
                <a:path w="5661" h="2169" extrusionOk="0">
                  <a:moveTo>
                    <a:pt x="5661" y="0"/>
                  </a:moveTo>
                  <a:lnTo>
                    <a:pt x="5661" y="0"/>
                  </a:lnTo>
                  <a:cubicBezTo>
                    <a:pt x="4976" y="297"/>
                    <a:pt x="4040" y="685"/>
                    <a:pt x="2922" y="1096"/>
                  </a:cubicBezTo>
                  <a:cubicBezTo>
                    <a:pt x="1849" y="1507"/>
                    <a:pt x="822" y="1849"/>
                    <a:pt x="0" y="2100"/>
                  </a:cubicBezTo>
                  <a:cubicBezTo>
                    <a:pt x="305" y="2146"/>
                    <a:pt x="613" y="2169"/>
                    <a:pt x="922" y="2169"/>
                  </a:cubicBezTo>
                  <a:cubicBezTo>
                    <a:pt x="2304" y="2169"/>
                    <a:pt x="3701" y="1709"/>
                    <a:pt x="4839" y="776"/>
                  </a:cubicBezTo>
                  <a:cubicBezTo>
                    <a:pt x="5159" y="548"/>
                    <a:pt x="5410" y="274"/>
                    <a:pt x="5661" y="0"/>
                  </a:cubicBezTo>
                  <a:close/>
                </a:path>
              </a:pathLst>
            </a:custGeom>
            <a:solidFill>
              <a:srgbClr val="3833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25" name="Google Shape;2025;p24"/>
            <p:cNvSpPr/>
            <p:nvPr/>
          </p:nvSpPr>
          <p:spPr>
            <a:xfrm flipH="1">
              <a:off x="3749108" y="1528391"/>
              <a:ext cx="399540" cy="172515"/>
            </a:xfrm>
            <a:custGeom>
              <a:avLst/>
              <a:gdLst/>
              <a:ahLst/>
              <a:cxnLst/>
              <a:rect l="l" t="t" r="r" b="b"/>
              <a:pathLst>
                <a:path w="10045" h="4337" extrusionOk="0">
                  <a:moveTo>
                    <a:pt x="10044" y="0"/>
                  </a:moveTo>
                  <a:cubicBezTo>
                    <a:pt x="8432" y="1090"/>
                    <a:pt x="4832" y="3242"/>
                    <a:pt x="2031" y="3242"/>
                  </a:cubicBezTo>
                  <a:cubicBezTo>
                    <a:pt x="2016" y="3242"/>
                    <a:pt x="2001" y="3241"/>
                    <a:pt x="1987" y="3241"/>
                  </a:cubicBezTo>
                  <a:cubicBezTo>
                    <a:pt x="1165" y="3241"/>
                    <a:pt x="526" y="3219"/>
                    <a:pt x="1" y="3196"/>
                  </a:cubicBezTo>
                  <a:lnTo>
                    <a:pt x="1" y="3196"/>
                  </a:lnTo>
                  <a:cubicBezTo>
                    <a:pt x="617" y="3698"/>
                    <a:pt x="1302" y="4086"/>
                    <a:pt x="2032" y="4337"/>
                  </a:cubicBezTo>
                  <a:cubicBezTo>
                    <a:pt x="3585" y="3972"/>
                    <a:pt x="7168" y="2830"/>
                    <a:pt x="8948" y="2260"/>
                  </a:cubicBezTo>
                  <a:cubicBezTo>
                    <a:pt x="9473" y="1575"/>
                    <a:pt x="9839" y="799"/>
                    <a:pt x="10044" y="0"/>
                  </a:cubicBezTo>
                  <a:close/>
                </a:path>
              </a:pathLst>
            </a:custGeom>
            <a:solidFill>
              <a:srgbClr val="3833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26" name="Google Shape;2026;p24"/>
            <p:cNvSpPr/>
            <p:nvPr/>
          </p:nvSpPr>
          <p:spPr>
            <a:xfrm flipH="1">
              <a:off x="3806305" y="1271428"/>
              <a:ext cx="137144" cy="165276"/>
            </a:xfrm>
            <a:custGeom>
              <a:avLst/>
              <a:gdLst/>
              <a:ahLst/>
              <a:cxnLst/>
              <a:rect l="l" t="t" r="r" b="b"/>
              <a:pathLst>
                <a:path w="3448" h="4155" extrusionOk="0">
                  <a:moveTo>
                    <a:pt x="2694" y="1"/>
                  </a:moveTo>
                  <a:cubicBezTo>
                    <a:pt x="2260" y="685"/>
                    <a:pt x="1438" y="1621"/>
                    <a:pt x="0" y="2489"/>
                  </a:cubicBezTo>
                  <a:cubicBezTo>
                    <a:pt x="160" y="3014"/>
                    <a:pt x="229" y="3584"/>
                    <a:pt x="206" y="4155"/>
                  </a:cubicBezTo>
                  <a:cubicBezTo>
                    <a:pt x="1872" y="3310"/>
                    <a:pt x="3264" y="2146"/>
                    <a:pt x="3447" y="731"/>
                  </a:cubicBezTo>
                  <a:cubicBezTo>
                    <a:pt x="3219" y="457"/>
                    <a:pt x="2968" y="229"/>
                    <a:pt x="2694" y="1"/>
                  </a:cubicBezTo>
                  <a:close/>
                </a:path>
              </a:pathLst>
            </a:custGeom>
            <a:solidFill>
              <a:srgbClr val="44207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27" name="Google Shape;2027;p24"/>
            <p:cNvSpPr/>
            <p:nvPr/>
          </p:nvSpPr>
          <p:spPr>
            <a:xfrm flipH="1">
              <a:off x="3750023" y="1390363"/>
              <a:ext cx="148957" cy="76333"/>
            </a:xfrm>
            <a:custGeom>
              <a:avLst/>
              <a:gdLst/>
              <a:ahLst/>
              <a:cxnLst/>
              <a:rect l="l" t="t" r="r" b="b"/>
              <a:pathLst>
                <a:path w="3745" h="1919" extrusionOk="0">
                  <a:moveTo>
                    <a:pt x="3676" y="1"/>
                  </a:moveTo>
                  <a:cubicBezTo>
                    <a:pt x="2763" y="549"/>
                    <a:pt x="1485" y="1279"/>
                    <a:pt x="1" y="1918"/>
                  </a:cubicBezTo>
                  <a:cubicBezTo>
                    <a:pt x="2078" y="1096"/>
                    <a:pt x="3242" y="503"/>
                    <a:pt x="3744" y="229"/>
                  </a:cubicBezTo>
                  <a:cubicBezTo>
                    <a:pt x="3721" y="160"/>
                    <a:pt x="3699" y="69"/>
                    <a:pt x="3676" y="1"/>
                  </a:cubicBezTo>
                  <a:close/>
                </a:path>
              </a:pathLst>
            </a:custGeom>
            <a:solidFill>
              <a:srgbClr val="0074B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28" name="Google Shape;2028;p24"/>
            <p:cNvSpPr/>
            <p:nvPr/>
          </p:nvSpPr>
          <p:spPr>
            <a:xfrm flipH="1">
              <a:off x="3742784" y="1431215"/>
              <a:ext cx="226996" cy="107200"/>
            </a:xfrm>
            <a:custGeom>
              <a:avLst/>
              <a:gdLst/>
              <a:ahLst/>
              <a:cxnLst/>
              <a:rect l="l" t="t" r="r" b="b"/>
              <a:pathLst>
                <a:path w="5707" h="2695" extrusionOk="0">
                  <a:moveTo>
                    <a:pt x="5684" y="1"/>
                  </a:moveTo>
                  <a:cubicBezTo>
                    <a:pt x="4703" y="412"/>
                    <a:pt x="2397" y="1439"/>
                    <a:pt x="229" y="2352"/>
                  </a:cubicBezTo>
                  <a:cubicBezTo>
                    <a:pt x="160" y="2466"/>
                    <a:pt x="92" y="2580"/>
                    <a:pt x="1" y="2694"/>
                  </a:cubicBezTo>
                  <a:cubicBezTo>
                    <a:pt x="2169" y="2009"/>
                    <a:pt x="4406" y="1119"/>
                    <a:pt x="5707" y="161"/>
                  </a:cubicBezTo>
                  <a:cubicBezTo>
                    <a:pt x="5707" y="115"/>
                    <a:pt x="5684" y="46"/>
                    <a:pt x="5684" y="1"/>
                  </a:cubicBezTo>
                  <a:close/>
                </a:path>
              </a:pathLst>
            </a:custGeom>
            <a:solidFill>
              <a:srgbClr val="0074B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29" name="Google Shape;2029;p24"/>
            <p:cNvSpPr/>
            <p:nvPr/>
          </p:nvSpPr>
          <p:spPr>
            <a:xfrm flipH="1">
              <a:off x="3740954" y="1474811"/>
              <a:ext cx="429451" cy="182539"/>
            </a:xfrm>
            <a:custGeom>
              <a:avLst/>
              <a:gdLst/>
              <a:ahLst/>
              <a:cxnLst/>
              <a:rect l="l" t="t" r="r" b="b"/>
              <a:pathLst>
                <a:path w="10797" h="4589" extrusionOk="0">
                  <a:moveTo>
                    <a:pt x="10796" y="0"/>
                  </a:moveTo>
                  <a:lnTo>
                    <a:pt x="10796" y="0"/>
                  </a:lnTo>
                  <a:cubicBezTo>
                    <a:pt x="10340" y="183"/>
                    <a:pt x="9747" y="594"/>
                    <a:pt x="8970" y="1233"/>
                  </a:cubicBezTo>
                  <a:cubicBezTo>
                    <a:pt x="7669" y="2306"/>
                    <a:pt x="4953" y="3059"/>
                    <a:pt x="2602" y="3538"/>
                  </a:cubicBezTo>
                  <a:cubicBezTo>
                    <a:pt x="1986" y="3767"/>
                    <a:pt x="1347" y="3904"/>
                    <a:pt x="662" y="3904"/>
                  </a:cubicBezTo>
                  <a:cubicBezTo>
                    <a:pt x="411" y="3926"/>
                    <a:pt x="206" y="3972"/>
                    <a:pt x="0" y="3995"/>
                  </a:cubicBezTo>
                  <a:cubicBezTo>
                    <a:pt x="160" y="4200"/>
                    <a:pt x="343" y="4383"/>
                    <a:pt x="548" y="4543"/>
                  </a:cubicBezTo>
                  <a:cubicBezTo>
                    <a:pt x="1073" y="4566"/>
                    <a:pt x="1712" y="4588"/>
                    <a:pt x="2534" y="4588"/>
                  </a:cubicBezTo>
                  <a:cubicBezTo>
                    <a:pt x="2548" y="4588"/>
                    <a:pt x="2563" y="4589"/>
                    <a:pt x="2578" y="4589"/>
                  </a:cubicBezTo>
                  <a:cubicBezTo>
                    <a:pt x="5379" y="4589"/>
                    <a:pt x="8979" y="2437"/>
                    <a:pt x="10591" y="1347"/>
                  </a:cubicBezTo>
                  <a:cubicBezTo>
                    <a:pt x="10705" y="891"/>
                    <a:pt x="10774" y="457"/>
                    <a:pt x="10796" y="0"/>
                  </a:cubicBezTo>
                  <a:close/>
                </a:path>
              </a:pathLst>
            </a:custGeom>
            <a:solidFill>
              <a:srgbClr val="44207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30" name="Google Shape;2030;p24"/>
            <p:cNvSpPr/>
            <p:nvPr/>
          </p:nvSpPr>
          <p:spPr>
            <a:xfrm flipH="1">
              <a:off x="3899816" y="1231492"/>
              <a:ext cx="106279" cy="76293"/>
            </a:xfrm>
            <a:custGeom>
              <a:avLst/>
              <a:gdLst/>
              <a:ahLst/>
              <a:cxnLst/>
              <a:rect l="l" t="t" r="r" b="b"/>
              <a:pathLst>
                <a:path w="2672" h="1918" extrusionOk="0">
                  <a:moveTo>
                    <a:pt x="2352" y="0"/>
                  </a:moveTo>
                  <a:cubicBezTo>
                    <a:pt x="1827" y="411"/>
                    <a:pt x="959" y="754"/>
                    <a:pt x="1" y="1050"/>
                  </a:cubicBezTo>
                  <a:cubicBezTo>
                    <a:pt x="297" y="1301"/>
                    <a:pt x="571" y="1598"/>
                    <a:pt x="799" y="1918"/>
                  </a:cubicBezTo>
                  <a:cubicBezTo>
                    <a:pt x="1895" y="1210"/>
                    <a:pt x="2443" y="571"/>
                    <a:pt x="2671" y="114"/>
                  </a:cubicBezTo>
                  <a:cubicBezTo>
                    <a:pt x="2580" y="92"/>
                    <a:pt x="2466" y="46"/>
                    <a:pt x="2352" y="0"/>
                  </a:cubicBezTo>
                  <a:close/>
                </a:path>
              </a:pathLst>
            </a:custGeom>
            <a:solidFill>
              <a:srgbClr val="44207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31" name="Google Shape;2031;p24"/>
            <p:cNvSpPr/>
            <p:nvPr/>
          </p:nvSpPr>
          <p:spPr>
            <a:xfrm flipH="1">
              <a:off x="3792701" y="1618248"/>
              <a:ext cx="275124" cy="92682"/>
            </a:xfrm>
            <a:custGeom>
              <a:avLst/>
              <a:gdLst/>
              <a:ahLst/>
              <a:cxnLst/>
              <a:rect l="l" t="t" r="r" b="b"/>
              <a:pathLst>
                <a:path w="6917" h="2330" extrusionOk="0">
                  <a:moveTo>
                    <a:pt x="6916" y="1"/>
                  </a:moveTo>
                  <a:lnTo>
                    <a:pt x="6916" y="1"/>
                  </a:lnTo>
                  <a:cubicBezTo>
                    <a:pt x="5136" y="571"/>
                    <a:pt x="1553" y="1713"/>
                    <a:pt x="0" y="2078"/>
                  </a:cubicBezTo>
                  <a:cubicBezTo>
                    <a:pt x="343" y="2192"/>
                    <a:pt x="708" y="2283"/>
                    <a:pt x="1073" y="2329"/>
                  </a:cubicBezTo>
                  <a:cubicBezTo>
                    <a:pt x="1895" y="2078"/>
                    <a:pt x="2922" y="1736"/>
                    <a:pt x="3995" y="1325"/>
                  </a:cubicBezTo>
                  <a:cubicBezTo>
                    <a:pt x="5113" y="914"/>
                    <a:pt x="6049" y="526"/>
                    <a:pt x="6734" y="229"/>
                  </a:cubicBezTo>
                  <a:cubicBezTo>
                    <a:pt x="6780" y="138"/>
                    <a:pt x="6848" y="69"/>
                    <a:pt x="6916" y="1"/>
                  </a:cubicBezTo>
                  <a:close/>
                </a:path>
              </a:pathLst>
            </a:custGeom>
            <a:solidFill>
              <a:srgbClr val="44207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32" name="Google Shape;2032;p24"/>
            <p:cNvSpPr/>
            <p:nvPr/>
          </p:nvSpPr>
          <p:spPr>
            <a:xfrm flipH="1">
              <a:off x="3898940" y="1466656"/>
              <a:ext cx="44508" cy="17263"/>
            </a:xfrm>
            <a:custGeom>
              <a:avLst/>
              <a:gdLst/>
              <a:ahLst/>
              <a:cxnLst/>
              <a:rect l="l" t="t" r="r" b="b"/>
              <a:pathLst>
                <a:path w="1119" h="434" extrusionOk="0">
                  <a:moveTo>
                    <a:pt x="1119" y="0"/>
                  </a:moveTo>
                  <a:lnTo>
                    <a:pt x="1119" y="0"/>
                  </a:lnTo>
                  <a:cubicBezTo>
                    <a:pt x="753" y="137"/>
                    <a:pt x="388" y="274"/>
                    <a:pt x="0" y="411"/>
                  </a:cubicBezTo>
                  <a:cubicBezTo>
                    <a:pt x="0" y="434"/>
                    <a:pt x="0" y="434"/>
                    <a:pt x="0" y="434"/>
                  </a:cubicBezTo>
                  <a:cubicBezTo>
                    <a:pt x="366" y="297"/>
                    <a:pt x="753" y="137"/>
                    <a:pt x="1119" y="0"/>
                  </a:cubicBezTo>
                  <a:close/>
                </a:path>
              </a:pathLst>
            </a:custGeom>
            <a:solidFill>
              <a:srgbClr val="0A477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33" name="Google Shape;2033;p24"/>
            <p:cNvSpPr/>
            <p:nvPr/>
          </p:nvSpPr>
          <p:spPr>
            <a:xfrm flipH="1">
              <a:off x="3743659" y="1399432"/>
              <a:ext cx="217052" cy="125339"/>
            </a:xfrm>
            <a:custGeom>
              <a:avLst/>
              <a:gdLst/>
              <a:ahLst/>
              <a:cxnLst/>
              <a:rect l="l" t="t" r="r" b="b"/>
              <a:pathLst>
                <a:path w="5457" h="3151" extrusionOk="0">
                  <a:moveTo>
                    <a:pt x="5296" y="1"/>
                  </a:moveTo>
                  <a:cubicBezTo>
                    <a:pt x="4794" y="275"/>
                    <a:pt x="3630" y="868"/>
                    <a:pt x="1553" y="1690"/>
                  </a:cubicBezTo>
                  <a:cubicBezTo>
                    <a:pt x="1188" y="1827"/>
                    <a:pt x="800" y="1987"/>
                    <a:pt x="434" y="2124"/>
                  </a:cubicBezTo>
                  <a:cubicBezTo>
                    <a:pt x="320" y="2489"/>
                    <a:pt x="183" y="2831"/>
                    <a:pt x="1" y="3151"/>
                  </a:cubicBezTo>
                  <a:cubicBezTo>
                    <a:pt x="2169" y="2238"/>
                    <a:pt x="4475" y="1211"/>
                    <a:pt x="5456" y="800"/>
                  </a:cubicBezTo>
                  <a:cubicBezTo>
                    <a:pt x="5410" y="526"/>
                    <a:pt x="5365" y="275"/>
                    <a:pt x="5296" y="1"/>
                  </a:cubicBezTo>
                  <a:close/>
                </a:path>
              </a:pathLst>
            </a:custGeom>
            <a:solidFill>
              <a:srgbClr val="0074B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34" name="Google Shape;2034;p24"/>
            <p:cNvSpPr/>
            <p:nvPr/>
          </p:nvSpPr>
          <p:spPr>
            <a:xfrm flipH="1">
              <a:off x="3743659" y="1399432"/>
              <a:ext cx="217052" cy="125339"/>
            </a:xfrm>
            <a:custGeom>
              <a:avLst/>
              <a:gdLst/>
              <a:ahLst/>
              <a:cxnLst/>
              <a:rect l="l" t="t" r="r" b="b"/>
              <a:pathLst>
                <a:path w="5457" h="3151" extrusionOk="0">
                  <a:moveTo>
                    <a:pt x="5296" y="1"/>
                  </a:moveTo>
                  <a:cubicBezTo>
                    <a:pt x="4794" y="275"/>
                    <a:pt x="3630" y="868"/>
                    <a:pt x="1553" y="1690"/>
                  </a:cubicBezTo>
                  <a:cubicBezTo>
                    <a:pt x="1188" y="1827"/>
                    <a:pt x="800" y="1987"/>
                    <a:pt x="434" y="2124"/>
                  </a:cubicBezTo>
                  <a:cubicBezTo>
                    <a:pt x="320" y="2489"/>
                    <a:pt x="183" y="2831"/>
                    <a:pt x="1" y="3151"/>
                  </a:cubicBezTo>
                  <a:cubicBezTo>
                    <a:pt x="2169" y="2238"/>
                    <a:pt x="4475" y="1211"/>
                    <a:pt x="5456" y="800"/>
                  </a:cubicBezTo>
                  <a:cubicBezTo>
                    <a:pt x="5410" y="526"/>
                    <a:pt x="5365" y="275"/>
                    <a:pt x="5296" y="1"/>
                  </a:cubicBezTo>
                  <a:close/>
                </a:path>
              </a:pathLst>
            </a:custGeom>
            <a:solidFill>
              <a:srgbClr val="0A477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35" name="Google Shape;2035;p24"/>
            <p:cNvSpPr/>
            <p:nvPr/>
          </p:nvSpPr>
          <p:spPr>
            <a:xfrm flipH="1">
              <a:off x="3969740" y="1538375"/>
              <a:ext cx="228826" cy="91727"/>
            </a:xfrm>
            <a:custGeom>
              <a:avLst/>
              <a:gdLst/>
              <a:ahLst/>
              <a:cxnLst/>
              <a:rect l="l" t="t" r="r" b="b"/>
              <a:pathLst>
                <a:path w="5753" h="2306" extrusionOk="0">
                  <a:moveTo>
                    <a:pt x="5753" y="0"/>
                  </a:moveTo>
                  <a:lnTo>
                    <a:pt x="5753" y="0"/>
                  </a:lnTo>
                  <a:cubicBezTo>
                    <a:pt x="5068" y="206"/>
                    <a:pt x="4360" y="411"/>
                    <a:pt x="3721" y="594"/>
                  </a:cubicBezTo>
                  <a:cubicBezTo>
                    <a:pt x="2694" y="982"/>
                    <a:pt x="1872" y="1301"/>
                    <a:pt x="1439" y="1415"/>
                  </a:cubicBezTo>
                  <a:cubicBezTo>
                    <a:pt x="1011" y="1512"/>
                    <a:pt x="683" y="1550"/>
                    <a:pt x="426" y="1550"/>
                  </a:cubicBezTo>
                  <a:cubicBezTo>
                    <a:pt x="257" y="1550"/>
                    <a:pt x="118" y="1534"/>
                    <a:pt x="1" y="1507"/>
                  </a:cubicBezTo>
                  <a:lnTo>
                    <a:pt x="1" y="1507"/>
                  </a:lnTo>
                  <a:cubicBezTo>
                    <a:pt x="137" y="1712"/>
                    <a:pt x="274" y="1918"/>
                    <a:pt x="434" y="2123"/>
                  </a:cubicBezTo>
                  <a:cubicBezTo>
                    <a:pt x="480" y="2169"/>
                    <a:pt x="503" y="2191"/>
                    <a:pt x="548" y="2237"/>
                  </a:cubicBezTo>
                  <a:cubicBezTo>
                    <a:pt x="822" y="2283"/>
                    <a:pt x="1096" y="2306"/>
                    <a:pt x="1370" y="2306"/>
                  </a:cubicBezTo>
                  <a:cubicBezTo>
                    <a:pt x="1941" y="2191"/>
                    <a:pt x="2625" y="2077"/>
                    <a:pt x="3310" y="1940"/>
                  </a:cubicBezTo>
                  <a:cubicBezTo>
                    <a:pt x="4315" y="1552"/>
                    <a:pt x="5159" y="868"/>
                    <a:pt x="5753" y="0"/>
                  </a:cubicBezTo>
                  <a:close/>
                </a:path>
              </a:pathLst>
            </a:custGeom>
            <a:solidFill>
              <a:srgbClr val="4949A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36" name="Google Shape;2036;p24"/>
            <p:cNvSpPr/>
            <p:nvPr/>
          </p:nvSpPr>
          <p:spPr>
            <a:xfrm flipH="1">
              <a:off x="4006055" y="1234197"/>
              <a:ext cx="177993" cy="80868"/>
            </a:xfrm>
            <a:custGeom>
              <a:avLst/>
              <a:gdLst/>
              <a:ahLst/>
              <a:cxnLst/>
              <a:rect l="l" t="t" r="r" b="b"/>
              <a:pathLst>
                <a:path w="4475" h="2033" extrusionOk="0">
                  <a:moveTo>
                    <a:pt x="2831" y="1"/>
                  </a:moveTo>
                  <a:cubicBezTo>
                    <a:pt x="2192" y="229"/>
                    <a:pt x="1553" y="571"/>
                    <a:pt x="982" y="1028"/>
                  </a:cubicBezTo>
                  <a:cubicBezTo>
                    <a:pt x="617" y="1325"/>
                    <a:pt x="275" y="1667"/>
                    <a:pt x="1" y="2032"/>
                  </a:cubicBezTo>
                  <a:lnTo>
                    <a:pt x="1" y="2032"/>
                  </a:lnTo>
                  <a:cubicBezTo>
                    <a:pt x="1347" y="1758"/>
                    <a:pt x="3037" y="1416"/>
                    <a:pt x="4475" y="982"/>
                  </a:cubicBezTo>
                  <a:cubicBezTo>
                    <a:pt x="4018" y="571"/>
                    <a:pt x="3447" y="229"/>
                    <a:pt x="2831" y="1"/>
                  </a:cubicBezTo>
                  <a:close/>
                </a:path>
              </a:pathLst>
            </a:custGeom>
            <a:solidFill>
              <a:srgbClr val="4949A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37" name="Google Shape;2037;p24"/>
            <p:cNvSpPr/>
            <p:nvPr/>
          </p:nvSpPr>
          <p:spPr>
            <a:xfrm flipH="1">
              <a:off x="3935255" y="1436664"/>
              <a:ext cx="300540" cy="90852"/>
            </a:xfrm>
            <a:custGeom>
              <a:avLst/>
              <a:gdLst/>
              <a:ahLst/>
              <a:cxnLst/>
              <a:rect l="l" t="t" r="r" b="b"/>
              <a:pathLst>
                <a:path w="7556" h="2284" extrusionOk="0">
                  <a:moveTo>
                    <a:pt x="7556" y="1"/>
                  </a:moveTo>
                  <a:lnTo>
                    <a:pt x="7556" y="1"/>
                  </a:lnTo>
                  <a:cubicBezTo>
                    <a:pt x="5547" y="1005"/>
                    <a:pt x="3151" y="1576"/>
                    <a:pt x="2055" y="1621"/>
                  </a:cubicBezTo>
                  <a:cubicBezTo>
                    <a:pt x="1972" y="1625"/>
                    <a:pt x="1892" y="1626"/>
                    <a:pt x="1814" y="1626"/>
                  </a:cubicBezTo>
                  <a:cubicBezTo>
                    <a:pt x="847" y="1626"/>
                    <a:pt x="297" y="1373"/>
                    <a:pt x="1" y="1119"/>
                  </a:cubicBezTo>
                  <a:lnTo>
                    <a:pt x="1" y="1119"/>
                  </a:lnTo>
                  <a:cubicBezTo>
                    <a:pt x="24" y="1507"/>
                    <a:pt x="69" y="1895"/>
                    <a:pt x="183" y="2283"/>
                  </a:cubicBezTo>
                  <a:cubicBezTo>
                    <a:pt x="708" y="2146"/>
                    <a:pt x="1484" y="2078"/>
                    <a:pt x="2626" y="2078"/>
                  </a:cubicBezTo>
                  <a:cubicBezTo>
                    <a:pt x="2673" y="2079"/>
                    <a:pt x="2721" y="2079"/>
                    <a:pt x="2768" y="2079"/>
                  </a:cubicBezTo>
                  <a:cubicBezTo>
                    <a:pt x="4229" y="2079"/>
                    <a:pt x="5707" y="1743"/>
                    <a:pt x="7099" y="1279"/>
                  </a:cubicBezTo>
                  <a:cubicBezTo>
                    <a:pt x="7191" y="1233"/>
                    <a:pt x="7259" y="1211"/>
                    <a:pt x="7350" y="1165"/>
                  </a:cubicBezTo>
                  <a:cubicBezTo>
                    <a:pt x="7373" y="1074"/>
                    <a:pt x="7419" y="959"/>
                    <a:pt x="7442" y="868"/>
                  </a:cubicBezTo>
                  <a:cubicBezTo>
                    <a:pt x="7510" y="571"/>
                    <a:pt x="7533" y="275"/>
                    <a:pt x="7556" y="1"/>
                  </a:cubicBezTo>
                  <a:close/>
                </a:path>
              </a:pathLst>
            </a:custGeom>
            <a:solidFill>
              <a:srgbClr val="4949A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38" name="Google Shape;2038;p24"/>
            <p:cNvSpPr/>
            <p:nvPr/>
          </p:nvSpPr>
          <p:spPr>
            <a:xfrm flipH="1">
              <a:off x="3943409" y="1307745"/>
              <a:ext cx="292386" cy="145307"/>
            </a:xfrm>
            <a:custGeom>
              <a:avLst/>
              <a:gdLst/>
              <a:ahLst/>
              <a:cxnLst/>
              <a:rect l="l" t="t" r="r" b="b"/>
              <a:pathLst>
                <a:path w="7351" h="3653" extrusionOk="0">
                  <a:moveTo>
                    <a:pt x="6574" y="1"/>
                  </a:moveTo>
                  <a:cubicBezTo>
                    <a:pt x="6095" y="275"/>
                    <a:pt x="5524" y="594"/>
                    <a:pt x="4840" y="914"/>
                  </a:cubicBezTo>
                  <a:cubicBezTo>
                    <a:pt x="3365" y="1567"/>
                    <a:pt x="2185" y="1790"/>
                    <a:pt x="1283" y="1790"/>
                  </a:cubicBezTo>
                  <a:cubicBezTo>
                    <a:pt x="956" y="1790"/>
                    <a:pt x="666" y="1761"/>
                    <a:pt x="412" y="1713"/>
                  </a:cubicBezTo>
                  <a:cubicBezTo>
                    <a:pt x="183" y="2329"/>
                    <a:pt x="24" y="2991"/>
                    <a:pt x="1" y="3653"/>
                  </a:cubicBezTo>
                  <a:cubicBezTo>
                    <a:pt x="1119" y="3561"/>
                    <a:pt x="4383" y="3150"/>
                    <a:pt x="6848" y="1849"/>
                  </a:cubicBezTo>
                  <a:cubicBezTo>
                    <a:pt x="7031" y="1758"/>
                    <a:pt x="7191" y="1667"/>
                    <a:pt x="7350" y="1576"/>
                  </a:cubicBezTo>
                  <a:cubicBezTo>
                    <a:pt x="7191" y="1005"/>
                    <a:pt x="6917" y="480"/>
                    <a:pt x="6574" y="1"/>
                  </a:cubicBezTo>
                  <a:close/>
                </a:path>
              </a:pathLst>
            </a:custGeom>
            <a:solidFill>
              <a:srgbClr val="4949A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39" name="Google Shape;2039;p24"/>
            <p:cNvSpPr/>
            <p:nvPr/>
          </p:nvSpPr>
          <p:spPr>
            <a:xfrm flipH="1">
              <a:off x="3934340" y="1370395"/>
              <a:ext cx="302370" cy="130987"/>
            </a:xfrm>
            <a:custGeom>
              <a:avLst/>
              <a:gdLst/>
              <a:ahLst/>
              <a:cxnLst/>
              <a:rect l="l" t="t" r="r" b="b"/>
              <a:pathLst>
                <a:path w="7602" h="3293" extrusionOk="0">
                  <a:moveTo>
                    <a:pt x="7373" y="1"/>
                  </a:moveTo>
                  <a:cubicBezTo>
                    <a:pt x="7214" y="92"/>
                    <a:pt x="7054" y="183"/>
                    <a:pt x="6871" y="274"/>
                  </a:cubicBezTo>
                  <a:cubicBezTo>
                    <a:pt x="4406" y="1575"/>
                    <a:pt x="1142" y="1986"/>
                    <a:pt x="24" y="2078"/>
                  </a:cubicBezTo>
                  <a:cubicBezTo>
                    <a:pt x="1" y="2306"/>
                    <a:pt x="1" y="2534"/>
                    <a:pt x="24" y="2785"/>
                  </a:cubicBezTo>
                  <a:cubicBezTo>
                    <a:pt x="320" y="3039"/>
                    <a:pt x="870" y="3292"/>
                    <a:pt x="1837" y="3292"/>
                  </a:cubicBezTo>
                  <a:cubicBezTo>
                    <a:pt x="1915" y="3292"/>
                    <a:pt x="1995" y="3291"/>
                    <a:pt x="2078" y="3287"/>
                  </a:cubicBezTo>
                  <a:cubicBezTo>
                    <a:pt x="3174" y="3242"/>
                    <a:pt x="5570" y="2671"/>
                    <a:pt x="7579" y="1667"/>
                  </a:cubicBezTo>
                  <a:cubicBezTo>
                    <a:pt x="7602" y="1096"/>
                    <a:pt x="7533" y="526"/>
                    <a:pt x="7373" y="1"/>
                  </a:cubicBezTo>
                  <a:close/>
                </a:path>
              </a:pathLst>
            </a:custGeom>
            <a:solidFill>
              <a:srgbClr val="44207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40" name="Google Shape;2040;p24"/>
            <p:cNvSpPr/>
            <p:nvPr/>
          </p:nvSpPr>
          <p:spPr>
            <a:xfrm flipH="1">
              <a:off x="3934340" y="1370395"/>
              <a:ext cx="302370" cy="130987"/>
            </a:xfrm>
            <a:custGeom>
              <a:avLst/>
              <a:gdLst/>
              <a:ahLst/>
              <a:cxnLst/>
              <a:rect l="l" t="t" r="r" b="b"/>
              <a:pathLst>
                <a:path w="7602" h="3293" extrusionOk="0">
                  <a:moveTo>
                    <a:pt x="7373" y="1"/>
                  </a:moveTo>
                  <a:cubicBezTo>
                    <a:pt x="7214" y="92"/>
                    <a:pt x="7054" y="183"/>
                    <a:pt x="6871" y="274"/>
                  </a:cubicBezTo>
                  <a:cubicBezTo>
                    <a:pt x="4406" y="1575"/>
                    <a:pt x="1142" y="1986"/>
                    <a:pt x="24" y="2078"/>
                  </a:cubicBezTo>
                  <a:cubicBezTo>
                    <a:pt x="1" y="2306"/>
                    <a:pt x="1" y="2534"/>
                    <a:pt x="24" y="2785"/>
                  </a:cubicBezTo>
                  <a:cubicBezTo>
                    <a:pt x="320" y="3039"/>
                    <a:pt x="870" y="3292"/>
                    <a:pt x="1837" y="3292"/>
                  </a:cubicBezTo>
                  <a:cubicBezTo>
                    <a:pt x="1915" y="3292"/>
                    <a:pt x="1995" y="3291"/>
                    <a:pt x="2078" y="3287"/>
                  </a:cubicBezTo>
                  <a:cubicBezTo>
                    <a:pt x="3174" y="3242"/>
                    <a:pt x="5570" y="2671"/>
                    <a:pt x="7579" y="1667"/>
                  </a:cubicBezTo>
                  <a:cubicBezTo>
                    <a:pt x="7602" y="1096"/>
                    <a:pt x="7533" y="526"/>
                    <a:pt x="7373" y="1"/>
                  </a:cubicBezTo>
                  <a:close/>
                </a:path>
              </a:pathLst>
            </a:custGeom>
            <a:solidFill>
              <a:srgbClr val="50337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41" name="Google Shape;2041;p24"/>
            <p:cNvSpPr/>
            <p:nvPr/>
          </p:nvSpPr>
          <p:spPr>
            <a:xfrm flipH="1">
              <a:off x="3960671" y="1524731"/>
              <a:ext cx="89892" cy="37272"/>
            </a:xfrm>
            <a:custGeom>
              <a:avLst/>
              <a:gdLst/>
              <a:ahLst/>
              <a:cxnLst/>
              <a:rect l="l" t="t" r="r" b="b"/>
              <a:pathLst>
                <a:path w="2260" h="937" extrusionOk="0">
                  <a:moveTo>
                    <a:pt x="2260" y="1"/>
                  </a:moveTo>
                  <a:lnTo>
                    <a:pt x="2260" y="1"/>
                  </a:lnTo>
                  <a:cubicBezTo>
                    <a:pt x="1461" y="343"/>
                    <a:pt x="685" y="663"/>
                    <a:pt x="0" y="937"/>
                  </a:cubicBezTo>
                  <a:cubicBezTo>
                    <a:pt x="639" y="754"/>
                    <a:pt x="1347" y="549"/>
                    <a:pt x="2032" y="343"/>
                  </a:cubicBezTo>
                  <a:cubicBezTo>
                    <a:pt x="2123" y="229"/>
                    <a:pt x="2191" y="115"/>
                    <a:pt x="2260" y="1"/>
                  </a:cubicBezTo>
                  <a:close/>
                </a:path>
              </a:pathLst>
            </a:custGeom>
            <a:solidFill>
              <a:srgbClr val="0074B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42" name="Google Shape;2042;p24"/>
            <p:cNvSpPr/>
            <p:nvPr/>
          </p:nvSpPr>
          <p:spPr>
            <a:xfrm flipH="1">
              <a:off x="3960671" y="1524731"/>
              <a:ext cx="89892" cy="37272"/>
            </a:xfrm>
            <a:custGeom>
              <a:avLst/>
              <a:gdLst/>
              <a:ahLst/>
              <a:cxnLst/>
              <a:rect l="l" t="t" r="r" b="b"/>
              <a:pathLst>
                <a:path w="2260" h="937" extrusionOk="0">
                  <a:moveTo>
                    <a:pt x="2260" y="1"/>
                  </a:moveTo>
                  <a:lnTo>
                    <a:pt x="2260" y="1"/>
                  </a:lnTo>
                  <a:cubicBezTo>
                    <a:pt x="1461" y="343"/>
                    <a:pt x="685" y="663"/>
                    <a:pt x="0" y="937"/>
                  </a:cubicBezTo>
                  <a:cubicBezTo>
                    <a:pt x="639" y="754"/>
                    <a:pt x="1347" y="549"/>
                    <a:pt x="2032" y="343"/>
                  </a:cubicBezTo>
                  <a:cubicBezTo>
                    <a:pt x="2123" y="229"/>
                    <a:pt x="2191" y="115"/>
                    <a:pt x="2260" y="1"/>
                  </a:cubicBezTo>
                  <a:close/>
                </a:path>
              </a:pathLst>
            </a:custGeom>
            <a:solidFill>
              <a:srgbClr val="CCB0F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43" name="Google Shape;2043;p24"/>
            <p:cNvSpPr/>
            <p:nvPr/>
          </p:nvSpPr>
          <p:spPr>
            <a:xfrm flipH="1">
              <a:off x="3953392" y="1487539"/>
              <a:ext cx="275124" cy="90812"/>
            </a:xfrm>
            <a:custGeom>
              <a:avLst/>
              <a:gdLst/>
              <a:ahLst/>
              <a:cxnLst/>
              <a:rect l="l" t="t" r="r" b="b"/>
              <a:pathLst>
                <a:path w="6917" h="2283" extrusionOk="0">
                  <a:moveTo>
                    <a:pt x="6916" y="0"/>
                  </a:moveTo>
                  <a:lnTo>
                    <a:pt x="6916" y="0"/>
                  </a:lnTo>
                  <a:cubicBezTo>
                    <a:pt x="5524" y="464"/>
                    <a:pt x="4046" y="800"/>
                    <a:pt x="2585" y="800"/>
                  </a:cubicBezTo>
                  <a:cubicBezTo>
                    <a:pt x="2538" y="800"/>
                    <a:pt x="2490" y="800"/>
                    <a:pt x="2443" y="799"/>
                  </a:cubicBezTo>
                  <a:cubicBezTo>
                    <a:pt x="1301" y="799"/>
                    <a:pt x="525" y="867"/>
                    <a:pt x="0" y="1004"/>
                  </a:cubicBezTo>
                  <a:cubicBezTo>
                    <a:pt x="114" y="1438"/>
                    <a:pt x="251" y="1872"/>
                    <a:pt x="480" y="2283"/>
                  </a:cubicBezTo>
                  <a:cubicBezTo>
                    <a:pt x="982" y="2100"/>
                    <a:pt x="2511" y="1575"/>
                    <a:pt x="5935" y="342"/>
                  </a:cubicBezTo>
                  <a:cubicBezTo>
                    <a:pt x="6277" y="228"/>
                    <a:pt x="6597" y="114"/>
                    <a:pt x="6916" y="0"/>
                  </a:cubicBezTo>
                  <a:close/>
                </a:path>
              </a:pathLst>
            </a:custGeom>
            <a:solidFill>
              <a:srgbClr val="0074B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44" name="Google Shape;2044;p24"/>
            <p:cNvSpPr/>
            <p:nvPr/>
          </p:nvSpPr>
          <p:spPr>
            <a:xfrm flipH="1">
              <a:off x="3953392" y="1487539"/>
              <a:ext cx="275124" cy="90812"/>
            </a:xfrm>
            <a:custGeom>
              <a:avLst/>
              <a:gdLst/>
              <a:ahLst/>
              <a:cxnLst/>
              <a:rect l="l" t="t" r="r" b="b"/>
              <a:pathLst>
                <a:path w="6917" h="2283" extrusionOk="0">
                  <a:moveTo>
                    <a:pt x="6916" y="0"/>
                  </a:moveTo>
                  <a:lnTo>
                    <a:pt x="6916" y="0"/>
                  </a:lnTo>
                  <a:cubicBezTo>
                    <a:pt x="5524" y="464"/>
                    <a:pt x="4046" y="800"/>
                    <a:pt x="2585" y="800"/>
                  </a:cubicBezTo>
                  <a:cubicBezTo>
                    <a:pt x="2538" y="800"/>
                    <a:pt x="2490" y="800"/>
                    <a:pt x="2443" y="799"/>
                  </a:cubicBezTo>
                  <a:cubicBezTo>
                    <a:pt x="1301" y="799"/>
                    <a:pt x="525" y="867"/>
                    <a:pt x="0" y="1004"/>
                  </a:cubicBezTo>
                  <a:cubicBezTo>
                    <a:pt x="114" y="1438"/>
                    <a:pt x="251" y="1872"/>
                    <a:pt x="480" y="2283"/>
                  </a:cubicBezTo>
                  <a:cubicBezTo>
                    <a:pt x="982" y="2100"/>
                    <a:pt x="2511" y="1575"/>
                    <a:pt x="5935" y="342"/>
                  </a:cubicBezTo>
                  <a:cubicBezTo>
                    <a:pt x="6277" y="228"/>
                    <a:pt x="6597" y="114"/>
                    <a:pt x="6916" y="0"/>
                  </a:cubicBezTo>
                  <a:close/>
                </a:path>
              </a:pathLst>
            </a:custGeom>
            <a:solidFill>
              <a:srgbClr val="4949A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45" name="Google Shape;2045;p24"/>
            <p:cNvSpPr/>
            <p:nvPr/>
          </p:nvSpPr>
          <p:spPr>
            <a:xfrm flipH="1">
              <a:off x="4066871" y="1615543"/>
              <a:ext cx="77203" cy="14559"/>
            </a:xfrm>
            <a:custGeom>
              <a:avLst/>
              <a:gdLst/>
              <a:ahLst/>
              <a:cxnLst/>
              <a:rect l="l" t="t" r="r" b="b"/>
              <a:pathLst>
                <a:path w="1941" h="366" extrusionOk="0">
                  <a:moveTo>
                    <a:pt x="1940" y="0"/>
                  </a:moveTo>
                  <a:lnTo>
                    <a:pt x="1940" y="0"/>
                  </a:lnTo>
                  <a:cubicBezTo>
                    <a:pt x="1255" y="137"/>
                    <a:pt x="571" y="251"/>
                    <a:pt x="0" y="366"/>
                  </a:cubicBezTo>
                  <a:cubicBezTo>
                    <a:pt x="685" y="366"/>
                    <a:pt x="1324" y="229"/>
                    <a:pt x="1940" y="0"/>
                  </a:cubicBezTo>
                  <a:close/>
                </a:path>
              </a:pathLst>
            </a:custGeom>
            <a:solidFill>
              <a:srgbClr val="44207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46" name="Google Shape;2046;p24"/>
            <p:cNvSpPr/>
            <p:nvPr/>
          </p:nvSpPr>
          <p:spPr>
            <a:xfrm flipH="1">
              <a:off x="4066871" y="1615543"/>
              <a:ext cx="77203" cy="14559"/>
            </a:xfrm>
            <a:custGeom>
              <a:avLst/>
              <a:gdLst/>
              <a:ahLst/>
              <a:cxnLst/>
              <a:rect l="l" t="t" r="r" b="b"/>
              <a:pathLst>
                <a:path w="1941" h="366" extrusionOk="0">
                  <a:moveTo>
                    <a:pt x="1940" y="0"/>
                  </a:moveTo>
                  <a:lnTo>
                    <a:pt x="1940" y="0"/>
                  </a:lnTo>
                  <a:cubicBezTo>
                    <a:pt x="1255" y="137"/>
                    <a:pt x="571" y="251"/>
                    <a:pt x="0" y="366"/>
                  </a:cubicBezTo>
                  <a:cubicBezTo>
                    <a:pt x="685" y="366"/>
                    <a:pt x="1324" y="229"/>
                    <a:pt x="1940" y="0"/>
                  </a:cubicBezTo>
                  <a:close/>
                </a:path>
              </a:pathLst>
            </a:custGeom>
            <a:solidFill>
              <a:srgbClr val="4949A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47" name="Google Shape;2047;p24"/>
            <p:cNvSpPr/>
            <p:nvPr/>
          </p:nvSpPr>
          <p:spPr>
            <a:xfrm flipH="1">
              <a:off x="3974274" y="1273258"/>
              <a:ext cx="245173" cy="105729"/>
            </a:xfrm>
            <a:custGeom>
              <a:avLst/>
              <a:gdLst/>
              <a:ahLst/>
              <a:cxnLst/>
              <a:rect l="l" t="t" r="r" b="b"/>
              <a:pathLst>
                <a:path w="6164" h="2658" extrusionOk="0">
                  <a:moveTo>
                    <a:pt x="5365" y="0"/>
                  </a:moveTo>
                  <a:cubicBezTo>
                    <a:pt x="3927" y="434"/>
                    <a:pt x="2237" y="776"/>
                    <a:pt x="891" y="1050"/>
                  </a:cubicBezTo>
                  <a:cubicBezTo>
                    <a:pt x="526" y="1530"/>
                    <a:pt x="229" y="2032"/>
                    <a:pt x="1" y="2580"/>
                  </a:cubicBezTo>
                  <a:cubicBezTo>
                    <a:pt x="255" y="2628"/>
                    <a:pt x="545" y="2657"/>
                    <a:pt x="872" y="2657"/>
                  </a:cubicBezTo>
                  <a:cubicBezTo>
                    <a:pt x="1774" y="2657"/>
                    <a:pt x="2954" y="2434"/>
                    <a:pt x="4429" y="1781"/>
                  </a:cubicBezTo>
                  <a:cubicBezTo>
                    <a:pt x="5113" y="1461"/>
                    <a:pt x="5684" y="1142"/>
                    <a:pt x="6163" y="868"/>
                  </a:cubicBezTo>
                  <a:cubicBezTo>
                    <a:pt x="5935" y="548"/>
                    <a:pt x="5661" y="251"/>
                    <a:pt x="5365" y="0"/>
                  </a:cubicBezTo>
                  <a:close/>
                </a:path>
              </a:pathLst>
            </a:custGeom>
            <a:solidFill>
              <a:srgbClr val="44207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48" name="Google Shape;2048;p24"/>
            <p:cNvSpPr/>
            <p:nvPr/>
          </p:nvSpPr>
          <p:spPr>
            <a:xfrm flipH="1">
              <a:off x="3974274" y="1273258"/>
              <a:ext cx="245173" cy="105729"/>
            </a:xfrm>
            <a:custGeom>
              <a:avLst/>
              <a:gdLst/>
              <a:ahLst/>
              <a:cxnLst/>
              <a:rect l="l" t="t" r="r" b="b"/>
              <a:pathLst>
                <a:path w="6164" h="2658" extrusionOk="0">
                  <a:moveTo>
                    <a:pt x="5365" y="0"/>
                  </a:moveTo>
                  <a:cubicBezTo>
                    <a:pt x="3927" y="434"/>
                    <a:pt x="2237" y="776"/>
                    <a:pt x="891" y="1050"/>
                  </a:cubicBezTo>
                  <a:cubicBezTo>
                    <a:pt x="526" y="1530"/>
                    <a:pt x="229" y="2032"/>
                    <a:pt x="1" y="2580"/>
                  </a:cubicBezTo>
                  <a:cubicBezTo>
                    <a:pt x="255" y="2628"/>
                    <a:pt x="545" y="2657"/>
                    <a:pt x="872" y="2657"/>
                  </a:cubicBezTo>
                  <a:cubicBezTo>
                    <a:pt x="1774" y="2657"/>
                    <a:pt x="2954" y="2434"/>
                    <a:pt x="4429" y="1781"/>
                  </a:cubicBezTo>
                  <a:cubicBezTo>
                    <a:pt x="5113" y="1461"/>
                    <a:pt x="5684" y="1142"/>
                    <a:pt x="6163" y="868"/>
                  </a:cubicBezTo>
                  <a:cubicBezTo>
                    <a:pt x="5935" y="548"/>
                    <a:pt x="5661" y="251"/>
                    <a:pt x="5365" y="0"/>
                  </a:cubicBezTo>
                  <a:close/>
                </a:path>
              </a:pathLst>
            </a:custGeom>
            <a:solidFill>
              <a:srgbClr val="50337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49" name="Google Shape;2049;p24"/>
            <p:cNvSpPr/>
            <p:nvPr/>
          </p:nvSpPr>
          <p:spPr>
            <a:xfrm flipH="1">
              <a:off x="4050523" y="1561963"/>
              <a:ext cx="151662" cy="38107"/>
            </a:xfrm>
            <a:custGeom>
              <a:avLst/>
              <a:gdLst/>
              <a:ahLst/>
              <a:cxnLst/>
              <a:rect l="l" t="t" r="r" b="b"/>
              <a:pathLst>
                <a:path w="3813" h="958" extrusionOk="0">
                  <a:moveTo>
                    <a:pt x="3812" y="1"/>
                  </a:moveTo>
                  <a:lnTo>
                    <a:pt x="3812" y="1"/>
                  </a:lnTo>
                  <a:cubicBezTo>
                    <a:pt x="2077" y="457"/>
                    <a:pt x="639" y="731"/>
                    <a:pt x="183" y="754"/>
                  </a:cubicBezTo>
                  <a:lnTo>
                    <a:pt x="0" y="754"/>
                  </a:lnTo>
                  <a:cubicBezTo>
                    <a:pt x="46" y="800"/>
                    <a:pt x="69" y="868"/>
                    <a:pt x="92" y="914"/>
                  </a:cubicBezTo>
                  <a:cubicBezTo>
                    <a:pt x="209" y="941"/>
                    <a:pt x="348" y="957"/>
                    <a:pt x="517" y="957"/>
                  </a:cubicBezTo>
                  <a:cubicBezTo>
                    <a:pt x="774" y="957"/>
                    <a:pt x="1102" y="919"/>
                    <a:pt x="1530" y="822"/>
                  </a:cubicBezTo>
                  <a:cubicBezTo>
                    <a:pt x="1963" y="708"/>
                    <a:pt x="2785" y="389"/>
                    <a:pt x="3812" y="1"/>
                  </a:cubicBezTo>
                  <a:close/>
                </a:path>
              </a:pathLst>
            </a:custGeom>
            <a:solidFill>
              <a:srgbClr val="0A477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50" name="Google Shape;2050;p24"/>
            <p:cNvSpPr/>
            <p:nvPr/>
          </p:nvSpPr>
          <p:spPr>
            <a:xfrm flipH="1">
              <a:off x="3943409" y="1482965"/>
              <a:ext cx="9984" cy="4574"/>
            </a:xfrm>
            <a:custGeom>
              <a:avLst/>
              <a:gdLst/>
              <a:ahLst/>
              <a:cxnLst/>
              <a:rect l="l" t="t" r="r" b="b"/>
              <a:pathLst>
                <a:path w="251" h="115" extrusionOk="0">
                  <a:moveTo>
                    <a:pt x="250" y="1"/>
                  </a:moveTo>
                  <a:cubicBezTo>
                    <a:pt x="160" y="46"/>
                    <a:pt x="91" y="69"/>
                    <a:pt x="1" y="114"/>
                  </a:cubicBezTo>
                  <a:lnTo>
                    <a:pt x="1" y="114"/>
                  </a:lnTo>
                  <a:cubicBezTo>
                    <a:pt x="91" y="69"/>
                    <a:pt x="160" y="46"/>
                    <a:pt x="250" y="24"/>
                  </a:cubicBezTo>
                  <a:cubicBezTo>
                    <a:pt x="250" y="24"/>
                    <a:pt x="250" y="24"/>
                    <a:pt x="250" y="1"/>
                  </a:cubicBezTo>
                  <a:close/>
                </a:path>
              </a:pathLst>
            </a:custGeom>
            <a:solidFill>
              <a:srgbClr val="0A477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51" name="Google Shape;2051;p24"/>
            <p:cNvSpPr/>
            <p:nvPr/>
          </p:nvSpPr>
          <p:spPr>
            <a:xfrm flipH="1">
              <a:off x="3943409" y="1482965"/>
              <a:ext cx="9984" cy="4574"/>
            </a:xfrm>
            <a:custGeom>
              <a:avLst/>
              <a:gdLst/>
              <a:ahLst/>
              <a:cxnLst/>
              <a:rect l="l" t="t" r="r" b="b"/>
              <a:pathLst>
                <a:path w="251" h="115" extrusionOk="0">
                  <a:moveTo>
                    <a:pt x="250" y="1"/>
                  </a:moveTo>
                  <a:cubicBezTo>
                    <a:pt x="160" y="46"/>
                    <a:pt x="91" y="69"/>
                    <a:pt x="1" y="114"/>
                  </a:cubicBezTo>
                  <a:lnTo>
                    <a:pt x="1" y="114"/>
                  </a:lnTo>
                  <a:cubicBezTo>
                    <a:pt x="91" y="69"/>
                    <a:pt x="160" y="46"/>
                    <a:pt x="250" y="24"/>
                  </a:cubicBezTo>
                  <a:cubicBezTo>
                    <a:pt x="250" y="24"/>
                    <a:pt x="250" y="24"/>
                    <a:pt x="250" y="1"/>
                  </a:cubicBezTo>
                  <a:close/>
                </a:path>
              </a:pathLst>
            </a:custGeom>
            <a:solidFill>
              <a:srgbClr val="CCB0F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52" name="Google Shape;2052;p24"/>
            <p:cNvSpPr/>
            <p:nvPr/>
          </p:nvSpPr>
          <p:spPr>
            <a:xfrm flipH="1">
              <a:off x="3943409" y="1483880"/>
              <a:ext cx="266055" cy="108075"/>
            </a:xfrm>
            <a:custGeom>
              <a:avLst/>
              <a:gdLst/>
              <a:ahLst/>
              <a:cxnLst/>
              <a:rect l="l" t="t" r="r" b="b"/>
              <a:pathLst>
                <a:path w="6689" h="2717" extrusionOk="0">
                  <a:moveTo>
                    <a:pt x="6688" y="1"/>
                  </a:moveTo>
                  <a:lnTo>
                    <a:pt x="6688" y="1"/>
                  </a:lnTo>
                  <a:cubicBezTo>
                    <a:pt x="6597" y="24"/>
                    <a:pt x="6529" y="46"/>
                    <a:pt x="6437" y="92"/>
                  </a:cubicBezTo>
                  <a:cubicBezTo>
                    <a:pt x="6118" y="206"/>
                    <a:pt x="5798" y="320"/>
                    <a:pt x="5456" y="434"/>
                  </a:cubicBezTo>
                  <a:cubicBezTo>
                    <a:pt x="2032" y="1667"/>
                    <a:pt x="503" y="2192"/>
                    <a:pt x="1" y="2375"/>
                  </a:cubicBezTo>
                  <a:cubicBezTo>
                    <a:pt x="46" y="2489"/>
                    <a:pt x="115" y="2603"/>
                    <a:pt x="183" y="2717"/>
                  </a:cubicBezTo>
                  <a:lnTo>
                    <a:pt x="366" y="2717"/>
                  </a:lnTo>
                  <a:cubicBezTo>
                    <a:pt x="822" y="2694"/>
                    <a:pt x="2260" y="2420"/>
                    <a:pt x="3995" y="1964"/>
                  </a:cubicBezTo>
                  <a:cubicBezTo>
                    <a:pt x="4680" y="1690"/>
                    <a:pt x="5456" y="1370"/>
                    <a:pt x="6255" y="1028"/>
                  </a:cubicBezTo>
                  <a:cubicBezTo>
                    <a:pt x="6437" y="708"/>
                    <a:pt x="6574" y="366"/>
                    <a:pt x="6688" y="1"/>
                  </a:cubicBezTo>
                  <a:close/>
                </a:path>
              </a:pathLst>
            </a:custGeom>
            <a:solidFill>
              <a:srgbClr val="0074B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53" name="Google Shape;2053;p24"/>
            <p:cNvSpPr/>
            <p:nvPr/>
          </p:nvSpPr>
          <p:spPr>
            <a:xfrm flipH="1">
              <a:off x="3943409" y="1483880"/>
              <a:ext cx="266055" cy="108075"/>
            </a:xfrm>
            <a:custGeom>
              <a:avLst/>
              <a:gdLst/>
              <a:ahLst/>
              <a:cxnLst/>
              <a:rect l="l" t="t" r="r" b="b"/>
              <a:pathLst>
                <a:path w="6689" h="2717" extrusionOk="0">
                  <a:moveTo>
                    <a:pt x="6688" y="1"/>
                  </a:moveTo>
                  <a:lnTo>
                    <a:pt x="6688" y="1"/>
                  </a:lnTo>
                  <a:cubicBezTo>
                    <a:pt x="6597" y="24"/>
                    <a:pt x="6529" y="46"/>
                    <a:pt x="6437" y="92"/>
                  </a:cubicBezTo>
                  <a:cubicBezTo>
                    <a:pt x="6118" y="206"/>
                    <a:pt x="5798" y="320"/>
                    <a:pt x="5456" y="434"/>
                  </a:cubicBezTo>
                  <a:cubicBezTo>
                    <a:pt x="2032" y="1667"/>
                    <a:pt x="503" y="2192"/>
                    <a:pt x="1" y="2375"/>
                  </a:cubicBezTo>
                  <a:cubicBezTo>
                    <a:pt x="46" y="2489"/>
                    <a:pt x="115" y="2603"/>
                    <a:pt x="183" y="2717"/>
                  </a:cubicBezTo>
                  <a:lnTo>
                    <a:pt x="366" y="2717"/>
                  </a:lnTo>
                  <a:cubicBezTo>
                    <a:pt x="822" y="2694"/>
                    <a:pt x="2260" y="2420"/>
                    <a:pt x="3995" y="1964"/>
                  </a:cubicBezTo>
                  <a:cubicBezTo>
                    <a:pt x="4680" y="1690"/>
                    <a:pt x="5456" y="1370"/>
                    <a:pt x="6255" y="1028"/>
                  </a:cubicBezTo>
                  <a:cubicBezTo>
                    <a:pt x="6437" y="708"/>
                    <a:pt x="6574" y="366"/>
                    <a:pt x="6688" y="1"/>
                  </a:cubicBezTo>
                  <a:close/>
                </a:path>
              </a:pathLst>
            </a:custGeom>
            <a:solidFill>
              <a:srgbClr val="0A477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54" name="Google Shape;2054;p24"/>
            <p:cNvSpPr/>
            <p:nvPr/>
          </p:nvSpPr>
          <p:spPr>
            <a:xfrm flipH="1">
              <a:off x="3943409" y="1483880"/>
              <a:ext cx="266055" cy="108075"/>
            </a:xfrm>
            <a:custGeom>
              <a:avLst/>
              <a:gdLst/>
              <a:ahLst/>
              <a:cxnLst/>
              <a:rect l="l" t="t" r="r" b="b"/>
              <a:pathLst>
                <a:path w="6689" h="2717" extrusionOk="0">
                  <a:moveTo>
                    <a:pt x="6688" y="1"/>
                  </a:moveTo>
                  <a:lnTo>
                    <a:pt x="6688" y="1"/>
                  </a:lnTo>
                  <a:cubicBezTo>
                    <a:pt x="6597" y="24"/>
                    <a:pt x="6529" y="46"/>
                    <a:pt x="6437" y="92"/>
                  </a:cubicBezTo>
                  <a:cubicBezTo>
                    <a:pt x="6118" y="206"/>
                    <a:pt x="5798" y="320"/>
                    <a:pt x="5456" y="434"/>
                  </a:cubicBezTo>
                  <a:cubicBezTo>
                    <a:pt x="2032" y="1667"/>
                    <a:pt x="503" y="2192"/>
                    <a:pt x="1" y="2375"/>
                  </a:cubicBezTo>
                  <a:cubicBezTo>
                    <a:pt x="46" y="2489"/>
                    <a:pt x="115" y="2603"/>
                    <a:pt x="183" y="2717"/>
                  </a:cubicBezTo>
                  <a:lnTo>
                    <a:pt x="366" y="2717"/>
                  </a:lnTo>
                  <a:cubicBezTo>
                    <a:pt x="822" y="2694"/>
                    <a:pt x="2260" y="2420"/>
                    <a:pt x="3995" y="1964"/>
                  </a:cubicBezTo>
                  <a:cubicBezTo>
                    <a:pt x="4680" y="1690"/>
                    <a:pt x="5456" y="1370"/>
                    <a:pt x="6255" y="1028"/>
                  </a:cubicBezTo>
                  <a:cubicBezTo>
                    <a:pt x="6437" y="708"/>
                    <a:pt x="6574" y="366"/>
                    <a:pt x="6688" y="1"/>
                  </a:cubicBezTo>
                  <a:close/>
                </a:path>
              </a:pathLst>
            </a:custGeom>
            <a:solidFill>
              <a:srgbClr val="50337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55" name="Google Shape;2055;p24"/>
            <p:cNvSpPr/>
            <p:nvPr/>
          </p:nvSpPr>
          <p:spPr>
            <a:xfrm flipH="1">
              <a:off x="3535755" y="1316655"/>
              <a:ext cx="871629" cy="346820"/>
            </a:xfrm>
            <a:custGeom>
              <a:avLst/>
              <a:gdLst/>
              <a:ahLst/>
              <a:cxnLst/>
              <a:rect l="l" t="t" r="r" b="b"/>
              <a:pathLst>
                <a:path w="21914" h="8719" extrusionOk="0">
                  <a:moveTo>
                    <a:pt x="21047" y="1"/>
                  </a:moveTo>
                  <a:cubicBezTo>
                    <a:pt x="20169" y="1"/>
                    <a:pt x="18398" y="408"/>
                    <a:pt x="16138" y="1100"/>
                  </a:cubicBezTo>
                  <a:lnTo>
                    <a:pt x="16275" y="1397"/>
                  </a:lnTo>
                  <a:cubicBezTo>
                    <a:pt x="17539" y="1011"/>
                    <a:pt x="18478" y="787"/>
                    <a:pt x="18877" y="787"/>
                  </a:cubicBezTo>
                  <a:cubicBezTo>
                    <a:pt x="18996" y="787"/>
                    <a:pt x="19067" y="807"/>
                    <a:pt x="19083" y="849"/>
                  </a:cubicBezTo>
                  <a:cubicBezTo>
                    <a:pt x="19220" y="1215"/>
                    <a:pt x="15910" y="2835"/>
                    <a:pt x="11664" y="4501"/>
                  </a:cubicBezTo>
                  <a:cubicBezTo>
                    <a:pt x="7853" y="5997"/>
                    <a:pt x="3583" y="7364"/>
                    <a:pt x="2649" y="7364"/>
                  </a:cubicBezTo>
                  <a:cubicBezTo>
                    <a:pt x="2543" y="7364"/>
                    <a:pt x="2480" y="7346"/>
                    <a:pt x="2466" y="7309"/>
                  </a:cubicBezTo>
                  <a:cubicBezTo>
                    <a:pt x="2420" y="7195"/>
                    <a:pt x="4041" y="6464"/>
                    <a:pt x="4726" y="6099"/>
                  </a:cubicBezTo>
                  <a:lnTo>
                    <a:pt x="4611" y="5780"/>
                  </a:lnTo>
                  <a:cubicBezTo>
                    <a:pt x="2512" y="6852"/>
                    <a:pt x="1" y="8199"/>
                    <a:pt x="138" y="8564"/>
                  </a:cubicBezTo>
                  <a:cubicBezTo>
                    <a:pt x="180" y="8669"/>
                    <a:pt x="357" y="8719"/>
                    <a:pt x="647" y="8719"/>
                  </a:cubicBezTo>
                  <a:cubicBezTo>
                    <a:pt x="2245" y="8719"/>
                    <a:pt x="7273" y="7224"/>
                    <a:pt x="12007" y="5369"/>
                  </a:cubicBezTo>
                  <a:cubicBezTo>
                    <a:pt x="17599" y="3178"/>
                    <a:pt x="21913" y="849"/>
                    <a:pt x="21639" y="187"/>
                  </a:cubicBezTo>
                  <a:cubicBezTo>
                    <a:pt x="21588" y="61"/>
                    <a:pt x="21383" y="1"/>
                    <a:pt x="21047"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56" name="Google Shape;2056;p24"/>
            <p:cNvSpPr/>
            <p:nvPr/>
          </p:nvSpPr>
          <p:spPr>
            <a:xfrm flipH="1">
              <a:off x="3923442" y="1551263"/>
              <a:ext cx="100790" cy="122674"/>
            </a:xfrm>
            <a:custGeom>
              <a:avLst/>
              <a:gdLst/>
              <a:ahLst/>
              <a:cxnLst/>
              <a:rect l="l" t="t" r="r" b="b"/>
              <a:pathLst>
                <a:path w="2534" h="3084" extrusionOk="0">
                  <a:moveTo>
                    <a:pt x="1247" y="1"/>
                  </a:moveTo>
                  <a:cubicBezTo>
                    <a:pt x="1176" y="1"/>
                    <a:pt x="1106" y="43"/>
                    <a:pt x="1073" y="110"/>
                  </a:cubicBezTo>
                  <a:cubicBezTo>
                    <a:pt x="1050" y="110"/>
                    <a:pt x="1027" y="133"/>
                    <a:pt x="1004" y="156"/>
                  </a:cubicBezTo>
                  <a:cubicBezTo>
                    <a:pt x="822" y="407"/>
                    <a:pt x="822" y="726"/>
                    <a:pt x="662" y="1000"/>
                  </a:cubicBezTo>
                  <a:cubicBezTo>
                    <a:pt x="662" y="1000"/>
                    <a:pt x="662" y="1023"/>
                    <a:pt x="639" y="1046"/>
                  </a:cubicBezTo>
                  <a:cubicBezTo>
                    <a:pt x="616" y="1046"/>
                    <a:pt x="571" y="1069"/>
                    <a:pt x="548" y="1114"/>
                  </a:cubicBezTo>
                  <a:cubicBezTo>
                    <a:pt x="411" y="1342"/>
                    <a:pt x="320" y="1594"/>
                    <a:pt x="114" y="1776"/>
                  </a:cubicBezTo>
                  <a:cubicBezTo>
                    <a:pt x="0" y="1913"/>
                    <a:pt x="0" y="2119"/>
                    <a:pt x="183" y="2187"/>
                  </a:cubicBezTo>
                  <a:cubicBezTo>
                    <a:pt x="342" y="2255"/>
                    <a:pt x="593" y="2370"/>
                    <a:pt x="730" y="2484"/>
                  </a:cubicBezTo>
                  <a:cubicBezTo>
                    <a:pt x="685" y="2552"/>
                    <a:pt x="616" y="2621"/>
                    <a:pt x="571" y="2689"/>
                  </a:cubicBezTo>
                  <a:cubicBezTo>
                    <a:pt x="435" y="2893"/>
                    <a:pt x="665" y="3084"/>
                    <a:pt x="877" y="3084"/>
                  </a:cubicBezTo>
                  <a:cubicBezTo>
                    <a:pt x="950" y="3084"/>
                    <a:pt x="1020" y="3061"/>
                    <a:pt x="1073" y="3009"/>
                  </a:cubicBezTo>
                  <a:cubicBezTo>
                    <a:pt x="1255" y="2826"/>
                    <a:pt x="1552" y="2552"/>
                    <a:pt x="1347" y="2278"/>
                  </a:cubicBezTo>
                  <a:cubicBezTo>
                    <a:pt x="1233" y="2119"/>
                    <a:pt x="1004" y="1982"/>
                    <a:pt x="776" y="1867"/>
                  </a:cubicBezTo>
                  <a:cubicBezTo>
                    <a:pt x="867" y="1708"/>
                    <a:pt x="959" y="1548"/>
                    <a:pt x="959" y="1365"/>
                  </a:cubicBezTo>
                  <a:cubicBezTo>
                    <a:pt x="1073" y="1411"/>
                    <a:pt x="1187" y="1457"/>
                    <a:pt x="1301" y="1525"/>
                  </a:cubicBezTo>
                  <a:cubicBezTo>
                    <a:pt x="1370" y="1571"/>
                    <a:pt x="1529" y="1616"/>
                    <a:pt x="1621" y="1708"/>
                  </a:cubicBezTo>
                  <a:cubicBezTo>
                    <a:pt x="1598" y="1708"/>
                    <a:pt x="1575" y="1730"/>
                    <a:pt x="1575" y="1753"/>
                  </a:cubicBezTo>
                  <a:cubicBezTo>
                    <a:pt x="1552" y="1776"/>
                    <a:pt x="1552" y="1776"/>
                    <a:pt x="1552" y="1776"/>
                  </a:cubicBezTo>
                  <a:cubicBezTo>
                    <a:pt x="1529" y="1822"/>
                    <a:pt x="1506" y="1867"/>
                    <a:pt x="1484" y="1913"/>
                  </a:cubicBezTo>
                  <a:cubicBezTo>
                    <a:pt x="1394" y="2107"/>
                    <a:pt x="1587" y="2223"/>
                    <a:pt x="1770" y="2223"/>
                  </a:cubicBezTo>
                  <a:cubicBezTo>
                    <a:pt x="1867" y="2223"/>
                    <a:pt x="1961" y="2190"/>
                    <a:pt x="2009" y="2119"/>
                  </a:cubicBezTo>
                  <a:cubicBezTo>
                    <a:pt x="2054" y="2096"/>
                    <a:pt x="2077" y="2073"/>
                    <a:pt x="2100" y="2027"/>
                  </a:cubicBezTo>
                  <a:cubicBezTo>
                    <a:pt x="2123" y="2027"/>
                    <a:pt x="2123" y="2004"/>
                    <a:pt x="2123" y="1982"/>
                  </a:cubicBezTo>
                  <a:cubicBezTo>
                    <a:pt x="2168" y="1936"/>
                    <a:pt x="2191" y="1890"/>
                    <a:pt x="2191" y="1845"/>
                  </a:cubicBezTo>
                  <a:cubicBezTo>
                    <a:pt x="2237" y="1685"/>
                    <a:pt x="2214" y="1525"/>
                    <a:pt x="2054" y="1388"/>
                  </a:cubicBezTo>
                  <a:cubicBezTo>
                    <a:pt x="1826" y="1228"/>
                    <a:pt x="1506" y="1091"/>
                    <a:pt x="1210" y="977"/>
                  </a:cubicBezTo>
                  <a:cubicBezTo>
                    <a:pt x="1301" y="795"/>
                    <a:pt x="1370" y="566"/>
                    <a:pt x="1347" y="361"/>
                  </a:cubicBezTo>
                  <a:lnTo>
                    <a:pt x="1347" y="361"/>
                  </a:lnTo>
                  <a:cubicBezTo>
                    <a:pt x="1484" y="452"/>
                    <a:pt x="1621" y="521"/>
                    <a:pt x="1758" y="612"/>
                  </a:cubicBezTo>
                  <a:cubicBezTo>
                    <a:pt x="1826" y="635"/>
                    <a:pt x="1895" y="681"/>
                    <a:pt x="1986" y="726"/>
                  </a:cubicBezTo>
                  <a:cubicBezTo>
                    <a:pt x="1986" y="726"/>
                    <a:pt x="1963" y="749"/>
                    <a:pt x="1963" y="749"/>
                  </a:cubicBezTo>
                  <a:cubicBezTo>
                    <a:pt x="1963" y="772"/>
                    <a:pt x="1940" y="772"/>
                    <a:pt x="1940" y="772"/>
                  </a:cubicBezTo>
                  <a:cubicBezTo>
                    <a:pt x="1895" y="817"/>
                    <a:pt x="1872" y="886"/>
                    <a:pt x="1849" y="954"/>
                  </a:cubicBezTo>
                  <a:cubicBezTo>
                    <a:pt x="1790" y="1116"/>
                    <a:pt x="1948" y="1220"/>
                    <a:pt x="2099" y="1220"/>
                  </a:cubicBezTo>
                  <a:cubicBezTo>
                    <a:pt x="2183" y="1220"/>
                    <a:pt x="2264" y="1188"/>
                    <a:pt x="2305" y="1114"/>
                  </a:cubicBezTo>
                  <a:cubicBezTo>
                    <a:pt x="2328" y="1069"/>
                    <a:pt x="2374" y="1000"/>
                    <a:pt x="2397" y="954"/>
                  </a:cubicBezTo>
                  <a:cubicBezTo>
                    <a:pt x="2397" y="954"/>
                    <a:pt x="2397" y="954"/>
                    <a:pt x="2419" y="932"/>
                  </a:cubicBezTo>
                  <a:cubicBezTo>
                    <a:pt x="2511" y="749"/>
                    <a:pt x="2534" y="589"/>
                    <a:pt x="2328" y="429"/>
                  </a:cubicBezTo>
                  <a:cubicBezTo>
                    <a:pt x="2031" y="247"/>
                    <a:pt x="1643" y="133"/>
                    <a:pt x="1324" y="19"/>
                  </a:cubicBezTo>
                  <a:cubicBezTo>
                    <a:pt x="1299" y="6"/>
                    <a:pt x="1273" y="1"/>
                    <a:pt x="1247"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57" name="Google Shape;2057;p24"/>
            <p:cNvSpPr/>
            <p:nvPr/>
          </p:nvSpPr>
          <p:spPr>
            <a:xfrm flipH="1">
              <a:off x="3752767" y="1381811"/>
              <a:ext cx="59941" cy="56285"/>
            </a:xfrm>
            <a:custGeom>
              <a:avLst/>
              <a:gdLst/>
              <a:ahLst/>
              <a:cxnLst/>
              <a:rect l="l" t="t" r="r" b="b"/>
              <a:pathLst>
                <a:path w="1507" h="1415" extrusionOk="0">
                  <a:moveTo>
                    <a:pt x="1076" y="267"/>
                  </a:moveTo>
                  <a:cubicBezTo>
                    <a:pt x="1079" y="267"/>
                    <a:pt x="1062" y="273"/>
                    <a:pt x="1027" y="284"/>
                  </a:cubicBezTo>
                  <a:cubicBezTo>
                    <a:pt x="1027" y="353"/>
                    <a:pt x="1027" y="375"/>
                    <a:pt x="1027" y="444"/>
                  </a:cubicBezTo>
                  <a:cubicBezTo>
                    <a:pt x="1027" y="444"/>
                    <a:pt x="1050" y="467"/>
                    <a:pt x="1050" y="467"/>
                  </a:cubicBezTo>
                  <a:cubicBezTo>
                    <a:pt x="936" y="421"/>
                    <a:pt x="822" y="375"/>
                    <a:pt x="731" y="330"/>
                  </a:cubicBezTo>
                  <a:cubicBezTo>
                    <a:pt x="776" y="330"/>
                    <a:pt x="822" y="307"/>
                    <a:pt x="868" y="307"/>
                  </a:cubicBezTo>
                  <a:cubicBezTo>
                    <a:pt x="913" y="307"/>
                    <a:pt x="959" y="284"/>
                    <a:pt x="1005" y="284"/>
                  </a:cubicBezTo>
                  <a:cubicBezTo>
                    <a:pt x="1050" y="273"/>
                    <a:pt x="1073" y="267"/>
                    <a:pt x="1076" y="267"/>
                  </a:cubicBezTo>
                  <a:close/>
                  <a:moveTo>
                    <a:pt x="1063" y="1"/>
                  </a:moveTo>
                  <a:cubicBezTo>
                    <a:pt x="961" y="1"/>
                    <a:pt x="857" y="17"/>
                    <a:pt x="776" y="33"/>
                  </a:cubicBezTo>
                  <a:cubicBezTo>
                    <a:pt x="571" y="79"/>
                    <a:pt x="366" y="102"/>
                    <a:pt x="183" y="147"/>
                  </a:cubicBezTo>
                  <a:cubicBezTo>
                    <a:pt x="0" y="170"/>
                    <a:pt x="69" y="375"/>
                    <a:pt x="229" y="375"/>
                  </a:cubicBezTo>
                  <a:cubicBezTo>
                    <a:pt x="229" y="421"/>
                    <a:pt x="251" y="444"/>
                    <a:pt x="297" y="467"/>
                  </a:cubicBezTo>
                  <a:cubicBezTo>
                    <a:pt x="480" y="581"/>
                    <a:pt x="662" y="672"/>
                    <a:pt x="845" y="786"/>
                  </a:cubicBezTo>
                  <a:cubicBezTo>
                    <a:pt x="890" y="809"/>
                    <a:pt x="936" y="832"/>
                    <a:pt x="959" y="855"/>
                  </a:cubicBezTo>
                  <a:cubicBezTo>
                    <a:pt x="959" y="855"/>
                    <a:pt x="1005" y="878"/>
                    <a:pt x="1027" y="900"/>
                  </a:cubicBezTo>
                  <a:cubicBezTo>
                    <a:pt x="1027" y="900"/>
                    <a:pt x="1027" y="900"/>
                    <a:pt x="1005" y="923"/>
                  </a:cubicBezTo>
                  <a:lnTo>
                    <a:pt x="959" y="969"/>
                  </a:lnTo>
                  <a:cubicBezTo>
                    <a:pt x="936" y="1015"/>
                    <a:pt x="890" y="1083"/>
                    <a:pt x="845" y="1129"/>
                  </a:cubicBezTo>
                  <a:cubicBezTo>
                    <a:pt x="845" y="1129"/>
                    <a:pt x="845" y="1152"/>
                    <a:pt x="845" y="1152"/>
                  </a:cubicBezTo>
                  <a:cubicBezTo>
                    <a:pt x="766" y="1294"/>
                    <a:pt x="906" y="1414"/>
                    <a:pt x="1052" y="1414"/>
                  </a:cubicBezTo>
                  <a:cubicBezTo>
                    <a:pt x="1117" y="1414"/>
                    <a:pt x="1184" y="1390"/>
                    <a:pt x="1233" y="1334"/>
                  </a:cubicBezTo>
                  <a:cubicBezTo>
                    <a:pt x="1324" y="1220"/>
                    <a:pt x="1461" y="1083"/>
                    <a:pt x="1484" y="946"/>
                  </a:cubicBezTo>
                  <a:cubicBezTo>
                    <a:pt x="1507" y="809"/>
                    <a:pt x="1415" y="695"/>
                    <a:pt x="1324" y="627"/>
                  </a:cubicBezTo>
                  <a:cubicBezTo>
                    <a:pt x="1256" y="581"/>
                    <a:pt x="1187" y="535"/>
                    <a:pt x="1119" y="512"/>
                  </a:cubicBezTo>
                  <a:cubicBezTo>
                    <a:pt x="1142" y="512"/>
                    <a:pt x="1164" y="490"/>
                    <a:pt x="1187" y="490"/>
                  </a:cubicBezTo>
                  <a:cubicBezTo>
                    <a:pt x="1370" y="398"/>
                    <a:pt x="1415" y="102"/>
                    <a:pt x="1187" y="10"/>
                  </a:cubicBezTo>
                  <a:cubicBezTo>
                    <a:pt x="1147" y="4"/>
                    <a:pt x="1105" y="1"/>
                    <a:pt x="106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58" name="Google Shape;2058;p24"/>
            <p:cNvSpPr/>
            <p:nvPr/>
          </p:nvSpPr>
          <p:spPr>
            <a:xfrm flipH="1">
              <a:off x="3502185" y="1331850"/>
              <a:ext cx="86113" cy="68338"/>
            </a:xfrm>
            <a:custGeom>
              <a:avLst/>
              <a:gdLst/>
              <a:ahLst/>
              <a:cxnLst/>
              <a:rect l="l" t="t" r="r" b="b"/>
              <a:pathLst>
                <a:path w="2165" h="1718" extrusionOk="0">
                  <a:moveTo>
                    <a:pt x="865" y="0"/>
                  </a:moveTo>
                  <a:cubicBezTo>
                    <a:pt x="833" y="0"/>
                    <a:pt x="802" y="3"/>
                    <a:pt x="772" y="11"/>
                  </a:cubicBezTo>
                  <a:cubicBezTo>
                    <a:pt x="612" y="34"/>
                    <a:pt x="544" y="148"/>
                    <a:pt x="521" y="308"/>
                  </a:cubicBezTo>
                  <a:cubicBezTo>
                    <a:pt x="521" y="422"/>
                    <a:pt x="544" y="559"/>
                    <a:pt x="544" y="696"/>
                  </a:cubicBezTo>
                  <a:cubicBezTo>
                    <a:pt x="544" y="718"/>
                    <a:pt x="544" y="810"/>
                    <a:pt x="544" y="924"/>
                  </a:cubicBezTo>
                  <a:cubicBezTo>
                    <a:pt x="477" y="897"/>
                    <a:pt x="402" y="886"/>
                    <a:pt x="329" y="886"/>
                  </a:cubicBezTo>
                  <a:cubicBezTo>
                    <a:pt x="277" y="886"/>
                    <a:pt x="226" y="892"/>
                    <a:pt x="179" y="901"/>
                  </a:cubicBezTo>
                  <a:cubicBezTo>
                    <a:pt x="87" y="924"/>
                    <a:pt x="19" y="992"/>
                    <a:pt x="19" y="1084"/>
                  </a:cubicBezTo>
                  <a:cubicBezTo>
                    <a:pt x="0" y="1287"/>
                    <a:pt x="192" y="1371"/>
                    <a:pt x="387" y="1371"/>
                  </a:cubicBezTo>
                  <a:cubicBezTo>
                    <a:pt x="432" y="1371"/>
                    <a:pt x="478" y="1366"/>
                    <a:pt x="521" y="1358"/>
                  </a:cubicBezTo>
                  <a:cubicBezTo>
                    <a:pt x="558" y="1407"/>
                    <a:pt x="627" y="1429"/>
                    <a:pt x="694" y="1429"/>
                  </a:cubicBezTo>
                  <a:cubicBezTo>
                    <a:pt x="753" y="1429"/>
                    <a:pt x="809" y="1412"/>
                    <a:pt x="841" y="1380"/>
                  </a:cubicBezTo>
                  <a:cubicBezTo>
                    <a:pt x="932" y="1289"/>
                    <a:pt x="978" y="1221"/>
                    <a:pt x="978" y="1107"/>
                  </a:cubicBezTo>
                  <a:cubicBezTo>
                    <a:pt x="1000" y="1015"/>
                    <a:pt x="1046" y="559"/>
                    <a:pt x="1000" y="445"/>
                  </a:cubicBezTo>
                  <a:lnTo>
                    <a:pt x="1000" y="445"/>
                  </a:lnTo>
                  <a:cubicBezTo>
                    <a:pt x="1046" y="467"/>
                    <a:pt x="1092" y="467"/>
                    <a:pt x="1160" y="467"/>
                  </a:cubicBezTo>
                  <a:cubicBezTo>
                    <a:pt x="1297" y="490"/>
                    <a:pt x="1480" y="490"/>
                    <a:pt x="1640" y="490"/>
                  </a:cubicBezTo>
                  <a:cubicBezTo>
                    <a:pt x="1617" y="582"/>
                    <a:pt x="1594" y="673"/>
                    <a:pt x="1594" y="764"/>
                  </a:cubicBezTo>
                  <a:cubicBezTo>
                    <a:pt x="1571" y="947"/>
                    <a:pt x="1571" y="1107"/>
                    <a:pt x="1571" y="1289"/>
                  </a:cubicBezTo>
                  <a:lnTo>
                    <a:pt x="1525" y="1289"/>
                  </a:lnTo>
                  <a:cubicBezTo>
                    <a:pt x="1453" y="1260"/>
                    <a:pt x="1363" y="1231"/>
                    <a:pt x="1271" y="1231"/>
                  </a:cubicBezTo>
                  <a:cubicBezTo>
                    <a:pt x="1218" y="1231"/>
                    <a:pt x="1165" y="1241"/>
                    <a:pt x="1115" y="1266"/>
                  </a:cubicBezTo>
                  <a:cubicBezTo>
                    <a:pt x="978" y="1335"/>
                    <a:pt x="909" y="1472"/>
                    <a:pt x="1023" y="1609"/>
                  </a:cubicBezTo>
                  <a:cubicBezTo>
                    <a:pt x="1080" y="1694"/>
                    <a:pt x="1181" y="1717"/>
                    <a:pt x="1282" y="1717"/>
                  </a:cubicBezTo>
                  <a:cubicBezTo>
                    <a:pt x="1344" y="1717"/>
                    <a:pt x="1405" y="1709"/>
                    <a:pt x="1457" y="1700"/>
                  </a:cubicBezTo>
                  <a:cubicBezTo>
                    <a:pt x="1548" y="1700"/>
                    <a:pt x="1640" y="1654"/>
                    <a:pt x="1708" y="1609"/>
                  </a:cubicBezTo>
                  <a:cubicBezTo>
                    <a:pt x="1777" y="1609"/>
                    <a:pt x="1868" y="1586"/>
                    <a:pt x="1868" y="1517"/>
                  </a:cubicBezTo>
                  <a:cubicBezTo>
                    <a:pt x="1936" y="1266"/>
                    <a:pt x="1982" y="1038"/>
                    <a:pt x="2050" y="810"/>
                  </a:cubicBezTo>
                  <a:cubicBezTo>
                    <a:pt x="2096" y="604"/>
                    <a:pt x="2165" y="422"/>
                    <a:pt x="2050" y="239"/>
                  </a:cubicBezTo>
                  <a:cubicBezTo>
                    <a:pt x="2026" y="190"/>
                    <a:pt x="1969" y="168"/>
                    <a:pt x="1910" y="168"/>
                  </a:cubicBezTo>
                  <a:cubicBezTo>
                    <a:pt x="1860" y="168"/>
                    <a:pt x="1808" y="185"/>
                    <a:pt x="1777" y="216"/>
                  </a:cubicBezTo>
                  <a:cubicBezTo>
                    <a:pt x="1640" y="148"/>
                    <a:pt x="1525" y="125"/>
                    <a:pt x="1366" y="102"/>
                  </a:cubicBezTo>
                  <a:cubicBezTo>
                    <a:pt x="1213" y="83"/>
                    <a:pt x="1028" y="0"/>
                    <a:pt x="865"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59" name="Google Shape;2059;p24"/>
            <p:cNvSpPr/>
            <p:nvPr/>
          </p:nvSpPr>
          <p:spPr>
            <a:xfrm flipH="1">
              <a:off x="4785923" y="436141"/>
              <a:ext cx="140764" cy="41806"/>
            </a:xfrm>
            <a:custGeom>
              <a:avLst/>
              <a:gdLst/>
              <a:ahLst/>
              <a:cxnLst/>
              <a:rect l="l" t="t" r="r" b="b"/>
              <a:pathLst>
                <a:path w="3539" h="1051" extrusionOk="0">
                  <a:moveTo>
                    <a:pt x="480" y="0"/>
                  </a:moveTo>
                  <a:cubicBezTo>
                    <a:pt x="366" y="366"/>
                    <a:pt x="183" y="708"/>
                    <a:pt x="1" y="1050"/>
                  </a:cubicBezTo>
                  <a:lnTo>
                    <a:pt x="3402" y="1050"/>
                  </a:lnTo>
                  <a:cubicBezTo>
                    <a:pt x="3493" y="708"/>
                    <a:pt x="3539" y="366"/>
                    <a:pt x="3539" y="23"/>
                  </a:cubicBezTo>
                  <a:lnTo>
                    <a:pt x="708" y="23"/>
                  </a:lnTo>
                  <a:cubicBezTo>
                    <a:pt x="617" y="23"/>
                    <a:pt x="548" y="0"/>
                    <a:pt x="480"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60" name="Google Shape;2060;p24"/>
            <p:cNvSpPr/>
            <p:nvPr/>
          </p:nvSpPr>
          <p:spPr>
            <a:xfrm flipH="1">
              <a:off x="4908470" y="193736"/>
              <a:ext cx="108108" cy="27248"/>
            </a:xfrm>
            <a:custGeom>
              <a:avLst/>
              <a:gdLst/>
              <a:ahLst/>
              <a:cxnLst/>
              <a:rect l="l" t="t" r="r" b="b"/>
              <a:pathLst>
                <a:path w="2718" h="685" extrusionOk="0">
                  <a:moveTo>
                    <a:pt x="1" y="0"/>
                  </a:moveTo>
                  <a:cubicBezTo>
                    <a:pt x="412" y="183"/>
                    <a:pt x="777" y="411"/>
                    <a:pt x="1142" y="685"/>
                  </a:cubicBezTo>
                  <a:lnTo>
                    <a:pt x="2717" y="685"/>
                  </a:lnTo>
                  <a:cubicBezTo>
                    <a:pt x="1918" y="251"/>
                    <a:pt x="982" y="0"/>
                    <a:pt x="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61" name="Google Shape;2061;p24"/>
            <p:cNvSpPr/>
            <p:nvPr/>
          </p:nvSpPr>
          <p:spPr>
            <a:xfrm flipH="1">
              <a:off x="4792287" y="288128"/>
              <a:ext cx="125331" cy="81783"/>
            </a:xfrm>
            <a:custGeom>
              <a:avLst/>
              <a:gdLst/>
              <a:ahLst/>
              <a:cxnLst/>
              <a:rect l="l" t="t" r="r" b="b"/>
              <a:pathLst>
                <a:path w="3151" h="2056" extrusionOk="0">
                  <a:moveTo>
                    <a:pt x="1" y="1"/>
                  </a:moveTo>
                  <a:cubicBezTo>
                    <a:pt x="298" y="617"/>
                    <a:pt x="480" y="1325"/>
                    <a:pt x="503" y="2055"/>
                  </a:cubicBezTo>
                  <a:lnTo>
                    <a:pt x="3151" y="2055"/>
                  </a:lnTo>
                  <a:cubicBezTo>
                    <a:pt x="2968" y="1302"/>
                    <a:pt x="2626" y="617"/>
                    <a:pt x="219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62" name="Google Shape;2062;p24"/>
            <p:cNvSpPr/>
            <p:nvPr/>
          </p:nvSpPr>
          <p:spPr>
            <a:xfrm flipH="1">
              <a:off x="4818618" y="540556"/>
              <a:ext cx="329576" cy="118060"/>
            </a:xfrm>
            <a:custGeom>
              <a:avLst/>
              <a:gdLst/>
              <a:ahLst/>
              <a:cxnLst/>
              <a:rect l="l" t="t" r="r" b="b"/>
              <a:pathLst>
                <a:path w="8286" h="2968" extrusionOk="0">
                  <a:moveTo>
                    <a:pt x="3995" y="0"/>
                  </a:moveTo>
                  <a:cubicBezTo>
                    <a:pt x="3789" y="137"/>
                    <a:pt x="3561" y="251"/>
                    <a:pt x="3333" y="343"/>
                  </a:cubicBezTo>
                  <a:cubicBezTo>
                    <a:pt x="3607" y="502"/>
                    <a:pt x="3789" y="776"/>
                    <a:pt x="3789" y="1096"/>
                  </a:cubicBezTo>
                  <a:cubicBezTo>
                    <a:pt x="3789" y="1575"/>
                    <a:pt x="3401" y="1940"/>
                    <a:pt x="2945" y="1940"/>
                  </a:cubicBezTo>
                  <a:lnTo>
                    <a:pt x="0" y="1940"/>
                  </a:lnTo>
                  <a:cubicBezTo>
                    <a:pt x="936" y="2580"/>
                    <a:pt x="2077" y="2968"/>
                    <a:pt x="3287" y="2968"/>
                  </a:cubicBezTo>
                  <a:cubicBezTo>
                    <a:pt x="5410" y="2968"/>
                    <a:pt x="7282" y="1826"/>
                    <a:pt x="8286" y="114"/>
                  </a:cubicBezTo>
                  <a:lnTo>
                    <a:pt x="4428" y="114"/>
                  </a:lnTo>
                  <a:cubicBezTo>
                    <a:pt x="4269" y="114"/>
                    <a:pt x="4132" y="69"/>
                    <a:pt x="3995"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63" name="Google Shape;2063;p24"/>
            <p:cNvSpPr/>
            <p:nvPr/>
          </p:nvSpPr>
          <p:spPr>
            <a:xfrm flipH="1">
              <a:off x="4785008" y="369871"/>
              <a:ext cx="122626" cy="67224"/>
            </a:xfrm>
            <a:custGeom>
              <a:avLst/>
              <a:gdLst/>
              <a:ahLst/>
              <a:cxnLst/>
              <a:rect l="l" t="t" r="r" b="b"/>
              <a:pathLst>
                <a:path w="3083" h="1690" extrusionOk="0">
                  <a:moveTo>
                    <a:pt x="252" y="0"/>
                  </a:moveTo>
                  <a:cubicBezTo>
                    <a:pt x="252" y="23"/>
                    <a:pt x="252" y="69"/>
                    <a:pt x="252" y="114"/>
                  </a:cubicBezTo>
                  <a:cubicBezTo>
                    <a:pt x="252" y="662"/>
                    <a:pt x="161" y="1164"/>
                    <a:pt x="1" y="1666"/>
                  </a:cubicBezTo>
                  <a:cubicBezTo>
                    <a:pt x="69" y="1666"/>
                    <a:pt x="138" y="1689"/>
                    <a:pt x="206" y="1689"/>
                  </a:cubicBezTo>
                  <a:lnTo>
                    <a:pt x="3060" y="1689"/>
                  </a:lnTo>
                  <a:cubicBezTo>
                    <a:pt x="3060" y="1598"/>
                    <a:pt x="3082" y="1507"/>
                    <a:pt x="3082" y="1415"/>
                  </a:cubicBezTo>
                  <a:cubicBezTo>
                    <a:pt x="3082" y="913"/>
                    <a:pt x="3014" y="457"/>
                    <a:pt x="2900"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64" name="Google Shape;2064;p24"/>
            <p:cNvSpPr/>
            <p:nvPr/>
          </p:nvSpPr>
          <p:spPr>
            <a:xfrm flipH="1">
              <a:off x="4791372" y="477907"/>
              <a:ext cx="197960" cy="67224"/>
            </a:xfrm>
            <a:custGeom>
              <a:avLst/>
              <a:gdLst/>
              <a:ahLst/>
              <a:cxnLst/>
              <a:rect l="l" t="t" r="r" b="b"/>
              <a:pathLst>
                <a:path w="4977" h="1690" extrusionOk="0">
                  <a:moveTo>
                    <a:pt x="1576" y="0"/>
                  </a:moveTo>
                  <a:cubicBezTo>
                    <a:pt x="1165" y="617"/>
                    <a:pt x="640" y="1164"/>
                    <a:pt x="1" y="1575"/>
                  </a:cubicBezTo>
                  <a:cubicBezTo>
                    <a:pt x="138" y="1644"/>
                    <a:pt x="275" y="1689"/>
                    <a:pt x="434" y="1689"/>
                  </a:cubicBezTo>
                  <a:lnTo>
                    <a:pt x="4292" y="1689"/>
                  </a:lnTo>
                  <a:cubicBezTo>
                    <a:pt x="4611" y="1164"/>
                    <a:pt x="4840" y="594"/>
                    <a:pt x="4977"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65" name="Google Shape;2065;p24"/>
            <p:cNvSpPr/>
            <p:nvPr/>
          </p:nvSpPr>
          <p:spPr>
            <a:xfrm flipH="1">
              <a:off x="4997446" y="550541"/>
              <a:ext cx="216137" cy="67224"/>
            </a:xfrm>
            <a:custGeom>
              <a:avLst/>
              <a:gdLst/>
              <a:ahLst/>
              <a:cxnLst/>
              <a:rect l="l" t="t" r="r" b="b"/>
              <a:pathLst>
                <a:path w="5434" h="1690" extrusionOk="0">
                  <a:moveTo>
                    <a:pt x="1" y="0"/>
                  </a:moveTo>
                  <a:cubicBezTo>
                    <a:pt x="435" y="662"/>
                    <a:pt x="982" y="1256"/>
                    <a:pt x="1644" y="1689"/>
                  </a:cubicBezTo>
                  <a:lnTo>
                    <a:pt x="4589" y="1689"/>
                  </a:lnTo>
                  <a:cubicBezTo>
                    <a:pt x="5045" y="1689"/>
                    <a:pt x="5433" y="1324"/>
                    <a:pt x="5433" y="845"/>
                  </a:cubicBezTo>
                  <a:cubicBezTo>
                    <a:pt x="5433" y="525"/>
                    <a:pt x="5251" y="251"/>
                    <a:pt x="4977" y="92"/>
                  </a:cubicBezTo>
                  <a:cubicBezTo>
                    <a:pt x="4383" y="366"/>
                    <a:pt x="3699" y="502"/>
                    <a:pt x="3014" y="502"/>
                  </a:cubicBezTo>
                  <a:cubicBezTo>
                    <a:pt x="2215" y="502"/>
                    <a:pt x="1484" y="320"/>
                    <a:pt x="82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66" name="Google Shape;2066;p24"/>
            <p:cNvSpPr/>
            <p:nvPr/>
          </p:nvSpPr>
          <p:spPr>
            <a:xfrm flipH="1">
              <a:off x="4830391" y="220944"/>
              <a:ext cx="140764" cy="67224"/>
            </a:xfrm>
            <a:custGeom>
              <a:avLst/>
              <a:gdLst/>
              <a:ahLst/>
              <a:cxnLst/>
              <a:rect l="l" t="t" r="r" b="b"/>
              <a:pathLst>
                <a:path w="3539" h="1690" extrusionOk="0">
                  <a:moveTo>
                    <a:pt x="0" y="1"/>
                  </a:moveTo>
                  <a:cubicBezTo>
                    <a:pt x="571" y="457"/>
                    <a:pt x="1027" y="1028"/>
                    <a:pt x="1347" y="1690"/>
                  </a:cubicBezTo>
                  <a:lnTo>
                    <a:pt x="3538" y="1690"/>
                  </a:lnTo>
                  <a:cubicBezTo>
                    <a:pt x="3013" y="1005"/>
                    <a:pt x="2351" y="412"/>
                    <a:pt x="1575"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67" name="Google Shape;2067;p24"/>
            <p:cNvSpPr/>
            <p:nvPr/>
          </p:nvSpPr>
          <p:spPr>
            <a:xfrm flipH="1">
              <a:off x="4897571" y="193736"/>
              <a:ext cx="352327" cy="360464"/>
            </a:xfrm>
            <a:custGeom>
              <a:avLst/>
              <a:gdLst/>
              <a:ahLst/>
              <a:cxnLst/>
              <a:rect l="l" t="t" r="r" b="b"/>
              <a:pathLst>
                <a:path w="8858" h="9062" extrusionOk="0">
                  <a:moveTo>
                    <a:pt x="5844" y="0"/>
                  </a:moveTo>
                  <a:cubicBezTo>
                    <a:pt x="3516" y="0"/>
                    <a:pt x="1507" y="1370"/>
                    <a:pt x="571" y="3333"/>
                  </a:cubicBezTo>
                  <a:lnTo>
                    <a:pt x="4885" y="3333"/>
                  </a:lnTo>
                  <a:cubicBezTo>
                    <a:pt x="5365" y="3333"/>
                    <a:pt x="5730" y="3721"/>
                    <a:pt x="5730" y="4177"/>
                  </a:cubicBezTo>
                  <a:cubicBezTo>
                    <a:pt x="5730" y="4656"/>
                    <a:pt x="5365" y="5022"/>
                    <a:pt x="4885" y="5022"/>
                  </a:cubicBezTo>
                  <a:lnTo>
                    <a:pt x="275" y="5022"/>
                  </a:lnTo>
                  <a:cubicBezTo>
                    <a:pt x="206" y="5022"/>
                    <a:pt x="138" y="5022"/>
                    <a:pt x="69" y="4999"/>
                  </a:cubicBezTo>
                  <a:cubicBezTo>
                    <a:pt x="24" y="5273"/>
                    <a:pt x="1" y="5547"/>
                    <a:pt x="1" y="5843"/>
                  </a:cubicBezTo>
                  <a:cubicBezTo>
                    <a:pt x="1" y="6026"/>
                    <a:pt x="24" y="6208"/>
                    <a:pt x="24" y="6391"/>
                  </a:cubicBezTo>
                  <a:lnTo>
                    <a:pt x="3927" y="6391"/>
                  </a:lnTo>
                  <a:cubicBezTo>
                    <a:pt x="4406" y="6391"/>
                    <a:pt x="4794" y="6756"/>
                    <a:pt x="4794" y="7236"/>
                  </a:cubicBezTo>
                  <a:cubicBezTo>
                    <a:pt x="4794" y="7715"/>
                    <a:pt x="4406" y="8080"/>
                    <a:pt x="3927" y="8080"/>
                  </a:cubicBezTo>
                  <a:lnTo>
                    <a:pt x="480" y="8080"/>
                  </a:lnTo>
                  <a:cubicBezTo>
                    <a:pt x="845" y="8445"/>
                    <a:pt x="1279" y="8742"/>
                    <a:pt x="1736" y="8970"/>
                  </a:cubicBezTo>
                  <a:lnTo>
                    <a:pt x="5502" y="8970"/>
                  </a:lnTo>
                  <a:cubicBezTo>
                    <a:pt x="5639" y="8970"/>
                    <a:pt x="5776" y="9016"/>
                    <a:pt x="5890" y="9062"/>
                  </a:cubicBezTo>
                  <a:cubicBezTo>
                    <a:pt x="6118" y="8970"/>
                    <a:pt x="6346" y="8856"/>
                    <a:pt x="6552" y="8719"/>
                  </a:cubicBezTo>
                  <a:cubicBezTo>
                    <a:pt x="6301" y="8559"/>
                    <a:pt x="6141" y="8286"/>
                    <a:pt x="6141" y="7989"/>
                  </a:cubicBezTo>
                  <a:cubicBezTo>
                    <a:pt x="6141" y="7510"/>
                    <a:pt x="6529" y="7144"/>
                    <a:pt x="6985" y="7144"/>
                  </a:cubicBezTo>
                  <a:lnTo>
                    <a:pt x="8127" y="7144"/>
                  </a:lnTo>
                  <a:cubicBezTo>
                    <a:pt x="8309" y="6802"/>
                    <a:pt x="8492" y="6460"/>
                    <a:pt x="8606" y="6094"/>
                  </a:cubicBezTo>
                  <a:cubicBezTo>
                    <a:pt x="8241" y="5980"/>
                    <a:pt x="7967" y="5661"/>
                    <a:pt x="7967" y="5273"/>
                  </a:cubicBezTo>
                  <a:cubicBezTo>
                    <a:pt x="7967" y="4793"/>
                    <a:pt x="8355" y="4428"/>
                    <a:pt x="8811" y="4428"/>
                  </a:cubicBezTo>
                  <a:lnTo>
                    <a:pt x="8857" y="4428"/>
                  </a:lnTo>
                  <a:cubicBezTo>
                    <a:pt x="8834" y="3698"/>
                    <a:pt x="8652" y="2990"/>
                    <a:pt x="8355" y="2374"/>
                  </a:cubicBezTo>
                  <a:lnTo>
                    <a:pt x="6164" y="2374"/>
                  </a:lnTo>
                  <a:cubicBezTo>
                    <a:pt x="5707" y="2374"/>
                    <a:pt x="5319" y="2009"/>
                    <a:pt x="5319" y="1529"/>
                  </a:cubicBezTo>
                  <a:cubicBezTo>
                    <a:pt x="5319" y="1073"/>
                    <a:pt x="5707" y="685"/>
                    <a:pt x="6164" y="685"/>
                  </a:cubicBezTo>
                  <a:lnTo>
                    <a:pt x="7008" y="685"/>
                  </a:lnTo>
                  <a:cubicBezTo>
                    <a:pt x="6643" y="411"/>
                    <a:pt x="6278" y="183"/>
                    <a:pt x="5867"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68" name="Google Shape;2068;p24"/>
            <p:cNvSpPr/>
            <p:nvPr/>
          </p:nvSpPr>
          <p:spPr>
            <a:xfrm flipH="1">
              <a:off x="4897571" y="369871"/>
              <a:ext cx="35479" cy="66309"/>
            </a:xfrm>
            <a:custGeom>
              <a:avLst/>
              <a:gdLst/>
              <a:ahLst/>
              <a:cxnLst/>
              <a:rect l="l" t="t" r="r" b="b"/>
              <a:pathLst>
                <a:path w="892" h="1667" extrusionOk="0">
                  <a:moveTo>
                    <a:pt x="845" y="0"/>
                  </a:moveTo>
                  <a:cubicBezTo>
                    <a:pt x="389" y="0"/>
                    <a:pt x="1" y="365"/>
                    <a:pt x="1" y="845"/>
                  </a:cubicBezTo>
                  <a:cubicBezTo>
                    <a:pt x="1" y="1233"/>
                    <a:pt x="275" y="1552"/>
                    <a:pt x="640" y="1666"/>
                  </a:cubicBezTo>
                  <a:cubicBezTo>
                    <a:pt x="800" y="1164"/>
                    <a:pt x="891" y="662"/>
                    <a:pt x="891" y="114"/>
                  </a:cubicBezTo>
                  <a:cubicBezTo>
                    <a:pt x="891" y="69"/>
                    <a:pt x="891" y="23"/>
                    <a:pt x="891" y="0"/>
                  </a:cubicBezTo>
                  <a:close/>
                </a:path>
              </a:pathLst>
            </a:custGeom>
            <a:solidFill>
              <a:srgbClr val="DD831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69" name="Google Shape;2069;p24"/>
            <p:cNvSpPr/>
            <p:nvPr/>
          </p:nvSpPr>
          <p:spPr>
            <a:xfrm flipH="1">
              <a:off x="4897571" y="369871"/>
              <a:ext cx="35479" cy="66309"/>
            </a:xfrm>
            <a:custGeom>
              <a:avLst/>
              <a:gdLst/>
              <a:ahLst/>
              <a:cxnLst/>
              <a:rect l="l" t="t" r="r" b="b"/>
              <a:pathLst>
                <a:path w="892" h="1667" extrusionOk="0">
                  <a:moveTo>
                    <a:pt x="845" y="0"/>
                  </a:moveTo>
                  <a:cubicBezTo>
                    <a:pt x="389" y="0"/>
                    <a:pt x="1" y="365"/>
                    <a:pt x="1" y="845"/>
                  </a:cubicBezTo>
                  <a:cubicBezTo>
                    <a:pt x="1" y="1233"/>
                    <a:pt x="275" y="1552"/>
                    <a:pt x="640" y="1666"/>
                  </a:cubicBezTo>
                  <a:cubicBezTo>
                    <a:pt x="800" y="1164"/>
                    <a:pt x="891" y="662"/>
                    <a:pt x="891" y="114"/>
                  </a:cubicBezTo>
                  <a:cubicBezTo>
                    <a:pt x="891" y="69"/>
                    <a:pt x="891" y="23"/>
                    <a:pt x="891"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70" name="Google Shape;2070;p24"/>
            <p:cNvSpPr/>
            <p:nvPr/>
          </p:nvSpPr>
          <p:spPr>
            <a:xfrm flipH="1">
              <a:off x="4926647" y="477907"/>
              <a:ext cx="79033" cy="62689"/>
            </a:xfrm>
            <a:custGeom>
              <a:avLst/>
              <a:gdLst/>
              <a:ahLst/>
              <a:cxnLst/>
              <a:rect l="l" t="t" r="r" b="b"/>
              <a:pathLst>
                <a:path w="1987" h="1576" extrusionOk="0">
                  <a:moveTo>
                    <a:pt x="845" y="0"/>
                  </a:moveTo>
                  <a:cubicBezTo>
                    <a:pt x="389" y="0"/>
                    <a:pt x="1" y="366"/>
                    <a:pt x="1" y="845"/>
                  </a:cubicBezTo>
                  <a:cubicBezTo>
                    <a:pt x="1" y="1142"/>
                    <a:pt x="161" y="1415"/>
                    <a:pt x="412" y="1575"/>
                  </a:cubicBezTo>
                  <a:cubicBezTo>
                    <a:pt x="1051" y="1164"/>
                    <a:pt x="1576" y="617"/>
                    <a:pt x="1987" y="0"/>
                  </a:cubicBezTo>
                  <a:close/>
                </a:path>
              </a:pathLst>
            </a:custGeom>
            <a:solidFill>
              <a:srgbClr val="DD831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71" name="Google Shape;2071;p24"/>
            <p:cNvSpPr/>
            <p:nvPr/>
          </p:nvSpPr>
          <p:spPr>
            <a:xfrm flipH="1">
              <a:off x="4926647" y="477907"/>
              <a:ext cx="79033" cy="62689"/>
            </a:xfrm>
            <a:custGeom>
              <a:avLst/>
              <a:gdLst/>
              <a:ahLst/>
              <a:cxnLst/>
              <a:rect l="l" t="t" r="r" b="b"/>
              <a:pathLst>
                <a:path w="1987" h="1576" extrusionOk="0">
                  <a:moveTo>
                    <a:pt x="845" y="0"/>
                  </a:moveTo>
                  <a:cubicBezTo>
                    <a:pt x="389" y="0"/>
                    <a:pt x="1" y="366"/>
                    <a:pt x="1" y="845"/>
                  </a:cubicBezTo>
                  <a:cubicBezTo>
                    <a:pt x="1" y="1142"/>
                    <a:pt x="161" y="1415"/>
                    <a:pt x="412" y="1575"/>
                  </a:cubicBezTo>
                  <a:cubicBezTo>
                    <a:pt x="1051" y="1164"/>
                    <a:pt x="1576" y="617"/>
                    <a:pt x="1987"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72" name="Google Shape;2072;p24"/>
            <p:cNvSpPr/>
            <p:nvPr/>
          </p:nvSpPr>
          <p:spPr>
            <a:xfrm flipH="1">
              <a:off x="5021988" y="326275"/>
              <a:ext cx="225166" cy="67224"/>
            </a:xfrm>
            <a:custGeom>
              <a:avLst/>
              <a:gdLst/>
              <a:ahLst/>
              <a:cxnLst/>
              <a:rect l="l" t="t" r="r" b="b"/>
              <a:pathLst>
                <a:path w="5661" h="1690" extrusionOk="0">
                  <a:moveTo>
                    <a:pt x="502" y="1"/>
                  </a:moveTo>
                  <a:cubicBezTo>
                    <a:pt x="251" y="525"/>
                    <a:pt x="92" y="1073"/>
                    <a:pt x="0" y="1667"/>
                  </a:cubicBezTo>
                  <a:cubicBezTo>
                    <a:pt x="69" y="1690"/>
                    <a:pt x="137" y="1690"/>
                    <a:pt x="206" y="1690"/>
                  </a:cubicBezTo>
                  <a:lnTo>
                    <a:pt x="4816" y="1690"/>
                  </a:lnTo>
                  <a:cubicBezTo>
                    <a:pt x="5296" y="1690"/>
                    <a:pt x="5661" y="1324"/>
                    <a:pt x="5661" y="845"/>
                  </a:cubicBezTo>
                  <a:cubicBezTo>
                    <a:pt x="5661" y="389"/>
                    <a:pt x="5296" y="1"/>
                    <a:pt x="4816" y="1"/>
                  </a:cubicBezTo>
                  <a:close/>
                </a:path>
              </a:pathLst>
            </a:custGeom>
            <a:solidFill>
              <a:srgbClr val="DD831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73" name="Google Shape;2073;p24"/>
            <p:cNvSpPr/>
            <p:nvPr/>
          </p:nvSpPr>
          <p:spPr>
            <a:xfrm flipH="1">
              <a:off x="5021988" y="326275"/>
              <a:ext cx="225166" cy="67224"/>
            </a:xfrm>
            <a:custGeom>
              <a:avLst/>
              <a:gdLst/>
              <a:ahLst/>
              <a:cxnLst/>
              <a:rect l="l" t="t" r="r" b="b"/>
              <a:pathLst>
                <a:path w="5661" h="1690" extrusionOk="0">
                  <a:moveTo>
                    <a:pt x="502" y="1"/>
                  </a:moveTo>
                  <a:cubicBezTo>
                    <a:pt x="251" y="525"/>
                    <a:pt x="92" y="1073"/>
                    <a:pt x="0" y="1667"/>
                  </a:cubicBezTo>
                  <a:cubicBezTo>
                    <a:pt x="69" y="1690"/>
                    <a:pt x="137" y="1690"/>
                    <a:pt x="206" y="1690"/>
                  </a:cubicBezTo>
                  <a:lnTo>
                    <a:pt x="4816" y="1690"/>
                  </a:lnTo>
                  <a:cubicBezTo>
                    <a:pt x="5296" y="1690"/>
                    <a:pt x="5661" y="1324"/>
                    <a:pt x="5661" y="845"/>
                  </a:cubicBezTo>
                  <a:cubicBezTo>
                    <a:pt x="5661" y="389"/>
                    <a:pt x="5296" y="1"/>
                    <a:pt x="4816"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74" name="Google Shape;2074;p24"/>
            <p:cNvSpPr/>
            <p:nvPr/>
          </p:nvSpPr>
          <p:spPr>
            <a:xfrm flipH="1">
              <a:off x="5015624" y="550541"/>
              <a:ext cx="165265" cy="20008"/>
            </a:xfrm>
            <a:custGeom>
              <a:avLst/>
              <a:gdLst/>
              <a:ahLst/>
              <a:cxnLst/>
              <a:rect l="l" t="t" r="r" b="b"/>
              <a:pathLst>
                <a:path w="4155" h="503" extrusionOk="0">
                  <a:moveTo>
                    <a:pt x="1" y="0"/>
                  </a:moveTo>
                  <a:cubicBezTo>
                    <a:pt x="662" y="320"/>
                    <a:pt x="1393" y="502"/>
                    <a:pt x="2192" y="502"/>
                  </a:cubicBezTo>
                  <a:cubicBezTo>
                    <a:pt x="2877" y="502"/>
                    <a:pt x="3561" y="366"/>
                    <a:pt x="4155" y="92"/>
                  </a:cubicBezTo>
                  <a:cubicBezTo>
                    <a:pt x="4041" y="46"/>
                    <a:pt x="3904" y="0"/>
                    <a:pt x="3767" y="0"/>
                  </a:cubicBezTo>
                  <a:close/>
                </a:path>
              </a:pathLst>
            </a:custGeom>
            <a:solidFill>
              <a:srgbClr val="DD831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75" name="Google Shape;2075;p24"/>
            <p:cNvSpPr/>
            <p:nvPr/>
          </p:nvSpPr>
          <p:spPr>
            <a:xfrm flipH="1">
              <a:off x="5015624" y="550541"/>
              <a:ext cx="165265" cy="20008"/>
            </a:xfrm>
            <a:custGeom>
              <a:avLst/>
              <a:gdLst/>
              <a:ahLst/>
              <a:cxnLst/>
              <a:rect l="l" t="t" r="r" b="b"/>
              <a:pathLst>
                <a:path w="4155" h="503" extrusionOk="0">
                  <a:moveTo>
                    <a:pt x="1" y="0"/>
                  </a:moveTo>
                  <a:cubicBezTo>
                    <a:pt x="662" y="320"/>
                    <a:pt x="1393" y="502"/>
                    <a:pt x="2192" y="502"/>
                  </a:cubicBezTo>
                  <a:cubicBezTo>
                    <a:pt x="2877" y="502"/>
                    <a:pt x="3561" y="366"/>
                    <a:pt x="4155" y="92"/>
                  </a:cubicBezTo>
                  <a:cubicBezTo>
                    <a:pt x="4041" y="46"/>
                    <a:pt x="3904" y="0"/>
                    <a:pt x="3767"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76" name="Google Shape;2076;p24"/>
            <p:cNvSpPr/>
            <p:nvPr/>
          </p:nvSpPr>
          <p:spPr>
            <a:xfrm flipH="1">
              <a:off x="4917578" y="220944"/>
              <a:ext cx="120757" cy="67224"/>
            </a:xfrm>
            <a:custGeom>
              <a:avLst/>
              <a:gdLst/>
              <a:ahLst/>
              <a:cxnLst/>
              <a:rect l="l" t="t" r="r" b="b"/>
              <a:pathLst>
                <a:path w="3036" h="1690" extrusionOk="0">
                  <a:moveTo>
                    <a:pt x="845" y="1"/>
                  </a:moveTo>
                  <a:cubicBezTo>
                    <a:pt x="388" y="1"/>
                    <a:pt x="0" y="389"/>
                    <a:pt x="0" y="845"/>
                  </a:cubicBezTo>
                  <a:cubicBezTo>
                    <a:pt x="0" y="1325"/>
                    <a:pt x="388" y="1690"/>
                    <a:pt x="845" y="1690"/>
                  </a:cubicBezTo>
                  <a:lnTo>
                    <a:pt x="3036" y="1690"/>
                  </a:lnTo>
                  <a:cubicBezTo>
                    <a:pt x="2716" y="1028"/>
                    <a:pt x="2260" y="457"/>
                    <a:pt x="1689" y="1"/>
                  </a:cubicBezTo>
                  <a:close/>
                </a:path>
              </a:pathLst>
            </a:custGeom>
            <a:solidFill>
              <a:srgbClr val="DD831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77" name="Google Shape;2077;p24"/>
            <p:cNvSpPr/>
            <p:nvPr/>
          </p:nvSpPr>
          <p:spPr>
            <a:xfrm flipH="1">
              <a:off x="4917578" y="220944"/>
              <a:ext cx="120757" cy="67224"/>
            </a:xfrm>
            <a:custGeom>
              <a:avLst/>
              <a:gdLst/>
              <a:ahLst/>
              <a:cxnLst/>
              <a:rect l="l" t="t" r="r" b="b"/>
              <a:pathLst>
                <a:path w="3036" h="1690" extrusionOk="0">
                  <a:moveTo>
                    <a:pt x="845" y="1"/>
                  </a:moveTo>
                  <a:cubicBezTo>
                    <a:pt x="388" y="1"/>
                    <a:pt x="0" y="389"/>
                    <a:pt x="0" y="845"/>
                  </a:cubicBezTo>
                  <a:cubicBezTo>
                    <a:pt x="0" y="1325"/>
                    <a:pt x="388" y="1690"/>
                    <a:pt x="845" y="1690"/>
                  </a:cubicBezTo>
                  <a:lnTo>
                    <a:pt x="3036" y="1690"/>
                  </a:lnTo>
                  <a:cubicBezTo>
                    <a:pt x="2716" y="1028"/>
                    <a:pt x="2260" y="457"/>
                    <a:pt x="1689"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78" name="Google Shape;2078;p24"/>
            <p:cNvSpPr/>
            <p:nvPr/>
          </p:nvSpPr>
          <p:spPr>
            <a:xfrm flipH="1">
              <a:off x="4833136" y="1220593"/>
              <a:ext cx="27286" cy="29077"/>
            </a:xfrm>
            <a:custGeom>
              <a:avLst/>
              <a:gdLst/>
              <a:ahLst/>
              <a:cxnLst/>
              <a:rect l="l" t="t" r="r" b="b"/>
              <a:pathLst>
                <a:path w="686" h="731" extrusionOk="0">
                  <a:moveTo>
                    <a:pt x="1" y="0"/>
                  </a:moveTo>
                  <a:cubicBezTo>
                    <a:pt x="69" y="229"/>
                    <a:pt x="115" y="480"/>
                    <a:pt x="115" y="731"/>
                  </a:cubicBezTo>
                  <a:cubicBezTo>
                    <a:pt x="320" y="708"/>
                    <a:pt x="503" y="708"/>
                    <a:pt x="686" y="708"/>
                  </a:cubicBezTo>
                  <a:cubicBezTo>
                    <a:pt x="640" y="457"/>
                    <a:pt x="549" y="229"/>
                    <a:pt x="457"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79" name="Google Shape;2079;p24"/>
            <p:cNvSpPr/>
            <p:nvPr/>
          </p:nvSpPr>
          <p:spPr>
            <a:xfrm flipH="1">
              <a:off x="4828602" y="1267809"/>
              <a:ext cx="29990" cy="33612"/>
            </a:xfrm>
            <a:custGeom>
              <a:avLst/>
              <a:gdLst/>
              <a:ahLst/>
              <a:cxnLst/>
              <a:rect l="l" t="t" r="r" b="b"/>
              <a:pathLst>
                <a:path w="754" h="845" extrusionOk="0">
                  <a:moveTo>
                    <a:pt x="92" y="0"/>
                  </a:moveTo>
                  <a:cubicBezTo>
                    <a:pt x="92" y="297"/>
                    <a:pt x="46" y="571"/>
                    <a:pt x="1" y="845"/>
                  </a:cubicBezTo>
                  <a:lnTo>
                    <a:pt x="731" y="845"/>
                  </a:lnTo>
                  <a:cubicBezTo>
                    <a:pt x="754" y="754"/>
                    <a:pt x="754" y="662"/>
                    <a:pt x="754" y="548"/>
                  </a:cubicBezTo>
                  <a:cubicBezTo>
                    <a:pt x="754" y="366"/>
                    <a:pt x="731" y="183"/>
                    <a:pt x="731"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80" name="Google Shape;2080;p24"/>
            <p:cNvSpPr/>
            <p:nvPr/>
          </p:nvSpPr>
          <p:spPr>
            <a:xfrm flipH="1">
              <a:off x="4847654" y="1154323"/>
              <a:ext cx="41804" cy="53580"/>
            </a:xfrm>
            <a:custGeom>
              <a:avLst/>
              <a:gdLst/>
              <a:ahLst/>
              <a:cxnLst/>
              <a:rect l="l" t="t" r="r" b="b"/>
              <a:pathLst>
                <a:path w="1051" h="1347" extrusionOk="0">
                  <a:moveTo>
                    <a:pt x="92" y="0"/>
                  </a:moveTo>
                  <a:cubicBezTo>
                    <a:pt x="69" y="0"/>
                    <a:pt x="23" y="23"/>
                    <a:pt x="0" y="23"/>
                  </a:cubicBezTo>
                  <a:cubicBezTo>
                    <a:pt x="274" y="411"/>
                    <a:pt x="503" y="868"/>
                    <a:pt x="662" y="1347"/>
                  </a:cubicBezTo>
                  <a:lnTo>
                    <a:pt x="1050" y="1347"/>
                  </a:lnTo>
                  <a:cubicBezTo>
                    <a:pt x="799" y="845"/>
                    <a:pt x="480" y="388"/>
                    <a:pt x="92"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81" name="Google Shape;2081;p24"/>
            <p:cNvSpPr/>
            <p:nvPr/>
          </p:nvSpPr>
          <p:spPr>
            <a:xfrm flipH="1">
              <a:off x="4833136" y="1329543"/>
              <a:ext cx="53617" cy="39062"/>
            </a:xfrm>
            <a:custGeom>
              <a:avLst/>
              <a:gdLst/>
              <a:ahLst/>
              <a:cxnLst/>
              <a:rect l="l" t="t" r="r" b="b"/>
              <a:pathLst>
                <a:path w="1348" h="982" extrusionOk="0">
                  <a:moveTo>
                    <a:pt x="503" y="0"/>
                  </a:moveTo>
                  <a:cubicBezTo>
                    <a:pt x="366" y="343"/>
                    <a:pt x="206" y="662"/>
                    <a:pt x="1" y="959"/>
                  </a:cubicBezTo>
                  <a:cubicBezTo>
                    <a:pt x="366" y="959"/>
                    <a:pt x="709" y="959"/>
                    <a:pt x="1028" y="982"/>
                  </a:cubicBezTo>
                  <a:cubicBezTo>
                    <a:pt x="1165" y="662"/>
                    <a:pt x="1279" y="343"/>
                    <a:pt x="1348"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82" name="Google Shape;2082;p24"/>
            <p:cNvSpPr/>
            <p:nvPr/>
          </p:nvSpPr>
          <p:spPr>
            <a:xfrm flipH="1">
              <a:off x="4856722" y="1388573"/>
              <a:ext cx="77203" cy="31782"/>
            </a:xfrm>
            <a:custGeom>
              <a:avLst/>
              <a:gdLst/>
              <a:ahLst/>
              <a:cxnLst/>
              <a:rect l="l" t="t" r="r" b="b"/>
              <a:pathLst>
                <a:path w="1941" h="799" extrusionOk="0">
                  <a:moveTo>
                    <a:pt x="776" y="0"/>
                  </a:moveTo>
                  <a:cubicBezTo>
                    <a:pt x="548" y="251"/>
                    <a:pt x="274" y="502"/>
                    <a:pt x="0" y="685"/>
                  </a:cubicBezTo>
                  <a:cubicBezTo>
                    <a:pt x="525" y="708"/>
                    <a:pt x="982" y="730"/>
                    <a:pt x="1347" y="799"/>
                  </a:cubicBezTo>
                  <a:cubicBezTo>
                    <a:pt x="1575" y="548"/>
                    <a:pt x="1758" y="297"/>
                    <a:pt x="194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83" name="Google Shape;2083;p24"/>
            <p:cNvSpPr/>
            <p:nvPr/>
          </p:nvSpPr>
          <p:spPr>
            <a:xfrm flipH="1">
              <a:off x="4913919" y="1441199"/>
              <a:ext cx="217052" cy="38186"/>
            </a:xfrm>
            <a:custGeom>
              <a:avLst/>
              <a:gdLst/>
              <a:ahLst/>
              <a:cxnLst/>
              <a:rect l="l" t="t" r="r" b="b"/>
              <a:pathLst>
                <a:path w="5457" h="960" extrusionOk="0">
                  <a:moveTo>
                    <a:pt x="1" y="1"/>
                  </a:moveTo>
                  <a:cubicBezTo>
                    <a:pt x="800" y="594"/>
                    <a:pt x="1781" y="960"/>
                    <a:pt x="2854" y="960"/>
                  </a:cubicBezTo>
                  <a:cubicBezTo>
                    <a:pt x="3813" y="960"/>
                    <a:pt x="4703" y="663"/>
                    <a:pt x="5456" y="161"/>
                  </a:cubicBezTo>
                  <a:cubicBezTo>
                    <a:pt x="4840" y="161"/>
                    <a:pt x="4110" y="138"/>
                    <a:pt x="3356" y="92"/>
                  </a:cubicBezTo>
                  <a:cubicBezTo>
                    <a:pt x="2991" y="184"/>
                    <a:pt x="2626" y="229"/>
                    <a:pt x="2238" y="229"/>
                  </a:cubicBezTo>
                  <a:cubicBezTo>
                    <a:pt x="1736" y="229"/>
                    <a:pt x="1234" y="138"/>
                    <a:pt x="777"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84" name="Google Shape;2084;p24"/>
            <p:cNvSpPr/>
            <p:nvPr/>
          </p:nvSpPr>
          <p:spPr>
            <a:xfrm flipH="1">
              <a:off x="4845824" y="1367690"/>
              <a:ext cx="57236" cy="20923"/>
            </a:xfrm>
            <a:custGeom>
              <a:avLst/>
              <a:gdLst/>
              <a:ahLst/>
              <a:cxnLst/>
              <a:rect l="l" t="t" r="r" b="b"/>
              <a:pathLst>
                <a:path w="1439" h="526" extrusionOk="0">
                  <a:moveTo>
                    <a:pt x="411" y="0"/>
                  </a:moveTo>
                  <a:cubicBezTo>
                    <a:pt x="297" y="183"/>
                    <a:pt x="137" y="365"/>
                    <a:pt x="0" y="525"/>
                  </a:cubicBezTo>
                  <a:lnTo>
                    <a:pt x="1164" y="525"/>
                  </a:lnTo>
                  <a:cubicBezTo>
                    <a:pt x="1278" y="365"/>
                    <a:pt x="1370" y="206"/>
                    <a:pt x="1438" y="23"/>
                  </a:cubicBezTo>
                  <a:cubicBezTo>
                    <a:pt x="1119" y="0"/>
                    <a:pt x="776" y="0"/>
                    <a:pt x="411"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85" name="Google Shape;2085;p24"/>
            <p:cNvSpPr/>
            <p:nvPr/>
          </p:nvSpPr>
          <p:spPr>
            <a:xfrm flipH="1">
              <a:off x="4842205" y="1207864"/>
              <a:ext cx="20922" cy="12769"/>
            </a:xfrm>
            <a:custGeom>
              <a:avLst/>
              <a:gdLst/>
              <a:ahLst/>
              <a:cxnLst/>
              <a:rect l="l" t="t" r="r" b="b"/>
              <a:pathLst>
                <a:path w="526" h="321" extrusionOk="0">
                  <a:moveTo>
                    <a:pt x="0" y="1"/>
                  </a:moveTo>
                  <a:cubicBezTo>
                    <a:pt x="23" y="92"/>
                    <a:pt x="46" y="206"/>
                    <a:pt x="69" y="320"/>
                  </a:cubicBezTo>
                  <a:lnTo>
                    <a:pt x="525" y="320"/>
                  </a:lnTo>
                  <a:cubicBezTo>
                    <a:pt x="480" y="206"/>
                    <a:pt x="434" y="115"/>
                    <a:pt x="388"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86" name="Google Shape;2086;p24"/>
            <p:cNvSpPr/>
            <p:nvPr/>
          </p:nvSpPr>
          <p:spPr>
            <a:xfrm flipH="1">
              <a:off x="4885798" y="1143424"/>
              <a:ext cx="12728" cy="11814"/>
            </a:xfrm>
            <a:custGeom>
              <a:avLst/>
              <a:gdLst/>
              <a:ahLst/>
              <a:cxnLst/>
              <a:rect l="l" t="t" r="r" b="b"/>
              <a:pathLst>
                <a:path w="320" h="297" extrusionOk="0">
                  <a:moveTo>
                    <a:pt x="0" y="0"/>
                  </a:moveTo>
                  <a:lnTo>
                    <a:pt x="0" y="0"/>
                  </a:lnTo>
                  <a:cubicBezTo>
                    <a:pt x="69" y="92"/>
                    <a:pt x="137" y="183"/>
                    <a:pt x="228" y="297"/>
                  </a:cubicBezTo>
                  <a:cubicBezTo>
                    <a:pt x="251" y="297"/>
                    <a:pt x="297" y="274"/>
                    <a:pt x="320" y="274"/>
                  </a:cubicBezTo>
                  <a:cubicBezTo>
                    <a:pt x="206" y="183"/>
                    <a:pt x="114" y="92"/>
                    <a:pt x="0" y="0"/>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87" name="Google Shape;2087;p24"/>
            <p:cNvSpPr/>
            <p:nvPr/>
          </p:nvSpPr>
          <p:spPr>
            <a:xfrm flipH="1">
              <a:off x="4829516" y="1248715"/>
              <a:ext cx="26331" cy="19133"/>
            </a:xfrm>
            <a:custGeom>
              <a:avLst/>
              <a:gdLst/>
              <a:ahLst/>
              <a:cxnLst/>
              <a:rect l="l" t="t" r="r" b="b"/>
              <a:pathLst>
                <a:path w="662" h="481" extrusionOk="0">
                  <a:moveTo>
                    <a:pt x="571" y="1"/>
                  </a:moveTo>
                  <a:cubicBezTo>
                    <a:pt x="388" y="1"/>
                    <a:pt x="205" y="1"/>
                    <a:pt x="0" y="24"/>
                  </a:cubicBezTo>
                  <a:cubicBezTo>
                    <a:pt x="23" y="138"/>
                    <a:pt x="23" y="252"/>
                    <a:pt x="23" y="366"/>
                  </a:cubicBezTo>
                  <a:cubicBezTo>
                    <a:pt x="23" y="412"/>
                    <a:pt x="23" y="457"/>
                    <a:pt x="23" y="480"/>
                  </a:cubicBezTo>
                  <a:lnTo>
                    <a:pt x="662" y="480"/>
                  </a:lnTo>
                  <a:cubicBezTo>
                    <a:pt x="639" y="321"/>
                    <a:pt x="616" y="161"/>
                    <a:pt x="571"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88" name="Google Shape;2088;p24"/>
            <p:cNvSpPr/>
            <p:nvPr/>
          </p:nvSpPr>
          <p:spPr>
            <a:xfrm flipH="1">
              <a:off x="4829516" y="1301381"/>
              <a:ext cx="37229" cy="28202"/>
            </a:xfrm>
            <a:custGeom>
              <a:avLst/>
              <a:gdLst/>
              <a:ahLst/>
              <a:cxnLst/>
              <a:rect l="l" t="t" r="r" b="b"/>
              <a:pathLst>
                <a:path w="936" h="709" extrusionOk="0">
                  <a:moveTo>
                    <a:pt x="206" y="1"/>
                  </a:moveTo>
                  <a:cubicBezTo>
                    <a:pt x="160" y="252"/>
                    <a:pt x="91" y="480"/>
                    <a:pt x="0" y="708"/>
                  </a:cubicBezTo>
                  <a:lnTo>
                    <a:pt x="845" y="708"/>
                  </a:lnTo>
                  <a:cubicBezTo>
                    <a:pt x="913" y="480"/>
                    <a:pt x="936" y="252"/>
                    <a:pt x="936"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89" name="Google Shape;2089;p24"/>
            <p:cNvSpPr/>
            <p:nvPr/>
          </p:nvSpPr>
          <p:spPr>
            <a:xfrm flipH="1">
              <a:off x="4880349" y="1415781"/>
              <a:ext cx="117137" cy="31822"/>
            </a:xfrm>
            <a:custGeom>
              <a:avLst/>
              <a:gdLst/>
              <a:ahLst/>
              <a:cxnLst/>
              <a:rect l="l" t="t" r="r" b="b"/>
              <a:pathLst>
                <a:path w="2945" h="800" extrusionOk="0">
                  <a:moveTo>
                    <a:pt x="1598" y="1"/>
                  </a:moveTo>
                  <a:cubicBezTo>
                    <a:pt x="1119" y="343"/>
                    <a:pt x="594" y="594"/>
                    <a:pt x="0" y="731"/>
                  </a:cubicBezTo>
                  <a:cubicBezTo>
                    <a:pt x="754" y="777"/>
                    <a:pt x="1484" y="800"/>
                    <a:pt x="2100" y="800"/>
                  </a:cubicBezTo>
                  <a:cubicBezTo>
                    <a:pt x="2420" y="617"/>
                    <a:pt x="2694" y="366"/>
                    <a:pt x="2945" y="115"/>
                  </a:cubicBezTo>
                  <a:cubicBezTo>
                    <a:pt x="2580" y="46"/>
                    <a:pt x="2123" y="24"/>
                    <a:pt x="1598"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90" name="Google Shape;2090;p24"/>
            <p:cNvSpPr/>
            <p:nvPr/>
          </p:nvSpPr>
          <p:spPr>
            <a:xfrm flipH="1">
              <a:off x="4855808" y="1218763"/>
              <a:ext cx="90846" cy="32737"/>
            </a:xfrm>
            <a:custGeom>
              <a:avLst/>
              <a:gdLst/>
              <a:ahLst/>
              <a:cxnLst/>
              <a:rect l="l" t="t" r="r" b="b"/>
              <a:pathLst>
                <a:path w="2284" h="823" extrusionOk="0">
                  <a:moveTo>
                    <a:pt x="297" y="1"/>
                  </a:moveTo>
                  <a:cubicBezTo>
                    <a:pt x="229" y="297"/>
                    <a:pt x="137" y="571"/>
                    <a:pt x="0" y="822"/>
                  </a:cubicBezTo>
                  <a:cubicBezTo>
                    <a:pt x="799" y="800"/>
                    <a:pt x="1575" y="777"/>
                    <a:pt x="2283" y="777"/>
                  </a:cubicBezTo>
                  <a:cubicBezTo>
                    <a:pt x="2283" y="526"/>
                    <a:pt x="2237" y="275"/>
                    <a:pt x="2169" y="46"/>
                  </a:cubicBezTo>
                  <a:cubicBezTo>
                    <a:pt x="1598" y="24"/>
                    <a:pt x="959" y="24"/>
                    <a:pt x="297"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91" name="Google Shape;2091;p24"/>
            <p:cNvSpPr/>
            <p:nvPr/>
          </p:nvSpPr>
          <p:spPr>
            <a:xfrm flipH="1">
              <a:off x="4854933" y="1267809"/>
              <a:ext cx="130780" cy="36357"/>
            </a:xfrm>
            <a:custGeom>
              <a:avLst/>
              <a:gdLst/>
              <a:ahLst/>
              <a:cxnLst/>
              <a:rect l="l" t="t" r="r" b="b"/>
              <a:pathLst>
                <a:path w="3288" h="914" extrusionOk="0">
                  <a:moveTo>
                    <a:pt x="3288" y="0"/>
                  </a:moveTo>
                  <a:cubicBezTo>
                    <a:pt x="2512" y="23"/>
                    <a:pt x="1644" y="23"/>
                    <a:pt x="754" y="23"/>
                  </a:cubicBezTo>
                  <a:cubicBezTo>
                    <a:pt x="549" y="343"/>
                    <a:pt x="298" y="639"/>
                    <a:pt x="1" y="913"/>
                  </a:cubicBezTo>
                  <a:cubicBezTo>
                    <a:pt x="1097" y="868"/>
                    <a:pt x="2192" y="845"/>
                    <a:pt x="3197" y="845"/>
                  </a:cubicBezTo>
                  <a:cubicBezTo>
                    <a:pt x="3242" y="571"/>
                    <a:pt x="3288" y="297"/>
                    <a:pt x="3288"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92" name="Google Shape;2092;p24"/>
            <p:cNvSpPr/>
            <p:nvPr/>
          </p:nvSpPr>
          <p:spPr>
            <a:xfrm flipH="1">
              <a:off x="4903021" y="1386902"/>
              <a:ext cx="274249" cy="30748"/>
            </a:xfrm>
            <a:custGeom>
              <a:avLst/>
              <a:gdLst/>
              <a:ahLst/>
              <a:cxnLst/>
              <a:rect l="l" t="t" r="r" b="b"/>
              <a:pathLst>
                <a:path w="6895" h="773" extrusionOk="0">
                  <a:moveTo>
                    <a:pt x="2694" y="1"/>
                  </a:moveTo>
                  <a:cubicBezTo>
                    <a:pt x="1674" y="1"/>
                    <a:pt x="730" y="16"/>
                    <a:pt x="1" y="65"/>
                  </a:cubicBezTo>
                  <a:cubicBezTo>
                    <a:pt x="24" y="133"/>
                    <a:pt x="47" y="179"/>
                    <a:pt x="92" y="225"/>
                  </a:cubicBezTo>
                  <a:cubicBezTo>
                    <a:pt x="298" y="430"/>
                    <a:pt x="503" y="613"/>
                    <a:pt x="731" y="772"/>
                  </a:cubicBezTo>
                  <a:cubicBezTo>
                    <a:pt x="2028" y="772"/>
                    <a:pt x="3675" y="714"/>
                    <a:pt x="5100" y="714"/>
                  </a:cubicBezTo>
                  <a:cubicBezTo>
                    <a:pt x="5456" y="714"/>
                    <a:pt x="5798" y="718"/>
                    <a:pt x="6118" y="727"/>
                  </a:cubicBezTo>
                  <a:cubicBezTo>
                    <a:pt x="6392" y="544"/>
                    <a:pt x="6666" y="293"/>
                    <a:pt x="6894" y="42"/>
                  </a:cubicBezTo>
                  <a:cubicBezTo>
                    <a:pt x="5584" y="29"/>
                    <a:pt x="4070" y="1"/>
                    <a:pt x="2694"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93" name="Google Shape;2093;p24"/>
            <p:cNvSpPr/>
            <p:nvPr/>
          </p:nvSpPr>
          <p:spPr>
            <a:xfrm flipH="1">
              <a:off x="4997446" y="1441199"/>
              <a:ext cx="102619" cy="9149"/>
            </a:xfrm>
            <a:custGeom>
              <a:avLst/>
              <a:gdLst/>
              <a:ahLst/>
              <a:cxnLst/>
              <a:rect l="l" t="t" r="r" b="b"/>
              <a:pathLst>
                <a:path w="2580" h="230" extrusionOk="0">
                  <a:moveTo>
                    <a:pt x="0" y="1"/>
                  </a:moveTo>
                  <a:cubicBezTo>
                    <a:pt x="457" y="138"/>
                    <a:pt x="959" y="229"/>
                    <a:pt x="1461" y="229"/>
                  </a:cubicBezTo>
                  <a:cubicBezTo>
                    <a:pt x="1849" y="229"/>
                    <a:pt x="2214" y="184"/>
                    <a:pt x="2579" y="92"/>
                  </a:cubicBezTo>
                  <a:cubicBezTo>
                    <a:pt x="1712" y="47"/>
                    <a:pt x="799" y="1"/>
                    <a:pt x="0"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94" name="Google Shape;2094;p24"/>
            <p:cNvSpPr/>
            <p:nvPr/>
          </p:nvSpPr>
          <p:spPr>
            <a:xfrm flipH="1">
              <a:off x="4866706" y="1325009"/>
              <a:ext cx="335979" cy="44073"/>
            </a:xfrm>
            <a:custGeom>
              <a:avLst/>
              <a:gdLst/>
              <a:ahLst/>
              <a:cxnLst/>
              <a:rect l="l" t="t" r="r" b="b"/>
              <a:pathLst>
                <a:path w="8447" h="1108" extrusionOk="0">
                  <a:moveTo>
                    <a:pt x="1074" y="0"/>
                  </a:moveTo>
                  <a:cubicBezTo>
                    <a:pt x="686" y="23"/>
                    <a:pt x="320" y="46"/>
                    <a:pt x="1" y="69"/>
                  </a:cubicBezTo>
                  <a:cubicBezTo>
                    <a:pt x="69" y="411"/>
                    <a:pt x="183" y="731"/>
                    <a:pt x="320" y="1050"/>
                  </a:cubicBezTo>
                  <a:cubicBezTo>
                    <a:pt x="1110" y="1094"/>
                    <a:pt x="2073" y="1108"/>
                    <a:pt x="3092" y="1108"/>
                  </a:cubicBezTo>
                  <a:cubicBezTo>
                    <a:pt x="4722" y="1108"/>
                    <a:pt x="6497" y="1073"/>
                    <a:pt x="7944" y="1073"/>
                  </a:cubicBezTo>
                  <a:cubicBezTo>
                    <a:pt x="8149" y="776"/>
                    <a:pt x="8309" y="457"/>
                    <a:pt x="8446" y="114"/>
                  </a:cubicBezTo>
                  <a:cubicBezTo>
                    <a:pt x="7259" y="92"/>
                    <a:pt x="5913" y="46"/>
                    <a:pt x="4611" y="23"/>
                  </a:cubicBezTo>
                  <a:cubicBezTo>
                    <a:pt x="4086" y="274"/>
                    <a:pt x="3493" y="434"/>
                    <a:pt x="2854" y="434"/>
                  </a:cubicBezTo>
                  <a:cubicBezTo>
                    <a:pt x="2215" y="434"/>
                    <a:pt x="1621" y="274"/>
                    <a:pt x="1074"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95" name="Google Shape;2095;p24"/>
            <p:cNvSpPr/>
            <p:nvPr/>
          </p:nvSpPr>
          <p:spPr>
            <a:xfrm flipH="1">
              <a:off x="4906680" y="1115262"/>
              <a:ext cx="39974" cy="22753"/>
            </a:xfrm>
            <a:custGeom>
              <a:avLst/>
              <a:gdLst/>
              <a:ahLst/>
              <a:cxnLst/>
              <a:rect l="l" t="t" r="r" b="b"/>
              <a:pathLst>
                <a:path w="1005" h="572" extrusionOk="0">
                  <a:moveTo>
                    <a:pt x="0" y="1"/>
                  </a:moveTo>
                  <a:cubicBezTo>
                    <a:pt x="92" y="183"/>
                    <a:pt x="160" y="366"/>
                    <a:pt x="229" y="571"/>
                  </a:cubicBezTo>
                  <a:cubicBezTo>
                    <a:pt x="503" y="548"/>
                    <a:pt x="777" y="548"/>
                    <a:pt x="1005" y="548"/>
                  </a:cubicBezTo>
                  <a:cubicBezTo>
                    <a:pt x="685" y="320"/>
                    <a:pt x="366" y="138"/>
                    <a:pt x="0"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96" name="Google Shape;2096;p24"/>
            <p:cNvSpPr/>
            <p:nvPr/>
          </p:nvSpPr>
          <p:spPr>
            <a:xfrm flipH="1">
              <a:off x="4863086" y="1155198"/>
              <a:ext cx="69964" cy="52705"/>
            </a:xfrm>
            <a:custGeom>
              <a:avLst/>
              <a:gdLst/>
              <a:ahLst/>
              <a:cxnLst/>
              <a:rect l="l" t="t" r="r" b="b"/>
              <a:pathLst>
                <a:path w="1759" h="1325" extrusionOk="0">
                  <a:moveTo>
                    <a:pt x="1096" y="1"/>
                  </a:moveTo>
                  <a:cubicBezTo>
                    <a:pt x="800" y="24"/>
                    <a:pt x="435" y="47"/>
                    <a:pt x="1" y="69"/>
                  </a:cubicBezTo>
                  <a:cubicBezTo>
                    <a:pt x="47" y="275"/>
                    <a:pt x="69" y="503"/>
                    <a:pt x="69" y="709"/>
                  </a:cubicBezTo>
                  <a:cubicBezTo>
                    <a:pt x="69" y="914"/>
                    <a:pt x="47" y="1119"/>
                    <a:pt x="1" y="1302"/>
                  </a:cubicBezTo>
                  <a:cubicBezTo>
                    <a:pt x="617" y="1302"/>
                    <a:pt x="1211" y="1302"/>
                    <a:pt x="1758" y="1325"/>
                  </a:cubicBezTo>
                  <a:cubicBezTo>
                    <a:pt x="1599" y="846"/>
                    <a:pt x="1370" y="389"/>
                    <a:pt x="1096"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97" name="Google Shape;2097;p24"/>
            <p:cNvSpPr/>
            <p:nvPr/>
          </p:nvSpPr>
          <p:spPr>
            <a:xfrm flipH="1">
              <a:off x="4933886" y="1415304"/>
              <a:ext cx="214308" cy="29594"/>
            </a:xfrm>
            <a:custGeom>
              <a:avLst/>
              <a:gdLst/>
              <a:ahLst/>
              <a:cxnLst/>
              <a:rect l="l" t="t" r="r" b="b"/>
              <a:pathLst>
                <a:path w="5388" h="744" extrusionOk="0">
                  <a:moveTo>
                    <a:pt x="4369" y="0"/>
                  </a:moveTo>
                  <a:cubicBezTo>
                    <a:pt x="2944" y="0"/>
                    <a:pt x="1297" y="58"/>
                    <a:pt x="0" y="58"/>
                  </a:cubicBezTo>
                  <a:cubicBezTo>
                    <a:pt x="365" y="310"/>
                    <a:pt x="776" y="515"/>
                    <a:pt x="1210" y="652"/>
                  </a:cubicBezTo>
                  <a:cubicBezTo>
                    <a:pt x="2009" y="652"/>
                    <a:pt x="2922" y="698"/>
                    <a:pt x="3789" y="743"/>
                  </a:cubicBezTo>
                  <a:cubicBezTo>
                    <a:pt x="4383" y="606"/>
                    <a:pt x="4908" y="355"/>
                    <a:pt x="5387" y="13"/>
                  </a:cubicBezTo>
                  <a:cubicBezTo>
                    <a:pt x="5067" y="4"/>
                    <a:pt x="4725" y="0"/>
                    <a:pt x="4369" y="0"/>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98" name="Google Shape;2098;p24"/>
            <p:cNvSpPr/>
            <p:nvPr/>
          </p:nvSpPr>
          <p:spPr>
            <a:xfrm flipH="1">
              <a:off x="4933886" y="1415304"/>
              <a:ext cx="214308" cy="29594"/>
            </a:xfrm>
            <a:custGeom>
              <a:avLst/>
              <a:gdLst/>
              <a:ahLst/>
              <a:cxnLst/>
              <a:rect l="l" t="t" r="r" b="b"/>
              <a:pathLst>
                <a:path w="5388" h="744" extrusionOk="0">
                  <a:moveTo>
                    <a:pt x="4369" y="0"/>
                  </a:moveTo>
                  <a:cubicBezTo>
                    <a:pt x="2944" y="0"/>
                    <a:pt x="1297" y="58"/>
                    <a:pt x="0" y="58"/>
                  </a:cubicBezTo>
                  <a:cubicBezTo>
                    <a:pt x="365" y="310"/>
                    <a:pt x="776" y="515"/>
                    <a:pt x="1210" y="652"/>
                  </a:cubicBezTo>
                  <a:cubicBezTo>
                    <a:pt x="2009" y="652"/>
                    <a:pt x="2922" y="698"/>
                    <a:pt x="3789" y="743"/>
                  </a:cubicBezTo>
                  <a:cubicBezTo>
                    <a:pt x="4383" y="606"/>
                    <a:pt x="4908" y="355"/>
                    <a:pt x="5387" y="13"/>
                  </a:cubicBezTo>
                  <a:cubicBezTo>
                    <a:pt x="5067" y="4"/>
                    <a:pt x="4725" y="0"/>
                    <a:pt x="4369"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099" name="Google Shape;2099;p24"/>
            <p:cNvSpPr/>
            <p:nvPr/>
          </p:nvSpPr>
          <p:spPr>
            <a:xfrm flipH="1">
              <a:off x="4854933" y="1249630"/>
              <a:ext cx="100790" cy="19133"/>
            </a:xfrm>
            <a:custGeom>
              <a:avLst/>
              <a:gdLst/>
              <a:ahLst/>
              <a:cxnLst/>
              <a:rect l="l" t="t" r="r" b="b"/>
              <a:pathLst>
                <a:path w="2534" h="481" extrusionOk="0">
                  <a:moveTo>
                    <a:pt x="2511" y="1"/>
                  </a:moveTo>
                  <a:cubicBezTo>
                    <a:pt x="1803" y="1"/>
                    <a:pt x="1027" y="24"/>
                    <a:pt x="228" y="46"/>
                  </a:cubicBezTo>
                  <a:cubicBezTo>
                    <a:pt x="160" y="206"/>
                    <a:pt x="92" y="343"/>
                    <a:pt x="0" y="480"/>
                  </a:cubicBezTo>
                  <a:cubicBezTo>
                    <a:pt x="890" y="480"/>
                    <a:pt x="1758" y="480"/>
                    <a:pt x="2534" y="457"/>
                  </a:cubicBezTo>
                  <a:cubicBezTo>
                    <a:pt x="2534" y="434"/>
                    <a:pt x="2534" y="389"/>
                    <a:pt x="2534" y="343"/>
                  </a:cubicBezTo>
                  <a:cubicBezTo>
                    <a:pt x="2534" y="229"/>
                    <a:pt x="2534" y="115"/>
                    <a:pt x="2511" y="1"/>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00" name="Google Shape;2100;p24"/>
            <p:cNvSpPr/>
            <p:nvPr/>
          </p:nvSpPr>
          <p:spPr>
            <a:xfrm flipH="1">
              <a:off x="4854933" y="1249630"/>
              <a:ext cx="100790" cy="19133"/>
            </a:xfrm>
            <a:custGeom>
              <a:avLst/>
              <a:gdLst/>
              <a:ahLst/>
              <a:cxnLst/>
              <a:rect l="l" t="t" r="r" b="b"/>
              <a:pathLst>
                <a:path w="2534" h="481" extrusionOk="0">
                  <a:moveTo>
                    <a:pt x="2511" y="1"/>
                  </a:moveTo>
                  <a:cubicBezTo>
                    <a:pt x="1803" y="1"/>
                    <a:pt x="1027" y="24"/>
                    <a:pt x="228" y="46"/>
                  </a:cubicBezTo>
                  <a:cubicBezTo>
                    <a:pt x="160" y="206"/>
                    <a:pt x="92" y="343"/>
                    <a:pt x="0" y="480"/>
                  </a:cubicBezTo>
                  <a:cubicBezTo>
                    <a:pt x="890" y="480"/>
                    <a:pt x="1758" y="480"/>
                    <a:pt x="2534" y="457"/>
                  </a:cubicBezTo>
                  <a:cubicBezTo>
                    <a:pt x="2534" y="434"/>
                    <a:pt x="2534" y="389"/>
                    <a:pt x="2534" y="343"/>
                  </a:cubicBezTo>
                  <a:cubicBezTo>
                    <a:pt x="2534" y="229"/>
                    <a:pt x="2534" y="115"/>
                    <a:pt x="2511"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01" name="Google Shape;2101;p24"/>
            <p:cNvSpPr/>
            <p:nvPr/>
          </p:nvSpPr>
          <p:spPr>
            <a:xfrm flipH="1">
              <a:off x="4860382" y="1206989"/>
              <a:ext cx="74459" cy="13644"/>
            </a:xfrm>
            <a:custGeom>
              <a:avLst/>
              <a:gdLst/>
              <a:ahLst/>
              <a:cxnLst/>
              <a:rect l="l" t="t" r="r" b="b"/>
              <a:pathLst>
                <a:path w="1872" h="343" extrusionOk="0">
                  <a:moveTo>
                    <a:pt x="46" y="0"/>
                  </a:moveTo>
                  <a:cubicBezTo>
                    <a:pt x="46" y="114"/>
                    <a:pt x="23" y="205"/>
                    <a:pt x="0" y="297"/>
                  </a:cubicBezTo>
                  <a:cubicBezTo>
                    <a:pt x="662" y="320"/>
                    <a:pt x="1301" y="320"/>
                    <a:pt x="1872" y="342"/>
                  </a:cubicBezTo>
                  <a:cubicBezTo>
                    <a:pt x="1849" y="228"/>
                    <a:pt x="1826" y="114"/>
                    <a:pt x="1803" y="23"/>
                  </a:cubicBezTo>
                  <a:cubicBezTo>
                    <a:pt x="1256" y="0"/>
                    <a:pt x="662" y="0"/>
                    <a:pt x="46" y="0"/>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02" name="Google Shape;2102;p24"/>
            <p:cNvSpPr/>
            <p:nvPr/>
          </p:nvSpPr>
          <p:spPr>
            <a:xfrm flipH="1">
              <a:off x="4860382" y="1206989"/>
              <a:ext cx="74459" cy="13644"/>
            </a:xfrm>
            <a:custGeom>
              <a:avLst/>
              <a:gdLst/>
              <a:ahLst/>
              <a:cxnLst/>
              <a:rect l="l" t="t" r="r" b="b"/>
              <a:pathLst>
                <a:path w="1872" h="343" extrusionOk="0">
                  <a:moveTo>
                    <a:pt x="46" y="0"/>
                  </a:moveTo>
                  <a:cubicBezTo>
                    <a:pt x="46" y="114"/>
                    <a:pt x="23" y="205"/>
                    <a:pt x="0" y="297"/>
                  </a:cubicBezTo>
                  <a:cubicBezTo>
                    <a:pt x="662" y="320"/>
                    <a:pt x="1301" y="320"/>
                    <a:pt x="1872" y="342"/>
                  </a:cubicBezTo>
                  <a:cubicBezTo>
                    <a:pt x="1849" y="228"/>
                    <a:pt x="1826" y="114"/>
                    <a:pt x="1803" y="23"/>
                  </a:cubicBezTo>
                  <a:cubicBezTo>
                    <a:pt x="1256" y="0"/>
                    <a:pt x="662" y="0"/>
                    <a:pt x="46"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03" name="Google Shape;2103;p24"/>
            <p:cNvSpPr/>
            <p:nvPr/>
          </p:nvSpPr>
          <p:spPr>
            <a:xfrm flipH="1">
              <a:off x="4889418" y="1137060"/>
              <a:ext cx="48168" cy="20923"/>
            </a:xfrm>
            <a:custGeom>
              <a:avLst/>
              <a:gdLst/>
              <a:ahLst/>
              <a:cxnLst/>
              <a:rect l="l" t="t" r="r" b="b"/>
              <a:pathLst>
                <a:path w="1211" h="526" extrusionOk="0">
                  <a:moveTo>
                    <a:pt x="777" y="0"/>
                  </a:moveTo>
                  <a:cubicBezTo>
                    <a:pt x="549" y="0"/>
                    <a:pt x="275" y="0"/>
                    <a:pt x="1" y="23"/>
                  </a:cubicBezTo>
                  <a:cubicBezTo>
                    <a:pt x="46" y="183"/>
                    <a:pt x="92" y="343"/>
                    <a:pt x="115" y="525"/>
                  </a:cubicBezTo>
                  <a:cubicBezTo>
                    <a:pt x="549" y="503"/>
                    <a:pt x="914" y="480"/>
                    <a:pt x="1210" y="457"/>
                  </a:cubicBezTo>
                  <a:cubicBezTo>
                    <a:pt x="1119" y="343"/>
                    <a:pt x="1051" y="252"/>
                    <a:pt x="982" y="160"/>
                  </a:cubicBezTo>
                  <a:cubicBezTo>
                    <a:pt x="914" y="92"/>
                    <a:pt x="845" y="46"/>
                    <a:pt x="777" y="0"/>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04" name="Google Shape;2104;p24"/>
            <p:cNvSpPr/>
            <p:nvPr/>
          </p:nvSpPr>
          <p:spPr>
            <a:xfrm flipH="1">
              <a:off x="4889418" y="1137060"/>
              <a:ext cx="48168" cy="20923"/>
            </a:xfrm>
            <a:custGeom>
              <a:avLst/>
              <a:gdLst/>
              <a:ahLst/>
              <a:cxnLst/>
              <a:rect l="l" t="t" r="r" b="b"/>
              <a:pathLst>
                <a:path w="1211" h="526" extrusionOk="0">
                  <a:moveTo>
                    <a:pt x="777" y="0"/>
                  </a:moveTo>
                  <a:cubicBezTo>
                    <a:pt x="549" y="0"/>
                    <a:pt x="275" y="0"/>
                    <a:pt x="1" y="23"/>
                  </a:cubicBezTo>
                  <a:cubicBezTo>
                    <a:pt x="46" y="183"/>
                    <a:pt x="92" y="343"/>
                    <a:pt x="115" y="525"/>
                  </a:cubicBezTo>
                  <a:cubicBezTo>
                    <a:pt x="549" y="503"/>
                    <a:pt x="914" y="480"/>
                    <a:pt x="1210" y="457"/>
                  </a:cubicBezTo>
                  <a:cubicBezTo>
                    <a:pt x="1119" y="343"/>
                    <a:pt x="1051" y="252"/>
                    <a:pt x="982" y="160"/>
                  </a:cubicBezTo>
                  <a:cubicBezTo>
                    <a:pt x="914" y="92"/>
                    <a:pt x="845" y="46"/>
                    <a:pt x="777"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05" name="Google Shape;2105;p24"/>
            <p:cNvSpPr/>
            <p:nvPr/>
          </p:nvSpPr>
          <p:spPr>
            <a:xfrm flipH="1">
              <a:off x="4858552" y="1301381"/>
              <a:ext cx="160731" cy="28202"/>
            </a:xfrm>
            <a:custGeom>
              <a:avLst/>
              <a:gdLst/>
              <a:ahLst/>
              <a:cxnLst/>
              <a:rect l="l" t="t" r="r" b="b"/>
              <a:pathLst>
                <a:path w="4041" h="709" extrusionOk="0">
                  <a:moveTo>
                    <a:pt x="4041" y="1"/>
                  </a:moveTo>
                  <a:cubicBezTo>
                    <a:pt x="3036" y="1"/>
                    <a:pt x="1941" y="24"/>
                    <a:pt x="845" y="69"/>
                  </a:cubicBezTo>
                  <a:cubicBezTo>
                    <a:pt x="594" y="275"/>
                    <a:pt x="297" y="457"/>
                    <a:pt x="0" y="617"/>
                  </a:cubicBezTo>
                  <a:cubicBezTo>
                    <a:pt x="1302" y="640"/>
                    <a:pt x="2648" y="686"/>
                    <a:pt x="3835" y="708"/>
                  </a:cubicBezTo>
                  <a:cubicBezTo>
                    <a:pt x="3926" y="480"/>
                    <a:pt x="3995" y="252"/>
                    <a:pt x="4041" y="1"/>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06" name="Google Shape;2106;p24"/>
            <p:cNvSpPr/>
            <p:nvPr/>
          </p:nvSpPr>
          <p:spPr>
            <a:xfrm flipH="1">
              <a:off x="4858552" y="1301381"/>
              <a:ext cx="160731" cy="28202"/>
            </a:xfrm>
            <a:custGeom>
              <a:avLst/>
              <a:gdLst/>
              <a:ahLst/>
              <a:cxnLst/>
              <a:rect l="l" t="t" r="r" b="b"/>
              <a:pathLst>
                <a:path w="4041" h="709" extrusionOk="0">
                  <a:moveTo>
                    <a:pt x="4041" y="1"/>
                  </a:moveTo>
                  <a:cubicBezTo>
                    <a:pt x="3036" y="1"/>
                    <a:pt x="1941" y="24"/>
                    <a:pt x="845" y="69"/>
                  </a:cubicBezTo>
                  <a:cubicBezTo>
                    <a:pt x="594" y="275"/>
                    <a:pt x="297" y="457"/>
                    <a:pt x="0" y="617"/>
                  </a:cubicBezTo>
                  <a:cubicBezTo>
                    <a:pt x="1302" y="640"/>
                    <a:pt x="2648" y="686"/>
                    <a:pt x="3835" y="708"/>
                  </a:cubicBezTo>
                  <a:cubicBezTo>
                    <a:pt x="3926" y="480"/>
                    <a:pt x="3995" y="252"/>
                    <a:pt x="4041"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07" name="Google Shape;2107;p24"/>
            <p:cNvSpPr/>
            <p:nvPr/>
          </p:nvSpPr>
          <p:spPr>
            <a:xfrm flipH="1">
              <a:off x="4886713" y="1366775"/>
              <a:ext cx="303245" cy="22713"/>
            </a:xfrm>
            <a:custGeom>
              <a:avLst/>
              <a:gdLst/>
              <a:ahLst/>
              <a:cxnLst/>
              <a:rect l="l" t="t" r="r" b="b"/>
              <a:pathLst>
                <a:path w="7624" h="571" extrusionOk="0">
                  <a:moveTo>
                    <a:pt x="0" y="0"/>
                  </a:moveTo>
                  <a:lnTo>
                    <a:pt x="0" y="0"/>
                  </a:lnTo>
                  <a:cubicBezTo>
                    <a:pt x="92" y="206"/>
                    <a:pt x="206" y="388"/>
                    <a:pt x="320" y="571"/>
                  </a:cubicBezTo>
                  <a:cubicBezTo>
                    <a:pt x="1049" y="522"/>
                    <a:pt x="1993" y="507"/>
                    <a:pt x="3013" y="507"/>
                  </a:cubicBezTo>
                  <a:cubicBezTo>
                    <a:pt x="4389" y="507"/>
                    <a:pt x="5903" y="535"/>
                    <a:pt x="7213" y="548"/>
                  </a:cubicBezTo>
                  <a:cubicBezTo>
                    <a:pt x="7350" y="388"/>
                    <a:pt x="7510" y="206"/>
                    <a:pt x="7624" y="23"/>
                  </a:cubicBezTo>
                  <a:cubicBezTo>
                    <a:pt x="6177" y="23"/>
                    <a:pt x="4402" y="58"/>
                    <a:pt x="2772" y="58"/>
                  </a:cubicBezTo>
                  <a:cubicBezTo>
                    <a:pt x="1753" y="58"/>
                    <a:pt x="790" y="44"/>
                    <a:pt x="0" y="0"/>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08" name="Google Shape;2108;p24"/>
            <p:cNvSpPr/>
            <p:nvPr/>
          </p:nvSpPr>
          <p:spPr>
            <a:xfrm flipH="1">
              <a:off x="4886713" y="1366775"/>
              <a:ext cx="303245" cy="22713"/>
            </a:xfrm>
            <a:custGeom>
              <a:avLst/>
              <a:gdLst/>
              <a:ahLst/>
              <a:cxnLst/>
              <a:rect l="l" t="t" r="r" b="b"/>
              <a:pathLst>
                <a:path w="7624" h="571" extrusionOk="0">
                  <a:moveTo>
                    <a:pt x="0" y="0"/>
                  </a:moveTo>
                  <a:lnTo>
                    <a:pt x="0" y="0"/>
                  </a:lnTo>
                  <a:cubicBezTo>
                    <a:pt x="92" y="206"/>
                    <a:pt x="206" y="388"/>
                    <a:pt x="320" y="571"/>
                  </a:cubicBezTo>
                  <a:cubicBezTo>
                    <a:pt x="1049" y="522"/>
                    <a:pt x="1993" y="507"/>
                    <a:pt x="3013" y="507"/>
                  </a:cubicBezTo>
                  <a:cubicBezTo>
                    <a:pt x="4389" y="507"/>
                    <a:pt x="5903" y="535"/>
                    <a:pt x="7213" y="548"/>
                  </a:cubicBezTo>
                  <a:cubicBezTo>
                    <a:pt x="7350" y="388"/>
                    <a:pt x="7510" y="206"/>
                    <a:pt x="7624" y="23"/>
                  </a:cubicBezTo>
                  <a:cubicBezTo>
                    <a:pt x="6177" y="23"/>
                    <a:pt x="4402" y="58"/>
                    <a:pt x="2772" y="58"/>
                  </a:cubicBezTo>
                  <a:cubicBezTo>
                    <a:pt x="1753" y="58"/>
                    <a:pt x="790" y="44"/>
                    <a:pt x="0"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09" name="Google Shape;2109;p24"/>
            <p:cNvSpPr/>
            <p:nvPr/>
          </p:nvSpPr>
          <p:spPr>
            <a:xfrm flipH="1">
              <a:off x="4955683" y="1268723"/>
              <a:ext cx="250622" cy="39579"/>
            </a:xfrm>
            <a:custGeom>
              <a:avLst/>
              <a:gdLst/>
              <a:ahLst/>
              <a:cxnLst/>
              <a:rect l="l" t="t" r="r" b="b"/>
              <a:pathLst>
                <a:path w="6301" h="995" extrusionOk="0">
                  <a:moveTo>
                    <a:pt x="6300" y="0"/>
                  </a:moveTo>
                  <a:lnTo>
                    <a:pt x="6300" y="0"/>
                  </a:lnTo>
                  <a:cubicBezTo>
                    <a:pt x="3881" y="23"/>
                    <a:pt x="1301" y="69"/>
                    <a:pt x="0" y="365"/>
                  </a:cubicBezTo>
                  <a:cubicBezTo>
                    <a:pt x="0" y="411"/>
                    <a:pt x="0" y="479"/>
                    <a:pt x="0" y="548"/>
                  </a:cubicBezTo>
                  <a:cubicBezTo>
                    <a:pt x="137" y="708"/>
                    <a:pt x="297" y="845"/>
                    <a:pt x="480" y="982"/>
                  </a:cubicBezTo>
                  <a:cubicBezTo>
                    <a:pt x="706" y="990"/>
                    <a:pt x="960" y="994"/>
                    <a:pt x="1235" y="994"/>
                  </a:cubicBezTo>
                  <a:cubicBezTo>
                    <a:pt x="2401" y="994"/>
                    <a:pt x="3959" y="927"/>
                    <a:pt x="5547" y="890"/>
                  </a:cubicBezTo>
                  <a:cubicBezTo>
                    <a:pt x="5844" y="616"/>
                    <a:pt x="6095" y="320"/>
                    <a:pt x="6300" y="0"/>
                  </a:cubicBezTo>
                  <a:close/>
                </a:path>
              </a:pathLst>
            </a:custGeom>
            <a:solidFill>
              <a:srgbClr val="DB8DA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10" name="Google Shape;2110;p24"/>
            <p:cNvSpPr/>
            <p:nvPr/>
          </p:nvSpPr>
          <p:spPr>
            <a:xfrm flipH="1">
              <a:off x="4955683" y="1268723"/>
              <a:ext cx="250622" cy="39579"/>
            </a:xfrm>
            <a:custGeom>
              <a:avLst/>
              <a:gdLst/>
              <a:ahLst/>
              <a:cxnLst/>
              <a:rect l="l" t="t" r="r" b="b"/>
              <a:pathLst>
                <a:path w="6301" h="995" extrusionOk="0">
                  <a:moveTo>
                    <a:pt x="6300" y="0"/>
                  </a:moveTo>
                  <a:lnTo>
                    <a:pt x="6300" y="0"/>
                  </a:lnTo>
                  <a:cubicBezTo>
                    <a:pt x="3881" y="23"/>
                    <a:pt x="1301" y="69"/>
                    <a:pt x="0" y="365"/>
                  </a:cubicBezTo>
                  <a:cubicBezTo>
                    <a:pt x="0" y="411"/>
                    <a:pt x="0" y="479"/>
                    <a:pt x="0" y="548"/>
                  </a:cubicBezTo>
                  <a:cubicBezTo>
                    <a:pt x="137" y="708"/>
                    <a:pt x="297" y="845"/>
                    <a:pt x="480" y="982"/>
                  </a:cubicBezTo>
                  <a:cubicBezTo>
                    <a:pt x="706" y="990"/>
                    <a:pt x="960" y="994"/>
                    <a:pt x="1235" y="994"/>
                  </a:cubicBezTo>
                  <a:cubicBezTo>
                    <a:pt x="2401" y="994"/>
                    <a:pt x="3959" y="927"/>
                    <a:pt x="5547" y="890"/>
                  </a:cubicBezTo>
                  <a:cubicBezTo>
                    <a:pt x="5844" y="616"/>
                    <a:pt x="6095" y="320"/>
                    <a:pt x="630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11" name="Google Shape;2111;p24"/>
            <p:cNvSpPr/>
            <p:nvPr/>
          </p:nvSpPr>
          <p:spPr>
            <a:xfrm flipH="1">
              <a:off x="4934801" y="1218166"/>
              <a:ext cx="267885" cy="37908"/>
            </a:xfrm>
            <a:custGeom>
              <a:avLst/>
              <a:gdLst/>
              <a:ahLst/>
              <a:cxnLst/>
              <a:rect l="l" t="t" r="r" b="b"/>
              <a:pathLst>
                <a:path w="6735" h="953" extrusionOk="0">
                  <a:moveTo>
                    <a:pt x="4327" y="1"/>
                  </a:moveTo>
                  <a:cubicBezTo>
                    <a:pt x="2722" y="1"/>
                    <a:pt x="1195" y="31"/>
                    <a:pt x="206" y="153"/>
                  </a:cubicBezTo>
                  <a:cubicBezTo>
                    <a:pt x="115" y="381"/>
                    <a:pt x="46" y="632"/>
                    <a:pt x="1" y="883"/>
                  </a:cubicBezTo>
                  <a:cubicBezTo>
                    <a:pt x="496" y="933"/>
                    <a:pt x="1166" y="953"/>
                    <a:pt x="1938" y="953"/>
                  </a:cubicBezTo>
                  <a:cubicBezTo>
                    <a:pt x="3266" y="953"/>
                    <a:pt x="4893" y="895"/>
                    <a:pt x="6437" y="837"/>
                  </a:cubicBezTo>
                  <a:cubicBezTo>
                    <a:pt x="6574" y="586"/>
                    <a:pt x="6666" y="312"/>
                    <a:pt x="6734" y="16"/>
                  </a:cubicBezTo>
                  <a:cubicBezTo>
                    <a:pt x="5951" y="8"/>
                    <a:pt x="5129" y="1"/>
                    <a:pt x="4327" y="1"/>
                  </a:cubicBezTo>
                  <a:close/>
                </a:path>
              </a:pathLst>
            </a:custGeom>
            <a:solidFill>
              <a:srgbClr val="DB8DA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12" name="Google Shape;2112;p24"/>
            <p:cNvSpPr/>
            <p:nvPr/>
          </p:nvSpPr>
          <p:spPr>
            <a:xfrm flipH="1">
              <a:off x="4934801" y="1218166"/>
              <a:ext cx="267885" cy="37908"/>
            </a:xfrm>
            <a:custGeom>
              <a:avLst/>
              <a:gdLst/>
              <a:ahLst/>
              <a:cxnLst/>
              <a:rect l="l" t="t" r="r" b="b"/>
              <a:pathLst>
                <a:path w="6735" h="953" extrusionOk="0">
                  <a:moveTo>
                    <a:pt x="4327" y="1"/>
                  </a:moveTo>
                  <a:cubicBezTo>
                    <a:pt x="2722" y="1"/>
                    <a:pt x="1195" y="31"/>
                    <a:pt x="206" y="153"/>
                  </a:cubicBezTo>
                  <a:cubicBezTo>
                    <a:pt x="115" y="381"/>
                    <a:pt x="46" y="632"/>
                    <a:pt x="1" y="883"/>
                  </a:cubicBezTo>
                  <a:cubicBezTo>
                    <a:pt x="496" y="933"/>
                    <a:pt x="1166" y="953"/>
                    <a:pt x="1938" y="953"/>
                  </a:cubicBezTo>
                  <a:cubicBezTo>
                    <a:pt x="3266" y="953"/>
                    <a:pt x="4893" y="895"/>
                    <a:pt x="6437" y="837"/>
                  </a:cubicBezTo>
                  <a:cubicBezTo>
                    <a:pt x="6574" y="586"/>
                    <a:pt x="6666" y="312"/>
                    <a:pt x="6734" y="16"/>
                  </a:cubicBezTo>
                  <a:cubicBezTo>
                    <a:pt x="5951" y="8"/>
                    <a:pt x="5129" y="1"/>
                    <a:pt x="4327"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13" name="Google Shape;2113;p24"/>
            <p:cNvSpPr/>
            <p:nvPr/>
          </p:nvSpPr>
          <p:spPr>
            <a:xfrm flipH="1">
              <a:off x="4930266" y="1157943"/>
              <a:ext cx="255157" cy="50000"/>
            </a:xfrm>
            <a:custGeom>
              <a:avLst/>
              <a:gdLst/>
              <a:ahLst/>
              <a:cxnLst/>
              <a:rect l="l" t="t" r="r" b="b"/>
              <a:pathLst>
                <a:path w="6415" h="1257" extrusionOk="0">
                  <a:moveTo>
                    <a:pt x="6346" y="0"/>
                  </a:moveTo>
                  <a:cubicBezTo>
                    <a:pt x="4725" y="69"/>
                    <a:pt x="2329" y="92"/>
                    <a:pt x="640" y="206"/>
                  </a:cubicBezTo>
                  <a:cubicBezTo>
                    <a:pt x="411" y="480"/>
                    <a:pt x="183" y="799"/>
                    <a:pt x="0" y="1142"/>
                  </a:cubicBezTo>
                  <a:cubicBezTo>
                    <a:pt x="870" y="1233"/>
                    <a:pt x="2078" y="1257"/>
                    <a:pt x="3370" y="1257"/>
                  </a:cubicBezTo>
                  <a:cubicBezTo>
                    <a:pt x="4351" y="1257"/>
                    <a:pt x="5380" y="1243"/>
                    <a:pt x="6346" y="1233"/>
                  </a:cubicBezTo>
                  <a:cubicBezTo>
                    <a:pt x="6392" y="1050"/>
                    <a:pt x="6414" y="845"/>
                    <a:pt x="6414" y="640"/>
                  </a:cubicBezTo>
                  <a:cubicBezTo>
                    <a:pt x="6414" y="434"/>
                    <a:pt x="6392" y="206"/>
                    <a:pt x="6346" y="0"/>
                  </a:cubicBezTo>
                  <a:close/>
                </a:path>
              </a:pathLst>
            </a:custGeom>
            <a:solidFill>
              <a:srgbClr val="DB8DA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14" name="Google Shape;2114;p24"/>
            <p:cNvSpPr/>
            <p:nvPr/>
          </p:nvSpPr>
          <p:spPr>
            <a:xfrm flipH="1">
              <a:off x="4930266" y="1157943"/>
              <a:ext cx="255157" cy="50000"/>
            </a:xfrm>
            <a:custGeom>
              <a:avLst/>
              <a:gdLst/>
              <a:ahLst/>
              <a:cxnLst/>
              <a:rect l="l" t="t" r="r" b="b"/>
              <a:pathLst>
                <a:path w="6415" h="1257" extrusionOk="0">
                  <a:moveTo>
                    <a:pt x="6346" y="0"/>
                  </a:moveTo>
                  <a:cubicBezTo>
                    <a:pt x="4725" y="69"/>
                    <a:pt x="2329" y="92"/>
                    <a:pt x="640" y="206"/>
                  </a:cubicBezTo>
                  <a:cubicBezTo>
                    <a:pt x="411" y="480"/>
                    <a:pt x="183" y="799"/>
                    <a:pt x="0" y="1142"/>
                  </a:cubicBezTo>
                  <a:cubicBezTo>
                    <a:pt x="870" y="1233"/>
                    <a:pt x="2078" y="1257"/>
                    <a:pt x="3370" y="1257"/>
                  </a:cubicBezTo>
                  <a:cubicBezTo>
                    <a:pt x="4351" y="1257"/>
                    <a:pt x="5380" y="1243"/>
                    <a:pt x="6346" y="1233"/>
                  </a:cubicBezTo>
                  <a:cubicBezTo>
                    <a:pt x="6392" y="1050"/>
                    <a:pt x="6414" y="845"/>
                    <a:pt x="6414" y="640"/>
                  </a:cubicBezTo>
                  <a:cubicBezTo>
                    <a:pt x="6414" y="434"/>
                    <a:pt x="6392" y="206"/>
                    <a:pt x="6346"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15" name="Google Shape;2115;p24"/>
            <p:cNvSpPr/>
            <p:nvPr/>
          </p:nvSpPr>
          <p:spPr>
            <a:xfrm flipH="1">
              <a:off x="4937545" y="1100743"/>
              <a:ext cx="211563" cy="53620"/>
            </a:xfrm>
            <a:custGeom>
              <a:avLst/>
              <a:gdLst/>
              <a:ahLst/>
              <a:cxnLst/>
              <a:rect l="l" t="t" r="r" b="b"/>
              <a:pathLst>
                <a:path w="5319" h="1348" extrusionOk="0">
                  <a:moveTo>
                    <a:pt x="3310" y="0"/>
                  </a:moveTo>
                  <a:cubicBezTo>
                    <a:pt x="2032" y="0"/>
                    <a:pt x="868" y="525"/>
                    <a:pt x="0" y="1347"/>
                  </a:cubicBezTo>
                  <a:cubicBezTo>
                    <a:pt x="1187" y="1233"/>
                    <a:pt x="3607" y="982"/>
                    <a:pt x="5319" y="936"/>
                  </a:cubicBezTo>
                  <a:cubicBezTo>
                    <a:pt x="5250" y="731"/>
                    <a:pt x="5182" y="548"/>
                    <a:pt x="5090" y="366"/>
                  </a:cubicBezTo>
                  <a:cubicBezTo>
                    <a:pt x="4543" y="137"/>
                    <a:pt x="3949" y="0"/>
                    <a:pt x="3310" y="0"/>
                  </a:cubicBezTo>
                  <a:close/>
                </a:path>
              </a:pathLst>
            </a:custGeom>
            <a:solidFill>
              <a:srgbClr val="DB8DA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16" name="Google Shape;2116;p24"/>
            <p:cNvSpPr/>
            <p:nvPr/>
          </p:nvSpPr>
          <p:spPr>
            <a:xfrm flipH="1">
              <a:off x="4937545" y="1100743"/>
              <a:ext cx="211563" cy="53620"/>
            </a:xfrm>
            <a:custGeom>
              <a:avLst/>
              <a:gdLst/>
              <a:ahLst/>
              <a:cxnLst/>
              <a:rect l="l" t="t" r="r" b="b"/>
              <a:pathLst>
                <a:path w="5319" h="1348" extrusionOk="0">
                  <a:moveTo>
                    <a:pt x="3310" y="0"/>
                  </a:moveTo>
                  <a:cubicBezTo>
                    <a:pt x="2032" y="0"/>
                    <a:pt x="868" y="525"/>
                    <a:pt x="0" y="1347"/>
                  </a:cubicBezTo>
                  <a:cubicBezTo>
                    <a:pt x="1187" y="1233"/>
                    <a:pt x="3607" y="982"/>
                    <a:pt x="5319" y="936"/>
                  </a:cubicBezTo>
                  <a:cubicBezTo>
                    <a:pt x="5250" y="731"/>
                    <a:pt x="5182" y="548"/>
                    <a:pt x="5090" y="366"/>
                  </a:cubicBezTo>
                  <a:cubicBezTo>
                    <a:pt x="4543" y="137"/>
                    <a:pt x="3949" y="0"/>
                    <a:pt x="331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17" name="Google Shape;2117;p24"/>
            <p:cNvSpPr/>
            <p:nvPr/>
          </p:nvSpPr>
          <p:spPr>
            <a:xfrm flipH="1">
              <a:off x="5019243" y="1324611"/>
              <a:ext cx="140764" cy="17661"/>
            </a:xfrm>
            <a:custGeom>
              <a:avLst/>
              <a:gdLst/>
              <a:ahLst/>
              <a:cxnLst/>
              <a:rect l="l" t="t" r="r" b="b"/>
              <a:pathLst>
                <a:path w="3539" h="444" extrusionOk="0">
                  <a:moveTo>
                    <a:pt x="952" y="1"/>
                  </a:moveTo>
                  <a:cubicBezTo>
                    <a:pt x="620" y="1"/>
                    <a:pt x="301" y="4"/>
                    <a:pt x="1" y="10"/>
                  </a:cubicBezTo>
                  <a:cubicBezTo>
                    <a:pt x="548" y="284"/>
                    <a:pt x="1142" y="444"/>
                    <a:pt x="1781" y="444"/>
                  </a:cubicBezTo>
                  <a:cubicBezTo>
                    <a:pt x="2420" y="444"/>
                    <a:pt x="3013" y="284"/>
                    <a:pt x="3538" y="33"/>
                  </a:cubicBezTo>
                  <a:cubicBezTo>
                    <a:pt x="2635" y="17"/>
                    <a:pt x="1754" y="1"/>
                    <a:pt x="952" y="1"/>
                  </a:cubicBezTo>
                  <a:close/>
                </a:path>
              </a:pathLst>
            </a:custGeom>
            <a:solidFill>
              <a:srgbClr val="DB8DA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18" name="Google Shape;2118;p24"/>
            <p:cNvSpPr/>
            <p:nvPr/>
          </p:nvSpPr>
          <p:spPr>
            <a:xfrm flipH="1">
              <a:off x="5019243" y="1324611"/>
              <a:ext cx="140764" cy="17661"/>
            </a:xfrm>
            <a:custGeom>
              <a:avLst/>
              <a:gdLst/>
              <a:ahLst/>
              <a:cxnLst/>
              <a:rect l="l" t="t" r="r" b="b"/>
              <a:pathLst>
                <a:path w="3539" h="444" extrusionOk="0">
                  <a:moveTo>
                    <a:pt x="952" y="1"/>
                  </a:moveTo>
                  <a:cubicBezTo>
                    <a:pt x="620" y="1"/>
                    <a:pt x="301" y="4"/>
                    <a:pt x="1" y="10"/>
                  </a:cubicBezTo>
                  <a:cubicBezTo>
                    <a:pt x="548" y="284"/>
                    <a:pt x="1142" y="444"/>
                    <a:pt x="1781" y="444"/>
                  </a:cubicBezTo>
                  <a:cubicBezTo>
                    <a:pt x="2420" y="444"/>
                    <a:pt x="3013" y="284"/>
                    <a:pt x="3538" y="33"/>
                  </a:cubicBezTo>
                  <a:cubicBezTo>
                    <a:pt x="2635" y="17"/>
                    <a:pt x="1754" y="1"/>
                    <a:pt x="95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19" name="Google Shape;2119;p24"/>
            <p:cNvSpPr/>
            <p:nvPr/>
          </p:nvSpPr>
          <p:spPr>
            <a:xfrm flipH="1">
              <a:off x="4946614" y="1251460"/>
              <a:ext cx="259691" cy="31822"/>
            </a:xfrm>
            <a:custGeom>
              <a:avLst/>
              <a:gdLst/>
              <a:ahLst/>
              <a:cxnLst/>
              <a:rect l="l" t="t" r="r" b="b"/>
              <a:pathLst>
                <a:path w="6529" h="800" extrusionOk="0">
                  <a:moveTo>
                    <a:pt x="6528" y="0"/>
                  </a:moveTo>
                  <a:cubicBezTo>
                    <a:pt x="4984" y="58"/>
                    <a:pt x="3357" y="116"/>
                    <a:pt x="2029" y="116"/>
                  </a:cubicBezTo>
                  <a:cubicBezTo>
                    <a:pt x="1257" y="116"/>
                    <a:pt x="587" y="96"/>
                    <a:pt x="92" y="46"/>
                  </a:cubicBezTo>
                  <a:cubicBezTo>
                    <a:pt x="46" y="297"/>
                    <a:pt x="23" y="525"/>
                    <a:pt x="0" y="799"/>
                  </a:cubicBezTo>
                  <a:cubicBezTo>
                    <a:pt x="1301" y="503"/>
                    <a:pt x="3881" y="457"/>
                    <a:pt x="6300" y="434"/>
                  </a:cubicBezTo>
                  <a:cubicBezTo>
                    <a:pt x="6392" y="297"/>
                    <a:pt x="6460" y="160"/>
                    <a:pt x="6528" y="0"/>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20" name="Google Shape;2120;p24"/>
            <p:cNvSpPr/>
            <p:nvPr/>
          </p:nvSpPr>
          <p:spPr>
            <a:xfrm flipH="1">
              <a:off x="4946614" y="1251460"/>
              <a:ext cx="259691" cy="31822"/>
            </a:xfrm>
            <a:custGeom>
              <a:avLst/>
              <a:gdLst/>
              <a:ahLst/>
              <a:cxnLst/>
              <a:rect l="l" t="t" r="r" b="b"/>
              <a:pathLst>
                <a:path w="6529" h="800" extrusionOk="0">
                  <a:moveTo>
                    <a:pt x="6528" y="0"/>
                  </a:moveTo>
                  <a:cubicBezTo>
                    <a:pt x="4984" y="58"/>
                    <a:pt x="3357" y="116"/>
                    <a:pt x="2029" y="116"/>
                  </a:cubicBezTo>
                  <a:cubicBezTo>
                    <a:pt x="1257" y="116"/>
                    <a:pt x="587" y="96"/>
                    <a:pt x="92" y="46"/>
                  </a:cubicBezTo>
                  <a:cubicBezTo>
                    <a:pt x="46" y="297"/>
                    <a:pt x="23" y="525"/>
                    <a:pt x="0" y="799"/>
                  </a:cubicBezTo>
                  <a:cubicBezTo>
                    <a:pt x="1301" y="503"/>
                    <a:pt x="3881" y="457"/>
                    <a:pt x="6300" y="434"/>
                  </a:cubicBezTo>
                  <a:cubicBezTo>
                    <a:pt x="6392" y="297"/>
                    <a:pt x="6460" y="160"/>
                    <a:pt x="6528" y="0"/>
                  </a:cubicBezTo>
                  <a:close/>
                </a:path>
              </a:pathLst>
            </a:custGeom>
            <a:solidFill>
              <a:srgbClr val="DB8DA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21" name="Google Shape;2121;p24"/>
            <p:cNvSpPr/>
            <p:nvPr/>
          </p:nvSpPr>
          <p:spPr>
            <a:xfrm flipH="1">
              <a:off x="4946614" y="1251460"/>
              <a:ext cx="259691" cy="31822"/>
            </a:xfrm>
            <a:custGeom>
              <a:avLst/>
              <a:gdLst/>
              <a:ahLst/>
              <a:cxnLst/>
              <a:rect l="l" t="t" r="r" b="b"/>
              <a:pathLst>
                <a:path w="6529" h="800" extrusionOk="0">
                  <a:moveTo>
                    <a:pt x="6528" y="0"/>
                  </a:moveTo>
                  <a:cubicBezTo>
                    <a:pt x="4984" y="58"/>
                    <a:pt x="3357" y="116"/>
                    <a:pt x="2029" y="116"/>
                  </a:cubicBezTo>
                  <a:cubicBezTo>
                    <a:pt x="1257" y="116"/>
                    <a:pt x="587" y="96"/>
                    <a:pt x="92" y="46"/>
                  </a:cubicBezTo>
                  <a:cubicBezTo>
                    <a:pt x="46" y="297"/>
                    <a:pt x="23" y="525"/>
                    <a:pt x="0" y="799"/>
                  </a:cubicBezTo>
                  <a:cubicBezTo>
                    <a:pt x="1301" y="503"/>
                    <a:pt x="3881" y="457"/>
                    <a:pt x="6300" y="434"/>
                  </a:cubicBezTo>
                  <a:cubicBezTo>
                    <a:pt x="6392" y="297"/>
                    <a:pt x="6460" y="160"/>
                    <a:pt x="6528"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22" name="Google Shape;2122;p24"/>
            <p:cNvSpPr/>
            <p:nvPr/>
          </p:nvSpPr>
          <p:spPr>
            <a:xfrm flipH="1">
              <a:off x="4985673" y="1304125"/>
              <a:ext cx="201580" cy="21838"/>
            </a:xfrm>
            <a:custGeom>
              <a:avLst/>
              <a:gdLst/>
              <a:ahLst/>
              <a:cxnLst/>
              <a:rect l="l" t="t" r="r" b="b"/>
              <a:pathLst>
                <a:path w="5068" h="549" extrusionOk="0">
                  <a:moveTo>
                    <a:pt x="5068" y="0"/>
                  </a:moveTo>
                  <a:lnTo>
                    <a:pt x="5068" y="0"/>
                  </a:lnTo>
                  <a:cubicBezTo>
                    <a:pt x="3480" y="37"/>
                    <a:pt x="1922" y="104"/>
                    <a:pt x="756" y="104"/>
                  </a:cubicBezTo>
                  <a:cubicBezTo>
                    <a:pt x="481" y="104"/>
                    <a:pt x="227" y="100"/>
                    <a:pt x="1" y="92"/>
                  </a:cubicBezTo>
                  <a:lnTo>
                    <a:pt x="1" y="92"/>
                  </a:lnTo>
                  <a:cubicBezTo>
                    <a:pt x="206" y="274"/>
                    <a:pt x="434" y="411"/>
                    <a:pt x="686" y="525"/>
                  </a:cubicBezTo>
                  <a:cubicBezTo>
                    <a:pt x="986" y="519"/>
                    <a:pt x="1305" y="516"/>
                    <a:pt x="1637" y="516"/>
                  </a:cubicBezTo>
                  <a:cubicBezTo>
                    <a:pt x="2439" y="516"/>
                    <a:pt x="3320" y="532"/>
                    <a:pt x="4223" y="548"/>
                  </a:cubicBezTo>
                  <a:cubicBezTo>
                    <a:pt x="4520" y="388"/>
                    <a:pt x="4817" y="206"/>
                    <a:pt x="5068" y="0"/>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23" name="Google Shape;2123;p24"/>
            <p:cNvSpPr/>
            <p:nvPr/>
          </p:nvSpPr>
          <p:spPr>
            <a:xfrm flipH="1">
              <a:off x="4985673" y="1304125"/>
              <a:ext cx="201580" cy="21838"/>
            </a:xfrm>
            <a:custGeom>
              <a:avLst/>
              <a:gdLst/>
              <a:ahLst/>
              <a:cxnLst/>
              <a:rect l="l" t="t" r="r" b="b"/>
              <a:pathLst>
                <a:path w="5068" h="549" extrusionOk="0">
                  <a:moveTo>
                    <a:pt x="5068" y="0"/>
                  </a:moveTo>
                  <a:lnTo>
                    <a:pt x="5068" y="0"/>
                  </a:lnTo>
                  <a:cubicBezTo>
                    <a:pt x="3480" y="37"/>
                    <a:pt x="1922" y="104"/>
                    <a:pt x="756" y="104"/>
                  </a:cubicBezTo>
                  <a:cubicBezTo>
                    <a:pt x="481" y="104"/>
                    <a:pt x="227" y="100"/>
                    <a:pt x="1" y="92"/>
                  </a:cubicBezTo>
                  <a:lnTo>
                    <a:pt x="1" y="92"/>
                  </a:lnTo>
                  <a:cubicBezTo>
                    <a:pt x="206" y="274"/>
                    <a:pt x="434" y="411"/>
                    <a:pt x="686" y="525"/>
                  </a:cubicBezTo>
                  <a:cubicBezTo>
                    <a:pt x="986" y="519"/>
                    <a:pt x="1305" y="516"/>
                    <a:pt x="1637" y="516"/>
                  </a:cubicBezTo>
                  <a:cubicBezTo>
                    <a:pt x="2439" y="516"/>
                    <a:pt x="3320" y="532"/>
                    <a:pt x="4223" y="548"/>
                  </a:cubicBezTo>
                  <a:cubicBezTo>
                    <a:pt x="4520" y="388"/>
                    <a:pt x="4817" y="206"/>
                    <a:pt x="5068" y="0"/>
                  </a:cubicBezTo>
                  <a:close/>
                </a:path>
              </a:pathLst>
            </a:custGeom>
            <a:solidFill>
              <a:srgbClr val="DB8DA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24" name="Google Shape;2124;p24"/>
            <p:cNvSpPr/>
            <p:nvPr/>
          </p:nvSpPr>
          <p:spPr>
            <a:xfrm flipH="1">
              <a:off x="4985673" y="1304125"/>
              <a:ext cx="201580" cy="21838"/>
            </a:xfrm>
            <a:custGeom>
              <a:avLst/>
              <a:gdLst/>
              <a:ahLst/>
              <a:cxnLst/>
              <a:rect l="l" t="t" r="r" b="b"/>
              <a:pathLst>
                <a:path w="5068" h="549" extrusionOk="0">
                  <a:moveTo>
                    <a:pt x="5068" y="0"/>
                  </a:moveTo>
                  <a:lnTo>
                    <a:pt x="5068" y="0"/>
                  </a:lnTo>
                  <a:cubicBezTo>
                    <a:pt x="3480" y="37"/>
                    <a:pt x="1922" y="104"/>
                    <a:pt x="756" y="104"/>
                  </a:cubicBezTo>
                  <a:cubicBezTo>
                    <a:pt x="481" y="104"/>
                    <a:pt x="227" y="100"/>
                    <a:pt x="1" y="92"/>
                  </a:cubicBezTo>
                  <a:lnTo>
                    <a:pt x="1" y="92"/>
                  </a:lnTo>
                  <a:cubicBezTo>
                    <a:pt x="206" y="274"/>
                    <a:pt x="434" y="411"/>
                    <a:pt x="686" y="525"/>
                  </a:cubicBezTo>
                  <a:cubicBezTo>
                    <a:pt x="986" y="519"/>
                    <a:pt x="1305" y="516"/>
                    <a:pt x="1637" y="516"/>
                  </a:cubicBezTo>
                  <a:cubicBezTo>
                    <a:pt x="2439" y="516"/>
                    <a:pt x="3320" y="532"/>
                    <a:pt x="4223" y="548"/>
                  </a:cubicBezTo>
                  <a:cubicBezTo>
                    <a:pt x="4520" y="388"/>
                    <a:pt x="4817" y="206"/>
                    <a:pt x="5068"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25" name="Google Shape;2125;p24"/>
            <p:cNvSpPr/>
            <p:nvPr/>
          </p:nvSpPr>
          <p:spPr>
            <a:xfrm flipH="1">
              <a:off x="4933011" y="1203329"/>
              <a:ext cx="261481" cy="20923"/>
            </a:xfrm>
            <a:custGeom>
              <a:avLst/>
              <a:gdLst/>
              <a:ahLst/>
              <a:cxnLst/>
              <a:rect l="l" t="t" r="r" b="b"/>
              <a:pathLst>
                <a:path w="6574" h="526" extrusionOk="0">
                  <a:moveTo>
                    <a:pt x="228" y="1"/>
                  </a:moveTo>
                  <a:cubicBezTo>
                    <a:pt x="160" y="160"/>
                    <a:pt x="69" y="343"/>
                    <a:pt x="0" y="526"/>
                  </a:cubicBezTo>
                  <a:cubicBezTo>
                    <a:pt x="989" y="404"/>
                    <a:pt x="2516" y="374"/>
                    <a:pt x="4121" y="374"/>
                  </a:cubicBezTo>
                  <a:cubicBezTo>
                    <a:pt x="4923" y="374"/>
                    <a:pt x="5745" y="381"/>
                    <a:pt x="6528" y="389"/>
                  </a:cubicBezTo>
                  <a:cubicBezTo>
                    <a:pt x="6551" y="297"/>
                    <a:pt x="6574" y="206"/>
                    <a:pt x="6574" y="92"/>
                  </a:cubicBezTo>
                  <a:lnTo>
                    <a:pt x="6574" y="92"/>
                  </a:lnTo>
                  <a:cubicBezTo>
                    <a:pt x="5608" y="102"/>
                    <a:pt x="4579" y="116"/>
                    <a:pt x="3598" y="116"/>
                  </a:cubicBezTo>
                  <a:cubicBezTo>
                    <a:pt x="2306" y="116"/>
                    <a:pt x="1098" y="92"/>
                    <a:pt x="228" y="1"/>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26" name="Google Shape;2126;p24"/>
            <p:cNvSpPr/>
            <p:nvPr/>
          </p:nvSpPr>
          <p:spPr>
            <a:xfrm flipH="1">
              <a:off x="4933011" y="1203329"/>
              <a:ext cx="261481" cy="20923"/>
            </a:xfrm>
            <a:custGeom>
              <a:avLst/>
              <a:gdLst/>
              <a:ahLst/>
              <a:cxnLst/>
              <a:rect l="l" t="t" r="r" b="b"/>
              <a:pathLst>
                <a:path w="6574" h="526" extrusionOk="0">
                  <a:moveTo>
                    <a:pt x="228" y="1"/>
                  </a:moveTo>
                  <a:cubicBezTo>
                    <a:pt x="160" y="160"/>
                    <a:pt x="69" y="343"/>
                    <a:pt x="0" y="526"/>
                  </a:cubicBezTo>
                  <a:cubicBezTo>
                    <a:pt x="989" y="404"/>
                    <a:pt x="2516" y="374"/>
                    <a:pt x="4121" y="374"/>
                  </a:cubicBezTo>
                  <a:cubicBezTo>
                    <a:pt x="4923" y="374"/>
                    <a:pt x="5745" y="381"/>
                    <a:pt x="6528" y="389"/>
                  </a:cubicBezTo>
                  <a:cubicBezTo>
                    <a:pt x="6551" y="297"/>
                    <a:pt x="6574" y="206"/>
                    <a:pt x="6574" y="92"/>
                  </a:cubicBezTo>
                  <a:lnTo>
                    <a:pt x="6574" y="92"/>
                  </a:lnTo>
                  <a:cubicBezTo>
                    <a:pt x="5608" y="102"/>
                    <a:pt x="4579" y="116"/>
                    <a:pt x="3598" y="116"/>
                  </a:cubicBezTo>
                  <a:cubicBezTo>
                    <a:pt x="2306" y="116"/>
                    <a:pt x="1098" y="92"/>
                    <a:pt x="228" y="1"/>
                  </a:cubicBezTo>
                  <a:close/>
                </a:path>
              </a:pathLst>
            </a:custGeom>
            <a:solidFill>
              <a:srgbClr val="DB8DA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27" name="Google Shape;2127;p24"/>
            <p:cNvSpPr/>
            <p:nvPr/>
          </p:nvSpPr>
          <p:spPr>
            <a:xfrm flipH="1">
              <a:off x="4933011" y="1203329"/>
              <a:ext cx="261481" cy="20923"/>
            </a:xfrm>
            <a:custGeom>
              <a:avLst/>
              <a:gdLst/>
              <a:ahLst/>
              <a:cxnLst/>
              <a:rect l="l" t="t" r="r" b="b"/>
              <a:pathLst>
                <a:path w="6574" h="526" extrusionOk="0">
                  <a:moveTo>
                    <a:pt x="228" y="1"/>
                  </a:moveTo>
                  <a:cubicBezTo>
                    <a:pt x="160" y="160"/>
                    <a:pt x="69" y="343"/>
                    <a:pt x="0" y="526"/>
                  </a:cubicBezTo>
                  <a:cubicBezTo>
                    <a:pt x="989" y="404"/>
                    <a:pt x="2516" y="374"/>
                    <a:pt x="4121" y="374"/>
                  </a:cubicBezTo>
                  <a:cubicBezTo>
                    <a:pt x="4923" y="374"/>
                    <a:pt x="5745" y="381"/>
                    <a:pt x="6528" y="389"/>
                  </a:cubicBezTo>
                  <a:cubicBezTo>
                    <a:pt x="6551" y="297"/>
                    <a:pt x="6574" y="206"/>
                    <a:pt x="6574" y="92"/>
                  </a:cubicBezTo>
                  <a:lnTo>
                    <a:pt x="6574" y="92"/>
                  </a:lnTo>
                  <a:cubicBezTo>
                    <a:pt x="5608" y="102"/>
                    <a:pt x="4579" y="116"/>
                    <a:pt x="3598" y="116"/>
                  </a:cubicBezTo>
                  <a:cubicBezTo>
                    <a:pt x="2306" y="116"/>
                    <a:pt x="1098" y="92"/>
                    <a:pt x="228"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28" name="Google Shape;2128;p24"/>
            <p:cNvSpPr/>
            <p:nvPr/>
          </p:nvSpPr>
          <p:spPr>
            <a:xfrm flipH="1">
              <a:off x="4933011" y="1137975"/>
              <a:ext cx="226996" cy="28162"/>
            </a:xfrm>
            <a:custGeom>
              <a:avLst/>
              <a:gdLst/>
              <a:ahLst/>
              <a:cxnLst/>
              <a:rect l="l" t="t" r="r" b="b"/>
              <a:pathLst>
                <a:path w="5707" h="708" extrusionOk="0">
                  <a:moveTo>
                    <a:pt x="5593" y="0"/>
                  </a:moveTo>
                  <a:cubicBezTo>
                    <a:pt x="3881" y="46"/>
                    <a:pt x="1461" y="297"/>
                    <a:pt x="274" y="411"/>
                  </a:cubicBezTo>
                  <a:cubicBezTo>
                    <a:pt x="183" y="502"/>
                    <a:pt x="92" y="617"/>
                    <a:pt x="1" y="708"/>
                  </a:cubicBezTo>
                  <a:cubicBezTo>
                    <a:pt x="1690" y="594"/>
                    <a:pt x="4086" y="571"/>
                    <a:pt x="5707" y="502"/>
                  </a:cubicBezTo>
                  <a:cubicBezTo>
                    <a:pt x="5684" y="320"/>
                    <a:pt x="5638" y="160"/>
                    <a:pt x="5593" y="0"/>
                  </a:cubicBezTo>
                  <a:close/>
                </a:path>
              </a:pathLst>
            </a:custGeom>
            <a:solidFill>
              <a:srgbClr val="C1849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29" name="Google Shape;2129;p24"/>
            <p:cNvSpPr/>
            <p:nvPr/>
          </p:nvSpPr>
          <p:spPr>
            <a:xfrm flipH="1">
              <a:off x="4933011" y="1137975"/>
              <a:ext cx="226996" cy="28162"/>
            </a:xfrm>
            <a:custGeom>
              <a:avLst/>
              <a:gdLst/>
              <a:ahLst/>
              <a:cxnLst/>
              <a:rect l="l" t="t" r="r" b="b"/>
              <a:pathLst>
                <a:path w="5707" h="708" extrusionOk="0">
                  <a:moveTo>
                    <a:pt x="5593" y="0"/>
                  </a:moveTo>
                  <a:cubicBezTo>
                    <a:pt x="3881" y="46"/>
                    <a:pt x="1461" y="297"/>
                    <a:pt x="274" y="411"/>
                  </a:cubicBezTo>
                  <a:cubicBezTo>
                    <a:pt x="183" y="502"/>
                    <a:pt x="92" y="617"/>
                    <a:pt x="1" y="708"/>
                  </a:cubicBezTo>
                  <a:cubicBezTo>
                    <a:pt x="1690" y="594"/>
                    <a:pt x="4086" y="571"/>
                    <a:pt x="5707" y="502"/>
                  </a:cubicBezTo>
                  <a:cubicBezTo>
                    <a:pt x="5684" y="320"/>
                    <a:pt x="5638" y="160"/>
                    <a:pt x="5593" y="0"/>
                  </a:cubicBezTo>
                  <a:close/>
                </a:path>
              </a:pathLst>
            </a:custGeom>
            <a:solidFill>
              <a:srgbClr val="DB8DA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30" name="Google Shape;2130;p24"/>
            <p:cNvSpPr/>
            <p:nvPr/>
          </p:nvSpPr>
          <p:spPr>
            <a:xfrm flipH="1">
              <a:off x="4933011" y="1137975"/>
              <a:ext cx="226996" cy="28162"/>
            </a:xfrm>
            <a:custGeom>
              <a:avLst/>
              <a:gdLst/>
              <a:ahLst/>
              <a:cxnLst/>
              <a:rect l="l" t="t" r="r" b="b"/>
              <a:pathLst>
                <a:path w="5707" h="708" extrusionOk="0">
                  <a:moveTo>
                    <a:pt x="5593" y="0"/>
                  </a:moveTo>
                  <a:cubicBezTo>
                    <a:pt x="3881" y="46"/>
                    <a:pt x="1461" y="297"/>
                    <a:pt x="274" y="411"/>
                  </a:cubicBezTo>
                  <a:cubicBezTo>
                    <a:pt x="183" y="502"/>
                    <a:pt x="92" y="617"/>
                    <a:pt x="1" y="708"/>
                  </a:cubicBezTo>
                  <a:cubicBezTo>
                    <a:pt x="1690" y="594"/>
                    <a:pt x="4086" y="571"/>
                    <a:pt x="5707" y="502"/>
                  </a:cubicBezTo>
                  <a:cubicBezTo>
                    <a:pt x="5684" y="320"/>
                    <a:pt x="5638" y="160"/>
                    <a:pt x="5593"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31" name="Google Shape;2131;p24"/>
            <p:cNvSpPr/>
            <p:nvPr/>
          </p:nvSpPr>
          <p:spPr>
            <a:xfrm flipH="1">
              <a:off x="4289292" y="-197077"/>
              <a:ext cx="295131" cy="152944"/>
            </a:xfrm>
            <a:custGeom>
              <a:avLst/>
              <a:gdLst/>
              <a:ahLst/>
              <a:cxnLst/>
              <a:rect l="l" t="t" r="r" b="b"/>
              <a:pathLst>
                <a:path w="7420" h="3845" extrusionOk="0">
                  <a:moveTo>
                    <a:pt x="6644" y="1"/>
                  </a:moveTo>
                  <a:cubicBezTo>
                    <a:pt x="6293" y="1"/>
                    <a:pt x="5939" y="77"/>
                    <a:pt x="5616" y="216"/>
                  </a:cubicBezTo>
                  <a:lnTo>
                    <a:pt x="1" y="2589"/>
                  </a:lnTo>
                  <a:lnTo>
                    <a:pt x="526" y="3845"/>
                  </a:lnTo>
                  <a:lnTo>
                    <a:pt x="6186" y="1448"/>
                  </a:lnTo>
                  <a:cubicBezTo>
                    <a:pt x="6643" y="1266"/>
                    <a:pt x="7031" y="923"/>
                    <a:pt x="7305" y="489"/>
                  </a:cubicBezTo>
                  <a:lnTo>
                    <a:pt x="7328" y="489"/>
                  </a:lnTo>
                  <a:cubicBezTo>
                    <a:pt x="7419" y="330"/>
                    <a:pt x="7328" y="101"/>
                    <a:pt x="7145" y="56"/>
                  </a:cubicBezTo>
                  <a:cubicBezTo>
                    <a:pt x="6982" y="19"/>
                    <a:pt x="6813" y="1"/>
                    <a:pt x="6644"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32" name="Google Shape;2132;p24"/>
            <p:cNvSpPr/>
            <p:nvPr/>
          </p:nvSpPr>
          <p:spPr>
            <a:xfrm flipH="1">
              <a:off x="1129009" y="1628232"/>
              <a:ext cx="411273" cy="411339"/>
            </a:xfrm>
            <a:custGeom>
              <a:avLst/>
              <a:gdLst/>
              <a:ahLst/>
              <a:cxnLst/>
              <a:rect l="l" t="t" r="r" b="b"/>
              <a:pathLst>
                <a:path w="10340" h="10341" extrusionOk="0">
                  <a:moveTo>
                    <a:pt x="5181" y="1"/>
                  </a:moveTo>
                  <a:cubicBezTo>
                    <a:pt x="2328" y="1"/>
                    <a:pt x="0" y="2329"/>
                    <a:pt x="0" y="5182"/>
                  </a:cubicBezTo>
                  <a:cubicBezTo>
                    <a:pt x="0" y="8035"/>
                    <a:pt x="2328" y="10341"/>
                    <a:pt x="5181" y="10341"/>
                  </a:cubicBezTo>
                  <a:cubicBezTo>
                    <a:pt x="8035" y="10341"/>
                    <a:pt x="10340" y="8035"/>
                    <a:pt x="10340" y="5182"/>
                  </a:cubicBezTo>
                  <a:cubicBezTo>
                    <a:pt x="10340" y="2329"/>
                    <a:pt x="8035" y="1"/>
                    <a:pt x="5181"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33" name="Google Shape;2133;p24"/>
            <p:cNvSpPr/>
            <p:nvPr/>
          </p:nvSpPr>
          <p:spPr>
            <a:xfrm flipH="1">
              <a:off x="1332339" y="1887025"/>
              <a:ext cx="84482" cy="78123"/>
            </a:xfrm>
            <a:custGeom>
              <a:avLst/>
              <a:gdLst/>
              <a:ahLst/>
              <a:cxnLst/>
              <a:rect l="l" t="t" r="r" b="b"/>
              <a:pathLst>
                <a:path w="2124" h="1964" extrusionOk="0">
                  <a:moveTo>
                    <a:pt x="1073" y="0"/>
                  </a:moveTo>
                  <a:cubicBezTo>
                    <a:pt x="480" y="0"/>
                    <a:pt x="0" y="457"/>
                    <a:pt x="0" y="982"/>
                  </a:cubicBezTo>
                  <a:cubicBezTo>
                    <a:pt x="0" y="1529"/>
                    <a:pt x="480" y="1963"/>
                    <a:pt x="1073" y="1963"/>
                  </a:cubicBezTo>
                  <a:cubicBezTo>
                    <a:pt x="1644" y="1963"/>
                    <a:pt x="2123" y="1529"/>
                    <a:pt x="2123" y="982"/>
                  </a:cubicBezTo>
                  <a:cubicBezTo>
                    <a:pt x="2123" y="457"/>
                    <a:pt x="1644" y="0"/>
                    <a:pt x="1073" y="0"/>
                  </a:cubicBezTo>
                  <a:close/>
                </a:path>
              </a:pathLst>
            </a:custGeom>
            <a:solidFill>
              <a:srgbClr val="C64F9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34" name="Google Shape;2134;p24"/>
            <p:cNvSpPr/>
            <p:nvPr/>
          </p:nvSpPr>
          <p:spPr>
            <a:xfrm flipH="1">
              <a:off x="1225225" y="1628232"/>
              <a:ext cx="315058" cy="363248"/>
            </a:xfrm>
            <a:custGeom>
              <a:avLst/>
              <a:gdLst/>
              <a:ahLst/>
              <a:cxnLst/>
              <a:rect l="l" t="t" r="r" b="b"/>
              <a:pathLst>
                <a:path w="7921" h="9132" extrusionOk="0">
                  <a:moveTo>
                    <a:pt x="5181" y="1"/>
                  </a:moveTo>
                  <a:cubicBezTo>
                    <a:pt x="2328" y="1"/>
                    <a:pt x="0" y="2329"/>
                    <a:pt x="0" y="5182"/>
                  </a:cubicBezTo>
                  <a:cubicBezTo>
                    <a:pt x="0" y="6712"/>
                    <a:pt x="662" y="8081"/>
                    <a:pt x="1712" y="9017"/>
                  </a:cubicBezTo>
                  <a:cubicBezTo>
                    <a:pt x="2054" y="9085"/>
                    <a:pt x="2397" y="9131"/>
                    <a:pt x="2739" y="9131"/>
                  </a:cubicBezTo>
                  <a:cubicBezTo>
                    <a:pt x="5592" y="9131"/>
                    <a:pt x="7920" y="6803"/>
                    <a:pt x="7920" y="3950"/>
                  </a:cubicBezTo>
                  <a:cubicBezTo>
                    <a:pt x="7920" y="2420"/>
                    <a:pt x="7258" y="1051"/>
                    <a:pt x="6209" y="115"/>
                  </a:cubicBezTo>
                  <a:cubicBezTo>
                    <a:pt x="5866" y="47"/>
                    <a:pt x="5524" y="1"/>
                    <a:pt x="5181"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35" name="Google Shape;2135;p24"/>
            <p:cNvSpPr/>
            <p:nvPr/>
          </p:nvSpPr>
          <p:spPr>
            <a:xfrm flipH="1">
              <a:off x="1314202" y="1629147"/>
              <a:ext cx="226081" cy="324187"/>
            </a:xfrm>
            <a:custGeom>
              <a:avLst/>
              <a:gdLst/>
              <a:ahLst/>
              <a:cxnLst/>
              <a:rect l="l" t="t" r="r" b="b"/>
              <a:pathLst>
                <a:path w="5684" h="8150" extrusionOk="0">
                  <a:moveTo>
                    <a:pt x="4748" y="1"/>
                  </a:moveTo>
                  <a:cubicBezTo>
                    <a:pt x="2077" y="229"/>
                    <a:pt x="0" y="2443"/>
                    <a:pt x="0" y="5159"/>
                  </a:cubicBezTo>
                  <a:cubicBezTo>
                    <a:pt x="0" y="6278"/>
                    <a:pt x="365" y="7305"/>
                    <a:pt x="959" y="8149"/>
                  </a:cubicBezTo>
                  <a:cubicBezTo>
                    <a:pt x="3606" y="7921"/>
                    <a:pt x="5684" y="5707"/>
                    <a:pt x="5684" y="2991"/>
                  </a:cubicBezTo>
                  <a:cubicBezTo>
                    <a:pt x="5684" y="1872"/>
                    <a:pt x="5341" y="845"/>
                    <a:pt x="4748" y="1"/>
                  </a:cubicBezTo>
                  <a:close/>
                </a:path>
              </a:pathLst>
            </a:custGeom>
            <a:solidFill>
              <a:srgbClr val="0C0044">
                <a:alpha val="437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36" name="Google Shape;2136;p24"/>
            <p:cNvSpPr/>
            <p:nvPr/>
          </p:nvSpPr>
          <p:spPr>
            <a:xfrm flipH="1">
              <a:off x="1154426" y="1788934"/>
              <a:ext cx="107154" cy="106285"/>
            </a:xfrm>
            <a:custGeom>
              <a:avLst/>
              <a:gdLst/>
              <a:ahLst/>
              <a:cxnLst/>
              <a:rect l="l" t="t" r="r" b="b"/>
              <a:pathLst>
                <a:path w="2694" h="2672" extrusionOk="0">
                  <a:moveTo>
                    <a:pt x="1347" y="1"/>
                  </a:moveTo>
                  <a:cubicBezTo>
                    <a:pt x="617" y="1"/>
                    <a:pt x="0" y="594"/>
                    <a:pt x="0" y="1348"/>
                  </a:cubicBezTo>
                  <a:cubicBezTo>
                    <a:pt x="0" y="2078"/>
                    <a:pt x="617" y="2672"/>
                    <a:pt x="1347" y="2672"/>
                  </a:cubicBezTo>
                  <a:cubicBezTo>
                    <a:pt x="2100" y="2672"/>
                    <a:pt x="2694" y="2078"/>
                    <a:pt x="2694" y="1348"/>
                  </a:cubicBezTo>
                  <a:cubicBezTo>
                    <a:pt x="2694" y="594"/>
                    <a:pt x="2100" y="1"/>
                    <a:pt x="1347" y="1"/>
                  </a:cubicBezTo>
                  <a:close/>
                </a:path>
              </a:pathLst>
            </a:custGeom>
            <a:solidFill>
              <a:srgbClr val="A0407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37" name="Google Shape;2137;p24"/>
            <p:cNvSpPr/>
            <p:nvPr/>
          </p:nvSpPr>
          <p:spPr>
            <a:xfrm flipH="1">
              <a:off x="1332339" y="1888815"/>
              <a:ext cx="74499" cy="74503"/>
            </a:xfrm>
            <a:custGeom>
              <a:avLst/>
              <a:gdLst/>
              <a:ahLst/>
              <a:cxnLst/>
              <a:rect l="l" t="t" r="r" b="b"/>
              <a:pathLst>
                <a:path w="1873" h="1873" extrusionOk="0">
                  <a:moveTo>
                    <a:pt x="936" y="1"/>
                  </a:moveTo>
                  <a:cubicBezTo>
                    <a:pt x="411" y="1"/>
                    <a:pt x="0" y="434"/>
                    <a:pt x="0" y="937"/>
                  </a:cubicBezTo>
                  <a:cubicBezTo>
                    <a:pt x="0" y="1462"/>
                    <a:pt x="411" y="1872"/>
                    <a:pt x="936" y="1872"/>
                  </a:cubicBezTo>
                  <a:cubicBezTo>
                    <a:pt x="1438" y="1872"/>
                    <a:pt x="1872" y="1462"/>
                    <a:pt x="1872" y="937"/>
                  </a:cubicBezTo>
                  <a:cubicBezTo>
                    <a:pt x="1872" y="434"/>
                    <a:pt x="1438" y="1"/>
                    <a:pt x="936"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38" name="Google Shape;2138;p24"/>
            <p:cNvSpPr/>
            <p:nvPr/>
          </p:nvSpPr>
          <p:spPr>
            <a:xfrm flipH="1">
              <a:off x="992343" y="1567930"/>
              <a:ext cx="1008853" cy="928248"/>
            </a:xfrm>
            <a:custGeom>
              <a:avLst/>
              <a:gdLst/>
              <a:ahLst/>
              <a:cxnLst/>
              <a:rect l="l" t="t" r="r" b="b"/>
              <a:pathLst>
                <a:path w="25364" h="23336" extrusionOk="0">
                  <a:moveTo>
                    <a:pt x="16824" y="1"/>
                  </a:moveTo>
                  <a:cubicBezTo>
                    <a:pt x="16365" y="1"/>
                    <a:pt x="15897" y="48"/>
                    <a:pt x="15423" y="147"/>
                  </a:cubicBezTo>
                  <a:cubicBezTo>
                    <a:pt x="12364" y="787"/>
                    <a:pt x="10173" y="3731"/>
                    <a:pt x="8050" y="5854"/>
                  </a:cubicBezTo>
                  <a:cubicBezTo>
                    <a:pt x="5380" y="8524"/>
                    <a:pt x="2709" y="11195"/>
                    <a:pt x="38" y="13865"/>
                  </a:cubicBezTo>
                  <a:cubicBezTo>
                    <a:pt x="0" y="13896"/>
                    <a:pt x="31" y="13909"/>
                    <a:pt x="92" y="13909"/>
                  </a:cubicBezTo>
                  <a:cubicBezTo>
                    <a:pt x="213" y="13909"/>
                    <a:pt x="457" y="13858"/>
                    <a:pt x="518" y="13797"/>
                  </a:cubicBezTo>
                  <a:cubicBezTo>
                    <a:pt x="4375" y="9962"/>
                    <a:pt x="8210" y="6059"/>
                    <a:pt x="12090" y="2247"/>
                  </a:cubicBezTo>
                  <a:cubicBezTo>
                    <a:pt x="13413" y="945"/>
                    <a:pt x="15102" y="303"/>
                    <a:pt x="16765" y="303"/>
                  </a:cubicBezTo>
                  <a:cubicBezTo>
                    <a:pt x="18860" y="303"/>
                    <a:pt x="20912" y="1322"/>
                    <a:pt x="22133" y="3320"/>
                  </a:cubicBezTo>
                  <a:cubicBezTo>
                    <a:pt x="23640" y="5785"/>
                    <a:pt x="23320" y="9026"/>
                    <a:pt x="21403" y="11195"/>
                  </a:cubicBezTo>
                  <a:cubicBezTo>
                    <a:pt x="19645" y="13158"/>
                    <a:pt x="17614" y="14961"/>
                    <a:pt x="15742" y="16833"/>
                  </a:cubicBezTo>
                  <a:cubicBezTo>
                    <a:pt x="13597" y="18978"/>
                    <a:pt x="11451" y="21147"/>
                    <a:pt x="9306" y="23292"/>
                  </a:cubicBezTo>
                  <a:cubicBezTo>
                    <a:pt x="9267" y="23323"/>
                    <a:pt x="9298" y="23335"/>
                    <a:pt x="9359" y="23335"/>
                  </a:cubicBezTo>
                  <a:cubicBezTo>
                    <a:pt x="9481" y="23335"/>
                    <a:pt x="9724" y="23285"/>
                    <a:pt x="9785" y="23224"/>
                  </a:cubicBezTo>
                  <a:cubicBezTo>
                    <a:pt x="11999" y="21033"/>
                    <a:pt x="14190" y="18841"/>
                    <a:pt x="16381" y="16650"/>
                  </a:cubicBezTo>
                  <a:cubicBezTo>
                    <a:pt x="17774" y="15258"/>
                    <a:pt x="19166" y="13843"/>
                    <a:pt x="20581" y="12450"/>
                  </a:cubicBezTo>
                  <a:cubicBezTo>
                    <a:pt x="21403" y="11629"/>
                    <a:pt x="22293" y="10852"/>
                    <a:pt x="22864" y="9802"/>
                  </a:cubicBezTo>
                  <a:cubicBezTo>
                    <a:pt x="25364" y="5177"/>
                    <a:pt x="21626" y="1"/>
                    <a:pt x="16824"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39" name="Google Shape;2139;p24"/>
            <p:cNvSpPr/>
            <p:nvPr/>
          </p:nvSpPr>
          <p:spPr>
            <a:xfrm flipH="1">
              <a:off x="1618123" y="1883644"/>
              <a:ext cx="341269" cy="326732"/>
            </a:xfrm>
            <a:custGeom>
              <a:avLst/>
              <a:gdLst/>
              <a:ahLst/>
              <a:cxnLst/>
              <a:rect l="l" t="t" r="r" b="b"/>
              <a:pathLst>
                <a:path w="8580" h="8214" extrusionOk="0">
                  <a:moveTo>
                    <a:pt x="8401" y="1"/>
                  </a:moveTo>
                  <a:cubicBezTo>
                    <a:pt x="8252" y="1"/>
                    <a:pt x="8044" y="69"/>
                    <a:pt x="8003" y="176"/>
                  </a:cubicBezTo>
                  <a:cubicBezTo>
                    <a:pt x="7775" y="701"/>
                    <a:pt x="6931" y="1295"/>
                    <a:pt x="6520" y="1683"/>
                  </a:cubicBezTo>
                  <a:cubicBezTo>
                    <a:pt x="5652" y="2573"/>
                    <a:pt x="4762" y="3440"/>
                    <a:pt x="3872" y="4331"/>
                  </a:cubicBezTo>
                  <a:cubicBezTo>
                    <a:pt x="2639" y="5563"/>
                    <a:pt x="1384" y="6796"/>
                    <a:pt x="129" y="8028"/>
                  </a:cubicBezTo>
                  <a:cubicBezTo>
                    <a:pt x="0" y="8157"/>
                    <a:pt x="111" y="8213"/>
                    <a:pt x="256" y="8213"/>
                  </a:cubicBezTo>
                  <a:cubicBezTo>
                    <a:pt x="369" y="8213"/>
                    <a:pt x="503" y="8179"/>
                    <a:pt x="562" y="8120"/>
                  </a:cubicBezTo>
                  <a:cubicBezTo>
                    <a:pt x="1978" y="6750"/>
                    <a:pt x="3370" y="5358"/>
                    <a:pt x="4785" y="3965"/>
                  </a:cubicBezTo>
                  <a:cubicBezTo>
                    <a:pt x="5675" y="3075"/>
                    <a:pt x="6588" y="2185"/>
                    <a:pt x="7478" y="1272"/>
                  </a:cubicBezTo>
                  <a:cubicBezTo>
                    <a:pt x="7798" y="952"/>
                    <a:pt x="8369" y="542"/>
                    <a:pt x="8551" y="108"/>
                  </a:cubicBezTo>
                  <a:cubicBezTo>
                    <a:pt x="8579" y="33"/>
                    <a:pt x="8504" y="1"/>
                    <a:pt x="8401"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40" name="Google Shape;2140;p24"/>
            <p:cNvSpPr/>
            <p:nvPr/>
          </p:nvSpPr>
          <p:spPr>
            <a:xfrm flipH="1">
              <a:off x="1567927" y="1999675"/>
              <a:ext cx="341429" cy="326056"/>
            </a:xfrm>
            <a:custGeom>
              <a:avLst/>
              <a:gdLst/>
              <a:ahLst/>
              <a:cxnLst/>
              <a:rect l="l" t="t" r="r" b="b"/>
              <a:pathLst>
                <a:path w="8584" h="8197" extrusionOk="0">
                  <a:moveTo>
                    <a:pt x="8431" y="0"/>
                  </a:moveTo>
                  <a:cubicBezTo>
                    <a:pt x="8284" y="0"/>
                    <a:pt x="8057" y="69"/>
                    <a:pt x="8001" y="181"/>
                  </a:cubicBezTo>
                  <a:cubicBezTo>
                    <a:pt x="7795" y="706"/>
                    <a:pt x="6928" y="1299"/>
                    <a:pt x="6540" y="1688"/>
                  </a:cubicBezTo>
                  <a:cubicBezTo>
                    <a:pt x="5650" y="2578"/>
                    <a:pt x="4782" y="3445"/>
                    <a:pt x="3892" y="4335"/>
                  </a:cubicBezTo>
                  <a:cubicBezTo>
                    <a:pt x="2637" y="5568"/>
                    <a:pt x="1381" y="6800"/>
                    <a:pt x="126" y="8033"/>
                  </a:cubicBezTo>
                  <a:cubicBezTo>
                    <a:pt x="0" y="8146"/>
                    <a:pt x="110" y="8197"/>
                    <a:pt x="253" y="8197"/>
                  </a:cubicBezTo>
                  <a:cubicBezTo>
                    <a:pt x="370" y="8197"/>
                    <a:pt x="508" y="8163"/>
                    <a:pt x="560" y="8101"/>
                  </a:cubicBezTo>
                  <a:cubicBezTo>
                    <a:pt x="1975" y="6732"/>
                    <a:pt x="3390" y="5362"/>
                    <a:pt x="4782" y="3970"/>
                  </a:cubicBezTo>
                  <a:cubicBezTo>
                    <a:pt x="5695" y="3080"/>
                    <a:pt x="6586" y="2167"/>
                    <a:pt x="7476" y="1254"/>
                  </a:cubicBezTo>
                  <a:cubicBezTo>
                    <a:pt x="7795" y="934"/>
                    <a:pt x="8389" y="523"/>
                    <a:pt x="8549" y="90"/>
                  </a:cubicBezTo>
                  <a:cubicBezTo>
                    <a:pt x="8584" y="28"/>
                    <a:pt x="8523" y="0"/>
                    <a:pt x="8431"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41" name="Google Shape;2141;p24"/>
            <p:cNvSpPr/>
            <p:nvPr/>
          </p:nvSpPr>
          <p:spPr>
            <a:xfrm flipH="1">
              <a:off x="1469722" y="2042714"/>
              <a:ext cx="339360" cy="323152"/>
            </a:xfrm>
            <a:custGeom>
              <a:avLst/>
              <a:gdLst/>
              <a:ahLst/>
              <a:cxnLst/>
              <a:rect l="l" t="t" r="r" b="b"/>
              <a:pathLst>
                <a:path w="8532" h="8124" extrusionOk="0">
                  <a:moveTo>
                    <a:pt x="8397" y="0"/>
                  </a:moveTo>
                  <a:cubicBezTo>
                    <a:pt x="8249" y="0"/>
                    <a:pt x="8012" y="60"/>
                    <a:pt x="7968" y="149"/>
                  </a:cubicBezTo>
                  <a:cubicBezTo>
                    <a:pt x="7762" y="651"/>
                    <a:pt x="7009" y="1176"/>
                    <a:pt x="6644" y="1541"/>
                  </a:cubicBezTo>
                  <a:cubicBezTo>
                    <a:pt x="5731" y="2454"/>
                    <a:pt x="4841" y="3345"/>
                    <a:pt x="3928" y="4258"/>
                  </a:cubicBezTo>
                  <a:cubicBezTo>
                    <a:pt x="2627" y="5513"/>
                    <a:pt x="1348" y="6791"/>
                    <a:pt x="47" y="8047"/>
                  </a:cubicBezTo>
                  <a:cubicBezTo>
                    <a:pt x="1" y="8102"/>
                    <a:pt x="60" y="8124"/>
                    <a:pt x="153" y="8124"/>
                  </a:cubicBezTo>
                  <a:cubicBezTo>
                    <a:pt x="289" y="8124"/>
                    <a:pt x="495" y="8078"/>
                    <a:pt x="550" y="8024"/>
                  </a:cubicBezTo>
                  <a:cubicBezTo>
                    <a:pt x="1919" y="6677"/>
                    <a:pt x="3289" y="5330"/>
                    <a:pt x="4658" y="3984"/>
                  </a:cubicBezTo>
                  <a:cubicBezTo>
                    <a:pt x="5548" y="3116"/>
                    <a:pt x="6438" y="2226"/>
                    <a:pt x="7306" y="1336"/>
                  </a:cubicBezTo>
                  <a:cubicBezTo>
                    <a:pt x="7648" y="994"/>
                    <a:pt x="8310" y="514"/>
                    <a:pt x="8516" y="58"/>
                  </a:cubicBezTo>
                  <a:cubicBezTo>
                    <a:pt x="8532" y="18"/>
                    <a:pt x="8477" y="0"/>
                    <a:pt x="8397"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42" name="Google Shape;2142;p24"/>
            <p:cNvSpPr/>
            <p:nvPr/>
          </p:nvSpPr>
          <p:spPr>
            <a:xfrm flipH="1">
              <a:off x="1349164" y="2110813"/>
              <a:ext cx="342781" cy="328403"/>
            </a:xfrm>
            <a:custGeom>
              <a:avLst/>
              <a:gdLst/>
              <a:ahLst/>
              <a:cxnLst/>
              <a:rect l="l" t="t" r="r" b="b"/>
              <a:pathLst>
                <a:path w="8618" h="8256" extrusionOk="0">
                  <a:moveTo>
                    <a:pt x="8375" y="1"/>
                  </a:moveTo>
                  <a:cubicBezTo>
                    <a:pt x="8241" y="1"/>
                    <a:pt x="8081" y="58"/>
                    <a:pt x="8036" y="149"/>
                  </a:cubicBezTo>
                  <a:cubicBezTo>
                    <a:pt x="7830" y="651"/>
                    <a:pt x="7100" y="1176"/>
                    <a:pt x="6735" y="1541"/>
                  </a:cubicBezTo>
                  <a:cubicBezTo>
                    <a:pt x="5822" y="2454"/>
                    <a:pt x="4909" y="3344"/>
                    <a:pt x="4018" y="4235"/>
                  </a:cubicBezTo>
                  <a:cubicBezTo>
                    <a:pt x="2717" y="5513"/>
                    <a:pt x="1439" y="6791"/>
                    <a:pt x="138" y="8046"/>
                  </a:cubicBezTo>
                  <a:cubicBezTo>
                    <a:pt x="1" y="8184"/>
                    <a:pt x="136" y="8255"/>
                    <a:pt x="301" y="8255"/>
                  </a:cubicBezTo>
                  <a:cubicBezTo>
                    <a:pt x="410" y="8255"/>
                    <a:pt x="531" y="8224"/>
                    <a:pt x="595" y="8161"/>
                  </a:cubicBezTo>
                  <a:cubicBezTo>
                    <a:pt x="1964" y="6837"/>
                    <a:pt x="3334" y="5490"/>
                    <a:pt x="4680" y="4143"/>
                  </a:cubicBezTo>
                  <a:cubicBezTo>
                    <a:pt x="5571" y="3253"/>
                    <a:pt x="6461" y="2386"/>
                    <a:pt x="7351" y="1496"/>
                  </a:cubicBezTo>
                  <a:cubicBezTo>
                    <a:pt x="7693" y="1130"/>
                    <a:pt x="8378" y="651"/>
                    <a:pt x="8561" y="195"/>
                  </a:cubicBezTo>
                  <a:cubicBezTo>
                    <a:pt x="8618" y="58"/>
                    <a:pt x="8509" y="1"/>
                    <a:pt x="8375"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43" name="Google Shape;2143;p24"/>
            <p:cNvSpPr/>
            <p:nvPr/>
          </p:nvSpPr>
          <p:spPr>
            <a:xfrm flipH="1">
              <a:off x="1369569" y="1690007"/>
              <a:ext cx="61771" cy="58115"/>
            </a:xfrm>
            <a:custGeom>
              <a:avLst/>
              <a:gdLst/>
              <a:ahLst/>
              <a:cxnLst/>
              <a:rect l="l" t="t" r="r" b="b"/>
              <a:pathLst>
                <a:path w="1553" h="1461" extrusionOk="0">
                  <a:moveTo>
                    <a:pt x="776" y="0"/>
                  </a:moveTo>
                  <a:cubicBezTo>
                    <a:pt x="342" y="0"/>
                    <a:pt x="0" y="342"/>
                    <a:pt x="0" y="730"/>
                  </a:cubicBezTo>
                  <a:cubicBezTo>
                    <a:pt x="0" y="1141"/>
                    <a:pt x="342" y="1461"/>
                    <a:pt x="776" y="1461"/>
                  </a:cubicBezTo>
                  <a:cubicBezTo>
                    <a:pt x="1210" y="1461"/>
                    <a:pt x="1552" y="1141"/>
                    <a:pt x="1552" y="730"/>
                  </a:cubicBezTo>
                  <a:cubicBezTo>
                    <a:pt x="1552" y="342"/>
                    <a:pt x="1210" y="0"/>
                    <a:pt x="776" y="0"/>
                  </a:cubicBezTo>
                  <a:close/>
                </a:path>
              </a:pathLst>
            </a:custGeom>
            <a:solidFill>
              <a:srgbClr val="C64F9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44" name="Google Shape;2144;p24"/>
            <p:cNvSpPr/>
            <p:nvPr/>
          </p:nvSpPr>
          <p:spPr>
            <a:xfrm flipH="1">
              <a:off x="1157130" y="1785314"/>
              <a:ext cx="109898" cy="113525"/>
            </a:xfrm>
            <a:custGeom>
              <a:avLst/>
              <a:gdLst/>
              <a:ahLst/>
              <a:cxnLst/>
              <a:rect l="l" t="t" r="r" b="b"/>
              <a:pathLst>
                <a:path w="2763" h="2854" extrusionOk="0">
                  <a:moveTo>
                    <a:pt x="1393" y="1"/>
                  </a:moveTo>
                  <a:cubicBezTo>
                    <a:pt x="617" y="1"/>
                    <a:pt x="0" y="640"/>
                    <a:pt x="0" y="1439"/>
                  </a:cubicBezTo>
                  <a:cubicBezTo>
                    <a:pt x="0" y="2215"/>
                    <a:pt x="617" y="2854"/>
                    <a:pt x="1393" y="2854"/>
                  </a:cubicBezTo>
                  <a:cubicBezTo>
                    <a:pt x="2146" y="2854"/>
                    <a:pt x="2762" y="2215"/>
                    <a:pt x="2762" y="1439"/>
                  </a:cubicBezTo>
                  <a:cubicBezTo>
                    <a:pt x="2762" y="640"/>
                    <a:pt x="2146" y="1"/>
                    <a:pt x="1393"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45" name="Google Shape;2145;p24"/>
            <p:cNvSpPr/>
            <p:nvPr/>
          </p:nvSpPr>
          <p:spPr>
            <a:xfrm flipH="1">
              <a:off x="1369569" y="1693627"/>
              <a:ext cx="51787" cy="51790"/>
            </a:xfrm>
            <a:custGeom>
              <a:avLst/>
              <a:gdLst/>
              <a:ahLst/>
              <a:cxnLst/>
              <a:rect l="l" t="t" r="r" b="b"/>
              <a:pathLst>
                <a:path w="1302" h="1302" extrusionOk="0">
                  <a:moveTo>
                    <a:pt x="639" y="0"/>
                  </a:moveTo>
                  <a:cubicBezTo>
                    <a:pt x="297" y="0"/>
                    <a:pt x="0" y="274"/>
                    <a:pt x="0" y="639"/>
                  </a:cubicBezTo>
                  <a:cubicBezTo>
                    <a:pt x="0" y="1005"/>
                    <a:pt x="297" y="1301"/>
                    <a:pt x="639" y="1301"/>
                  </a:cubicBezTo>
                  <a:cubicBezTo>
                    <a:pt x="1004" y="1301"/>
                    <a:pt x="1301" y="1005"/>
                    <a:pt x="1301" y="639"/>
                  </a:cubicBezTo>
                  <a:cubicBezTo>
                    <a:pt x="1301" y="274"/>
                    <a:pt x="1004" y="0"/>
                    <a:pt x="639"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46" name="Google Shape;2146;p24"/>
            <p:cNvSpPr/>
            <p:nvPr/>
          </p:nvSpPr>
          <p:spPr>
            <a:xfrm flipH="1">
              <a:off x="2758631" y="1178826"/>
              <a:ext cx="137144" cy="135323"/>
            </a:xfrm>
            <a:custGeom>
              <a:avLst/>
              <a:gdLst/>
              <a:ahLst/>
              <a:cxnLst/>
              <a:rect l="l" t="t" r="r" b="b"/>
              <a:pathLst>
                <a:path w="3448" h="3402" extrusionOk="0">
                  <a:moveTo>
                    <a:pt x="115" y="0"/>
                  </a:moveTo>
                  <a:cubicBezTo>
                    <a:pt x="115" y="0"/>
                    <a:pt x="1" y="3333"/>
                    <a:pt x="115" y="3401"/>
                  </a:cubicBezTo>
                  <a:lnTo>
                    <a:pt x="3447" y="685"/>
                  </a:lnTo>
                  <a:lnTo>
                    <a:pt x="115" y="0"/>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47" name="Google Shape;2147;p24"/>
            <p:cNvSpPr/>
            <p:nvPr/>
          </p:nvSpPr>
          <p:spPr>
            <a:xfrm flipH="1">
              <a:off x="2669654" y="1206074"/>
              <a:ext cx="221587" cy="210980"/>
            </a:xfrm>
            <a:custGeom>
              <a:avLst/>
              <a:gdLst/>
              <a:ahLst/>
              <a:cxnLst/>
              <a:rect l="l" t="t" r="r" b="b"/>
              <a:pathLst>
                <a:path w="5571" h="5304" extrusionOk="0">
                  <a:moveTo>
                    <a:pt x="3333" y="0"/>
                  </a:moveTo>
                  <a:lnTo>
                    <a:pt x="1" y="2716"/>
                  </a:lnTo>
                  <a:lnTo>
                    <a:pt x="1462" y="4520"/>
                  </a:lnTo>
                  <a:cubicBezTo>
                    <a:pt x="1887" y="5035"/>
                    <a:pt x="2509" y="5303"/>
                    <a:pt x="3135" y="5303"/>
                  </a:cubicBezTo>
                  <a:cubicBezTo>
                    <a:pt x="3616" y="5303"/>
                    <a:pt x="4100" y="5144"/>
                    <a:pt x="4498" y="4816"/>
                  </a:cubicBezTo>
                  <a:cubicBezTo>
                    <a:pt x="5433" y="4063"/>
                    <a:pt x="5570" y="2716"/>
                    <a:pt x="4817" y="1803"/>
                  </a:cubicBezTo>
                  <a:lnTo>
                    <a:pt x="3333"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48" name="Google Shape;2148;p24"/>
            <p:cNvSpPr/>
            <p:nvPr/>
          </p:nvSpPr>
          <p:spPr>
            <a:xfrm flipH="1">
              <a:off x="2853057" y="1177911"/>
              <a:ext cx="39974" cy="42721"/>
            </a:xfrm>
            <a:custGeom>
              <a:avLst/>
              <a:gdLst/>
              <a:ahLst/>
              <a:cxnLst/>
              <a:rect l="l" t="t" r="r" b="b"/>
              <a:pathLst>
                <a:path w="1005" h="1074" extrusionOk="0">
                  <a:moveTo>
                    <a:pt x="46" y="1"/>
                  </a:moveTo>
                  <a:lnTo>
                    <a:pt x="0" y="1073"/>
                  </a:lnTo>
                  <a:lnTo>
                    <a:pt x="1005" y="206"/>
                  </a:lnTo>
                  <a:lnTo>
                    <a:pt x="46"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49" name="Google Shape;2149;p24"/>
            <p:cNvSpPr/>
            <p:nvPr/>
          </p:nvSpPr>
          <p:spPr>
            <a:xfrm flipH="1">
              <a:off x="2747733" y="1269439"/>
              <a:ext cx="69964" cy="65752"/>
            </a:xfrm>
            <a:custGeom>
              <a:avLst/>
              <a:gdLst/>
              <a:ahLst/>
              <a:cxnLst/>
              <a:rect l="l" t="t" r="r" b="b"/>
              <a:pathLst>
                <a:path w="1759" h="1653" extrusionOk="0">
                  <a:moveTo>
                    <a:pt x="882" y="1"/>
                  </a:moveTo>
                  <a:cubicBezTo>
                    <a:pt x="855" y="1"/>
                    <a:pt x="827" y="2"/>
                    <a:pt x="800" y="5"/>
                  </a:cubicBezTo>
                  <a:cubicBezTo>
                    <a:pt x="343" y="51"/>
                    <a:pt x="1" y="461"/>
                    <a:pt x="46" y="918"/>
                  </a:cubicBezTo>
                  <a:cubicBezTo>
                    <a:pt x="111" y="1345"/>
                    <a:pt x="475" y="1653"/>
                    <a:pt x="877" y="1653"/>
                  </a:cubicBezTo>
                  <a:cubicBezTo>
                    <a:pt x="904" y="1653"/>
                    <a:pt x="932" y="1651"/>
                    <a:pt x="959" y="1648"/>
                  </a:cubicBezTo>
                  <a:cubicBezTo>
                    <a:pt x="1416" y="1603"/>
                    <a:pt x="1758" y="1192"/>
                    <a:pt x="1690" y="735"/>
                  </a:cubicBezTo>
                  <a:cubicBezTo>
                    <a:pt x="1647" y="308"/>
                    <a:pt x="1284" y="1"/>
                    <a:pt x="882" y="1"/>
                  </a:cubicBezTo>
                  <a:close/>
                </a:path>
              </a:pathLst>
            </a:custGeom>
            <a:solidFill>
              <a:srgbClr val="D3603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50" name="Google Shape;2150;p24"/>
            <p:cNvSpPr/>
            <p:nvPr/>
          </p:nvSpPr>
          <p:spPr>
            <a:xfrm flipH="1">
              <a:off x="2750477" y="1270354"/>
              <a:ext cx="68095" cy="64121"/>
            </a:xfrm>
            <a:custGeom>
              <a:avLst/>
              <a:gdLst/>
              <a:ahLst/>
              <a:cxnLst/>
              <a:rect l="l" t="t" r="r" b="b"/>
              <a:pathLst>
                <a:path w="1712" h="1612" extrusionOk="0">
                  <a:moveTo>
                    <a:pt x="859" y="0"/>
                  </a:moveTo>
                  <a:cubicBezTo>
                    <a:pt x="831" y="0"/>
                    <a:pt x="804" y="2"/>
                    <a:pt x="776" y="5"/>
                  </a:cubicBezTo>
                  <a:cubicBezTo>
                    <a:pt x="320" y="50"/>
                    <a:pt x="0" y="438"/>
                    <a:pt x="68" y="895"/>
                  </a:cubicBezTo>
                  <a:cubicBezTo>
                    <a:pt x="110" y="1291"/>
                    <a:pt x="438" y="1611"/>
                    <a:pt x="842" y="1611"/>
                  </a:cubicBezTo>
                  <a:cubicBezTo>
                    <a:pt x="880" y="1611"/>
                    <a:pt x="919" y="1608"/>
                    <a:pt x="959" y="1603"/>
                  </a:cubicBezTo>
                  <a:cubicBezTo>
                    <a:pt x="1392" y="1557"/>
                    <a:pt x="1712" y="1169"/>
                    <a:pt x="1666" y="712"/>
                  </a:cubicBezTo>
                  <a:cubicBezTo>
                    <a:pt x="1624" y="306"/>
                    <a:pt x="1261" y="0"/>
                    <a:pt x="859" y="0"/>
                  </a:cubicBezTo>
                  <a:close/>
                </a:path>
              </a:pathLst>
            </a:custGeom>
            <a:solidFill>
              <a:srgbClr val="FF824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51" name="Google Shape;2151;p24"/>
            <p:cNvSpPr/>
            <p:nvPr/>
          </p:nvSpPr>
          <p:spPr>
            <a:xfrm flipH="1">
              <a:off x="2755926" y="1275764"/>
              <a:ext cx="56321" cy="53103"/>
            </a:xfrm>
            <a:custGeom>
              <a:avLst/>
              <a:gdLst/>
              <a:ahLst/>
              <a:cxnLst/>
              <a:rect l="l" t="t" r="r" b="b"/>
              <a:pathLst>
                <a:path w="1416" h="1335" extrusionOk="0">
                  <a:moveTo>
                    <a:pt x="719" y="1"/>
                  </a:moveTo>
                  <a:cubicBezTo>
                    <a:pt x="693" y="1"/>
                    <a:pt x="667" y="2"/>
                    <a:pt x="640" y="6"/>
                  </a:cubicBezTo>
                  <a:cubicBezTo>
                    <a:pt x="275" y="51"/>
                    <a:pt x="1" y="371"/>
                    <a:pt x="46" y="736"/>
                  </a:cubicBezTo>
                  <a:cubicBezTo>
                    <a:pt x="89" y="1075"/>
                    <a:pt x="366" y="1335"/>
                    <a:pt x="697" y="1335"/>
                  </a:cubicBezTo>
                  <a:cubicBezTo>
                    <a:pt x="724" y="1335"/>
                    <a:pt x="750" y="1333"/>
                    <a:pt x="777" y="1330"/>
                  </a:cubicBezTo>
                  <a:cubicBezTo>
                    <a:pt x="1142" y="1284"/>
                    <a:pt x="1416" y="964"/>
                    <a:pt x="1370" y="599"/>
                  </a:cubicBezTo>
                  <a:cubicBezTo>
                    <a:pt x="1328" y="261"/>
                    <a:pt x="1051" y="1"/>
                    <a:pt x="719"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52" name="Google Shape;2152;p24"/>
            <p:cNvSpPr/>
            <p:nvPr/>
          </p:nvSpPr>
          <p:spPr>
            <a:xfrm flipH="1">
              <a:off x="2794946" y="1316814"/>
              <a:ext cx="6404" cy="5847"/>
            </a:xfrm>
            <a:custGeom>
              <a:avLst/>
              <a:gdLst/>
              <a:ahLst/>
              <a:cxnLst/>
              <a:rect l="l" t="t" r="r" b="b"/>
              <a:pathLst>
                <a:path w="161" h="147" extrusionOk="0">
                  <a:moveTo>
                    <a:pt x="115" y="1"/>
                  </a:moveTo>
                  <a:cubicBezTo>
                    <a:pt x="69" y="1"/>
                    <a:pt x="24" y="24"/>
                    <a:pt x="24" y="47"/>
                  </a:cubicBezTo>
                  <a:cubicBezTo>
                    <a:pt x="1" y="92"/>
                    <a:pt x="24" y="138"/>
                    <a:pt x="69" y="138"/>
                  </a:cubicBezTo>
                  <a:cubicBezTo>
                    <a:pt x="81" y="144"/>
                    <a:pt x="92" y="147"/>
                    <a:pt x="101" y="147"/>
                  </a:cubicBezTo>
                  <a:cubicBezTo>
                    <a:pt x="127" y="147"/>
                    <a:pt x="144" y="126"/>
                    <a:pt x="160" y="92"/>
                  </a:cubicBezTo>
                  <a:cubicBezTo>
                    <a:pt x="160" y="47"/>
                    <a:pt x="138" y="24"/>
                    <a:pt x="115"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53" name="Google Shape;2153;p24"/>
            <p:cNvSpPr/>
            <p:nvPr/>
          </p:nvSpPr>
          <p:spPr>
            <a:xfrm flipH="1">
              <a:off x="2794508" y="1283163"/>
              <a:ext cx="15910" cy="33015"/>
            </a:xfrm>
            <a:custGeom>
              <a:avLst/>
              <a:gdLst/>
              <a:ahLst/>
              <a:cxnLst/>
              <a:rect l="l" t="t" r="r" b="b"/>
              <a:pathLst>
                <a:path w="400" h="830" extrusionOk="0">
                  <a:moveTo>
                    <a:pt x="305" y="1"/>
                  </a:moveTo>
                  <a:cubicBezTo>
                    <a:pt x="287" y="1"/>
                    <a:pt x="269" y="8"/>
                    <a:pt x="252" y="25"/>
                  </a:cubicBezTo>
                  <a:cubicBezTo>
                    <a:pt x="69" y="231"/>
                    <a:pt x="0" y="527"/>
                    <a:pt x="137" y="801"/>
                  </a:cubicBezTo>
                  <a:cubicBezTo>
                    <a:pt x="151" y="821"/>
                    <a:pt x="170" y="830"/>
                    <a:pt x="189" y="830"/>
                  </a:cubicBezTo>
                  <a:cubicBezTo>
                    <a:pt x="236" y="830"/>
                    <a:pt x="284" y="781"/>
                    <a:pt x="252" y="733"/>
                  </a:cubicBezTo>
                  <a:cubicBezTo>
                    <a:pt x="160" y="527"/>
                    <a:pt x="206" y="276"/>
                    <a:pt x="366" y="116"/>
                  </a:cubicBezTo>
                  <a:cubicBezTo>
                    <a:pt x="400" y="65"/>
                    <a:pt x="357" y="1"/>
                    <a:pt x="305"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54" name="Google Shape;2154;p24"/>
            <p:cNvSpPr/>
            <p:nvPr/>
          </p:nvSpPr>
          <p:spPr>
            <a:xfrm flipH="1">
              <a:off x="2711418" y="1177911"/>
              <a:ext cx="182527" cy="239142"/>
            </a:xfrm>
            <a:custGeom>
              <a:avLst/>
              <a:gdLst/>
              <a:ahLst/>
              <a:cxnLst/>
              <a:rect l="l" t="t" r="r" b="b"/>
              <a:pathLst>
                <a:path w="4589" h="6012" extrusionOk="0">
                  <a:moveTo>
                    <a:pt x="69" y="1"/>
                  </a:moveTo>
                  <a:cubicBezTo>
                    <a:pt x="69" y="1"/>
                    <a:pt x="46" y="480"/>
                    <a:pt x="46" y="1096"/>
                  </a:cubicBezTo>
                  <a:cubicBezTo>
                    <a:pt x="23" y="2078"/>
                    <a:pt x="1" y="3379"/>
                    <a:pt x="69" y="3424"/>
                  </a:cubicBezTo>
                  <a:lnTo>
                    <a:pt x="1530" y="5228"/>
                  </a:lnTo>
                  <a:cubicBezTo>
                    <a:pt x="1955" y="5743"/>
                    <a:pt x="2577" y="6011"/>
                    <a:pt x="3203" y="6011"/>
                  </a:cubicBezTo>
                  <a:cubicBezTo>
                    <a:pt x="3684" y="6011"/>
                    <a:pt x="4168" y="5852"/>
                    <a:pt x="4566" y="5524"/>
                  </a:cubicBezTo>
                  <a:cubicBezTo>
                    <a:pt x="4588" y="5524"/>
                    <a:pt x="4588" y="5524"/>
                    <a:pt x="4588" y="5501"/>
                  </a:cubicBezTo>
                  <a:lnTo>
                    <a:pt x="4588" y="5501"/>
                  </a:lnTo>
                  <a:cubicBezTo>
                    <a:pt x="4208" y="5634"/>
                    <a:pt x="3889" y="5685"/>
                    <a:pt x="3626" y="5685"/>
                  </a:cubicBezTo>
                  <a:cubicBezTo>
                    <a:pt x="3209" y="5685"/>
                    <a:pt x="2930" y="5559"/>
                    <a:pt x="2762" y="5433"/>
                  </a:cubicBezTo>
                  <a:cubicBezTo>
                    <a:pt x="2420" y="5182"/>
                    <a:pt x="777" y="2945"/>
                    <a:pt x="777" y="2945"/>
                  </a:cubicBezTo>
                  <a:lnTo>
                    <a:pt x="69" y="1"/>
                  </a:lnTo>
                  <a:close/>
                </a:path>
              </a:pathLst>
            </a:custGeom>
            <a:solidFill>
              <a:srgbClr val="0C0044">
                <a:alpha val="1473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55" name="Google Shape;2155;p24"/>
            <p:cNvSpPr/>
            <p:nvPr/>
          </p:nvSpPr>
          <p:spPr>
            <a:xfrm flipH="1">
              <a:off x="4341079" y="-188525"/>
              <a:ext cx="37229" cy="57240"/>
            </a:xfrm>
            <a:custGeom>
              <a:avLst/>
              <a:gdLst/>
              <a:ahLst/>
              <a:cxnLst/>
              <a:rect l="l" t="t" r="r" b="b"/>
              <a:pathLst>
                <a:path w="936" h="1439" extrusionOk="0">
                  <a:moveTo>
                    <a:pt x="411" y="1"/>
                  </a:moveTo>
                  <a:lnTo>
                    <a:pt x="0" y="160"/>
                  </a:lnTo>
                  <a:lnTo>
                    <a:pt x="548" y="1439"/>
                  </a:lnTo>
                  <a:lnTo>
                    <a:pt x="936" y="1256"/>
                  </a:lnTo>
                  <a:lnTo>
                    <a:pt x="411"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56" name="Google Shape;2156;p24"/>
            <p:cNvSpPr/>
            <p:nvPr/>
          </p:nvSpPr>
          <p:spPr>
            <a:xfrm flipH="1">
              <a:off x="4370115" y="-176711"/>
              <a:ext cx="37269" cy="57240"/>
            </a:xfrm>
            <a:custGeom>
              <a:avLst/>
              <a:gdLst/>
              <a:ahLst/>
              <a:cxnLst/>
              <a:rect l="l" t="t" r="r" b="b"/>
              <a:pathLst>
                <a:path w="937" h="1439" extrusionOk="0">
                  <a:moveTo>
                    <a:pt x="389" y="0"/>
                  </a:moveTo>
                  <a:lnTo>
                    <a:pt x="1" y="183"/>
                  </a:lnTo>
                  <a:lnTo>
                    <a:pt x="526" y="1438"/>
                  </a:lnTo>
                  <a:lnTo>
                    <a:pt x="937" y="1279"/>
                  </a:lnTo>
                  <a:lnTo>
                    <a:pt x="389"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57" name="Google Shape;2157;p24"/>
            <p:cNvSpPr/>
            <p:nvPr/>
          </p:nvSpPr>
          <p:spPr>
            <a:xfrm flipH="1">
              <a:off x="4262086" y="-112829"/>
              <a:ext cx="294176" cy="185840"/>
            </a:xfrm>
            <a:custGeom>
              <a:avLst/>
              <a:gdLst/>
              <a:ahLst/>
              <a:cxnLst/>
              <a:rect l="l" t="t" r="r" b="b"/>
              <a:pathLst>
                <a:path w="7396" h="4672" extrusionOk="0">
                  <a:moveTo>
                    <a:pt x="5731" y="0"/>
                  </a:moveTo>
                  <a:cubicBezTo>
                    <a:pt x="5300" y="0"/>
                    <a:pt x="4872" y="86"/>
                    <a:pt x="4474" y="266"/>
                  </a:cubicBezTo>
                  <a:lnTo>
                    <a:pt x="0" y="2160"/>
                  </a:lnTo>
                  <a:lnTo>
                    <a:pt x="1073" y="4671"/>
                  </a:lnTo>
                  <a:lnTo>
                    <a:pt x="5547" y="2777"/>
                  </a:lnTo>
                  <a:cubicBezTo>
                    <a:pt x="6255" y="2480"/>
                    <a:pt x="6848" y="1932"/>
                    <a:pt x="7190" y="1225"/>
                  </a:cubicBezTo>
                  <a:cubicBezTo>
                    <a:pt x="7396" y="814"/>
                    <a:pt x="7168" y="289"/>
                    <a:pt x="6734" y="152"/>
                  </a:cubicBezTo>
                  <a:cubicBezTo>
                    <a:pt x="6405" y="52"/>
                    <a:pt x="6067" y="0"/>
                    <a:pt x="5731"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58" name="Google Shape;2158;p24"/>
            <p:cNvSpPr/>
            <p:nvPr/>
          </p:nvSpPr>
          <p:spPr>
            <a:xfrm flipH="1">
              <a:off x="4405515" y="-161278"/>
              <a:ext cx="37269" cy="57240"/>
            </a:xfrm>
            <a:custGeom>
              <a:avLst/>
              <a:gdLst/>
              <a:ahLst/>
              <a:cxnLst/>
              <a:rect l="l" t="t" r="r" b="b"/>
              <a:pathLst>
                <a:path w="937" h="1439" extrusionOk="0">
                  <a:moveTo>
                    <a:pt x="389" y="0"/>
                  </a:moveTo>
                  <a:lnTo>
                    <a:pt x="1" y="160"/>
                  </a:lnTo>
                  <a:lnTo>
                    <a:pt x="526" y="1438"/>
                  </a:lnTo>
                  <a:lnTo>
                    <a:pt x="936" y="1279"/>
                  </a:lnTo>
                  <a:lnTo>
                    <a:pt x="389"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59" name="Google Shape;2159;p24"/>
            <p:cNvSpPr/>
            <p:nvPr/>
          </p:nvSpPr>
          <p:spPr>
            <a:xfrm flipH="1">
              <a:off x="4273860" y="-60521"/>
              <a:ext cx="163475" cy="128998"/>
            </a:xfrm>
            <a:custGeom>
              <a:avLst/>
              <a:gdLst/>
              <a:ahLst/>
              <a:cxnLst/>
              <a:rect l="l" t="t" r="r" b="b"/>
              <a:pathLst>
                <a:path w="4110" h="3243" extrusionOk="0">
                  <a:moveTo>
                    <a:pt x="4109" y="1"/>
                  </a:moveTo>
                  <a:cubicBezTo>
                    <a:pt x="4109" y="1"/>
                    <a:pt x="3835" y="960"/>
                    <a:pt x="2694" y="1553"/>
                  </a:cubicBezTo>
                  <a:cubicBezTo>
                    <a:pt x="1918" y="1941"/>
                    <a:pt x="891" y="2261"/>
                    <a:pt x="640" y="3014"/>
                  </a:cubicBezTo>
                  <a:lnTo>
                    <a:pt x="0" y="3242"/>
                  </a:lnTo>
                  <a:cubicBezTo>
                    <a:pt x="0" y="3242"/>
                    <a:pt x="206" y="2238"/>
                    <a:pt x="1165" y="1827"/>
                  </a:cubicBezTo>
                  <a:cubicBezTo>
                    <a:pt x="2100" y="1393"/>
                    <a:pt x="4109" y="1"/>
                    <a:pt x="4109" y="1"/>
                  </a:cubicBezTo>
                </a:path>
              </a:pathLst>
            </a:custGeom>
            <a:solidFill>
              <a:srgbClr val="CA79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60" name="Google Shape;2160;p24"/>
            <p:cNvSpPr/>
            <p:nvPr/>
          </p:nvSpPr>
          <p:spPr>
            <a:xfrm flipH="1">
              <a:off x="4157677" y="-171341"/>
              <a:ext cx="407654" cy="267941"/>
            </a:xfrm>
            <a:custGeom>
              <a:avLst/>
              <a:gdLst/>
              <a:ahLst/>
              <a:cxnLst/>
              <a:rect l="l" t="t" r="r" b="b"/>
              <a:pathLst>
                <a:path w="10249" h="6736" extrusionOk="0">
                  <a:moveTo>
                    <a:pt x="7951" y="1"/>
                  </a:moveTo>
                  <a:cubicBezTo>
                    <a:pt x="7500" y="1"/>
                    <a:pt x="7046" y="93"/>
                    <a:pt x="6619" y="276"/>
                  </a:cubicBezTo>
                  <a:lnTo>
                    <a:pt x="0" y="3084"/>
                  </a:lnTo>
                  <a:lnTo>
                    <a:pt x="1552" y="6736"/>
                  </a:lnTo>
                  <a:lnTo>
                    <a:pt x="8172" y="3928"/>
                  </a:lnTo>
                  <a:cubicBezTo>
                    <a:pt x="9130" y="3517"/>
                    <a:pt x="9838" y="2696"/>
                    <a:pt x="10112" y="1691"/>
                  </a:cubicBezTo>
                  <a:cubicBezTo>
                    <a:pt x="10249" y="1189"/>
                    <a:pt x="10020" y="687"/>
                    <a:pt x="9564" y="436"/>
                  </a:cubicBezTo>
                  <a:cubicBezTo>
                    <a:pt x="9070" y="145"/>
                    <a:pt x="8513" y="1"/>
                    <a:pt x="795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61" name="Google Shape;2161;p24"/>
            <p:cNvSpPr/>
            <p:nvPr/>
          </p:nvSpPr>
          <p:spPr>
            <a:xfrm flipH="1">
              <a:off x="4211254" y="-12987"/>
              <a:ext cx="295091" cy="153183"/>
            </a:xfrm>
            <a:custGeom>
              <a:avLst/>
              <a:gdLst/>
              <a:ahLst/>
              <a:cxnLst/>
              <a:rect l="l" t="t" r="r" b="b"/>
              <a:pathLst>
                <a:path w="7419" h="3851" extrusionOk="0">
                  <a:moveTo>
                    <a:pt x="6595" y="0"/>
                  </a:moveTo>
                  <a:cubicBezTo>
                    <a:pt x="6260" y="0"/>
                    <a:pt x="5924" y="66"/>
                    <a:pt x="5616" y="198"/>
                  </a:cubicBezTo>
                  <a:lnTo>
                    <a:pt x="1" y="2595"/>
                  </a:lnTo>
                  <a:lnTo>
                    <a:pt x="526" y="3850"/>
                  </a:lnTo>
                  <a:lnTo>
                    <a:pt x="6186" y="1454"/>
                  </a:lnTo>
                  <a:cubicBezTo>
                    <a:pt x="6643" y="1248"/>
                    <a:pt x="7054" y="929"/>
                    <a:pt x="7305" y="495"/>
                  </a:cubicBezTo>
                  <a:lnTo>
                    <a:pt x="7328" y="495"/>
                  </a:lnTo>
                  <a:cubicBezTo>
                    <a:pt x="7419" y="312"/>
                    <a:pt x="7328" y="107"/>
                    <a:pt x="7145" y="61"/>
                  </a:cubicBezTo>
                  <a:cubicBezTo>
                    <a:pt x="6966" y="21"/>
                    <a:pt x="6781" y="0"/>
                    <a:pt x="6595"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62" name="Google Shape;2162;p24"/>
            <p:cNvSpPr/>
            <p:nvPr/>
          </p:nvSpPr>
          <p:spPr>
            <a:xfrm flipH="1">
              <a:off x="4502645" y="38445"/>
              <a:ext cx="30030" cy="41806"/>
            </a:xfrm>
            <a:custGeom>
              <a:avLst/>
              <a:gdLst/>
              <a:ahLst/>
              <a:cxnLst/>
              <a:rect l="l" t="t" r="r" b="b"/>
              <a:pathLst>
                <a:path w="755" h="1051" extrusionOk="0">
                  <a:moveTo>
                    <a:pt x="1" y="138"/>
                  </a:moveTo>
                  <a:lnTo>
                    <a:pt x="115" y="275"/>
                  </a:lnTo>
                  <a:cubicBezTo>
                    <a:pt x="252" y="435"/>
                    <a:pt x="343" y="640"/>
                    <a:pt x="366" y="845"/>
                  </a:cubicBezTo>
                  <a:lnTo>
                    <a:pt x="389" y="1051"/>
                  </a:lnTo>
                  <a:lnTo>
                    <a:pt x="754" y="891"/>
                  </a:lnTo>
                  <a:lnTo>
                    <a:pt x="389" y="1"/>
                  </a:lnTo>
                  <a:close/>
                </a:path>
              </a:pathLst>
            </a:custGeom>
            <a:solidFill>
              <a:srgbClr val="D4DFD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63" name="Google Shape;2163;p24"/>
            <p:cNvSpPr/>
            <p:nvPr/>
          </p:nvSpPr>
          <p:spPr>
            <a:xfrm flipH="1">
              <a:off x="4513544" y="45724"/>
              <a:ext cx="54412" cy="54853"/>
            </a:xfrm>
            <a:custGeom>
              <a:avLst/>
              <a:gdLst/>
              <a:ahLst/>
              <a:cxnLst/>
              <a:rect l="l" t="t" r="r" b="b"/>
              <a:pathLst>
                <a:path w="1368" h="1379" extrusionOk="0">
                  <a:moveTo>
                    <a:pt x="1093" y="0"/>
                  </a:moveTo>
                  <a:lnTo>
                    <a:pt x="112" y="69"/>
                  </a:lnTo>
                  <a:cubicBezTo>
                    <a:pt x="103" y="66"/>
                    <a:pt x="94" y="64"/>
                    <a:pt x="86" y="64"/>
                  </a:cubicBezTo>
                  <a:cubicBezTo>
                    <a:pt x="32" y="64"/>
                    <a:pt x="1" y="124"/>
                    <a:pt x="20" y="183"/>
                  </a:cubicBezTo>
                  <a:lnTo>
                    <a:pt x="500" y="1324"/>
                  </a:lnTo>
                  <a:cubicBezTo>
                    <a:pt x="512" y="1362"/>
                    <a:pt x="546" y="1379"/>
                    <a:pt x="581" y="1379"/>
                  </a:cubicBezTo>
                  <a:cubicBezTo>
                    <a:pt x="609" y="1379"/>
                    <a:pt x="639" y="1368"/>
                    <a:pt x="660" y="1347"/>
                  </a:cubicBezTo>
                  <a:lnTo>
                    <a:pt x="1367" y="685"/>
                  </a:lnTo>
                  <a:lnTo>
                    <a:pt x="1093" y="0"/>
                  </a:ln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64" name="Google Shape;2164;p24"/>
            <p:cNvSpPr/>
            <p:nvPr/>
          </p:nvSpPr>
          <p:spPr>
            <a:xfrm flipH="1">
              <a:off x="4544409" y="-25994"/>
              <a:ext cx="54532" cy="54336"/>
            </a:xfrm>
            <a:custGeom>
              <a:avLst/>
              <a:gdLst/>
              <a:ahLst/>
              <a:cxnLst/>
              <a:rect l="l" t="t" r="r" b="b"/>
              <a:pathLst>
                <a:path w="1371" h="1366" extrusionOk="0">
                  <a:moveTo>
                    <a:pt x="1096" y="0"/>
                  </a:moveTo>
                  <a:lnTo>
                    <a:pt x="115" y="46"/>
                  </a:lnTo>
                  <a:cubicBezTo>
                    <a:pt x="46" y="46"/>
                    <a:pt x="1" y="114"/>
                    <a:pt x="23" y="183"/>
                  </a:cubicBezTo>
                  <a:lnTo>
                    <a:pt x="503" y="1301"/>
                  </a:lnTo>
                  <a:cubicBezTo>
                    <a:pt x="529" y="1341"/>
                    <a:pt x="564" y="1366"/>
                    <a:pt x="596" y="1366"/>
                  </a:cubicBezTo>
                  <a:cubicBezTo>
                    <a:pt x="620" y="1366"/>
                    <a:pt x="643" y="1353"/>
                    <a:pt x="663" y="1324"/>
                  </a:cubicBezTo>
                  <a:lnTo>
                    <a:pt x="1370" y="662"/>
                  </a:lnTo>
                  <a:lnTo>
                    <a:pt x="1096" y="0"/>
                  </a:ln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65" name="Google Shape;2165;p24"/>
            <p:cNvSpPr/>
            <p:nvPr/>
          </p:nvSpPr>
          <p:spPr>
            <a:xfrm flipH="1">
              <a:off x="4263001" y="-5111"/>
              <a:ext cx="37229" cy="57240"/>
            </a:xfrm>
            <a:custGeom>
              <a:avLst/>
              <a:gdLst/>
              <a:ahLst/>
              <a:cxnLst/>
              <a:rect l="l" t="t" r="r" b="b"/>
              <a:pathLst>
                <a:path w="936" h="1439" extrusionOk="0">
                  <a:moveTo>
                    <a:pt x="411" y="0"/>
                  </a:moveTo>
                  <a:lnTo>
                    <a:pt x="0" y="183"/>
                  </a:lnTo>
                  <a:lnTo>
                    <a:pt x="548" y="1438"/>
                  </a:lnTo>
                  <a:lnTo>
                    <a:pt x="936" y="1278"/>
                  </a:lnTo>
                  <a:lnTo>
                    <a:pt x="411"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66" name="Google Shape;2166;p24"/>
            <p:cNvSpPr/>
            <p:nvPr/>
          </p:nvSpPr>
          <p:spPr>
            <a:xfrm flipH="1">
              <a:off x="4292037" y="7578"/>
              <a:ext cx="37269" cy="57240"/>
            </a:xfrm>
            <a:custGeom>
              <a:avLst/>
              <a:gdLst/>
              <a:ahLst/>
              <a:cxnLst/>
              <a:rect l="l" t="t" r="r" b="b"/>
              <a:pathLst>
                <a:path w="937" h="1439" extrusionOk="0">
                  <a:moveTo>
                    <a:pt x="389" y="1"/>
                  </a:moveTo>
                  <a:lnTo>
                    <a:pt x="1" y="161"/>
                  </a:lnTo>
                  <a:lnTo>
                    <a:pt x="526" y="1439"/>
                  </a:lnTo>
                  <a:lnTo>
                    <a:pt x="937" y="1279"/>
                  </a:lnTo>
                  <a:lnTo>
                    <a:pt x="389"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67" name="Google Shape;2167;p24"/>
            <p:cNvSpPr/>
            <p:nvPr/>
          </p:nvSpPr>
          <p:spPr>
            <a:xfrm flipH="1">
              <a:off x="4327437" y="23011"/>
              <a:ext cx="37269" cy="57240"/>
            </a:xfrm>
            <a:custGeom>
              <a:avLst/>
              <a:gdLst/>
              <a:ahLst/>
              <a:cxnLst/>
              <a:rect l="l" t="t" r="r" b="b"/>
              <a:pathLst>
                <a:path w="937" h="1439" extrusionOk="0">
                  <a:moveTo>
                    <a:pt x="389" y="1"/>
                  </a:moveTo>
                  <a:lnTo>
                    <a:pt x="1" y="161"/>
                  </a:lnTo>
                  <a:lnTo>
                    <a:pt x="548" y="1439"/>
                  </a:lnTo>
                  <a:lnTo>
                    <a:pt x="936" y="1256"/>
                  </a:lnTo>
                  <a:lnTo>
                    <a:pt x="389"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68" name="Google Shape;2168;p24"/>
            <p:cNvSpPr/>
            <p:nvPr/>
          </p:nvSpPr>
          <p:spPr>
            <a:xfrm flipH="1">
              <a:off x="4263876" y="-137769"/>
              <a:ext cx="335979" cy="315873"/>
            </a:xfrm>
            <a:custGeom>
              <a:avLst/>
              <a:gdLst/>
              <a:ahLst/>
              <a:cxnLst/>
              <a:rect l="l" t="t" r="r" b="b"/>
              <a:pathLst>
                <a:path w="8447" h="7941" extrusionOk="0">
                  <a:moveTo>
                    <a:pt x="292" y="1"/>
                  </a:moveTo>
                  <a:cubicBezTo>
                    <a:pt x="262" y="1"/>
                    <a:pt x="232" y="8"/>
                    <a:pt x="206" y="26"/>
                  </a:cubicBezTo>
                  <a:cubicBezTo>
                    <a:pt x="69" y="71"/>
                    <a:pt x="1" y="231"/>
                    <a:pt x="69" y="345"/>
                  </a:cubicBezTo>
                  <a:lnTo>
                    <a:pt x="1096" y="2787"/>
                  </a:lnTo>
                  <a:lnTo>
                    <a:pt x="2169" y="5298"/>
                  </a:lnTo>
                  <a:lnTo>
                    <a:pt x="3219" y="7786"/>
                  </a:lnTo>
                  <a:cubicBezTo>
                    <a:pt x="3253" y="7889"/>
                    <a:pt x="3352" y="7940"/>
                    <a:pt x="3457" y="7940"/>
                  </a:cubicBezTo>
                  <a:cubicBezTo>
                    <a:pt x="3492" y="7940"/>
                    <a:pt x="3527" y="7935"/>
                    <a:pt x="3562" y="7923"/>
                  </a:cubicBezTo>
                  <a:cubicBezTo>
                    <a:pt x="3630" y="7878"/>
                    <a:pt x="3676" y="7809"/>
                    <a:pt x="3698" y="7741"/>
                  </a:cubicBezTo>
                  <a:lnTo>
                    <a:pt x="4132" y="5846"/>
                  </a:lnTo>
                  <a:cubicBezTo>
                    <a:pt x="4360" y="4887"/>
                    <a:pt x="5022" y="4089"/>
                    <a:pt x="5935" y="3700"/>
                  </a:cubicBezTo>
                  <a:lnTo>
                    <a:pt x="6643" y="3404"/>
                  </a:lnTo>
                  <a:cubicBezTo>
                    <a:pt x="7351" y="3107"/>
                    <a:pt x="7944" y="2559"/>
                    <a:pt x="8286" y="1852"/>
                  </a:cubicBezTo>
                  <a:cubicBezTo>
                    <a:pt x="8446" y="1441"/>
                    <a:pt x="8241" y="961"/>
                    <a:pt x="7830" y="779"/>
                  </a:cubicBezTo>
                  <a:cubicBezTo>
                    <a:pt x="7501" y="679"/>
                    <a:pt x="7163" y="627"/>
                    <a:pt x="6827" y="627"/>
                  </a:cubicBezTo>
                  <a:cubicBezTo>
                    <a:pt x="6396" y="627"/>
                    <a:pt x="5968" y="713"/>
                    <a:pt x="5570" y="893"/>
                  </a:cubicBezTo>
                  <a:lnTo>
                    <a:pt x="4840" y="1190"/>
                  </a:lnTo>
                  <a:cubicBezTo>
                    <a:pt x="4447" y="1356"/>
                    <a:pt x="4034" y="1439"/>
                    <a:pt x="3623" y="1439"/>
                  </a:cubicBezTo>
                  <a:cubicBezTo>
                    <a:pt x="3078" y="1439"/>
                    <a:pt x="2537" y="1294"/>
                    <a:pt x="2055" y="1007"/>
                  </a:cubicBezTo>
                  <a:lnTo>
                    <a:pt x="434" y="48"/>
                  </a:lnTo>
                  <a:cubicBezTo>
                    <a:pt x="392" y="20"/>
                    <a:pt x="341" y="1"/>
                    <a:pt x="292"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69" name="Google Shape;2169;p24"/>
            <p:cNvSpPr/>
            <p:nvPr/>
          </p:nvSpPr>
          <p:spPr>
            <a:xfrm flipH="1">
              <a:off x="4337420" y="-102288"/>
              <a:ext cx="45423" cy="102666"/>
            </a:xfrm>
            <a:custGeom>
              <a:avLst/>
              <a:gdLst/>
              <a:ahLst/>
              <a:cxnLst/>
              <a:rect l="l" t="t" r="r" b="b"/>
              <a:pathLst>
                <a:path w="1142" h="2581" extrusionOk="0">
                  <a:moveTo>
                    <a:pt x="68" y="1"/>
                  </a:moveTo>
                  <a:lnTo>
                    <a:pt x="0" y="47"/>
                  </a:lnTo>
                  <a:lnTo>
                    <a:pt x="1073" y="2580"/>
                  </a:lnTo>
                  <a:lnTo>
                    <a:pt x="1141" y="2535"/>
                  </a:lnTo>
                  <a:lnTo>
                    <a:pt x="68"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70" name="Google Shape;2170;p24"/>
            <p:cNvSpPr/>
            <p:nvPr/>
          </p:nvSpPr>
          <p:spPr>
            <a:xfrm flipH="1">
              <a:off x="4343784" y="-98628"/>
              <a:ext cx="46338" cy="101711"/>
            </a:xfrm>
            <a:custGeom>
              <a:avLst/>
              <a:gdLst/>
              <a:ahLst/>
              <a:cxnLst/>
              <a:rect l="l" t="t" r="r" b="b"/>
              <a:pathLst>
                <a:path w="1165" h="2557" extrusionOk="0">
                  <a:moveTo>
                    <a:pt x="69" y="0"/>
                  </a:moveTo>
                  <a:lnTo>
                    <a:pt x="0" y="23"/>
                  </a:lnTo>
                  <a:lnTo>
                    <a:pt x="1073" y="2557"/>
                  </a:lnTo>
                  <a:lnTo>
                    <a:pt x="1164" y="2534"/>
                  </a:lnTo>
                  <a:lnTo>
                    <a:pt x="69"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71" name="Google Shape;2171;p24"/>
            <p:cNvSpPr/>
            <p:nvPr/>
          </p:nvSpPr>
          <p:spPr>
            <a:xfrm flipH="1">
              <a:off x="4484508" y="-43258"/>
              <a:ext cx="57236" cy="117185"/>
            </a:xfrm>
            <a:custGeom>
              <a:avLst/>
              <a:gdLst/>
              <a:ahLst/>
              <a:cxnLst/>
              <a:rect l="l" t="t" r="r" b="b"/>
              <a:pathLst>
                <a:path w="1439" h="2946" extrusionOk="0">
                  <a:moveTo>
                    <a:pt x="229" y="1"/>
                  </a:moveTo>
                  <a:lnTo>
                    <a:pt x="1" y="92"/>
                  </a:lnTo>
                  <a:lnTo>
                    <a:pt x="1210" y="2945"/>
                  </a:lnTo>
                  <a:lnTo>
                    <a:pt x="1439" y="2854"/>
                  </a:lnTo>
                  <a:lnTo>
                    <a:pt x="229"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72" name="Google Shape;2172;p24"/>
            <p:cNvSpPr/>
            <p:nvPr/>
          </p:nvSpPr>
          <p:spPr>
            <a:xfrm flipH="1">
              <a:off x="4499026" y="-36893"/>
              <a:ext cx="53617" cy="115355"/>
            </a:xfrm>
            <a:custGeom>
              <a:avLst/>
              <a:gdLst/>
              <a:ahLst/>
              <a:cxnLst/>
              <a:rect l="l" t="t" r="r" b="b"/>
              <a:pathLst>
                <a:path w="1348" h="2900" extrusionOk="0">
                  <a:moveTo>
                    <a:pt x="138" y="0"/>
                  </a:moveTo>
                  <a:lnTo>
                    <a:pt x="1" y="69"/>
                  </a:lnTo>
                  <a:lnTo>
                    <a:pt x="1188" y="2899"/>
                  </a:lnTo>
                  <a:lnTo>
                    <a:pt x="1347" y="2831"/>
                  </a:lnTo>
                  <a:lnTo>
                    <a:pt x="138"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73" name="Google Shape;2173;p24"/>
            <p:cNvSpPr/>
            <p:nvPr/>
          </p:nvSpPr>
          <p:spPr>
            <a:xfrm flipH="1">
              <a:off x="4319283" y="-74642"/>
              <a:ext cx="32695" cy="29236"/>
            </a:xfrm>
            <a:custGeom>
              <a:avLst/>
              <a:gdLst/>
              <a:ahLst/>
              <a:cxnLst/>
              <a:rect l="l" t="t" r="r" b="b"/>
              <a:pathLst>
                <a:path w="822" h="735" extrusionOk="0">
                  <a:moveTo>
                    <a:pt x="423" y="1"/>
                  </a:moveTo>
                  <a:cubicBezTo>
                    <a:pt x="373" y="1"/>
                    <a:pt x="323" y="12"/>
                    <a:pt x="274" y="36"/>
                  </a:cubicBezTo>
                  <a:cubicBezTo>
                    <a:pt x="91" y="105"/>
                    <a:pt x="0" y="333"/>
                    <a:pt x="69" y="516"/>
                  </a:cubicBezTo>
                  <a:cubicBezTo>
                    <a:pt x="135" y="649"/>
                    <a:pt x="263" y="734"/>
                    <a:pt x="399" y="734"/>
                  </a:cubicBezTo>
                  <a:cubicBezTo>
                    <a:pt x="448" y="734"/>
                    <a:pt x="499" y="723"/>
                    <a:pt x="548" y="698"/>
                  </a:cubicBezTo>
                  <a:cubicBezTo>
                    <a:pt x="730" y="630"/>
                    <a:pt x="822" y="402"/>
                    <a:pt x="753" y="219"/>
                  </a:cubicBezTo>
                  <a:cubicBezTo>
                    <a:pt x="686" y="85"/>
                    <a:pt x="558" y="1"/>
                    <a:pt x="423" y="1"/>
                  </a:cubicBezTo>
                  <a:close/>
                </a:path>
              </a:pathLst>
            </a:custGeom>
            <a:solidFill>
              <a:srgbClr val="A6A29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74" name="Google Shape;2174;p24"/>
            <p:cNvSpPr/>
            <p:nvPr/>
          </p:nvSpPr>
          <p:spPr>
            <a:xfrm flipH="1">
              <a:off x="4321073" y="-73210"/>
              <a:ext cx="29115" cy="26492"/>
            </a:xfrm>
            <a:custGeom>
              <a:avLst/>
              <a:gdLst/>
              <a:ahLst/>
              <a:cxnLst/>
              <a:rect l="l" t="t" r="r" b="b"/>
              <a:pathLst>
                <a:path w="732" h="666" extrusionOk="0">
                  <a:moveTo>
                    <a:pt x="353" y="0"/>
                  </a:moveTo>
                  <a:cubicBezTo>
                    <a:pt x="313" y="0"/>
                    <a:pt x="271" y="8"/>
                    <a:pt x="229" y="23"/>
                  </a:cubicBezTo>
                  <a:cubicBezTo>
                    <a:pt x="69" y="92"/>
                    <a:pt x="1" y="297"/>
                    <a:pt x="69" y="457"/>
                  </a:cubicBezTo>
                  <a:cubicBezTo>
                    <a:pt x="120" y="593"/>
                    <a:pt x="234" y="666"/>
                    <a:pt x="365" y="666"/>
                  </a:cubicBezTo>
                  <a:cubicBezTo>
                    <a:pt x="410" y="666"/>
                    <a:pt x="456" y="657"/>
                    <a:pt x="503" y="639"/>
                  </a:cubicBezTo>
                  <a:cubicBezTo>
                    <a:pt x="663" y="571"/>
                    <a:pt x="731" y="366"/>
                    <a:pt x="663" y="206"/>
                  </a:cubicBezTo>
                  <a:cubicBezTo>
                    <a:pt x="610" y="83"/>
                    <a:pt x="489" y="0"/>
                    <a:pt x="35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75" name="Google Shape;2175;p24"/>
            <p:cNvSpPr/>
            <p:nvPr/>
          </p:nvSpPr>
          <p:spPr>
            <a:xfrm flipH="1">
              <a:off x="4341954" y="-68676"/>
              <a:ext cx="3699" cy="3182"/>
            </a:xfrm>
            <a:custGeom>
              <a:avLst/>
              <a:gdLst/>
              <a:ahLst/>
              <a:cxnLst/>
              <a:rect l="l" t="t" r="r" b="b"/>
              <a:pathLst>
                <a:path w="93" h="80" extrusionOk="0">
                  <a:moveTo>
                    <a:pt x="69" y="1"/>
                  </a:moveTo>
                  <a:cubicBezTo>
                    <a:pt x="46" y="1"/>
                    <a:pt x="24" y="1"/>
                    <a:pt x="24" y="23"/>
                  </a:cubicBezTo>
                  <a:cubicBezTo>
                    <a:pt x="1" y="46"/>
                    <a:pt x="24" y="69"/>
                    <a:pt x="46" y="69"/>
                  </a:cubicBezTo>
                  <a:cubicBezTo>
                    <a:pt x="46" y="77"/>
                    <a:pt x="49" y="79"/>
                    <a:pt x="53" y="79"/>
                  </a:cubicBezTo>
                  <a:cubicBezTo>
                    <a:pt x="62" y="79"/>
                    <a:pt x="77" y="69"/>
                    <a:pt x="92" y="69"/>
                  </a:cubicBezTo>
                  <a:cubicBezTo>
                    <a:pt x="92" y="69"/>
                    <a:pt x="92" y="46"/>
                    <a:pt x="92" y="46"/>
                  </a:cubicBezTo>
                  <a:cubicBezTo>
                    <a:pt x="92" y="46"/>
                    <a:pt x="92" y="23"/>
                    <a:pt x="69"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76" name="Google Shape;2176;p24"/>
            <p:cNvSpPr/>
            <p:nvPr/>
          </p:nvSpPr>
          <p:spPr>
            <a:xfrm flipH="1">
              <a:off x="4324334" y="-71221"/>
              <a:ext cx="17541" cy="6961"/>
            </a:xfrm>
            <a:custGeom>
              <a:avLst/>
              <a:gdLst/>
              <a:ahLst/>
              <a:cxnLst/>
              <a:rect l="l" t="t" r="r" b="b"/>
              <a:pathLst>
                <a:path w="441" h="175" extrusionOk="0">
                  <a:moveTo>
                    <a:pt x="133" y="1"/>
                  </a:moveTo>
                  <a:cubicBezTo>
                    <a:pt x="95" y="1"/>
                    <a:pt x="57" y="7"/>
                    <a:pt x="20" y="19"/>
                  </a:cubicBezTo>
                  <a:cubicBezTo>
                    <a:pt x="0" y="39"/>
                    <a:pt x="14" y="92"/>
                    <a:pt x="48" y="92"/>
                  </a:cubicBezTo>
                  <a:cubicBezTo>
                    <a:pt x="53" y="92"/>
                    <a:pt x="59" y="91"/>
                    <a:pt x="66" y="87"/>
                  </a:cubicBezTo>
                  <a:cubicBezTo>
                    <a:pt x="91" y="75"/>
                    <a:pt x="118" y="69"/>
                    <a:pt x="146" y="69"/>
                  </a:cubicBezTo>
                  <a:cubicBezTo>
                    <a:pt x="219" y="69"/>
                    <a:pt x="297" y="106"/>
                    <a:pt x="362" y="156"/>
                  </a:cubicBezTo>
                  <a:cubicBezTo>
                    <a:pt x="369" y="169"/>
                    <a:pt x="380" y="175"/>
                    <a:pt x="390" y="175"/>
                  </a:cubicBezTo>
                  <a:cubicBezTo>
                    <a:pt x="415" y="175"/>
                    <a:pt x="440" y="142"/>
                    <a:pt x="408" y="110"/>
                  </a:cubicBezTo>
                  <a:cubicBezTo>
                    <a:pt x="341" y="43"/>
                    <a:pt x="238" y="1"/>
                    <a:pt x="13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77" name="Google Shape;2177;p24"/>
            <p:cNvSpPr/>
            <p:nvPr/>
          </p:nvSpPr>
          <p:spPr>
            <a:xfrm flipH="1">
              <a:off x="4566604" y="13584"/>
              <a:ext cx="753179" cy="864604"/>
            </a:xfrm>
            <a:custGeom>
              <a:avLst/>
              <a:gdLst/>
              <a:ahLst/>
              <a:cxnLst/>
              <a:rect l="l" t="t" r="r" b="b"/>
              <a:pathLst>
                <a:path w="18936" h="21736" extrusionOk="0">
                  <a:moveTo>
                    <a:pt x="17725" y="1"/>
                  </a:moveTo>
                  <a:cubicBezTo>
                    <a:pt x="17705" y="1"/>
                    <a:pt x="17686" y="3"/>
                    <a:pt x="17667" y="10"/>
                  </a:cubicBezTo>
                  <a:cubicBezTo>
                    <a:pt x="14791" y="1425"/>
                    <a:pt x="11596" y="2132"/>
                    <a:pt x="8811" y="3753"/>
                  </a:cubicBezTo>
                  <a:cubicBezTo>
                    <a:pt x="6437" y="5145"/>
                    <a:pt x="4360" y="7085"/>
                    <a:pt x="2808" y="9368"/>
                  </a:cubicBezTo>
                  <a:cubicBezTo>
                    <a:pt x="1210" y="11696"/>
                    <a:pt x="0" y="14367"/>
                    <a:pt x="1803" y="16946"/>
                  </a:cubicBezTo>
                  <a:cubicBezTo>
                    <a:pt x="3226" y="19025"/>
                    <a:pt x="6160" y="20538"/>
                    <a:pt x="8713" y="20538"/>
                  </a:cubicBezTo>
                  <a:cubicBezTo>
                    <a:pt x="8823" y="20538"/>
                    <a:pt x="8931" y="20535"/>
                    <a:pt x="9039" y="20530"/>
                  </a:cubicBezTo>
                  <a:cubicBezTo>
                    <a:pt x="9359" y="20507"/>
                    <a:pt x="9678" y="20461"/>
                    <a:pt x="9998" y="20370"/>
                  </a:cubicBezTo>
                  <a:cubicBezTo>
                    <a:pt x="11001" y="21159"/>
                    <a:pt x="12348" y="21736"/>
                    <a:pt x="13623" y="21736"/>
                  </a:cubicBezTo>
                  <a:cubicBezTo>
                    <a:pt x="14670" y="21736"/>
                    <a:pt x="15669" y="21347"/>
                    <a:pt x="16389" y="20370"/>
                  </a:cubicBezTo>
                  <a:cubicBezTo>
                    <a:pt x="16500" y="20227"/>
                    <a:pt x="16346" y="20117"/>
                    <a:pt x="16189" y="20117"/>
                  </a:cubicBezTo>
                  <a:cubicBezTo>
                    <a:pt x="16120" y="20117"/>
                    <a:pt x="16050" y="20138"/>
                    <a:pt x="16001" y="20187"/>
                  </a:cubicBezTo>
                  <a:cubicBezTo>
                    <a:pt x="15304" y="20957"/>
                    <a:pt x="14474" y="21272"/>
                    <a:pt x="13620" y="21272"/>
                  </a:cubicBezTo>
                  <a:cubicBezTo>
                    <a:pt x="12599" y="21272"/>
                    <a:pt x="11544" y="20823"/>
                    <a:pt x="10637" y="20164"/>
                  </a:cubicBezTo>
                  <a:cubicBezTo>
                    <a:pt x="12577" y="19388"/>
                    <a:pt x="14015" y="17448"/>
                    <a:pt x="12919" y="15303"/>
                  </a:cubicBezTo>
                  <a:cubicBezTo>
                    <a:pt x="12888" y="15232"/>
                    <a:pt x="12816" y="15202"/>
                    <a:pt x="12739" y="15202"/>
                  </a:cubicBezTo>
                  <a:cubicBezTo>
                    <a:pt x="12592" y="15202"/>
                    <a:pt x="12426" y="15312"/>
                    <a:pt x="12486" y="15462"/>
                  </a:cubicBezTo>
                  <a:cubicBezTo>
                    <a:pt x="13239" y="17357"/>
                    <a:pt x="12075" y="19228"/>
                    <a:pt x="10226" y="19822"/>
                  </a:cubicBezTo>
                  <a:lnTo>
                    <a:pt x="10203" y="19822"/>
                  </a:lnTo>
                  <a:cubicBezTo>
                    <a:pt x="9701" y="19388"/>
                    <a:pt x="9245" y="18886"/>
                    <a:pt x="8902" y="18384"/>
                  </a:cubicBezTo>
                  <a:cubicBezTo>
                    <a:pt x="7647" y="16558"/>
                    <a:pt x="7167" y="14184"/>
                    <a:pt x="7715" y="12016"/>
                  </a:cubicBezTo>
                  <a:cubicBezTo>
                    <a:pt x="9039" y="6834"/>
                    <a:pt x="15065" y="5031"/>
                    <a:pt x="18808" y="2018"/>
                  </a:cubicBezTo>
                  <a:cubicBezTo>
                    <a:pt x="18935" y="1909"/>
                    <a:pt x="18803" y="1786"/>
                    <a:pt x="18674" y="1786"/>
                  </a:cubicBezTo>
                  <a:cubicBezTo>
                    <a:pt x="18641" y="1786"/>
                    <a:pt x="18608" y="1794"/>
                    <a:pt x="18580" y="1813"/>
                  </a:cubicBezTo>
                  <a:cubicBezTo>
                    <a:pt x="14152" y="5008"/>
                    <a:pt x="6802" y="7382"/>
                    <a:pt x="6916" y="14001"/>
                  </a:cubicBezTo>
                  <a:cubicBezTo>
                    <a:pt x="6962" y="16238"/>
                    <a:pt x="7898" y="18475"/>
                    <a:pt x="9541" y="19982"/>
                  </a:cubicBezTo>
                  <a:cubicBezTo>
                    <a:pt x="9277" y="20024"/>
                    <a:pt x="9011" y="20043"/>
                    <a:pt x="8744" y="20043"/>
                  </a:cubicBezTo>
                  <a:cubicBezTo>
                    <a:pt x="7416" y="20043"/>
                    <a:pt x="6067" y="19559"/>
                    <a:pt x="4908" y="18932"/>
                  </a:cubicBezTo>
                  <a:cubicBezTo>
                    <a:pt x="3470" y="18156"/>
                    <a:pt x="2169" y="17014"/>
                    <a:pt x="1621" y="15417"/>
                  </a:cubicBezTo>
                  <a:cubicBezTo>
                    <a:pt x="1005" y="13591"/>
                    <a:pt x="1849" y="11902"/>
                    <a:pt x="2785" y="10349"/>
                  </a:cubicBezTo>
                  <a:cubicBezTo>
                    <a:pt x="4360" y="7770"/>
                    <a:pt x="6597" y="5579"/>
                    <a:pt x="9222" y="4073"/>
                  </a:cubicBezTo>
                  <a:cubicBezTo>
                    <a:pt x="11961" y="2475"/>
                    <a:pt x="15248" y="2018"/>
                    <a:pt x="17850" y="215"/>
                  </a:cubicBezTo>
                  <a:cubicBezTo>
                    <a:pt x="17988" y="116"/>
                    <a:pt x="17853" y="1"/>
                    <a:pt x="17725"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78" name="Google Shape;2178;p24"/>
            <p:cNvSpPr/>
            <p:nvPr/>
          </p:nvSpPr>
          <p:spPr>
            <a:xfrm flipH="1">
              <a:off x="1899769" y="303562"/>
              <a:ext cx="83567" cy="68139"/>
            </a:xfrm>
            <a:custGeom>
              <a:avLst/>
              <a:gdLst/>
              <a:ahLst/>
              <a:cxnLst/>
              <a:rect l="l" t="t" r="r" b="b"/>
              <a:pathLst>
                <a:path w="2101" h="1713" extrusionOk="0">
                  <a:moveTo>
                    <a:pt x="0" y="1"/>
                  </a:moveTo>
                  <a:lnTo>
                    <a:pt x="0" y="389"/>
                  </a:lnTo>
                  <a:lnTo>
                    <a:pt x="1963" y="1713"/>
                  </a:lnTo>
                  <a:lnTo>
                    <a:pt x="2100" y="1507"/>
                  </a:lnTo>
                  <a:lnTo>
                    <a:pt x="0"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79" name="Google Shape;2179;p24"/>
            <p:cNvSpPr/>
            <p:nvPr/>
          </p:nvSpPr>
          <p:spPr>
            <a:xfrm flipH="1">
              <a:off x="3587542" y="126513"/>
              <a:ext cx="196131" cy="210701"/>
            </a:xfrm>
            <a:custGeom>
              <a:avLst/>
              <a:gdLst/>
              <a:ahLst/>
              <a:cxnLst/>
              <a:rect l="l" t="t" r="r" b="b"/>
              <a:pathLst>
                <a:path w="4931" h="5297" fill="none" extrusionOk="0">
                  <a:moveTo>
                    <a:pt x="4931" y="1"/>
                  </a:moveTo>
                  <a:cubicBezTo>
                    <a:pt x="4931" y="1"/>
                    <a:pt x="1507" y="1302"/>
                    <a:pt x="1" y="5296"/>
                  </a:cubicBezTo>
                </a:path>
              </a:pathLst>
            </a:custGeom>
            <a:solidFill>
              <a:schemeClr val="lt1"/>
            </a:solid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80" name="Google Shape;2180;p24"/>
            <p:cNvSpPr/>
            <p:nvPr/>
          </p:nvSpPr>
          <p:spPr>
            <a:xfrm flipH="1">
              <a:off x="4213044" y="-60521"/>
              <a:ext cx="51787" cy="30032"/>
            </a:xfrm>
            <a:custGeom>
              <a:avLst/>
              <a:gdLst/>
              <a:ahLst/>
              <a:cxnLst/>
              <a:rect l="l" t="t" r="r" b="b"/>
              <a:pathLst>
                <a:path w="1302" h="755" fill="none" extrusionOk="0">
                  <a:moveTo>
                    <a:pt x="0" y="754"/>
                  </a:moveTo>
                  <a:cubicBezTo>
                    <a:pt x="0" y="754"/>
                    <a:pt x="936" y="389"/>
                    <a:pt x="1301" y="1"/>
                  </a:cubicBezTo>
                </a:path>
              </a:pathLst>
            </a:custGeom>
            <a:noFill/>
            <a:ln w="4575"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81" name="Google Shape;2181;p24"/>
            <p:cNvSpPr/>
            <p:nvPr/>
          </p:nvSpPr>
          <p:spPr>
            <a:xfrm flipH="1">
              <a:off x="4171280" y="-120426"/>
              <a:ext cx="29115" cy="49961"/>
            </a:xfrm>
            <a:custGeom>
              <a:avLst/>
              <a:gdLst/>
              <a:ahLst/>
              <a:cxnLst/>
              <a:rect l="l" t="t" r="r" b="b"/>
              <a:pathLst>
                <a:path w="732" h="1256" fill="none" extrusionOk="0">
                  <a:moveTo>
                    <a:pt x="1" y="1256"/>
                  </a:moveTo>
                  <a:cubicBezTo>
                    <a:pt x="1" y="1256"/>
                    <a:pt x="731" y="617"/>
                    <a:pt x="480" y="0"/>
                  </a:cubicBezTo>
                </a:path>
              </a:pathLst>
            </a:custGeom>
            <a:noFill/>
            <a:ln w="4575"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82" name="Google Shape;2182;p24"/>
            <p:cNvSpPr/>
            <p:nvPr/>
          </p:nvSpPr>
          <p:spPr>
            <a:xfrm flipH="1">
              <a:off x="4271155" y="-89559"/>
              <a:ext cx="26371" cy="49085"/>
            </a:xfrm>
            <a:custGeom>
              <a:avLst/>
              <a:gdLst/>
              <a:ahLst/>
              <a:cxnLst/>
              <a:rect l="l" t="t" r="r" b="b"/>
              <a:pathLst>
                <a:path w="663" h="1234" fill="none" extrusionOk="0">
                  <a:moveTo>
                    <a:pt x="411" y="1"/>
                  </a:moveTo>
                  <a:cubicBezTo>
                    <a:pt x="411" y="1"/>
                    <a:pt x="663" y="708"/>
                    <a:pt x="1" y="1233"/>
                  </a:cubicBezTo>
                </a:path>
              </a:pathLst>
            </a:custGeom>
            <a:noFill/>
            <a:ln w="2275" cap="rnd" cmpd="sng">
              <a:solidFill>
                <a:schemeClr val="accent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83" name="Google Shape;2183;p24"/>
            <p:cNvSpPr/>
            <p:nvPr/>
          </p:nvSpPr>
          <p:spPr>
            <a:xfrm flipH="1">
              <a:off x="4223027" y="3958"/>
              <a:ext cx="16387" cy="20008"/>
            </a:xfrm>
            <a:custGeom>
              <a:avLst/>
              <a:gdLst/>
              <a:ahLst/>
              <a:cxnLst/>
              <a:rect l="l" t="t" r="r" b="b"/>
              <a:pathLst>
                <a:path w="412" h="503" fill="none" extrusionOk="0">
                  <a:moveTo>
                    <a:pt x="411" y="1"/>
                  </a:moveTo>
                  <a:cubicBezTo>
                    <a:pt x="411" y="1"/>
                    <a:pt x="274" y="320"/>
                    <a:pt x="0" y="503"/>
                  </a:cubicBezTo>
                </a:path>
              </a:pathLst>
            </a:custGeom>
            <a:noFill/>
            <a:ln w="2275" cap="rnd" cmpd="sng">
              <a:solidFill>
                <a:schemeClr val="accent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84" name="Google Shape;2184;p24"/>
            <p:cNvSpPr/>
            <p:nvPr/>
          </p:nvSpPr>
          <p:spPr>
            <a:xfrm flipH="1">
              <a:off x="4367371" y="-4196"/>
              <a:ext cx="54532" cy="35442"/>
            </a:xfrm>
            <a:custGeom>
              <a:avLst/>
              <a:gdLst/>
              <a:ahLst/>
              <a:cxnLst/>
              <a:rect l="l" t="t" r="r" b="b"/>
              <a:pathLst>
                <a:path w="1371" h="891" fill="none" extrusionOk="0">
                  <a:moveTo>
                    <a:pt x="1370" y="0"/>
                  </a:moveTo>
                  <a:cubicBezTo>
                    <a:pt x="1370" y="0"/>
                    <a:pt x="343" y="434"/>
                    <a:pt x="1" y="890"/>
                  </a:cubicBezTo>
                </a:path>
              </a:pathLst>
            </a:custGeom>
            <a:noFill/>
            <a:ln w="2275" cap="rnd" cmpd="sng">
              <a:solidFill>
                <a:schemeClr val="accent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85" name="Google Shape;2185;p24"/>
            <p:cNvSpPr/>
            <p:nvPr/>
          </p:nvSpPr>
          <p:spPr>
            <a:xfrm flipH="1">
              <a:off x="3809964" y="496045"/>
              <a:ext cx="11813" cy="63604"/>
            </a:xfrm>
            <a:custGeom>
              <a:avLst/>
              <a:gdLst/>
              <a:ahLst/>
              <a:cxnLst/>
              <a:rect l="l" t="t" r="r" b="b"/>
              <a:pathLst>
                <a:path w="297" h="1599" fill="none" extrusionOk="0">
                  <a:moveTo>
                    <a:pt x="69" y="1"/>
                  </a:moveTo>
                  <a:cubicBezTo>
                    <a:pt x="69" y="1"/>
                    <a:pt x="0" y="823"/>
                    <a:pt x="297" y="1599"/>
                  </a:cubicBez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86" name="Google Shape;2186;p24"/>
            <p:cNvSpPr/>
            <p:nvPr/>
          </p:nvSpPr>
          <p:spPr>
            <a:xfrm flipH="1">
              <a:off x="3115413" y="392544"/>
              <a:ext cx="40928" cy="167105"/>
            </a:xfrm>
            <a:custGeom>
              <a:avLst/>
              <a:gdLst/>
              <a:ahLst/>
              <a:cxnLst/>
              <a:rect l="l" t="t" r="r" b="b"/>
              <a:pathLst>
                <a:path w="1029" h="4201" fill="none" extrusionOk="0">
                  <a:moveTo>
                    <a:pt x="480" y="1"/>
                  </a:moveTo>
                  <a:cubicBezTo>
                    <a:pt x="480" y="1"/>
                    <a:pt x="1028" y="1964"/>
                    <a:pt x="1" y="4201"/>
                  </a:cubicBezTo>
                </a:path>
              </a:pathLst>
            </a:custGeom>
            <a:solidFill>
              <a:schemeClr val="lt1"/>
            </a:solid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2187" name="Google Shape;2187;p24"/>
            <p:cNvGrpSpPr/>
            <p:nvPr/>
          </p:nvGrpSpPr>
          <p:grpSpPr>
            <a:xfrm>
              <a:off x="2962001" y="2010494"/>
              <a:ext cx="273294" cy="323868"/>
              <a:chOff x="2962001" y="2010494"/>
              <a:chExt cx="273294" cy="323868"/>
            </a:xfrm>
          </p:grpSpPr>
          <p:sp>
            <p:nvSpPr>
              <p:cNvPr id="2188" name="Google Shape;2188;p24"/>
              <p:cNvSpPr/>
              <p:nvPr/>
            </p:nvSpPr>
            <p:spPr>
              <a:xfrm flipH="1">
                <a:off x="2962001" y="2059500"/>
                <a:ext cx="273294" cy="274863"/>
              </a:xfrm>
              <a:custGeom>
                <a:avLst/>
                <a:gdLst/>
                <a:ahLst/>
                <a:cxnLst/>
                <a:rect l="l" t="t" r="r" b="b"/>
                <a:pathLst>
                  <a:path w="6871" h="6910" extrusionOk="0">
                    <a:moveTo>
                      <a:pt x="2990" y="1"/>
                    </a:moveTo>
                    <a:lnTo>
                      <a:pt x="731" y="3242"/>
                    </a:lnTo>
                    <a:cubicBezTo>
                      <a:pt x="0" y="4292"/>
                      <a:pt x="274" y="5753"/>
                      <a:pt x="1347" y="6483"/>
                    </a:cubicBezTo>
                    <a:cubicBezTo>
                      <a:pt x="1749" y="6772"/>
                      <a:pt x="2211" y="6910"/>
                      <a:pt x="2670" y="6910"/>
                    </a:cubicBezTo>
                    <a:cubicBezTo>
                      <a:pt x="3409" y="6910"/>
                      <a:pt x="4137" y="6552"/>
                      <a:pt x="4588" y="5890"/>
                    </a:cubicBezTo>
                    <a:lnTo>
                      <a:pt x="6871" y="2649"/>
                    </a:lnTo>
                    <a:lnTo>
                      <a:pt x="2990" y="1"/>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89" name="Google Shape;2189;p24"/>
              <p:cNvSpPr/>
              <p:nvPr/>
            </p:nvSpPr>
            <p:spPr>
              <a:xfrm flipH="1">
                <a:off x="2962001" y="2010494"/>
                <a:ext cx="154367" cy="154376"/>
              </a:xfrm>
              <a:custGeom>
                <a:avLst/>
                <a:gdLst/>
                <a:ahLst/>
                <a:cxnLst/>
                <a:rect l="l" t="t" r="r" b="b"/>
                <a:pathLst>
                  <a:path w="3881" h="3881" extrusionOk="0">
                    <a:moveTo>
                      <a:pt x="3698" y="0"/>
                    </a:moveTo>
                    <a:lnTo>
                      <a:pt x="0" y="1233"/>
                    </a:lnTo>
                    <a:lnTo>
                      <a:pt x="3881" y="3881"/>
                    </a:lnTo>
                    <a:lnTo>
                      <a:pt x="3881" y="3881"/>
                    </a:lnTo>
                    <a:lnTo>
                      <a:pt x="3698" y="0"/>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90" name="Google Shape;2190;p24"/>
              <p:cNvSpPr/>
              <p:nvPr/>
            </p:nvSpPr>
            <p:spPr>
              <a:xfrm flipH="1">
                <a:off x="2967450" y="2010494"/>
                <a:ext cx="42718" cy="40891"/>
              </a:xfrm>
              <a:custGeom>
                <a:avLst/>
                <a:gdLst/>
                <a:ahLst/>
                <a:cxnLst/>
                <a:rect l="l" t="t" r="r" b="b"/>
                <a:pathLst>
                  <a:path w="1074" h="1028" extrusionOk="0">
                    <a:moveTo>
                      <a:pt x="1028" y="0"/>
                    </a:moveTo>
                    <a:lnTo>
                      <a:pt x="1" y="343"/>
                    </a:lnTo>
                    <a:lnTo>
                      <a:pt x="1074" y="1027"/>
                    </a:lnTo>
                    <a:lnTo>
                      <a:pt x="1028" y="0"/>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91" name="Google Shape;2191;p24"/>
              <p:cNvSpPr/>
              <p:nvPr/>
            </p:nvSpPr>
            <p:spPr>
              <a:xfrm flipH="1">
                <a:off x="3116328" y="2087663"/>
                <a:ext cx="66305" cy="90852"/>
              </a:xfrm>
              <a:custGeom>
                <a:avLst/>
                <a:gdLst/>
                <a:ahLst/>
                <a:cxnLst/>
                <a:rect l="l" t="t" r="r" b="b"/>
                <a:pathLst>
                  <a:path w="1667" h="2284" fill="none" extrusionOk="0">
                    <a:moveTo>
                      <a:pt x="1666" y="1"/>
                    </a:moveTo>
                    <a:lnTo>
                      <a:pt x="0" y="2283"/>
                    </a:lnTo>
                  </a:path>
                </a:pathLst>
              </a:custGeom>
              <a:noFill/>
              <a:ln w="6850" cap="rnd" cmpd="sng">
                <a:solidFill>
                  <a:srgbClr val="FDA9D8"/>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92" name="Google Shape;2192;p24"/>
              <p:cNvSpPr/>
              <p:nvPr/>
            </p:nvSpPr>
            <p:spPr>
              <a:xfrm flipH="1">
                <a:off x="3026476" y="2220201"/>
                <a:ext cx="66305" cy="89937"/>
              </a:xfrm>
              <a:custGeom>
                <a:avLst/>
                <a:gdLst/>
                <a:ahLst/>
                <a:cxnLst/>
                <a:rect l="l" t="t" r="r" b="b"/>
                <a:pathLst>
                  <a:path w="1667" h="2261" fill="none" extrusionOk="0">
                    <a:moveTo>
                      <a:pt x="1667" y="1"/>
                    </a:moveTo>
                    <a:lnTo>
                      <a:pt x="1" y="2261"/>
                    </a:lnTo>
                  </a:path>
                </a:pathLst>
              </a:custGeom>
              <a:noFill/>
              <a:ln w="6850" cap="rnd" cmpd="sng">
                <a:solidFill>
                  <a:srgbClr val="FDA9D8"/>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2193" name="Google Shape;2193;p24"/>
            <p:cNvSpPr/>
            <p:nvPr/>
          </p:nvSpPr>
          <p:spPr>
            <a:xfrm flipH="1">
              <a:off x="604258" y="1511127"/>
              <a:ext cx="108069" cy="40891"/>
            </a:xfrm>
            <a:custGeom>
              <a:avLst/>
              <a:gdLst/>
              <a:ahLst/>
              <a:cxnLst/>
              <a:rect l="l" t="t" r="r" b="b"/>
              <a:pathLst>
                <a:path w="2717" h="1028" fill="none" extrusionOk="0">
                  <a:moveTo>
                    <a:pt x="1" y="1028"/>
                  </a:moveTo>
                  <a:lnTo>
                    <a:pt x="2717"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94" name="Google Shape;2194;p24"/>
            <p:cNvSpPr/>
            <p:nvPr/>
          </p:nvSpPr>
          <p:spPr>
            <a:xfrm flipH="1">
              <a:off x="437203" y="1710890"/>
              <a:ext cx="108069" cy="40891"/>
            </a:xfrm>
            <a:custGeom>
              <a:avLst/>
              <a:gdLst/>
              <a:ahLst/>
              <a:cxnLst/>
              <a:rect l="l" t="t" r="r" b="b"/>
              <a:pathLst>
                <a:path w="2717" h="1028" fill="none" extrusionOk="0">
                  <a:moveTo>
                    <a:pt x="1" y="1027"/>
                  </a:moveTo>
                  <a:lnTo>
                    <a:pt x="2717"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95" name="Google Shape;2195;p24"/>
            <p:cNvSpPr/>
            <p:nvPr/>
          </p:nvSpPr>
          <p:spPr>
            <a:xfrm flipH="1">
              <a:off x="813952" y="237293"/>
              <a:ext cx="89931" cy="113525"/>
            </a:xfrm>
            <a:custGeom>
              <a:avLst/>
              <a:gdLst/>
              <a:ahLst/>
              <a:cxnLst/>
              <a:rect l="l" t="t" r="r" b="b"/>
              <a:pathLst>
                <a:path w="2261" h="2854" fill="none" extrusionOk="0">
                  <a:moveTo>
                    <a:pt x="1" y="2854"/>
                  </a:moveTo>
                  <a:cubicBezTo>
                    <a:pt x="1" y="2854"/>
                    <a:pt x="480" y="685"/>
                    <a:pt x="2260" y="1"/>
                  </a:cubicBez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96" name="Google Shape;2196;p24"/>
            <p:cNvSpPr/>
            <p:nvPr/>
          </p:nvSpPr>
          <p:spPr>
            <a:xfrm flipH="1">
              <a:off x="419941" y="567804"/>
              <a:ext cx="107154" cy="116230"/>
            </a:xfrm>
            <a:custGeom>
              <a:avLst/>
              <a:gdLst/>
              <a:ahLst/>
              <a:cxnLst/>
              <a:rect l="l" t="t" r="r" b="b"/>
              <a:pathLst>
                <a:path w="2694" h="2922" fill="none" extrusionOk="0">
                  <a:moveTo>
                    <a:pt x="0" y="2922"/>
                  </a:moveTo>
                  <a:cubicBezTo>
                    <a:pt x="0" y="2922"/>
                    <a:pt x="1917" y="1780"/>
                    <a:pt x="2693" y="0"/>
                  </a:cubicBezTo>
                </a:path>
              </a:pathLst>
            </a:custGeom>
            <a:noFill/>
            <a:ln w="9700" cap="rnd" cmpd="sng">
              <a:solidFill>
                <a:srgbClr val="DAB45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97" name="Google Shape;2197;p24"/>
            <p:cNvSpPr/>
            <p:nvPr/>
          </p:nvSpPr>
          <p:spPr>
            <a:xfrm flipH="1">
              <a:off x="2715952" y="1231492"/>
              <a:ext cx="41804" cy="49046"/>
            </a:xfrm>
            <a:custGeom>
              <a:avLst/>
              <a:gdLst/>
              <a:ahLst/>
              <a:cxnLst/>
              <a:rect l="l" t="t" r="r" b="b"/>
              <a:pathLst>
                <a:path w="1051" h="1233" fill="none" extrusionOk="0">
                  <a:moveTo>
                    <a:pt x="0" y="0"/>
                  </a:moveTo>
                  <a:lnTo>
                    <a:pt x="1050" y="1233"/>
                  </a:lnTo>
                </a:path>
              </a:pathLst>
            </a:custGeom>
            <a:noFill/>
            <a:ln w="6850" cap="rnd" cmpd="sng">
              <a:solidFill>
                <a:srgbClr val="FBD87E"/>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98" name="Google Shape;2198;p24"/>
            <p:cNvSpPr/>
            <p:nvPr/>
          </p:nvSpPr>
          <p:spPr>
            <a:xfrm flipH="1">
              <a:off x="2010543" y="238208"/>
              <a:ext cx="77203" cy="58155"/>
            </a:xfrm>
            <a:custGeom>
              <a:avLst/>
              <a:gdLst/>
              <a:ahLst/>
              <a:cxnLst/>
              <a:rect l="l" t="t" r="r" b="b"/>
              <a:pathLst>
                <a:path w="1941" h="1462" fill="none" extrusionOk="0">
                  <a:moveTo>
                    <a:pt x="0" y="0"/>
                  </a:moveTo>
                  <a:lnTo>
                    <a:pt x="1941" y="1461"/>
                  </a:lnTo>
                </a:path>
              </a:pathLst>
            </a:custGeom>
            <a:noFill/>
            <a:ln w="685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199" name="Google Shape;2199;p24"/>
            <p:cNvSpPr/>
            <p:nvPr/>
          </p:nvSpPr>
          <p:spPr>
            <a:xfrm flipH="1">
              <a:off x="2153971" y="503325"/>
              <a:ext cx="58151" cy="77208"/>
            </a:xfrm>
            <a:custGeom>
              <a:avLst/>
              <a:gdLst/>
              <a:ahLst/>
              <a:cxnLst/>
              <a:rect l="l" t="t" r="r" b="b"/>
              <a:pathLst>
                <a:path w="1462" h="1941" fill="none" extrusionOk="0">
                  <a:moveTo>
                    <a:pt x="1461" y="0"/>
                  </a:moveTo>
                  <a:lnTo>
                    <a:pt x="0" y="1941"/>
                  </a:lnTo>
                </a:path>
              </a:pathLst>
            </a:custGeom>
            <a:noFill/>
            <a:ln w="685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2200" name="Google Shape;2200;p24"/>
            <p:cNvGrpSpPr/>
            <p:nvPr/>
          </p:nvGrpSpPr>
          <p:grpSpPr>
            <a:xfrm>
              <a:off x="763207" y="-18504"/>
              <a:ext cx="3376234" cy="3419337"/>
              <a:chOff x="990957" y="-880429"/>
              <a:chExt cx="3376234" cy="3419337"/>
            </a:xfrm>
          </p:grpSpPr>
          <p:sp>
            <p:nvSpPr>
              <p:cNvPr id="2201" name="Google Shape;2201;p24"/>
              <p:cNvSpPr/>
              <p:nvPr/>
            </p:nvSpPr>
            <p:spPr>
              <a:xfrm>
                <a:off x="2615693" y="838336"/>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02" name="Google Shape;2202;p24"/>
              <p:cNvSpPr/>
              <p:nvPr/>
            </p:nvSpPr>
            <p:spPr>
              <a:xfrm>
                <a:off x="3656851" y="863908"/>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03" name="Google Shape;2203;p24"/>
              <p:cNvSpPr/>
              <p:nvPr/>
            </p:nvSpPr>
            <p:spPr>
              <a:xfrm>
                <a:off x="990957" y="1391154"/>
                <a:ext cx="135096" cy="133420"/>
              </a:xfrm>
              <a:custGeom>
                <a:avLst/>
                <a:gdLst/>
                <a:ahLst/>
                <a:cxnLst/>
                <a:rect l="l" t="t" r="r" b="b"/>
                <a:pathLst>
                  <a:path w="4998" h="4936" extrusionOk="0">
                    <a:moveTo>
                      <a:pt x="1926" y="1"/>
                    </a:moveTo>
                    <a:cubicBezTo>
                      <a:pt x="1730" y="1"/>
                      <a:pt x="1580" y="171"/>
                      <a:pt x="1552" y="481"/>
                    </a:cubicBezTo>
                    <a:lnTo>
                      <a:pt x="1530" y="572"/>
                    </a:lnTo>
                    <a:lnTo>
                      <a:pt x="1530" y="663"/>
                    </a:lnTo>
                    <a:lnTo>
                      <a:pt x="1438" y="1576"/>
                    </a:lnTo>
                    <a:lnTo>
                      <a:pt x="548" y="2056"/>
                    </a:lnTo>
                    <a:lnTo>
                      <a:pt x="457" y="2101"/>
                    </a:lnTo>
                    <a:cubicBezTo>
                      <a:pt x="0" y="2352"/>
                      <a:pt x="23" y="2718"/>
                      <a:pt x="480" y="2923"/>
                    </a:cubicBezTo>
                    <a:lnTo>
                      <a:pt x="639" y="3014"/>
                    </a:lnTo>
                    <a:lnTo>
                      <a:pt x="1484" y="3380"/>
                    </a:lnTo>
                    <a:lnTo>
                      <a:pt x="1644" y="4293"/>
                    </a:lnTo>
                    <a:lnTo>
                      <a:pt x="1666" y="4384"/>
                    </a:lnTo>
                    <a:lnTo>
                      <a:pt x="1689" y="4475"/>
                    </a:lnTo>
                    <a:cubicBezTo>
                      <a:pt x="1744" y="4774"/>
                      <a:pt x="1887" y="4935"/>
                      <a:pt x="2066" y="4935"/>
                    </a:cubicBezTo>
                    <a:cubicBezTo>
                      <a:pt x="2188" y="4935"/>
                      <a:pt x="2327" y="4861"/>
                      <a:pt x="2465" y="4703"/>
                    </a:cubicBezTo>
                    <a:lnTo>
                      <a:pt x="2534" y="4635"/>
                    </a:lnTo>
                    <a:lnTo>
                      <a:pt x="2602" y="4566"/>
                    </a:lnTo>
                    <a:lnTo>
                      <a:pt x="3219" y="3882"/>
                    </a:lnTo>
                    <a:lnTo>
                      <a:pt x="4223" y="4019"/>
                    </a:lnTo>
                    <a:lnTo>
                      <a:pt x="4314" y="4042"/>
                    </a:lnTo>
                    <a:cubicBezTo>
                      <a:pt x="4363" y="4048"/>
                      <a:pt x="4408" y="4051"/>
                      <a:pt x="4451" y="4051"/>
                    </a:cubicBezTo>
                    <a:cubicBezTo>
                      <a:pt x="4852" y="4051"/>
                      <a:pt x="4998" y="3769"/>
                      <a:pt x="4771" y="3357"/>
                    </a:cubicBezTo>
                    <a:lnTo>
                      <a:pt x="4223" y="2398"/>
                    </a:lnTo>
                    <a:lnTo>
                      <a:pt x="4634" y="1554"/>
                    </a:lnTo>
                    <a:lnTo>
                      <a:pt x="4679" y="1462"/>
                    </a:lnTo>
                    <a:lnTo>
                      <a:pt x="4702" y="1394"/>
                    </a:lnTo>
                    <a:cubicBezTo>
                      <a:pt x="4897" y="1004"/>
                      <a:pt x="4759" y="730"/>
                      <a:pt x="4401" y="730"/>
                    </a:cubicBezTo>
                    <a:cubicBezTo>
                      <a:pt x="4340" y="730"/>
                      <a:pt x="4273" y="738"/>
                      <a:pt x="4200" y="755"/>
                    </a:cubicBezTo>
                    <a:lnTo>
                      <a:pt x="4154" y="755"/>
                    </a:lnTo>
                    <a:lnTo>
                      <a:pt x="3127" y="983"/>
                    </a:lnTo>
                    <a:lnTo>
                      <a:pt x="2443" y="321"/>
                    </a:lnTo>
                    <a:lnTo>
                      <a:pt x="2328" y="207"/>
                    </a:lnTo>
                    <a:cubicBezTo>
                      <a:pt x="2188" y="67"/>
                      <a:pt x="2048" y="1"/>
                      <a:pt x="1926"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04" name="Google Shape;2204;p24"/>
              <p:cNvSpPr/>
              <p:nvPr/>
            </p:nvSpPr>
            <p:spPr>
              <a:xfrm>
                <a:off x="2734736" y="-880429"/>
                <a:ext cx="216294" cy="204401"/>
              </a:xfrm>
              <a:custGeom>
                <a:avLst/>
                <a:gdLst/>
                <a:ahLst/>
                <a:cxnLst/>
                <a:rect l="l" t="t" r="r" b="b"/>
                <a:pathLst>
                  <a:path w="8002" h="7562" extrusionOk="0">
                    <a:moveTo>
                      <a:pt x="5400" y="0"/>
                    </a:moveTo>
                    <a:cubicBezTo>
                      <a:pt x="5228" y="0"/>
                      <a:pt x="5025" y="79"/>
                      <a:pt x="4806" y="243"/>
                    </a:cubicBezTo>
                    <a:lnTo>
                      <a:pt x="4692" y="334"/>
                    </a:lnTo>
                    <a:lnTo>
                      <a:pt x="4578" y="426"/>
                    </a:lnTo>
                    <a:lnTo>
                      <a:pt x="3437" y="1270"/>
                    </a:lnTo>
                    <a:lnTo>
                      <a:pt x="1976" y="791"/>
                    </a:lnTo>
                    <a:lnTo>
                      <a:pt x="1816" y="745"/>
                    </a:lnTo>
                    <a:cubicBezTo>
                      <a:pt x="1661" y="694"/>
                      <a:pt x="1521" y="669"/>
                      <a:pt x="1398" y="669"/>
                    </a:cubicBezTo>
                    <a:cubicBezTo>
                      <a:pt x="923" y="669"/>
                      <a:pt x="708" y="1037"/>
                      <a:pt x="926" y="1635"/>
                    </a:cubicBezTo>
                    <a:lnTo>
                      <a:pt x="1017" y="1909"/>
                    </a:lnTo>
                    <a:lnTo>
                      <a:pt x="1474" y="3256"/>
                    </a:lnTo>
                    <a:lnTo>
                      <a:pt x="629" y="4420"/>
                    </a:lnTo>
                    <a:lnTo>
                      <a:pt x="538" y="4534"/>
                    </a:lnTo>
                    <a:lnTo>
                      <a:pt x="447" y="4648"/>
                    </a:lnTo>
                    <a:cubicBezTo>
                      <a:pt x="0" y="5273"/>
                      <a:pt x="230" y="5768"/>
                      <a:pt x="988" y="5768"/>
                    </a:cubicBezTo>
                    <a:cubicBezTo>
                      <a:pt x="1005" y="5768"/>
                      <a:pt x="1022" y="5767"/>
                      <a:pt x="1040" y="5767"/>
                    </a:cubicBezTo>
                    <a:lnTo>
                      <a:pt x="1337" y="5767"/>
                    </a:lnTo>
                    <a:lnTo>
                      <a:pt x="2752" y="5744"/>
                    </a:lnTo>
                    <a:lnTo>
                      <a:pt x="3665" y="7022"/>
                    </a:lnTo>
                    <a:lnTo>
                      <a:pt x="3756" y="7136"/>
                    </a:lnTo>
                    <a:cubicBezTo>
                      <a:pt x="3960" y="7422"/>
                      <a:pt x="4187" y="7562"/>
                      <a:pt x="4396" y="7562"/>
                    </a:cubicBezTo>
                    <a:cubicBezTo>
                      <a:pt x="4654" y="7562"/>
                      <a:pt x="4885" y="7348"/>
                      <a:pt x="5012" y="6931"/>
                    </a:cubicBezTo>
                    <a:lnTo>
                      <a:pt x="5514" y="5287"/>
                    </a:lnTo>
                    <a:lnTo>
                      <a:pt x="6883" y="4854"/>
                    </a:lnTo>
                    <a:lnTo>
                      <a:pt x="7043" y="4808"/>
                    </a:lnTo>
                    <a:lnTo>
                      <a:pt x="7157" y="4762"/>
                    </a:lnTo>
                    <a:cubicBezTo>
                      <a:pt x="7910" y="4534"/>
                      <a:pt x="8002" y="3964"/>
                      <a:pt x="7340" y="3530"/>
                    </a:cubicBezTo>
                    <a:lnTo>
                      <a:pt x="7271" y="3461"/>
                    </a:lnTo>
                    <a:lnTo>
                      <a:pt x="5925" y="2526"/>
                    </a:lnTo>
                    <a:lnTo>
                      <a:pt x="5947" y="1088"/>
                    </a:lnTo>
                    <a:lnTo>
                      <a:pt x="5947" y="814"/>
                    </a:lnTo>
                    <a:cubicBezTo>
                      <a:pt x="5947" y="289"/>
                      <a:pt x="5731" y="0"/>
                      <a:pt x="5400"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05" name="Google Shape;2205;p24"/>
              <p:cNvSpPr/>
              <p:nvPr/>
            </p:nvSpPr>
            <p:spPr>
              <a:xfrm>
                <a:off x="4307320" y="1743009"/>
                <a:ext cx="59871" cy="83306"/>
              </a:xfrm>
              <a:custGeom>
                <a:avLst/>
                <a:gdLst/>
                <a:ahLst/>
                <a:cxnLst/>
                <a:rect l="l" t="t" r="r" b="b"/>
                <a:pathLst>
                  <a:path w="2215" h="3082" extrusionOk="0">
                    <a:moveTo>
                      <a:pt x="1005" y="0"/>
                    </a:moveTo>
                    <a:lnTo>
                      <a:pt x="845" y="502"/>
                    </a:lnTo>
                    <a:cubicBezTo>
                      <a:pt x="754" y="799"/>
                      <a:pt x="526" y="1164"/>
                      <a:pt x="343" y="1324"/>
                    </a:cubicBezTo>
                    <a:lnTo>
                      <a:pt x="1" y="1598"/>
                    </a:lnTo>
                    <a:lnTo>
                      <a:pt x="389" y="1872"/>
                    </a:lnTo>
                    <a:cubicBezTo>
                      <a:pt x="594" y="2009"/>
                      <a:pt x="845" y="2328"/>
                      <a:pt x="982" y="2602"/>
                    </a:cubicBezTo>
                    <a:lnTo>
                      <a:pt x="1188" y="3081"/>
                    </a:lnTo>
                    <a:lnTo>
                      <a:pt x="1370" y="2579"/>
                    </a:lnTo>
                    <a:cubicBezTo>
                      <a:pt x="1462" y="2305"/>
                      <a:pt x="1690" y="1940"/>
                      <a:pt x="1873" y="1780"/>
                    </a:cubicBezTo>
                    <a:lnTo>
                      <a:pt x="2215" y="1484"/>
                    </a:lnTo>
                    <a:lnTo>
                      <a:pt x="1827" y="1233"/>
                    </a:lnTo>
                    <a:cubicBezTo>
                      <a:pt x="1622" y="1096"/>
                      <a:pt x="1370" y="753"/>
                      <a:pt x="1233" y="479"/>
                    </a:cubicBezTo>
                    <a:lnTo>
                      <a:pt x="1005"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06" name="Google Shape;2206;p24"/>
              <p:cNvSpPr/>
              <p:nvPr/>
            </p:nvSpPr>
            <p:spPr>
              <a:xfrm>
                <a:off x="4006854" y="1482629"/>
                <a:ext cx="68521" cy="96903"/>
              </a:xfrm>
              <a:custGeom>
                <a:avLst/>
                <a:gdLst/>
                <a:ahLst/>
                <a:cxnLst/>
                <a:rect l="l" t="t" r="r" b="b"/>
                <a:pathLst>
                  <a:path w="2535" h="3585" extrusionOk="0">
                    <a:moveTo>
                      <a:pt x="2398" y="1"/>
                    </a:moveTo>
                    <a:lnTo>
                      <a:pt x="1804" y="434"/>
                    </a:lnTo>
                    <a:cubicBezTo>
                      <a:pt x="1485" y="663"/>
                      <a:pt x="937" y="891"/>
                      <a:pt x="594" y="937"/>
                    </a:cubicBezTo>
                    <a:lnTo>
                      <a:pt x="1" y="982"/>
                    </a:lnTo>
                    <a:lnTo>
                      <a:pt x="206" y="1553"/>
                    </a:lnTo>
                    <a:cubicBezTo>
                      <a:pt x="321" y="1872"/>
                      <a:pt x="366" y="2466"/>
                      <a:pt x="275" y="2854"/>
                    </a:cubicBezTo>
                    <a:lnTo>
                      <a:pt x="138" y="3584"/>
                    </a:lnTo>
                    <a:lnTo>
                      <a:pt x="731" y="3128"/>
                    </a:lnTo>
                    <a:cubicBezTo>
                      <a:pt x="1051" y="2900"/>
                      <a:pt x="1599" y="2671"/>
                      <a:pt x="1918" y="2649"/>
                    </a:cubicBezTo>
                    <a:lnTo>
                      <a:pt x="2535" y="2580"/>
                    </a:lnTo>
                    <a:lnTo>
                      <a:pt x="2329" y="2009"/>
                    </a:lnTo>
                    <a:cubicBezTo>
                      <a:pt x="2215" y="1690"/>
                      <a:pt x="2169" y="1119"/>
                      <a:pt x="2261" y="708"/>
                    </a:cubicBezTo>
                    <a:lnTo>
                      <a:pt x="2398"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07" name="Google Shape;2207;p24"/>
              <p:cNvSpPr/>
              <p:nvPr/>
            </p:nvSpPr>
            <p:spPr>
              <a:xfrm>
                <a:off x="3365272" y="1959706"/>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08" name="Google Shape;2208;p24"/>
              <p:cNvSpPr/>
              <p:nvPr/>
            </p:nvSpPr>
            <p:spPr>
              <a:xfrm>
                <a:off x="3361835" y="37955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09" name="Google Shape;2209;p24"/>
              <p:cNvSpPr/>
              <p:nvPr/>
            </p:nvSpPr>
            <p:spPr>
              <a:xfrm>
                <a:off x="2392866" y="2462386"/>
                <a:ext cx="54330" cy="76522"/>
              </a:xfrm>
              <a:custGeom>
                <a:avLst/>
                <a:gdLst/>
                <a:ahLst/>
                <a:cxnLst/>
                <a:rect l="l" t="t" r="r" b="b"/>
                <a:pathLst>
                  <a:path w="2010" h="2831" extrusionOk="0">
                    <a:moveTo>
                      <a:pt x="503" y="0"/>
                    </a:moveTo>
                    <a:lnTo>
                      <a:pt x="480" y="525"/>
                    </a:lnTo>
                    <a:cubicBezTo>
                      <a:pt x="480" y="799"/>
                      <a:pt x="366" y="1210"/>
                      <a:pt x="229" y="1393"/>
                    </a:cubicBezTo>
                    <a:lnTo>
                      <a:pt x="1" y="1758"/>
                    </a:lnTo>
                    <a:lnTo>
                      <a:pt x="412" y="1895"/>
                    </a:lnTo>
                    <a:cubicBezTo>
                      <a:pt x="640" y="1986"/>
                      <a:pt x="982" y="2214"/>
                      <a:pt x="1165" y="2420"/>
                    </a:cubicBezTo>
                    <a:lnTo>
                      <a:pt x="1507" y="2831"/>
                    </a:lnTo>
                    <a:lnTo>
                      <a:pt x="1530" y="2306"/>
                    </a:lnTo>
                    <a:cubicBezTo>
                      <a:pt x="1530" y="2009"/>
                      <a:pt x="1644" y="1621"/>
                      <a:pt x="1781" y="1415"/>
                    </a:cubicBezTo>
                    <a:lnTo>
                      <a:pt x="2010" y="1050"/>
                    </a:lnTo>
                    <a:lnTo>
                      <a:pt x="1599" y="913"/>
                    </a:lnTo>
                    <a:cubicBezTo>
                      <a:pt x="1371" y="845"/>
                      <a:pt x="1028" y="617"/>
                      <a:pt x="846" y="388"/>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2210" name="Google Shape;2210;p24"/>
              <p:cNvGrpSpPr/>
              <p:nvPr/>
            </p:nvGrpSpPr>
            <p:grpSpPr>
              <a:xfrm>
                <a:off x="1570454" y="-97377"/>
                <a:ext cx="358499" cy="447941"/>
                <a:chOff x="4896454" y="199085"/>
                <a:chExt cx="358499" cy="447941"/>
              </a:xfrm>
            </p:grpSpPr>
            <p:sp>
              <p:nvSpPr>
                <p:cNvPr id="2211" name="Google Shape;2211;p24"/>
                <p:cNvSpPr/>
                <p:nvPr/>
              </p:nvSpPr>
              <p:spPr>
                <a:xfrm>
                  <a:off x="4923619" y="395269"/>
                  <a:ext cx="46897" cy="39518"/>
                </a:xfrm>
                <a:custGeom>
                  <a:avLst/>
                  <a:gdLst/>
                  <a:ahLst/>
                  <a:cxnLst/>
                  <a:rect l="l" t="t" r="r" b="b"/>
                  <a:pathLst>
                    <a:path w="1735" h="1462" extrusionOk="0">
                      <a:moveTo>
                        <a:pt x="868" y="1"/>
                      </a:moveTo>
                      <a:cubicBezTo>
                        <a:pt x="754" y="24"/>
                        <a:pt x="662" y="46"/>
                        <a:pt x="548" y="115"/>
                      </a:cubicBezTo>
                      <a:cubicBezTo>
                        <a:pt x="480" y="161"/>
                        <a:pt x="388" y="206"/>
                        <a:pt x="320" y="275"/>
                      </a:cubicBezTo>
                      <a:cubicBezTo>
                        <a:pt x="251" y="320"/>
                        <a:pt x="183" y="389"/>
                        <a:pt x="137" y="457"/>
                      </a:cubicBezTo>
                      <a:cubicBezTo>
                        <a:pt x="69" y="526"/>
                        <a:pt x="23" y="640"/>
                        <a:pt x="0" y="754"/>
                      </a:cubicBezTo>
                      <a:cubicBezTo>
                        <a:pt x="0" y="754"/>
                        <a:pt x="0" y="777"/>
                        <a:pt x="0" y="800"/>
                      </a:cubicBezTo>
                      <a:cubicBezTo>
                        <a:pt x="0" y="845"/>
                        <a:pt x="0" y="914"/>
                        <a:pt x="23" y="959"/>
                      </a:cubicBezTo>
                      <a:cubicBezTo>
                        <a:pt x="23" y="1051"/>
                        <a:pt x="69" y="1142"/>
                        <a:pt x="137" y="1211"/>
                      </a:cubicBezTo>
                      <a:cubicBezTo>
                        <a:pt x="183" y="1302"/>
                        <a:pt x="297" y="1348"/>
                        <a:pt x="388" y="1393"/>
                      </a:cubicBezTo>
                      <a:cubicBezTo>
                        <a:pt x="457" y="1439"/>
                        <a:pt x="548" y="1439"/>
                        <a:pt x="639" y="1462"/>
                      </a:cubicBezTo>
                      <a:lnTo>
                        <a:pt x="890" y="1462"/>
                      </a:lnTo>
                      <a:cubicBezTo>
                        <a:pt x="982" y="1439"/>
                        <a:pt x="1073" y="1393"/>
                        <a:pt x="1164" y="1348"/>
                      </a:cubicBezTo>
                      <a:cubicBezTo>
                        <a:pt x="1256" y="1325"/>
                        <a:pt x="1324" y="1256"/>
                        <a:pt x="1393" y="1188"/>
                      </a:cubicBezTo>
                      <a:cubicBezTo>
                        <a:pt x="1461" y="1119"/>
                        <a:pt x="1552" y="1074"/>
                        <a:pt x="1598" y="1005"/>
                      </a:cubicBezTo>
                      <a:cubicBezTo>
                        <a:pt x="1667" y="891"/>
                        <a:pt x="1735" y="754"/>
                        <a:pt x="1735" y="640"/>
                      </a:cubicBezTo>
                      <a:cubicBezTo>
                        <a:pt x="1735" y="571"/>
                        <a:pt x="1712" y="526"/>
                        <a:pt x="1689" y="457"/>
                      </a:cubicBezTo>
                      <a:cubicBezTo>
                        <a:pt x="1667" y="412"/>
                        <a:pt x="1644" y="366"/>
                        <a:pt x="1621" y="320"/>
                      </a:cubicBezTo>
                      <a:cubicBezTo>
                        <a:pt x="1575" y="252"/>
                        <a:pt x="1507" y="183"/>
                        <a:pt x="1461" y="138"/>
                      </a:cubicBezTo>
                      <a:cubicBezTo>
                        <a:pt x="1324" y="46"/>
                        <a:pt x="1164" y="1"/>
                        <a:pt x="100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12" name="Google Shape;2212;p24"/>
                <p:cNvSpPr/>
                <p:nvPr/>
              </p:nvSpPr>
              <p:spPr>
                <a:xfrm>
                  <a:off x="5076014" y="266957"/>
                  <a:ext cx="172154" cy="186345"/>
                </a:xfrm>
                <a:custGeom>
                  <a:avLst/>
                  <a:gdLst/>
                  <a:ahLst/>
                  <a:cxnLst/>
                  <a:rect l="l" t="t" r="r" b="b"/>
                  <a:pathLst>
                    <a:path w="6369" h="6894" extrusionOk="0">
                      <a:moveTo>
                        <a:pt x="2283" y="0"/>
                      </a:moveTo>
                      <a:cubicBezTo>
                        <a:pt x="2214" y="0"/>
                        <a:pt x="2146" y="0"/>
                        <a:pt x="2077" y="23"/>
                      </a:cubicBezTo>
                      <a:cubicBezTo>
                        <a:pt x="1917" y="46"/>
                        <a:pt x="1780" y="91"/>
                        <a:pt x="1575" y="183"/>
                      </a:cubicBezTo>
                      <a:cubicBezTo>
                        <a:pt x="1438" y="228"/>
                        <a:pt x="1301" y="297"/>
                        <a:pt x="1164" y="388"/>
                      </a:cubicBezTo>
                      <a:cubicBezTo>
                        <a:pt x="1096" y="434"/>
                        <a:pt x="1004" y="480"/>
                        <a:pt x="936" y="525"/>
                      </a:cubicBezTo>
                      <a:cubicBezTo>
                        <a:pt x="867" y="594"/>
                        <a:pt x="799" y="639"/>
                        <a:pt x="753" y="708"/>
                      </a:cubicBezTo>
                      <a:lnTo>
                        <a:pt x="708" y="753"/>
                      </a:lnTo>
                      <a:cubicBezTo>
                        <a:pt x="594" y="890"/>
                        <a:pt x="502" y="1004"/>
                        <a:pt x="434" y="1119"/>
                      </a:cubicBezTo>
                      <a:cubicBezTo>
                        <a:pt x="388" y="1164"/>
                        <a:pt x="320" y="1233"/>
                        <a:pt x="297" y="1324"/>
                      </a:cubicBezTo>
                      <a:cubicBezTo>
                        <a:pt x="274" y="1393"/>
                        <a:pt x="251" y="1438"/>
                        <a:pt x="251" y="1507"/>
                      </a:cubicBezTo>
                      <a:cubicBezTo>
                        <a:pt x="228" y="1552"/>
                        <a:pt x="206" y="1598"/>
                        <a:pt x="183" y="1621"/>
                      </a:cubicBezTo>
                      <a:cubicBezTo>
                        <a:pt x="183" y="1666"/>
                        <a:pt x="160" y="1689"/>
                        <a:pt x="160" y="1735"/>
                      </a:cubicBezTo>
                      <a:cubicBezTo>
                        <a:pt x="137" y="1826"/>
                        <a:pt x="114" y="1918"/>
                        <a:pt x="91" y="1986"/>
                      </a:cubicBezTo>
                      <a:lnTo>
                        <a:pt x="91" y="2032"/>
                      </a:lnTo>
                      <a:cubicBezTo>
                        <a:pt x="69" y="2146"/>
                        <a:pt x="23" y="2328"/>
                        <a:pt x="23" y="2511"/>
                      </a:cubicBezTo>
                      <a:cubicBezTo>
                        <a:pt x="0" y="2671"/>
                        <a:pt x="23" y="2853"/>
                        <a:pt x="69" y="3013"/>
                      </a:cubicBezTo>
                      <a:lnTo>
                        <a:pt x="91" y="3150"/>
                      </a:lnTo>
                      <a:cubicBezTo>
                        <a:pt x="91" y="3241"/>
                        <a:pt x="114" y="3333"/>
                        <a:pt x="137" y="3424"/>
                      </a:cubicBezTo>
                      <a:cubicBezTo>
                        <a:pt x="160" y="3584"/>
                        <a:pt x="206" y="3744"/>
                        <a:pt x="251" y="3903"/>
                      </a:cubicBezTo>
                      <a:lnTo>
                        <a:pt x="274" y="3926"/>
                      </a:lnTo>
                      <a:cubicBezTo>
                        <a:pt x="320" y="4086"/>
                        <a:pt x="365" y="4223"/>
                        <a:pt x="434" y="4360"/>
                      </a:cubicBezTo>
                      <a:cubicBezTo>
                        <a:pt x="548" y="4588"/>
                        <a:pt x="685" y="4793"/>
                        <a:pt x="822" y="4976"/>
                      </a:cubicBezTo>
                      <a:lnTo>
                        <a:pt x="913" y="5136"/>
                      </a:lnTo>
                      <a:cubicBezTo>
                        <a:pt x="1050" y="5318"/>
                        <a:pt x="1210" y="5501"/>
                        <a:pt x="1438" y="5684"/>
                      </a:cubicBezTo>
                      <a:cubicBezTo>
                        <a:pt x="1529" y="5752"/>
                        <a:pt x="1621" y="5843"/>
                        <a:pt x="1735" y="5912"/>
                      </a:cubicBezTo>
                      <a:cubicBezTo>
                        <a:pt x="1780" y="6026"/>
                        <a:pt x="1849" y="6117"/>
                        <a:pt x="1986" y="6209"/>
                      </a:cubicBezTo>
                      <a:cubicBezTo>
                        <a:pt x="2077" y="6254"/>
                        <a:pt x="2169" y="6300"/>
                        <a:pt x="2237" y="6368"/>
                      </a:cubicBezTo>
                      <a:lnTo>
                        <a:pt x="2305" y="6414"/>
                      </a:lnTo>
                      <a:lnTo>
                        <a:pt x="2351" y="6437"/>
                      </a:lnTo>
                      <a:cubicBezTo>
                        <a:pt x="2465" y="6505"/>
                        <a:pt x="2579" y="6574"/>
                        <a:pt x="2716" y="6642"/>
                      </a:cubicBezTo>
                      <a:cubicBezTo>
                        <a:pt x="2808" y="6688"/>
                        <a:pt x="2922" y="6734"/>
                        <a:pt x="3013" y="6779"/>
                      </a:cubicBezTo>
                      <a:cubicBezTo>
                        <a:pt x="3173" y="6825"/>
                        <a:pt x="3333" y="6848"/>
                        <a:pt x="3492" y="6871"/>
                      </a:cubicBezTo>
                      <a:cubicBezTo>
                        <a:pt x="3652" y="6871"/>
                        <a:pt x="3789" y="6893"/>
                        <a:pt x="3949" y="6893"/>
                      </a:cubicBezTo>
                      <a:cubicBezTo>
                        <a:pt x="4109" y="6893"/>
                        <a:pt x="4268" y="6871"/>
                        <a:pt x="4428" y="6871"/>
                      </a:cubicBezTo>
                      <a:cubicBezTo>
                        <a:pt x="4542" y="6848"/>
                        <a:pt x="4702" y="6825"/>
                        <a:pt x="4862" y="6779"/>
                      </a:cubicBezTo>
                      <a:cubicBezTo>
                        <a:pt x="4953" y="6756"/>
                        <a:pt x="4999" y="6734"/>
                        <a:pt x="5067" y="6711"/>
                      </a:cubicBezTo>
                      <a:cubicBezTo>
                        <a:pt x="5113" y="6688"/>
                        <a:pt x="5136" y="6665"/>
                        <a:pt x="5159" y="6665"/>
                      </a:cubicBezTo>
                      <a:lnTo>
                        <a:pt x="5181" y="6642"/>
                      </a:lnTo>
                      <a:cubicBezTo>
                        <a:pt x="5250" y="6620"/>
                        <a:pt x="5318" y="6597"/>
                        <a:pt x="5364" y="6551"/>
                      </a:cubicBezTo>
                      <a:cubicBezTo>
                        <a:pt x="5410" y="6505"/>
                        <a:pt x="5433" y="6437"/>
                        <a:pt x="5455" y="6391"/>
                      </a:cubicBezTo>
                      <a:cubicBezTo>
                        <a:pt x="5478" y="6391"/>
                        <a:pt x="5501" y="6368"/>
                        <a:pt x="5524" y="6346"/>
                      </a:cubicBezTo>
                      <a:cubicBezTo>
                        <a:pt x="5661" y="6277"/>
                        <a:pt x="5775" y="6186"/>
                        <a:pt x="5889" y="6049"/>
                      </a:cubicBezTo>
                      <a:cubicBezTo>
                        <a:pt x="5958" y="5958"/>
                        <a:pt x="6003" y="5866"/>
                        <a:pt x="6049" y="5752"/>
                      </a:cubicBezTo>
                      <a:cubicBezTo>
                        <a:pt x="6094" y="5638"/>
                        <a:pt x="6163" y="5501"/>
                        <a:pt x="6209" y="5364"/>
                      </a:cubicBezTo>
                      <a:cubicBezTo>
                        <a:pt x="6254" y="5227"/>
                        <a:pt x="6277" y="5090"/>
                        <a:pt x="6300" y="4953"/>
                      </a:cubicBezTo>
                      <a:lnTo>
                        <a:pt x="6323" y="4839"/>
                      </a:lnTo>
                      <a:cubicBezTo>
                        <a:pt x="6346" y="4771"/>
                        <a:pt x="6368" y="4702"/>
                        <a:pt x="6368" y="4634"/>
                      </a:cubicBezTo>
                      <a:cubicBezTo>
                        <a:pt x="6368" y="4565"/>
                        <a:pt x="6368" y="4474"/>
                        <a:pt x="6368" y="4383"/>
                      </a:cubicBezTo>
                      <a:lnTo>
                        <a:pt x="6346" y="4337"/>
                      </a:lnTo>
                      <a:cubicBezTo>
                        <a:pt x="6346" y="4291"/>
                        <a:pt x="6346" y="4223"/>
                        <a:pt x="6346" y="4177"/>
                      </a:cubicBezTo>
                      <a:cubicBezTo>
                        <a:pt x="6346" y="4086"/>
                        <a:pt x="6323" y="3995"/>
                        <a:pt x="6323" y="3926"/>
                      </a:cubicBezTo>
                      <a:cubicBezTo>
                        <a:pt x="6323" y="3835"/>
                        <a:pt x="6300" y="3766"/>
                        <a:pt x="6277" y="3698"/>
                      </a:cubicBezTo>
                      <a:cubicBezTo>
                        <a:pt x="6277" y="3629"/>
                        <a:pt x="6254" y="3561"/>
                        <a:pt x="6254" y="3492"/>
                      </a:cubicBezTo>
                      <a:cubicBezTo>
                        <a:pt x="6231" y="3447"/>
                        <a:pt x="6231" y="3401"/>
                        <a:pt x="6231" y="3355"/>
                      </a:cubicBezTo>
                      <a:cubicBezTo>
                        <a:pt x="6231" y="3333"/>
                        <a:pt x="6231" y="3287"/>
                        <a:pt x="6209" y="3264"/>
                      </a:cubicBezTo>
                      <a:lnTo>
                        <a:pt x="6209" y="3219"/>
                      </a:lnTo>
                      <a:cubicBezTo>
                        <a:pt x="6186" y="3150"/>
                        <a:pt x="6186" y="3082"/>
                        <a:pt x="6163" y="3013"/>
                      </a:cubicBezTo>
                      <a:cubicBezTo>
                        <a:pt x="6163" y="2945"/>
                        <a:pt x="6140" y="2876"/>
                        <a:pt x="6117" y="2785"/>
                      </a:cubicBezTo>
                      <a:cubicBezTo>
                        <a:pt x="6094" y="2716"/>
                        <a:pt x="6072" y="2625"/>
                        <a:pt x="6049" y="2534"/>
                      </a:cubicBezTo>
                      <a:cubicBezTo>
                        <a:pt x="6003" y="2465"/>
                        <a:pt x="5980" y="2397"/>
                        <a:pt x="5935" y="2328"/>
                      </a:cubicBezTo>
                      <a:lnTo>
                        <a:pt x="5866" y="2214"/>
                      </a:lnTo>
                      <a:cubicBezTo>
                        <a:pt x="5775" y="2077"/>
                        <a:pt x="5706" y="1940"/>
                        <a:pt x="5592" y="1803"/>
                      </a:cubicBezTo>
                      <a:cubicBezTo>
                        <a:pt x="5569" y="1758"/>
                        <a:pt x="5524" y="1689"/>
                        <a:pt x="5478" y="1644"/>
                      </a:cubicBezTo>
                      <a:lnTo>
                        <a:pt x="5433" y="1598"/>
                      </a:lnTo>
                      <a:cubicBezTo>
                        <a:pt x="5410" y="1552"/>
                        <a:pt x="5364" y="1529"/>
                        <a:pt x="5341" y="1484"/>
                      </a:cubicBezTo>
                      <a:cubicBezTo>
                        <a:pt x="5318" y="1461"/>
                        <a:pt x="5273" y="1415"/>
                        <a:pt x="5250" y="1370"/>
                      </a:cubicBezTo>
                      <a:cubicBezTo>
                        <a:pt x="4908" y="1004"/>
                        <a:pt x="4474" y="753"/>
                        <a:pt x="4177" y="594"/>
                      </a:cubicBezTo>
                      <a:lnTo>
                        <a:pt x="4177" y="594"/>
                      </a:lnTo>
                      <a:lnTo>
                        <a:pt x="4223" y="639"/>
                      </a:lnTo>
                      <a:lnTo>
                        <a:pt x="4154" y="594"/>
                      </a:lnTo>
                      <a:lnTo>
                        <a:pt x="3926" y="457"/>
                      </a:lnTo>
                      <a:cubicBezTo>
                        <a:pt x="3812" y="388"/>
                        <a:pt x="3675" y="320"/>
                        <a:pt x="3538" y="274"/>
                      </a:cubicBezTo>
                      <a:cubicBezTo>
                        <a:pt x="3401" y="206"/>
                        <a:pt x="3264" y="160"/>
                        <a:pt x="3127" y="114"/>
                      </a:cubicBezTo>
                      <a:cubicBezTo>
                        <a:pt x="2945" y="69"/>
                        <a:pt x="2762" y="23"/>
                        <a:pt x="2602" y="23"/>
                      </a:cubicBezTo>
                      <a:cubicBezTo>
                        <a:pt x="2534" y="0"/>
                        <a:pt x="2465" y="0"/>
                        <a:pt x="2374"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13" name="Google Shape;2213;p24"/>
                <p:cNvSpPr/>
                <p:nvPr/>
              </p:nvSpPr>
              <p:spPr>
                <a:xfrm>
                  <a:off x="5144481" y="598886"/>
                  <a:ext cx="46924" cy="42843"/>
                </a:xfrm>
                <a:custGeom>
                  <a:avLst/>
                  <a:gdLst/>
                  <a:ahLst/>
                  <a:cxnLst/>
                  <a:rect l="l" t="t" r="r" b="b"/>
                  <a:pathLst>
                    <a:path w="1736" h="1585" extrusionOk="0">
                      <a:moveTo>
                        <a:pt x="845" y="0"/>
                      </a:moveTo>
                      <a:cubicBezTo>
                        <a:pt x="777" y="0"/>
                        <a:pt x="731" y="0"/>
                        <a:pt x="663" y="23"/>
                      </a:cubicBezTo>
                      <a:cubicBezTo>
                        <a:pt x="571" y="23"/>
                        <a:pt x="480" y="69"/>
                        <a:pt x="412" y="91"/>
                      </a:cubicBezTo>
                      <a:cubicBezTo>
                        <a:pt x="366" y="114"/>
                        <a:pt x="343" y="137"/>
                        <a:pt x="320" y="137"/>
                      </a:cubicBezTo>
                      <a:cubicBezTo>
                        <a:pt x="275" y="183"/>
                        <a:pt x="229" y="206"/>
                        <a:pt x="183" y="228"/>
                      </a:cubicBezTo>
                      <a:cubicBezTo>
                        <a:pt x="92" y="320"/>
                        <a:pt x="24" y="434"/>
                        <a:pt x="24" y="571"/>
                      </a:cubicBezTo>
                      <a:cubicBezTo>
                        <a:pt x="1" y="616"/>
                        <a:pt x="1" y="662"/>
                        <a:pt x="24" y="731"/>
                      </a:cubicBezTo>
                      <a:cubicBezTo>
                        <a:pt x="24" y="753"/>
                        <a:pt x="24" y="776"/>
                        <a:pt x="24" y="822"/>
                      </a:cubicBezTo>
                      <a:cubicBezTo>
                        <a:pt x="46" y="845"/>
                        <a:pt x="46" y="868"/>
                        <a:pt x="46" y="890"/>
                      </a:cubicBezTo>
                      <a:cubicBezTo>
                        <a:pt x="92" y="1004"/>
                        <a:pt x="138" y="1096"/>
                        <a:pt x="206" y="1187"/>
                      </a:cubicBezTo>
                      <a:cubicBezTo>
                        <a:pt x="275" y="1278"/>
                        <a:pt x="343" y="1347"/>
                        <a:pt x="434" y="1415"/>
                      </a:cubicBezTo>
                      <a:cubicBezTo>
                        <a:pt x="503" y="1461"/>
                        <a:pt x="571" y="1507"/>
                        <a:pt x="640" y="1529"/>
                      </a:cubicBezTo>
                      <a:cubicBezTo>
                        <a:pt x="731" y="1575"/>
                        <a:pt x="845" y="1575"/>
                        <a:pt x="937" y="1575"/>
                      </a:cubicBezTo>
                      <a:cubicBezTo>
                        <a:pt x="963" y="1582"/>
                        <a:pt x="992" y="1585"/>
                        <a:pt x="1022" y="1585"/>
                      </a:cubicBezTo>
                      <a:cubicBezTo>
                        <a:pt x="1093" y="1585"/>
                        <a:pt x="1169" y="1568"/>
                        <a:pt x="1233" y="1552"/>
                      </a:cubicBezTo>
                      <a:cubicBezTo>
                        <a:pt x="1325" y="1529"/>
                        <a:pt x="1393" y="1484"/>
                        <a:pt x="1484" y="1438"/>
                      </a:cubicBezTo>
                      <a:cubicBezTo>
                        <a:pt x="1553" y="1393"/>
                        <a:pt x="1621" y="1301"/>
                        <a:pt x="1667" y="1210"/>
                      </a:cubicBezTo>
                      <a:cubicBezTo>
                        <a:pt x="1735" y="1073"/>
                        <a:pt x="1735" y="890"/>
                        <a:pt x="1735" y="731"/>
                      </a:cubicBezTo>
                      <a:cubicBezTo>
                        <a:pt x="1713" y="571"/>
                        <a:pt x="1621" y="434"/>
                        <a:pt x="1507" y="320"/>
                      </a:cubicBezTo>
                      <a:cubicBezTo>
                        <a:pt x="1439" y="251"/>
                        <a:pt x="1347" y="160"/>
                        <a:pt x="1256" y="114"/>
                      </a:cubicBezTo>
                      <a:cubicBezTo>
                        <a:pt x="1142" y="46"/>
                        <a:pt x="982" y="0"/>
                        <a:pt x="8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14" name="Google Shape;2214;p24"/>
                <p:cNvSpPr/>
                <p:nvPr/>
              </p:nvSpPr>
              <p:spPr>
                <a:xfrm>
                  <a:off x="5162375" y="358265"/>
                  <a:ext cx="43843" cy="48519"/>
                </a:xfrm>
                <a:custGeom>
                  <a:avLst/>
                  <a:gdLst/>
                  <a:ahLst/>
                  <a:cxnLst/>
                  <a:rect l="l" t="t" r="r" b="b"/>
                  <a:pathLst>
                    <a:path w="1622" h="1795" extrusionOk="0">
                      <a:moveTo>
                        <a:pt x="229" y="0"/>
                      </a:moveTo>
                      <a:cubicBezTo>
                        <a:pt x="206" y="0"/>
                        <a:pt x="160" y="23"/>
                        <a:pt x="138" y="23"/>
                      </a:cubicBezTo>
                      <a:cubicBezTo>
                        <a:pt x="46" y="69"/>
                        <a:pt x="1" y="183"/>
                        <a:pt x="46" y="297"/>
                      </a:cubicBezTo>
                      <a:cubicBezTo>
                        <a:pt x="92" y="434"/>
                        <a:pt x="160" y="571"/>
                        <a:pt x="229" y="708"/>
                      </a:cubicBezTo>
                      <a:cubicBezTo>
                        <a:pt x="320" y="891"/>
                        <a:pt x="412" y="1050"/>
                        <a:pt x="548" y="1210"/>
                      </a:cubicBezTo>
                      <a:cubicBezTo>
                        <a:pt x="640" y="1324"/>
                        <a:pt x="754" y="1415"/>
                        <a:pt x="868" y="1530"/>
                      </a:cubicBezTo>
                      <a:cubicBezTo>
                        <a:pt x="982" y="1621"/>
                        <a:pt x="1142" y="1712"/>
                        <a:pt x="1302" y="1781"/>
                      </a:cubicBezTo>
                      <a:cubicBezTo>
                        <a:pt x="1326" y="1790"/>
                        <a:pt x="1350" y="1795"/>
                        <a:pt x="1374" y="1795"/>
                      </a:cubicBezTo>
                      <a:cubicBezTo>
                        <a:pt x="1461" y="1795"/>
                        <a:pt x="1540" y="1733"/>
                        <a:pt x="1576" y="1644"/>
                      </a:cubicBezTo>
                      <a:cubicBezTo>
                        <a:pt x="1621" y="1530"/>
                        <a:pt x="1576" y="1415"/>
                        <a:pt x="1461" y="1370"/>
                      </a:cubicBezTo>
                      <a:cubicBezTo>
                        <a:pt x="1416" y="1347"/>
                        <a:pt x="1347" y="1324"/>
                        <a:pt x="1302" y="1301"/>
                      </a:cubicBezTo>
                      <a:cubicBezTo>
                        <a:pt x="1188" y="1233"/>
                        <a:pt x="1051" y="1142"/>
                        <a:pt x="959" y="1027"/>
                      </a:cubicBezTo>
                      <a:cubicBezTo>
                        <a:pt x="845" y="936"/>
                        <a:pt x="754" y="822"/>
                        <a:pt x="663" y="685"/>
                      </a:cubicBezTo>
                      <a:cubicBezTo>
                        <a:pt x="571" y="525"/>
                        <a:pt x="480" y="320"/>
                        <a:pt x="412" y="114"/>
                      </a:cubicBezTo>
                      <a:cubicBezTo>
                        <a:pt x="366" y="46"/>
                        <a:pt x="297" y="0"/>
                        <a:pt x="229" y="0"/>
                      </a:cubicBezTo>
                      <a:close/>
                    </a:path>
                  </a:pathLst>
                </a:custGeom>
                <a:solidFill>
                  <a:srgbClr val="FFFFFF">
                    <a:alpha val="5313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15" name="Google Shape;2215;p24"/>
                <p:cNvSpPr/>
                <p:nvPr/>
              </p:nvSpPr>
              <p:spPr>
                <a:xfrm>
                  <a:off x="5102531" y="298420"/>
                  <a:ext cx="69143" cy="128690"/>
                </a:xfrm>
                <a:custGeom>
                  <a:avLst/>
                  <a:gdLst/>
                  <a:ahLst/>
                  <a:cxnLst/>
                  <a:rect l="l" t="t" r="r" b="b"/>
                  <a:pathLst>
                    <a:path w="2558" h="4761" extrusionOk="0">
                      <a:moveTo>
                        <a:pt x="571" y="0"/>
                      </a:moveTo>
                      <a:cubicBezTo>
                        <a:pt x="480" y="0"/>
                        <a:pt x="366" y="23"/>
                        <a:pt x="297" y="92"/>
                      </a:cubicBezTo>
                      <a:cubicBezTo>
                        <a:pt x="183" y="183"/>
                        <a:pt x="160" y="274"/>
                        <a:pt x="138" y="388"/>
                      </a:cubicBezTo>
                      <a:cubicBezTo>
                        <a:pt x="92" y="594"/>
                        <a:pt x="46" y="776"/>
                        <a:pt x="23" y="982"/>
                      </a:cubicBezTo>
                      <a:cubicBezTo>
                        <a:pt x="1" y="1187"/>
                        <a:pt x="23" y="1393"/>
                        <a:pt x="46" y="1598"/>
                      </a:cubicBezTo>
                      <a:cubicBezTo>
                        <a:pt x="46" y="1781"/>
                        <a:pt x="69" y="1963"/>
                        <a:pt x="92" y="2146"/>
                      </a:cubicBezTo>
                      <a:cubicBezTo>
                        <a:pt x="138" y="2351"/>
                        <a:pt x="206" y="2580"/>
                        <a:pt x="275" y="2785"/>
                      </a:cubicBezTo>
                      <a:cubicBezTo>
                        <a:pt x="389" y="3173"/>
                        <a:pt x="594" y="3515"/>
                        <a:pt x="799" y="3858"/>
                      </a:cubicBezTo>
                      <a:cubicBezTo>
                        <a:pt x="914" y="4040"/>
                        <a:pt x="1051" y="4200"/>
                        <a:pt x="1210" y="4360"/>
                      </a:cubicBezTo>
                      <a:cubicBezTo>
                        <a:pt x="1393" y="4520"/>
                        <a:pt x="1576" y="4611"/>
                        <a:pt x="1804" y="4725"/>
                      </a:cubicBezTo>
                      <a:cubicBezTo>
                        <a:pt x="1859" y="4750"/>
                        <a:pt x="1919" y="4761"/>
                        <a:pt x="1979" y="4761"/>
                      </a:cubicBezTo>
                      <a:cubicBezTo>
                        <a:pt x="2145" y="4761"/>
                        <a:pt x="2314" y="4676"/>
                        <a:pt x="2397" y="4542"/>
                      </a:cubicBezTo>
                      <a:cubicBezTo>
                        <a:pt x="2557" y="4337"/>
                        <a:pt x="2534" y="3972"/>
                        <a:pt x="2283" y="3835"/>
                      </a:cubicBezTo>
                      <a:cubicBezTo>
                        <a:pt x="2123" y="3721"/>
                        <a:pt x="1986" y="3607"/>
                        <a:pt x="1849" y="3493"/>
                      </a:cubicBezTo>
                      <a:cubicBezTo>
                        <a:pt x="1690" y="3310"/>
                        <a:pt x="1553" y="3127"/>
                        <a:pt x="1439" y="2945"/>
                      </a:cubicBezTo>
                      <a:cubicBezTo>
                        <a:pt x="1279" y="2694"/>
                        <a:pt x="1165" y="2420"/>
                        <a:pt x="1096" y="2169"/>
                      </a:cubicBezTo>
                      <a:cubicBezTo>
                        <a:pt x="1005" y="1826"/>
                        <a:pt x="959" y="1484"/>
                        <a:pt x="936" y="1164"/>
                      </a:cubicBezTo>
                      <a:cubicBezTo>
                        <a:pt x="936" y="936"/>
                        <a:pt x="982" y="708"/>
                        <a:pt x="1028" y="502"/>
                      </a:cubicBezTo>
                      <a:cubicBezTo>
                        <a:pt x="1073" y="388"/>
                        <a:pt x="1005" y="251"/>
                        <a:pt x="936" y="160"/>
                      </a:cubicBezTo>
                      <a:cubicBezTo>
                        <a:pt x="868" y="69"/>
                        <a:pt x="754" y="0"/>
                        <a:pt x="640" y="0"/>
                      </a:cubicBezTo>
                      <a:close/>
                    </a:path>
                  </a:pathLst>
                </a:custGeom>
                <a:solidFill>
                  <a:srgbClr val="FFFFFF">
                    <a:alpha val="5313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16" name="Google Shape;2216;p24"/>
                <p:cNvSpPr/>
                <p:nvPr/>
              </p:nvSpPr>
              <p:spPr>
                <a:xfrm>
                  <a:off x="4900779" y="205248"/>
                  <a:ext cx="97524" cy="93605"/>
                </a:xfrm>
                <a:custGeom>
                  <a:avLst/>
                  <a:gdLst/>
                  <a:ahLst/>
                  <a:cxnLst/>
                  <a:rect l="l" t="t" r="r" b="b"/>
                  <a:pathLst>
                    <a:path w="3608" h="3463" extrusionOk="0">
                      <a:moveTo>
                        <a:pt x="1644" y="1"/>
                      </a:moveTo>
                      <a:cubicBezTo>
                        <a:pt x="1462" y="1"/>
                        <a:pt x="1302" y="23"/>
                        <a:pt x="1119" y="69"/>
                      </a:cubicBezTo>
                      <a:cubicBezTo>
                        <a:pt x="1005" y="115"/>
                        <a:pt x="891" y="160"/>
                        <a:pt x="777" y="252"/>
                      </a:cubicBezTo>
                      <a:cubicBezTo>
                        <a:pt x="731" y="297"/>
                        <a:pt x="685" y="320"/>
                        <a:pt x="663" y="366"/>
                      </a:cubicBezTo>
                      <a:cubicBezTo>
                        <a:pt x="571" y="457"/>
                        <a:pt x="503" y="548"/>
                        <a:pt x="503" y="663"/>
                      </a:cubicBezTo>
                      <a:cubicBezTo>
                        <a:pt x="434" y="754"/>
                        <a:pt x="366" y="822"/>
                        <a:pt x="297" y="914"/>
                      </a:cubicBezTo>
                      <a:cubicBezTo>
                        <a:pt x="229" y="1028"/>
                        <a:pt x="183" y="1142"/>
                        <a:pt x="138" y="1256"/>
                      </a:cubicBezTo>
                      <a:cubicBezTo>
                        <a:pt x="138" y="1256"/>
                        <a:pt x="138" y="1279"/>
                        <a:pt x="138" y="1279"/>
                      </a:cubicBezTo>
                      <a:cubicBezTo>
                        <a:pt x="115" y="1347"/>
                        <a:pt x="69" y="1393"/>
                        <a:pt x="46" y="1461"/>
                      </a:cubicBezTo>
                      <a:cubicBezTo>
                        <a:pt x="24" y="1530"/>
                        <a:pt x="24" y="1621"/>
                        <a:pt x="1" y="1690"/>
                      </a:cubicBezTo>
                      <a:cubicBezTo>
                        <a:pt x="1" y="1804"/>
                        <a:pt x="24" y="1895"/>
                        <a:pt x="46" y="2009"/>
                      </a:cubicBezTo>
                      <a:cubicBezTo>
                        <a:pt x="92" y="2169"/>
                        <a:pt x="138" y="2329"/>
                        <a:pt x="206" y="2466"/>
                      </a:cubicBezTo>
                      <a:cubicBezTo>
                        <a:pt x="297" y="2603"/>
                        <a:pt x="412" y="2740"/>
                        <a:pt x="549" y="2877"/>
                      </a:cubicBezTo>
                      <a:cubicBezTo>
                        <a:pt x="663" y="2991"/>
                        <a:pt x="800" y="3105"/>
                        <a:pt x="959" y="3196"/>
                      </a:cubicBezTo>
                      <a:cubicBezTo>
                        <a:pt x="1119" y="3310"/>
                        <a:pt x="1279" y="3379"/>
                        <a:pt x="1462" y="3424"/>
                      </a:cubicBezTo>
                      <a:cubicBezTo>
                        <a:pt x="1582" y="3451"/>
                        <a:pt x="1694" y="3462"/>
                        <a:pt x="1808" y="3462"/>
                      </a:cubicBezTo>
                      <a:cubicBezTo>
                        <a:pt x="1889" y="3462"/>
                        <a:pt x="1970" y="3457"/>
                        <a:pt x="2055" y="3447"/>
                      </a:cubicBezTo>
                      <a:cubicBezTo>
                        <a:pt x="2397" y="3402"/>
                        <a:pt x="2740" y="3287"/>
                        <a:pt x="2991" y="3059"/>
                      </a:cubicBezTo>
                      <a:cubicBezTo>
                        <a:pt x="3242" y="2854"/>
                        <a:pt x="3447" y="2580"/>
                        <a:pt x="3539" y="2260"/>
                      </a:cubicBezTo>
                      <a:cubicBezTo>
                        <a:pt x="3584" y="2078"/>
                        <a:pt x="3607" y="1895"/>
                        <a:pt x="3607" y="1713"/>
                      </a:cubicBezTo>
                      <a:cubicBezTo>
                        <a:pt x="3607" y="1621"/>
                        <a:pt x="3607" y="1530"/>
                        <a:pt x="3584" y="1439"/>
                      </a:cubicBezTo>
                      <a:cubicBezTo>
                        <a:pt x="3584" y="1347"/>
                        <a:pt x="3539" y="1279"/>
                        <a:pt x="3516" y="1188"/>
                      </a:cubicBezTo>
                      <a:cubicBezTo>
                        <a:pt x="3447" y="959"/>
                        <a:pt x="3265" y="822"/>
                        <a:pt x="3105" y="685"/>
                      </a:cubicBezTo>
                      <a:cubicBezTo>
                        <a:pt x="3105" y="663"/>
                        <a:pt x="3082" y="663"/>
                        <a:pt x="3082" y="640"/>
                      </a:cubicBezTo>
                      <a:cubicBezTo>
                        <a:pt x="3059" y="571"/>
                        <a:pt x="3014" y="480"/>
                        <a:pt x="2945" y="434"/>
                      </a:cubicBezTo>
                      <a:cubicBezTo>
                        <a:pt x="2877" y="389"/>
                        <a:pt x="2808" y="343"/>
                        <a:pt x="2740" y="297"/>
                      </a:cubicBezTo>
                      <a:cubicBezTo>
                        <a:pt x="2694" y="275"/>
                        <a:pt x="2626" y="229"/>
                        <a:pt x="2557" y="206"/>
                      </a:cubicBezTo>
                      <a:cubicBezTo>
                        <a:pt x="2397" y="115"/>
                        <a:pt x="2238" y="46"/>
                        <a:pt x="2055"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17" name="Google Shape;2217;p24"/>
                <p:cNvSpPr/>
                <p:nvPr/>
              </p:nvSpPr>
              <p:spPr>
                <a:xfrm>
                  <a:off x="4896454" y="199085"/>
                  <a:ext cx="106768" cy="105931"/>
                </a:xfrm>
                <a:custGeom>
                  <a:avLst/>
                  <a:gdLst/>
                  <a:ahLst/>
                  <a:cxnLst/>
                  <a:rect l="l" t="t" r="r" b="b"/>
                  <a:pathLst>
                    <a:path w="3950" h="3919" extrusionOk="0">
                      <a:moveTo>
                        <a:pt x="2169" y="320"/>
                      </a:moveTo>
                      <a:cubicBezTo>
                        <a:pt x="2329" y="343"/>
                        <a:pt x="2466" y="388"/>
                        <a:pt x="2603" y="457"/>
                      </a:cubicBezTo>
                      <a:cubicBezTo>
                        <a:pt x="2740" y="503"/>
                        <a:pt x="2854" y="571"/>
                        <a:pt x="2968" y="640"/>
                      </a:cubicBezTo>
                      <a:cubicBezTo>
                        <a:pt x="3082" y="731"/>
                        <a:pt x="3174" y="845"/>
                        <a:pt x="3265" y="959"/>
                      </a:cubicBezTo>
                      <a:cubicBezTo>
                        <a:pt x="3356" y="1073"/>
                        <a:pt x="3425" y="1187"/>
                        <a:pt x="3470" y="1301"/>
                      </a:cubicBezTo>
                      <a:cubicBezTo>
                        <a:pt x="3539" y="1461"/>
                        <a:pt x="3585" y="1598"/>
                        <a:pt x="3607" y="1758"/>
                      </a:cubicBezTo>
                      <a:cubicBezTo>
                        <a:pt x="3607" y="1918"/>
                        <a:pt x="3607" y="2078"/>
                        <a:pt x="3585" y="2214"/>
                      </a:cubicBezTo>
                      <a:cubicBezTo>
                        <a:pt x="3585" y="2214"/>
                        <a:pt x="3585" y="2192"/>
                        <a:pt x="3585" y="2192"/>
                      </a:cubicBezTo>
                      <a:cubicBezTo>
                        <a:pt x="3562" y="2329"/>
                        <a:pt x="3539" y="2466"/>
                        <a:pt x="3470" y="2602"/>
                      </a:cubicBezTo>
                      <a:cubicBezTo>
                        <a:pt x="3425" y="2739"/>
                        <a:pt x="3356" y="2854"/>
                        <a:pt x="3265" y="2945"/>
                      </a:cubicBezTo>
                      <a:cubicBezTo>
                        <a:pt x="3174" y="3059"/>
                        <a:pt x="3082" y="3173"/>
                        <a:pt x="2968" y="3264"/>
                      </a:cubicBezTo>
                      <a:cubicBezTo>
                        <a:pt x="2854" y="3333"/>
                        <a:pt x="2740" y="3401"/>
                        <a:pt x="2626" y="3470"/>
                      </a:cubicBezTo>
                      <a:cubicBezTo>
                        <a:pt x="2489" y="3515"/>
                        <a:pt x="2329" y="3561"/>
                        <a:pt x="2169" y="3584"/>
                      </a:cubicBezTo>
                      <a:cubicBezTo>
                        <a:pt x="2089" y="3595"/>
                        <a:pt x="2010" y="3601"/>
                        <a:pt x="1930" y="3601"/>
                      </a:cubicBezTo>
                      <a:cubicBezTo>
                        <a:pt x="1850" y="3601"/>
                        <a:pt x="1770" y="3595"/>
                        <a:pt x="1690" y="3584"/>
                      </a:cubicBezTo>
                      <a:lnTo>
                        <a:pt x="1736" y="3584"/>
                      </a:lnTo>
                      <a:cubicBezTo>
                        <a:pt x="1599" y="3561"/>
                        <a:pt x="1462" y="3515"/>
                        <a:pt x="1325" y="3470"/>
                      </a:cubicBezTo>
                      <a:cubicBezTo>
                        <a:pt x="1188" y="3401"/>
                        <a:pt x="1074" y="3333"/>
                        <a:pt x="960" y="3264"/>
                      </a:cubicBezTo>
                      <a:cubicBezTo>
                        <a:pt x="845" y="3173"/>
                        <a:pt x="754" y="3059"/>
                        <a:pt x="663" y="2945"/>
                      </a:cubicBezTo>
                      <a:cubicBezTo>
                        <a:pt x="572" y="2831"/>
                        <a:pt x="503" y="2717"/>
                        <a:pt x="457" y="2580"/>
                      </a:cubicBezTo>
                      <a:cubicBezTo>
                        <a:pt x="389" y="2443"/>
                        <a:pt x="366" y="2306"/>
                        <a:pt x="343" y="2169"/>
                      </a:cubicBezTo>
                      <a:cubicBezTo>
                        <a:pt x="343" y="2100"/>
                        <a:pt x="321" y="2009"/>
                        <a:pt x="321" y="1941"/>
                      </a:cubicBezTo>
                      <a:cubicBezTo>
                        <a:pt x="321" y="1872"/>
                        <a:pt x="343" y="1804"/>
                        <a:pt x="343" y="1735"/>
                      </a:cubicBezTo>
                      <a:cubicBezTo>
                        <a:pt x="366" y="1598"/>
                        <a:pt x="389" y="1484"/>
                        <a:pt x="457" y="1347"/>
                      </a:cubicBezTo>
                      <a:cubicBezTo>
                        <a:pt x="457" y="1347"/>
                        <a:pt x="457" y="1324"/>
                        <a:pt x="457" y="1324"/>
                      </a:cubicBezTo>
                      <a:cubicBezTo>
                        <a:pt x="480" y="1279"/>
                        <a:pt x="503" y="1233"/>
                        <a:pt x="526" y="1187"/>
                      </a:cubicBezTo>
                      <a:lnTo>
                        <a:pt x="526" y="1164"/>
                      </a:lnTo>
                      <a:cubicBezTo>
                        <a:pt x="572" y="1096"/>
                        <a:pt x="617" y="1028"/>
                        <a:pt x="663" y="959"/>
                      </a:cubicBezTo>
                      <a:cubicBezTo>
                        <a:pt x="686" y="936"/>
                        <a:pt x="709" y="913"/>
                        <a:pt x="709" y="891"/>
                      </a:cubicBezTo>
                      <a:cubicBezTo>
                        <a:pt x="800" y="799"/>
                        <a:pt x="891" y="731"/>
                        <a:pt x="982" y="640"/>
                      </a:cubicBezTo>
                      <a:cubicBezTo>
                        <a:pt x="1097" y="571"/>
                        <a:pt x="1211" y="503"/>
                        <a:pt x="1325" y="457"/>
                      </a:cubicBezTo>
                      <a:cubicBezTo>
                        <a:pt x="1462" y="388"/>
                        <a:pt x="1599" y="343"/>
                        <a:pt x="1759" y="320"/>
                      </a:cubicBezTo>
                      <a:close/>
                      <a:moveTo>
                        <a:pt x="1964" y="0"/>
                      </a:moveTo>
                      <a:cubicBezTo>
                        <a:pt x="1804" y="0"/>
                        <a:pt x="1667" y="0"/>
                        <a:pt x="1530" y="46"/>
                      </a:cubicBezTo>
                      <a:lnTo>
                        <a:pt x="1462" y="46"/>
                      </a:lnTo>
                      <a:cubicBezTo>
                        <a:pt x="1302" y="92"/>
                        <a:pt x="1142" y="160"/>
                        <a:pt x="1005" y="251"/>
                      </a:cubicBezTo>
                      <a:cubicBezTo>
                        <a:pt x="982" y="251"/>
                        <a:pt x="982" y="251"/>
                        <a:pt x="960" y="274"/>
                      </a:cubicBezTo>
                      <a:cubicBezTo>
                        <a:pt x="845" y="343"/>
                        <a:pt x="731" y="434"/>
                        <a:pt x="617" y="525"/>
                      </a:cubicBezTo>
                      <a:cubicBezTo>
                        <a:pt x="594" y="548"/>
                        <a:pt x="572" y="571"/>
                        <a:pt x="572" y="571"/>
                      </a:cubicBezTo>
                      <a:cubicBezTo>
                        <a:pt x="503" y="640"/>
                        <a:pt x="435" y="708"/>
                        <a:pt x="389" y="776"/>
                      </a:cubicBezTo>
                      <a:cubicBezTo>
                        <a:pt x="343" y="845"/>
                        <a:pt x="298" y="936"/>
                        <a:pt x="252" y="1005"/>
                      </a:cubicBezTo>
                      <a:cubicBezTo>
                        <a:pt x="161" y="1164"/>
                        <a:pt x="92" y="1324"/>
                        <a:pt x="47" y="1507"/>
                      </a:cubicBezTo>
                      <a:cubicBezTo>
                        <a:pt x="24" y="1644"/>
                        <a:pt x="1" y="1781"/>
                        <a:pt x="1" y="1918"/>
                      </a:cubicBezTo>
                      <a:lnTo>
                        <a:pt x="1" y="1941"/>
                      </a:lnTo>
                      <a:cubicBezTo>
                        <a:pt x="1" y="2169"/>
                        <a:pt x="47" y="2397"/>
                        <a:pt x="115" y="2602"/>
                      </a:cubicBezTo>
                      <a:cubicBezTo>
                        <a:pt x="161" y="2717"/>
                        <a:pt x="206" y="2831"/>
                        <a:pt x="252" y="2922"/>
                      </a:cubicBezTo>
                      <a:cubicBezTo>
                        <a:pt x="298" y="3013"/>
                        <a:pt x="389" y="3105"/>
                        <a:pt x="457" y="3196"/>
                      </a:cubicBezTo>
                      <a:cubicBezTo>
                        <a:pt x="572" y="3379"/>
                        <a:pt x="754" y="3493"/>
                        <a:pt x="914" y="3607"/>
                      </a:cubicBezTo>
                      <a:cubicBezTo>
                        <a:pt x="1119" y="3744"/>
                        <a:pt x="1370" y="3835"/>
                        <a:pt x="1599" y="3881"/>
                      </a:cubicBezTo>
                      <a:cubicBezTo>
                        <a:pt x="1719" y="3907"/>
                        <a:pt x="1847" y="3919"/>
                        <a:pt x="1979" y="3919"/>
                      </a:cubicBezTo>
                      <a:cubicBezTo>
                        <a:pt x="2072" y="3919"/>
                        <a:pt x="2166" y="3913"/>
                        <a:pt x="2261" y="3904"/>
                      </a:cubicBezTo>
                      <a:cubicBezTo>
                        <a:pt x="2489" y="3858"/>
                        <a:pt x="2717" y="3789"/>
                        <a:pt x="2945" y="3675"/>
                      </a:cubicBezTo>
                      <a:cubicBezTo>
                        <a:pt x="3105" y="3584"/>
                        <a:pt x="3265" y="3447"/>
                        <a:pt x="3402" y="3287"/>
                      </a:cubicBezTo>
                      <a:cubicBezTo>
                        <a:pt x="3562" y="3127"/>
                        <a:pt x="3699" y="2922"/>
                        <a:pt x="3790" y="2717"/>
                      </a:cubicBezTo>
                      <a:cubicBezTo>
                        <a:pt x="3836" y="2602"/>
                        <a:pt x="3858" y="2488"/>
                        <a:pt x="3881" y="2374"/>
                      </a:cubicBezTo>
                      <a:cubicBezTo>
                        <a:pt x="3904" y="2260"/>
                        <a:pt x="3927" y="2146"/>
                        <a:pt x="3927" y="2055"/>
                      </a:cubicBezTo>
                      <a:cubicBezTo>
                        <a:pt x="3950" y="1781"/>
                        <a:pt x="3904" y="1530"/>
                        <a:pt x="3813" y="1301"/>
                      </a:cubicBezTo>
                      <a:cubicBezTo>
                        <a:pt x="3767" y="1119"/>
                        <a:pt x="3653" y="936"/>
                        <a:pt x="3539" y="776"/>
                      </a:cubicBezTo>
                      <a:cubicBezTo>
                        <a:pt x="3402" y="594"/>
                        <a:pt x="3242" y="434"/>
                        <a:pt x="3037" y="297"/>
                      </a:cubicBezTo>
                      <a:cubicBezTo>
                        <a:pt x="2900" y="206"/>
                        <a:pt x="2740" y="137"/>
                        <a:pt x="2580" y="92"/>
                      </a:cubicBezTo>
                      <a:cubicBezTo>
                        <a:pt x="2398" y="23"/>
                        <a:pt x="2215" y="0"/>
                        <a:pt x="203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18" name="Google Shape;2218;p24"/>
                <p:cNvSpPr/>
                <p:nvPr/>
              </p:nvSpPr>
              <p:spPr>
                <a:xfrm>
                  <a:off x="5072906" y="262011"/>
                  <a:ext cx="182047" cy="196616"/>
                </a:xfrm>
                <a:custGeom>
                  <a:avLst/>
                  <a:gdLst/>
                  <a:ahLst/>
                  <a:cxnLst/>
                  <a:rect l="l" t="t" r="r" b="b"/>
                  <a:pathLst>
                    <a:path w="6735" h="7274" extrusionOk="0">
                      <a:moveTo>
                        <a:pt x="1759" y="492"/>
                      </a:moveTo>
                      <a:cubicBezTo>
                        <a:pt x="1751" y="495"/>
                        <a:pt x="1743" y="499"/>
                        <a:pt x="1736" y="503"/>
                      </a:cubicBezTo>
                      <a:lnTo>
                        <a:pt x="1759" y="503"/>
                      </a:lnTo>
                      <a:cubicBezTo>
                        <a:pt x="1759" y="498"/>
                        <a:pt x="1759" y="495"/>
                        <a:pt x="1759" y="492"/>
                      </a:cubicBezTo>
                      <a:close/>
                      <a:moveTo>
                        <a:pt x="2051" y="6210"/>
                      </a:moveTo>
                      <a:cubicBezTo>
                        <a:pt x="2060" y="6217"/>
                        <a:pt x="2069" y="6225"/>
                        <a:pt x="2078" y="6232"/>
                      </a:cubicBezTo>
                      <a:cubicBezTo>
                        <a:pt x="2064" y="6217"/>
                        <a:pt x="2058" y="6212"/>
                        <a:pt x="2051" y="6210"/>
                      </a:cubicBezTo>
                      <a:close/>
                      <a:moveTo>
                        <a:pt x="4452" y="6917"/>
                      </a:moveTo>
                      <a:lnTo>
                        <a:pt x="4452" y="6917"/>
                      </a:lnTo>
                      <a:cubicBezTo>
                        <a:pt x="4452" y="6917"/>
                        <a:pt x="4447" y="6917"/>
                        <a:pt x="4440" y="6919"/>
                      </a:cubicBezTo>
                      <a:lnTo>
                        <a:pt x="4440" y="6919"/>
                      </a:lnTo>
                      <a:cubicBezTo>
                        <a:pt x="4444" y="6918"/>
                        <a:pt x="4448" y="6917"/>
                        <a:pt x="4452" y="6917"/>
                      </a:cubicBezTo>
                      <a:close/>
                      <a:moveTo>
                        <a:pt x="2623" y="317"/>
                      </a:moveTo>
                      <a:cubicBezTo>
                        <a:pt x="2766" y="317"/>
                        <a:pt x="2905" y="330"/>
                        <a:pt x="3037" y="343"/>
                      </a:cubicBezTo>
                      <a:cubicBezTo>
                        <a:pt x="3311" y="389"/>
                        <a:pt x="3585" y="457"/>
                        <a:pt x="3836" y="571"/>
                      </a:cubicBezTo>
                      <a:cubicBezTo>
                        <a:pt x="4132" y="685"/>
                        <a:pt x="4429" y="868"/>
                        <a:pt x="4703" y="1073"/>
                      </a:cubicBezTo>
                      <a:cubicBezTo>
                        <a:pt x="4977" y="1302"/>
                        <a:pt x="5251" y="1553"/>
                        <a:pt x="5479" y="1849"/>
                      </a:cubicBezTo>
                      <a:cubicBezTo>
                        <a:pt x="5479" y="1849"/>
                        <a:pt x="5479" y="1849"/>
                        <a:pt x="5479" y="1849"/>
                      </a:cubicBezTo>
                      <a:lnTo>
                        <a:pt x="5479" y="1849"/>
                      </a:lnTo>
                      <a:cubicBezTo>
                        <a:pt x="5479" y="1865"/>
                        <a:pt x="5489" y="1870"/>
                        <a:pt x="5496" y="1871"/>
                      </a:cubicBezTo>
                      <a:lnTo>
                        <a:pt x="5496" y="1871"/>
                      </a:lnTo>
                      <a:cubicBezTo>
                        <a:pt x="5490" y="1864"/>
                        <a:pt x="5485" y="1857"/>
                        <a:pt x="5479" y="1849"/>
                      </a:cubicBezTo>
                      <a:lnTo>
                        <a:pt x="5479" y="1849"/>
                      </a:lnTo>
                      <a:lnTo>
                        <a:pt x="5502" y="1872"/>
                      </a:lnTo>
                      <a:cubicBezTo>
                        <a:pt x="5502" y="1872"/>
                        <a:pt x="5499" y="1872"/>
                        <a:pt x="5496" y="1871"/>
                      </a:cubicBezTo>
                      <a:lnTo>
                        <a:pt x="5496" y="1871"/>
                      </a:lnTo>
                      <a:cubicBezTo>
                        <a:pt x="5717" y="2163"/>
                        <a:pt x="5917" y="2498"/>
                        <a:pt x="6073" y="2854"/>
                      </a:cubicBezTo>
                      <a:cubicBezTo>
                        <a:pt x="6209" y="3196"/>
                        <a:pt x="6301" y="3538"/>
                        <a:pt x="6369" y="3904"/>
                      </a:cubicBezTo>
                      <a:cubicBezTo>
                        <a:pt x="6392" y="4200"/>
                        <a:pt x="6415" y="4497"/>
                        <a:pt x="6369" y="4794"/>
                      </a:cubicBezTo>
                      <a:cubicBezTo>
                        <a:pt x="6324" y="5068"/>
                        <a:pt x="6278" y="5319"/>
                        <a:pt x="6164" y="5570"/>
                      </a:cubicBezTo>
                      <a:cubicBezTo>
                        <a:pt x="6073" y="5775"/>
                        <a:pt x="5981" y="5935"/>
                        <a:pt x="5867" y="6095"/>
                      </a:cubicBezTo>
                      <a:cubicBezTo>
                        <a:pt x="5730" y="6255"/>
                        <a:pt x="5616" y="6392"/>
                        <a:pt x="5456" y="6506"/>
                      </a:cubicBezTo>
                      <a:cubicBezTo>
                        <a:pt x="5296" y="6620"/>
                        <a:pt x="5160" y="6688"/>
                        <a:pt x="4977" y="6780"/>
                      </a:cubicBezTo>
                      <a:cubicBezTo>
                        <a:pt x="4794" y="6848"/>
                        <a:pt x="4612" y="6894"/>
                        <a:pt x="4406" y="6939"/>
                      </a:cubicBezTo>
                      <a:cubicBezTo>
                        <a:pt x="4419" y="6927"/>
                        <a:pt x="4431" y="6921"/>
                        <a:pt x="4440" y="6919"/>
                      </a:cubicBezTo>
                      <a:lnTo>
                        <a:pt x="4440" y="6919"/>
                      </a:lnTo>
                      <a:cubicBezTo>
                        <a:pt x="4318" y="6940"/>
                        <a:pt x="4197" y="6951"/>
                        <a:pt x="4072" y="6951"/>
                      </a:cubicBezTo>
                      <a:cubicBezTo>
                        <a:pt x="3944" y="6951"/>
                        <a:pt x="3813" y="6939"/>
                        <a:pt x="3676" y="6917"/>
                      </a:cubicBezTo>
                      <a:cubicBezTo>
                        <a:pt x="3402" y="6871"/>
                        <a:pt x="3128" y="6803"/>
                        <a:pt x="2877" y="6688"/>
                      </a:cubicBezTo>
                      <a:cubicBezTo>
                        <a:pt x="2580" y="6551"/>
                        <a:pt x="2306" y="6392"/>
                        <a:pt x="2032" y="6209"/>
                      </a:cubicBezTo>
                      <a:cubicBezTo>
                        <a:pt x="2041" y="6209"/>
                        <a:pt x="2046" y="6209"/>
                        <a:pt x="2051" y="6210"/>
                      </a:cubicBezTo>
                      <a:lnTo>
                        <a:pt x="2051" y="6210"/>
                      </a:lnTo>
                      <a:cubicBezTo>
                        <a:pt x="1743" y="5965"/>
                        <a:pt x="1478" y="5698"/>
                        <a:pt x="1256" y="5410"/>
                      </a:cubicBezTo>
                      <a:cubicBezTo>
                        <a:pt x="1005" y="5091"/>
                        <a:pt x="823" y="4771"/>
                        <a:pt x="663" y="4406"/>
                      </a:cubicBezTo>
                      <a:cubicBezTo>
                        <a:pt x="617" y="4292"/>
                        <a:pt x="572" y="4155"/>
                        <a:pt x="526" y="4041"/>
                      </a:cubicBezTo>
                      <a:cubicBezTo>
                        <a:pt x="526" y="4018"/>
                        <a:pt x="503" y="3995"/>
                        <a:pt x="503" y="3972"/>
                      </a:cubicBezTo>
                      <a:cubicBezTo>
                        <a:pt x="503" y="3949"/>
                        <a:pt x="503" y="3927"/>
                        <a:pt x="480" y="3904"/>
                      </a:cubicBezTo>
                      <a:cubicBezTo>
                        <a:pt x="435" y="3721"/>
                        <a:pt x="389" y="3516"/>
                        <a:pt x="366" y="3333"/>
                      </a:cubicBezTo>
                      <a:cubicBezTo>
                        <a:pt x="366" y="3265"/>
                        <a:pt x="343" y="3219"/>
                        <a:pt x="343" y="3150"/>
                      </a:cubicBezTo>
                      <a:cubicBezTo>
                        <a:pt x="343" y="2899"/>
                        <a:pt x="343" y="2648"/>
                        <a:pt x="366" y="2397"/>
                      </a:cubicBezTo>
                      <a:cubicBezTo>
                        <a:pt x="366" y="2352"/>
                        <a:pt x="389" y="2306"/>
                        <a:pt x="389" y="2260"/>
                      </a:cubicBezTo>
                      <a:cubicBezTo>
                        <a:pt x="389" y="2260"/>
                        <a:pt x="389" y="2260"/>
                        <a:pt x="389" y="2237"/>
                      </a:cubicBezTo>
                      <a:cubicBezTo>
                        <a:pt x="389" y="2237"/>
                        <a:pt x="412" y="2237"/>
                        <a:pt x="412" y="2215"/>
                      </a:cubicBezTo>
                      <a:cubicBezTo>
                        <a:pt x="412" y="2215"/>
                        <a:pt x="412" y="2192"/>
                        <a:pt x="412" y="2192"/>
                      </a:cubicBezTo>
                      <a:cubicBezTo>
                        <a:pt x="412" y="2192"/>
                        <a:pt x="412" y="2192"/>
                        <a:pt x="412" y="2169"/>
                      </a:cubicBezTo>
                      <a:cubicBezTo>
                        <a:pt x="458" y="2009"/>
                        <a:pt x="503" y="1849"/>
                        <a:pt x="572" y="1690"/>
                      </a:cubicBezTo>
                      <a:cubicBezTo>
                        <a:pt x="594" y="1621"/>
                        <a:pt x="617" y="1576"/>
                        <a:pt x="640" y="1530"/>
                      </a:cubicBezTo>
                      <a:cubicBezTo>
                        <a:pt x="640" y="1507"/>
                        <a:pt x="663" y="1507"/>
                        <a:pt x="663" y="1507"/>
                      </a:cubicBezTo>
                      <a:cubicBezTo>
                        <a:pt x="663" y="1484"/>
                        <a:pt x="663" y="1484"/>
                        <a:pt x="663" y="1484"/>
                      </a:cubicBezTo>
                      <a:cubicBezTo>
                        <a:pt x="663" y="1484"/>
                        <a:pt x="663" y="1484"/>
                        <a:pt x="686" y="1461"/>
                      </a:cubicBezTo>
                      <a:cubicBezTo>
                        <a:pt x="686" y="1439"/>
                        <a:pt x="686" y="1439"/>
                        <a:pt x="686" y="1439"/>
                      </a:cubicBezTo>
                      <a:cubicBezTo>
                        <a:pt x="709" y="1439"/>
                        <a:pt x="709" y="1416"/>
                        <a:pt x="709" y="1416"/>
                      </a:cubicBezTo>
                      <a:cubicBezTo>
                        <a:pt x="709" y="1416"/>
                        <a:pt x="709" y="1416"/>
                        <a:pt x="709" y="1393"/>
                      </a:cubicBezTo>
                      <a:cubicBezTo>
                        <a:pt x="709" y="1393"/>
                        <a:pt x="731" y="1393"/>
                        <a:pt x="731" y="1370"/>
                      </a:cubicBezTo>
                      <a:cubicBezTo>
                        <a:pt x="731" y="1370"/>
                        <a:pt x="754" y="1347"/>
                        <a:pt x="754" y="1347"/>
                      </a:cubicBezTo>
                      <a:cubicBezTo>
                        <a:pt x="800" y="1279"/>
                        <a:pt x="823" y="1233"/>
                        <a:pt x="868" y="1165"/>
                      </a:cubicBezTo>
                      <a:cubicBezTo>
                        <a:pt x="982" y="1028"/>
                        <a:pt x="1119" y="891"/>
                        <a:pt x="1256" y="777"/>
                      </a:cubicBezTo>
                      <a:cubicBezTo>
                        <a:pt x="1302" y="754"/>
                        <a:pt x="1325" y="731"/>
                        <a:pt x="1348" y="708"/>
                      </a:cubicBezTo>
                      <a:cubicBezTo>
                        <a:pt x="1485" y="617"/>
                        <a:pt x="1599" y="548"/>
                        <a:pt x="1736" y="503"/>
                      </a:cubicBezTo>
                      <a:cubicBezTo>
                        <a:pt x="1759" y="480"/>
                        <a:pt x="1759" y="480"/>
                        <a:pt x="1759" y="480"/>
                      </a:cubicBezTo>
                      <a:cubicBezTo>
                        <a:pt x="1759" y="480"/>
                        <a:pt x="1759" y="480"/>
                        <a:pt x="1759" y="492"/>
                      </a:cubicBezTo>
                      <a:lnTo>
                        <a:pt x="1759" y="492"/>
                      </a:lnTo>
                      <a:cubicBezTo>
                        <a:pt x="1890" y="429"/>
                        <a:pt x="2041" y="387"/>
                        <a:pt x="2192" y="366"/>
                      </a:cubicBezTo>
                      <a:cubicBezTo>
                        <a:pt x="2192" y="366"/>
                        <a:pt x="2215" y="366"/>
                        <a:pt x="2215" y="343"/>
                      </a:cubicBezTo>
                      <a:lnTo>
                        <a:pt x="2306" y="343"/>
                      </a:lnTo>
                      <a:cubicBezTo>
                        <a:pt x="2412" y="324"/>
                        <a:pt x="2519" y="317"/>
                        <a:pt x="2623" y="317"/>
                      </a:cubicBezTo>
                      <a:close/>
                      <a:moveTo>
                        <a:pt x="2329" y="1"/>
                      </a:moveTo>
                      <a:cubicBezTo>
                        <a:pt x="2238" y="23"/>
                        <a:pt x="2147" y="46"/>
                        <a:pt x="2055" y="46"/>
                      </a:cubicBezTo>
                      <a:cubicBezTo>
                        <a:pt x="1941" y="69"/>
                        <a:pt x="1827" y="115"/>
                        <a:pt x="1736" y="160"/>
                      </a:cubicBezTo>
                      <a:cubicBezTo>
                        <a:pt x="1622" y="183"/>
                        <a:pt x="1507" y="252"/>
                        <a:pt x="1393" y="297"/>
                      </a:cubicBezTo>
                      <a:cubicBezTo>
                        <a:pt x="1211" y="411"/>
                        <a:pt x="1051" y="526"/>
                        <a:pt x="891" y="663"/>
                      </a:cubicBezTo>
                      <a:cubicBezTo>
                        <a:pt x="709" y="822"/>
                        <a:pt x="572" y="1028"/>
                        <a:pt x="435" y="1210"/>
                      </a:cubicBezTo>
                      <a:cubicBezTo>
                        <a:pt x="435" y="1210"/>
                        <a:pt x="435" y="1233"/>
                        <a:pt x="435" y="1233"/>
                      </a:cubicBezTo>
                      <a:cubicBezTo>
                        <a:pt x="435" y="1233"/>
                        <a:pt x="435" y="1233"/>
                        <a:pt x="412" y="1256"/>
                      </a:cubicBezTo>
                      <a:cubicBezTo>
                        <a:pt x="321" y="1439"/>
                        <a:pt x="229" y="1621"/>
                        <a:pt x="184" y="1804"/>
                      </a:cubicBezTo>
                      <a:cubicBezTo>
                        <a:pt x="184" y="1804"/>
                        <a:pt x="161" y="1827"/>
                        <a:pt x="161" y="1849"/>
                      </a:cubicBezTo>
                      <a:cubicBezTo>
                        <a:pt x="138" y="1918"/>
                        <a:pt x="115" y="1964"/>
                        <a:pt x="115" y="2032"/>
                      </a:cubicBezTo>
                      <a:cubicBezTo>
                        <a:pt x="69" y="2215"/>
                        <a:pt x="47" y="2374"/>
                        <a:pt x="24" y="2557"/>
                      </a:cubicBezTo>
                      <a:cubicBezTo>
                        <a:pt x="1" y="2762"/>
                        <a:pt x="1" y="2968"/>
                        <a:pt x="24" y="3173"/>
                      </a:cubicBezTo>
                      <a:cubicBezTo>
                        <a:pt x="47" y="3402"/>
                        <a:pt x="92" y="3630"/>
                        <a:pt x="138" y="3858"/>
                      </a:cubicBezTo>
                      <a:cubicBezTo>
                        <a:pt x="161" y="3949"/>
                        <a:pt x="184" y="4063"/>
                        <a:pt x="229" y="4155"/>
                      </a:cubicBezTo>
                      <a:cubicBezTo>
                        <a:pt x="298" y="4383"/>
                        <a:pt x="389" y="4588"/>
                        <a:pt x="480" y="4794"/>
                      </a:cubicBezTo>
                      <a:cubicBezTo>
                        <a:pt x="594" y="5045"/>
                        <a:pt x="754" y="5273"/>
                        <a:pt x="914" y="5501"/>
                      </a:cubicBezTo>
                      <a:cubicBezTo>
                        <a:pt x="914" y="5501"/>
                        <a:pt x="914" y="5524"/>
                        <a:pt x="937" y="5524"/>
                      </a:cubicBezTo>
                      <a:cubicBezTo>
                        <a:pt x="1097" y="5753"/>
                        <a:pt x="1279" y="5958"/>
                        <a:pt x="1485" y="6141"/>
                      </a:cubicBezTo>
                      <a:cubicBezTo>
                        <a:pt x="1485" y="6163"/>
                        <a:pt x="1507" y="6186"/>
                        <a:pt x="1530" y="6209"/>
                      </a:cubicBezTo>
                      <a:lnTo>
                        <a:pt x="1553" y="6209"/>
                      </a:lnTo>
                      <a:cubicBezTo>
                        <a:pt x="1622" y="6278"/>
                        <a:pt x="1713" y="6346"/>
                        <a:pt x="1804" y="6414"/>
                      </a:cubicBezTo>
                      <a:cubicBezTo>
                        <a:pt x="2169" y="6711"/>
                        <a:pt x="2603" y="6962"/>
                        <a:pt x="3060" y="7099"/>
                      </a:cubicBezTo>
                      <a:cubicBezTo>
                        <a:pt x="3265" y="7191"/>
                        <a:pt x="3493" y="7236"/>
                        <a:pt x="3722" y="7259"/>
                      </a:cubicBezTo>
                      <a:cubicBezTo>
                        <a:pt x="3826" y="7268"/>
                        <a:pt x="3933" y="7274"/>
                        <a:pt x="4042" y="7274"/>
                      </a:cubicBezTo>
                      <a:cubicBezTo>
                        <a:pt x="4196" y="7274"/>
                        <a:pt x="4351" y="7263"/>
                        <a:pt x="4498" y="7236"/>
                      </a:cubicBezTo>
                      <a:cubicBezTo>
                        <a:pt x="4726" y="7213"/>
                        <a:pt x="4931" y="7145"/>
                        <a:pt x="5137" y="7054"/>
                      </a:cubicBezTo>
                      <a:cubicBezTo>
                        <a:pt x="5251" y="7008"/>
                        <a:pt x="5342" y="6962"/>
                        <a:pt x="5433" y="6894"/>
                      </a:cubicBezTo>
                      <a:cubicBezTo>
                        <a:pt x="5548" y="6848"/>
                        <a:pt x="5662" y="6757"/>
                        <a:pt x="5753" y="6688"/>
                      </a:cubicBezTo>
                      <a:cubicBezTo>
                        <a:pt x="5913" y="6551"/>
                        <a:pt x="6050" y="6369"/>
                        <a:pt x="6187" y="6209"/>
                      </a:cubicBezTo>
                      <a:cubicBezTo>
                        <a:pt x="6324" y="6004"/>
                        <a:pt x="6438" y="5798"/>
                        <a:pt x="6529" y="5570"/>
                      </a:cubicBezTo>
                      <a:cubicBezTo>
                        <a:pt x="6598" y="5342"/>
                        <a:pt x="6666" y="5113"/>
                        <a:pt x="6689" y="4885"/>
                      </a:cubicBezTo>
                      <a:cubicBezTo>
                        <a:pt x="6712" y="4634"/>
                        <a:pt x="6734" y="4360"/>
                        <a:pt x="6712" y="4109"/>
                      </a:cubicBezTo>
                      <a:cubicBezTo>
                        <a:pt x="6666" y="3630"/>
                        <a:pt x="6552" y="3173"/>
                        <a:pt x="6369" y="2740"/>
                      </a:cubicBezTo>
                      <a:cubicBezTo>
                        <a:pt x="6278" y="2534"/>
                        <a:pt x="6187" y="2329"/>
                        <a:pt x="6073" y="2123"/>
                      </a:cubicBezTo>
                      <a:cubicBezTo>
                        <a:pt x="5936" y="1941"/>
                        <a:pt x="5799" y="1735"/>
                        <a:pt x="5662" y="1553"/>
                      </a:cubicBezTo>
                      <a:cubicBezTo>
                        <a:pt x="5365" y="1187"/>
                        <a:pt x="5000" y="845"/>
                        <a:pt x="4589" y="594"/>
                      </a:cubicBezTo>
                      <a:cubicBezTo>
                        <a:pt x="4178" y="320"/>
                        <a:pt x="3699" y="138"/>
                        <a:pt x="3219" y="46"/>
                      </a:cubicBezTo>
                      <a:cubicBezTo>
                        <a:pt x="3060" y="1"/>
                        <a:pt x="2900" y="1"/>
                        <a:pt x="274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19" name="Google Shape;2219;p24"/>
                <p:cNvSpPr/>
                <p:nvPr/>
              </p:nvSpPr>
              <p:spPr>
                <a:xfrm>
                  <a:off x="5140156" y="591480"/>
                  <a:ext cx="55574" cy="55547"/>
                </a:xfrm>
                <a:custGeom>
                  <a:avLst/>
                  <a:gdLst/>
                  <a:ahLst/>
                  <a:cxnLst/>
                  <a:rect l="l" t="t" r="r" b="b"/>
                  <a:pathLst>
                    <a:path w="2056" h="2055" extrusionOk="0">
                      <a:moveTo>
                        <a:pt x="1119" y="320"/>
                      </a:moveTo>
                      <a:cubicBezTo>
                        <a:pt x="1188" y="343"/>
                        <a:pt x="1234" y="365"/>
                        <a:pt x="1302" y="365"/>
                      </a:cubicBezTo>
                      <a:cubicBezTo>
                        <a:pt x="1348" y="411"/>
                        <a:pt x="1416" y="434"/>
                        <a:pt x="1462" y="480"/>
                      </a:cubicBezTo>
                      <a:cubicBezTo>
                        <a:pt x="1507" y="502"/>
                        <a:pt x="1553" y="548"/>
                        <a:pt x="1599" y="594"/>
                      </a:cubicBezTo>
                      <a:cubicBezTo>
                        <a:pt x="1622" y="639"/>
                        <a:pt x="1644" y="685"/>
                        <a:pt x="1690" y="754"/>
                      </a:cubicBezTo>
                      <a:cubicBezTo>
                        <a:pt x="1713" y="822"/>
                        <a:pt x="1713" y="890"/>
                        <a:pt x="1736" y="959"/>
                      </a:cubicBezTo>
                      <a:cubicBezTo>
                        <a:pt x="1736" y="1005"/>
                        <a:pt x="1736" y="1050"/>
                        <a:pt x="1736" y="1119"/>
                      </a:cubicBezTo>
                      <a:cubicBezTo>
                        <a:pt x="1713" y="1187"/>
                        <a:pt x="1713" y="1233"/>
                        <a:pt x="1690" y="1301"/>
                      </a:cubicBezTo>
                      <a:cubicBezTo>
                        <a:pt x="1667" y="1370"/>
                        <a:pt x="1622" y="1415"/>
                        <a:pt x="1599" y="1461"/>
                      </a:cubicBezTo>
                      <a:cubicBezTo>
                        <a:pt x="1553" y="1507"/>
                        <a:pt x="1507" y="1552"/>
                        <a:pt x="1485" y="1575"/>
                      </a:cubicBezTo>
                      <a:cubicBezTo>
                        <a:pt x="1416" y="1621"/>
                        <a:pt x="1370" y="1644"/>
                        <a:pt x="1325" y="1667"/>
                      </a:cubicBezTo>
                      <a:cubicBezTo>
                        <a:pt x="1256" y="1689"/>
                        <a:pt x="1188" y="1712"/>
                        <a:pt x="1142" y="1735"/>
                      </a:cubicBezTo>
                      <a:lnTo>
                        <a:pt x="960" y="1735"/>
                      </a:lnTo>
                      <a:cubicBezTo>
                        <a:pt x="891" y="1712"/>
                        <a:pt x="823" y="1712"/>
                        <a:pt x="754" y="1667"/>
                      </a:cubicBezTo>
                      <a:cubicBezTo>
                        <a:pt x="709" y="1644"/>
                        <a:pt x="663" y="1621"/>
                        <a:pt x="594" y="1598"/>
                      </a:cubicBezTo>
                      <a:cubicBezTo>
                        <a:pt x="594" y="1575"/>
                        <a:pt x="572" y="1552"/>
                        <a:pt x="549" y="1530"/>
                      </a:cubicBezTo>
                      <a:cubicBezTo>
                        <a:pt x="526" y="1507"/>
                        <a:pt x="480" y="1484"/>
                        <a:pt x="457" y="1461"/>
                      </a:cubicBezTo>
                      <a:cubicBezTo>
                        <a:pt x="457" y="1438"/>
                        <a:pt x="457" y="1438"/>
                        <a:pt x="457" y="1438"/>
                      </a:cubicBezTo>
                      <a:cubicBezTo>
                        <a:pt x="435" y="1393"/>
                        <a:pt x="412" y="1347"/>
                        <a:pt x="389" y="1301"/>
                      </a:cubicBezTo>
                      <a:cubicBezTo>
                        <a:pt x="366" y="1256"/>
                        <a:pt x="343" y="1210"/>
                        <a:pt x="343" y="1164"/>
                      </a:cubicBezTo>
                      <a:cubicBezTo>
                        <a:pt x="343" y="1142"/>
                        <a:pt x="343" y="1119"/>
                        <a:pt x="321" y="1119"/>
                      </a:cubicBezTo>
                      <a:cubicBezTo>
                        <a:pt x="321" y="1050"/>
                        <a:pt x="321" y="1005"/>
                        <a:pt x="321" y="959"/>
                      </a:cubicBezTo>
                      <a:cubicBezTo>
                        <a:pt x="343" y="913"/>
                        <a:pt x="343" y="868"/>
                        <a:pt x="366" y="799"/>
                      </a:cubicBezTo>
                      <a:cubicBezTo>
                        <a:pt x="366" y="799"/>
                        <a:pt x="366" y="776"/>
                        <a:pt x="389" y="754"/>
                      </a:cubicBezTo>
                      <a:cubicBezTo>
                        <a:pt x="389" y="731"/>
                        <a:pt x="389" y="731"/>
                        <a:pt x="412" y="708"/>
                      </a:cubicBezTo>
                      <a:cubicBezTo>
                        <a:pt x="412" y="708"/>
                        <a:pt x="412" y="708"/>
                        <a:pt x="412" y="685"/>
                      </a:cubicBezTo>
                      <a:cubicBezTo>
                        <a:pt x="435" y="662"/>
                        <a:pt x="435" y="639"/>
                        <a:pt x="457" y="617"/>
                      </a:cubicBezTo>
                      <a:cubicBezTo>
                        <a:pt x="457" y="617"/>
                        <a:pt x="457" y="617"/>
                        <a:pt x="457" y="594"/>
                      </a:cubicBezTo>
                      <a:cubicBezTo>
                        <a:pt x="503" y="548"/>
                        <a:pt x="549" y="502"/>
                        <a:pt x="594" y="480"/>
                      </a:cubicBezTo>
                      <a:cubicBezTo>
                        <a:pt x="663" y="434"/>
                        <a:pt x="709" y="388"/>
                        <a:pt x="777" y="365"/>
                      </a:cubicBezTo>
                      <a:lnTo>
                        <a:pt x="800" y="365"/>
                      </a:lnTo>
                      <a:cubicBezTo>
                        <a:pt x="845" y="343"/>
                        <a:pt x="891" y="343"/>
                        <a:pt x="937" y="320"/>
                      </a:cubicBezTo>
                      <a:close/>
                      <a:moveTo>
                        <a:pt x="891" y="0"/>
                      </a:moveTo>
                      <a:cubicBezTo>
                        <a:pt x="891" y="0"/>
                        <a:pt x="868" y="0"/>
                        <a:pt x="868" y="23"/>
                      </a:cubicBezTo>
                      <a:lnTo>
                        <a:pt x="823" y="23"/>
                      </a:lnTo>
                      <a:cubicBezTo>
                        <a:pt x="777" y="23"/>
                        <a:pt x="754" y="46"/>
                        <a:pt x="709" y="46"/>
                      </a:cubicBezTo>
                      <a:cubicBezTo>
                        <a:pt x="686" y="46"/>
                        <a:pt x="663" y="69"/>
                        <a:pt x="663" y="69"/>
                      </a:cubicBezTo>
                      <a:cubicBezTo>
                        <a:pt x="640" y="69"/>
                        <a:pt x="617" y="92"/>
                        <a:pt x="594" y="92"/>
                      </a:cubicBezTo>
                      <a:cubicBezTo>
                        <a:pt x="572" y="114"/>
                        <a:pt x="549" y="114"/>
                        <a:pt x="526" y="137"/>
                      </a:cubicBezTo>
                      <a:cubicBezTo>
                        <a:pt x="457" y="160"/>
                        <a:pt x="412" y="206"/>
                        <a:pt x="366" y="229"/>
                      </a:cubicBezTo>
                      <a:cubicBezTo>
                        <a:pt x="366" y="251"/>
                        <a:pt x="366" y="251"/>
                        <a:pt x="366" y="251"/>
                      </a:cubicBezTo>
                      <a:cubicBezTo>
                        <a:pt x="343" y="251"/>
                        <a:pt x="321" y="274"/>
                        <a:pt x="298" y="297"/>
                      </a:cubicBezTo>
                      <a:cubicBezTo>
                        <a:pt x="252" y="343"/>
                        <a:pt x="206" y="411"/>
                        <a:pt x="161" y="457"/>
                      </a:cubicBezTo>
                      <a:cubicBezTo>
                        <a:pt x="161" y="457"/>
                        <a:pt x="161" y="457"/>
                        <a:pt x="161" y="480"/>
                      </a:cubicBezTo>
                      <a:cubicBezTo>
                        <a:pt x="161" y="480"/>
                        <a:pt x="138" y="502"/>
                        <a:pt x="138" y="502"/>
                      </a:cubicBezTo>
                      <a:cubicBezTo>
                        <a:pt x="115" y="548"/>
                        <a:pt x="92" y="594"/>
                        <a:pt x="69" y="662"/>
                      </a:cubicBezTo>
                      <a:cubicBezTo>
                        <a:pt x="69" y="685"/>
                        <a:pt x="47" y="731"/>
                        <a:pt x="47" y="754"/>
                      </a:cubicBezTo>
                      <a:cubicBezTo>
                        <a:pt x="47" y="776"/>
                        <a:pt x="24" y="776"/>
                        <a:pt x="24" y="776"/>
                      </a:cubicBezTo>
                      <a:cubicBezTo>
                        <a:pt x="1" y="868"/>
                        <a:pt x="1" y="959"/>
                        <a:pt x="1" y="1050"/>
                      </a:cubicBezTo>
                      <a:cubicBezTo>
                        <a:pt x="1" y="1050"/>
                        <a:pt x="1" y="1050"/>
                        <a:pt x="1" y="1073"/>
                      </a:cubicBezTo>
                      <a:cubicBezTo>
                        <a:pt x="1" y="1073"/>
                        <a:pt x="1" y="1073"/>
                        <a:pt x="1" y="1096"/>
                      </a:cubicBezTo>
                      <a:cubicBezTo>
                        <a:pt x="1" y="1142"/>
                        <a:pt x="1" y="1187"/>
                        <a:pt x="24" y="1233"/>
                      </a:cubicBezTo>
                      <a:cubicBezTo>
                        <a:pt x="24" y="1278"/>
                        <a:pt x="47" y="1347"/>
                        <a:pt x="69" y="1393"/>
                      </a:cubicBezTo>
                      <a:cubicBezTo>
                        <a:pt x="92" y="1438"/>
                        <a:pt x="115" y="1484"/>
                        <a:pt x="115" y="1530"/>
                      </a:cubicBezTo>
                      <a:cubicBezTo>
                        <a:pt x="138" y="1552"/>
                        <a:pt x="161" y="1598"/>
                        <a:pt x="184" y="1621"/>
                      </a:cubicBezTo>
                      <a:cubicBezTo>
                        <a:pt x="206" y="1667"/>
                        <a:pt x="252" y="1689"/>
                        <a:pt x="275" y="1735"/>
                      </a:cubicBezTo>
                      <a:cubicBezTo>
                        <a:pt x="343" y="1803"/>
                        <a:pt x="435" y="1872"/>
                        <a:pt x="503" y="1918"/>
                      </a:cubicBezTo>
                      <a:cubicBezTo>
                        <a:pt x="594" y="1963"/>
                        <a:pt x="686" y="2009"/>
                        <a:pt x="777" y="2032"/>
                      </a:cubicBezTo>
                      <a:cubicBezTo>
                        <a:pt x="891" y="2055"/>
                        <a:pt x="1005" y="2055"/>
                        <a:pt x="1119" y="2055"/>
                      </a:cubicBezTo>
                      <a:cubicBezTo>
                        <a:pt x="1507" y="2032"/>
                        <a:pt x="1850" y="1758"/>
                        <a:pt x="1987" y="1415"/>
                      </a:cubicBezTo>
                      <a:cubicBezTo>
                        <a:pt x="2032" y="1324"/>
                        <a:pt x="2055" y="1233"/>
                        <a:pt x="2055" y="1142"/>
                      </a:cubicBezTo>
                      <a:cubicBezTo>
                        <a:pt x="2055" y="1096"/>
                        <a:pt x="2055" y="1050"/>
                        <a:pt x="2055" y="1005"/>
                      </a:cubicBezTo>
                      <a:cubicBezTo>
                        <a:pt x="2055" y="959"/>
                        <a:pt x="2055" y="890"/>
                        <a:pt x="2055" y="845"/>
                      </a:cubicBezTo>
                      <a:cubicBezTo>
                        <a:pt x="2032" y="754"/>
                        <a:pt x="2010" y="662"/>
                        <a:pt x="1964" y="594"/>
                      </a:cubicBezTo>
                      <a:cubicBezTo>
                        <a:pt x="1918" y="502"/>
                        <a:pt x="1873" y="434"/>
                        <a:pt x="1827" y="365"/>
                      </a:cubicBezTo>
                      <a:cubicBezTo>
                        <a:pt x="1713" y="229"/>
                        <a:pt x="1576" y="114"/>
                        <a:pt x="1393" y="69"/>
                      </a:cubicBezTo>
                      <a:cubicBezTo>
                        <a:pt x="1325" y="46"/>
                        <a:pt x="1256" y="23"/>
                        <a:pt x="118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20" name="Google Shape;2220;p24"/>
                <p:cNvSpPr/>
                <p:nvPr/>
              </p:nvSpPr>
              <p:spPr>
                <a:xfrm>
                  <a:off x="4916835" y="388484"/>
                  <a:ext cx="59871" cy="54033"/>
                </a:xfrm>
                <a:custGeom>
                  <a:avLst/>
                  <a:gdLst/>
                  <a:ahLst/>
                  <a:cxnLst/>
                  <a:rect l="l" t="t" r="r" b="b"/>
                  <a:pathLst>
                    <a:path w="2215" h="1999" extrusionOk="0">
                      <a:moveTo>
                        <a:pt x="1438" y="320"/>
                      </a:moveTo>
                      <a:cubicBezTo>
                        <a:pt x="1484" y="343"/>
                        <a:pt x="1552" y="343"/>
                        <a:pt x="1598" y="366"/>
                      </a:cubicBezTo>
                      <a:cubicBezTo>
                        <a:pt x="1621" y="389"/>
                        <a:pt x="1666" y="412"/>
                        <a:pt x="1712" y="434"/>
                      </a:cubicBezTo>
                      <a:cubicBezTo>
                        <a:pt x="1735" y="457"/>
                        <a:pt x="1758" y="480"/>
                        <a:pt x="1758" y="503"/>
                      </a:cubicBezTo>
                      <a:cubicBezTo>
                        <a:pt x="1803" y="526"/>
                        <a:pt x="1826" y="571"/>
                        <a:pt x="1826" y="617"/>
                      </a:cubicBezTo>
                      <a:cubicBezTo>
                        <a:pt x="1849" y="663"/>
                        <a:pt x="1849" y="686"/>
                        <a:pt x="1872" y="731"/>
                      </a:cubicBezTo>
                      <a:cubicBezTo>
                        <a:pt x="1872" y="777"/>
                        <a:pt x="1872" y="822"/>
                        <a:pt x="1872" y="891"/>
                      </a:cubicBezTo>
                      <a:cubicBezTo>
                        <a:pt x="1849" y="937"/>
                        <a:pt x="1826" y="982"/>
                        <a:pt x="1826" y="1051"/>
                      </a:cubicBezTo>
                      <a:cubicBezTo>
                        <a:pt x="1781" y="1119"/>
                        <a:pt x="1735" y="1188"/>
                        <a:pt x="1689" y="1256"/>
                      </a:cubicBezTo>
                      <a:cubicBezTo>
                        <a:pt x="1621" y="1325"/>
                        <a:pt x="1575" y="1393"/>
                        <a:pt x="1507" y="1439"/>
                      </a:cubicBezTo>
                      <a:cubicBezTo>
                        <a:pt x="1415" y="1507"/>
                        <a:pt x="1347" y="1553"/>
                        <a:pt x="1256" y="1599"/>
                      </a:cubicBezTo>
                      <a:cubicBezTo>
                        <a:pt x="1164" y="1621"/>
                        <a:pt x="1096" y="1644"/>
                        <a:pt x="1005" y="1667"/>
                      </a:cubicBezTo>
                      <a:lnTo>
                        <a:pt x="776" y="1667"/>
                      </a:lnTo>
                      <a:cubicBezTo>
                        <a:pt x="731" y="1667"/>
                        <a:pt x="662" y="1644"/>
                        <a:pt x="616" y="1621"/>
                      </a:cubicBezTo>
                      <a:cubicBezTo>
                        <a:pt x="594" y="1599"/>
                        <a:pt x="548" y="1599"/>
                        <a:pt x="525" y="1576"/>
                      </a:cubicBezTo>
                      <a:cubicBezTo>
                        <a:pt x="480" y="1553"/>
                        <a:pt x="457" y="1507"/>
                        <a:pt x="434" y="1484"/>
                      </a:cubicBezTo>
                      <a:cubicBezTo>
                        <a:pt x="411" y="1462"/>
                        <a:pt x="388" y="1416"/>
                        <a:pt x="365" y="1393"/>
                      </a:cubicBezTo>
                      <a:cubicBezTo>
                        <a:pt x="365" y="1347"/>
                        <a:pt x="343" y="1302"/>
                        <a:pt x="343" y="1256"/>
                      </a:cubicBezTo>
                      <a:cubicBezTo>
                        <a:pt x="343" y="1210"/>
                        <a:pt x="343" y="1165"/>
                        <a:pt x="343" y="1142"/>
                      </a:cubicBezTo>
                      <a:cubicBezTo>
                        <a:pt x="365" y="1074"/>
                        <a:pt x="365" y="1005"/>
                        <a:pt x="388" y="937"/>
                      </a:cubicBezTo>
                      <a:cubicBezTo>
                        <a:pt x="434" y="868"/>
                        <a:pt x="480" y="800"/>
                        <a:pt x="525" y="731"/>
                      </a:cubicBezTo>
                      <a:cubicBezTo>
                        <a:pt x="571" y="663"/>
                        <a:pt x="639" y="594"/>
                        <a:pt x="708" y="549"/>
                      </a:cubicBezTo>
                      <a:cubicBezTo>
                        <a:pt x="799" y="480"/>
                        <a:pt x="868" y="434"/>
                        <a:pt x="959" y="389"/>
                      </a:cubicBezTo>
                      <a:cubicBezTo>
                        <a:pt x="1050" y="366"/>
                        <a:pt x="1119" y="343"/>
                        <a:pt x="1210" y="320"/>
                      </a:cubicBezTo>
                      <a:close/>
                      <a:moveTo>
                        <a:pt x="1141" y="1"/>
                      </a:moveTo>
                      <a:cubicBezTo>
                        <a:pt x="1119" y="24"/>
                        <a:pt x="1096" y="24"/>
                        <a:pt x="1073" y="24"/>
                      </a:cubicBezTo>
                      <a:lnTo>
                        <a:pt x="1050" y="24"/>
                      </a:lnTo>
                      <a:cubicBezTo>
                        <a:pt x="1027" y="24"/>
                        <a:pt x="1027" y="46"/>
                        <a:pt x="1005" y="46"/>
                      </a:cubicBezTo>
                      <a:cubicBezTo>
                        <a:pt x="959" y="46"/>
                        <a:pt x="936" y="69"/>
                        <a:pt x="890" y="69"/>
                      </a:cubicBezTo>
                      <a:cubicBezTo>
                        <a:pt x="845" y="92"/>
                        <a:pt x="776" y="115"/>
                        <a:pt x="708" y="161"/>
                      </a:cubicBezTo>
                      <a:cubicBezTo>
                        <a:pt x="708" y="161"/>
                        <a:pt x="685" y="161"/>
                        <a:pt x="685" y="183"/>
                      </a:cubicBezTo>
                      <a:cubicBezTo>
                        <a:pt x="548" y="252"/>
                        <a:pt x="434" y="343"/>
                        <a:pt x="320" y="457"/>
                      </a:cubicBezTo>
                      <a:cubicBezTo>
                        <a:pt x="274" y="503"/>
                        <a:pt x="251" y="571"/>
                        <a:pt x="206" y="617"/>
                      </a:cubicBezTo>
                      <a:cubicBezTo>
                        <a:pt x="206" y="640"/>
                        <a:pt x="183" y="663"/>
                        <a:pt x="183" y="663"/>
                      </a:cubicBezTo>
                      <a:cubicBezTo>
                        <a:pt x="160" y="686"/>
                        <a:pt x="160" y="686"/>
                        <a:pt x="160" y="708"/>
                      </a:cubicBezTo>
                      <a:cubicBezTo>
                        <a:pt x="114" y="754"/>
                        <a:pt x="91" y="822"/>
                        <a:pt x="69" y="891"/>
                      </a:cubicBezTo>
                      <a:cubicBezTo>
                        <a:pt x="23" y="982"/>
                        <a:pt x="23" y="1074"/>
                        <a:pt x="23" y="1165"/>
                      </a:cubicBezTo>
                      <a:cubicBezTo>
                        <a:pt x="0" y="1256"/>
                        <a:pt x="23" y="1347"/>
                        <a:pt x="46" y="1439"/>
                      </a:cubicBezTo>
                      <a:cubicBezTo>
                        <a:pt x="69" y="1507"/>
                        <a:pt x="114" y="1576"/>
                        <a:pt x="137" y="1644"/>
                      </a:cubicBezTo>
                      <a:cubicBezTo>
                        <a:pt x="183" y="1690"/>
                        <a:pt x="228" y="1735"/>
                        <a:pt x="274" y="1781"/>
                      </a:cubicBezTo>
                      <a:cubicBezTo>
                        <a:pt x="388" y="1895"/>
                        <a:pt x="548" y="1964"/>
                        <a:pt x="708" y="1987"/>
                      </a:cubicBezTo>
                      <a:cubicBezTo>
                        <a:pt x="763" y="1994"/>
                        <a:pt x="818" y="1998"/>
                        <a:pt x="874" y="1998"/>
                      </a:cubicBezTo>
                      <a:cubicBezTo>
                        <a:pt x="1143" y="1998"/>
                        <a:pt x="1417" y="1910"/>
                        <a:pt x="1644" y="1758"/>
                      </a:cubicBezTo>
                      <a:cubicBezTo>
                        <a:pt x="1918" y="1553"/>
                        <a:pt x="2123" y="1279"/>
                        <a:pt x="2169" y="959"/>
                      </a:cubicBezTo>
                      <a:cubicBezTo>
                        <a:pt x="2214" y="800"/>
                        <a:pt x="2191" y="617"/>
                        <a:pt x="2123" y="480"/>
                      </a:cubicBezTo>
                      <a:cubicBezTo>
                        <a:pt x="2100" y="389"/>
                        <a:pt x="2054" y="343"/>
                        <a:pt x="2009" y="275"/>
                      </a:cubicBezTo>
                      <a:cubicBezTo>
                        <a:pt x="1940" y="206"/>
                        <a:pt x="1872" y="161"/>
                        <a:pt x="1803" y="115"/>
                      </a:cubicBezTo>
                      <a:cubicBezTo>
                        <a:pt x="1735" y="69"/>
                        <a:pt x="1666" y="46"/>
                        <a:pt x="1598" y="24"/>
                      </a:cubicBezTo>
                      <a:cubicBezTo>
                        <a:pt x="1529" y="1"/>
                        <a:pt x="1438" y="1"/>
                        <a:pt x="137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21" name="Google Shape;2221;p24"/>
                <p:cNvSpPr/>
                <p:nvPr/>
              </p:nvSpPr>
              <p:spPr>
                <a:xfrm>
                  <a:off x="4918673" y="226223"/>
                  <a:ext cx="36436" cy="54168"/>
                </a:xfrm>
                <a:custGeom>
                  <a:avLst/>
                  <a:gdLst/>
                  <a:ahLst/>
                  <a:cxnLst/>
                  <a:rect l="l" t="t" r="r" b="b"/>
                  <a:pathLst>
                    <a:path w="1348" h="2004" extrusionOk="0">
                      <a:moveTo>
                        <a:pt x="275" y="1"/>
                      </a:moveTo>
                      <a:cubicBezTo>
                        <a:pt x="183" y="24"/>
                        <a:pt x="115" y="69"/>
                        <a:pt x="46" y="138"/>
                      </a:cubicBezTo>
                      <a:cubicBezTo>
                        <a:pt x="1" y="206"/>
                        <a:pt x="1" y="297"/>
                        <a:pt x="1" y="389"/>
                      </a:cubicBezTo>
                      <a:cubicBezTo>
                        <a:pt x="1" y="685"/>
                        <a:pt x="23" y="1005"/>
                        <a:pt x="160" y="1302"/>
                      </a:cubicBezTo>
                      <a:cubicBezTo>
                        <a:pt x="229" y="1439"/>
                        <a:pt x="320" y="1553"/>
                        <a:pt x="412" y="1644"/>
                      </a:cubicBezTo>
                      <a:cubicBezTo>
                        <a:pt x="480" y="1713"/>
                        <a:pt x="548" y="1781"/>
                        <a:pt x="640" y="1827"/>
                      </a:cubicBezTo>
                      <a:cubicBezTo>
                        <a:pt x="731" y="1895"/>
                        <a:pt x="822" y="1941"/>
                        <a:pt x="914" y="1987"/>
                      </a:cubicBezTo>
                      <a:cubicBezTo>
                        <a:pt x="943" y="1998"/>
                        <a:pt x="976" y="2004"/>
                        <a:pt x="1009" y="2004"/>
                      </a:cubicBezTo>
                      <a:cubicBezTo>
                        <a:pt x="1106" y="2004"/>
                        <a:pt x="1211" y="1957"/>
                        <a:pt x="1279" y="1872"/>
                      </a:cubicBezTo>
                      <a:cubicBezTo>
                        <a:pt x="1325" y="1804"/>
                        <a:pt x="1347" y="1735"/>
                        <a:pt x="1325" y="1644"/>
                      </a:cubicBezTo>
                      <a:cubicBezTo>
                        <a:pt x="1325" y="1576"/>
                        <a:pt x="1279" y="1484"/>
                        <a:pt x="1210" y="1439"/>
                      </a:cubicBezTo>
                      <a:cubicBezTo>
                        <a:pt x="1119" y="1393"/>
                        <a:pt x="1028" y="1325"/>
                        <a:pt x="937" y="1256"/>
                      </a:cubicBezTo>
                      <a:cubicBezTo>
                        <a:pt x="891" y="1188"/>
                        <a:pt x="822" y="1119"/>
                        <a:pt x="777" y="1051"/>
                      </a:cubicBezTo>
                      <a:cubicBezTo>
                        <a:pt x="754" y="1005"/>
                        <a:pt x="731" y="959"/>
                        <a:pt x="708" y="914"/>
                      </a:cubicBezTo>
                      <a:cubicBezTo>
                        <a:pt x="663" y="708"/>
                        <a:pt x="640" y="503"/>
                        <a:pt x="640" y="275"/>
                      </a:cubicBezTo>
                      <a:cubicBezTo>
                        <a:pt x="640" y="206"/>
                        <a:pt x="571" y="115"/>
                        <a:pt x="503" y="69"/>
                      </a:cubicBezTo>
                      <a:cubicBezTo>
                        <a:pt x="457" y="24"/>
                        <a:pt x="389" y="1"/>
                        <a:pt x="320" y="1"/>
                      </a:cubicBezTo>
                      <a:close/>
                    </a:path>
                  </a:pathLst>
                </a:custGeom>
                <a:solidFill>
                  <a:srgbClr val="FFFFFF">
                    <a:alpha val="5313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sp>
          <p:nvSpPr>
            <p:cNvPr id="2222" name="Google Shape;2222;p24"/>
            <p:cNvSpPr/>
            <p:nvPr/>
          </p:nvSpPr>
          <p:spPr>
            <a:xfrm>
              <a:off x="3822017" y="892967"/>
              <a:ext cx="68521" cy="96903"/>
            </a:xfrm>
            <a:custGeom>
              <a:avLst/>
              <a:gdLst/>
              <a:ahLst/>
              <a:cxnLst/>
              <a:rect l="l" t="t" r="r" b="b"/>
              <a:pathLst>
                <a:path w="2535" h="3585" extrusionOk="0">
                  <a:moveTo>
                    <a:pt x="2398" y="1"/>
                  </a:moveTo>
                  <a:lnTo>
                    <a:pt x="1804" y="434"/>
                  </a:lnTo>
                  <a:cubicBezTo>
                    <a:pt x="1485" y="663"/>
                    <a:pt x="937" y="891"/>
                    <a:pt x="594" y="937"/>
                  </a:cubicBezTo>
                  <a:lnTo>
                    <a:pt x="1" y="982"/>
                  </a:lnTo>
                  <a:lnTo>
                    <a:pt x="206" y="1553"/>
                  </a:lnTo>
                  <a:cubicBezTo>
                    <a:pt x="321" y="1872"/>
                    <a:pt x="366" y="2466"/>
                    <a:pt x="275" y="2854"/>
                  </a:cubicBezTo>
                  <a:lnTo>
                    <a:pt x="138" y="3584"/>
                  </a:lnTo>
                  <a:lnTo>
                    <a:pt x="731" y="3128"/>
                  </a:lnTo>
                  <a:cubicBezTo>
                    <a:pt x="1051" y="2900"/>
                    <a:pt x="1599" y="2671"/>
                    <a:pt x="1918" y="2649"/>
                  </a:cubicBezTo>
                  <a:lnTo>
                    <a:pt x="2535" y="2580"/>
                  </a:lnTo>
                  <a:lnTo>
                    <a:pt x="2329" y="2009"/>
                  </a:lnTo>
                  <a:cubicBezTo>
                    <a:pt x="2215" y="1690"/>
                    <a:pt x="2169" y="1119"/>
                    <a:pt x="2261" y="708"/>
                  </a:cubicBezTo>
                  <a:lnTo>
                    <a:pt x="2398"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23" name="Google Shape;2223;p24"/>
            <p:cNvSpPr/>
            <p:nvPr/>
          </p:nvSpPr>
          <p:spPr>
            <a:xfrm>
              <a:off x="4548779" y="1207567"/>
              <a:ext cx="68521" cy="96903"/>
            </a:xfrm>
            <a:custGeom>
              <a:avLst/>
              <a:gdLst/>
              <a:ahLst/>
              <a:cxnLst/>
              <a:rect l="l" t="t" r="r" b="b"/>
              <a:pathLst>
                <a:path w="2535" h="3585" extrusionOk="0">
                  <a:moveTo>
                    <a:pt x="2398" y="1"/>
                  </a:moveTo>
                  <a:lnTo>
                    <a:pt x="1804" y="434"/>
                  </a:lnTo>
                  <a:cubicBezTo>
                    <a:pt x="1485" y="663"/>
                    <a:pt x="937" y="891"/>
                    <a:pt x="594" y="937"/>
                  </a:cubicBezTo>
                  <a:lnTo>
                    <a:pt x="1" y="982"/>
                  </a:lnTo>
                  <a:lnTo>
                    <a:pt x="206" y="1553"/>
                  </a:lnTo>
                  <a:cubicBezTo>
                    <a:pt x="321" y="1872"/>
                    <a:pt x="366" y="2466"/>
                    <a:pt x="275" y="2854"/>
                  </a:cubicBezTo>
                  <a:lnTo>
                    <a:pt x="138" y="3584"/>
                  </a:lnTo>
                  <a:lnTo>
                    <a:pt x="731" y="3128"/>
                  </a:lnTo>
                  <a:cubicBezTo>
                    <a:pt x="1051" y="2900"/>
                    <a:pt x="1599" y="2671"/>
                    <a:pt x="1918" y="2649"/>
                  </a:cubicBezTo>
                  <a:lnTo>
                    <a:pt x="2535" y="2580"/>
                  </a:lnTo>
                  <a:lnTo>
                    <a:pt x="2329" y="2009"/>
                  </a:lnTo>
                  <a:cubicBezTo>
                    <a:pt x="2215" y="1690"/>
                    <a:pt x="2169" y="1119"/>
                    <a:pt x="2261" y="708"/>
                  </a:cubicBezTo>
                  <a:lnTo>
                    <a:pt x="2398"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24" name="Google Shape;2224;p24"/>
            <p:cNvSpPr/>
            <p:nvPr/>
          </p:nvSpPr>
          <p:spPr>
            <a:xfrm>
              <a:off x="1248022" y="44813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2225" name="Google Shape;2225;p24"/>
            <p:cNvGrpSpPr/>
            <p:nvPr/>
          </p:nvGrpSpPr>
          <p:grpSpPr>
            <a:xfrm>
              <a:off x="2266618" y="2138670"/>
              <a:ext cx="338118" cy="385232"/>
              <a:chOff x="8822856" y="2734170"/>
              <a:chExt cx="338118" cy="385232"/>
            </a:xfrm>
          </p:grpSpPr>
          <p:sp>
            <p:nvSpPr>
              <p:cNvPr id="2226" name="Google Shape;2226;p24"/>
              <p:cNvSpPr/>
              <p:nvPr/>
            </p:nvSpPr>
            <p:spPr>
              <a:xfrm>
                <a:off x="8980792" y="3062395"/>
                <a:ext cx="63575" cy="51222"/>
              </a:xfrm>
              <a:custGeom>
                <a:avLst/>
                <a:gdLst/>
                <a:ahLst/>
                <a:cxnLst/>
                <a:rect l="l" t="t" r="r" b="b"/>
                <a:pathLst>
                  <a:path w="2352" h="1895" extrusionOk="0">
                    <a:moveTo>
                      <a:pt x="1553" y="0"/>
                    </a:moveTo>
                    <a:cubicBezTo>
                      <a:pt x="1461" y="0"/>
                      <a:pt x="1370" y="23"/>
                      <a:pt x="1279" y="46"/>
                    </a:cubicBezTo>
                    <a:cubicBezTo>
                      <a:pt x="1210" y="46"/>
                      <a:pt x="1142" y="69"/>
                      <a:pt x="1073" y="69"/>
                    </a:cubicBezTo>
                    <a:cubicBezTo>
                      <a:pt x="959" y="92"/>
                      <a:pt x="868" y="137"/>
                      <a:pt x="776" y="183"/>
                    </a:cubicBezTo>
                    <a:cubicBezTo>
                      <a:pt x="617" y="251"/>
                      <a:pt x="457" y="366"/>
                      <a:pt x="320" y="480"/>
                    </a:cubicBezTo>
                    <a:cubicBezTo>
                      <a:pt x="183" y="617"/>
                      <a:pt x="92" y="776"/>
                      <a:pt x="23" y="936"/>
                    </a:cubicBezTo>
                    <a:cubicBezTo>
                      <a:pt x="0" y="1005"/>
                      <a:pt x="0" y="1096"/>
                      <a:pt x="0" y="1187"/>
                    </a:cubicBezTo>
                    <a:cubicBezTo>
                      <a:pt x="0" y="1233"/>
                      <a:pt x="0" y="1301"/>
                      <a:pt x="23" y="1347"/>
                    </a:cubicBezTo>
                    <a:cubicBezTo>
                      <a:pt x="23" y="1370"/>
                      <a:pt x="46" y="1415"/>
                      <a:pt x="69" y="1461"/>
                    </a:cubicBezTo>
                    <a:cubicBezTo>
                      <a:pt x="92" y="1484"/>
                      <a:pt x="115" y="1530"/>
                      <a:pt x="137" y="1552"/>
                    </a:cubicBezTo>
                    <a:cubicBezTo>
                      <a:pt x="229" y="1644"/>
                      <a:pt x="320" y="1712"/>
                      <a:pt x="434" y="1735"/>
                    </a:cubicBezTo>
                    <a:cubicBezTo>
                      <a:pt x="434" y="1758"/>
                      <a:pt x="457" y="1758"/>
                      <a:pt x="480" y="1758"/>
                    </a:cubicBezTo>
                    <a:cubicBezTo>
                      <a:pt x="662" y="1849"/>
                      <a:pt x="868" y="1872"/>
                      <a:pt x="1050" y="1895"/>
                    </a:cubicBezTo>
                    <a:cubicBezTo>
                      <a:pt x="1233" y="1895"/>
                      <a:pt x="1438" y="1872"/>
                      <a:pt x="1598" y="1781"/>
                    </a:cubicBezTo>
                    <a:cubicBezTo>
                      <a:pt x="1735" y="1712"/>
                      <a:pt x="1895" y="1598"/>
                      <a:pt x="1986" y="1484"/>
                    </a:cubicBezTo>
                    <a:cubicBezTo>
                      <a:pt x="2123" y="1347"/>
                      <a:pt x="2214" y="1164"/>
                      <a:pt x="2283" y="982"/>
                    </a:cubicBezTo>
                    <a:cubicBezTo>
                      <a:pt x="2329" y="868"/>
                      <a:pt x="2351" y="708"/>
                      <a:pt x="2329" y="594"/>
                    </a:cubicBezTo>
                    <a:cubicBezTo>
                      <a:pt x="2306" y="434"/>
                      <a:pt x="2237" y="274"/>
                      <a:pt x="2077" y="183"/>
                    </a:cubicBezTo>
                    <a:cubicBezTo>
                      <a:pt x="2032" y="137"/>
                      <a:pt x="1963" y="92"/>
                      <a:pt x="1895" y="69"/>
                    </a:cubicBezTo>
                    <a:cubicBezTo>
                      <a:pt x="1804" y="23"/>
                      <a:pt x="1712" y="23"/>
                      <a:pt x="1621" y="23"/>
                    </a:cubicBezTo>
                    <a:cubicBezTo>
                      <a:pt x="1598" y="0"/>
                      <a:pt x="1575" y="0"/>
                      <a:pt x="1553"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27" name="Google Shape;2227;p24"/>
              <p:cNvSpPr/>
              <p:nvPr/>
            </p:nvSpPr>
            <p:spPr>
              <a:xfrm>
                <a:off x="9076424" y="2914947"/>
                <a:ext cx="76522" cy="75279"/>
              </a:xfrm>
              <a:custGeom>
                <a:avLst/>
                <a:gdLst/>
                <a:ahLst/>
                <a:cxnLst/>
                <a:rect l="l" t="t" r="r" b="b"/>
                <a:pathLst>
                  <a:path w="2831" h="2785" extrusionOk="0">
                    <a:moveTo>
                      <a:pt x="1142" y="0"/>
                    </a:moveTo>
                    <a:cubicBezTo>
                      <a:pt x="936" y="0"/>
                      <a:pt x="731" y="69"/>
                      <a:pt x="571" y="160"/>
                    </a:cubicBezTo>
                    <a:cubicBezTo>
                      <a:pt x="480" y="206"/>
                      <a:pt x="411" y="274"/>
                      <a:pt x="343" y="342"/>
                    </a:cubicBezTo>
                    <a:cubicBezTo>
                      <a:pt x="251" y="457"/>
                      <a:pt x="183" y="571"/>
                      <a:pt x="137" y="685"/>
                    </a:cubicBezTo>
                    <a:cubicBezTo>
                      <a:pt x="69" y="845"/>
                      <a:pt x="23" y="982"/>
                      <a:pt x="0" y="1164"/>
                    </a:cubicBezTo>
                    <a:cubicBezTo>
                      <a:pt x="0" y="1233"/>
                      <a:pt x="0" y="1301"/>
                      <a:pt x="23" y="1370"/>
                    </a:cubicBezTo>
                    <a:cubicBezTo>
                      <a:pt x="23" y="1415"/>
                      <a:pt x="23" y="1438"/>
                      <a:pt x="23" y="1461"/>
                    </a:cubicBezTo>
                    <a:cubicBezTo>
                      <a:pt x="0" y="1507"/>
                      <a:pt x="23" y="1575"/>
                      <a:pt x="23" y="1621"/>
                    </a:cubicBezTo>
                    <a:cubicBezTo>
                      <a:pt x="46" y="1666"/>
                      <a:pt x="46" y="1712"/>
                      <a:pt x="69" y="1758"/>
                    </a:cubicBezTo>
                    <a:cubicBezTo>
                      <a:pt x="92" y="1849"/>
                      <a:pt x="114" y="1917"/>
                      <a:pt x="160" y="2009"/>
                    </a:cubicBezTo>
                    <a:cubicBezTo>
                      <a:pt x="229" y="2077"/>
                      <a:pt x="274" y="2168"/>
                      <a:pt x="343" y="2237"/>
                    </a:cubicBezTo>
                    <a:cubicBezTo>
                      <a:pt x="411" y="2305"/>
                      <a:pt x="480" y="2351"/>
                      <a:pt x="548" y="2420"/>
                    </a:cubicBezTo>
                    <a:cubicBezTo>
                      <a:pt x="617" y="2465"/>
                      <a:pt x="685" y="2511"/>
                      <a:pt x="754" y="2557"/>
                    </a:cubicBezTo>
                    <a:cubicBezTo>
                      <a:pt x="913" y="2648"/>
                      <a:pt x="1096" y="2716"/>
                      <a:pt x="1279" y="2762"/>
                    </a:cubicBezTo>
                    <a:cubicBezTo>
                      <a:pt x="1370" y="2785"/>
                      <a:pt x="1484" y="2785"/>
                      <a:pt x="1598" y="2785"/>
                    </a:cubicBezTo>
                    <a:cubicBezTo>
                      <a:pt x="1735" y="2785"/>
                      <a:pt x="1872" y="2762"/>
                      <a:pt x="2009" y="2693"/>
                    </a:cubicBezTo>
                    <a:cubicBezTo>
                      <a:pt x="2100" y="2671"/>
                      <a:pt x="2192" y="2625"/>
                      <a:pt x="2260" y="2557"/>
                    </a:cubicBezTo>
                    <a:cubicBezTo>
                      <a:pt x="2328" y="2511"/>
                      <a:pt x="2397" y="2465"/>
                      <a:pt x="2465" y="2397"/>
                    </a:cubicBezTo>
                    <a:cubicBezTo>
                      <a:pt x="2511" y="2351"/>
                      <a:pt x="2580" y="2260"/>
                      <a:pt x="2625" y="2168"/>
                    </a:cubicBezTo>
                    <a:cubicBezTo>
                      <a:pt x="2762" y="1917"/>
                      <a:pt x="2831" y="1643"/>
                      <a:pt x="2831" y="1347"/>
                    </a:cubicBezTo>
                    <a:cubicBezTo>
                      <a:pt x="2808" y="1164"/>
                      <a:pt x="2762" y="1004"/>
                      <a:pt x="2694" y="845"/>
                    </a:cubicBezTo>
                    <a:cubicBezTo>
                      <a:pt x="2602" y="708"/>
                      <a:pt x="2534" y="594"/>
                      <a:pt x="2420" y="479"/>
                    </a:cubicBezTo>
                    <a:cubicBezTo>
                      <a:pt x="2260" y="320"/>
                      <a:pt x="2032" y="206"/>
                      <a:pt x="1804" y="137"/>
                    </a:cubicBezTo>
                    <a:cubicBezTo>
                      <a:pt x="1598" y="46"/>
                      <a:pt x="1393" y="0"/>
                      <a:pt x="1164"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28" name="Google Shape;2228;p24"/>
              <p:cNvSpPr/>
              <p:nvPr/>
            </p:nvSpPr>
            <p:spPr>
              <a:xfrm>
                <a:off x="8828397" y="2738495"/>
                <a:ext cx="181425" cy="231377"/>
              </a:xfrm>
              <a:custGeom>
                <a:avLst/>
                <a:gdLst/>
                <a:ahLst/>
                <a:cxnLst/>
                <a:rect l="l" t="t" r="r" b="b"/>
                <a:pathLst>
                  <a:path w="6712" h="8560" extrusionOk="0">
                    <a:moveTo>
                      <a:pt x="2854" y="0"/>
                    </a:moveTo>
                    <a:cubicBezTo>
                      <a:pt x="2831" y="23"/>
                      <a:pt x="2785" y="23"/>
                      <a:pt x="2740" y="23"/>
                    </a:cubicBezTo>
                    <a:cubicBezTo>
                      <a:pt x="2671" y="46"/>
                      <a:pt x="2603" y="69"/>
                      <a:pt x="2534" y="91"/>
                    </a:cubicBezTo>
                    <a:cubicBezTo>
                      <a:pt x="2466" y="91"/>
                      <a:pt x="2397" y="114"/>
                      <a:pt x="2329" y="137"/>
                    </a:cubicBezTo>
                    <a:lnTo>
                      <a:pt x="2192" y="160"/>
                    </a:lnTo>
                    <a:cubicBezTo>
                      <a:pt x="2123" y="183"/>
                      <a:pt x="2032" y="183"/>
                      <a:pt x="1964" y="205"/>
                    </a:cubicBezTo>
                    <a:cubicBezTo>
                      <a:pt x="1872" y="228"/>
                      <a:pt x="1781" y="274"/>
                      <a:pt x="1712" y="297"/>
                    </a:cubicBezTo>
                    <a:cubicBezTo>
                      <a:pt x="1644" y="342"/>
                      <a:pt x="1575" y="388"/>
                      <a:pt x="1530" y="457"/>
                    </a:cubicBezTo>
                    <a:cubicBezTo>
                      <a:pt x="1484" y="479"/>
                      <a:pt x="1461" y="525"/>
                      <a:pt x="1439" y="594"/>
                    </a:cubicBezTo>
                    <a:cubicBezTo>
                      <a:pt x="1416" y="616"/>
                      <a:pt x="1393" y="639"/>
                      <a:pt x="1370" y="662"/>
                    </a:cubicBezTo>
                    <a:cubicBezTo>
                      <a:pt x="1233" y="799"/>
                      <a:pt x="1119" y="913"/>
                      <a:pt x="1028" y="1027"/>
                    </a:cubicBezTo>
                    <a:lnTo>
                      <a:pt x="982" y="1096"/>
                    </a:lnTo>
                    <a:cubicBezTo>
                      <a:pt x="891" y="1187"/>
                      <a:pt x="822" y="1301"/>
                      <a:pt x="731" y="1392"/>
                    </a:cubicBezTo>
                    <a:cubicBezTo>
                      <a:pt x="662" y="1461"/>
                      <a:pt x="617" y="1507"/>
                      <a:pt x="571" y="1575"/>
                    </a:cubicBezTo>
                    <a:cubicBezTo>
                      <a:pt x="526" y="1643"/>
                      <a:pt x="480" y="1712"/>
                      <a:pt x="434" y="1780"/>
                    </a:cubicBezTo>
                    <a:cubicBezTo>
                      <a:pt x="366" y="1917"/>
                      <a:pt x="297" y="2054"/>
                      <a:pt x="229" y="2237"/>
                    </a:cubicBezTo>
                    <a:cubicBezTo>
                      <a:pt x="183" y="2374"/>
                      <a:pt x="137" y="2534"/>
                      <a:pt x="115" y="2671"/>
                    </a:cubicBezTo>
                    <a:cubicBezTo>
                      <a:pt x="69" y="2967"/>
                      <a:pt x="46" y="3264"/>
                      <a:pt x="23" y="3561"/>
                    </a:cubicBezTo>
                    <a:lnTo>
                      <a:pt x="23" y="3606"/>
                    </a:lnTo>
                    <a:cubicBezTo>
                      <a:pt x="1" y="3949"/>
                      <a:pt x="69" y="4291"/>
                      <a:pt x="115" y="4565"/>
                    </a:cubicBezTo>
                    <a:cubicBezTo>
                      <a:pt x="183" y="4862"/>
                      <a:pt x="252" y="5159"/>
                      <a:pt x="320" y="5455"/>
                    </a:cubicBezTo>
                    <a:cubicBezTo>
                      <a:pt x="366" y="5592"/>
                      <a:pt x="411" y="5706"/>
                      <a:pt x="480" y="5866"/>
                    </a:cubicBezTo>
                    <a:cubicBezTo>
                      <a:pt x="526" y="6003"/>
                      <a:pt x="594" y="6163"/>
                      <a:pt x="662" y="6300"/>
                    </a:cubicBezTo>
                    <a:cubicBezTo>
                      <a:pt x="731" y="6414"/>
                      <a:pt x="799" y="6528"/>
                      <a:pt x="868" y="6619"/>
                    </a:cubicBezTo>
                    <a:lnTo>
                      <a:pt x="891" y="6665"/>
                    </a:lnTo>
                    <a:cubicBezTo>
                      <a:pt x="982" y="6802"/>
                      <a:pt x="1096" y="6939"/>
                      <a:pt x="1233" y="7076"/>
                    </a:cubicBezTo>
                    <a:lnTo>
                      <a:pt x="1279" y="7144"/>
                    </a:lnTo>
                    <a:cubicBezTo>
                      <a:pt x="1439" y="7327"/>
                      <a:pt x="1598" y="7510"/>
                      <a:pt x="1804" y="7669"/>
                    </a:cubicBezTo>
                    <a:cubicBezTo>
                      <a:pt x="1827" y="7715"/>
                      <a:pt x="1849" y="7783"/>
                      <a:pt x="1895" y="7829"/>
                    </a:cubicBezTo>
                    <a:cubicBezTo>
                      <a:pt x="1941" y="7898"/>
                      <a:pt x="1986" y="7943"/>
                      <a:pt x="2055" y="7989"/>
                    </a:cubicBezTo>
                    <a:cubicBezTo>
                      <a:pt x="2123" y="8057"/>
                      <a:pt x="2215" y="8103"/>
                      <a:pt x="2306" y="8171"/>
                    </a:cubicBezTo>
                    <a:cubicBezTo>
                      <a:pt x="2443" y="8240"/>
                      <a:pt x="2580" y="8308"/>
                      <a:pt x="2717" y="8377"/>
                    </a:cubicBezTo>
                    <a:cubicBezTo>
                      <a:pt x="2785" y="8400"/>
                      <a:pt x="2877" y="8423"/>
                      <a:pt x="2945" y="8468"/>
                    </a:cubicBezTo>
                    <a:cubicBezTo>
                      <a:pt x="3013" y="8491"/>
                      <a:pt x="3082" y="8491"/>
                      <a:pt x="3173" y="8514"/>
                    </a:cubicBezTo>
                    <a:cubicBezTo>
                      <a:pt x="3310" y="8537"/>
                      <a:pt x="3447" y="8537"/>
                      <a:pt x="3607" y="8537"/>
                    </a:cubicBezTo>
                    <a:lnTo>
                      <a:pt x="3653" y="8537"/>
                    </a:lnTo>
                    <a:lnTo>
                      <a:pt x="3698" y="8560"/>
                    </a:lnTo>
                    <a:cubicBezTo>
                      <a:pt x="3858" y="8560"/>
                      <a:pt x="4018" y="8537"/>
                      <a:pt x="4155" y="8514"/>
                    </a:cubicBezTo>
                    <a:cubicBezTo>
                      <a:pt x="4269" y="8491"/>
                      <a:pt x="4406" y="8445"/>
                      <a:pt x="4566" y="8400"/>
                    </a:cubicBezTo>
                    <a:cubicBezTo>
                      <a:pt x="4703" y="8331"/>
                      <a:pt x="4840" y="8286"/>
                      <a:pt x="4976" y="8240"/>
                    </a:cubicBezTo>
                    <a:cubicBezTo>
                      <a:pt x="5091" y="8194"/>
                      <a:pt x="5159" y="8149"/>
                      <a:pt x="5250" y="8103"/>
                    </a:cubicBezTo>
                    <a:cubicBezTo>
                      <a:pt x="5387" y="8012"/>
                      <a:pt x="5501" y="7898"/>
                      <a:pt x="5593" y="7783"/>
                    </a:cubicBezTo>
                    <a:cubicBezTo>
                      <a:pt x="5707" y="7692"/>
                      <a:pt x="5798" y="7555"/>
                      <a:pt x="5889" y="7373"/>
                    </a:cubicBezTo>
                    <a:cubicBezTo>
                      <a:pt x="5958" y="7281"/>
                      <a:pt x="6004" y="7167"/>
                      <a:pt x="6049" y="7076"/>
                    </a:cubicBezTo>
                    <a:lnTo>
                      <a:pt x="6072" y="6985"/>
                    </a:lnTo>
                    <a:cubicBezTo>
                      <a:pt x="6141" y="6848"/>
                      <a:pt x="6186" y="6711"/>
                      <a:pt x="6255" y="6574"/>
                    </a:cubicBezTo>
                    <a:lnTo>
                      <a:pt x="6300" y="6437"/>
                    </a:lnTo>
                    <a:cubicBezTo>
                      <a:pt x="6392" y="6437"/>
                      <a:pt x="6460" y="6368"/>
                      <a:pt x="6483" y="6300"/>
                    </a:cubicBezTo>
                    <a:cubicBezTo>
                      <a:pt x="6506" y="6277"/>
                      <a:pt x="6529" y="6231"/>
                      <a:pt x="6529" y="6186"/>
                    </a:cubicBezTo>
                    <a:cubicBezTo>
                      <a:pt x="6529" y="6163"/>
                      <a:pt x="6529" y="6117"/>
                      <a:pt x="6551" y="6094"/>
                    </a:cubicBezTo>
                    <a:lnTo>
                      <a:pt x="6551" y="6072"/>
                    </a:lnTo>
                    <a:lnTo>
                      <a:pt x="6574" y="5935"/>
                    </a:lnTo>
                    <a:cubicBezTo>
                      <a:pt x="6597" y="5798"/>
                      <a:pt x="6620" y="5661"/>
                      <a:pt x="6620" y="5524"/>
                    </a:cubicBezTo>
                    <a:cubicBezTo>
                      <a:pt x="6666" y="5181"/>
                      <a:pt x="6711" y="4816"/>
                      <a:pt x="6620" y="4451"/>
                    </a:cubicBezTo>
                    <a:cubicBezTo>
                      <a:pt x="6620" y="4428"/>
                      <a:pt x="6597" y="4383"/>
                      <a:pt x="6574" y="4360"/>
                    </a:cubicBezTo>
                    <a:lnTo>
                      <a:pt x="6574" y="4291"/>
                    </a:lnTo>
                    <a:lnTo>
                      <a:pt x="6574" y="4246"/>
                    </a:lnTo>
                    <a:cubicBezTo>
                      <a:pt x="6574" y="4109"/>
                      <a:pt x="6551" y="3949"/>
                      <a:pt x="6529" y="3789"/>
                    </a:cubicBezTo>
                    <a:lnTo>
                      <a:pt x="6529" y="3766"/>
                    </a:lnTo>
                    <a:cubicBezTo>
                      <a:pt x="6506" y="3584"/>
                      <a:pt x="6460" y="3424"/>
                      <a:pt x="6437" y="3264"/>
                    </a:cubicBezTo>
                    <a:cubicBezTo>
                      <a:pt x="6392" y="3150"/>
                      <a:pt x="6346" y="3013"/>
                      <a:pt x="6300" y="2899"/>
                    </a:cubicBezTo>
                    <a:lnTo>
                      <a:pt x="6277" y="2853"/>
                    </a:lnTo>
                    <a:cubicBezTo>
                      <a:pt x="6209" y="2716"/>
                      <a:pt x="6163" y="2579"/>
                      <a:pt x="6095" y="2465"/>
                    </a:cubicBezTo>
                    <a:cubicBezTo>
                      <a:pt x="6049" y="2420"/>
                      <a:pt x="6026" y="2351"/>
                      <a:pt x="6004" y="2305"/>
                    </a:cubicBezTo>
                    <a:cubicBezTo>
                      <a:pt x="5958" y="2237"/>
                      <a:pt x="5935" y="2191"/>
                      <a:pt x="5912" y="2146"/>
                    </a:cubicBezTo>
                    <a:cubicBezTo>
                      <a:pt x="5844" y="2032"/>
                      <a:pt x="5753" y="1917"/>
                      <a:pt x="5684" y="1826"/>
                    </a:cubicBezTo>
                    <a:lnTo>
                      <a:pt x="5638" y="1758"/>
                    </a:lnTo>
                    <a:cubicBezTo>
                      <a:pt x="5593" y="1712"/>
                      <a:pt x="5547" y="1666"/>
                      <a:pt x="5524" y="1598"/>
                    </a:cubicBezTo>
                    <a:cubicBezTo>
                      <a:pt x="5479" y="1529"/>
                      <a:pt x="5410" y="1461"/>
                      <a:pt x="5364" y="1415"/>
                    </a:cubicBezTo>
                    <a:cubicBezTo>
                      <a:pt x="5250" y="1255"/>
                      <a:pt x="5136" y="1118"/>
                      <a:pt x="5022" y="982"/>
                    </a:cubicBezTo>
                    <a:lnTo>
                      <a:pt x="4976" y="936"/>
                    </a:lnTo>
                    <a:cubicBezTo>
                      <a:pt x="4885" y="822"/>
                      <a:pt x="4794" y="708"/>
                      <a:pt x="4680" y="639"/>
                    </a:cubicBezTo>
                    <a:cubicBezTo>
                      <a:pt x="4566" y="525"/>
                      <a:pt x="4429" y="434"/>
                      <a:pt x="4246" y="342"/>
                    </a:cubicBezTo>
                    <a:cubicBezTo>
                      <a:pt x="3972" y="228"/>
                      <a:pt x="3653" y="114"/>
                      <a:pt x="3310" y="23"/>
                    </a:cubicBezTo>
                    <a:cubicBezTo>
                      <a:pt x="3242" y="0"/>
                      <a:pt x="3150" y="0"/>
                      <a:pt x="3059"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29" name="Google Shape;2229;p24"/>
              <p:cNvSpPr/>
              <p:nvPr/>
            </p:nvSpPr>
            <p:spPr>
              <a:xfrm>
                <a:off x="8856157" y="2768714"/>
                <a:ext cx="51249" cy="156774"/>
              </a:xfrm>
              <a:custGeom>
                <a:avLst/>
                <a:gdLst/>
                <a:ahLst/>
                <a:cxnLst/>
                <a:rect l="l" t="t" r="r" b="b"/>
                <a:pathLst>
                  <a:path w="1896" h="5800" extrusionOk="0">
                    <a:moveTo>
                      <a:pt x="1210" y="0"/>
                    </a:moveTo>
                    <a:cubicBezTo>
                      <a:pt x="1096" y="46"/>
                      <a:pt x="1005" y="115"/>
                      <a:pt x="937" y="229"/>
                    </a:cubicBezTo>
                    <a:cubicBezTo>
                      <a:pt x="800" y="411"/>
                      <a:pt x="685" y="571"/>
                      <a:pt x="594" y="777"/>
                    </a:cubicBezTo>
                    <a:cubicBezTo>
                      <a:pt x="480" y="982"/>
                      <a:pt x="389" y="1187"/>
                      <a:pt x="320" y="1416"/>
                    </a:cubicBezTo>
                    <a:cubicBezTo>
                      <a:pt x="229" y="1621"/>
                      <a:pt x="160" y="1849"/>
                      <a:pt x="115" y="2055"/>
                    </a:cubicBezTo>
                    <a:cubicBezTo>
                      <a:pt x="69" y="2306"/>
                      <a:pt x="46" y="2534"/>
                      <a:pt x="24" y="2785"/>
                    </a:cubicBezTo>
                    <a:cubicBezTo>
                      <a:pt x="1" y="2991"/>
                      <a:pt x="1" y="3196"/>
                      <a:pt x="1" y="3401"/>
                    </a:cubicBezTo>
                    <a:cubicBezTo>
                      <a:pt x="24" y="3653"/>
                      <a:pt x="46" y="3926"/>
                      <a:pt x="115" y="4178"/>
                    </a:cubicBezTo>
                    <a:cubicBezTo>
                      <a:pt x="183" y="4383"/>
                      <a:pt x="252" y="4588"/>
                      <a:pt x="320" y="4771"/>
                    </a:cubicBezTo>
                    <a:cubicBezTo>
                      <a:pt x="343" y="4885"/>
                      <a:pt x="389" y="4976"/>
                      <a:pt x="412" y="5091"/>
                    </a:cubicBezTo>
                    <a:cubicBezTo>
                      <a:pt x="480" y="5250"/>
                      <a:pt x="548" y="5364"/>
                      <a:pt x="640" y="5501"/>
                    </a:cubicBezTo>
                    <a:cubicBezTo>
                      <a:pt x="731" y="5638"/>
                      <a:pt x="845" y="5730"/>
                      <a:pt x="1005" y="5775"/>
                    </a:cubicBezTo>
                    <a:cubicBezTo>
                      <a:pt x="1062" y="5791"/>
                      <a:pt x="1118" y="5799"/>
                      <a:pt x="1175" y="5799"/>
                    </a:cubicBezTo>
                    <a:cubicBezTo>
                      <a:pt x="1278" y="5799"/>
                      <a:pt x="1381" y="5774"/>
                      <a:pt x="1484" y="5730"/>
                    </a:cubicBezTo>
                    <a:cubicBezTo>
                      <a:pt x="1621" y="5638"/>
                      <a:pt x="1713" y="5501"/>
                      <a:pt x="1758" y="5364"/>
                    </a:cubicBezTo>
                    <a:cubicBezTo>
                      <a:pt x="1804" y="5205"/>
                      <a:pt x="1781" y="5091"/>
                      <a:pt x="1713" y="4954"/>
                    </a:cubicBezTo>
                    <a:lnTo>
                      <a:pt x="1713" y="4954"/>
                    </a:lnTo>
                    <a:cubicBezTo>
                      <a:pt x="1735" y="4976"/>
                      <a:pt x="1735" y="4976"/>
                      <a:pt x="1735" y="4976"/>
                    </a:cubicBezTo>
                    <a:cubicBezTo>
                      <a:pt x="1621" y="4725"/>
                      <a:pt x="1530" y="4429"/>
                      <a:pt x="1439" y="4155"/>
                    </a:cubicBezTo>
                    <a:cubicBezTo>
                      <a:pt x="1325" y="3881"/>
                      <a:pt x="1233" y="3584"/>
                      <a:pt x="1188" y="3310"/>
                    </a:cubicBezTo>
                    <a:cubicBezTo>
                      <a:pt x="1142" y="2899"/>
                      <a:pt x="1142" y="2511"/>
                      <a:pt x="1188" y="2123"/>
                    </a:cubicBezTo>
                    <a:cubicBezTo>
                      <a:pt x="1233" y="1827"/>
                      <a:pt x="1302" y="1553"/>
                      <a:pt x="1393" y="1279"/>
                    </a:cubicBezTo>
                    <a:cubicBezTo>
                      <a:pt x="1484" y="1073"/>
                      <a:pt x="1598" y="891"/>
                      <a:pt x="1735" y="685"/>
                    </a:cubicBezTo>
                    <a:cubicBezTo>
                      <a:pt x="1895" y="480"/>
                      <a:pt x="1781" y="183"/>
                      <a:pt x="1576" y="46"/>
                    </a:cubicBezTo>
                    <a:cubicBezTo>
                      <a:pt x="1507" y="23"/>
                      <a:pt x="1416" y="0"/>
                      <a:pt x="1325" y="0"/>
                    </a:cubicBezTo>
                    <a:close/>
                  </a:path>
                </a:pathLst>
              </a:custGeom>
              <a:solidFill>
                <a:srgbClr val="FFFFFF">
                  <a:alpha val="2411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30" name="Google Shape;2230;p24"/>
              <p:cNvSpPr/>
              <p:nvPr/>
            </p:nvSpPr>
            <p:spPr>
              <a:xfrm>
                <a:off x="9097400" y="2929732"/>
                <a:ext cx="24084" cy="41167"/>
              </a:xfrm>
              <a:custGeom>
                <a:avLst/>
                <a:gdLst/>
                <a:ahLst/>
                <a:cxnLst/>
                <a:rect l="l" t="t" r="r" b="b"/>
                <a:pathLst>
                  <a:path w="891" h="1523" extrusionOk="0">
                    <a:moveTo>
                      <a:pt x="503" y="1"/>
                    </a:moveTo>
                    <a:cubicBezTo>
                      <a:pt x="343" y="1"/>
                      <a:pt x="206" y="115"/>
                      <a:pt x="160" y="275"/>
                    </a:cubicBezTo>
                    <a:cubicBezTo>
                      <a:pt x="114" y="366"/>
                      <a:pt x="92" y="480"/>
                      <a:pt x="69" y="572"/>
                    </a:cubicBezTo>
                    <a:cubicBezTo>
                      <a:pt x="23" y="686"/>
                      <a:pt x="23" y="777"/>
                      <a:pt x="0" y="868"/>
                    </a:cubicBezTo>
                    <a:cubicBezTo>
                      <a:pt x="0" y="1005"/>
                      <a:pt x="46" y="1142"/>
                      <a:pt x="92" y="1279"/>
                    </a:cubicBezTo>
                    <a:cubicBezTo>
                      <a:pt x="137" y="1370"/>
                      <a:pt x="160" y="1439"/>
                      <a:pt x="251" y="1485"/>
                    </a:cubicBezTo>
                    <a:cubicBezTo>
                      <a:pt x="305" y="1511"/>
                      <a:pt x="358" y="1522"/>
                      <a:pt x="412" y="1522"/>
                    </a:cubicBezTo>
                    <a:cubicBezTo>
                      <a:pt x="450" y="1522"/>
                      <a:pt x="488" y="1517"/>
                      <a:pt x="525" y="1507"/>
                    </a:cubicBezTo>
                    <a:cubicBezTo>
                      <a:pt x="617" y="1485"/>
                      <a:pt x="685" y="1439"/>
                      <a:pt x="731" y="1348"/>
                    </a:cubicBezTo>
                    <a:cubicBezTo>
                      <a:pt x="776" y="1279"/>
                      <a:pt x="799" y="1165"/>
                      <a:pt x="754" y="1096"/>
                    </a:cubicBezTo>
                    <a:cubicBezTo>
                      <a:pt x="731" y="1028"/>
                      <a:pt x="731" y="982"/>
                      <a:pt x="708" y="914"/>
                    </a:cubicBezTo>
                    <a:cubicBezTo>
                      <a:pt x="708" y="914"/>
                      <a:pt x="708" y="891"/>
                      <a:pt x="708" y="891"/>
                    </a:cubicBezTo>
                    <a:cubicBezTo>
                      <a:pt x="731" y="731"/>
                      <a:pt x="776" y="594"/>
                      <a:pt x="822" y="457"/>
                    </a:cubicBezTo>
                    <a:cubicBezTo>
                      <a:pt x="891" y="275"/>
                      <a:pt x="776" y="69"/>
                      <a:pt x="594" y="24"/>
                    </a:cubicBezTo>
                    <a:cubicBezTo>
                      <a:pt x="548" y="24"/>
                      <a:pt x="525" y="1"/>
                      <a:pt x="503" y="1"/>
                    </a:cubicBezTo>
                    <a:close/>
                  </a:path>
                </a:pathLst>
              </a:custGeom>
              <a:solidFill>
                <a:srgbClr val="FFFFFF">
                  <a:alpha val="2411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31" name="Google Shape;2231;p24"/>
              <p:cNvSpPr/>
              <p:nvPr/>
            </p:nvSpPr>
            <p:spPr>
              <a:xfrm>
                <a:off x="8822856" y="2734170"/>
                <a:ext cx="192508" cy="241351"/>
              </a:xfrm>
              <a:custGeom>
                <a:avLst/>
                <a:gdLst/>
                <a:ahLst/>
                <a:cxnLst/>
                <a:rect l="l" t="t" r="r" b="b"/>
                <a:pathLst>
                  <a:path w="7122" h="8929" extrusionOk="0">
                    <a:moveTo>
                      <a:pt x="3057" y="333"/>
                    </a:moveTo>
                    <a:cubicBezTo>
                      <a:pt x="3202" y="333"/>
                      <a:pt x="3347" y="349"/>
                      <a:pt x="3492" y="365"/>
                    </a:cubicBezTo>
                    <a:cubicBezTo>
                      <a:pt x="3743" y="388"/>
                      <a:pt x="3972" y="457"/>
                      <a:pt x="4200" y="548"/>
                    </a:cubicBezTo>
                    <a:cubicBezTo>
                      <a:pt x="4451" y="662"/>
                      <a:pt x="4702" y="822"/>
                      <a:pt x="4930" y="982"/>
                    </a:cubicBezTo>
                    <a:cubicBezTo>
                      <a:pt x="5227" y="1210"/>
                      <a:pt x="5478" y="1484"/>
                      <a:pt x="5706" y="1758"/>
                    </a:cubicBezTo>
                    <a:cubicBezTo>
                      <a:pt x="5958" y="2100"/>
                      <a:pt x="6163" y="2488"/>
                      <a:pt x="6346" y="2876"/>
                    </a:cubicBezTo>
                    <a:lnTo>
                      <a:pt x="6323" y="2831"/>
                    </a:lnTo>
                    <a:lnTo>
                      <a:pt x="6323" y="2831"/>
                    </a:lnTo>
                    <a:cubicBezTo>
                      <a:pt x="6528" y="3310"/>
                      <a:pt x="6665" y="3812"/>
                      <a:pt x="6734" y="4314"/>
                    </a:cubicBezTo>
                    <a:cubicBezTo>
                      <a:pt x="6734" y="4314"/>
                      <a:pt x="6734" y="4291"/>
                      <a:pt x="6734" y="4269"/>
                    </a:cubicBezTo>
                    <a:cubicBezTo>
                      <a:pt x="6779" y="4748"/>
                      <a:pt x="6779" y="5227"/>
                      <a:pt x="6734" y="5684"/>
                    </a:cubicBezTo>
                    <a:cubicBezTo>
                      <a:pt x="6734" y="5684"/>
                      <a:pt x="6734" y="5661"/>
                      <a:pt x="6734" y="5638"/>
                    </a:cubicBezTo>
                    <a:cubicBezTo>
                      <a:pt x="6665" y="6026"/>
                      <a:pt x="6574" y="6414"/>
                      <a:pt x="6437" y="6779"/>
                    </a:cubicBezTo>
                    <a:cubicBezTo>
                      <a:pt x="6414" y="6802"/>
                      <a:pt x="6414" y="6802"/>
                      <a:pt x="6414" y="6825"/>
                    </a:cubicBezTo>
                    <a:cubicBezTo>
                      <a:pt x="6414" y="6802"/>
                      <a:pt x="6414" y="6802"/>
                      <a:pt x="6414" y="6802"/>
                    </a:cubicBezTo>
                    <a:cubicBezTo>
                      <a:pt x="6300" y="7076"/>
                      <a:pt x="6140" y="7327"/>
                      <a:pt x="5958" y="7578"/>
                    </a:cubicBezTo>
                    <a:cubicBezTo>
                      <a:pt x="5821" y="7761"/>
                      <a:pt x="5638" y="7943"/>
                      <a:pt x="5433" y="8103"/>
                    </a:cubicBezTo>
                    <a:cubicBezTo>
                      <a:pt x="5273" y="8217"/>
                      <a:pt x="5090" y="8331"/>
                      <a:pt x="4885" y="8423"/>
                    </a:cubicBezTo>
                    <a:cubicBezTo>
                      <a:pt x="4679" y="8491"/>
                      <a:pt x="4474" y="8560"/>
                      <a:pt x="4268" y="8583"/>
                    </a:cubicBezTo>
                    <a:cubicBezTo>
                      <a:pt x="4154" y="8594"/>
                      <a:pt x="4046" y="8600"/>
                      <a:pt x="3937" y="8600"/>
                    </a:cubicBezTo>
                    <a:cubicBezTo>
                      <a:pt x="3829" y="8600"/>
                      <a:pt x="3721" y="8594"/>
                      <a:pt x="3607" y="8583"/>
                    </a:cubicBezTo>
                    <a:cubicBezTo>
                      <a:pt x="3355" y="8537"/>
                      <a:pt x="3127" y="8468"/>
                      <a:pt x="2899" y="8377"/>
                    </a:cubicBezTo>
                    <a:cubicBezTo>
                      <a:pt x="2625" y="8263"/>
                      <a:pt x="2397" y="8126"/>
                      <a:pt x="2169" y="7943"/>
                    </a:cubicBezTo>
                    <a:cubicBezTo>
                      <a:pt x="1872" y="7715"/>
                      <a:pt x="1621" y="7464"/>
                      <a:pt x="1392" y="7167"/>
                    </a:cubicBezTo>
                    <a:cubicBezTo>
                      <a:pt x="1141" y="6825"/>
                      <a:pt x="913" y="6437"/>
                      <a:pt x="753" y="6049"/>
                    </a:cubicBezTo>
                    <a:cubicBezTo>
                      <a:pt x="594" y="5684"/>
                      <a:pt x="502" y="5319"/>
                      <a:pt x="411" y="4953"/>
                    </a:cubicBezTo>
                    <a:cubicBezTo>
                      <a:pt x="411" y="4953"/>
                      <a:pt x="411" y="4953"/>
                      <a:pt x="411" y="4931"/>
                    </a:cubicBezTo>
                    <a:cubicBezTo>
                      <a:pt x="411" y="4931"/>
                      <a:pt x="411" y="4931"/>
                      <a:pt x="411" y="4908"/>
                    </a:cubicBezTo>
                    <a:cubicBezTo>
                      <a:pt x="388" y="4839"/>
                      <a:pt x="388" y="4748"/>
                      <a:pt x="365" y="4657"/>
                    </a:cubicBezTo>
                    <a:cubicBezTo>
                      <a:pt x="365" y="4588"/>
                      <a:pt x="342" y="4520"/>
                      <a:pt x="342" y="4451"/>
                    </a:cubicBezTo>
                    <a:cubicBezTo>
                      <a:pt x="320" y="4063"/>
                      <a:pt x="320" y="3675"/>
                      <a:pt x="365" y="3287"/>
                    </a:cubicBezTo>
                    <a:cubicBezTo>
                      <a:pt x="434" y="2899"/>
                      <a:pt x="525" y="2511"/>
                      <a:pt x="685" y="2146"/>
                    </a:cubicBezTo>
                    <a:cubicBezTo>
                      <a:pt x="685" y="2146"/>
                      <a:pt x="685" y="2146"/>
                      <a:pt x="685" y="2123"/>
                    </a:cubicBezTo>
                    <a:cubicBezTo>
                      <a:pt x="799" y="1872"/>
                      <a:pt x="936" y="1621"/>
                      <a:pt x="1119" y="1370"/>
                    </a:cubicBezTo>
                    <a:cubicBezTo>
                      <a:pt x="1278" y="1187"/>
                      <a:pt x="1438" y="1005"/>
                      <a:pt x="1644" y="845"/>
                    </a:cubicBezTo>
                    <a:cubicBezTo>
                      <a:pt x="1689" y="822"/>
                      <a:pt x="1712" y="799"/>
                      <a:pt x="1758" y="776"/>
                    </a:cubicBezTo>
                    <a:cubicBezTo>
                      <a:pt x="1758" y="754"/>
                      <a:pt x="1780" y="754"/>
                      <a:pt x="1780" y="754"/>
                    </a:cubicBezTo>
                    <a:lnTo>
                      <a:pt x="1803" y="731"/>
                    </a:lnTo>
                    <a:cubicBezTo>
                      <a:pt x="1940" y="662"/>
                      <a:pt x="2054" y="594"/>
                      <a:pt x="2191" y="525"/>
                    </a:cubicBezTo>
                    <a:cubicBezTo>
                      <a:pt x="2237" y="502"/>
                      <a:pt x="2283" y="502"/>
                      <a:pt x="2305" y="480"/>
                    </a:cubicBezTo>
                    <a:lnTo>
                      <a:pt x="2328" y="480"/>
                    </a:lnTo>
                    <a:cubicBezTo>
                      <a:pt x="2397" y="457"/>
                      <a:pt x="2442" y="434"/>
                      <a:pt x="2511" y="411"/>
                    </a:cubicBezTo>
                    <a:lnTo>
                      <a:pt x="2579" y="411"/>
                    </a:lnTo>
                    <a:cubicBezTo>
                      <a:pt x="2579" y="388"/>
                      <a:pt x="2602" y="388"/>
                      <a:pt x="2602" y="388"/>
                    </a:cubicBezTo>
                    <a:lnTo>
                      <a:pt x="2625" y="388"/>
                    </a:lnTo>
                    <a:cubicBezTo>
                      <a:pt x="2671" y="388"/>
                      <a:pt x="2739" y="365"/>
                      <a:pt x="2808" y="365"/>
                    </a:cubicBezTo>
                    <a:cubicBezTo>
                      <a:pt x="2808" y="365"/>
                      <a:pt x="2830" y="343"/>
                      <a:pt x="2830" y="343"/>
                    </a:cubicBezTo>
                    <a:lnTo>
                      <a:pt x="2876" y="343"/>
                    </a:lnTo>
                    <a:cubicBezTo>
                      <a:pt x="2936" y="336"/>
                      <a:pt x="2996" y="333"/>
                      <a:pt x="3057" y="333"/>
                    </a:cubicBezTo>
                    <a:close/>
                    <a:moveTo>
                      <a:pt x="3150" y="0"/>
                    </a:moveTo>
                    <a:cubicBezTo>
                      <a:pt x="3082" y="0"/>
                      <a:pt x="3013" y="0"/>
                      <a:pt x="2967" y="23"/>
                    </a:cubicBezTo>
                    <a:lnTo>
                      <a:pt x="2945" y="23"/>
                    </a:lnTo>
                    <a:cubicBezTo>
                      <a:pt x="2876" y="23"/>
                      <a:pt x="2785" y="23"/>
                      <a:pt x="2716" y="46"/>
                    </a:cubicBezTo>
                    <a:cubicBezTo>
                      <a:pt x="2671" y="46"/>
                      <a:pt x="2625" y="46"/>
                      <a:pt x="2602" y="69"/>
                    </a:cubicBezTo>
                    <a:cubicBezTo>
                      <a:pt x="2488" y="92"/>
                      <a:pt x="2397" y="114"/>
                      <a:pt x="2305" y="137"/>
                    </a:cubicBezTo>
                    <a:lnTo>
                      <a:pt x="2283" y="137"/>
                    </a:lnTo>
                    <a:cubicBezTo>
                      <a:pt x="2169" y="183"/>
                      <a:pt x="2054" y="229"/>
                      <a:pt x="1940" y="274"/>
                    </a:cubicBezTo>
                    <a:cubicBezTo>
                      <a:pt x="1872" y="320"/>
                      <a:pt x="1780" y="365"/>
                      <a:pt x="1712" y="411"/>
                    </a:cubicBezTo>
                    <a:cubicBezTo>
                      <a:pt x="1689" y="434"/>
                      <a:pt x="1666" y="434"/>
                      <a:pt x="1644" y="457"/>
                    </a:cubicBezTo>
                    <a:cubicBezTo>
                      <a:pt x="1529" y="525"/>
                      <a:pt x="1415" y="617"/>
                      <a:pt x="1301" y="708"/>
                    </a:cubicBezTo>
                    <a:cubicBezTo>
                      <a:pt x="1073" y="890"/>
                      <a:pt x="890" y="1119"/>
                      <a:pt x="731" y="1347"/>
                    </a:cubicBezTo>
                    <a:cubicBezTo>
                      <a:pt x="708" y="1370"/>
                      <a:pt x="708" y="1393"/>
                      <a:pt x="685" y="1438"/>
                    </a:cubicBezTo>
                    <a:cubicBezTo>
                      <a:pt x="548" y="1644"/>
                      <a:pt x="434" y="1849"/>
                      <a:pt x="342" y="2077"/>
                    </a:cubicBezTo>
                    <a:cubicBezTo>
                      <a:pt x="274" y="2283"/>
                      <a:pt x="206" y="2488"/>
                      <a:pt x="137" y="2694"/>
                    </a:cubicBezTo>
                    <a:cubicBezTo>
                      <a:pt x="137" y="2716"/>
                      <a:pt x="137" y="2739"/>
                      <a:pt x="137" y="2762"/>
                    </a:cubicBezTo>
                    <a:cubicBezTo>
                      <a:pt x="69" y="3036"/>
                      <a:pt x="23" y="3310"/>
                      <a:pt x="0" y="3584"/>
                    </a:cubicBezTo>
                    <a:cubicBezTo>
                      <a:pt x="0" y="3744"/>
                      <a:pt x="0" y="3926"/>
                      <a:pt x="0" y="4086"/>
                    </a:cubicBezTo>
                    <a:cubicBezTo>
                      <a:pt x="0" y="4132"/>
                      <a:pt x="0" y="4154"/>
                      <a:pt x="0" y="4200"/>
                    </a:cubicBezTo>
                    <a:cubicBezTo>
                      <a:pt x="23" y="4520"/>
                      <a:pt x="69" y="4839"/>
                      <a:pt x="137" y="5159"/>
                    </a:cubicBezTo>
                    <a:cubicBezTo>
                      <a:pt x="160" y="5296"/>
                      <a:pt x="183" y="5433"/>
                      <a:pt x="228" y="5570"/>
                    </a:cubicBezTo>
                    <a:cubicBezTo>
                      <a:pt x="251" y="5592"/>
                      <a:pt x="251" y="5615"/>
                      <a:pt x="251" y="5638"/>
                    </a:cubicBezTo>
                    <a:cubicBezTo>
                      <a:pt x="388" y="6095"/>
                      <a:pt x="594" y="6528"/>
                      <a:pt x="845" y="6939"/>
                    </a:cubicBezTo>
                    <a:cubicBezTo>
                      <a:pt x="1073" y="7327"/>
                      <a:pt x="1370" y="7670"/>
                      <a:pt x="1712" y="7989"/>
                    </a:cubicBezTo>
                    <a:cubicBezTo>
                      <a:pt x="1872" y="8126"/>
                      <a:pt x="2054" y="8263"/>
                      <a:pt x="2237" y="8377"/>
                    </a:cubicBezTo>
                    <a:cubicBezTo>
                      <a:pt x="2442" y="8537"/>
                      <a:pt x="2671" y="8628"/>
                      <a:pt x="2899" y="8720"/>
                    </a:cubicBezTo>
                    <a:cubicBezTo>
                      <a:pt x="3239" y="8855"/>
                      <a:pt x="3617" y="8928"/>
                      <a:pt x="3985" y="8928"/>
                    </a:cubicBezTo>
                    <a:cubicBezTo>
                      <a:pt x="4112" y="8928"/>
                      <a:pt x="4237" y="8920"/>
                      <a:pt x="4360" y="8902"/>
                    </a:cubicBezTo>
                    <a:cubicBezTo>
                      <a:pt x="4588" y="8856"/>
                      <a:pt x="4793" y="8811"/>
                      <a:pt x="4999" y="8720"/>
                    </a:cubicBezTo>
                    <a:cubicBezTo>
                      <a:pt x="5204" y="8628"/>
                      <a:pt x="5387" y="8537"/>
                      <a:pt x="5569" y="8400"/>
                    </a:cubicBezTo>
                    <a:cubicBezTo>
                      <a:pt x="6346" y="7852"/>
                      <a:pt x="6779" y="6962"/>
                      <a:pt x="6985" y="6072"/>
                    </a:cubicBezTo>
                    <a:cubicBezTo>
                      <a:pt x="7099" y="5592"/>
                      <a:pt x="7122" y="5090"/>
                      <a:pt x="7076" y="4588"/>
                    </a:cubicBezTo>
                    <a:cubicBezTo>
                      <a:pt x="7053" y="4109"/>
                      <a:pt x="6962" y="3629"/>
                      <a:pt x="6802" y="3173"/>
                    </a:cubicBezTo>
                    <a:cubicBezTo>
                      <a:pt x="6505" y="2260"/>
                      <a:pt x="5980" y="1438"/>
                      <a:pt x="5250" y="822"/>
                    </a:cubicBezTo>
                    <a:cubicBezTo>
                      <a:pt x="4862" y="502"/>
                      <a:pt x="4428" y="274"/>
                      <a:pt x="3972" y="137"/>
                    </a:cubicBezTo>
                    <a:cubicBezTo>
                      <a:pt x="3766" y="69"/>
                      <a:pt x="3538" y="23"/>
                      <a:pt x="3310" y="23"/>
                    </a:cubicBezTo>
                    <a:cubicBezTo>
                      <a:pt x="3241" y="0"/>
                      <a:pt x="3196" y="0"/>
                      <a:pt x="3150"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32" name="Google Shape;2232;p24"/>
              <p:cNvSpPr/>
              <p:nvPr/>
            </p:nvSpPr>
            <p:spPr>
              <a:xfrm>
                <a:off x="9072099" y="2910000"/>
                <a:ext cx="88875" cy="86685"/>
              </a:xfrm>
              <a:custGeom>
                <a:avLst/>
                <a:gdLst/>
                <a:ahLst/>
                <a:cxnLst/>
                <a:rect l="l" t="t" r="r" b="b"/>
                <a:pathLst>
                  <a:path w="3288" h="3207" extrusionOk="0">
                    <a:moveTo>
                      <a:pt x="1781" y="320"/>
                    </a:moveTo>
                    <a:cubicBezTo>
                      <a:pt x="1895" y="343"/>
                      <a:pt x="2009" y="366"/>
                      <a:pt x="2123" y="411"/>
                    </a:cubicBezTo>
                    <a:cubicBezTo>
                      <a:pt x="2215" y="457"/>
                      <a:pt x="2306" y="525"/>
                      <a:pt x="2397" y="571"/>
                    </a:cubicBezTo>
                    <a:cubicBezTo>
                      <a:pt x="2488" y="640"/>
                      <a:pt x="2557" y="731"/>
                      <a:pt x="2625" y="822"/>
                    </a:cubicBezTo>
                    <a:cubicBezTo>
                      <a:pt x="2694" y="891"/>
                      <a:pt x="2740" y="982"/>
                      <a:pt x="2785" y="1096"/>
                    </a:cubicBezTo>
                    <a:cubicBezTo>
                      <a:pt x="2831" y="1210"/>
                      <a:pt x="2877" y="1302"/>
                      <a:pt x="2899" y="1438"/>
                    </a:cubicBezTo>
                    <a:cubicBezTo>
                      <a:pt x="2899" y="1553"/>
                      <a:pt x="2899" y="1667"/>
                      <a:pt x="2877" y="1781"/>
                    </a:cubicBezTo>
                    <a:cubicBezTo>
                      <a:pt x="2877" y="1895"/>
                      <a:pt x="2831" y="1986"/>
                      <a:pt x="2785" y="2100"/>
                    </a:cubicBezTo>
                    <a:cubicBezTo>
                      <a:pt x="2740" y="2215"/>
                      <a:pt x="2694" y="2306"/>
                      <a:pt x="2625" y="2397"/>
                    </a:cubicBezTo>
                    <a:cubicBezTo>
                      <a:pt x="2557" y="2466"/>
                      <a:pt x="2466" y="2557"/>
                      <a:pt x="2397" y="2625"/>
                    </a:cubicBezTo>
                    <a:cubicBezTo>
                      <a:pt x="2306" y="2671"/>
                      <a:pt x="2215" y="2717"/>
                      <a:pt x="2123" y="2762"/>
                    </a:cubicBezTo>
                    <a:cubicBezTo>
                      <a:pt x="2009" y="2808"/>
                      <a:pt x="1895" y="2854"/>
                      <a:pt x="1781" y="2854"/>
                    </a:cubicBezTo>
                    <a:cubicBezTo>
                      <a:pt x="1724" y="2865"/>
                      <a:pt x="1667" y="2871"/>
                      <a:pt x="1610" y="2871"/>
                    </a:cubicBezTo>
                    <a:cubicBezTo>
                      <a:pt x="1553" y="2871"/>
                      <a:pt x="1496" y="2865"/>
                      <a:pt x="1439" y="2854"/>
                    </a:cubicBezTo>
                    <a:cubicBezTo>
                      <a:pt x="1324" y="2831"/>
                      <a:pt x="1210" y="2808"/>
                      <a:pt x="1119" y="2762"/>
                    </a:cubicBezTo>
                    <a:cubicBezTo>
                      <a:pt x="1005" y="2717"/>
                      <a:pt x="914" y="2671"/>
                      <a:pt x="822" y="2603"/>
                    </a:cubicBezTo>
                    <a:cubicBezTo>
                      <a:pt x="822" y="2603"/>
                      <a:pt x="822" y="2580"/>
                      <a:pt x="799" y="2580"/>
                    </a:cubicBezTo>
                    <a:lnTo>
                      <a:pt x="799" y="2580"/>
                    </a:lnTo>
                    <a:cubicBezTo>
                      <a:pt x="807" y="2587"/>
                      <a:pt x="815" y="2595"/>
                      <a:pt x="822" y="2603"/>
                    </a:cubicBezTo>
                    <a:cubicBezTo>
                      <a:pt x="822" y="2603"/>
                      <a:pt x="822" y="2602"/>
                      <a:pt x="799" y="2580"/>
                    </a:cubicBezTo>
                    <a:cubicBezTo>
                      <a:pt x="799" y="2580"/>
                      <a:pt x="799" y="2580"/>
                      <a:pt x="799" y="2580"/>
                    </a:cubicBezTo>
                    <a:lnTo>
                      <a:pt x="799" y="2580"/>
                    </a:lnTo>
                    <a:cubicBezTo>
                      <a:pt x="739" y="2519"/>
                      <a:pt x="678" y="2455"/>
                      <a:pt x="617" y="2374"/>
                    </a:cubicBezTo>
                    <a:cubicBezTo>
                      <a:pt x="548" y="2283"/>
                      <a:pt x="480" y="2192"/>
                      <a:pt x="434" y="2078"/>
                    </a:cubicBezTo>
                    <a:cubicBezTo>
                      <a:pt x="411" y="1986"/>
                      <a:pt x="366" y="1895"/>
                      <a:pt x="366" y="1781"/>
                    </a:cubicBezTo>
                    <a:cubicBezTo>
                      <a:pt x="343" y="1667"/>
                      <a:pt x="343" y="1530"/>
                      <a:pt x="366" y="1416"/>
                    </a:cubicBezTo>
                    <a:cubicBezTo>
                      <a:pt x="366" y="1302"/>
                      <a:pt x="411" y="1187"/>
                      <a:pt x="457" y="1096"/>
                    </a:cubicBezTo>
                    <a:cubicBezTo>
                      <a:pt x="480" y="1005"/>
                      <a:pt x="526" y="936"/>
                      <a:pt x="571" y="845"/>
                    </a:cubicBezTo>
                    <a:cubicBezTo>
                      <a:pt x="594" y="845"/>
                      <a:pt x="594" y="822"/>
                      <a:pt x="617" y="822"/>
                    </a:cubicBezTo>
                    <a:cubicBezTo>
                      <a:pt x="640" y="777"/>
                      <a:pt x="685" y="731"/>
                      <a:pt x="731" y="685"/>
                    </a:cubicBezTo>
                    <a:cubicBezTo>
                      <a:pt x="731" y="662"/>
                      <a:pt x="731" y="662"/>
                      <a:pt x="754" y="662"/>
                    </a:cubicBezTo>
                    <a:cubicBezTo>
                      <a:pt x="754" y="662"/>
                      <a:pt x="754" y="662"/>
                      <a:pt x="754" y="640"/>
                    </a:cubicBezTo>
                    <a:cubicBezTo>
                      <a:pt x="777" y="640"/>
                      <a:pt x="777" y="640"/>
                      <a:pt x="799" y="617"/>
                    </a:cubicBezTo>
                    <a:cubicBezTo>
                      <a:pt x="799" y="617"/>
                      <a:pt x="822" y="594"/>
                      <a:pt x="845" y="594"/>
                    </a:cubicBezTo>
                    <a:cubicBezTo>
                      <a:pt x="845" y="571"/>
                      <a:pt x="868" y="571"/>
                      <a:pt x="868" y="571"/>
                    </a:cubicBezTo>
                    <a:cubicBezTo>
                      <a:pt x="914" y="525"/>
                      <a:pt x="959" y="503"/>
                      <a:pt x="1005" y="480"/>
                    </a:cubicBezTo>
                    <a:cubicBezTo>
                      <a:pt x="1050" y="457"/>
                      <a:pt x="1096" y="434"/>
                      <a:pt x="1119" y="411"/>
                    </a:cubicBezTo>
                    <a:cubicBezTo>
                      <a:pt x="1210" y="389"/>
                      <a:pt x="1302" y="366"/>
                      <a:pt x="1393" y="343"/>
                    </a:cubicBezTo>
                    <a:cubicBezTo>
                      <a:pt x="1416" y="343"/>
                      <a:pt x="1439" y="343"/>
                      <a:pt x="1439" y="320"/>
                    </a:cubicBezTo>
                    <a:close/>
                    <a:moveTo>
                      <a:pt x="1598" y="0"/>
                    </a:moveTo>
                    <a:cubicBezTo>
                      <a:pt x="1484" y="0"/>
                      <a:pt x="1393" y="0"/>
                      <a:pt x="1302" y="23"/>
                    </a:cubicBezTo>
                    <a:cubicBezTo>
                      <a:pt x="1187" y="46"/>
                      <a:pt x="1096" y="69"/>
                      <a:pt x="1005" y="115"/>
                    </a:cubicBezTo>
                    <a:lnTo>
                      <a:pt x="982" y="115"/>
                    </a:lnTo>
                    <a:lnTo>
                      <a:pt x="936" y="137"/>
                    </a:lnTo>
                    <a:cubicBezTo>
                      <a:pt x="868" y="183"/>
                      <a:pt x="799" y="206"/>
                      <a:pt x="731" y="252"/>
                    </a:cubicBezTo>
                    <a:cubicBezTo>
                      <a:pt x="731" y="252"/>
                      <a:pt x="731" y="274"/>
                      <a:pt x="731" y="274"/>
                    </a:cubicBezTo>
                    <a:cubicBezTo>
                      <a:pt x="662" y="297"/>
                      <a:pt x="617" y="343"/>
                      <a:pt x="571" y="389"/>
                    </a:cubicBezTo>
                    <a:cubicBezTo>
                      <a:pt x="571" y="389"/>
                      <a:pt x="548" y="411"/>
                      <a:pt x="548" y="411"/>
                    </a:cubicBezTo>
                    <a:cubicBezTo>
                      <a:pt x="457" y="480"/>
                      <a:pt x="366" y="571"/>
                      <a:pt x="320" y="685"/>
                    </a:cubicBezTo>
                    <a:lnTo>
                      <a:pt x="297" y="685"/>
                    </a:lnTo>
                    <a:cubicBezTo>
                      <a:pt x="229" y="799"/>
                      <a:pt x="183" y="913"/>
                      <a:pt x="115" y="1028"/>
                    </a:cubicBezTo>
                    <a:cubicBezTo>
                      <a:pt x="46" y="1233"/>
                      <a:pt x="1" y="1461"/>
                      <a:pt x="23" y="1690"/>
                    </a:cubicBezTo>
                    <a:cubicBezTo>
                      <a:pt x="23" y="1918"/>
                      <a:pt x="92" y="2146"/>
                      <a:pt x="206" y="2351"/>
                    </a:cubicBezTo>
                    <a:cubicBezTo>
                      <a:pt x="297" y="2511"/>
                      <a:pt x="411" y="2671"/>
                      <a:pt x="571" y="2808"/>
                    </a:cubicBezTo>
                    <a:cubicBezTo>
                      <a:pt x="731" y="2968"/>
                      <a:pt x="936" y="3059"/>
                      <a:pt x="1142" y="3128"/>
                    </a:cubicBezTo>
                    <a:cubicBezTo>
                      <a:pt x="1256" y="3173"/>
                      <a:pt x="1347" y="3173"/>
                      <a:pt x="1461" y="3196"/>
                    </a:cubicBezTo>
                    <a:cubicBezTo>
                      <a:pt x="1499" y="3204"/>
                      <a:pt x="1540" y="3206"/>
                      <a:pt x="1581" y="3206"/>
                    </a:cubicBezTo>
                    <a:cubicBezTo>
                      <a:pt x="1664" y="3206"/>
                      <a:pt x="1750" y="3196"/>
                      <a:pt x="1827" y="3196"/>
                    </a:cubicBezTo>
                    <a:cubicBezTo>
                      <a:pt x="2032" y="3150"/>
                      <a:pt x="2237" y="3082"/>
                      <a:pt x="2443" y="2991"/>
                    </a:cubicBezTo>
                    <a:cubicBezTo>
                      <a:pt x="2511" y="2922"/>
                      <a:pt x="2603" y="2876"/>
                      <a:pt x="2671" y="2808"/>
                    </a:cubicBezTo>
                    <a:cubicBezTo>
                      <a:pt x="2762" y="2740"/>
                      <a:pt x="2831" y="2648"/>
                      <a:pt x="2899" y="2580"/>
                    </a:cubicBezTo>
                    <a:cubicBezTo>
                      <a:pt x="3036" y="2374"/>
                      <a:pt x="3128" y="2169"/>
                      <a:pt x="3196" y="1918"/>
                    </a:cubicBezTo>
                    <a:cubicBezTo>
                      <a:pt x="3287" y="1507"/>
                      <a:pt x="3173" y="1050"/>
                      <a:pt x="2945" y="685"/>
                    </a:cubicBezTo>
                    <a:cubicBezTo>
                      <a:pt x="2785" y="434"/>
                      <a:pt x="2534" y="252"/>
                      <a:pt x="2260" y="137"/>
                    </a:cubicBezTo>
                    <a:cubicBezTo>
                      <a:pt x="2260" y="115"/>
                      <a:pt x="2237" y="115"/>
                      <a:pt x="2237" y="115"/>
                    </a:cubicBezTo>
                    <a:cubicBezTo>
                      <a:pt x="2123" y="69"/>
                      <a:pt x="2032" y="46"/>
                      <a:pt x="1918" y="23"/>
                    </a:cubicBezTo>
                    <a:cubicBezTo>
                      <a:pt x="1872" y="0"/>
                      <a:pt x="1804" y="0"/>
                      <a:pt x="175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33" name="Google Shape;2233;p24"/>
              <p:cNvSpPr/>
              <p:nvPr/>
            </p:nvSpPr>
            <p:spPr>
              <a:xfrm>
                <a:off x="8975224" y="3056827"/>
                <a:ext cx="72224" cy="62574"/>
              </a:xfrm>
              <a:custGeom>
                <a:avLst/>
                <a:gdLst/>
                <a:ahLst/>
                <a:cxnLst/>
                <a:rect l="l" t="t" r="r" b="b"/>
                <a:pathLst>
                  <a:path w="2672" h="2315" extrusionOk="0">
                    <a:moveTo>
                      <a:pt x="1781" y="343"/>
                    </a:moveTo>
                    <a:cubicBezTo>
                      <a:pt x="1850" y="366"/>
                      <a:pt x="1918" y="389"/>
                      <a:pt x="1987" y="412"/>
                    </a:cubicBezTo>
                    <a:cubicBezTo>
                      <a:pt x="2032" y="435"/>
                      <a:pt x="2078" y="457"/>
                      <a:pt x="2124" y="480"/>
                    </a:cubicBezTo>
                    <a:cubicBezTo>
                      <a:pt x="2169" y="526"/>
                      <a:pt x="2192" y="549"/>
                      <a:pt x="2238" y="594"/>
                    </a:cubicBezTo>
                    <a:cubicBezTo>
                      <a:pt x="2261" y="617"/>
                      <a:pt x="2283" y="663"/>
                      <a:pt x="2306" y="708"/>
                    </a:cubicBezTo>
                    <a:cubicBezTo>
                      <a:pt x="2306" y="754"/>
                      <a:pt x="2329" y="800"/>
                      <a:pt x="2329" y="845"/>
                    </a:cubicBezTo>
                    <a:cubicBezTo>
                      <a:pt x="2329" y="914"/>
                      <a:pt x="2329" y="960"/>
                      <a:pt x="2329" y="1005"/>
                    </a:cubicBezTo>
                    <a:cubicBezTo>
                      <a:pt x="2306" y="1074"/>
                      <a:pt x="2306" y="1142"/>
                      <a:pt x="2283" y="1211"/>
                    </a:cubicBezTo>
                    <a:cubicBezTo>
                      <a:pt x="2238" y="1302"/>
                      <a:pt x="2192" y="1393"/>
                      <a:pt x="2124" y="1462"/>
                    </a:cubicBezTo>
                    <a:cubicBezTo>
                      <a:pt x="2055" y="1553"/>
                      <a:pt x="1987" y="1621"/>
                      <a:pt x="1895" y="1690"/>
                    </a:cubicBezTo>
                    <a:cubicBezTo>
                      <a:pt x="1781" y="1781"/>
                      <a:pt x="1667" y="1850"/>
                      <a:pt x="1553" y="1895"/>
                    </a:cubicBezTo>
                    <a:cubicBezTo>
                      <a:pt x="1439" y="1941"/>
                      <a:pt x="1348" y="1964"/>
                      <a:pt x="1211" y="1987"/>
                    </a:cubicBezTo>
                    <a:cubicBezTo>
                      <a:pt x="1150" y="1987"/>
                      <a:pt x="1089" y="1997"/>
                      <a:pt x="1028" y="1997"/>
                    </a:cubicBezTo>
                    <a:cubicBezTo>
                      <a:pt x="998" y="1997"/>
                      <a:pt x="967" y="1994"/>
                      <a:pt x="937" y="1987"/>
                    </a:cubicBezTo>
                    <a:cubicBezTo>
                      <a:pt x="845" y="1987"/>
                      <a:pt x="777" y="1964"/>
                      <a:pt x="709" y="1941"/>
                    </a:cubicBezTo>
                    <a:cubicBezTo>
                      <a:pt x="663" y="1918"/>
                      <a:pt x="617" y="1873"/>
                      <a:pt x="549" y="1850"/>
                    </a:cubicBezTo>
                    <a:cubicBezTo>
                      <a:pt x="526" y="1827"/>
                      <a:pt x="480" y="1781"/>
                      <a:pt x="457" y="1758"/>
                    </a:cubicBezTo>
                    <a:cubicBezTo>
                      <a:pt x="435" y="1713"/>
                      <a:pt x="412" y="1667"/>
                      <a:pt x="389" y="1644"/>
                    </a:cubicBezTo>
                    <a:cubicBezTo>
                      <a:pt x="366" y="1576"/>
                      <a:pt x="366" y="1530"/>
                      <a:pt x="343" y="1485"/>
                    </a:cubicBezTo>
                    <a:cubicBezTo>
                      <a:pt x="343" y="1416"/>
                      <a:pt x="343" y="1370"/>
                      <a:pt x="366" y="1325"/>
                    </a:cubicBezTo>
                    <a:cubicBezTo>
                      <a:pt x="366" y="1279"/>
                      <a:pt x="366" y="1256"/>
                      <a:pt x="366" y="1233"/>
                    </a:cubicBezTo>
                    <a:cubicBezTo>
                      <a:pt x="389" y="1211"/>
                      <a:pt x="389" y="1188"/>
                      <a:pt x="389" y="1165"/>
                    </a:cubicBezTo>
                    <a:cubicBezTo>
                      <a:pt x="412" y="1142"/>
                      <a:pt x="412" y="1142"/>
                      <a:pt x="412" y="1119"/>
                    </a:cubicBezTo>
                    <a:cubicBezTo>
                      <a:pt x="457" y="1028"/>
                      <a:pt x="503" y="937"/>
                      <a:pt x="549" y="868"/>
                    </a:cubicBezTo>
                    <a:cubicBezTo>
                      <a:pt x="594" y="845"/>
                      <a:pt x="617" y="800"/>
                      <a:pt x="640" y="777"/>
                    </a:cubicBezTo>
                    <a:cubicBezTo>
                      <a:pt x="663" y="754"/>
                      <a:pt x="663" y="754"/>
                      <a:pt x="663" y="754"/>
                    </a:cubicBezTo>
                    <a:lnTo>
                      <a:pt x="686" y="731"/>
                    </a:lnTo>
                    <a:cubicBezTo>
                      <a:pt x="686" y="731"/>
                      <a:pt x="686" y="731"/>
                      <a:pt x="709" y="708"/>
                    </a:cubicBezTo>
                    <a:lnTo>
                      <a:pt x="731" y="708"/>
                    </a:lnTo>
                    <a:cubicBezTo>
                      <a:pt x="731" y="686"/>
                      <a:pt x="731" y="686"/>
                      <a:pt x="731" y="686"/>
                    </a:cubicBezTo>
                    <a:cubicBezTo>
                      <a:pt x="731" y="686"/>
                      <a:pt x="754" y="686"/>
                      <a:pt x="754" y="663"/>
                    </a:cubicBezTo>
                    <a:lnTo>
                      <a:pt x="777" y="663"/>
                    </a:lnTo>
                    <a:cubicBezTo>
                      <a:pt x="777" y="663"/>
                      <a:pt x="777" y="640"/>
                      <a:pt x="777" y="640"/>
                    </a:cubicBezTo>
                    <a:lnTo>
                      <a:pt x="800" y="640"/>
                    </a:lnTo>
                    <a:cubicBezTo>
                      <a:pt x="823" y="617"/>
                      <a:pt x="868" y="594"/>
                      <a:pt x="914" y="572"/>
                    </a:cubicBezTo>
                    <a:cubicBezTo>
                      <a:pt x="982" y="526"/>
                      <a:pt x="1051" y="480"/>
                      <a:pt x="1119" y="435"/>
                    </a:cubicBezTo>
                    <a:cubicBezTo>
                      <a:pt x="1211" y="412"/>
                      <a:pt x="1302" y="389"/>
                      <a:pt x="1393" y="366"/>
                    </a:cubicBezTo>
                    <a:cubicBezTo>
                      <a:pt x="1416" y="343"/>
                      <a:pt x="1439" y="343"/>
                      <a:pt x="1462" y="343"/>
                    </a:cubicBezTo>
                    <a:close/>
                    <a:moveTo>
                      <a:pt x="1622" y="1"/>
                    </a:moveTo>
                    <a:cubicBezTo>
                      <a:pt x="1439" y="1"/>
                      <a:pt x="1279" y="47"/>
                      <a:pt x="1119" y="92"/>
                    </a:cubicBezTo>
                    <a:cubicBezTo>
                      <a:pt x="1005" y="138"/>
                      <a:pt x="891" y="183"/>
                      <a:pt x="800" y="252"/>
                    </a:cubicBezTo>
                    <a:cubicBezTo>
                      <a:pt x="777" y="252"/>
                      <a:pt x="731" y="275"/>
                      <a:pt x="709" y="298"/>
                    </a:cubicBezTo>
                    <a:cubicBezTo>
                      <a:pt x="640" y="343"/>
                      <a:pt x="549" y="412"/>
                      <a:pt x="480" y="480"/>
                    </a:cubicBezTo>
                    <a:cubicBezTo>
                      <a:pt x="457" y="503"/>
                      <a:pt x="435" y="526"/>
                      <a:pt x="389" y="549"/>
                    </a:cubicBezTo>
                    <a:cubicBezTo>
                      <a:pt x="366" y="594"/>
                      <a:pt x="343" y="617"/>
                      <a:pt x="321" y="663"/>
                    </a:cubicBezTo>
                    <a:lnTo>
                      <a:pt x="275" y="708"/>
                    </a:lnTo>
                    <a:cubicBezTo>
                      <a:pt x="275" y="708"/>
                      <a:pt x="275" y="708"/>
                      <a:pt x="252" y="731"/>
                    </a:cubicBezTo>
                    <a:cubicBezTo>
                      <a:pt x="252" y="731"/>
                      <a:pt x="252" y="754"/>
                      <a:pt x="229" y="754"/>
                    </a:cubicBezTo>
                    <a:cubicBezTo>
                      <a:pt x="184" y="845"/>
                      <a:pt x="138" y="937"/>
                      <a:pt x="92" y="1028"/>
                    </a:cubicBezTo>
                    <a:cubicBezTo>
                      <a:pt x="92" y="1074"/>
                      <a:pt x="69" y="1119"/>
                      <a:pt x="47" y="1188"/>
                    </a:cubicBezTo>
                    <a:cubicBezTo>
                      <a:pt x="47" y="1233"/>
                      <a:pt x="24" y="1279"/>
                      <a:pt x="24" y="1325"/>
                    </a:cubicBezTo>
                    <a:cubicBezTo>
                      <a:pt x="1" y="1462"/>
                      <a:pt x="24" y="1576"/>
                      <a:pt x="69" y="1690"/>
                    </a:cubicBezTo>
                    <a:cubicBezTo>
                      <a:pt x="115" y="1873"/>
                      <a:pt x="229" y="2010"/>
                      <a:pt x="366" y="2124"/>
                    </a:cubicBezTo>
                    <a:cubicBezTo>
                      <a:pt x="526" y="2238"/>
                      <a:pt x="731" y="2306"/>
                      <a:pt x="914" y="2306"/>
                    </a:cubicBezTo>
                    <a:cubicBezTo>
                      <a:pt x="971" y="2312"/>
                      <a:pt x="1027" y="2315"/>
                      <a:pt x="1081" y="2315"/>
                    </a:cubicBezTo>
                    <a:cubicBezTo>
                      <a:pt x="1245" y="2315"/>
                      <a:pt x="1399" y="2289"/>
                      <a:pt x="1553" y="2238"/>
                    </a:cubicBezTo>
                    <a:cubicBezTo>
                      <a:pt x="1781" y="2169"/>
                      <a:pt x="1964" y="2055"/>
                      <a:pt x="2147" y="1895"/>
                    </a:cubicBezTo>
                    <a:cubicBezTo>
                      <a:pt x="2306" y="1781"/>
                      <a:pt x="2443" y="1599"/>
                      <a:pt x="2535" y="1416"/>
                    </a:cubicBezTo>
                    <a:cubicBezTo>
                      <a:pt x="2626" y="1233"/>
                      <a:pt x="2672" y="1005"/>
                      <a:pt x="2649" y="800"/>
                    </a:cubicBezTo>
                    <a:cubicBezTo>
                      <a:pt x="2649" y="754"/>
                      <a:pt x="2626" y="708"/>
                      <a:pt x="2626" y="640"/>
                    </a:cubicBezTo>
                    <a:cubicBezTo>
                      <a:pt x="2603" y="617"/>
                      <a:pt x="2580" y="572"/>
                      <a:pt x="2580" y="526"/>
                    </a:cubicBezTo>
                    <a:cubicBezTo>
                      <a:pt x="2535" y="435"/>
                      <a:pt x="2466" y="366"/>
                      <a:pt x="2398" y="298"/>
                    </a:cubicBezTo>
                    <a:cubicBezTo>
                      <a:pt x="2352" y="229"/>
                      <a:pt x="2261" y="183"/>
                      <a:pt x="2192" y="138"/>
                    </a:cubicBezTo>
                    <a:cubicBezTo>
                      <a:pt x="2078" y="92"/>
                      <a:pt x="1964" y="47"/>
                      <a:pt x="1850" y="24"/>
                    </a:cubicBezTo>
                    <a:cubicBezTo>
                      <a:pt x="1781" y="24"/>
                      <a:pt x="1690" y="1"/>
                      <a:pt x="1622"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2234" name="Google Shape;2234;p24"/>
            <p:cNvSpPr/>
            <p:nvPr/>
          </p:nvSpPr>
          <p:spPr>
            <a:xfrm>
              <a:off x="2275154" y="2838229"/>
              <a:ext cx="68521" cy="96903"/>
            </a:xfrm>
            <a:custGeom>
              <a:avLst/>
              <a:gdLst/>
              <a:ahLst/>
              <a:cxnLst/>
              <a:rect l="l" t="t" r="r" b="b"/>
              <a:pathLst>
                <a:path w="2535" h="3585" extrusionOk="0">
                  <a:moveTo>
                    <a:pt x="2398" y="1"/>
                  </a:moveTo>
                  <a:lnTo>
                    <a:pt x="1804" y="434"/>
                  </a:lnTo>
                  <a:cubicBezTo>
                    <a:pt x="1485" y="663"/>
                    <a:pt x="937" y="891"/>
                    <a:pt x="594" y="937"/>
                  </a:cubicBezTo>
                  <a:lnTo>
                    <a:pt x="1" y="982"/>
                  </a:lnTo>
                  <a:lnTo>
                    <a:pt x="206" y="1553"/>
                  </a:lnTo>
                  <a:cubicBezTo>
                    <a:pt x="321" y="1872"/>
                    <a:pt x="366" y="2466"/>
                    <a:pt x="275" y="2854"/>
                  </a:cubicBezTo>
                  <a:lnTo>
                    <a:pt x="138" y="3584"/>
                  </a:lnTo>
                  <a:lnTo>
                    <a:pt x="731" y="3128"/>
                  </a:lnTo>
                  <a:cubicBezTo>
                    <a:pt x="1051" y="2900"/>
                    <a:pt x="1599" y="2671"/>
                    <a:pt x="1918" y="2649"/>
                  </a:cubicBezTo>
                  <a:lnTo>
                    <a:pt x="2535" y="2580"/>
                  </a:lnTo>
                  <a:lnTo>
                    <a:pt x="2329" y="2009"/>
                  </a:lnTo>
                  <a:cubicBezTo>
                    <a:pt x="2215" y="1690"/>
                    <a:pt x="2169" y="1119"/>
                    <a:pt x="2261" y="708"/>
                  </a:cubicBezTo>
                  <a:lnTo>
                    <a:pt x="2398"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35" name="Google Shape;2235;p24"/>
            <p:cNvSpPr/>
            <p:nvPr/>
          </p:nvSpPr>
          <p:spPr>
            <a:xfrm>
              <a:off x="3579363" y="2973596"/>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2236" name="Google Shape;2236;p24"/>
            <p:cNvGrpSpPr/>
            <p:nvPr/>
          </p:nvGrpSpPr>
          <p:grpSpPr>
            <a:xfrm>
              <a:off x="358051" y="2547968"/>
              <a:ext cx="1954862" cy="2205782"/>
              <a:chOff x="358051" y="2547968"/>
              <a:chExt cx="1954862" cy="2205782"/>
            </a:xfrm>
          </p:grpSpPr>
          <p:sp>
            <p:nvSpPr>
              <p:cNvPr id="2237" name="Google Shape;2237;p24"/>
              <p:cNvSpPr/>
              <p:nvPr/>
            </p:nvSpPr>
            <p:spPr>
              <a:xfrm flipH="1">
                <a:off x="1585666" y="4672166"/>
                <a:ext cx="146213" cy="72196"/>
              </a:xfrm>
              <a:custGeom>
                <a:avLst/>
                <a:gdLst/>
                <a:ahLst/>
                <a:cxnLst/>
                <a:rect l="l" t="t" r="r" b="b"/>
                <a:pathLst>
                  <a:path w="3676" h="1815" extrusionOk="0">
                    <a:moveTo>
                      <a:pt x="3542" y="1"/>
                    </a:moveTo>
                    <a:cubicBezTo>
                      <a:pt x="3291" y="1"/>
                      <a:pt x="2562" y="291"/>
                      <a:pt x="1736" y="695"/>
                    </a:cubicBezTo>
                    <a:cubicBezTo>
                      <a:pt x="754" y="1197"/>
                      <a:pt x="1" y="1676"/>
                      <a:pt x="47" y="1790"/>
                    </a:cubicBezTo>
                    <a:cubicBezTo>
                      <a:pt x="56" y="1807"/>
                      <a:pt x="83" y="1815"/>
                      <a:pt x="123" y="1815"/>
                    </a:cubicBezTo>
                    <a:cubicBezTo>
                      <a:pt x="362" y="1815"/>
                      <a:pt x="1102" y="1538"/>
                      <a:pt x="1941" y="1128"/>
                    </a:cubicBezTo>
                    <a:cubicBezTo>
                      <a:pt x="2923" y="626"/>
                      <a:pt x="3676" y="147"/>
                      <a:pt x="3630" y="33"/>
                    </a:cubicBezTo>
                    <a:cubicBezTo>
                      <a:pt x="3619" y="11"/>
                      <a:pt x="3589" y="1"/>
                      <a:pt x="3542" y="1"/>
                    </a:cubicBezTo>
                    <a:close/>
                  </a:path>
                </a:pathLst>
              </a:custGeom>
              <a:solidFill>
                <a:srgbClr val="42407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38" name="Google Shape;2238;p24"/>
              <p:cNvSpPr/>
              <p:nvPr/>
            </p:nvSpPr>
            <p:spPr>
              <a:xfrm flipH="1">
                <a:off x="858460" y="3153620"/>
                <a:ext cx="166419" cy="68179"/>
              </a:xfrm>
              <a:custGeom>
                <a:avLst/>
                <a:gdLst/>
                <a:ahLst/>
                <a:cxnLst/>
                <a:rect l="l" t="t" r="r" b="b"/>
                <a:pathLst>
                  <a:path w="4184" h="1714" extrusionOk="0">
                    <a:moveTo>
                      <a:pt x="3597" y="293"/>
                    </a:moveTo>
                    <a:cubicBezTo>
                      <a:pt x="3693" y="293"/>
                      <a:pt x="3750" y="395"/>
                      <a:pt x="3750" y="479"/>
                    </a:cubicBezTo>
                    <a:cubicBezTo>
                      <a:pt x="3796" y="547"/>
                      <a:pt x="3773" y="661"/>
                      <a:pt x="3705" y="730"/>
                    </a:cubicBezTo>
                    <a:cubicBezTo>
                      <a:pt x="3408" y="958"/>
                      <a:pt x="2997" y="912"/>
                      <a:pt x="2655" y="981"/>
                    </a:cubicBezTo>
                    <a:cubicBezTo>
                      <a:pt x="2332" y="1057"/>
                      <a:pt x="2009" y="1180"/>
                      <a:pt x="1673" y="1180"/>
                    </a:cubicBezTo>
                    <a:cubicBezTo>
                      <a:pt x="1605" y="1180"/>
                      <a:pt x="1537" y="1175"/>
                      <a:pt x="1468" y="1163"/>
                    </a:cubicBezTo>
                    <a:cubicBezTo>
                      <a:pt x="1376" y="1163"/>
                      <a:pt x="1308" y="1027"/>
                      <a:pt x="1331" y="935"/>
                    </a:cubicBezTo>
                    <a:cubicBezTo>
                      <a:pt x="1486" y="347"/>
                      <a:pt x="2350" y="296"/>
                      <a:pt x="3017" y="296"/>
                    </a:cubicBezTo>
                    <a:cubicBezTo>
                      <a:pt x="3156" y="296"/>
                      <a:pt x="3287" y="299"/>
                      <a:pt x="3401" y="299"/>
                    </a:cubicBezTo>
                    <a:cubicBezTo>
                      <a:pt x="3462" y="299"/>
                      <a:pt x="3518" y="298"/>
                      <a:pt x="3568" y="296"/>
                    </a:cubicBezTo>
                    <a:cubicBezTo>
                      <a:pt x="3578" y="294"/>
                      <a:pt x="3587" y="293"/>
                      <a:pt x="3597" y="293"/>
                    </a:cubicBezTo>
                    <a:close/>
                    <a:moveTo>
                      <a:pt x="3275" y="0"/>
                    </a:moveTo>
                    <a:cubicBezTo>
                      <a:pt x="2081" y="0"/>
                      <a:pt x="0" y="464"/>
                      <a:pt x="600" y="1392"/>
                    </a:cubicBezTo>
                    <a:cubicBezTo>
                      <a:pt x="754" y="1631"/>
                      <a:pt x="985" y="1713"/>
                      <a:pt x="1241" y="1713"/>
                    </a:cubicBezTo>
                    <a:cubicBezTo>
                      <a:pt x="1668" y="1713"/>
                      <a:pt x="2166" y="1483"/>
                      <a:pt x="2495" y="1369"/>
                    </a:cubicBezTo>
                    <a:cubicBezTo>
                      <a:pt x="2997" y="1232"/>
                      <a:pt x="4093" y="1095"/>
                      <a:pt x="4184" y="479"/>
                    </a:cubicBezTo>
                    <a:cubicBezTo>
                      <a:pt x="4184" y="387"/>
                      <a:pt x="4138" y="273"/>
                      <a:pt x="4047" y="205"/>
                    </a:cubicBezTo>
                    <a:cubicBezTo>
                      <a:pt x="4047" y="159"/>
                      <a:pt x="4001" y="136"/>
                      <a:pt x="3956" y="91"/>
                    </a:cubicBezTo>
                    <a:cubicBezTo>
                      <a:pt x="3826" y="30"/>
                      <a:pt x="3579" y="0"/>
                      <a:pt x="3275" y="0"/>
                    </a:cubicBezTo>
                    <a:close/>
                  </a:path>
                </a:pathLst>
              </a:custGeom>
              <a:solidFill>
                <a:srgbClr val="42407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39" name="Google Shape;2239;p24"/>
              <p:cNvSpPr/>
              <p:nvPr/>
            </p:nvSpPr>
            <p:spPr>
              <a:xfrm flipH="1">
                <a:off x="858460" y="3149085"/>
                <a:ext cx="166419" cy="67542"/>
              </a:xfrm>
              <a:custGeom>
                <a:avLst/>
                <a:gdLst/>
                <a:ahLst/>
                <a:cxnLst/>
                <a:rect l="l" t="t" r="r" b="b"/>
                <a:pathLst>
                  <a:path w="4184" h="1698" extrusionOk="0">
                    <a:moveTo>
                      <a:pt x="3568" y="273"/>
                    </a:moveTo>
                    <a:cubicBezTo>
                      <a:pt x="3682" y="273"/>
                      <a:pt x="3750" y="364"/>
                      <a:pt x="3750" y="456"/>
                    </a:cubicBezTo>
                    <a:cubicBezTo>
                      <a:pt x="3796" y="547"/>
                      <a:pt x="3773" y="661"/>
                      <a:pt x="3705" y="707"/>
                    </a:cubicBezTo>
                    <a:cubicBezTo>
                      <a:pt x="3408" y="935"/>
                      <a:pt x="2997" y="912"/>
                      <a:pt x="2655" y="981"/>
                    </a:cubicBezTo>
                    <a:cubicBezTo>
                      <a:pt x="2332" y="1057"/>
                      <a:pt x="2009" y="1180"/>
                      <a:pt x="1673" y="1180"/>
                    </a:cubicBezTo>
                    <a:cubicBezTo>
                      <a:pt x="1605" y="1180"/>
                      <a:pt x="1537" y="1175"/>
                      <a:pt x="1468" y="1163"/>
                    </a:cubicBezTo>
                    <a:cubicBezTo>
                      <a:pt x="1376" y="1141"/>
                      <a:pt x="1308" y="1026"/>
                      <a:pt x="1331" y="935"/>
                    </a:cubicBezTo>
                    <a:cubicBezTo>
                      <a:pt x="1499" y="298"/>
                      <a:pt x="2499" y="276"/>
                      <a:pt x="3180" y="276"/>
                    </a:cubicBezTo>
                    <a:cubicBezTo>
                      <a:pt x="3229" y="276"/>
                      <a:pt x="3278" y="276"/>
                      <a:pt x="3324" y="276"/>
                    </a:cubicBezTo>
                    <a:cubicBezTo>
                      <a:pt x="3415" y="276"/>
                      <a:pt x="3497" y="276"/>
                      <a:pt x="3568" y="273"/>
                    </a:cubicBezTo>
                    <a:close/>
                    <a:moveTo>
                      <a:pt x="3275" y="0"/>
                    </a:moveTo>
                    <a:cubicBezTo>
                      <a:pt x="2081" y="0"/>
                      <a:pt x="0" y="464"/>
                      <a:pt x="600" y="1392"/>
                    </a:cubicBezTo>
                    <a:cubicBezTo>
                      <a:pt x="752" y="1619"/>
                      <a:pt x="979" y="1697"/>
                      <a:pt x="1230" y="1697"/>
                    </a:cubicBezTo>
                    <a:cubicBezTo>
                      <a:pt x="1660" y="1697"/>
                      <a:pt x="2164" y="1470"/>
                      <a:pt x="2495" y="1369"/>
                    </a:cubicBezTo>
                    <a:cubicBezTo>
                      <a:pt x="2997" y="1209"/>
                      <a:pt x="4093" y="1072"/>
                      <a:pt x="4184" y="456"/>
                    </a:cubicBezTo>
                    <a:cubicBezTo>
                      <a:pt x="4184" y="364"/>
                      <a:pt x="4138" y="273"/>
                      <a:pt x="4047" y="205"/>
                    </a:cubicBezTo>
                    <a:cubicBezTo>
                      <a:pt x="4047" y="159"/>
                      <a:pt x="4001" y="113"/>
                      <a:pt x="3956" y="91"/>
                    </a:cubicBezTo>
                    <a:cubicBezTo>
                      <a:pt x="3826" y="30"/>
                      <a:pt x="3579" y="0"/>
                      <a:pt x="3275" y="0"/>
                    </a:cubicBezTo>
                    <a:close/>
                  </a:path>
                </a:pathLst>
              </a:custGeom>
              <a:solidFill>
                <a:srgbClr val="7A8A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40" name="Google Shape;2240;p24"/>
              <p:cNvSpPr/>
              <p:nvPr/>
            </p:nvSpPr>
            <p:spPr>
              <a:xfrm flipH="1">
                <a:off x="921106" y="3150836"/>
                <a:ext cx="99875" cy="65673"/>
              </a:xfrm>
              <a:custGeom>
                <a:avLst/>
                <a:gdLst/>
                <a:ahLst/>
                <a:cxnLst/>
                <a:rect l="l" t="t" r="r" b="b"/>
                <a:pathLst>
                  <a:path w="2511" h="1651" extrusionOk="0">
                    <a:moveTo>
                      <a:pt x="2511" y="1"/>
                    </a:moveTo>
                    <a:lnTo>
                      <a:pt x="2511" y="1"/>
                    </a:lnTo>
                    <a:cubicBezTo>
                      <a:pt x="1370" y="115"/>
                      <a:pt x="0" y="572"/>
                      <a:pt x="502" y="1348"/>
                    </a:cubicBezTo>
                    <a:cubicBezTo>
                      <a:pt x="653" y="1573"/>
                      <a:pt x="883" y="1650"/>
                      <a:pt x="1133" y="1650"/>
                    </a:cubicBezTo>
                    <a:cubicBezTo>
                      <a:pt x="1262" y="1650"/>
                      <a:pt x="1397" y="1630"/>
                      <a:pt x="1529" y="1599"/>
                    </a:cubicBezTo>
                    <a:cubicBezTo>
                      <a:pt x="1503" y="1595"/>
                      <a:pt x="1469" y="1594"/>
                      <a:pt x="1431" y="1594"/>
                    </a:cubicBezTo>
                    <a:cubicBezTo>
                      <a:pt x="1355" y="1594"/>
                      <a:pt x="1261" y="1599"/>
                      <a:pt x="1170" y="1599"/>
                    </a:cubicBezTo>
                    <a:cubicBezTo>
                      <a:pt x="1033" y="1599"/>
                      <a:pt x="902" y="1587"/>
                      <a:pt x="845" y="1530"/>
                    </a:cubicBezTo>
                    <a:cubicBezTo>
                      <a:pt x="662" y="1348"/>
                      <a:pt x="525" y="1097"/>
                      <a:pt x="594" y="937"/>
                    </a:cubicBezTo>
                    <a:cubicBezTo>
                      <a:pt x="639" y="686"/>
                      <a:pt x="1256" y="412"/>
                      <a:pt x="1529" y="275"/>
                    </a:cubicBezTo>
                    <a:cubicBezTo>
                      <a:pt x="1849" y="115"/>
                      <a:pt x="2169" y="47"/>
                      <a:pt x="2511" y="1"/>
                    </a:cubicBezTo>
                    <a:close/>
                  </a:path>
                </a:pathLst>
              </a:custGeom>
              <a:solidFill>
                <a:srgbClr val="A8B7E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41" name="Google Shape;2241;p24"/>
              <p:cNvSpPr/>
              <p:nvPr/>
            </p:nvSpPr>
            <p:spPr>
              <a:xfrm flipH="1">
                <a:off x="899309" y="3046340"/>
                <a:ext cx="168885" cy="99245"/>
              </a:xfrm>
              <a:custGeom>
                <a:avLst/>
                <a:gdLst/>
                <a:ahLst/>
                <a:cxnLst/>
                <a:rect l="l" t="t" r="r" b="b"/>
                <a:pathLst>
                  <a:path w="4246" h="2495" extrusionOk="0">
                    <a:moveTo>
                      <a:pt x="3564" y="308"/>
                    </a:moveTo>
                    <a:cubicBezTo>
                      <a:pt x="3643" y="308"/>
                      <a:pt x="3703" y="365"/>
                      <a:pt x="3721" y="437"/>
                    </a:cubicBezTo>
                    <a:cubicBezTo>
                      <a:pt x="3789" y="482"/>
                      <a:pt x="3812" y="596"/>
                      <a:pt x="3766" y="688"/>
                    </a:cubicBezTo>
                    <a:cubicBezTo>
                      <a:pt x="3561" y="1007"/>
                      <a:pt x="3173" y="1099"/>
                      <a:pt x="2876" y="1281"/>
                    </a:cubicBezTo>
                    <a:cubicBezTo>
                      <a:pt x="2511" y="1487"/>
                      <a:pt x="2237" y="1783"/>
                      <a:pt x="1803" y="1852"/>
                    </a:cubicBezTo>
                    <a:cubicBezTo>
                      <a:pt x="1794" y="1854"/>
                      <a:pt x="1784" y="1855"/>
                      <a:pt x="1775" y="1855"/>
                    </a:cubicBezTo>
                    <a:cubicBezTo>
                      <a:pt x="1694" y="1855"/>
                      <a:pt x="1618" y="1774"/>
                      <a:pt x="1598" y="1692"/>
                    </a:cubicBezTo>
                    <a:cubicBezTo>
                      <a:pt x="1529" y="893"/>
                      <a:pt x="2945" y="551"/>
                      <a:pt x="3492" y="323"/>
                    </a:cubicBezTo>
                    <a:cubicBezTo>
                      <a:pt x="3517" y="313"/>
                      <a:pt x="3541" y="308"/>
                      <a:pt x="3564" y="308"/>
                    </a:cubicBezTo>
                    <a:close/>
                    <a:moveTo>
                      <a:pt x="3743" y="1"/>
                    </a:moveTo>
                    <a:cubicBezTo>
                      <a:pt x="2974" y="1"/>
                      <a:pt x="1" y="1527"/>
                      <a:pt x="1073" y="2354"/>
                    </a:cubicBezTo>
                    <a:cubicBezTo>
                      <a:pt x="1202" y="2453"/>
                      <a:pt x="1338" y="2494"/>
                      <a:pt x="1477" y="2494"/>
                    </a:cubicBezTo>
                    <a:cubicBezTo>
                      <a:pt x="1978" y="2494"/>
                      <a:pt x="2514" y="1960"/>
                      <a:pt x="2853" y="1692"/>
                    </a:cubicBezTo>
                    <a:cubicBezTo>
                      <a:pt x="3264" y="1395"/>
                      <a:pt x="4246" y="893"/>
                      <a:pt x="4132" y="277"/>
                    </a:cubicBezTo>
                    <a:cubicBezTo>
                      <a:pt x="4109" y="186"/>
                      <a:pt x="4017" y="117"/>
                      <a:pt x="3926" y="71"/>
                    </a:cubicBezTo>
                    <a:cubicBezTo>
                      <a:pt x="3903" y="49"/>
                      <a:pt x="3858" y="3"/>
                      <a:pt x="3789" y="3"/>
                    </a:cubicBezTo>
                    <a:cubicBezTo>
                      <a:pt x="3775" y="2"/>
                      <a:pt x="3759" y="1"/>
                      <a:pt x="3743" y="1"/>
                    </a:cubicBez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42" name="Google Shape;2242;p24"/>
              <p:cNvSpPr/>
              <p:nvPr/>
            </p:nvSpPr>
            <p:spPr>
              <a:xfrm flipH="1">
                <a:off x="901099" y="3041805"/>
                <a:ext cx="168924" cy="99205"/>
              </a:xfrm>
              <a:custGeom>
                <a:avLst/>
                <a:gdLst/>
                <a:ahLst/>
                <a:cxnLst/>
                <a:rect l="l" t="t" r="r" b="b"/>
                <a:pathLst>
                  <a:path w="4247" h="2494" extrusionOk="0">
                    <a:moveTo>
                      <a:pt x="3554" y="287"/>
                    </a:moveTo>
                    <a:cubicBezTo>
                      <a:pt x="3639" y="287"/>
                      <a:pt x="3703" y="358"/>
                      <a:pt x="3721" y="414"/>
                    </a:cubicBezTo>
                    <a:cubicBezTo>
                      <a:pt x="3790" y="482"/>
                      <a:pt x="3812" y="596"/>
                      <a:pt x="3767" y="688"/>
                    </a:cubicBezTo>
                    <a:cubicBezTo>
                      <a:pt x="3561" y="984"/>
                      <a:pt x="3173" y="1098"/>
                      <a:pt x="2877" y="1281"/>
                    </a:cubicBezTo>
                    <a:cubicBezTo>
                      <a:pt x="2534" y="1487"/>
                      <a:pt x="2237" y="1760"/>
                      <a:pt x="1804" y="1852"/>
                    </a:cubicBezTo>
                    <a:cubicBezTo>
                      <a:pt x="1794" y="1854"/>
                      <a:pt x="1784" y="1855"/>
                      <a:pt x="1775" y="1855"/>
                    </a:cubicBezTo>
                    <a:cubicBezTo>
                      <a:pt x="1694" y="1855"/>
                      <a:pt x="1621" y="1774"/>
                      <a:pt x="1621" y="1692"/>
                    </a:cubicBezTo>
                    <a:cubicBezTo>
                      <a:pt x="1553" y="870"/>
                      <a:pt x="2945" y="551"/>
                      <a:pt x="3493" y="300"/>
                    </a:cubicBezTo>
                    <a:cubicBezTo>
                      <a:pt x="3514" y="291"/>
                      <a:pt x="3535" y="287"/>
                      <a:pt x="3554" y="287"/>
                    </a:cubicBezTo>
                    <a:close/>
                    <a:moveTo>
                      <a:pt x="3743" y="1"/>
                    </a:moveTo>
                    <a:cubicBezTo>
                      <a:pt x="2974" y="1"/>
                      <a:pt x="1" y="1527"/>
                      <a:pt x="1073" y="2354"/>
                    </a:cubicBezTo>
                    <a:cubicBezTo>
                      <a:pt x="1202" y="2453"/>
                      <a:pt x="1338" y="2494"/>
                      <a:pt x="1477" y="2494"/>
                    </a:cubicBezTo>
                    <a:cubicBezTo>
                      <a:pt x="1979" y="2494"/>
                      <a:pt x="2514" y="1960"/>
                      <a:pt x="2854" y="1692"/>
                    </a:cubicBezTo>
                    <a:cubicBezTo>
                      <a:pt x="3265" y="1395"/>
                      <a:pt x="4246" y="893"/>
                      <a:pt x="4132" y="277"/>
                    </a:cubicBezTo>
                    <a:cubicBezTo>
                      <a:pt x="4109" y="185"/>
                      <a:pt x="4018" y="117"/>
                      <a:pt x="3926" y="71"/>
                    </a:cubicBezTo>
                    <a:cubicBezTo>
                      <a:pt x="3904" y="49"/>
                      <a:pt x="3858" y="3"/>
                      <a:pt x="3790" y="3"/>
                    </a:cubicBezTo>
                    <a:cubicBezTo>
                      <a:pt x="3775" y="1"/>
                      <a:pt x="3759" y="1"/>
                      <a:pt x="3743" y="1"/>
                    </a:cubicBez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43" name="Google Shape;2243;p24"/>
              <p:cNvSpPr/>
              <p:nvPr/>
            </p:nvSpPr>
            <p:spPr>
              <a:xfrm flipH="1">
                <a:off x="970108" y="3058234"/>
                <a:ext cx="86312" cy="82618"/>
              </a:xfrm>
              <a:custGeom>
                <a:avLst/>
                <a:gdLst/>
                <a:ahLst/>
                <a:cxnLst/>
                <a:rect l="l" t="t" r="r" b="b"/>
                <a:pathLst>
                  <a:path w="2170" h="2077" extrusionOk="0">
                    <a:moveTo>
                      <a:pt x="2169" y="1"/>
                    </a:moveTo>
                    <a:lnTo>
                      <a:pt x="2169" y="1"/>
                    </a:lnTo>
                    <a:cubicBezTo>
                      <a:pt x="1119" y="503"/>
                      <a:pt x="1" y="1370"/>
                      <a:pt x="731" y="1941"/>
                    </a:cubicBezTo>
                    <a:cubicBezTo>
                      <a:pt x="863" y="2037"/>
                      <a:pt x="998" y="2077"/>
                      <a:pt x="1135" y="2077"/>
                    </a:cubicBezTo>
                    <a:cubicBezTo>
                      <a:pt x="1354" y="2077"/>
                      <a:pt x="1579" y="1976"/>
                      <a:pt x="1804" y="1850"/>
                    </a:cubicBezTo>
                    <a:lnTo>
                      <a:pt x="1804" y="1850"/>
                    </a:lnTo>
                    <a:cubicBezTo>
                      <a:pt x="1650" y="1869"/>
                      <a:pt x="1382" y="2002"/>
                      <a:pt x="1206" y="2002"/>
                    </a:cubicBezTo>
                    <a:cubicBezTo>
                      <a:pt x="1174" y="2002"/>
                      <a:pt x="1144" y="1997"/>
                      <a:pt x="1119" y="1987"/>
                    </a:cubicBezTo>
                    <a:cubicBezTo>
                      <a:pt x="868" y="1895"/>
                      <a:pt x="686" y="1690"/>
                      <a:pt x="686" y="1507"/>
                    </a:cubicBezTo>
                    <a:cubicBezTo>
                      <a:pt x="640" y="1279"/>
                      <a:pt x="1119" y="800"/>
                      <a:pt x="1348" y="571"/>
                    </a:cubicBezTo>
                    <a:cubicBezTo>
                      <a:pt x="1576" y="343"/>
                      <a:pt x="1873" y="160"/>
                      <a:pt x="2169" y="1"/>
                    </a:cubicBez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44" name="Google Shape;2244;p24"/>
              <p:cNvSpPr/>
              <p:nvPr/>
            </p:nvSpPr>
            <p:spPr>
              <a:xfrm flipH="1">
                <a:off x="504383" y="4253985"/>
                <a:ext cx="1681409" cy="421323"/>
              </a:xfrm>
              <a:custGeom>
                <a:avLst/>
                <a:gdLst/>
                <a:ahLst/>
                <a:cxnLst/>
                <a:rect l="l" t="t" r="r" b="b"/>
                <a:pathLst>
                  <a:path w="42273" h="10592" extrusionOk="0">
                    <a:moveTo>
                      <a:pt x="21136" y="1"/>
                    </a:moveTo>
                    <a:cubicBezTo>
                      <a:pt x="9473" y="1"/>
                      <a:pt x="0" y="2374"/>
                      <a:pt x="0" y="5296"/>
                    </a:cubicBezTo>
                    <a:cubicBezTo>
                      <a:pt x="0" y="8218"/>
                      <a:pt x="9473" y="10592"/>
                      <a:pt x="21136" y="10592"/>
                    </a:cubicBezTo>
                    <a:cubicBezTo>
                      <a:pt x="32823" y="10592"/>
                      <a:pt x="42273" y="8218"/>
                      <a:pt x="42273" y="5296"/>
                    </a:cubicBezTo>
                    <a:cubicBezTo>
                      <a:pt x="42273" y="2374"/>
                      <a:pt x="32823" y="1"/>
                      <a:pt x="21136" y="1"/>
                    </a:cubicBezTo>
                    <a:close/>
                  </a:path>
                </a:pathLst>
              </a:custGeom>
              <a:solidFill>
                <a:srgbClr val="ADB7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45" name="Google Shape;2245;p24"/>
              <p:cNvSpPr/>
              <p:nvPr/>
            </p:nvSpPr>
            <p:spPr>
              <a:xfrm flipH="1">
                <a:off x="428094" y="4034254"/>
                <a:ext cx="1884818" cy="719495"/>
              </a:xfrm>
              <a:custGeom>
                <a:avLst/>
                <a:gdLst/>
                <a:ahLst/>
                <a:cxnLst/>
                <a:rect l="l" t="t" r="r" b="b"/>
                <a:pathLst>
                  <a:path w="47387" h="18088" extrusionOk="0">
                    <a:moveTo>
                      <a:pt x="9535" y="1"/>
                    </a:moveTo>
                    <a:cubicBezTo>
                      <a:pt x="8260" y="1"/>
                      <a:pt x="6948" y="244"/>
                      <a:pt x="5684" y="868"/>
                    </a:cubicBezTo>
                    <a:cubicBezTo>
                      <a:pt x="1" y="3653"/>
                      <a:pt x="2055" y="10295"/>
                      <a:pt x="7533" y="12212"/>
                    </a:cubicBezTo>
                    <a:cubicBezTo>
                      <a:pt x="10569" y="13262"/>
                      <a:pt x="12874" y="14541"/>
                      <a:pt x="13810" y="15088"/>
                    </a:cubicBezTo>
                    <a:cubicBezTo>
                      <a:pt x="14084" y="15271"/>
                      <a:pt x="14267" y="15568"/>
                      <a:pt x="14289" y="15910"/>
                    </a:cubicBezTo>
                    <a:lnTo>
                      <a:pt x="14335" y="17690"/>
                    </a:lnTo>
                    <a:cubicBezTo>
                      <a:pt x="14298" y="17911"/>
                      <a:pt x="14454" y="18088"/>
                      <a:pt x="14648" y="18088"/>
                    </a:cubicBezTo>
                    <a:cubicBezTo>
                      <a:pt x="14694" y="18088"/>
                      <a:pt x="14743" y="18078"/>
                      <a:pt x="14792" y="18056"/>
                    </a:cubicBezTo>
                    <a:lnTo>
                      <a:pt x="18010" y="16435"/>
                    </a:lnTo>
                    <a:cubicBezTo>
                      <a:pt x="18512" y="16184"/>
                      <a:pt x="18649" y="15499"/>
                      <a:pt x="18284" y="15066"/>
                    </a:cubicBezTo>
                    <a:cubicBezTo>
                      <a:pt x="17576" y="14198"/>
                      <a:pt x="16572" y="12988"/>
                      <a:pt x="16412" y="12783"/>
                    </a:cubicBezTo>
                    <a:cubicBezTo>
                      <a:pt x="16184" y="12418"/>
                      <a:pt x="14152" y="10752"/>
                      <a:pt x="14540" y="9747"/>
                    </a:cubicBezTo>
                    <a:cubicBezTo>
                      <a:pt x="15191" y="8134"/>
                      <a:pt x="19448" y="7568"/>
                      <a:pt x="23192" y="7568"/>
                    </a:cubicBezTo>
                    <a:cubicBezTo>
                      <a:pt x="26546" y="7568"/>
                      <a:pt x="29489" y="8022"/>
                      <a:pt x="29057" y="8583"/>
                    </a:cubicBezTo>
                    <a:cubicBezTo>
                      <a:pt x="27870" y="10112"/>
                      <a:pt x="23237" y="11048"/>
                      <a:pt x="20909" y="11482"/>
                    </a:cubicBezTo>
                    <a:cubicBezTo>
                      <a:pt x="20589" y="11528"/>
                      <a:pt x="20384" y="11802"/>
                      <a:pt x="20407" y="12121"/>
                    </a:cubicBezTo>
                    <a:lnTo>
                      <a:pt x="20726" y="16070"/>
                    </a:lnTo>
                    <a:cubicBezTo>
                      <a:pt x="20757" y="16446"/>
                      <a:pt x="21090" y="16693"/>
                      <a:pt x="21428" y="16693"/>
                    </a:cubicBezTo>
                    <a:cubicBezTo>
                      <a:pt x="21582" y="16693"/>
                      <a:pt x="21738" y="16641"/>
                      <a:pt x="21867" y="16526"/>
                    </a:cubicBezTo>
                    <a:lnTo>
                      <a:pt x="23830" y="14792"/>
                    </a:lnTo>
                    <a:cubicBezTo>
                      <a:pt x="23990" y="14655"/>
                      <a:pt x="24196" y="14563"/>
                      <a:pt x="24424" y="14563"/>
                    </a:cubicBezTo>
                    <a:cubicBezTo>
                      <a:pt x="26159" y="14563"/>
                      <a:pt x="34398" y="14267"/>
                      <a:pt x="40470" y="9656"/>
                    </a:cubicBezTo>
                    <a:cubicBezTo>
                      <a:pt x="47386" y="4406"/>
                      <a:pt x="42045" y="2261"/>
                      <a:pt x="36156" y="1781"/>
                    </a:cubicBezTo>
                    <a:cubicBezTo>
                      <a:pt x="35558" y="1734"/>
                      <a:pt x="34986" y="1714"/>
                      <a:pt x="34443" y="1714"/>
                    </a:cubicBezTo>
                    <a:cubicBezTo>
                      <a:pt x="30215" y="1714"/>
                      <a:pt x="27688" y="2968"/>
                      <a:pt x="27688" y="2968"/>
                    </a:cubicBezTo>
                    <a:lnTo>
                      <a:pt x="18010" y="2968"/>
                    </a:lnTo>
                    <a:cubicBezTo>
                      <a:pt x="18010" y="2968"/>
                      <a:pt x="13994" y="1"/>
                      <a:pt x="9535"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46" name="Google Shape;2246;p24"/>
              <p:cNvSpPr/>
              <p:nvPr/>
            </p:nvSpPr>
            <p:spPr>
              <a:xfrm flipH="1">
                <a:off x="1277887" y="4134135"/>
                <a:ext cx="475749" cy="196143"/>
              </a:xfrm>
              <a:custGeom>
                <a:avLst/>
                <a:gdLst/>
                <a:ahLst/>
                <a:cxnLst/>
                <a:rect l="l" t="t" r="r" b="b"/>
                <a:pathLst>
                  <a:path w="11961" h="4931" extrusionOk="0">
                    <a:moveTo>
                      <a:pt x="11048" y="1"/>
                    </a:moveTo>
                    <a:lnTo>
                      <a:pt x="0" y="4931"/>
                    </a:lnTo>
                    <a:lnTo>
                      <a:pt x="0" y="4931"/>
                    </a:lnTo>
                    <a:lnTo>
                      <a:pt x="11961" y="1507"/>
                    </a:lnTo>
                    <a:lnTo>
                      <a:pt x="11048" y="1"/>
                    </a:ln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47" name="Google Shape;2247;p24"/>
              <p:cNvSpPr/>
              <p:nvPr/>
            </p:nvSpPr>
            <p:spPr>
              <a:xfrm flipH="1">
                <a:off x="535248" y="4160468"/>
                <a:ext cx="912439" cy="533894"/>
              </a:xfrm>
              <a:custGeom>
                <a:avLst/>
                <a:gdLst/>
                <a:ahLst/>
                <a:cxnLst/>
                <a:rect l="l" t="t" r="r" b="b"/>
                <a:pathLst>
                  <a:path w="22940" h="13422" extrusionOk="0">
                    <a:moveTo>
                      <a:pt x="20315" y="1"/>
                    </a:moveTo>
                    <a:lnTo>
                      <a:pt x="20315" y="1"/>
                    </a:lnTo>
                    <a:cubicBezTo>
                      <a:pt x="20041" y="1119"/>
                      <a:pt x="19242" y="2991"/>
                      <a:pt x="16982" y="4840"/>
                    </a:cubicBezTo>
                    <a:cubicBezTo>
                      <a:pt x="14152" y="7145"/>
                      <a:pt x="1666" y="10865"/>
                      <a:pt x="1666" y="10865"/>
                    </a:cubicBezTo>
                    <a:lnTo>
                      <a:pt x="0" y="13422"/>
                    </a:lnTo>
                    <a:cubicBezTo>
                      <a:pt x="46" y="13399"/>
                      <a:pt x="92" y="13376"/>
                      <a:pt x="114" y="13353"/>
                    </a:cubicBezTo>
                    <a:lnTo>
                      <a:pt x="2077" y="11619"/>
                    </a:lnTo>
                    <a:cubicBezTo>
                      <a:pt x="2237" y="11482"/>
                      <a:pt x="2443" y="11390"/>
                      <a:pt x="2671" y="11390"/>
                    </a:cubicBezTo>
                    <a:cubicBezTo>
                      <a:pt x="4406" y="11390"/>
                      <a:pt x="12645" y="11094"/>
                      <a:pt x="18717" y="6483"/>
                    </a:cubicBezTo>
                    <a:cubicBezTo>
                      <a:pt x="22940" y="3265"/>
                      <a:pt x="22574" y="1233"/>
                      <a:pt x="20315"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48" name="Google Shape;2248;p24"/>
              <p:cNvSpPr/>
              <p:nvPr/>
            </p:nvSpPr>
            <p:spPr>
              <a:xfrm flipH="1">
                <a:off x="1725475" y="4034214"/>
                <a:ext cx="587437" cy="700124"/>
              </a:xfrm>
              <a:custGeom>
                <a:avLst/>
                <a:gdLst/>
                <a:ahLst/>
                <a:cxnLst/>
                <a:rect l="l" t="t" r="r" b="b"/>
                <a:pathLst>
                  <a:path w="14769" h="17601" extrusionOk="0">
                    <a:moveTo>
                      <a:pt x="9501" y="0"/>
                    </a:moveTo>
                    <a:cubicBezTo>
                      <a:pt x="8232" y="0"/>
                      <a:pt x="6927" y="237"/>
                      <a:pt x="5684" y="869"/>
                    </a:cubicBezTo>
                    <a:cubicBezTo>
                      <a:pt x="1" y="3654"/>
                      <a:pt x="2055" y="10296"/>
                      <a:pt x="7533" y="12213"/>
                    </a:cubicBezTo>
                    <a:cubicBezTo>
                      <a:pt x="10569" y="13263"/>
                      <a:pt x="12874" y="14542"/>
                      <a:pt x="13810" y="15089"/>
                    </a:cubicBezTo>
                    <a:cubicBezTo>
                      <a:pt x="14084" y="15272"/>
                      <a:pt x="14267" y="15569"/>
                      <a:pt x="14289" y="15911"/>
                    </a:cubicBezTo>
                    <a:lnTo>
                      <a:pt x="14335" y="17600"/>
                    </a:lnTo>
                    <a:cubicBezTo>
                      <a:pt x="14358" y="17554"/>
                      <a:pt x="14381" y="17509"/>
                      <a:pt x="14403" y="17463"/>
                    </a:cubicBezTo>
                    <a:cubicBezTo>
                      <a:pt x="14472" y="17189"/>
                      <a:pt x="14632" y="15934"/>
                      <a:pt x="14655" y="15706"/>
                    </a:cubicBezTo>
                    <a:cubicBezTo>
                      <a:pt x="14769" y="14815"/>
                      <a:pt x="14221" y="13743"/>
                      <a:pt x="11094" y="11871"/>
                    </a:cubicBezTo>
                    <a:cubicBezTo>
                      <a:pt x="6643" y="9246"/>
                      <a:pt x="4497" y="5845"/>
                      <a:pt x="5616" y="3540"/>
                    </a:cubicBezTo>
                    <a:cubicBezTo>
                      <a:pt x="6711" y="1234"/>
                      <a:pt x="9861" y="458"/>
                      <a:pt x="9861" y="458"/>
                    </a:cubicBezTo>
                    <a:lnTo>
                      <a:pt x="9679" y="2"/>
                    </a:lnTo>
                    <a:cubicBezTo>
                      <a:pt x="9619" y="1"/>
                      <a:pt x="9560" y="0"/>
                      <a:pt x="9501"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49" name="Google Shape;2249;p24"/>
              <p:cNvSpPr/>
              <p:nvPr/>
            </p:nvSpPr>
            <p:spPr>
              <a:xfrm flipH="1">
                <a:off x="892030" y="4103586"/>
                <a:ext cx="287852" cy="226056"/>
              </a:xfrm>
              <a:custGeom>
                <a:avLst/>
                <a:gdLst/>
                <a:ahLst/>
                <a:cxnLst/>
                <a:rect l="l" t="t" r="r" b="b"/>
                <a:pathLst>
                  <a:path w="7237" h="5683" extrusionOk="0">
                    <a:moveTo>
                      <a:pt x="6745" y="1"/>
                    </a:moveTo>
                    <a:cubicBezTo>
                      <a:pt x="2200" y="1"/>
                      <a:pt x="1667" y="3964"/>
                      <a:pt x="1667" y="3964"/>
                    </a:cubicBezTo>
                    <a:lnTo>
                      <a:pt x="1" y="4877"/>
                    </a:lnTo>
                    <a:cubicBezTo>
                      <a:pt x="777" y="5445"/>
                      <a:pt x="1501" y="5683"/>
                      <a:pt x="2169" y="5683"/>
                    </a:cubicBezTo>
                    <a:cubicBezTo>
                      <a:pt x="4939" y="5683"/>
                      <a:pt x="6740" y="1597"/>
                      <a:pt x="7236" y="15"/>
                    </a:cubicBezTo>
                    <a:cubicBezTo>
                      <a:pt x="7068" y="5"/>
                      <a:pt x="6904" y="1"/>
                      <a:pt x="6745"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50" name="Google Shape;2250;p24"/>
              <p:cNvSpPr/>
              <p:nvPr/>
            </p:nvSpPr>
            <p:spPr>
              <a:xfrm flipH="1">
                <a:off x="1592905" y="4596032"/>
                <a:ext cx="55247" cy="73031"/>
              </a:xfrm>
              <a:custGeom>
                <a:avLst/>
                <a:gdLst/>
                <a:ahLst/>
                <a:cxnLst/>
                <a:rect l="l" t="t" r="r" b="b"/>
                <a:pathLst>
                  <a:path w="1389" h="1836" extrusionOk="0">
                    <a:moveTo>
                      <a:pt x="83" y="1"/>
                    </a:moveTo>
                    <a:cubicBezTo>
                      <a:pt x="42" y="1"/>
                      <a:pt x="0" y="38"/>
                      <a:pt x="19" y="75"/>
                    </a:cubicBezTo>
                    <a:cubicBezTo>
                      <a:pt x="178" y="349"/>
                      <a:pt x="452" y="577"/>
                      <a:pt x="635" y="828"/>
                    </a:cubicBezTo>
                    <a:cubicBezTo>
                      <a:pt x="795" y="1079"/>
                      <a:pt x="1114" y="1399"/>
                      <a:pt x="977" y="1719"/>
                    </a:cubicBezTo>
                    <a:cubicBezTo>
                      <a:pt x="948" y="1791"/>
                      <a:pt x="1011" y="1836"/>
                      <a:pt x="1078" y="1836"/>
                    </a:cubicBezTo>
                    <a:cubicBezTo>
                      <a:pt x="1117" y="1836"/>
                      <a:pt x="1158" y="1821"/>
                      <a:pt x="1183" y="1787"/>
                    </a:cubicBezTo>
                    <a:cubicBezTo>
                      <a:pt x="1388" y="1490"/>
                      <a:pt x="1251" y="1216"/>
                      <a:pt x="1046" y="965"/>
                    </a:cubicBezTo>
                    <a:cubicBezTo>
                      <a:pt x="795" y="623"/>
                      <a:pt x="475" y="212"/>
                      <a:pt x="110" y="7"/>
                    </a:cubicBezTo>
                    <a:cubicBezTo>
                      <a:pt x="102" y="3"/>
                      <a:pt x="92" y="1"/>
                      <a:pt x="83"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51" name="Google Shape;2251;p24"/>
              <p:cNvSpPr/>
              <p:nvPr/>
            </p:nvSpPr>
            <p:spPr>
              <a:xfrm flipH="1">
                <a:off x="1668160" y="4548458"/>
                <a:ext cx="18814" cy="15115"/>
              </a:xfrm>
              <a:custGeom>
                <a:avLst/>
                <a:gdLst/>
                <a:ahLst/>
                <a:cxnLst/>
                <a:rect l="l" t="t" r="r" b="b"/>
                <a:pathLst>
                  <a:path w="473" h="380" extrusionOk="0">
                    <a:moveTo>
                      <a:pt x="71" y="1"/>
                    </a:moveTo>
                    <a:cubicBezTo>
                      <a:pt x="33" y="1"/>
                      <a:pt x="1" y="49"/>
                      <a:pt x="36" y="84"/>
                    </a:cubicBezTo>
                    <a:cubicBezTo>
                      <a:pt x="127" y="176"/>
                      <a:pt x="196" y="267"/>
                      <a:pt x="287" y="358"/>
                    </a:cubicBezTo>
                    <a:cubicBezTo>
                      <a:pt x="302" y="373"/>
                      <a:pt x="320" y="379"/>
                      <a:pt x="338" y="379"/>
                    </a:cubicBezTo>
                    <a:cubicBezTo>
                      <a:pt x="404" y="379"/>
                      <a:pt x="473" y="298"/>
                      <a:pt x="401" y="244"/>
                    </a:cubicBezTo>
                    <a:cubicBezTo>
                      <a:pt x="310" y="176"/>
                      <a:pt x="219" y="84"/>
                      <a:pt x="104" y="16"/>
                    </a:cubicBezTo>
                    <a:cubicBezTo>
                      <a:pt x="94" y="5"/>
                      <a:pt x="82" y="1"/>
                      <a:pt x="71"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52" name="Google Shape;2252;p24"/>
              <p:cNvSpPr/>
              <p:nvPr/>
            </p:nvSpPr>
            <p:spPr>
              <a:xfrm flipH="1">
                <a:off x="1701213" y="4484257"/>
                <a:ext cx="40411" cy="41090"/>
              </a:xfrm>
              <a:custGeom>
                <a:avLst/>
                <a:gdLst/>
                <a:ahLst/>
                <a:cxnLst/>
                <a:rect l="l" t="t" r="r" b="b"/>
                <a:pathLst>
                  <a:path w="1016" h="1033" extrusionOk="0">
                    <a:moveTo>
                      <a:pt x="101" y="1"/>
                    </a:moveTo>
                    <a:cubicBezTo>
                      <a:pt x="48" y="1"/>
                      <a:pt x="1" y="26"/>
                      <a:pt x="18" y="78"/>
                    </a:cubicBezTo>
                    <a:cubicBezTo>
                      <a:pt x="86" y="237"/>
                      <a:pt x="223" y="374"/>
                      <a:pt x="337" y="489"/>
                    </a:cubicBezTo>
                    <a:cubicBezTo>
                      <a:pt x="497" y="648"/>
                      <a:pt x="634" y="808"/>
                      <a:pt x="771" y="991"/>
                    </a:cubicBezTo>
                    <a:cubicBezTo>
                      <a:pt x="793" y="1020"/>
                      <a:pt x="829" y="1033"/>
                      <a:pt x="865" y="1033"/>
                    </a:cubicBezTo>
                    <a:cubicBezTo>
                      <a:pt x="941" y="1033"/>
                      <a:pt x="1015" y="977"/>
                      <a:pt x="953" y="899"/>
                    </a:cubicBezTo>
                    <a:cubicBezTo>
                      <a:pt x="748" y="580"/>
                      <a:pt x="497" y="169"/>
                      <a:pt x="155" y="9"/>
                    </a:cubicBezTo>
                    <a:cubicBezTo>
                      <a:pt x="137" y="3"/>
                      <a:pt x="119" y="1"/>
                      <a:pt x="101"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53" name="Google Shape;2253;p24"/>
              <p:cNvSpPr/>
              <p:nvPr/>
            </p:nvSpPr>
            <p:spPr>
              <a:xfrm flipH="1">
                <a:off x="1739675" y="4374750"/>
                <a:ext cx="29394" cy="78919"/>
              </a:xfrm>
              <a:custGeom>
                <a:avLst/>
                <a:gdLst/>
                <a:ahLst/>
                <a:cxnLst/>
                <a:rect l="l" t="t" r="r" b="b"/>
                <a:pathLst>
                  <a:path w="739" h="1984" extrusionOk="0">
                    <a:moveTo>
                      <a:pt x="637" y="0"/>
                    </a:moveTo>
                    <a:cubicBezTo>
                      <a:pt x="611" y="0"/>
                      <a:pt x="586" y="8"/>
                      <a:pt x="571" y="23"/>
                    </a:cubicBezTo>
                    <a:cubicBezTo>
                      <a:pt x="320" y="229"/>
                      <a:pt x="91" y="548"/>
                      <a:pt x="46" y="891"/>
                    </a:cubicBezTo>
                    <a:cubicBezTo>
                      <a:pt x="0" y="1256"/>
                      <a:pt x="251" y="1575"/>
                      <a:pt x="342" y="1918"/>
                    </a:cubicBezTo>
                    <a:cubicBezTo>
                      <a:pt x="352" y="1964"/>
                      <a:pt x="391" y="1984"/>
                      <a:pt x="432" y="1984"/>
                    </a:cubicBezTo>
                    <a:cubicBezTo>
                      <a:pt x="494" y="1984"/>
                      <a:pt x="561" y="1940"/>
                      <a:pt x="548" y="1872"/>
                    </a:cubicBezTo>
                    <a:cubicBezTo>
                      <a:pt x="479" y="1552"/>
                      <a:pt x="274" y="1233"/>
                      <a:pt x="320" y="913"/>
                    </a:cubicBezTo>
                    <a:cubicBezTo>
                      <a:pt x="365" y="617"/>
                      <a:pt x="594" y="366"/>
                      <a:pt x="708" y="92"/>
                    </a:cubicBezTo>
                    <a:cubicBezTo>
                      <a:pt x="738" y="31"/>
                      <a:pt x="687" y="0"/>
                      <a:pt x="637" y="0"/>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54" name="Google Shape;2254;p24"/>
              <p:cNvSpPr/>
              <p:nvPr/>
            </p:nvSpPr>
            <p:spPr>
              <a:xfrm flipH="1">
                <a:off x="876597" y="3583018"/>
                <a:ext cx="1033195" cy="728127"/>
              </a:xfrm>
              <a:custGeom>
                <a:avLst/>
                <a:gdLst/>
                <a:ahLst/>
                <a:cxnLst/>
                <a:rect l="l" t="t" r="r" b="b"/>
                <a:pathLst>
                  <a:path w="25976" h="18305" extrusionOk="0">
                    <a:moveTo>
                      <a:pt x="19082" y="1"/>
                    </a:moveTo>
                    <a:lnTo>
                      <a:pt x="14608" y="92"/>
                    </a:lnTo>
                    <a:cubicBezTo>
                      <a:pt x="14608" y="92"/>
                      <a:pt x="13467" y="845"/>
                      <a:pt x="10340" y="5798"/>
                    </a:cubicBezTo>
                    <a:cubicBezTo>
                      <a:pt x="9023" y="7909"/>
                      <a:pt x="6964" y="8516"/>
                      <a:pt x="5028" y="8516"/>
                    </a:cubicBezTo>
                    <a:cubicBezTo>
                      <a:pt x="2400" y="8516"/>
                      <a:pt x="0" y="7396"/>
                      <a:pt x="0" y="7396"/>
                    </a:cubicBezTo>
                    <a:lnTo>
                      <a:pt x="0" y="7396"/>
                    </a:lnTo>
                    <a:cubicBezTo>
                      <a:pt x="0" y="7396"/>
                      <a:pt x="434" y="13559"/>
                      <a:pt x="457" y="13719"/>
                    </a:cubicBezTo>
                    <a:cubicBezTo>
                      <a:pt x="502" y="13856"/>
                      <a:pt x="14722" y="14312"/>
                      <a:pt x="14722" y="14312"/>
                    </a:cubicBezTo>
                    <a:cubicBezTo>
                      <a:pt x="14722" y="14312"/>
                      <a:pt x="16225" y="18304"/>
                      <a:pt x="19491" y="18304"/>
                    </a:cubicBezTo>
                    <a:cubicBezTo>
                      <a:pt x="20230" y="18304"/>
                      <a:pt x="21059" y="18100"/>
                      <a:pt x="21981" y="17599"/>
                    </a:cubicBezTo>
                    <a:cubicBezTo>
                      <a:pt x="25975" y="15431"/>
                      <a:pt x="24332" y="9062"/>
                      <a:pt x="22300" y="4041"/>
                    </a:cubicBezTo>
                    <a:cubicBezTo>
                      <a:pt x="21342" y="1690"/>
                      <a:pt x="19082" y="1"/>
                      <a:pt x="1908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55" name="Google Shape;2255;p24"/>
              <p:cNvSpPr/>
              <p:nvPr/>
            </p:nvSpPr>
            <p:spPr>
              <a:xfrm flipH="1">
                <a:off x="876597" y="3593917"/>
                <a:ext cx="289642" cy="690975"/>
              </a:xfrm>
              <a:custGeom>
                <a:avLst/>
                <a:gdLst/>
                <a:ahLst/>
                <a:cxnLst/>
                <a:rect l="l" t="t" r="r" b="b"/>
                <a:pathLst>
                  <a:path w="7282" h="17371" extrusionOk="0">
                    <a:moveTo>
                      <a:pt x="708" y="1"/>
                    </a:moveTo>
                    <a:lnTo>
                      <a:pt x="0" y="343"/>
                    </a:lnTo>
                    <a:cubicBezTo>
                      <a:pt x="0" y="343"/>
                      <a:pt x="2534" y="1964"/>
                      <a:pt x="3972" y="6620"/>
                    </a:cubicBezTo>
                    <a:cubicBezTo>
                      <a:pt x="5410" y="11253"/>
                      <a:pt x="4976" y="14997"/>
                      <a:pt x="3196" y="17371"/>
                    </a:cubicBezTo>
                    <a:cubicBezTo>
                      <a:pt x="3218" y="17371"/>
                      <a:pt x="3241" y="17348"/>
                      <a:pt x="3287" y="17325"/>
                    </a:cubicBezTo>
                    <a:cubicBezTo>
                      <a:pt x="7281" y="15179"/>
                      <a:pt x="5638" y="8788"/>
                      <a:pt x="3606" y="3767"/>
                    </a:cubicBezTo>
                    <a:cubicBezTo>
                      <a:pt x="2853" y="1941"/>
                      <a:pt x="1347" y="548"/>
                      <a:pt x="708"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2256" name="Google Shape;2256;p24"/>
              <p:cNvSpPr/>
              <p:nvPr/>
            </p:nvSpPr>
            <p:spPr>
              <a:xfrm flipH="1">
                <a:off x="1126265" y="3602986"/>
                <a:ext cx="229740" cy="67184"/>
              </a:xfrm>
              <a:custGeom>
                <a:avLst/>
                <a:gdLst/>
                <a:ahLst/>
                <a:cxnLst/>
                <a:rect l="l" t="t" r="r" b="b"/>
                <a:pathLst>
                  <a:path w="5776" h="1689" extrusionOk="0">
                    <a:moveTo>
                      <a:pt x="5707" y="1"/>
                    </a:moveTo>
                    <a:lnTo>
                      <a:pt x="1" y="252"/>
                    </a:lnTo>
                    <a:cubicBezTo>
                      <a:pt x="1" y="252"/>
                      <a:pt x="480" y="1689"/>
                      <a:pt x="2296" y="1689"/>
                    </a:cubicBezTo>
                    <a:cubicBezTo>
                      <a:pt x="2422" y="1689"/>
                      <a:pt x="2555" y="1682"/>
                      <a:pt x="2694" y="1667"/>
                    </a:cubicBezTo>
                    <a:cubicBezTo>
                      <a:pt x="5775" y="1325"/>
                      <a:pt x="5707" y="1"/>
                      <a:pt x="5707"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57" name="Google Shape;2257;p24"/>
              <p:cNvSpPr/>
              <p:nvPr/>
            </p:nvSpPr>
            <p:spPr>
              <a:xfrm flipH="1">
                <a:off x="1038203" y="3821802"/>
                <a:ext cx="187977" cy="358395"/>
              </a:xfrm>
              <a:custGeom>
                <a:avLst/>
                <a:gdLst/>
                <a:ahLst/>
                <a:cxnLst/>
                <a:rect l="l" t="t" r="r" b="b"/>
                <a:pathLst>
                  <a:path w="4726" h="9010" extrusionOk="0">
                    <a:moveTo>
                      <a:pt x="2968" y="1"/>
                    </a:moveTo>
                    <a:lnTo>
                      <a:pt x="2968" y="1"/>
                    </a:lnTo>
                    <a:cubicBezTo>
                      <a:pt x="2968" y="1"/>
                      <a:pt x="3082" y="1576"/>
                      <a:pt x="3287" y="3151"/>
                    </a:cubicBezTo>
                    <a:cubicBezTo>
                      <a:pt x="3493" y="4726"/>
                      <a:pt x="3630" y="7624"/>
                      <a:pt x="2831" y="8309"/>
                    </a:cubicBezTo>
                    <a:cubicBezTo>
                      <a:pt x="2712" y="8411"/>
                      <a:pt x="2571" y="8454"/>
                      <a:pt x="2416" y="8454"/>
                    </a:cubicBezTo>
                    <a:cubicBezTo>
                      <a:pt x="1530" y="8454"/>
                      <a:pt x="206" y="7031"/>
                      <a:pt x="206" y="7031"/>
                    </a:cubicBezTo>
                    <a:lnTo>
                      <a:pt x="1" y="6917"/>
                    </a:lnTo>
                    <a:lnTo>
                      <a:pt x="1" y="6917"/>
                    </a:lnTo>
                    <a:cubicBezTo>
                      <a:pt x="1" y="6917"/>
                      <a:pt x="1281" y="9009"/>
                      <a:pt x="2525" y="9009"/>
                    </a:cubicBezTo>
                    <a:cubicBezTo>
                      <a:pt x="2785" y="9009"/>
                      <a:pt x="3043" y="8918"/>
                      <a:pt x="3287" y="8697"/>
                    </a:cubicBezTo>
                    <a:cubicBezTo>
                      <a:pt x="4725" y="7419"/>
                      <a:pt x="3835" y="1325"/>
                      <a:pt x="2968"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58" name="Google Shape;2258;p24"/>
              <p:cNvSpPr/>
              <p:nvPr/>
            </p:nvSpPr>
            <p:spPr>
              <a:xfrm flipH="1">
                <a:off x="1035498" y="4144120"/>
                <a:ext cx="288727" cy="169412"/>
              </a:xfrm>
              <a:custGeom>
                <a:avLst/>
                <a:gdLst/>
                <a:ahLst/>
                <a:cxnLst/>
                <a:rect l="l" t="t" r="r" b="b"/>
                <a:pathLst>
                  <a:path w="7259" h="4259" extrusionOk="0">
                    <a:moveTo>
                      <a:pt x="366" y="1"/>
                    </a:moveTo>
                    <a:lnTo>
                      <a:pt x="0" y="206"/>
                    </a:lnTo>
                    <a:cubicBezTo>
                      <a:pt x="0" y="206"/>
                      <a:pt x="411" y="2078"/>
                      <a:pt x="2694" y="3607"/>
                    </a:cubicBezTo>
                    <a:cubicBezTo>
                      <a:pt x="3419" y="4093"/>
                      <a:pt x="4143" y="4258"/>
                      <a:pt x="4795" y="4258"/>
                    </a:cubicBezTo>
                    <a:cubicBezTo>
                      <a:pt x="6196" y="4258"/>
                      <a:pt x="7259" y="3493"/>
                      <a:pt x="7259" y="3493"/>
                    </a:cubicBezTo>
                    <a:lnTo>
                      <a:pt x="7259" y="3493"/>
                    </a:lnTo>
                    <a:cubicBezTo>
                      <a:pt x="6634" y="3776"/>
                      <a:pt x="6042" y="3897"/>
                      <a:pt x="5487" y="3897"/>
                    </a:cubicBezTo>
                    <a:cubicBezTo>
                      <a:pt x="2330" y="3897"/>
                      <a:pt x="366" y="1"/>
                      <a:pt x="366" y="1"/>
                    </a:cubicBezTo>
                    <a:close/>
                  </a:path>
                </a:pathLst>
              </a:custGeom>
              <a:solidFill>
                <a:srgbClr val="AC8ADD">
                  <a:alpha val="5580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59" name="Google Shape;2259;p24"/>
              <p:cNvSpPr/>
              <p:nvPr/>
            </p:nvSpPr>
            <p:spPr>
              <a:xfrm flipH="1">
                <a:off x="1008253" y="3632541"/>
                <a:ext cx="121433" cy="218259"/>
              </a:xfrm>
              <a:custGeom>
                <a:avLst/>
                <a:gdLst/>
                <a:ahLst/>
                <a:cxnLst/>
                <a:rect l="l" t="t" r="r" b="b"/>
                <a:pathLst>
                  <a:path w="3053" h="5487" extrusionOk="0">
                    <a:moveTo>
                      <a:pt x="174" y="1"/>
                    </a:moveTo>
                    <a:cubicBezTo>
                      <a:pt x="80" y="1"/>
                      <a:pt x="0" y="86"/>
                      <a:pt x="85" y="171"/>
                    </a:cubicBezTo>
                    <a:cubicBezTo>
                      <a:pt x="861" y="947"/>
                      <a:pt x="1455" y="1860"/>
                      <a:pt x="1889" y="2841"/>
                    </a:cubicBezTo>
                    <a:cubicBezTo>
                      <a:pt x="2254" y="3686"/>
                      <a:pt x="2459" y="4599"/>
                      <a:pt x="2847" y="5421"/>
                    </a:cubicBezTo>
                    <a:cubicBezTo>
                      <a:pt x="2869" y="5464"/>
                      <a:pt x="2916" y="5487"/>
                      <a:pt x="2959" y="5487"/>
                    </a:cubicBezTo>
                    <a:cubicBezTo>
                      <a:pt x="3008" y="5487"/>
                      <a:pt x="3053" y="5458"/>
                      <a:pt x="3053" y="5398"/>
                    </a:cubicBezTo>
                    <a:cubicBezTo>
                      <a:pt x="2916" y="3458"/>
                      <a:pt x="1729" y="1289"/>
                      <a:pt x="268" y="34"/>
                    </a:cubicBezTo>
                    <a:cubicBezTo>
                      <a:pt x="239" y="11"/>
                      <a:pt x="205" y="1"/>
                      <a:pt x="174" y="1"/>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60" name="Google Shape;2260;p24"/>
              <p:cNvSpPr/>
              <p:nvPr/>
            </p:nvSpPr>
            <p:spPr>
              <a:xfrm flipH="1">
                <a:off x="982319" y="3871007"/>
                <a:ext cx="26530" cy="85482"/>
              </a:xfrm>
              <a:custGeom>
                <a:avLst/>
                <a:gdLst/>
                <a:ahLst/>
                <a:cxnLst/>
                <a:rect l="l" t="t" r="r" b="b"/>
                <a:pathLst>
                  <a:path w="667" h="2149" extrusionOk="0">
                    <a:moveTo>
                      <a:pt x="150" y="0"/>
                    </a:moveTo>
                    <a:cubicBezTo>
                      <a:pt x="80" y="0"/>
                      <a:pt x="1" y="50"/>
                      <a:pt x="15" y="133"/>
                    </a:cubicBezTo>
                    <a:cubicBezTo>
                      <a:pt x="152" y="772"/>
                      <a:pt x="266" y="1434"/>
                      <a:pt x="448" y="2073"/>
                    </a:cubicBezTo>
                    <a:cubicBezTo>
                      <a:pt x="459" y="2125"/>
                      <a:pt x="506" y="2148"/>
                      <a:pt x="553" y="2148"/>
                    </a:cubicBezTo>
                    <a:cubicBezTo>
                      <a:pt x="610" y="2148"/>
                      <a:pt x="666" y="2113"/>
                      <a:pt x="654" y="2051"/>
                    </a:cubicBezTo>
                    <a:cubicBezTo>
                      <a:pt x="562" y="1389"/>
                      <a:pt x="403" y="727"/>
                      <a:pt x="243" y="65"/>
                    </a:cubicBezTo>
                    <a:cubicBezTo>
                      <a:pt x="234" y="20"/>
                      <a:pt x="194" y="0"/>
                      <a:pt x="150"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61" name="Google Shape;2261;p24"/>
              <p:cNvSpPr/>
              <p:nvPr/>
            </p:nvSpPr>
            <p:spPr>
              <a:xfrm flipH="1">
                <a:off x="964659" y="4004859"/>
                <a:ext cx="25456" cy="139341"/>
              </a:xfrm>
              <a:custGeom>
                <a:avLst/>
                <a:gdLst/>
                <a:ahLst/>
                <a:cxnLst/>
                <a:rect l="l" t="t" r="r" b="b"/>
                <a:pathLst>
                  <a:path w="640" h="3503" extrusionOk="0">
                    <a:moveTo>
                      <a:pt x="395" y="0"/>
                    </a:moveTo>
                    <a:cubicBezTo>
                      <a:pt x="370" y="0"/>
                      <a:pt x="343" y="17"/>
                      <a:pt x="343" y="55"/>
                    </a:cubicBezTo>
                    <a:cubicBezTo>
                      <a:pt x="457" y="1242"/>
                      <a:pt x="206" y="2292"/>
                      <a:pt x="0" y="3433"/>
                    </a:cubicBezTo>
                    <a:cubicBezTo>
                      <a:pt x="0" y="3477"/>
                      <a:pt x="38" y="3503"/>
                      <a:pt x="71" y="3503"/>
                    </a:cubicBezTo>
                    <a:cubicBezTo>
                      <a:pt x="90" y="3503"/>
                      <a:pt x="106" y="3495"/>
                      <a:pt x="114" y="3479"/>
                    </a:cubicBezTo>
                    <a:cubicBezTo>
                      <a:pt x="639" y="2452"/>
                      <a:pt x="616" y="1151"/>
                      <a:pt x="434" y="32"/>
                    </a:cubicBezTo>
                    <a:cubicBezTo>
                      <a:pt x="434" y="12"/>
                      <a:pt x="415" y="0"/>
                      <a:pt x="395"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62" name="Google Shape;2262;p24"/>
              <p:cNvSpPr/>
              <p:nvPr/>
            </p:nvSpPr>
            <p:spPr>
              <a:xfrm flipH="1">
                <a:off x="1002525" y="4191813"/>
                <a:ext cx="40014" cy="54376"/>
              </a:xfrm>
              <a:custGeom>
                <a:avLst/>
                <a:gdLst/>
                <a:ahLst/>
                <a:cxnLst/>
                <a:rect l="l" t="t" r="r" b="b"/>
                <a:pathLst>
                  <a:path w="1006" h="1367" extrusionOk="0">
                    <a:moveTo>
                      <a:pt x="908" y="0"/>
                    </a:moveTo>
                    <a:cubicBezTo>
                      <a:pt x="882" y="0"/>
                      <a:pt x="855" y="10"/>
                      <a:pt x="839" y="34"/>
                    </a:cubicBezTo>
                    <a:cubicBezTo>
                      <a:pt x="702" y="263"/>
                      <a:pt x="565" y="468"/>
                      <a:pt x="405" y="696"/>
                    </a:cubicBezTo>
                    <a:cubicBezTo>
                      <a:pt x="268" y="879"/>
                      <a:pt x="108" y="1084"/>
                      <a:pt x="17" y="1290"/>
                    </a:cubicBezTo>
                    <a:cubicBezTo>
                      <a:pt x="0" y="1341"/>
                      <a:pt x="47" y="1367"/>
                      <a:pt x="91" y="1367"/>
                    </a:cubicBezTo>
                    <a:cubicBezTo>
                      <a:pt x="106" y="1367"/>
                      <a:pt x="120" y="1364"/>
                      <a:pt x="131" y="1358"/>
                    </a:cubicBezTo>
                    <a:cubicBezTo>
                      <a:pt x="565" y="1084"/>
                      <a:pt x="793" y="514"/>
                      <a:pt x="976" y="80"/>
                    </a:cubicBezTo>
                    <a:cubicBezTo>
                      <a:pt x="1006" y="35"/>
                      <a:pt x="958" y="0"/>
                      <a:pt x="908" y="0"/>
                    </a:cubicBezTo>
                    <a:close/>
                  </a:path>
                </a:pathLst>
              </a:custGeom>
              <a:solidFill>
                <a:srgbClr val="FFFFFF">
                  <a:alpha val="3258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63" name="Google Shape;2263;p24"/>
              <p:cNvSpPr/>
              <p:nvPr/>
            </p:nvSpPr>
            <p:spPr>
              <a:xfrm flipH="1">
                <a:off x="1120816" y="3574824"/>
                <a:ext cx="241196" cy="87272"/>
              </a:xfrm>
              <a:custGeom>
                <a:avLst/>
                <a:gdLst/>
                <a:ahLst/>
                <a:cxnLst/>
                <a:rect l="l" t="t" r="r" b="b"/>
                <a:pathLst>
                  <a:path w="6064" h="2194" extrusionOk="0">
                    <a:moveTo>
                      <a:pt x="5468" y="1"/>
                    </a:moveTo>
                    <a:cubicBezTo>
                      <a:pt x="5455" y="1"/>
                      <a:pt x="5447" y="1"/>
                      <a:pt x="5447" y="1"/>
                    </a:cubicBezTo>
                    <a:cubicBezTo>
                      <a:pt x="5447" y="1"/>
                      <a:pt x="4625" y="1234"/>
                      <a:pt x="2640" y="1234"/>
                    </a:cubicBezTo>
                    <a:cubicBezTo>
                      <a:pt x="928" y="1234"/>
                      <a:pt x="814" y="275"/>
                      <a:pt x="814" y="275"/>
                    </a:cubicBezTo>
                    <a:lnTo>
                      <a:pt x="745" y="252"/>
                    </a:lnTo>
                    <a:cubicBezTo>
                      <a:pt x="725" y="250"/>
                      <a:pt x="705" y="249"/>
                      <a:pt x="685" y="249"/>
                    </a:cubicBezTo>
                    <a:cubicBezTo>
                      <a:pt x="302" y="249"/>
                      <a:pt x="1" y="658"/>
                      <a:pt x="174" y="1006"/>
                    </a:cubicBezTo>
                    <a:cubicBezTo>
                      <a:pt x="174" y="1006"/>
                      <a:pt x="174" y="1028"/>
                      <a:pt x="174" y="1028"/>
                    </a:cubicBezTo>
                    <a:cubicBezTo>
                      <a:pt x="399" y="1478"/>
                      <a:pt x="1266" y="2193"/>
                      <a:pt x="2534" y="2193"/>
                    </a:cubicBezTo>
                    <a:cubicBezTo>
                      <a:pt x="2554" y="2193"/>
                      <a:pt x="2574" y="2193"/>
                      <a:pt x="2594" y="2193"/>
                    </a:cubicBezTo>
                    <a:cubicBezTo>
                      <a:pt x="3918" y="2170"/>
                      <a:pt x="5698" y="1462"/>
                      <a:pt x="5881" y="709"/>
                    </a:cubicBezTo>
                    <a:cubicBezTo>
                      <a:pt x="6064" y="37"/>
                      <a:pt x="5575" y="1"/>
                      <a:pt x="546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64" name="Google Shape;2264;p24"/>
              <p:cNvSpPr/>
              <p:nvPr/>
            </p:nvSpPr>
            <p:spPr>
              <a:xfrm flipH="1">
                <a:off x="1322714" y="3600162"/>
                <a:ext cx="26928" cy="22395"/>
              </a:xfrm>
              <a:custGeom>
                <a:avLst/>
                <a:gdLst/>
                <a:ahLst/>
                <a:cxnLst/>
                <a:rect l="l" t="t" r="r" b="b"/>
                <a:pathLst>
                  <a:path w="677" h="563" extrusionOk="0">
                    <a:moveTo>
                      <a:pt x="550" y="1"/>
                    </a:moveTo>
                    <a:cubicBezTo>
                      <a:pt x="542" y="1"/>
                      <a:pt x="534" y="2"/>
                      <a:pt x="525" y="3"/>
                    </a:cubicBezTo>
                    <a:cubicBezTo>
                      <a:pt x="297" y="49"/>
                      <a:pt x="0" y="254"/>
                      <a:pt x="69" y="528"/>
                    </a:cubicBezTo>
                    <a:cubicBezTo>
                      <a:pt x="80" y="551"/>
                      <a:pt x="103" y="563"/>
                      <a:pt x="126" y="563"/>
                    </a:cubicBezTo>
                    <a:cubicBezTo>
                      <a:pt x="149" y="563"/>
                      <a:pt x="172" y="551"/>
                      <a:pt x="183" y="528"/>
                    </a:cubicBezTo>
                    <a:cubicBezTo>
                      <a:pt x="320" y="391"/>
                      <a:pt x="388" y="232"/>
                      <a:pt x="571" y="163"/>
                    </a:cubicBezTo>
                    <a:cubicBezTo>
                      <a:pt x="676" y="121"/>
                      <a:pt x="645" y="1"/>
                      <a:pt x="550"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65" name="Google Shape;2265;p24"/>
              <p:cNvSpPr/>
              <p:nvPr/>
            </p:nvSpPr>
            <p:spPr>
              <a:xfrm flipH="1">
                <a:off x="1296542" y="3621881"/>
                <a:ext cx="20405" cy="34766"/>
              </a:xfrm>
              <a:custGeom>
                <a:avLst/>
                <a:gdLst/>
                <a:ahLst/>
                <a:cxnLst/>
                <a:rect l="l" t="t" r="r" b="b"/>
                <a:pathLst>
                  <a:path w="513" h="874" extrusionOk="0">
                    <a:moveTo>
                      <a:pt x="379" y="0"/>
                    </a:moveTo>
                    <a:cubicBezTo>
                      <a:pt x="355" y="0"/>
                      <a:pt x="333" y="9"/>
                      <a:pt x="320" y="28"/>
                    </a:cubicBezTo>
                    <a:cubicBezTo>
                      <a:pt x="137" y="233"/>
                      <a:pt x="0" y="667"/>
                      <a:pt x="251" y="850"/>
                    </a:cubicBezTo>
                    <a:cubicBezTo>
                      <a:pt x="267" y="866"/>
                      <a:pt x="289" y="873"/>
                      <a:pt x="312" y="873"/>
                    </a:cubicBezTo>
                    <a:cubicBezTo>
                      <a:pt x="353" y="873"/>
                      <a:pt x="396" y="848"/>
                      <a:pt x="411" y="804"/>
                    </a:cubicBezTo>
                    <a:cubicBezTo>
                      <a:pt x="411" y="690"/>
                      <a:pt x="365" y="599"/>
                      <a:pt x="365" y="485"/>
                    </a:cubicBezTo>
                    <a:cubicBezTo>
                      <a:pt x="365" y="348"/>
                      <a:pt x="388" y="233"/>
                      <a:pt x="479" y="119"/>
                    </a:cubicBezTo>
                    <a:cubicBezTo>
                      <a:pt x="512" y="54"/>
                      <a:pt x="439" y="0"/>
                      <a:pt x="379" y="0"/>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66" name="Google Shape;2266;p24"/>
              <p:cNvSpPr/>
              <p:nvPr/>
            </p:nvSpPr>
            <p:spPr>
              <a:xfrm flipH="1">
                <a:off x="1258835" y="3628842"/>
                <a:ext cx="13643" cy="24503"/>
              </a:xfrm>
              <a:custGeom>
                <a:avLst/>
                <a:gdLst/>
                <a:ahLst/>
                <a:cxnLst/>
                <a:rect l="l" t="t" r="r" b="b"/>
                <a:pathLst>
                  <a:path w="343" h="616" extrusionOk="0">
                    <a:moveTo>
                      <a:pt x="206" y="0"/>
                    </a:moveTo>
                    <a:cubicBezTo>
                      <a:pt x="172" y="0"/>
                      <a:pt x="135" y="18"/>
                      <a:pt x="115" y="58"/>
                    </a:cubicBezTo>
                    <a:cubicBezTo>
                      <a:pt x="23" y="241"/>
                      <a:pt x="1" y="515"/>
                      <a:pt x="206" y="606"/>
                    </a:cubicBezTo>
                    <a:cubicBezTo>
                      <a:pt x="218" y="612"/>
                      <a:pt x="232" y="615"/>
                      <a:pt x="246" y="615"/>
                    </a:cubicBezTo>
                    <a:cubicBezTo>
                      <a:pt x="283" y="615"/>
                      <a:pt x="320" y="594"/>
                      <a:pt x="320" y="561"/>
                    </a:cubicBezTo>
                    <a:cubicBezTo>
                      <a:pt x="343" y="401"/>
                      <a:pt x="252" y="264"/>
                      <a:pt x="274" y="81"/>
                    </a:cubicBezTo>
                    <a:cubicBezTo>
                      <a:pt x="287" y="30"/>
                      <a:pt x="250" y="0"/>
                      <a:pt x="206" y="0"/>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67" name="Google Shape;2267;p24"/>
              <p:cNvSpPr/>
              <p:nvPr/>
            </p:nvSpPr>
            <p:spPr>
              <a:xfrm flipH="1">
                <a:off x="1210707" y="3625302"/>
                <a:ext cx="15472" cy="28043"/>
              </a:xfrm>
              <a:custGeom>
                <a:avLst/>
                <a:gdLst/>
                <a:ahLst/>
                <a:cxnLst/>
                <a:rect l="l" t="t" r="r" b="b"/>
                <a:pathLst>
                  <a:path w="389" h="705" extrusionOk="0">
                    <a:moveTo>
                      <a:pt x="133" y="0"/>
                    </a:moveTo>
                    <a:cubicBezTo>
                      <a:pt x="74" y="0"/>
                      <a:pt x="8" y="41"/>
                      <a:pt x="23" y="102"/>
                    </a:cubicBezTo>
                    <a:cubicBezTo>
                      <a:pt x="92" y="284"/>
                      <a:pt x="1" y="467"/>
                      <a:pt x="46" y="650"/>
                    </a:cubicBezTo>
                    <a:cubicBezTo>
                      <a:pt x="46" y="687"/>
                      <a:pt x="81" y="704"/>
                      <a:pt x="116" y="704"/>
                    </a:cubicBezTo>
                    <a:cubicBezTo>
                      <a:pt x="144" y="704"/>
                      <a:pt x="173" y="693"/>
                      <a:pt x="183" y="672"/>
                    </a:cubicBezTo>
                    <a:cubicBezTo>
                      <a:pt x="389" y="513"/>
                      <a:pt x="297" y="216"/>
                      <a:pt x="206" y="33"/>
                    </a:cubicBezTo>
                    <a:cubicBezTo>
                      <a:pt x="191" y="11"/>
                      <a:pt x="163" y="0"/>
                      <a:pt x="133" y="0"/>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68" name="Google Shape;2268;p24"/>
              <p:cNvSpPr/>
              <p:nvPr/>
            </p:nvSpPr>
            <p:spPr>
              <a:xfrm flipH="1">
                <a:off x="1160432" y="3611976"/>
                <a:ext cx="24899" cy="20485"/>
              </a:xfrm>
              <a:custGeom>
                <a:avLst/>
                <a:gdLst/>
                <a:ahLst/>
                <a:cxnLst/>
                <a:rect l="l" t="t" r="r" b="b"/>
                <a:pathLst>
                  <a:path w="626" h="515" extrusionOk="0">
                    <a:moveTo>
                      <a:pt x="158" y="1"/>
                    </a:moveTo>
                    <a:cubicBezTo>
                      <a:pt x="119" y="1"/>
                      <a:pt x="81" y="9"/>
                      <a:pt x="46" y="26"/>
                    </a:cubicBezTo>
                    <a:cubicBezTo>
                      <a:pt x="1" y="26"/>
                      <a:pt x="1" y="72"/>
                      <a:pt x="24" y="94"/>
                    </a:cubicBezTo>
                    <a:cubicBezTo>
                      <a:pt x="92" y="163"/>
                      <a:pt x="183" y="186"/>
                      <a:pt x="229" y="231"/>
                    </a:cubicBezTo>
                    <a:cubicBezTo>
                      <a:pt x="297" y="300"/>
                      <a:pt x="320" y="391"/>
                      <a:pt x="389" y="482"/>
                    </a:cubicBezTo>
                    <a:cubicBezTo>
                      <a:pt x="409" y="503"/>
                      <a:pt x="439" y="514"/>
                      <a:pt x="468" y="514"/>
                    </a:cubicBezTo>
                    <a:cubicBezTo>
                      <a:pt x="503" y="514"/>
                      <a:pt x="536" y="497"/>
                      <a:pt x="549" y="460"/>
                    </a:cubicBezTo>
                    <a:cubicBezTo>
                      <a:pt x="626" y="247"/>
                      <a:pt x="375" y="1"/>
                      <a:pt x="158"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69" name="Google Shape;2269;p24"/>
              <p:cNvSpPr/>
              <p:nvPr/>
            </p:nvSpPr>
            <p:spPr>
              <a:xfrm flipH="1">
                <a:off x="1128095" y="3588468"/>
                <a:ext cx="26371" cy="26014"/>
              </a:xfrm>
              <a:custGeom>
                <a:avLst/>
                <a:gdLst/>
                <a:ahLst/>
                <a:cxnLst/>
                <a:rect l="l" t="t" r="r" b="b"/>
                <a:pathLst>
                  <a:path w="663" h="654" extrusionOk="0">
                    <a:moveTo>
                      <a:pt x="138" y="1"/>
                    </a:moveTo>
                    <a:cubicBezTo>
                      <a:pt x="92" y="1"/>
                      <a:pt x="1" y="23"/>
                      <a:pt x="46" y="92"/>
                    </a:cubicBezTo>
                    <a:cubicBezTo>
                      <a:pt x="92" y="183"/>
                      <a:pt x="161" y="252"/>
                      <a:pt x="229" y="343"/>
                    </a:cubicBezTo>
                    <a:cubicBezTo>
                      <a:pt x="275" y="457"/>
                      <a:pt x="320" y="571"/>
                      <a:pt x="412" y="640"/>
                    </a:cubicBezTo>
                    <a:cubicBezTo>
                      <a:pt x="437" y="648"/>
                      <a:pt x="465" y="653"/>
                      <a:pt x="492" y="653"/>
                    </a:cubicBezTo>
                    <a:cubicBezTo>
                      <a:pt x="538" y="653"/>
                      <a:pt x="580" y="638"/>
                      <a:pt x="594" y="594"/>
                    </a:cubicBezTo>
                    <a:cubicBezTo>
                      <a:pt x="663" y="366"/>
                      <a:pt x="343" y="46"/>
                      <a:pt x="138"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70" name="Google Shape;2270;p24"/>
              <p:cNvSpPr/>
              <p:nvPr/>
            </p:nvSpPr>
            <p:spPr>
              <a:xfrm flipH="1">
                <a:off x="1253863" y="4150046"/>
                <a:ext cx="51429" cy="56086"/>
              </a:xfrm>
              <a:custGeom>
                <a:avLst/>
                <a:gdLst/>
                <a:ahLst/>
                <a:cxnLst/>
                <a:rect l="l" t="t" r="r" b="b"/>
                <a:pathLst>
                  <a:path w="1293" h="1410" extrusionOk="0">
                    <a:moveTo>
                      <a:pt x="107" y="1"/>
                    </a:moveTo>
                    <a:cubicBezTo>
                      <a:pt x="51" y="1"/>
                      <a:pt x="0" y="36"/>
                      <a:pt x="27" y="103"/>
                    </a:cubicBezTo>
                    <a:cubicBezTo>
                      <a:pt x="232" y="582"/>
                      <a:pt x="597" y="1221"/>
                      <a:pt x="1122" y="1404"/>
                    </a:cubicBezTo>
                    <a:cubicBezTo>
                      <a:pt x="1130" y="1408"/>
                      <a:pt x="1141" y="1410"/>
                      <a:pt x="1153" y="1410"/>
                    </a:cubicBezTo>
                    <a:cubicBezTo>
                      <a:pt x="1210" y="1410"/>
                      <a:pt x="1293" y="1369"/>
                      <a:pt x="1236" y="1313"/>
                    </a:cubicBezTo>
                    <a:cubicBezTo>
                      <a:pt x="1077" y="1107"/>
                      <a:pt x="848" y="947"/>
                      <a:pt x="689" y="765"/>
                    </a:cubicBezTo>
                    <a:cubicBezTo>
                      <a:pt x="506" y="536"/>
                      <a:pt x="346" y="308"/>
                      <a:pt x="209" y="57"/>
                    </a:cubicBezTo>
                    <a:cubicBezTo>
                      <a:pt x="190" y="19"/>
                      <a:pt x="147" y="1"/>
                      <a:pt x="107"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71" name="Google Shape;2271;p24"/>
              <p:cNvSpPr/>
              <p:nvPr/>
            </p:nvSpPr>
            <p:spPr>
              <a:xfrm flipH="1">
                <a:off x="1215361" y="4139147"/>
                <a:ext cx="68214" cy="66031"/>
              </a:xfrm>
              <a:custGeom>
                <a:avLst/>
                <a:gdLst/>
                <a:ahLst/>
                <a:cxnLst/>
                <a:rect l="l" t="t" r="r" b="b"/>
                <a:pathLst>
                  <a:path w="1715" h="1660" extrusionOk="0">
                    <a:moveTo>
                      <a:pt x="164" y="1"/>
                    </a:moveTo>
                    <a:cubicBezTo>
                      <a:pt x="87" y="1"/>
                      <a:pt x="1" y="81"/>
                      <a:pt x="51" y="149"/>
                    </a:cubicBezTo>
                    <a:cubicBezTo>
                      <a:pt x="280" y="422"/>
                      <a:pt x="531" y="719"/>
                      <a:pt x="782" y="993"/>
                    </a:cubicBezTo>
                    <a:cubicBezTo>
                      <a:pt x="1010" y="1221"/>
                      <a:pt x="1261" y="1541"/>
                      <a:pt x="1581" y="1655"/>
                    </a:cubicBezTo>
                    <a:cubicBezTo>
                      <a:pt x="1590" y="1658"/>
                      <a:pt x="1599" y="1660"/>
                      <a:pt x="1608" y="1660"/>
                    </a:cubicBezTo>
                    <a:cubicBezTo>
                      <a:pt x="1666" y="1660"/>
                      <a:pt x="1714" y="1603"/>
                      <a:pt x="1695" y="1564"/>
                    </a:cubicBezTo>
                    <a:cubicBezTo>
                      <a:pt x="1581" y="1267"/>
                      <a:pt x="1261" y="1062"/>
                      <a:pt x="1033" y="856"/>
                    </a:cubicBezTo>
                    <a:cubicBezTo>
                      <a:pt x="759" y="582"/>
                      <a:pt x="485" y="308"/>
                      <a:pt x="234" y="34"/>
                    </a:cubicBezTo>
                    <a:cubicBezTo>
                      <a:pt x="216" y="11"/>
                      <a:pt x="191" y="1"/>
                      <a:pt x="164"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72" name="Google Shape;2272;p24"/>
              <p:cNvSpPr/>
              <p:nvPr/>
            </p:nvSpPr>
            <p:spPr>
              <a:xfrm flipH="1">
                <a:off x="1211145" y="4124111"/>
                <a:ext cx="50673" cy="49443"/>
              </a:xfrm>
              <a:custGeom>
                <a:avLst/>
                <a:gdLst/>
                <a:ahLst/>
                <a:cxnLst/>
                <a:rect l="l" t="t" r="r" b="b"/>
                <a:pathLst>
                  <a:path w="1274" h="1243" extrusionOk="0">
                    <a:moveTo>
                      <a:pt x="169" y="0"/>
                    </a:moveTo>
                    <a:cubicBezTo>
                      <a:pt x="92" y="0"/>
                      <a:pt x="0" y="70"/>
                      <a:pt x="52" y="139"/>
                    </a:cubicBezTo>
                    <a:cubicBezTo>
                      <a:pt x="235" y="344"/>
                      <a:pt x="417" y="549"/>
                      <a:pt x="600" y="755"/>
                    </a:cubicBezTo>
                    <a:cubicBezTo>
                      <a:pt x="760" y="937"/>
                      <a:pt x="897" y="1120"/>
                      <a:pt x="1102" y="1234"/>
                    </a:cubicBezTo>
                    <a:cubicBezTo>
                      <a:pt x="1118" y="1240"/>
                      <a:pt x="1137" y="1242"/>
                      <a:pt x="1155" y="1242"/>
                    </a:cubicBezTo>
                    <a:cubicBezTo>
                      <a:pt x="1215" y="1242"/>
                      <a:pt x="1274" y="1213"/>
                      <a:pt x="1239" y="1143"/>
                    </a:cubicBezTo>
                    <a:cubicBezTo>
                      <a:pt x="1170" y="937"/>
                      <a:pt x="965" y="778"/>
                      <a:pt x="805" y="618"/>
                    </a:cubicBezTo>
                    <a:cubicBezTo>
                      <a:pt x="623" y="412"/>
                      <a:pt x="417" y="230"/>
                      <a:pt x="235" y="24"/>
                    </a:cubicBezTo>
                    <a:cubicBezTo>
                      <a:pt x="218" y="8"/>
                      <a:pt x="194" y="0"/>
                      <a:pt x="169" y="0"/>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73" name="Google Shape;2273;p24"/>
              <p:cNvSpPr/>
              <p:nvPr/>
            </p:nvSpPr>
            <p:spPr>
              <a:xfrm flipH="1">
                <a:off x="1188513" y="4113809"/>
                <a:ext cx="48565" cy="49006"/>
              </a:xfrm>
              <a:custGeom>
                <a:avLst/>
                <a:gdLst/>
                <a:ahLst/>
                <a:cxnLst/>
                <a:rect l="l" t="t" r="r" b="b"/>
                <a:pathLst>
                  <a:path w="1221" h="1232" extrusionOk="0">
                    <a:moveTo>
                      <a:pt x="101" y="1"/>
                    </a:moveTo>
                    <a:cubicBezTo>
                      <a:pt x="62" y="1"/>
                      <a:pt x="24" y="27"/>
                      <a:pt x="24" y="78"/>
                    </a:cubicBezTo>
                    <a:cubicBezTo>
                      <a:pt x="1" y="306"/>
                      <a:pt x="252" y="580"/>
                      <a:pt x="412" y="740"/>
                    </a:cubicBezTo>
                    <a:cubicBezTo>
                      <a:pt x="571" y="923"/>
                      <a:pt x="777" y="1151"/>
                      <a:pt x="1028" y="1219"/>
                    </a:cubicBezTo>
                    <a:cubicBezTo>
                      <a:pt x="1045" y="1228"/>
                      <a:pt x="1062" y="1231"/>
                      <a:pt x="1079" y="1231"/>
                    </a:cubicBezTo>
                    <a:cubicBezTo>
                      <a:pt x="1155" y="1231"/>
                      <a:pt x="1221" y="1157"/>
                      <a:pt x="1165" y="1082"/>
                    </a:cubicBezTo>
                    <a:cubicBezTo>
                      <a:pt x="1051" y="877"/>
                      <a:pt x="822" y="717"/>
                      <a:pt x="663" y="534"/>
                    </a:cubicBezTo>
                    <a:cubicBezTo>
                      <a:pt x="503" y="375"/>
                      <a:pt x="343" y="101"/>
                      <a:pt x="138" y="9"/>
                    </a:cubicBezTo>
                    <a:cubicBezTo>
                      <a:pt x="126" y="4"/>
                      <a:pt x="113" y="1"/>
                      <a:pt x="101"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74" name="Google Shape;2274;p24"/>
              <p:cNvSpPr/>
              <p:nvPr/>
            </p:nvSpPr>
            <p:spPr>
              <a:xfrm flipH="1">
                <a:off x="1213412" y="3785685"/>
                <a:ext cx="34167" cy="71440"/>
              </a:xfrm>
              <a:custGeom>
                <a:avLst/>
                <a:gdLst/>
                <a:ahLst/>
                <a:cxnLst/>
                <a:rect l="l" t="t" r="r" b="b"/>
                <a:pathLst>
                  <a:path w="859" h="1796" extrusionOk="0">
                    <a:moveTo>
                      <a:pt x="82" y="0"/>
                    </a:moveTo>
                    <a:cubicBezTo>
                      <a:pt x="41" y="0"/>
                      <a:pt x="0" y="24"/>
                      <a:pt x="14" y="64"/>
                    </a:cubicBezTo>
                    <a:cubicBezTo>
                      <a:pt x="82" y="315"/>
                      <a:pt x="173" y="566"/>
                      <a:pt x="242" y="817"/>
                    </a:cubicBezTo>
                    <a:cubicBezTo>
                      <a:pt x="288" y="1000"/>
                      <a:pt x="333" y="1228"/>
                      <a:pt x="447" y="1411"/>
                    </a:cubicBezTo>
                    <a:cubicBezTo>
                      <a:pt x="356" y="1434"/>
                      <a:pt x="310" y="1479"/>
                      <a:pt x="310" y="1594"/>
                    </a:cubicBezTo>
                    <a:cubicBezTo>
                      <a:pt x="310" y="1743"/>
                      <a:pt x="431" y="1796"/>
                      <a:pt x="550" y="1796"/>
                    </a:cubicBezTo>
                    <a:cubicBezTo>
                      <a:pt x="594" y="1796"/>
                      <a:pt x="638" y="1789"/>
                      <a:pt x="676" y="1776"/>
                    </a:cubicBezTo>
                    <a:lnTo>
                      <a:pt x="698" y="1776"/>
                    </a:lnTo>
                    <a:cubicBezTo>
                      <a:pt x="858" y="1708"/>
                      <a:pt x="858" y="1479"/>
                      <a:pt x="698" y="1411"/>
                    </a:cubicBezTo>
                    <a:lnTo>
                      <a:pt x="676" y="1411"/>
                    </a:lnTo>
                    <a:cubicBezTo>
                      <a:pt x="653" y="1388"/>
                      <a:pt x="630" y="1388"/>
                      <a:pt x="607" y="1388"/>
                    </a:cubicBezTo>
                    <a:cubicBezTo>
                      <a:pt x="607" y="1183"/>
                      <a:pt x="493" y="954"/>
                      <a:pt x="424" y="772"/>
                    </a:cubicBezTo>
                    <a:cubicBezTo>
                      <a:pt x="333" y="521"/>
                      <a:pt x="242" y="270"/>
                      <a:pt x="151" y="41"/>
                    </a:cubicBezTo>
                    <a:cubicBezTo>
                      <a:pt x="141" y="13"/>
                      <a:pt x="111" y="0"/>
                      <a:pt x="82"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75" name="Google Shape;2275;p24"/>
              <p:cNvSpPr/>
              <p:nvPr/>
            </p:nvSpPr>
            <p:spPr>
              <a:xfrm flipH="1">
                <a:off x="1105383" y="3730115"/>
                <a:ext cx="286937" cy="110303"/>
              </a:xfrm>
              <a:custGeom>
                <a:avLst/>
                <a:gdLst/>
                <a:ahLst/>
                <a:cxnLst/>
                <a:rect l="l" t="t" r="r" b="b"/>
                <a:pathLst>
                  <a:path w="7214" h="2773" extrusionOk="0">
                    <a:moveTo>
                      <a:pt x="5159" y="0"/>
                    </a:moveTo>
                    <a:cubicBezTo>
                      <a:pt x="5068" y="0"/>
                      <a:pt x="4999" y="46"/>
                      <a:pt x="4976" y="115"/>
                    </a:cubicBezTo>
                    <a:cubicBezTo>
                      <a:pt x="4794" y="206"/>
                      <a:pt x="4634" y="297"/>
                      <a:pt x="4474" y="388"/>
                    </a:cubicBezTo>
                    <a:cubicBezTo>
                      <a:pt x="4200" y="548"/>
                      <a:pt x="3949" y="708"/>
                      <a:pt x="3698" y="868"/>
                    </a:cubicBezTo>
                    <a:cubicBezTo>
                      <a:pt x="3675" y="891"/>
                      <a:pt x="3675" y="891"/>
                      <a:pt x="3675" y="913"/>
                    </a:cubicBezTo>
                    <a:cubicBezTo>
                      <a:pt x="3649" y="896"/>
                      <a:pt x="3620" y="889"/>
                      <a:pt x="3591" y="889"/>
                    </a:cubicBezTo>
                    <a:cubicBezTo>
                      <a:pt x="3544" y="889"/>
                      <a:pt x="3498" y="908"/>
                      <a:pt x="3470" y="936"/>
                    </a:cubicBezTo>
                    <a:cubicBezTo>
                      <a:pt x="3470" y="959"/>
                      <a:pt x="3470" y="959"/>
                      <a:pt x="3470" y="959"/>
                    </a:cubicBezTo>
                    <a:cubicBezTo>
                      <a:pt x="3424" y="1005"/>
                      <a:pt x="3424" y="1050"/>
                      <a:pt x="3424" y="1073"/>
                    </a:cubicBezTo>
                    <a:cubicBezTo>
                      <a:pt x="3219" y="1005"/>
                      <a:pt x="2945" y="959"/>
                      <a:pt x="2694" y="936"/>
                    </a:cubicBezTo>
                    <a:cubicBezTo>
                      <a:pt x="2648" y="891"/>
                      <a:pt x="2603" y="845"/>
                      <a:pt x="2511" y="845"/>
                    </a:cubicBezTo>
                    <a:cubicBezTo>
                      <a:pt x="2420" y="845"/>
                      <a:pt x="2374" y="868"/>
                      <a:pt x="2352" y="913"/>
                    </a:cubicBezTo>
                    <a:cubicBezTo>
                      <a:pt x="1964" y="913"/>
                      <a:pt x="1576" y="936"/>
                      <a:pt x="1279" y="1050"/>
                    </a:cubicBezTo>
                    <a:cubicBezTo>
                      <a:pt x="1256" y="1050"/>
                      <a:pt x="1256" y="1050"/>
                      <a:pt x="1233" y="1073"/>
                    </a:cubicBezTo>
                    <a:cubicBezTo>
                      <a:pt x="1210" y="1005"/>
                      <a:pt x="1165" y="959"/>
                      <a:pt x="1051" y="959"/>
                    </a:cubicBezTo>
                    <a:cubicBezTo>
                      <a:pt x="868" y="959"/>
                      <a:pt x="845" y="1142"/>
                      <a:pt x="936" y="1233"/>
                    </a:cubicBezTo>
                    <a:cubicBezTo>
                      <a:pt x="777" y="1347"/>
                      <a:pt x="617" y="1484"/>
                      <a:pt x="457" y="1598"/>
                    </a:cubicBezTo>
                    <a:cubicBezTo>
                      <a:pt x="320" y="1735"/>
                      <a:pt x="115" y="1849"/>
                      <a:pt x="23" y="2032"/>
                    </a:cubicBezTo>
                    <a:cubicBezTo>
                      <a:pt x="1" y="2078"/>
                      <a:pt x="23" y="2100"/>
                      <a:pt x="69" y="2100"/>
                    </a:cubicBezTo>
                    <a:cubicBezTo>
                      <a:pt x="69" y="2100"/>
                      <a:pt x="69" y="2123"/>
                      <a:pt x="69" y="2123"/>
                    </a:cubicBezTo>
                    <a:lnTo>
                      <a:pt x="92" y="2146"/>
                    </a:lnTo>
                    <a:cubicBezTo>
                      <a:pt x="114" y="2168"/>
                      <a:pt x="145" y="2178"/>
                      <a:pt x="178" y="2178"/>
                    </a:cubicBezTo>
                    <a:cubicBezTo>
                      <a:pt x="246" y="2178"/>
                      <a:pt x="320" y="2132"/>
                      <a:pt x="320" y="2055"/>
                    </a:cubicBezTo>
                    <a:cubicBezTo>
                      <a:pt x="320" y="2032"/>
                      <a:pt x="320" y="2009"/>
                      <a:pt x="297" y="1986"/>
                    </a:cubicBezTo>
                    <a:cubicBezTo>
                      <a:pt x="411" y="1895"/>
                      <a:pt x="503" y="1804"/>
                      <a:pt x="617" y="1712"/>
                    </a:cubicBezTo>
                    <a:cubicBezTo>
                      <a:pt x="777" y="1575"/>
                      <a:pt x="936" y="1416"/>
                      <a:pt x="1096" y="1279"/>
                    </a:cubicBezTo>
                    <a:cubicBezTo>
                      <a:pt x="1165" y="1256"/>
                      <a:pt x="1210" y="1233"/>
                      <a:pt x="1233" y="1187"/>
                    </a:cubicBezTo>
                    <a:cubicBezTo>
                      <a:pt x="1233" y="1187"/>
                      <a:pt x="1256" y="1210"/>
                      <a:pt x="1279" y="1210"/>
                    </a:cubicBezTo>
                    <a:cubicBezTo>
                      <a:pt x="1364" y="1222"/>
                      <a:pt x="1450" y="1226"/>
                      <a:pt x="1536" y="1226"/>
                    </a:cubicBezTo>
                    <a:cubicBezTo>
                      <a:pt x="1794" y="1226"/>
                      <a:pt x="2055" y="1187"/>
                      <a:pt x="2329" y="1187"/>
                    </a:cubicBezTo>
                    <a:cubicBezTo>
                      <a:pt x="2352" y="1187"/>
                      <a:pt x="2397" y="1210"/>
                      <a:pt x="2443" y="1210"/>
                    </a:cubicBezTo>
                    <a:lnTo>
                      <a:pt x="2557" y="1210"/>
                    </a:lnTo>
                    <a:cubicBezTo>
                      <a:pt x="2877" y="1210"/>
                      <a:pt x="3173" y="1256"/>
                      <a:pt x="3493" y="1256"/>
                    </a:cubicBezTo>
                    <a:cubicBezTo>
                      <a:pt x="3561" y="1256"/>
                      <a:pt x="3607" y="1187"/>
                      <a:pt x="3584" y="1142"/>
                    </a:cubicBezTo>
                    <a:cubicBezTo>
                      <a:pt x="3698" y="1142"/>
                      <a:pt x="3790" y="1096"/>
                      <a:pt x="3721" y="1005"/>
                    </a:cubicBezTo>
                    <a:lnTo>
                      <a:pt x="3812" y="1005"/>
                    </a:lnTo>
                    <a:cubicBezTo>
                      <a:pt x="4063" y="822"/>
                      <a:pt x="4337" y="685"/>
                      <a:pt x="4634" y="525"/>
                    </a:cubicBezTo>
                    <a:cubicBezTo>
                      <a:pt x="4771" y="457"/>
                      <a:pt x="4954" y="388"/>
                      <a:pt x="5091" y="297"/>
                    </a:cubicBezTo>
                    <a:cubicBezTo>
                      <a:pt x="5113" y="320"/>
                      <a:pt x="5136" y="320"/>
                      <a:pt x="5159" y="320"/>
                    </a:cubicBezTo>
                    <a:cubicBezTo>
                      <a:pt x="5205" y="320"/>
                      <a:pt x="5228" y="297"/>
                      <a:pt x="5250" y="274"/>
                    </a:cubicBezTo>
                    <a:cubicBezTo>
                      <a:pt x="5273" y="297"/>
                      <a:pt x="5250" y="297"/>
                      <a:pt x="5273" y="320"/>
                    </a:cubicBezTo>
                    <a:cubicBezTo>
                      <a:pt x="5638" y="822"/>
                      <a:pt x="6072" y="1416"/>
                      <a:pt x="6597" y="1804"/>
                    </a:cubicBezTo>
                    <a:cubicBezTo>
                      <a:pt x="5912" y="1963"/>
                      <a:pt x="5205" y="2351"/>
                      <a:pt x="4588" y="2648"/>
                    </a:cubicBezTo>
                    <a:cubicBezTo>
                      <a:pt x="4493" y="2686"/>
                      <a:pt x="4558" y="2773"/>
                      <a:pt x="4621" y="2773"/>
                    </a:cubicBezTo>
                    <a:cubicBezTo>
                      <a:pt x="4634" y="2773"/>
                      <a:pt x="4646" y="2770"/>
                      <a:pt x="4657" y="2762"/>
                    </a:cubicBezTo>
                    <a:cubicBezTo>
                      <a:pt x="5045" y="2602"/>
                      <a:pt x="5456" y="2466"/>
                      <a:pt x="5844" y="2306"/>
                    </a:cubicBezTo>
                    <a:cubicBezTo>
                      <a:pt x="6186" y="2192"/>
                      <a:pt x="6574" y="2100"/>
                      <a:pt x="6894" y="1918"/>
                    </a:cubicBezTo>
                    <a:cubicBezTo>
                      <a:pt x="6917" y="1918"/>
                      <a:pt x="6962" y="1941"/>
                      <a:pt x="6985" y="1941"/>
                    </a:cubicBezTo>
                    <a:cubicBezTo>
                      <a:pt x="7213" y="1941"/>
                      <a:pt x="7213" y="1644"/>
                      <a:pt x="6985" y="1644"/>
                    </a:cubicBezTo>
                    <a:cubicBezTo>
                      <a:pt x="6894" y="1644"/>
                      <a:pt x="6848" y="1689"/>
                      <a:pt x="6825" y="1758"/>
                    </a:cubicBezTo>
                    <a:cubicBezTo>
                      <a:pt x="6620" y="1530"/>
                      <a:pt x="6392" y="1324"/>
                      <a:pt x="6186" y="1096"/>
                    </a:cubicBezTo>
                    <a:cubicBezTo>
                      <a:pt x="5912" y="822"/>
                      <a:pt x="5661" y="525"/>
                      <a:pt x="5410" y="229"/>
                    </a:cubicBezTo>
                    <a:cubicBezTo>
                      <a:pt x="5387" y="206"/>
                      <a:pt x="5365" y="206"/>
                      <a:pt x="5319" y="206"/>
                    </a:cubicBezTo>
                    <a:cubicBezTo>
                      <a:pt x="5319" y="206"/>
                      <a:pt x="5319" y="183"/>
                      <a:pt x="5319" y="160"/>
                    </a:cubicBezTo>
                    <a:cubicBezTo>
                      <a:pt x="5342" y="160"/>
                      <a:pt x="5365" y="137"/>
                      <a:pt x="5365" y="137"/>
                    </a:cubicBezTo>
                    <a:cubicBezTo>
                      <a:pt x="5433" y="69"/>
                      <a:pt x="5365" y="23"/>
                      <a:pt x="5296" y="23"/>
                    </a:cubicBezTo>
                    <a:lnTo>
                      <a:pt x="5250" y="23"/>
                    </a:lnTo>
                    <a:cubicBezTo>
                      <a:pt x="5228" y="23"/>
                      <a:pt x="5205" y="0"/>
                      <a:pt x="5159"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76" name="Google Shape;2276;p24"/>
              <p:cNvSpPr/>
              <p:nvPr/>
            </p:nvSpPr>
            <p:spPr>
              <a:xfrm flipH="1">
                <a:off x="1183461" y="3977054"/>
                <a:ext cx="11853" cy="7319"/>
              </a:xfrm>
              <a:custGeom>
                <a:avLst/>
                <a:gdLst/>
                <a:ahLst/>
                <a:cxnLst/>
                <a:rect l="l" t="t" r="r" b="b"/>
                <a:pathLst>
                  <a:path w="298" h="184" extrusionOk="0">
                    <a:moveTo>
                      <a:pt x="138" y="1"/>
                    </a:moveTo>
                    <a:cubicBezTo>
                      <a:pt x="1" y="1"/>
                      <a:pt x="1" y="183"/>
                      <a:pt x="138" y="183"/>
                    </a:cubicBezTo>
                    <a:cubicBezTo>
                      <a:pt x="297" y="183"/>
                      <a:pt x="297" y="1"/>
                      <a:pt x="138"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77" name="Google Shape;2277;p24"/>
              <p:cNvSpPr/>
              <p:nvPr/>
            </p:nvSpPr>
            <p:spPr>
              <a:xfrm flipH="1">
                <a:off x="1155341" y="3894436"/>
                <a:ext cx="9108" cy="6404"/>
              </a:xfrm>
              <a:custGeom>
                <a:avLst/>
                <a:gdLst/>
                <a:ahLst/>
                <a:cxnLst/>
                <a:rect l="l" t="t" r="r" b="b"/>
                <a:pathLst>
                  <a:path w="229" h="161" extrusionOk="0">
                    <a:moveTo>
                      <a:pt x="115" y="1"/>
                    </a:moveTo>
                    <a:cubicBezTo>
                      <a:pt x="1" y="1"/>
                      <a:pt x="1" y="161"/>
                      <a:pt x="115" y="161"/>
                    </a:cubicBezTo>
                    <a:cubicBezTo>
                      <a:pt x="229" y="161"/>
                      <a:pt x="229" y="1"/>
                      <a:pt x="115"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78" name="Google Shape;2278;p24"/>
              <p:cNvSpPr/>
              <p:nvPr/>
            </p:nvSpPr>
            <p:spPr>
              <a:xfrm flipH="1">
                <a:off x="1266989" y="3896266"/>
                <a:ext cx="12768" cy="8194"/>
              </a:xfrm>
              <a:custGeom>
                <a:avLst/>
                <a:gdLst/>
                <a:ahLst/>
                <a:cxnLst/>
                <a:rect l="l" t="t" r="r" b="b"/>
                <a:pathLst>
                  <a:path w="321" h="206" extrusionOk="0">
                    <a:moveTo>
                      <a:pt x="161" y="0"/>
                    </a:moveTo>
                    <a:cubicBezTo>
                      <a:pt x="1" y="0"/>
                      <a:pt x="1" y="206"/>
                      <a:pt x="161" y="206"/>
                    </a:cubicBezTo>
                    <a:cubicBezTo>
                      <a:pt x="320" y="206"/>
                      <a:pt x="320" y="0"/>
                      <a:pt x="161"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79" name="Google Shape;2279;p24"/>
              <p:cNvSpPr/>
              <p:nvPr/>
            </p:nvSpPr>
            <p:spPr>
              <a:xfrm flipH="1">
                <a:off x="1299684" y="3816313"/>
                <a:ext cx="7279" cy="5569"/>
              </a:xfrm>
              <a:custGeom>
                <a:avLst/>
                <a:gdLst/>
                <a:ahLst/>
                <a:cxnLst/>
                <a:rect l="l" t="t" r="r" b="b"/>
                <a:pathLst>
                  <a:path w="183" h="140" extrusionOk="0">
                    <a:moveTo>
                      <a:pt x="88" y="1"/>
                    </a:moveTo>
                    <a:cubicBezTo>
                      <a:pt x="48" y="1"/>
                      <a:pt x="0" y="26"/>
                      <a:pt x="0" y="70"/>
                    </a:cubicBezTo>
                    <a:cubicBezTo>
                      <a:pt x="0" y="115"/>
                      <a:pt x="48" y="140"/>
                      <a:pt x="88" y="140"/>
                    </a:cubicBezTo>
                    <a:cubicBezTo>
                      <a:pt x="109" y="140"/>
                      <a:pt x="129" y="132"/>
                      <a:pt x="137" y="116"/>
                    </a:cubicBezTo>
                    <a:lnTo>
                      <a:pt x="160" y="93"/>
                    </a:lnTo>
                    <a:cubicBezTo>
                      <a:pt x="183" y="70"/>
                      <a:pt x="183" y="47"/>
                      <a:pt x="160" y="25"/>
                    </a:cubicBezTo>
                    <a:lnTo>
                      <a:pt x="137" y="25"/>
                    </a:lnTo>
                    <a:cubicBezTo>
                      <a:pt x="129" y="8"/>
                      <a:pt x="109" y="1"/>
                      <a:pt x="88"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80" name="Google Shape;2280;p24"/>
              <p:cNvSpPr/>
              <p:nvPr/>
            </p:nvSpPr>
            <p:spPr>
              <a:xfrm flipH="1">
                <a:off x="1339618" y="3887197"/>
                <a:ext cx="9108" cy="6364"/>
              </a:xfrm>
              <a:custGeom>
                <a:avLst/>
                <a:gdLst/>
                <a:ahLst/>
                <a:cxnLst/>
                <a:rect l="l" t="t" r="r" b="b"/>
                <a:pathLst>
                  <a:path w="229" h="160" extrusionOk="0">
                    <a:moveTo>
                      <a:pt x="114" y="0"/>
                    </a:moveTo>
                    <a:cubicBezTo>
                      <a:pt x="0" y="0"/>
                      <a:pt x="0" y="160"/>
                      <a:pt x="114" y="160"/>
                    </a:cubicBezTo>
                    <a:cubicBezTo>
                      <a:pt x="228" y="160"/>
                      <a:pt x="228" y="0"/>
                      <a:pt x="114"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81" name="Google Shape;2281;p24"/>
              <p:cNvSpPr/>
              <p:nvPr/>
            </p:nvSpPr>
            <p:spPr>
              <a:xfrm flipH="1">
                <a:off x="1410418" y="3716591"/>
                <a:ext cx="10978" cy="8313"/>
              </a:xfrm>
              <a:custGeom>
                <a:avLst/>
                <a:gdLst/>
                <a:ahLst/>
                <a:cxnLst/>
                <a:rect l="l" t="t" r="r" b="b"/>
                <a:pathLst>
                  <a:path w="276" h="209" extrusionOk="0">
                    <a:moveTo>
                      <a:pt x="117" y="1"/>
                    </a:moveTo>
                    <a:cubicBezTo>
                      <a:pt x="4" y="1"/>
                      <a:pt x="1" y="209"/>
                      <a:pt x="107" y="209"/>
                    </a:cubicBezTo>
                    <a:cubicBezTo>
                      <a:pt x="128" y="209"/>
                      <a:pt x="154" y="201"/>
                      <a:pt x="184" y="181"/>
                    </a:cubicBezTo>
                    <a:lnTo>
                      <a:pt x="207" y="181"/>
                    </a:lnTo>
                    <a:cubicBezTo>
                      <a:pt x="275" y="135"/>
                      <a:pt x="275" y="67"/>
                      <a:pt x="207" y="44"/>
                    </a:cubicBezTo>
                    <a:cubicBezTo>
                      <a:pt x="207" y="21"/>
                      <a:pt x="207" y="21"/>
                      <a:pt x="184" y="21"/>
                    </a:cubicBezTo>
                    <a:cubicBezTo>
                      <a:pt x="158" y="7"/>
                      <a:pt x="136" y="1"/>
                      <a:pt x="117"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82" name="Google Shape;2282;p24"/>
              <p:cNvSpPr/>
              <p:nvPr/>
            </p:nvSpPr>
            <p:spPr>
              <a:xfrm flipH="1">
                <a:off x="1366864" y="3652032"/>
                <a:ext cx="11853" cy="8194"/>
              </a:xfrm>
              <a:custGeom>
                <a:avLst/>
                <a:gdLst/>
                <a:ahLst/>
                <a:cxnLst/>
                <a:rect l="l" t="t" r="r" b="b"/>
                <a:pathLst>
                  <a:path w="298" h="206" extrusionOk="0">
                    <a:moveTo>
                      <a:pt x="138" y="0"/>
                    </a:moveTo>
                    <a:cubicBezTo>
                      <a:pt x="1" y="0"/>
                      <a:pt x="1" y="206"/>
                      <a:pt x="138" y="206"/>
                    </a:cubicBezTo>
                    <a:cubicBezTo>
                      <a:pt x="298" y="206"/>
                      <a:pt x="298" y="0"/>
                      <a:pt x="138"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83" name="Google Shape;2283;p24"/>
              <p:cNvSpPr/>
              <p:nvPr/>
            </p:nvSpPr>
            <p:spPr>
              <a:xfrm flipH="1">
                <a:off x="1282422" y="3730115"/>
                <a:ext cx="10938" cy="7279"/>
              </a:xfrm>
              <a:custGeom>
                <a:avLst/>
                <a:gdLst/>
                <a:ahLst/>
                <a:cxnLst/>
                <a:rect l="l" t="t" r="r" b="b"/>
                <a:pathLst>
                  <a:path w="275" h="183" extrusionOk="0">
                    <a:moveTo>
                      <a:pt x="137" y="0"/>
                    </a:moveTo>
                    <a:cubicBezTo>
                      <a:pt x="1" y="0"/>
                      <a:pt x="1" y="183"/>
                      <a:pt x="137" y="183"/>
                    </a:cubicBezTo>
                    <a:cubicBezTo>
                      <a:pt x="274" y="183"/>
                      <a:pt x="274" y="0"/>
                      <a:pt x="137"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84" name="Google Shape;2284;p24"/>
              <p:cNvSpPr/>
              <p:nvPr/>
            </p:nvSpPr>
            <p:spPr>
              <a:xfrm flipH="1">
                <a:off x="1132629" y="4101438"/>
                <a:ext cx="13643" cy="10064"/>
              </a:xfrm>
              <a:custGeom>
                <a:avLst/>
                <a:gdLst/>
                <a:ahLst/>
                <a:cxnLst/>
                <a:rect l="l" t="t" r="r" b="b"/>
                <a:pathLst>
                  <a:path w="343" h="253" extrusionOk="0">
                    <a:moveTo>
                      <a:pt x="183" y="1"/>
                    </a:moveTo>
                    <a:cubicBezTo>
                      <a:pt x="0" y="1"/>
                      <a:pt x="0" y="252"/>
                      <a:pt x="183" y="252"/>
                    </a:cubicBezTo>
                    <a:cubicBezTo>
                      <a:pt x="343" y="252"/>
                      <a:pt x="343" y="1"/>
                      <a:pt x="183"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85" name="Google Shape;2285;p24"/>
              <p:cNvSpPr/>
              <p:nvPr/>
            </p:nvSpPr>
            <p:spPr>
              <a:xfrm flipH="1">
                <a:off x="1127180" y="4007046"/>
                <a:ext cx="14558" cy="9109"/>
              </a:xfrm>
              <a:custGeom>
                <a:avLst/>
                <a:gdLst/>
                <a:ahLst/>
                <a:cxnLst/>
                <a:rect l="l" t="t" r="r" b="b"/>
                <a:pathLst>
                  <a:path w="366" h="229" extrusionOk="0">
                    <a:moveTo>
                      <a:pt x="183" y="0"/>
                    </a:moveTo>
                    <a:cubicBezTo>
                      <a:pt x="0" y="0"/>
                      <a:pt x="0" y="228"/>
                      <a:pt x="183" y="228"/>
                    </a:cubicBezTo>
                    <a:cubicBezTo>
                      <a:pt x="366" y="228"/>
                      <a:pt x="366" y="0"/>
                      <a:pt x="18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86" name="Google Shape;2286;p24"/>
              <p:cNvSpPr/>
              <p:nvPr/>
            </p:nvSpPr>
            <p:spPr>
              <a:xfrm flipH="1">
                <a:off x="1217946" y="4035169"/>
                <a:ext cx="14597" cy="10024"/>
              </a:xfrm>
              <a:custGeom>
                <a:avLst/>
                <a:gdLst/>
                <a:ahLst/>
                <a:cxnLst/>
                <a:rect l="l" t="t" r="r" b="b"/>
                <a:pathLst>
                  <a:path w="367" h="252" extrusionOk="0">
                    <a:moveTo>
                      <a:pt x="183" y="1"/>
                    </a:moveTo>
                    <a:cubicBezTo>
                      <a:pt x="1" y="1"/>
                      <a:pt x="1" y="252"/>
                      <a:pt x="183" y="252"/>
                    </a:cubicBezTo>
                    <a:cubicBezTo>
                      <a:pt x="366" y="252"/>
                      <a:pt x="366" y="1"/>
                      <a:pt x="183"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87" name="Google Shape;2287;p24"/>
              <p:cNvSpPr/>
              <p:nvPr/>
            </p:nvSpPr>
            <p:spPr>
              <a:xfrm flipH="1">
                <a:off x="1907048" y="4121446"/>
                <a:ext cx="177993" cy="219731"/>
              </a:xfrm>
              <a:custGeom>
                <a:avLst/>
                <a:gdLst/>
                <a:ahLst/>
                <a:cxnLst/>
                <a:rect l="l" t="t" r="r" b="b"/>
                <a:pathLst>
                  <a:path w="4475" h="5524" extrusionOk="0">
                    <a:moveTo>
                      <a:pt x="2009" y="0"/>
                    </a:moveTo>
                    <a:cubicBezTo>
                      <a:pt x="1758" y="0"/>
                      <a:pt x="1758" y="342"/>
                      <a:pt x="2009" y="342"/>
                    </a:cubicBezTo>
                    <a:cubicBezTo>
                      <a:pt x="2055" y="342"/>
                      <a:pt x="2078" y="320"/>
                      <a:pt x="2124" y="320"/>
                    </a:cubicBezTo>
                    <a:cubicBezTo>
                      <a:pt x="2215" y="434"/>
                      <a:pt x="2329" y="548"/>
                      <a:pt x="2420" y="662"/>
                    </a:cubicBezTo>
                    <a:cubicBezTo>
                      <a:pt x="2489" y="776"/>
                      <a:pt x="2557" y="890"/>
                      <a:pt x="2649" y="982"/>
                    </a:cubicBezTo>
                    <a:cubicBezTo>
                      <a:pt x="2466" y="1073"/>
                      <a:pt x="2512" y="1324"/>
                      <a:pt x="2740" y="1347"/>
                    </a:cubicBezTo>
                    <a:cubicBezTo>
                      <a:pt x="2671" y="1529"/>
                      <a:pt x="2626" y="1689"/>
                      <a:pt x="2534" y="1849"/>
                    </a:cubicBezTo>
                    <a:cubicBezTo>
                      <a:pt x="2443" y="2077"/>
                      <a:pt x="2283" y="2648"/>
                      <a:pt x="2101" y="2785"/>
                    </a:cubicBezTo>
                    <a:lnTo>
                      <a:pt x="2078" y="2785"/>
                    </a:lnTo>
                    <a:cubicBezTo>
                      <a:pt x="2055" y="2785"/>
                      <a:pt x="2032" y="2762"/>
                      <a:pt x="2009" y="2762"/>
                    </a:cubicBezTo>
                    <a:cubicBezTo>
                      <a:pt x="1941" y="2762"/>
                      <a:pt x="1873" y="2808"/>
                      <a:pt x="1850" y="2830"/>
                    </a:cubicBezTo>
                    <a:cubicBezTo>
                      <a:pt x="1667" y="2808"/>
                      <a:pt x="1484" y="2739"/>
                      <a:pt x="1325" y="2693"/>
                    </a:cubicBezTo>
                    <a:cubicBezTo>
                      <a:pt x="1005" y="2648"/>
                      <a:pt x="640" y="2625"/>
                      <a:pt x="366" y="2465"/>
                    </a:cubicBezTo>
                    <a:cubicBezTo>
                      <a:pt x="348" y="2412"/>
                      <a:pt x="303" y="2359"/>
                      <a:pt x="231" y="2359"/>
                    </a:cubicBezTo>
                    <a:cubicBezTo>
                      <a:pt x="210" y="2359"/>
                      <a:pt x="186" y="2364"/>
                      <a:pt x="161" y="2374"/>
                    </a:cubicBezTo>
                    <a:lnTo>
                      <a:pt x="138" y="2374"/>
                    </a:lnTo>
                    <a:cubicBezTo>
                      <a:pt x="1" y="2420"/>
                      <a:pt x="1" y="2602"/>
                      <a:pt x="138" y="2625"/>
                    </a:cubicBezTo>
                    <a:cubicBezTo>
                      <a:pt x="138" y="2648"/>
                      <a:pt x="161" y="2648"/>
                      <a:pt x="161" y="2648"/>
                    </a:cubicBezTo>
                    <a:cubicBezTo>
                      <a:pt x="177" y="2652"/>
                      <a:pt x="193" y="2654"/>
                      <a:pt x="208" y="2654"/>
                    </a:cubicBezTo>
                    <a:cubicBezTo>
                      <a:pt x="276" y="2654"/>
                      <a:pt x="325" y="2617"/>
                      <a:pt x="343" y="2579"/>
                    </a:cubicBezTo>
                    <a:cubicBezTo>
                      <a:pt x="594" y="2716"/>
                      <a:pt x="891" y="2785"/>
                      <a:pt x="1188" y="2830"/>
                    </a:cubicBezTo>
                    <a:cubicBezTo>
                      <a:pt x="1325" y="2876"/>
                      <a:pt x="1553" y="2967"/>
                      <a:pt x="1781" y="3013"/>
                    </a:cubicBezTo>
                    <a:cubicBezTo>
                      <a:pt x="1781" y="3104"/>
                      <a:pt x="1873" y="3196"/>
                      <a:pt x="2009" y="3196"/>
                    </a:cubicBezTo>
                    <a:cubicBezTo>
                      <a:pt x="2055" y="3196"/>
                      <a:pt x="2078" y="3196"/>
                      <a:pt x="2101" y="3173"/>
                    </a:cubicBezTo>
                    <a:cubicBezTo>
                      <a:pt x="2329" y="3698"/>
                      <a:pt x="2557" y="4291"/>
                      <a:pt x="2922" y="4725"/>
                    </a:cubicBezTo>
                    <a:cubicBezTo>
                      <a:pt x="2786" y="4839"/>
                      <a:pt x="2831" y="5090"/>
                      <a:pt x="3059" y="5090"/>
                    </a:cubicBezTo>
                    <a:cubicBezTo>
                      <a:pt x="3151" y="5090"/>
                      <a:pt x="3219" y="5067"/>
                      <a:pt x="3265" y="4999"/>
                    </a:cubicBezTo>
                    <a:cubicBezTo>
                      <a:pt x="3493" y="5136"/>
                      <a:pt x="3767" y="5181"/>
                      <a:pt x="4041" y="5273"/>
                    </a:cubicBezTo>
                    <a:cubicBezTo>
                      <a:pt x="3995" y="5364"/>
                      <a:pt x="4041" y="5524"/>
                      <a:pt x="4201" y="5524"/>
                    </a:cubicBezTo>
                    <a:cubicBezTo>
                      <a:pt x="4475" y="5524"/>
                      <a:pt x="4475" y="5159"/>
                      <a:pt x="4201" y="5159"/>
                    </a:cubicBezTo>
                    <a:lnTo>
                      <a:pt x="4178" y="5159"/>
                    </a:lnTo>
                    <a:cubicBezTo>
                      <a:pt x="3881" y="5022"/>
                      <a:pt x="3562" y="4999"/>
                      <a:pt x="3288" y="4839"/>
                    </a:cubicBezTo>
                    <a:cubicBezTo>
                      <a:pt x="3265" y="4771"/>
                      <a:pt x="3219" y="4702"/>
                      <a:pt x="3128" y="4679"/>
                    </a:cubicBezTo>
                    <a:cubicBezTo>
                      <a:pt x="3082" y="4634"/>
                      <a:pt x="3059" y="4588"/>
                      <a:pt x="3014" y="4519"/>
                    </a:cubicBezTo>
                    <a:cubicBezTo>
                      <a:pt x="2763" y="4063"/>
                      <a:pt x="2534" y="3584"/>
                      <a:pt x="2261" y="3104"/>
                    </a:cubicBezTo>
                    <a:cubicBezTo>
                      <a:pt x="2261" y="3104"/>
                      <a:pt x="2238" y="3082"/>
                      <a:pt x="2215" y="3082"/>
                    </a:cubicBezTo>
                    <a:cubicBezTo>
                      <a:pt x="2261" y="3013"/>
                      <a:pt x="2261" y="2945"/>
                      <a:pt x="2215" y="2899"/>
                    </a:cubicBezTo>
                    <a:cubicBezTo>
                      <a:pt x="2398" y="2693"/>
                      <a:pt x="2534" y="2351"/>
                      <a:pt x="2626" y="2168"/>
                    </a:cubicBezTo>
                    <a:cubicBezTo>
                      <a:pt x="2763" y="1872"/>
                      <a:pt x="2968" y="1552"/>
                      <a:pt x="2991" y="1233"/>
                    </a:cubicBezTo>
                    <a:cubicBezTo>
                      <a:pt x="3037" y="1119"/>
                      <a:pt x="2968" y="982"/>
                      <a:pt x="2831" y="959"/>
                    </a:cubicBezTo>
                    <a:cubicBezTo>
                      <a:pt x="2717" y="662"/>
                      <a:pt x="2420" y="411"/>
                      <a:pt x="2192" y="206"/>
                    </a:cubicBezTo>
                    <a:cubicBezTo>
                      <a:pt x="2215" y="91"/>
                      <a:pt x="2169" y="0"/>
                      <a:pt x="2009"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88" name="Google Shape;2288;p24"/>
              <p:cNvSpPr/>
              <p:nvPr/>
            </p:nvSpPr>
            <p:spPr>
              <a:xfrm flipH="1">
                <a:off x="1936999" y="4234932"/>
                <a:ext cx="11853" cy="8194"/>
              </a:xfrm>
              <a:custGeom>
                <a:avLst/>
                <a:gdLst/>
                <a:ahLst/>
                <a:cxnLst/>
                <a:rect l="l" t="t" r="r" b="b"/>
                <a:pathLst>
                  <a:path w="298" h="206" extrusionOk="0">
                    <a:moveTo>
                      <a:pt x="160" y="0"/>
                    </a:moveTo>
                    <a:cubicBezTo>
                      <a:pt x="1" y="0"/>
                      <a:pt x="1" y="206"/>
                      <a:pt x="160" y="206"/>
                    </a:cubicBezTo>
                    <a:cubicBezTo>
                      <a:pt x="297" y="206"/>
                      <a:pt x="297" y="0"/>
                      <a:pt x="160"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89" name="Google Shape;2289;p24"/>
              <p:cNvSpPr/>
              <p:nvPr/>
            </p:nvSpPr>
            <p:spPr>
              <a:xfrm flipH="1">
                <a:off x="1910350" y="4188511"/>
                <a:ext cx="12927" cy="7836"/>
              </a:xfrm>
              <a:custGeom>
                <a:avLst/>
                <a:gdLst/>
                <a:ahLst/>
                <a:cxnLst/>
                <a:rect l="l" t="t" r="r" b="b"/>
                <a:pathLst>
                  <a:path w="325" h="197" extrusionOk="0">
                    <a:moveTo>
                      <a:pt x="188" y="1"/>
                    </a:moveTo>
                    <a:cubicBezTo>
                      <a:pt x="98" y="1"/>
                      <a:pt x="0" y="131"/>
                      <a:pt x="111" y="186"/>
                    </a:cubicBezTo>
                    <a:cubicBezTo>
                      <a:pt x="125" y="193"/>
                      <a:pt x="141" y="196"/>
                      <a:pt x="156" y="196"/>
                    </a:cubicBezTo>
                    <a:cubicBezTo>
                      <a:pt x="240" y="196"/>
                      <a:pt x="325" y="103"/>
                      <a:pt x="248" y="26"/>
                    </a:cubicBezTo>
                    <a:cubicBezTo>
                      <a:pt x="230" y="8"/>
                      <a:pt x="209" y="1"/>
                      <a:pt x="188"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90" name="Google Shape;2290;p24"/>
              <p:cNvSpPr/>
              <p:nvPr/>
            </p:nvSpPr>
            <p:spPr>
              <a:xfrm flipH="1">
                <a:off x="1943363" y="4105575"/>
                <a:ext cx="10938" cy="8592"/>
              </a:xfrm>
              <a:custGeom>
                <a:avLst/>
                <a:gdLst/>
                <a:ahLst/>
                <a:cxnLst/>
                <a:rect l="l" t="t" r="r" b="b"/>
                <a:pathLst>
                  <a:path w="275" h="216" extrusionOk="0">
                    <a:moveTo>
                      <a:pt x="136" y="1"/>
                    </a:moveTo>
                    <a:cubicBezTo>
                      <a:pt x="102" y="1"/>
                      <a:pt x="69" y="11"/>
                      <a:pt x="46" y="34"/>
                    </a:cubicBezTo>
                    <a:cubicBezTo>
                      <a:pt x="1" y="80"/>
                      <a:pt x="1" y="148"/>
                      <a:pt x="46" y="171"/>
                    </a:cubicBezTo>
                    <a:cubicBezTo>
                      <a:pt x="46" y="171"/>
                      <a:pt x="46" y="171"/>
                      <a:pt x="46" y="194"/>
                    </a:cubicBezTo>
                    <a:cubicBezTo>
                      <a:pt x="68" y="208"/>
                      <a:pt x="99" y="216"/>
                      <a:pt x="131" y="216"/>
                    </a:cubicBezTo>
                    <a:cubicBezTo>
                      <a:pt x="200" y="216"/>
                      <a:pt x="275" y="180"/>
                      <a:pt x="275" y="102"/>
                    </a:cubicBezTo>
                    <a:cubicBezTo>
                      <a:pt x="275" y="41"/>
                      <a:pt x="204" y="1"/>
                      <a:pt x="136"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91" name="Google Shape;2291;p24"/>
              <p:cNvSpPr/>
              <p:nvPr/>
            </p:nvSpPr>
            <p:spPr>
              <a:xfrm flipH="1">
                <a:off x="2002389" y="4351122"/>
                <a:ext cx="10023" cy="6404"/>
              </a:xfrm>
              <a:custGeom>
                <a:avLst/>
                <a:gdLst/>
                <a:ahLst/>
                <a:cxnLst/>
                <a:rect l="l" t="t" r="r" b="b"/>
                <a:pathLst>
                  <a:path w="252" h="161" extrusionOk="0">
                    <a:moveTo>
                      <a:pt x="138" y="1"/>
                    </a:moveTo>
                    <a:cubicBezTo>
                      <a:pt x="1" y="1"/>
                      <a:pt x="1" y="161"/>
                      <a:pt x="138" y="161"/>
                    </a:cubicBezTo>
                    <a:cubicBezTo>
                      <a:pt x="252" y="161"/>
                      <a:pt x="252" y="1"/>
                      <a:pt x="138"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92" name="Google Shape;2292;p24"/>
              <p:cNvSpPr/>
              <p:nvPr/>
            </p:nvSpPr>
            <p:spPr>
              <a:xfrm flipH="1">
                <a:off x="2096775" y="4375664"/>
                <a:ext cx="8233" cy="5489"/>
              </a:xfrm>
              <a:custGeom>
                <a:avLst/>
                <a:gdLst/>
                <a:ahLst/>
                <a:cxnLst/>
                <a:rect l="l" t="t" r="r" b="b"/>
                <a:pathLst>
                  <a:path w="207" h="138" extrusionOk="0">
                    <a:moveTo>
                      <a:pt x="115" y="0"/>
                    </a:moveTo>
                    <a:cubicBezTo>
                      <a:pt x="1" y="0"/>
                      <a:pt x="1" y="137"/>
                      <a:pt x="115" y="137"/>
                    </a:cubicBezTo>
                    <a:cubicBezTo>
                      <a:pt x="206" y="137"/>
                      <a:pt x="206" y="0"/>
                      <a:pt x="115"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93" name="Google Shape;2293;p24"/>
              <p:cNvSpPr/>
              <p:nvPr/>
            </p:nvSpPr>
            <p:spPr>
              <a:xfrm flipH="1">
                <a:off x="2050477" y="4313930"/>
                <a:ext cx="10023" cy="6364"/>
              </a:xfrm>
              <a:custGeom>
                <a:avLst/>
                <a:gdLst/>
                <a:ahLst/>
                <a:cxnLst/>
                <a:rect l="l" t="t" r="r" b="b"/>
                <a:pathLst>
                  <a:path w="252" h="160" extrusionOk="0">
                    <a:moveTo>
                      <a:pt x="137" y="0"/>
                    </a:moveTo>
                    <a:cubicBezTo>
                      <a:pt x="0" y="0"/>
                      <a:pt x="0" y="160"/>
                      <a:pt x="137" y="160"/>
                    </a:cubicBezTo>
                    <a:cubicBezTo>
                      <a:pt x="251" y="160"/>
                      <a:pt x="251" y="0"/>
                      <a:pt x="137"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94" name="Google Shape;2294;p24"/>
              <p:cNvSpPr/>
              <p:nvPr/>
            </p:nvSpPr>
            <p:spPr>
              <a:xfrm flipH="1">
                <a:off x="2166580" y="4251598"/>
                <a:ext cx="12847" cy="7399"/>
              </a:xfrm>
              <a:custGeom>
                <a:avLst/>
                <a:gdLst/>
                <a:ahLst/>
                <a:cxnLst/>
                <a:rect l="l" t="t" r="r" b="b"/>
                <a:pathLst>
                  <a:path w="323" h="186" extrusionOk="0">
                    <a:moveTo>
                      <a:pt x="169" y="0"/>
                    </a:moveTo>
                    <a:cubicBezTo>
                      <a:pt x="149" y="0"/>
                      <a:pt x="129" y="5"/>
                      <a:pt x="114" y="15"/>
                    </a:cubicBezTo>
                    <a:cubicBezTo>
                      <a:pt x="91" y="38"/>
                      <a:pt x="91" y="38"/>
                      <a:pt x="68" y="38"/>
                    </a:cubicBezTo>
                    <a:cubicBezTo>
                      <a:pt x="1" y="105"/>
                      <a:pt x="71" y="185"/>
                      <a:pt x="149" y="185"/>
                    </a:cubicBezTo>
                    <a:cubicBezTo>
                      <a:pt x="176" y="185"/>
                      <a:pt x="205" y="176"/>
                      <a:pt x="228" y="152"/>
                    </a:cubicBezTo>
                    <a:lnTo>
                      <a:pt x="251" y="129"/>
                    </a:lnTo>
                    <a:cubicBezTo>
                      <a:pt x="322" y="58"/>
                      <a:pt x="241" y="0"/>
                      <a:pt x="169"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95" name="Google Shape;2295;p24"/>
              <p:cNvSpPr/>
              <p:nvPr/>
            </p:nvSpPr>
            <p:spPr>
              <a:xfrm flipH="1">
                <a:off x="2174853" y="4342052"/>
                <a:ext cx="10023" cy="7319"/>
              </a:xfrm>
              <a:custGeom>
                <a:avLst/>
                <a:gdLst/>
                <a:ahLst/>
                <a:cxnLst/>
                <a:rect l="l" t="t" r="r" b="b"/>
                <a:pathLst>
                  <a:path w="252" h="184" extrusionOk="0">
                    <a:moveTo>
                      <a:pt x="137" y="1"/>
                    </a:moveTo>
                    <a:cubicBezTo>
                      <a:pt x="0" y="1"/>
                      <a:pt x="0" y="183"/>
                      <a:pt x="137" y="183"/>
                    </a:cubicBezTo>
                    <a:cubicBezTo>
                      <a:pt x="251" y="183"/>
                      <a:pt x="251" y="1"/>
                      <a:pt x="137"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96" name="Google Shape;2296;p24"/>
              <p:cNvSpPr/>
              <p:nvPr/>
            </p:nvSpPr>
            <p:spPr>
              <a:xfrm flipH="1">
                <a:off x="2135834" y="4142330"/>
                <a:ext cx="10938" cy="7279"/>
              </a:xfrm>
              <a:custGeom>
                <a:avLst/>
                <a:gdLst/>
                <a:ahLst/>
                <a:cxnLst/>
                <a:rect l="l" t="t" r="r" b="b"/>
                <a:pathLst>
                  <a:path w="275" h="183" extrusionOk="0">
                    <a:moveTo>
                      <a:pt x="138" y="0"/>
                    </a:moveTo>
                    <a:cubicBezTo>
                      <a:pt x="1" y="0"/>
                      <a:pt x="1" y="183"/>
                      <a:pt x="138" y="183"/>
                    </a:cubicBezTo>
                    <a:cubicBezTo>
                      <a:pt x="275" y="183"/>
                      <a:pt x="275" y="0"/>
                      <a:pt x="138"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97" name="Google Shape;2297;p24"/>
              <p:cNvSpPr/>
              <p:nvPr/>
            </p:nvSpPr>
            <p:spPr>
              <a:xfrm flipH="1">
                <a:off x="2013248" y="4084732"/>
                <a:ext cx="15472" cy="17661"/>
              </a:xfrm>
              <a:custGeom>
                <a:avLst/>
                <a:gdLst/>
                <a:ahLst/>
                <a:cxnLst/>
                <a:rect l="l" t="t" r="r" b="b"/>
                <a:pathLst>
                  <a:path w="389" h="444" extrusionOk="0">
                    <a:moveTo>
                      <a:pt x="155" y="1"/>
                    </a:moveTo>
                    <a:cubicBezTo>
                      <a:pt x="85" y="1"/>
                      <a:pt x="14" y="42"/>
                      <a:pt x="0" y="124"/>
                    </a:cubicBezTo>
                    <a:cubicBezTo>
                      <a:pt x="0" y="193"/>
                      <a:pt x="68" y="216"/>
                      <a:pt x="137" y="238"/>
                    </a:cubicBezTo>
                    <a:cubicBezTo>
                      <a:pt x="23" y="284"/>
                      <a:pt x="46" y="444"/>
                      <a:pt x="205" y="444"/>
                    </a:cubicBezTo>
                    <a:cubicBezTo>
                      <a:pt x="388" y="444"/>
                      <a:pt x="388" y="216"/>
                      <a:pt x="228" y="216"/>
                    </a:cubicBezTo>
                    <a:cubicBezTo>
                      <a:pt x="228" y="193"/>
                      <a:pt x="251" y="193"/>
                      <a:pt x="274" y="170"/>
                    </a:cubicBezTo>
                    <a:cubicBezTo>
                      <a:pt x="297" y="147"/>
                      <a:pt x="297" y="101"/>
                      <a:pt x="274" y="79"/>
                    </a:cubicBezTo>
                    <a:cubicBezTo>
                      <a:pt x="274" y="79"/>
                      <a:pt x="274" y="56"/>
                      <a:pt x="274" y="56"/>
                    </a:cubicBezTo>
                    <a:cubicBezTo>
                      <a:pt x="247" y="19"/>
                      <a:pt x="201" y="1"/>
                      <a:pt x="155"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98" name="Google Shape;2298;p24"/>
              <p:cNvSpPr/>
              <p:nvPr/>
            </p:nvSpPr>
            <p:spPr>
              <a:xfrm flipH="1">
                <a:off x="2042323" y="4162298"/>
                <a:ext cx="11853" cy="8194"/>
              </a:xfrm>
              <a:custGeom>
                <a:avLst/>
                <a:gdLst/>
                <a:ahLst/>
                <a:cxnLst/>
                <a:rect l="l" t="t" r="r" b="b"/>
                <a:pathLst>
                  <a:path w="298" h="206" extrusionOk="0">
                    <a:moveTo>
                      <a:pt x="161" y="0"/>
                    </a:moveTo>
                    <a:cubicBezTo>
                      <a:pt x="1" y="0"/>
                      <a:pt x="1" y="206"/>
                      <a:pt x="161" y="206"/>
                    </a:cubicBezTo>
                    <a:cubicBezTo>
                      <a:pt x="298" y="206"/>
                      <a:pt x="298" y="0"/>
                      <a:pt x="161"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299" name="Google Shape;2299;p24"/>
              <p:cNvSpPr/>
              <p:nvPr/>
            </p:nvSpPr>
            <p:spPr>
              <a:xfrm flipH="1">
                <a:off x="1839868" y="4406532"/>
                <a:ext cx="14558" cy="10024"/>
              </a:xfrm>
              <a:custGeom>
                <a:avLst/>
                <a:gdLst/>
                <a:ahLst/>
                <a:cxnLst/>
                <a:rect l="l" t="t" r="r" b="b"/>
                <a:pathLst>
                  <a:path w="366" h="252" extrusionOk="0">
                    <a:moveTo>
                      <a:pt x="183" y="0"/>
                    </a:moveTo>
                    <a:cubicBezTo>
                      <a:pt x="0" y="0"/>
                      <a:pt x="0" y="251"/>
                      <a:pt x="183" y="251"/>
                    </a:cubicBezTo>
                    <a:cubicBezTo>
                      <a:pt x="366" y="251"/>
                      <a:pt x="366" y="0"/>
                      <a:pt x="18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00" name="Google Shape;2300;p24"/>
              <p:cNvSpPr/>
              <p:nvPr/>
            </p:nvSpPr>
            <p:spPr>
              <a:xfrm flipH="1">
                <a:off x="1835334" y="4345672"/>
                <a:ext cx="10938" cy="7319"/>
              </a:xfrm>
              <a:custGeom>
                <a:avLst/>
                <a:gdLst/>
                <a:ahLst/>
                <a:cxnLst/>
                <a:rect l="l" t="t" r="r" b="b"/>
                <a:pathLst>
                  <a:path w="275" h="184" extrusionOk="0">
                    <a:moveTo>
                      <a:pt x="138" y="1"/>
                    </a:moveTo>
                    <a:cubicBezTo>
                      <a:pt x="1" y="1"/>
                      <a:pt x="1" y="184"/>
                      <a:pt x="138" y="184"/>
                    </a:cubicBezTo>
                    <a:cubicBezTo>
                      <a:pt x="275" y="184"/>
                      <a:pt x="275" y="1"/>
                      <a:pt x="138"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01" name="Google Shape;2301;p24"/>
              <p:cNvSpPr/>
              <p:nvPr/>
            </p:nvSpPr>
            <p:spPr>
              <a:xfrm flipH="1">
                <a:off x="1915202" y="4412896"/>
                <a:ext cx="10938" cy="7279"/>
              </a:xfrm>
              <a:custGeom>
                <a:avLst/>
                <a:gdLst/>
                <a:ahLst/>
                <a:cxnLst/>
                <a:rect l="l" t="t" r="r" b="b"/>
                <a:pathLst>
                  <a:path w="275" h="183" extrusionOk="0">
                    <a:moveTo>
                      <a:pt x="137" y="0"/>
                    </a:moveTo>
                    <a:cubicBezTo>
                      <a:pt x="0" y="0"/>
                      <a:pt x="0" y="183"/>
                      <a:pt x="137" y="183"/>
                    </a:cubicBezTo>
                    <a:cubicBezTo>
                      <a:pt x="274" y="183"/>
                      <a:pt x="274" y="0"/>
                      <a:pt x="137"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02" name="Google Shape;2302;p24"/>
              <p:cNvSpPr/>
              <p:nvPr/>
            </p:nvSpPr>
            <p:spPr>
              <a:xfrm flipH="1">
                <a:off x="1918861" y="4506413"/>
                <a:ext cx="9108" cy="6364"/>
              </a:xfrm>
              <a:custGeom>
                <a:avLst/>
                <a:gdLst/>
                <a:ahLst/>
                <a:cxnLst/>
                <a:rect l="l" t="t" r="r" b="b"/>
                <a:pathLst>
                  <a:path w="229" h="160" extrusionOk="0">
                    <a:moveTo>
                      <a:pt x="115" y="0"/>
                    </a:moveTo>
                    <a:cubicBezTo>
                      <a:pt x="1" y="0"/>
                      <a:pt x="1" y="160"/>
                      <a:pt x="115" y="160"/>
                    </a:cubicBezTo>
                    <a:cubicBezTo>
                      <a:pt x="229" y="160"/>
                      <a:pt x="229" y="0"/>
                      <a:pt x="115"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03" name="Google Shape;2303;p24"/>
              <p:cNvSpPr/>
              <p:nvPr/>
            </p:nvSpPr>
            <p:spPr>
              <a:xfrm flipH="1">
                <a:off x="1999644" y="4466437"/>
                <a:ext cx="8194" cy="5489"/>
              </a:xfrm>
              <a:custGeom>
                <a:avLst/>
                <a:gdLst/>
                <a:ahLst/>
                <a:cxnLst/>
                <a:rect l="l" t="t" r="r" b="b"/>
                <a:pathLst>
                  <a:path w="206" h="138" extrusionOk="0">
                    <a:moveTo>
                      <a:pt x="114" y="1"/>
                    </a:moveTo>
                    <a:cubicBezTo>
                      <a:pt x="0" y="1"/>
                      <a:pt x="0" y="138"/>
                      <a:pt x="114" y="138"/>
                    </a:cubicBezTo>
                    <a:cubicBezTo>
                      <a:pt x="205" y="138"/>
                      <a:pt x="205" y="1"/>
                      <a:pt x="114"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04" name="Google Shape;2304;p24"/>
              <p:cNvSpPr/>
              <p:nvPr/>
            </p:nvSpPr>
            <p:spPr>
              <a:xfrm flipH="1">
                <a:off x="1779927" y="4572682"/>
                <a:ext cx="11853" cy="8194"/>
              </a:xfrm>
              <a:custGeom>
                <a:avLst/>
                <a:gdLst/>
                <a:ahLst/>
                <a:cxnLst/>
                <a:rect l="l" t="t" r="r" b="b"/>
                <a:pathLst>
                  <a:path w="298" h="206" extrusionOk="0">
                    <a:moveTo>
                      <a:pt x="160" y="0"/>
                    </a:moveTo>
                    <a:cubicBezTo>
                      <a:pt x="0" y="0"/>
                      <a:pt x="0" y="206"/>
                      <a:pt x="160" y="206"/>
                    </a:cubicBezTo>
                    <a:cubicBezTo>
                      <a:pt x="297" y="206"/>
                      <a:pt x="297" y="0"/>
                      <a:pt x="160"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05" name="Google Shape;2305;p24"/>
              <p:cNvSpPr/>
              <p:nvPr/>
            </p:nvSpPr>
            <p:spPr>
              <a:xfrm flipH="1">
                <a:off x="1773603" y="4486405"/>
                <a:ext cx="12728" cy="8234"/>
              </a:xfrm>
              <a:custGeom>
                <a:avLst/>
                <a:gdLst/>
                <a:ahLst/>
                <a:cxnLst/>
                <a:rect l="l" t="t" r="r" b="b"/>
                <a:pathLst>
                  <a:path w="320" h="207" extrusionOk="0">
                    <a:moveTo>
                      <a:pt x="160" y="1"/>
                    </a:moveTo>
                    <a:cubicBezTo>
                      <a:pt x="0" y="1"/>
                      <a:pt x="0" y="206"/>
                      <a:pt x="160" y="206"/>
                    </a:cubicBezTo>
                    <a:cubicBezTo>
                      <a:pt x="320" y="206"/>
                      <a:pt x="320" y="1"/>
                      <a:pt x="160"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06" name="Google Shape;2306;p24"/>
              <p:cNvSpPr/>
              <p:nvPr/>
            </p:nvSpPr>
            <p:spPr>
              <a:xfrm flipH="1">
                <a:off x="1682558" y="4577058"/>
                <a:ext cx="16507" cy="11535"/>
              </a:xfrm>
              <a:custGeom>
                <a:avLst/>
                <a:gdLst/>
                <a:ahLst/>
                <a:cxnLst/>
                <a:rect l="l" t="t" r="r" b="b"/>
                <a:pathLst>
                  <a:path w="415" h="290" extrusionOk="0">
                    <a:moveTo>
                      <a:pt x="229" y="1"/>
                    </a:moveTo>
                    <a:cubicBezTo>
                      <a:pt x="176" y="1"/>
                      <a:pt x="122" y="23"/>
                      <a:pt x="89" y="73"/>
                    </a:cubicBezTo>
                    <a:cubicBezTo>
                      <a:pt x="0" y="191"/>
                      <a:pt x="131" y="290"/>
                      <a:pt x="247" y="290"/>
                    </a:cubicBezTo>
                    <a:cubicBezTo>
                      <a:pt x="310" y="290"/>
                      <a:pt x="369" y="260"/>
                      <a:pt x="386" y="187"/>
                    </a:cubicBezTo>
                    <a:cubicBezTo>
                      <a:pt x="415" y="71"/>
                      <a:pt x="323" y="1"/>
                      <a:pt x="229"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07" name="Google Shape;2307;p24"/>
              <p:cNvSpPr/>
              <p:nvPr/>
            </p:nvSpPr>
            <p:spPr>
              <a:xfrm flipH="1">
                <a:off x="1697315" y="4656215"/>
                <a:ext cx="9108" cy="6364"/>
              </a:xfrm>
              <a:custGeom>
                <a:avLst/>
                <a:gdLst/>
                <a:ahLst/>
                <a:cxnLst/>
                <a:rect l="l" t="t" r="r" b="b"/>
                <a:pathLst>
                  <a:path w="229" h="160" extrusionOk="0">
                    <a:moveTo>
                      <a:pt x="114" y="0"/>
                    </a:moveTo>
                    <a:cubicBezTo>
                      <a:pt x="0" y="0"/>
                      <a:pt x="0" y="160"/>
                      <a:pt x="114" y="160"/>
                    </a:cubicBezTo>
                    <a:cubicBezTo>
                      <a:pt x="228" y="160"/>
                      <a:pt x="228" y="0"/>
                      <a:pt x="114"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08" name="Google Shape;2308;p24"/>
              <p:cNvSpPr/>
              <p:nvPr/>
            </p:nvSpPr>
            <p:spPr>
              <a:xfrm flipH="1">
                <a:off x="1742738" y="4619898"/>
                <a:ext cx="4574" cy="2745"/>
              </a:xfrm>
              <a:custGeom>
                <a:avLst/>
                <a:gdLst/>
                <a:ahLst/>
                <a:cxnLst/>
                <a:rect l="l" t="t" r="r" b="b"/>
                <a:pathLst>
                  <a:path w="115" h="69" extrusionOk="0">
                    <a:moveTo>
                      <a:pt x="47" y="0"/>
                    </a:moveTo>
                    <a:cubicBezTo>
                      <a:pt x="1" y="0"/>
                      <a:pt x="1" y="69"/>
                      <a:pt x="47" y="69"/>
                    </a:cubicBezTo>
                    <a:cubicBezTo>
                      <a:pt x="115" y="69"/>
                      <a:pt x="115" y="0"/>
                      <a:pt x="47"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09" name="Google Shape;2309;p24"/>
              <p:cNvSpPr/>
              <p:nvPr/>
            </p:nvSpPr>
            <p:spPr>
              <a:xfrm flipH="1">
                <a:off x="1654636" y="4632587"/>
                <a:ext cx="8233" cy="5489"/>
              </a:xfrm>
              <a:custGeom>
                <a:avLst/>
                <a:gdLst/>
                <a:ahLst/>
                <a:cxnLst/>
                <a:rect l="l" t="t" r="r" b="b"/>
                <a:pathLst>
                  <a:path w="207" h="138" extrusionOk="0">
                    <a:moveTo>
                      <a:pt x="92" y="1"/>
                    </a:moveTo>
                    <a:cubicBezTo>
                      <a:pt x="1" y="1"/>
                      <a:pt x="1" y="138"/>
                      <a:pt x="92" y="138"/>
                    </a:cubicBezTo>
                    <a:cubicBezTo>
                      <a:pt x="206" y="138"/>
                      <a:pt x="206" y="1"/>
                      <a:pt x="92"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10" name="Google Shape;2310;p24"/>
              <p:cNvSpPr/>
              <p:nvPr/>
            </p:nvSpPr>
            <p:spPr>
              <a:xfrm flipH="1">
                <a:off x="1654199" y="4326181"/>
                <a:ext cx="14558" cy="9785"/>
              </a:xfrm>
              <a:custGeom>
                <a:avLst/>
                <a:gdLst/>
                <a:ahLst/>
                <a:cxnLst/>
                <a:rect l="l" t="t" r="r" b="b"/>
                <a:pathLst>
                  <a:path w="366" h="246" extrusionOk="0">
                    <a:moveTo>
                      <a:pt x="183" y="0"/>
                    </a:moveTo>
                    <a:cubicBezTo>
                      <a:pt x="92" y="0"/>
                      <a:pt x="0" y="57"/>
                      <a:pt x="57" y="171"/>
                    </a:cubicBezTo>
                    <a:cubicBezTo>
                      <a:pt x="80" y="171"/>
                      <a:pt x="80" y="171"/>
                      <a:pt x="80" y="194"/>
                    </a:cubicBezTo>
                    <a:cubicBezTo>
                      <a:pt x="103" y="228"/>
                      <a:pt x="149" y="246"/>
                      <a:pt x="191" y="246"/>
                    </a:cubicBezTo>
                    <a:cubicBezTo>
                      <a:pt x="234" y="246"/>
                      <a:pt x="274" y="228"/>
                      <a:pt x="286" y="194"/>
                    </a:cubicBezTo>
                    <a:cubicBezTo>
                      <a:pt x="308" y="171"/>
                      <a:pt x="308" y="171"/>
                      <a:pt x="308" y="171"/>
                    </a:cubicBezTo>
                    <a:cubicBezTo>
                      <a:pt x="365" y="57"/>
                      <a:pt x="274" y="0"/>
                      <a:pt x="18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11" name="Google Shape;2311;p24"/>
              <p:cNvSpPr/>
              <p:nvPr/>
            </p:nvSpPr>
            <p:spPr>
              <a:xfrm flipH="1">
                <a:off x="1721856" y="4338433"/>
                <a:ext cx="10898" cy="7279"/>
              </a:xfrm>
              <a:custGeom>
                <a:avLst/>
                <a:gdLst/>
                <a:ahLst/>
                <a:cxnLst/>
                <a:rect l="l" t="t" r="r" b="b"/>
                <a:pathLst>
                  <a:path w="274" h="183" extrusionOk="0">
                    <a:moveTo>
                      <a:pt x="137" y="0"/>
                    </a:moveTo>
                    <a:cubicBezTo>
                      <a:pt x="0" y="0"/>
                      <a:pt x="0" y="183"/>
                      <a:pt x="137" y="183"/>
                    </a:cubicBezTo>
                    <a:cubicBezTo>
                      <a:pt x="274" y="183"/>
                      <a:pt x="274" y="0"/>
                      <a:pt x="137"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12" name="Google Shape;2312;p24"/>
              <p:cNvSpPr/>
              <p:nvPr/>
            </p:nvSpPr>
            <p:spPr>
              <a:xfrm flipH="1">
                <a:off x="1500309" y="4277613"/>
                <a:ext cx="17063" cy="9825"/>
              </a:xfrm>
              <a:custGeom>
                <a:avLst/>
                <a:gdLst/>
                <a:ahLst/>
                <a:cxnLst/>
                <a:rect l="l" t="t" r="r" b="b"/>
                <a:pathLst>
                  <a:path w="429" h="247" extrusionOk="0">
                    <a:moveTo>
                      <a:pt x="177" y="0"/>
                    </a:moveTo>
                    <a:cubicBezTo>
                      <a:pt x="1" y="39"/>
                      <a:pt x="60" y="247"/>
                      <a:pt x="196" y="247"/>
                    </a:cubicBezTo>
                    <a:cubicBezTo>
                      <a:pt x="218" y="247"/>
                      <a:pt x="243" y="241"/>
                      <a:pt x="269" y="228"/>
                    </a:cubicBezTo>
                    <a:cubicBezTo>
                      <a:pt x="314" y="205"/>
                      <a:pt x="337" y="183"/>
                      <a:pt x="360" y="160"/>
                    </a:cubicBezTo>
                    <a:cubicBezTo>
                      <a:pt x="428" y="114"/>
                      <a:pt x="406" y="23"/>
                      <a:pt x="314"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13" name="Google Shape;2313;p24"/>
              <p:cNvSpPr/>
              <p:nvPr/>
            </p:nvSpPr>
            <p:spPr>
              <a:xfrm flipH="1">
                <a:off x="1330549" y="4226737"/>
                <a:ext cx="14558" cy="10024"/>
              </a:xfrm>
              <a:custGeom>
                <a:avLst/>
                <a:gdLst/>
                <a:ahLst/>
                <a:cxnLst/>
                <a:rect l="l" t="t" r="r" b="b"/>
                <a:pathLst>
                  <a:path w="366" h="252" extrusionOk="0">
                    <a:moveTo>
                      <a:pt x="183" y="1"/>
                    </a:moveTo>
                    <a:cubicBezTo>
                      <a:pt x="0" y="1"/>
                      <a:pt x="0" y="252"/>
                      <a:pt x="183" y="252"/>
                    </a:cubicBezTo>
                    <a:cubicBezTo>
                      <a:pt x="366" y="252"/>
                      <a:pt x="366" y="1"/>
                      <a:pt x="183"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14" name="Google Shape;2314;p24"/>
              <p:cNvSpPr/>
              <p:nvPr/>
            </p:nvSpPr>
            <p:spPr>
              <a:xfrm flipH="1">
                <a:off x="1285166" y="4293047"/>
                <a:ext cx="14558" cy="10024"/>
              </a:xfrm>
              <a:custGeom>
                <a:avLst/>
                <a:gdLst/>
                <a:ahLst/>
                <a:cxnLst/>
                <a:rect l="l" t="t" r="r" b="b"/>
                <a:pathLst>
                  <a:path w="366" h="252" extrusionOk="0">
                    <a:moveTo>
                      <a:pt x="183" y="0"/>
                    </a:moveTo>
                    <a:cubicBezTo>
                      <a:pt x="1" y="0"/>
                      <a:pt x="1" y="251"/>
                      <a:pt x="183" y="251"/>
                    </a:cubicBezTo>
                    <a:cubicBezTo>
                      <a:pt x="366" y="251"/>
                      <a:pt x="366" y="0"/>
                      <a:pt x="18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15" name="Google Shape;2315;p24"/>
              <p:cNvSpPr/>
              <p:nvPr/>
            </p:nvSpPr>
            <p:spPr>
              <a:xfrm flipH="1">
                <a:off x="1168029" y="4472801"/>
                <a:ext cx="10023" cy="7319"/>
              </a:xfrm>
              <a:custGeom>
                <a:avLst/>
                <a:gdLst/>
                <a:ahLst/>
                <a:cxnLst/>
                <a:rect l="l" t="t" r="r" b="b"/>
                <a:pathLst>
                  <a:path w="252" h="184" extrusionOk="0">
                    <a:moveTo>
                      <a:pt x="137" y="0"/>
                    </a:moveTo>
                    <a:cubicBezTo>
                      <a:pt x="0" y="0"/>
                      <a:pt x="0" y="183"/>
                      <a:pt x="137" y="183"/>
                    </a:cubicBezTo>
                    <a:cubicBezTo>
                      <a:pt x="251" y="183"/>
                      <a:pt x="251" y="0"/>
                      <a:pt x="137"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16" name="Google Shape;2316;p24"/>
              <p:cNvSpPr/>
              <p:nvPr/>
            </p:nvSpPr>
            <p:spPr>
              <a:xfrm flipH="1">
                <a:off x="1147147" y="4397423"/>
                <a:ext cx="12768" cy="9149"/>
              </a:xfrm>
              <a:custGeom>
                <a:avLst/>
                <a:gdLst/>
                <a:ahLst/>
                <a:cxnLst/>
                <a:rect l="l" t="t" r="r" b="b"/>
                <a:pathLst>
                  <a:path w="321" h="230" extrusionOk="0">
                    <a:moveTo>
                      <a:pt x="161" y="1"/>
                    </a:moveTo>
                    <a:cubicBezTo>
                      <a:pt x="1" y="1"/>
                      <a:pt x="1" y="229"/>
                      <a:pt x="161" y="229"/>
                    </a:cubicBezTo>
                    <a:cubicBezTo>
                      <a:pt x="320" y="229"/>
                      <a:pt x="320" y="1"/>
                      <a:pt x="161"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17" name="Google Shape;2317;p24"/>
              <p:cNvSpPr/>
              <p:nvPr/>
            </p:nvSpPr>
            <p:spPr>
              <a:xfrm flipH="1">
                <a:off x="1071813" y="4427415"/>
                <a:ext cx="15472" cy="9109"/>
              </a:xfrm>
              <a:custGeom>
                <a:avLst/>
                <a:gdLst/>
                <a:ahLst/>
                <a:cxnLst/>
                <a:rect l="l" t="t" r="r" b="b"/>
                <a:pathLst>
                  <a:path w="389" h="229" extrusionOk="0">
                    <a:moveTo>
                      <a:pt x="183" y="0"/>
                    </a:moveTo>
                    <a:cubicBezTo>
                      <a:pt x="1" y="0"/>
                      <a:pt x="1" y="228"/>
                      <a:pt x="183" y="228"/>
                    </a:cubicBezTo>
                    <a:cubicBezTo>
                      <a:pt x="389" y="228"/>
                      <a:pt x="389" y="0"/>
                      <a:pt x="18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18" name="Google Shape;2318;p24"/>
              <p:cNvSpPr/>
              <p:nvPr/>
            </p:nvSpPr>
            <p:spPr>
              <a:xfrm flipH="1">
                <a:off x="1369569" y="4493684"/>
                <a:ext cx="1869" cy="955"/>
              </a:xfrm>
              <a:custGeom>
                <a:avLst/>
                <a:gdLst/>
                <a:ahLst/>
                <a:cxnLst/>
                <a:rect l="l" t="t" r="r" b="b"/>
                <a:pathLst>
                  <a:path w="47" h="24" extrusionOk="0">
                    <a:moveTo>
                      <a:pt x="23" y="0"/>
                    </a:moveTo>
                    <a:cubicBezTo>
                      <a:pt x="1" y="0"/>
                      <a:pt x="1" y="23"/>
                      <a:pt x="23" y="23"/>
                    </a:cubicBezTo>
                    <a:cubicBezTo>
                      <a:pt x="46" y="23"/>
                      <a:pt x="46" y="0"/>
                      <a:pt x="23" y="0"/>
                    </a:cubicBezTo>
                    <a:close/>
                  </a:path>
                </a:pathLst>
              </a:custGeom>
              <a:solidFill>
                <a:srgbClr val="E0CA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19" name="Google Shape;2319;p24"/>
              <p:cNvSpPr/>
              <p:nvPr/>
            </p:nvSpPr>
            <p:spPr>
              <a:xfrm flipH="1">
                <a:off x="1284251" y="4475506"/>
                <a:ext cx="10023" cy="6404"/>
              </a:xfrm>
              <a:custGeom>
                <a:avLst/>
                <a:gdLst/>
                <a:ahLst/>
                <a:cxnLst/>
                <a:rect l="l" t="t" r="r" b="b"/>
                <a:pathLst>
                  <a:path w="252" h="161" extrusionOk="0">
                    <a:moveTo>
                      <a:pt x="138" y="1"/>
                    </a:moveTo>
                    <a:cubicBezTo>
                      <a:pt x="1" y="1"/>
                      <a:pt x="1" y="161"/>
                      <a:pt x="138" y="161"/>
                    </a:cubicBezTo>
                    <a:cubicBezTo>
                      <a:pt x="252" y="161"/>
                      <a:pt x="252" y="1"/>
                      <a:pt x="138"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20" name="Google Shape;2320;p24"/>
              <p:cNvSpPr/>
              <p:nvPr/>
            </p:nvSpPr>
            <p:spPr>
              <a:xfrm flipH="1">
                <a:off x="1276972" y="4539070"/>
                <a:ext cx="14558" cy="10939"/>
              </a:xfrm>
              <a:custGeom>
                <a:avLst/>
                <a:gdLst/>
                <a:ahLst/>
                <a:cxnLst/>
                <a:rect l="l" t="t" r="r" b="b"/>
                <a:pathLst>
                  <a:path w="366" h="275" extrusionOk="0">
                    <a:moveTo>
                      <a:pt x="183" y="1"/>
                    </a:moveTo>
                    <a:cubicBezTo>
                      <a:pt x="0" y="1"/>
                      <a:pt x="0" y="275"/>
                      <a:pt x="183" y="275"/>
                    </a:cubicBezTo>
                    <a:cubicBezTo>
                      <a:pt x="365" y="275"/>
                      <a:pt x="365" y="1"/>
                      <a:pt x="183"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21" name="Google Shape;2321;p24"/>
              <p:cNvSpPr/>
              <p:nvPr/>
            </p:nvSpPr>
            <p:spPr>
              <a:xfrm flipH="1">
                <a:off x="1410418" y="4532706"/>
                <a:ext cx="12768" cy="9149"/>
              </a:xfrm>
              <a:custGeom>
                <a:avLst/>
                <a:gdLst/>
                <a:ahLst/>
                <a:cxnLst/>
                <a:rect l="l" t="t" r="r" b="b"/>
                <a:pathLst>
                  <a:path w="321" h="230" extrusionOk="0">
                    <a:moveTo>
                      <a:pt x="160" y="1"/>
                    </a:moveTo>
                    <a:cubicBezTo>
                      <a:pt x="1" y="1"/>
                      <a:pt x="1" y="229"/>
                      <a:pt x="160" y="229"/>
                    </a:cubicBezTo>
                    <a:cubicBezTo>
                      <a:pt x="320" y="229"/>
                      <a:pt x="320" y="1"/>
                      <a:pt x="160"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22" name="Google Shape;2322;p24"/>
              <p:cNvSpPr/>
              <p:nvPr/>
            </p:nvSpPr>
            <p:spPr>
              <a:xfrm flipH="1">
                <a:off x="1438578" y="4583581"/>
                <a:ext cx="11853" cy="8194"/>
              </a:xfrm>
              <a:custGeom>
                <a:avLst/>
                <a:gdLst/>
                <a:ahLst/>
                <a:cxnLst/>
                <a:rect l="l" t="t" r="r" b="b"/>
                <a:pathLst>
                  <a:path w="298" h="206" extrusionOk="0">
                    <a:moveTo>
                      <a:pt x="138" y="0"/>
                    </a:moveTo>
                    <a:cubicBezTo>
                      <a:pt x="1" y="0"/>
                      <a:pt x="1" y="206"/>
                      <a:pt x="138" y="206"/>
                    </a:cubicBezTo>
                    <a:cubicBezTo>
                      <a:pt x="297" y="206"/>
                      <a:pt x="297" y="0"/>
                      <a:pt x="138"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23" name="Google Shape;2323;p24"/>
              <p:cNvSpPr/>
              <p:nvPr/>
            </p:nvSpPr>
            <p:spPr>
              <a:xfrm flipH="1">
                <a:off x="1452659" y="4518664"/>
                <a:ext cx="12728" cy="7757"/>
              </a:xfrm>
              <a:custGeom>
                <a:avLst/>
                <a:gdLst/>
                <a:ahLst/>
                <a:cxnLst/>
                <a:rect l="l" t="t" r="r" b="b"/>
                <a:pathLst>
                  <a:path w="320" h="195" extrusionOk="0">
                    <a:moveTo>
                      <a:pt x="160" y="0"/>
                    </a:moveTo>
                    <a:cubicBezTo>
                      <a:pt x="131" y="0"/>
                      <a:pt x="103" y="12"/>
                      <a:pt x="80" y="34"/>
                    </a:cubicBezTo>
                    <a:lnTo>
                      <a:pt x="57" y="57"/>
                    </a:lnTo>
                    <a:cubicBezTo>
                      <a:pt x="0" y="149"/>
                      <a:pt x="80" y="194"/>
                      <a:pt x="160" y="194"/>
                    </a:cubicBezTo>
                    <a:cubicBezTo>
                      <a:pt x="240" y="194"/>
                      <a:pt x="320" y="149"/>
                      <a:pt x="263" y="57"/>
                    </a:cubicBezTo>
                    <a:lnTo>
                      <a:pt x="240" y="34"/>
                    </a:lnTo>
                    <a:cubicBezTo>
                      <a:pt x="217" y="12"/>
                      <a:pt x="188" y="0"/>
                      <a:pt x="160"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24" name="Google Shape;2324;p24"/>
              <p:cNvSpPr/>
              <p:nvPr/>
            </p:nvSpPr>
            <p:spPr>
              <a:xfrm flipH="1">
                <a:off x="644192" y="4217668"/>
                <a:ext cx="336854" cy="184369"/>
              </a:xfrm>
              <a:custGeom>
                <a:avLst/>
                <a:gdLst/>
                <a:ahLst/>
                <a:cxnLst/>
                <a:rect l="l" t="t" r="r" b="b"/>
                <a:pathLst>
                  <a:path w="8469" h="4635" extrusionOk="0">
                    <a:moveTo>
                      <a:pt x="7259" y="320"/>
                    </a:moveTo>
                    <a:cubicBezTo>
                      <a:pt x="7282" y="411"/>
                      <a:pt x="7373" y="480"/>
                      <a:pt x="7510" y="480"/>
                    </a:cubicBezTo>
                    <a:cubicBezTo>
                      <a:pt x="7578" y="480"/>
                      <a:pt x="7647" y="457"/>
                      <a:pt x="7670" y="434"/>
                    </a:cubicBezTo>
                    <a:cubicBezTo>
                      <a:pt x="7807" y="1119"/>
                      <a:pt x="7921" y="1849"/>
                      <a:pt x="8218" y="2466"/>
                    </a:cubicBezTo>
                    <a:lnTo>
                      <a:pt x="8149" y="2466"/>
                    </a:lnTo>
                    <a:cubicBezTo>
                      <a:pt x="8012" y="2466"/>
                      <a:pt x="7944" y="2534"/>
                      <a:pt x="7944" y="2625"/>
                    </a:cubicBezTo>
                    <a:cubicBezTo>
                      <a:pt x="7008" y="2968"/>
                      <a:pt x="6163" y="3493"/>
                      <a:pt x="5227" y="3790"/>
                    </a:cubicBezTo>
                    <a:cubicBezTo>
                      <a:pt x="4451" y="4041"/>
                      <a:pt x="3652" y="4223"/>
                      <a:pt x="2854" y="4360"/>
                    </a:cubicBezTo>
                    <a:cubicBezTo>
                      <a:pt x="2831" y="4315"/>
                      <a:pt x="2808" y="4292"/>
                      <a:pt x="2762" y="4292"/>
                    </a:cubicBezTo>
                    <a:cubicBezTo>
                      <a:pt x="2762" y="4246"/>
                      <a:pt x="2762" y="4223"/>
                      <a:pt x="2717" y="4200"/>
                    </a:cubicBezTo>
                    <a:cubicBezTo>
                      <a:pt x="2009" y="3767"/>
                      <a:pt x="1233" y="3379"/>
                      <a:pt x="480" y="2968"/>
                    </a:cubicBezTo>
                    <a:cubicBezTo>
                      <a:pt x="503" y="2922"/>
                      <a:pt x="503" y="2899"/>
                      <a:pt x="503" y="2854"/>
                    </a:cubicBezTo>
                    <a:cubicBezTo>
                      <a:pt x="799" y="2580"/>
                      <a:pt x="1028" y="2146"/>
                      <a:pt x="1165" y="1781"/>
                    </a:cubicBezTo>
                    <a:cubicBezTo>
                      <a:pt x="1279" y="1781"/>
                      <a:pt x="1324" y="1690"/>
                      <a:pt x="1324" y="1621"/>
                    </a:cubicBezTo>
                    <a:cubicBezTo>
                      <a:pt x="1644" y="1690"/>
                      <a:pt x="2009" y="1667"/>
                      <a:pt x="2351" y="1712"/>
                    </a:cubicBezTo>
                    <a:cubicBezTo>
                      <a:pt x="2694" y="1758"/>
                      <a:pt x="3036" y="1849"/>
                      <a:pt x="3356" y="1941"/>
                    </a:cubicBezTo>
                    <a:cubicBezTo>
                      <a:pt x="3333" y="2055"/>
                      <a:pt x="3401" y="2192"/>
                      <a:pt x="3584" y="2192"/>
                    </a:cubicBezTo>
                    <a:cubicBezTo>
                      <a:pt x="3630" y="2192"/>
                      <a:pt x="3698" y="2169"/>
                      <a:pt x="3721" y="2123"/>
                    </a:cubicBezTo>
                    <a:cubicBezTo>
                      <a:pt x="3732" y="2135"/>
                      <a:pt x="3744" y="2140"/>
                      <a:pt x="3755" y="2140"/>
                    </a:cubicBezTo>
                    <a:cubicBezTo>
                      <a:pt x="3767" y="2140"/>
                      <a:pt x="3778" y="2135"/>
                      <a:pt x="3789" y="2123"/>
                    </a:cubicBezTo>
                    <a:cubicBezTo>
                      <a:pt x="4954" y="1576"/>
                      <a:pt x="6026" y="868"/>
                      <a:pt x="7213" y="343"/>
                    </a:cubicBezTo>
                    <a:cubicBezTo>
                      <a:pt x="7236" y="343"/>
                      <a:pt x="7259" y="320"/>
                      <a:pt x="7259" y="320"/>
                    </a:cubicBezTo>
                    <a:close/>
                    <a:moveTo>
                      <a:pt x="7510" y="1"/>
                    </a:moveTo>
                    <a:cubicBezTo>
                      <a:pt x="7327" y="1"/>
                      <a:pt x="7236" y="115"/>
                      <a:pt x="7236" y="229"/>
                    </a:cubicBezTo>
                    <a:cubicBezTo>
                      <a:pt x="7220" y="213"/>
                      <a:pt x="7192" y="197"/>
                      <a:pt x="7161" y="197"/>
                    </a:cubicBezTo>
                    <a:cubicBezTo>
                      <a:pt x="7149" y="197"/>
                      <a:pt x="7135" y="199"/>
                      <a:pt x="7122" y="206"/>
                    </a:cubicBezTo>
                    <a:cubicBezTo>
                      <a:pt x="6003" y="663"/>
                      <a:pt x="4771" y="1165"/>
                      <a:pt x="3789" y="1918"/>
                    </a:cubicBezTo>
                    <a:cubicBezTo>
                      <a:pt x="3767" y="1849"/>
                      <a:pt x="3698" y="1781"/>
                      <a:pt x="3584" y="1781"/>
                    </a:cubicBezTo>
                    <a:cubicBezTo>
                      <a:pt x="3516" y="1781"/>
                      <a:pt x="3493" y="1804"/>
                      <a:pt x="3447" y="1804"/>
                    </a:cubicBezTo>
                    <a:cubicBezTo>
                      <a:pt x="3059" y="1690"/>
                      <a:pt x="2648" y="1598"/>
                      <a:pt x="2237" y="1553"/>
                    </a:cubicBezTo>
                    <a:cubicBezTo>
                      <a:pt x="1999" y="1521"/>
                      <a:pt x="1761" y="1478"/>
                      <a:pt x="1530" y="1478"/>
                    </a:cubicBezTo>
                    <a:cubicBezTo>
                      <a:pt x="1429" y="1478"/>
                      <a:pt x="1330" y="1486"/>
                      <a:pt x="1233" y="1507"/>
                    </a:cubicBezTo>
                    <a:cubicBezTo>
                      <a:pt x="1187" y="1484"/>
                      <a:pt x="1142" y="1461"/>
                      <a:pt x="1073" y="1461"/>
                    </a:cubicBezTo>
                    <a:lnTo>
                      <a:pt x="1050" y="1484"/>
                    </a:lnTo>
                    <a:cubicBezTo>
                      <a:pt x="959" y="1484"/>
                      <a:pt x="891" y="1576"/>
                      <a:pt x="913" y="1667"/>
                    </a:cubicBezTo>
                    <a:cubicBezTo>
                      <a:pt x="913" y="1690"/>
                      <a:pt x="913" y="1690"/>
                      <a:pt x="913" y="1712"/>
                    </a:cubicBezTo>
                    <a:cubicBezTo>
                      <a:pt x="936" y="1735"/>
                      <a:pt x="959" y="1758"/>
                      <a:pt x="959" y="1758"/>
                    </a:cubicBezTo>
                    <a:cubicBezTo>
                      <a:pt x="868" y="1964"/>
                      <a:pt x="754" y="2169"/>
                      <a:pt x="617" y="2374"/>
                    </a:cubicBezTo>
                    <a:cubicBezTo>
                      <a:pt x="525" y="2466"/>
                      <a:pt x="434" y="2580"/>
                      <a:pt x="343" y="2671"/>
                    </a:cubicBezTo>
                    <a:lnTo>
                      <a:pt x="297" y="2671"/>
                    </a:lnTo>
                    <a:cubicBezTo>
                      <a:pt x="0" y="2671"/>
                      <a:pt x="0" y="3059"/>
                      <a:pt x="297" y="3059"/>
                    </a:cubicBezTo>
                    <a:cubicBezTo>
                      <a:pt x="320" y="3059"/>
                      <a:pt x="366" y="3036"/>
                      <a:pt x="388" y="3036"/>
                    </a:cubicBezTo>
                    <a:cubicBezTo>
                      <a:pt x="1096" y="3493"/>
                      <a:pt x="1804" y="3927"/>
                      <a:pt x="2557" y="4292"/>
                    </a:cubicBezTo>
                    <a:cubicBezTo>
                      <a:pt x="2397" y="4360"/>
                      <a:pt x="2420" y="4634"/>
                      <a:pt x="2671" y="4634"/>
                    </a:cubicBezTo>
                    <a:cubicBezTo>
                      <a:pt x="2785" y="4634"/>
                      <a:pt x="2831" y="4588"/>
                      <a:pt x="2876" y="4520"/>
                    </a:cubicBezTo>
                    <a:cubicBezTo>
                      <a:pt x="4543" y="4292"/>
                      <a:pt x="6620" y="3812"/>
                      <a:pt x="7989" y="2785"/>
                    </a:cubicBezTo>
                    <a:cubicBezTo>
                      <a:pt x="8035" y="2808"/>
                      <a:pt x="8081" y="2831"/>
                      <a:pt x="8149" y="2831"/>
                    </a:cubicBezTo>
                    <a:cubicBezTo>
                      <a:pt x="8309" y="2831"/>
                      <a:pt x="8377" y="2694"/>
                      <a:pt x="8354" y="2580"/>
                    </a:cubicBezTo>
                    <a:cubicBezTo>
                      <a:pt x="8400" y="2580"/>
                      <a:pt x="8469" y="2534"/>
                      <a:pt x="8446" y="2466"/>
                    </a:cubicBezTo>
                    <a:cubicBezTo>
                      <a:pt x="8149" y="1804"/>
                      <a:pt x="8195" y="982"/>
                      <a:pt x="7852" y="343"/>
                    </a:cubicBezTo>
                    <a:cubicBezTo>
                      <a:pt x="7830" y="320"/>
                      <a:pt x="7807" y="297"/>
                      <a:pt x="7784" y="297"/>
                    </a:cubicBezTo>
                    <a:cubicBezTo>
                      <a:pt x="7807" y="160"/>
                      <a:pt x="7738" y="1"/>
                      <a:pt x="7510"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25" name="Google Shape;2325;p24"/>
              <p:cNvSpPr/>
              <p:nvPr/>
            </p:nvSpPr>
            <p:spPr>
              <a:xfrm flipH="1">
                <a:off x="772625" y="4194001"/>
                <a:ext cx="12569" cy="8870"/>
              </a:xfrm>
              <a:custGeom>
                <a:avLst/>
                <a:gdLst/>
                <a:ahLst/>
                <a:cxnLst/>
                <a:rect l="l" t="t" r="r" b="b"/>
                <a:pathLst>
                  <a:path w="316" h="223" extrusionOk="0">
                    <a:moveTo>
                      <a:pt x="161" y="0"/>
                    </a:moveTo>
                    <a:cubicBezTo>
                      <a:pt x="85" y="0"/>
                      <a:pt x="0" y="51"/>
                      <a:pt x="30" y="139"/>
                    </a:cubicBezTo>
                    <a:cubicBezTo>
                      <a:pt x="46" y="198"/>
                      <a:pt x="94" y="223"/>
                      <a:pt x="143" y="223"/>
                    </a:cubicBezTo>
                    <a:cubicBezTo>
                      <a:pt x="227" y="223"/>
                      <a:pt x="316" y="149"/>
                      <a:pt x="258" y="48"/>
                    </a:cubicBezTo>
                    <a:cubicBezTo>
                      <a:pt x="242" y="15"/>
                      <a:pt x="203" y="0"/>
                      <a:pt x="161"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26" name="Google Shape;2326;p24"/>
              <p:cNvSpPr/>
              <p:nvPr/>
            </p:nvSpPr>
            <p:spPr>
              <a:xfrm flipH="1">
                <a:off x="841198" y="4140500"/>
                <a:ext cx="14558" cy="10024"/>
              </a:xfrm>
              <a:custGeom>
                <a:avLst/>
                <a:gdLst/>
                <a:ahLst/>
                <a:cxnLst/>
                <a:rect l="l" t="t" r="r" b="b"/>
                <a:pathLst>
                  <a:path w="366" h="252" extrusionOk="0">
                    <a:moveTo>
                      <a:pt x="183" y="0"/>
                    </a:moveTo>
                    <a:cubicBezTo>
                      <a:pt x="0" y="0"/>
                      <a:pt x="0" y="252"/>
                      <a:pt x="183" y="252"/>
                    </a:cubicBezTo>
                    <a:cubicBezTo>
                      <a:pt x="366" y="252"/>
                      <a:pt x="366" y="0"/>
                      <a:pt x="18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27" name="Google Shape;2327;p24"/>
              <p:cNvSpPr/>
              <p:nvPr/>
            </p:nvSpPr>
            <p:spPr>
              <a:xfrm flipH="1">
                <a:off x="730424" y="4161383"/>
                <a:ext cx="13683" cy="9109"/>
              </a:xfrm>
              <a:custGeom>
                <a:avLst/>
                <a:gdLst/>
                <a:ahLst/>
                <a:cxnLst/>
                <a:rect l="l" t="t" r="r" b="b"/>
                <a:pathLst>
                  <a:path w="344" h="229" extrusionOk="0">
                    <a:moveTo>
                      <a:pt x="183" y="0"/>
                    </a:moveTo>
                    <a:cubicBezTo>
                      <a:pt x="1" y="0"/>
                      <a:pt x="1" y="229"/>
                      <a:pt x="183" y="229"/>
                    </a:cubicBezTo>
                    <a:cubicBezTo>
                      <a:pt x="343" y="229"/>
                      <a:pt x="343" y="0"/>
                      <a:pt x="18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28" name="Google Shape;2328;p24"/>
              <p:cNvSpPr/>
              <p:nvPr/>
            </p:nvSpPr>
            <p:spPr>
              <a:xfrm flipH="1">
                <a:off x="907463" y="4219498"/>
                <a:ext cx="11853" cy="8194"/>
              </a:xfrm>
              <a:custGeom>
                <a:avLst/>
                <a:gdLst/>
                <a:ahLst/>
                <a:cxnLst/>
                <a:rect l="l" t="t" r="r" b="b"/>
                <a:pathLst>
                  <a:path w="298" h="206" extrusionOk="0">
                    <a:moveTo>
                      <a:pt x="160" y="0"/>
                    </a:moveTo>
                    <a:cubicBezTo>
                      <a:pt x="1" y="0"/>
                      <a:pt x="1" y="206"/>
                      <a:pt x="160" y="206"/>
                    </a:cubicBezTo>
                    <a:cubicBezTo>
                      <a:pt x="297" y="206"/>
                      <a:pt x="297" y="0"/>
                      <a:pt x="160"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29" name="Google Shape;2329;p24"/>
              <p:cNvSpPr/>
              <p:nvPr/>
            </p:nvSpPr>
            <p:spPr>
              <a:xfrm flipH="1">
                <a:off x="918361" y="4464647"/>
                <a:ext cx="1869" cy="1830"/>
              </a:xfrm>
              <a:custGeom>
                <a:avLst/>
                <a:gdLst/>
                <a:ahLst/>
                <a:cxnLst/>
                <a:rect l="l" t="t" r="r" b="b"/>
                <a:pathLst>
                  <a:path w="47" h="46" extrusionOk="0">
                    <a:moveTo>
                      <a:pt x="24" y="0"/>
                    </a:moveTo>
                    <a:cubicBezTo>
                      <a:pt x="1" y="0"/>
                      <a:pt x="1" y="46"/>
                      <a:pt x="24" y="46"/>
                    </a:cubicBezTo>
                    <a:cubicBezTo>
                      <a:pt x="46" y="46"/>
                      <a:pt x="46" y="0"/>
                      <a:pt x="24" y="0"/>
                    </a:cubicBezTo>
                    <a:close/>
                  </a:path>
                </a:pathLst>
              </a:custGeom>
              <a:solidFill>
                <a:srgbClr val="E0CA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30" name="Google Shape;2330;p24"/>
              <p:cNvSpPr/>
              <p:nvPr/>
            </p:nvSpPr>
            <p:spPr>
              <a:xfrm flipH="1">
                <a:off x="957977" y="4401798"/>
                <a:ext cx="15791" cy="10223"/>
              </a:xfrm>
              <a:custGeom>
                <a:avLst/>
                <a:gdLst/>
                <a:ahLst/>
                <a:cxnLst/>
                <a:rect l="l" t="t" r="r" b="b"/>
                <a:pathLst>
                  <a:path w="397" h="257" extrusionOk="0">
                    <a:moveTo>
                      <a:pt x="201" y="0"/>
                    </a:moveTo>
                    <a:cubicBezTo>
                      <a:pt x="188" y="0"/>
                      <a:pt x="174" y="2"/>
                      <a:pt x="160" y="5"/>
                    </a:cubicBezTo>
                    <a:cubicBezTo>
                      <a:pt x="0" y="28"/>
                      <a:pt x="46" y="256"/>
                      <a:pt x="205" y="256"/>
                    </a:cubicBezTo>
                    <a:cubicBezTo>
                      <a:pt x="396" y="256"/>
                      <a:pt x="370" y="0"/>
                      <a:pt x="201"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31" name="Google Shape;2331;p24"/>
              <p:cNvSpPr/>
              <p:nvPr/>
            </p:nvSpPr>
            <p:spPr>
              <a:xfrm flipH="1">
                <a:off x="999184" y="4528171"/>
                <a:ext cx="15472" cy="10939"/>
              </a:xfrm>
              <a:custGeom>
                <a:avLst/>
                <a:gdLst/>
                <a:ahLst/>
                <a:cxnLst/>
                <a:rect l="l" t="t" r="r" b="b"/>
                <a:pathLst>
                  <a:path w="389" h="275" extrusionOk="0">
                    <a:moveTo>
                      <a:pt x="206" y="1"/>
                    </a:moveTo>
                    <a:cubicBezTo>
                      <a:pt x="1" y="1"/>
                      <a:pt x="1" y="275"/>
                      <a:pt x="206" y="275"/>
                    </a:cubicBezTo>
                    <a:cubicBezTo>
                      <a:pt x="389" y="275"/>
                      <a:pt x="389" y="1"/>
                      <a:pt x="206"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32" name="Google Shape;2332;p24"/>
              <p:cNvSpPr/>
              <p:nvPr/>
            </p:nvSpPr>
            <p:spPr>
              <a:xfrm flipH="1">
                <a:off x="843027" y="4475983"/>
                <a:ext cx="18177" cy="11376"/>
              </a:xfrm>
              <a:custGeom>
                <a:avLst/>
                <a:gdLst/>
                <a:ahLst/>
                <a:cxnLst/>
                <a:rect l="l" t="t" r="r" b="b"/>
                <a:pathLst>
                  <a:path w="457" h="286" extrusionOk="0">
                    <a:moveTo>
                      <a:pt x="229" y="0"/>
                    </a:moveTo>
                    <a:cubicBezTo>
                      <a:pt x="194" y="0"/>
                      <a:pt x="160" y="12"/>
                      <a:pt x="137" y="35"/>
                    </a:cubicBezTo>
                    <a:cubicBezTo>
                      <a:pt x="114" y="57"/>
                      <a:pt x="114" y="57"/>
                      <a:pt x="114" y="57"/>
                    </a:cubicBezTo>
                    <a:cubicBezTo>
                      <a:pt x="0" y="149"/>
                      <a:pt x="114" y="286"/>
                      <a:pt x="229" y="286"/>
                    </a:cubicBezTo>
                    <a:cubicBezTo>
                      <a:pt x="343" y="286"/>
                      <a:pt x="457" y="149"/>
                      <a:pt x="343" y="57"/>
                    </a:cubicBezTo>
                    <a:cubicBezTo>
                      <a:pt x="343" y="57"/>
                      <a:pt x="343" y="57"/>
                      <a:pt x="320" y="35"/>
                    </a:cubicBezTo>
                    <a:cubicBezTo>
                      <a:pt x="297" y="12"/>
                      <a:pt x="263" y="0"/>
                      <a:pt x="229"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33" name="Google Shape;2333;p24"/>
              <p:cNvSpPr/>
              <p:nvPr/>
            </p:nvSpPr>
            <p:spPr>
              <a:xfrm flipH="1">
                <a:off x="971938" y="4460987"/>
                <a:ext cx="16387" cy="10939"/>
              </a:xfrm>
              <a:custGeom>
                <a:avLst/>
                <a:gdLst/>
                <a:ahLst/>
                <a:cxnLst/>
                <a:rect l="l" t="t" r="r" b="b"/>
                <a:pathLst>
                  <a:path w="412" h="275" extrusionOk="0">
                    <a:moveTo>
                      <a:pt x="206" y="1"/>
                    </a:moveTo>
                    <a:cubicBezTo>
                      <a:pt x="1" y="1"/>
                      <a:pt x="1" y="275"/>
                      <a:pt x="206" y="275"/>
                    </a:cubicBezTo>
                    <a:cubicBezTo>
                      <a:pt x="412" y="275"/>
                      <a:pt x="412" y="1"/>
                      <a:pt x="206"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34" name="Google Shape;2334;p24"/>
              <p:cNvSpPr/>
              <p:nvPr/>
            </p:nvSpPr>
            <p:spPr>
              <a:xfrm flipH="1">
                <a:off x="1137004" y="4542690"/>
                <a:ext cx="18376" cy="10064"/>
              </a:xfrm>
              <a:custGeom>
                <a:avLst/>
                <a:gdLst/>
                <a:ahLst/>
                <a:cxnLst/>
                <a:rect l="l" t="t" r="r" b="b"/>
                <a:pathLst>
                  <a:path w="462" h="253" extrusionOk="0">
                    <a:moveTo>
                      <a:pt x="206" y="0"/>
                    </a:moveTo>
                    <a:cubicBezTo>
                      <a:pt x="167" y="0"/>
                      <a:pt x="127" y="20"/>
                      <a:pt x="92" y="69"/>
                    </a:cubicBezTo>
                    <a:cubicBezTo>
                      <a:pt x="69" y="92"/>
                      <a:pt x="69" y="92"/>
                      <a:pt x="69" y="115"/>
                    </a:cubicBezTo>
                    <a:cubicBezTo>
                      <a:pt x="1" y="184"/>
                      <a:pt x="92" y="252"/>
                      <a:pt x="161" y="252"/>
                    </a:cubicBezTo>
                    <a:lnTo>
                      <a:pt x="229" y="252"/>
                    </a:lnTo>
                    <a:cubicBezTo>
                      <a:pt x="461" y="252"/>
                      <a:pt x="344" y="0"/>
                      <a:pt x="206"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35" name="Google Shape;2335;p24"/>
              <p:cNvSpPr/>
              <p:nvPr/>
            </p:nvSpPr>
            <p:spPr>
              <a:xfrm flipH="1">
                <a:off x="606048" y="4266714"/>
                <a:ext cx="13683" cy="9109"/>
              </a:xfrm>
              <a:custGeom>
                <a:avLst/>
                <a:gdLst/>
                <a:ahLst/>
                <a:cxnLst/>
                <a:rect l="l" t="t" r="r" b="b"/>
                <a:pathLst>
                  <a:path w="344" h="229" extrusionOk="0">
                    <a:moveTo>
                      <a:pt x="183" y="0"/>
                    </a:moveTo>
                    <a:cubicBezTo>
                      <a:pt x="1" y="0"/>
                      <a:pt x="1" y="228"/>
                      <a:pt x="183" y="228"/>
                    </a:cubicBezTo>
                    <a:cubicBezTo>
                      <a:pt x="343" y="228"/>
                      <a:pt x="343" y="0"/>
                      <a:pt x="18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36" name="Google Shape;2336;p24"/>
              <p:cNvSpPr/>
              <p:nvPr/>
            </p:nvSpPr>
            <p:spPr>
              <a:xfrm flipH="1">
                <a:off x="743152" y="4327534"/>
                <a:ext cx="16387" cy="10024"/>
              </a:xfrm>
              <a:custGeom>
                <a:avLst/>
                <a:gdLst/>
                <a:ahLst/>
                <a:cxnLst/>
                <a:rect l="l" t="t" r="r" b="b"/>
                <a:pathLst>
                  <a:path w="412" h="252" extrusionOk="0">
                    <a:moveTo>
                      <a:pt x="206" y="0"/>
                    </a:moveTo>
                    <a:cubicBezTo>
                      <a:pt x="1" y="0"/>
                      <a:pt x="1" y="252"/>
                      <a:pt x="206" y="252"/>
                    </a:cubicBezTo>
                    <a:cubicBezTo>
                      <a:pt x="412" y="252"/>
                      <a:pt x="412" y="0"/>
                      <a:pt x="206"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37" name="Google Shape;2337;p24"/>
              <p:cNvSpPr/>
              <p:nvPr/>
            </p:nvSpPr>
            <p:spPr>
              <a:xfrm flipH="1">
                <a:off x="656880" y="4190898"/>
                <a:ext cx="17302" cy="10461"/>
              </a:xfrm>
              <a:custGeom>
                <a:avLst/>
                <a:gdLst/>
                <a:ahLst/>
                <a:cxnLst/>
                <a:rect l="l" t="t" r="r" b="b"/>
                <a:pathLst>
                  <a:path w="435" h="263" extrusionOk="0">
                    <a:moveTo>
                      <a:pt x="217" y="0"/>
                    </a:moveTo>
                    <a:cubicBezTo>
                      <a:pt x="189" y="0"/>
                      <a:pt x="160" y="12"/>
                      <a:pt x="137" y="34"/>
                    </a:cubicBezTo>
                    <a:lnTo>
                      <a:pt x="115" y="34"/>
                    </a:lnTo>
                    <a:cubicBezTo>
                      <a:pt x="0" y="126"/>
                      <a:pt x="115" y="263"/>
                      <a:pt x="229" y="263"/>
                    </a:cubicBezTo>
                    <a:cubicBezTo>
                      <a:pt x="320" y="263"/>
                      <a:pt x="434" y="126"/>
                      <a:pt x="320" y="34"/>
                    </a:cubicBezTo>
                    <a:lnTo>
                      <a:pt x="297" y="34"/>
                    </a:lnTo>
                    <a:cubicBezTo>
                      <a:pt x="274" y="12"/>
                      <a:pt x="246" y="0"/>
                      <a:pt x="217"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38" name="Google Shape;2338;p24"/>
              <p:cNvSpPr/>
              <p:nvPr/>
            </p:nvSpPr>
            <p:spPr>
              <a:xfrm flipH="1">
                <a:off x="580632" y="4196785"/>
                <a:ext cx="16387" cy="10939"/>
              </a:xfrm>
              <a:custGeom>
                <a:avLst/>
                <a:gdLst/>
                <a:ahLst/>
                <a:cxnLst/>
                <a:rect l="l" t="t" r="r" b="b"/>
                <a:pathLst>
                  <a:path w="412" h="275" extrusionOk="0">
                    <a:moveTo>
                      <a:pt x="206" y="1"/>
                    </a:moveTo>
                    <a:cubicBezTo>
                      <a:pt x="1" y="1"/>
                      <a:pt x="1" y="274"/>
                      <a:pt x="206" y="274"/>
                    </a:cubicBezTo>
                    <a:cubicBezTo>
                      <a:pt x="411" y="274"/>
                      <a:pt x="411" y="1"/>
                      <a:pt x="206"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39" name="Google Shape;2339;p24"/>
              <p:cNvSpPr/>
              <p:nvPr/>
            </p:nvSpPr>
            <p:spPr>
              <a:xfrm flipH="1">
                <a:off x="1163494" y="4199530"/>
                <a:ext cx="16387" cy="10024"/>
              </a:xfrm>
              <a:custGeom>
                <a:avLst/>
                <a:gdLst/>
                <a:ahLst/>
                <a:cxnLst/>
                <a:rect l="l" t="t" r="r" b="b"/>
                <a:pathLst>
                  <a:path w="412" h="252" extrusionOk="0">
                    <a:moveTo>
                      <a:pt x="206" y="0"/>
                    </a:moveTo>
                    <a:cubicBezTo>
                      <a:pt x="1" y="0"/>
                      <a:pt x="1" y="251"/>
                      <a:pt x="206" y="251"/>
                    </a:cubicBezTo>
                    <a:cubicBezTo>
                      <a:pt x="412" y="251"/>
                      <a:pt x="412" y="0"/>
                      <a:pt x="206"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40" name="Google Shape;2340;p24"/>
              <p:cNvSpPr/>
              <p:nvPr/>
            </p:nvSpPr>
            <p:spPr>
              <a:xfrm flipH="1">
                <a:off x="1117196" y="4254900"/>
                <a:ext cx="15472" cy="10024"/>
              </a:xfrm>
              <a:custGeom>
                <a:avLst/>
                <a:gdLst/>
                <a:ahLst/>
                <a:cxnLst/>
                <a:rect l="l" t="t" r="r" b="b"/>
                <a:pathLst>
                  <a:path w="389" h="252" extrusionOk="0">
                    <a:moveTo>
                      <a:pt x="183" y="0"/>
                    </a:moveTo>
                    <a:cubicBezTo>
                      <a:pt x="1" y="0"/>
                      <a:pt x="1" y="251"/>
                      <a:pt x="183" y="251"/>
                    </a:cubicBezTo>
                    <a:cubicBezTo>
                      <a:pt x="389" y="251"/>
                      <a:pt x="389" y="0"/>
                      <a:pt x="18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41" name="Google Shape;2341;p24"/>
              <p:cNvSpPr/>
              <p:nvPr/>
            </p:nvSpPr>
            <p:spPr>
              <a:xfrm flipH="1">
                <a:off x="1211622" y="4255815"/>
                <a:ext cx="15472" cy="10024"/>
              </a:xfrm>
              <a:custGeom>
                <a:avLst/>
                <a:gdLst/>
                <a:ahLst/>
                <a:cxnLst/>
                <a:rect l="l" t="t" r="r" b="b"/>
                <a:pathLst>
                  <a:path w="389" h="252" extrusionOk="0">
                    <a:moveTo>
                      <a:pt x="183" y="0"/>
                    </a:moveTo>
                    <a:cubicBezTo>
                      <a:pt x="1" y="0"/>
                      <a:pt x="1" y="251"/>
                      <a:pt x="183" y="251"/>
                    </a:cubicBezTo>
                    <a:cubicBezTo>
                      <a:pt x="389" y="251"/>
                      <a:pt x="389" y="0"/>
                      <a:pt x="18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42" name="Google Shape;2342;p24"/>
              <p:cNvSpPr/>
              <p:nvPr/>
            </p:nvSpPr>
            <p:spPr>
              <a:xfrm flipH="1">
                <a:off x="1223396" y="4195870"/>
                <a:ext cx="14597" cy="10024"/>
              </a:xfrm>
              <a:custGeom>
                <a:avLst/>
                <a:gdLst/>
                <a:ahLst/>
                <a:cxnLst/>
                <a:rect l="l" t="t" r="r" b="b"/>
                <a:pathLst>
                  <a:path w="367" h="252" extrusionOk="0">
                    <a:moveTo>
                      <a:pt x="183" y="1"/>
                    </a:moveTo>
                    <a:cubicBezTo>
                      <a:pt x="1" y="1"/>
                      <a:pt x="1" y="252"/>
                      <a:pt x="183" y="252"/>
                    </a:cubicBezTo>
                    <a:cubicBezTo>
                      <a:pt x="366" y="252"/>
                      <a:pt x="366" y="1"/>
                      <a:pt x="183" y="1"/>
                    </a:cubicBezTo>
                    <a:close/>
                  </a:path>
                </a:pathLst>
              </a:custGeom>
              <a:solidFill>
                <a:srgbClr val="503156">
                  <a:alpha val="213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43" name="Google Shape;2343;p24"/>
              <p:cNvSpPr/>
              <p:nvPr/>
            </p:nvSpPr>
            <p:spPr>
              <a:xfrm flipH="1">
                <a:off x="1223396" y="4125981"/>
                <a:ext cx="11853" cy="8194"/>
              </a:xfrm>
              <a:custGeom>
                <a:avLst/>
                <a:gdLst/>
                <a:ahLst/>
                <a:cxnLst/>
                <a:rect l="l" t="t" r="r" b="b"/>
                <a:pathLst>
                  <a:path w="298" h="206" extrusionOk="0">
                    <a:moveTo>
                      <a:pt x="160" y="0"/>
                    </a:moveTo>
                    <a:cubicBezTo>
                      <a:pt x="0" y="0"/>
                      <a:pt x="0" y="206"/>
                      <a:pt x="160" y="206"/>
                    </a:cubicBezTo>
                    <a:cubicBezTo>
                      <a:pt x="297" y="206"/>
                      <a:pt x="297" y="0"/>
                      <a:pt x="160"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44" name="Google Shape;2344;p24"/>
              <p:cNvSpPr/>
              <p:nvPr/>
            </p:nvSpPr>
            <p:spPr>
              <a:xfrm flipH="1">
                <a:off x="1060000" y="4172282"/>
                <a:ext cx="12728" cy="9109"/>
              </a:xfrm>
              <a:custGeom>
                <a:avLst/>
                <a:gdLst/>
                <a:ahLst/>
                <a:cxnLst/>
                <a:rect l="l" t="t" r="r" b="b"/>
                <a:pathLst>
                  <a:path w="320" h="229" extrusionOk="0">
                    <a:moveTo>
                      <a:pt x="160" y="0"/>
                    </a:moveTo>
                    <a:cubicBezTo>
                      <a:pt x="0" y="0"/>
                      <a:pt x="0" y="229"/>
                      <a:pt x="160" y="229"/>
                    </a:cubicBezTo>
                    <a:cubicBezTo>
                      <a:pt x="320" y="229"/>
                      <a:pt x="320" y="0"/>
                      <a:pt x="160"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45" name="Google Shape;2345;p24"/>
              <p:cNvSpPr/>
              <p:nvPr/>
            </p:nvSpPr>
            <p:spPr>
              <a:xfrm flipH="1">
                <a:off x="982836" y="4234932"/>
                <a:ext cx="11813" cy="8194"/>
              </a:xfrm>
              <a:custGeom>
                <a:avLst/>
                <a:gdLst/>
                <a:ahLst/>
                <a:cxnLst/>
                <a:rect l="l" t="t" r="r" b="b"/>
                <a:pathLst>
                  <a:path w="297" h="206" extrusionOk="0">
                    <a:moveTo>
                      <a:pt x="160" y="0"/>
                    </a:moveTo>
                    <a:cubicBezTo>
                      <a:pt x="0" y="0"/>
                      <a:pt x="0" y="206"/>
                      <a:pt x="160" y="206"/>
                    </a:cubicBezTo>
                    <a:cubicBezTo>
                      <a:pt x="297" y="206"/>
                      <a:pt x="297" y="0"/>
                      <a:pt x="160"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46" name="Google Shape;2346;p24"/>
              <p:cNvSpPr/>
              <p:nvPr/>
            </p:nvSpPr>
            <p:spPr>
              <a:xfrm flipH="1">
                <a:off x="949226" y="4130516"/>
                <a:ext cx="16387" cy="10939"/>
              </a:xfrm>
              <a:custGeom>
                <a:avLst/>
                <a:gdLst/>
                <a:ahLst/>
                <a:cxnLst/>
                <a:rect l="l" t="t" r="r" b="b"/>
                <a:pathLst>
                  <a:path w="412" h="275" extrusionOk="0">
                    <a:moveTo>
                      <a:pt x="206" y="0"/>
                    </a:moveTo>
                    <a:cubicBezTo>
                      <a:pt x="0" y="0"/>
                      <a:pt x="0" y="274"/>
                      <a:pt x="206" y="274"/>
                    </a:cubicBezTo>
                    <a:cubicBezTo>
                      <a:pt x="411" y="274"/>
                      <a:pt x="411" y="0"/>
                      <a:pt x="206"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47" name="Google Shape;2347;p24"/>
              <p:cNvSpPr/>
              <p:nvPr/>
            </p:nvSpPr>
            <p:spPr>
              <a:xfrm flipH="1">
                <a:off x="1033669" y="4087834"/>
                <a:ext cx="12728" cy="8194"/>
              </a:xfrm>
              <a:custGeom>
                <a:avLst/>
                <a:gdLst/>
                <a:ahLst/>
                <a:cxnLst/>
                <a:rect l="l" t="t" r="r" b="b"/>
                <a:pathLst>
                  <a:path w="320" h="206" extrusionOk="0">
                    <a:moveTo>
                      <a:pt x="160" y="1"/>
                    </a:moveTo>
                    <a:cubicBezTo>
                      <a:pt x="0" y="1"/>
                      <a:pt x="0" y="206"/>
                      <a:pt x="160" y="206"/>
                    </a:cubicBezTo>
                    <a:cubicBezTo>
                      <a:pt x="320" y="206"/>
                      <a:pt x="320" y="1"/>
                      <a:pt x="160"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48" name="Google Shape;2348;p24"/>
              <p:cNvSpPr/>
              <p:nvPr/>
            </p:nvSpPr>
            <p:spPr>
              <a:xfrm flipH="1">
                <a:off x="1053636" y="3839981"/>
                <a:ext cx="12768" cy="8194"/>
              </a:xfrm>
              <a:custGeom>
                <a:avLst/>
                <a:gdLst/>
                <a:ahLst/>
                <a:cxnLst/>
                <a:rect l="l" t="t" r="r" b="b"/>
                <a:pathLst>
                  <a:path w="321" h="206" extrusionOk="0">
                    <a:moveTo>
                      <a:pt x="161" y="0"/>
                    </a:moveTo>
                    <a:cubicBezTo>
                      <a:pt x="1" y="0"/>
                      <a:pt x="1" y="206"/>
                      <a:pt x="161" y="206"/>
                    </a:cubicBezTo>
                    <a:cubicBezTo>
                      <a:pt x="320" y="206"/>
                      <a:pt x="320" y="0"/>
                      <a:pt x="161"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49" name="Google Shape;2349;p24"/>
              <p:cNvSpPr/>
              <p:nvPr/>
            </p:nvSpPr>
            <p:spPr>
              <a:xfrm flipH="1">
                <a:off x="1018236" y="3946187"/>
                <a:ext cx="17302" cy="10939"/>
              </a:xfrm>
              <a:custGeom>
                <a:avLst/>
                <a:gdLst/>
                <a:ahLst/>
                <a:cxnLst/>
                <a:rect l="l" t="t" r="r" b="b"/>
                <a:pathLst>
                  <a:path w="435" h="275" extrusionOk="0">
                    <a:moveTo>
                      <a:pt x="206" y="1"/>
                    </a:moveTo>
                    <a:cubicBezTo>
                      <a:pt x="1" y="1"/>
                      <a:pt x="1" y="275"/>
                      <a:pt x="206" y="275"/>
                    </a:cubicBezTo>
                    <a:cubicBezTo>
                      <a:pt x="435" y="275"/>
                      <a:pt x="435" y="1"/>
                      <a:pt x="206"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50" name="Google Shape;2350;p24"/>
              <p:cNvSpPr/>
              <p:nvPr/>
            </p:nvSpPr>
            <p:spPr>
              <a:xfrm flipH="1">
                <a:off x="1089036" y="3698333"/>
                <a:ext cx="12768" cy="9109"/>
              </a:xfrm>
              <a:custGeom>
                <a:avLst/>
                <a:gdLst/>
                <a:ahLst/>
                <a:cxnLst/>
                <a:rect l="l" t="t" r="r" b="b"/>
                <a:pathLst>
                  <a:path w="321" h="229" extrusionOk="0">
                    <a:moveTo>
                      <a:pt x="160" y="1"/>
                    </a:moveTo>
                    <a:cubicBezTo>
                      <a:pt x="1" y="1"/>
                      <a:pt x="1" y="229"/>
                      <a:pt x="160" y="229"/>
                    </a:cubicBezTo>
                    <a:cubicBezTo>
                      <a:pt x="320" y="229"/>
                      <a:pt x="320" y="1"/>
                      <a:pt x="160"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51" name="Google Shape;2351;p24"/>
              <p:cNvSpPr/>
              <p:nvPr/>
            </p:nvSpPr>
            <p:spPr>
              <a:xfrm flipH="1">
                <a:off x="1171648" y="3706488"/>
                <a:ext cx="10023" cy="7319"/>
              </a:xfrm>
              <a:custGeom>
                <a:avLst/>
                <a:gdLst/>
                <a:ahLst/>
                <a:cxnLst/>
                <a:rect l="l" t="t" r="r" b="b"/>
                <a:pathLst>
                  <a:path w="252" h="184" extrusionOk="0">
                    <a:moveTo>
                      <a:pt x="137" y="1"/>
                    </a:moveTo>
                    <a:cubicBezTo>
                      <a:pt x="0" y="1"/>
                      <a:pt x="0" y="184"/>
                      <a:pt x="137" y="184"/>
                    </a:cubicBezTo>
                    <a:cubicBezTo>
                      <a:pt x="251" y="184"/>
                      <a:pt x="251" y="1"/>
                      <a:pt x="137"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52" name="Google Shape;2352;p24"/>
              <p:cNvSpPr/>
              <p:nvPr/>
            </p:nvSpPr>
            <p:spPr>
              <a:xfrm flipH="1">
                <a:off x="1184376" y="3655652"/>
                <a:ext cx="12728" cy="8234"/>
              </a:xfrm>
              <a:custGeom>
                <a:avLst/>
                <a:gdLst/>
                <a:ahLst/>
                <a:cxnLst/>
                <a:rect l="l" t="t" r="r" b="b"/>
                <a:pathLst>
                  <a:path w="320" h="207" extrusionOk="0">
                    <a:moveTo>
                      <a:pt x="160" y="1"/>
                    </a:moveTo>
                    <a:cubicBezTo>
                      <a:pt x="0" y="1"/>
                      <a:pt x="0" y="206"/>
                      <a:pt x="160" y="206"/>
                    </a:cubicBezTo>
                    <a:cubicBezTo>
                      <a:pt x="320" y="206"/>
                      <a:pt x="320" y="1"/>
                      <a:pt x="160"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53" name="Google Shape;2353;p24"/>
              <p:cNvSpPr/>
              <p:nvPr/>
            </p:nvSpPr>
            <p:spPr>
              <a:xfrm flipH="1">
                <a:off x="1297854" y="3692645"/>
                <a:ext cx="16069" cy="10859"/>
              </a:xfrm>
              <a:custGeom>
                <a:avLst/>
                <a:gdLst/>
                <a:ahLst/>
                <a:cxnLst/>
                <a:rect l="l" t="t" r="r" b="b"/>
                <a:pathLst>
                  <a:path w="404" h="273" extrusionOk="0">
                    <a:moveTo>
                      <a:pt x="116" y="1"/>
                    </a:moveTo>
                    <a:cubicBezTo>
                      <a:pt x="62" y="1"/>
                      <a:pt x="15" y="42"/>
                      <a:pt x="15" y="98"/>
                    </a:cubicBezTo>
                    <a:cubicBezTo>
                      <a:pt x="15" y="121"/>
                      <a:pt x="15" y="121"/>
                      <a:pt x="15" y="144"/>
                    </a:cubicBezTo>
                    <a:cubicBezTo>
                      <a:pt x="1" y="231"/>
                      <a:pt x="89" y="272"/>
                      <a:pt x="173" y="272"/>
                    </a:cubicBezTo>
                    <a:cubicBezTo>
                      <a:pt x="220" y="272"/>
                      <a:pt x="265" y="259"/>
                      <a:pt x="289" y="235"/>
                    </a:cubicBezTo>
                    <a:cubicBezTo>
                      <a:pt x="403" y="144"/>
                      <a:pt x="289" y="7"/>
                      <a:pt x="175" y="7"/>
                    </a:cubicBezTo>
                    <a:lnTo>
                      <a:pt x="152" y="7"/>
                    </a:lnTo>
                    <a:cubicBezTo>
                      <a:pt x="140" y="3"/>
                      <a:pt x="128" y="1"/>
                      <a:pt x="116"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54" name="Google Shape;2354;p24"/>
              <p:cNvSpPr/>
              <p:nvPr/>
            </p:nvSpPr>
            <p:spPr>
              <a:xfrm flipH="1">
                <a:off x="1799019" y="3602986"/>
                <a:ext cx="176163" cy="552987"/>
              </a:xfrm>
              <a:custGeom>
                <a:avLst/>
                <a:gdLst/>
                <a:ahLst/>
                <a:cxnLst/>
                <a:rect l="l" t="t" r="r" b="b"/>
                <a:pathLst>
                  <a:path w="4429" h="13902" extrusionOk="0">
                    <a:moveTo>
                      <a:pt x="1188" y="1"/>
                    </a:moveTo>
                    <a:lnTo>
                      <a:pt x="1" y="1256"/>
                    </a:lnTo>
                    <a:lnTo>
                      <a:pt x="3014" y="13901"/>
                    </a:lnTo>
                    <a:lnTo>
                      <a:pt x="4429" y="12532"/>
                    </a:lnTo>
                    <a:lnTo>
                      <a:pt x="1188"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55" name="Google Shape;2355;p24"/>
              <p:cNvSpPr/>
              <p:nvPr/>
            </p:nvSpPr>
            <p:spPr>
              <a:xfrm flipH="1">
                <a:off x="1455841" y="3711937"/>
                <a:ext cx="464850" cy="196700"/>
              </a:xfrm>
              <a:custGeom>
                <a:avLst/>
                <a:gdLst/>
                <a:ahLst/>
                <a:cxnLst/>
                <a:rect l="l" t="t" r="r" b="b"/>
                <a:pathLst>
                  <a:path w="11687" h="4945" extrusionOk="0">
                    <a:moveTo>
                      <a:pt x="10089" y="1"/>
                    </a:moveTo>
                    <a:cubicBezTo>
                      <a:pt x="10089" y="1"/>
                      <a:pt x="7373" y="1667"/>
                      <a:pt x="3721" y="2763"/>
                    </a:cubicBezTo>
                    <a:cubicBezTo>
                      <a:pt x="46" y="3858"/>
                      <a:pt x="0" y="4886"/>
                      <a:pt x="0" y="4886"/>
                    </a:cubicBezTo>
                    <a:cubicBezTo>
                      <a:pt x="130" y="4926"/>
                      <a:pt x="291" y="4945"/>
                      <a:pt x="477" y="4945"/>
                    </a:cubicBezTo>
                    <a:cubicBezTo>
                      <a:pt x="3236" y="4945"/>
                      <a:pt x="11687" y="800"/>
                      <a:pt x="11687" y="800"/>
                    </a:cubicBezTo>
                    <a:lnTo>
                      <a:pt x="10089"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56" name="Google Shape;2356;p24"/>
              <p:cNvSpPr/>
              <p:nvPr/>
            </p:nvSpPr>
            <p:spPr>
              <a:xfrm flipH="1">
                <a:off x="1864370" y="3602986"/>
                <a:ext cx="125331" cy="300599"/>
              </a:xfrm>
              <a:custGeom>
                <a:avLst/>
                <a:gdLst/>
                <a:ahLst/>
                <a:cxnLst/>
                <a:rect l="l" t="t" r="r" b="b"/>
                <a:pathLst>
                  <a:path w="3151" h="7557" extrusionOk="0">
                    <a:moveTo>
                      <a:pt x="1553" y="1"/>
                    </a:moveTo>
                    <a:cubicBezTo>
                      <a:pt x="1553" y="1"/>
                      <a:pt x="1233" y="412"/>
                      <a:pt x="662" y="594"/>
                    </a:cubicBezTo>
                    <a:cubicBezTo>
                      <a:pt x="385" y="669"/>
                      <a:pt x="223" y="689"/>
                      <a:pt x="128" y="689"/>
                    </a:cubicBezTo>
                    <a:cubicBezTo>
                      <a:pt x="20" y="689"/>
                      <a:pt x="1" y="663"/>
                      <a:pt x="1" y="663"/>
                    </a:cubicBezTo>
                    <a:lnTo>
                      <a:pt x="1" y="663"/>
                    </a:lnTo>
                    <a:cubicBezTo>
                      <a:pt x="1" y="663"/>
                      <a:pt x="297" y="3585"/>
                      <a:pt x="662" y="5730"/>
                    </a:cubicBezTo>
                    <a:cubicBezTo>
                      <a:pt x="936" y="7351"/>
                      <a:pt x="1895" y="7556"/>
                      <a:pt x="1895" y="7556"/>
                    </a:cubicBezTo>
                    <a:cubicBezTo>
                      <a:pt x="3150" y="5935"/>
                      <a:pt x="1553" y="1"/>
                      <a:pt x="155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57" name="Google Shape;2357;p24"/>
              <p:cNvSpPr/>
              <p:nvPr/>
            </p:nvSpPr>
            <p:spPr>
              <a:xfrm flipH="1">
                <a:off x="1319651" y="3615715"/>
                <a:ext cx="700000" cy="720291"/>
              </a:xfrm>
              <a:custGeom>
                <a:avLst/>
                <a:gdLst/>
                <a:ahLst/>
                <a:cxnLst/>
                <a:rect l="l" t="t" r="r" b="b"/>
                <a:pathLst>
                  <a:path w="17599" h="18108" extrusionOk="0">
                    <a:moveTo>
                      <a:pt x="685" y="0"/>
                    </a:moveTo>
                    <a:lnTo>
                      <a:pt x="0" y="160"/>
                    </a:lnTo>
                    <a:lnTo>
                      <a:pt x="1027" y="6163"/>
                    </a:lnTo>
                    <a:cubicBezTo>
                      <a:pt x="1142" y="6871"/>
                      <a:pt x="1324" y="7601"/>
                      <a:pt x="1552" y="8286"/>
                    </a:cubicBezTo>
                    <a:cubicBezTo>
                      <a:pt x="2306" y="10683"/>
                      <a:pt x="4154" y="16435"/>
                      <a:pt x="4360" y="16937"/>
                    </a:cubicBezTo>
                    <a:cubicBezTo>
                      <a:pt x="4575" y="17505"/>
                      <a:pt x="5582" y="18107"/>
                      <a:pt x="6194" y="18107"/>
                    </a:cubicBezTo>
                    <a:cubicBezTo>
                      <a:pt x="6295" y="18107"/>
                      <a:pt x="6386" y="18091"/>
                      <a:pt x="6460" y="18055"/>
                    </a:cubicBezTo>
                    <a:cubicBezTo>
                      <a:pt x="6939" y="17827"/>
                      <a:pt x="15499" y="14882"/>
                      <a:pt x="17370" y="14243"/>
                    </a:cubicBezTo>
                    <a:cubicBezTo>
                      <a:pt x="17599" y="14175"/>
                      <a:pt x="17576" y="13490"/>
                      <a:pt x="17576" y="13490"/>
                    </a:cubicBezTo>
                    <a:lnTo>
                      <a:pt x="15133" y="3287"/>
                    </a:lnTo>
                    <a:cubicBezTo>
                      <a:pt x="15133" y="3287"/>
                      <a:pt x="14823" y="3107"/>
                      <a:pt x="14575" y="3107"/>
                    </a:cubicBezTo>
                    <a:cubicBezTo>
                      <a:pt x="14530" y="3107"/>
                      <a:pt x="14487" y="3113"/>
                      <a:pt x="14449" y="3127"/>
                    </a:cubicBezTo>
                    <a:cubicBezTo>
                      <a:pt x="12531" y="3789"/>
                      <a:pt x="4565" y="6643"/>
                      <a:pt x="3356" y="7122"/>
                    </a:cubicBezTo>
                    <a:cubicBezTo>
                      <a:pt x="3127" y="7212"/>
                      <a:pt x="2929" y="7250"/>
                      <a:pt x="2759" y="7250"/>
                    </a:cubicBezTo>
                    <a:cubicBezTo>
                      <a:pt x="1894" y="7250"/>
                      <a:pt x="1735" y="6277"/>
                      <a:pt x="1735" y="6277"/>
                    </a:cubicBezTo>
                    <a:lnTo>
                      <a:pt x="685" y="0"/>
                    </a:ln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58" name="Google Shape;2358;p24"/>
              <p:cNvSpPr/>
              <p:nvPr/>
            </p:nvSpPr>
            <p:spPr>
              <a:xfrm flipH="1">
                <a:off x="1320566" y="3956171"/>
                <a:ext cx="139809" cy="223390"/>
              </a:xfrm>
              <a:custGeom>
                <a:avLst/>
                <a:gdLst/>
                <a:ahLst/>
                <a:cxnLst/>
                <a:rect l="l" t="t" r="r" b="b"/>
                <a:pathLst>
                  <a:path w="3515" h="5616" extrusionOk="0">
                    <a:moveTo>
                      <a:pt x="2277" y="0"/>
                    </a:moveTo>
                    <a:cubicBezTo>
                      <a:pt x="957" y="0"/>
                      <a:pt x="1" y="873"/>
                      <a:pt x="68" y="1279"/>
                    </a:cubicBezTo>
                    <a:cubicBezTo>
                      <a:pt x="95" y="1421"/>
                      <a:pt x="232" y="1471"/>
                      <a:pt x="411" y="1471"/>
                    </a:cubicBezTo>
                    <a:cubicBezTo>
                      <a:pt x="838" y="1471"/>
                      <a:pt x="1506" y="1188"/>
                      <a:pt x="1506" y="1188"/>
                    </a:cubicBezTo>
                    <a:lnTo>
                      <a:pt x="1506" y="1188"/>
                    </a:lnTo>
                    <a:cubicBezTo>
                      <a:pt x="1506" y="1188"/>
                      <a:pt x="365" y="1713"/>
                      <a:pt x="456" y="2238"/>
                    </a:cubicBezTo>
                    <a:cubicBezTo>
                      <a:pt x="479" y="2378"/>
                      <a:pt x="579" y="2430"/>
                      <a:pt x="713" y="2430"/>
                    </a:cubicBezTo>
                    <a:cubicBezTo>
                      <a:pt x="1107" y="2430"/>
                      <a:pt x="1802" y="1987"/>
                      <a:pt x="1803" y="1987"/>
                    </a:cubicBezTo>
                    <a:lnTo>
                      <a:pt x="1803" y="1987"/>
                    </a:lnTo>
                    <a:cubicBezTo>
                      <a:pt x="1802" y="1987"/>
                      <a:pt x="730" y="2717"/>
                      <a:pt x="867" y="3128"/>
                    </a:cubicBezTo>
                    <a:cubicBezTo>
                      <a:pt x="890" y="3196"/>
                      <a:pt x="934" y="3224"/>
                      <a:pt x="992" y="3224"/>
                    </a:cubicBezTo>
                    <a:cubicBezTo>
                      <a:pt x="1251" y="3224"/>
                      <a:pt x="1800" y="2684"/>
                      <a:pt x="2135" y="2684"/>
                    </a:cubicBezTo>
                    <a:cubicBezTo>
                      <a:pt x="2181" y="2684"/>
                      <a:pt x="2223" y="2694"/>
                      <a:pt x="2259" y="2717"/>
                    </a:cubicBezTo>
                    <a:cubicBezTo>
                      <a:pt x="2625" y="2945"/>
                      <a:pt x="3378" y="5616"/>
                      <a:pt x="3378" y="5616"/>
                    </a:cubicBezTo>
                    <a:cubicBezTo>
                      <a:pt x="3515" y="5433"/>
                      <a:pt x="3515" y="4931"/>
                      <a:pt x="3515" y="4931"/>
                    </a:cubicBezTo>
                    <a:lnTo>
                      <a:pt x="2328" y="1"/>
                    </a:lnTo>
                    <a:cubicBezTo>
                      <a:pt x="2311" y="1"/>
                      <a:pt x="2294" y="0"/>
                      <a:pt x="2277" y="0"/>
                    </a:cubicBez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59" name="Google Shape;2359;p24"/>
              <p:cNvSpPr/>
              <p:nvPr/>
            </p:nvSpPr>
            <p:spPr>
              <a:xfrm flipH="1">
                <a:off x="1319651" y="3747379"/>
                <a:ext cx="612853" cy="588787"/>
              </a:xfrm>
              <a:custGeom>
                <a:avLst/>
                <a:gdLst/>
                <a:ahLst/>
                <a:cxnLst/>
                <a:rect l="l" t="t" r="r" b="b"/>
                <a:pathLst>
                  <a:path w="15408" h="14802" extrusionOk="0">
                    <a:moveTo>
                      <a:pt x="12942" y="0"/>
                    </a:moveTo>
                    <a:cubicBezTo>
                      <a:pt x="11048" y="776"/>
                      <a:pt x="1941" y="4474"/>
                      <a:pt x="936" y="4474"/>
                    </a:cubicBezTo>
                    <a:cubicBezTo>
                      <a:pt x="1" y="4474"/>
                      <a:pt x="2511" y="12212"/>
                      <a:pt x="3310" y="14631"/>
                    </a:cubicBezTo>
                    <a:cubicBezTo>
                      <a:pt x="3551" y="14736"/>
                      <a:pt x="3791" y="14802"/>
                      <a:pt x="3992" y="14802"/>
                    </a:cubicBezTo>
                    <a:cubicBezTo>
                      <a:pt x="4097" y="14802"/>
                      <a:pt x="4191" y="14784"/>
                      <a:pt x="4269" y="14745"/>
                    </a:cubicBezTo>
                    <a:cubicBezTo>
                      <a:pt x="4748" y="14517"/>
                      <a:pt x="13308" y="11572"/>
                      <a:pt x="15179" y="10933"/>
                    </a:cubicBezTo>
                    <a:cubicBezTo>
                      <a:pt x="15408" y="10865"/>
                      <a:pt x="15385" y="10180"/>
                      <a:pt x="15385" y="10180"/>
                    </a:cubicBezTo>
                    <a:lnTo>
                      <a:pt x="12942" y="0"/>
                    </a:ln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60" name="Google Shape;2360;p24"/>
              <p:cNvSpPr/>
              <p:nvPr/>
            </p:nvSpPr>
            <p:spPr>
              <a:xfrm flipH="1">
                <a:off x="1226140" y="3936919"/>
                <a:ext cx="228269" cy="215435"/>
              </a:xfrm>
              <a:custGeom>
                <a:avLst/>
                <a:gdLst/>
                <a:ahLst/>
                <a:cxnLst/>
                <a:rect l="l" t="t" r="r" b="b"/>
                <a:pathLst>
                  <a:path w="5739" h="5416" extrusionOk="0">
                    <a:moveTo>
                      <a:pt x="2266" y="0"/>
                    </a:moveTo>
                    <a:cubicBezTo>
                      <a:pt x="951" y="0"/>
                      <a:pt x="1" y="875"/>
                      <a:pt x="78" y="1261"/>
                    </a:cubicBezTo>
                    <a:cubicBezTo>
                      <a:pt x="106" y="1407"/>
                      <a:pt x="248" y="1458"/>
                      <a:pt x="432" y="1458"/>
                    </a:cubicBezTo>
                    <a:cubicBezTo>
                      <a:pt x="852" y="1458"/>
                      <a:pt x="1493" y="1193"/>
                      <a:pt x="1493" y="1192"/>
                    </a:cubicBezTo>
                    <a:lnTo>
                      <a:pt x="1493" y="1192"/>
                    </a:lnTo>
                    <a:cubicBezTo>
                      <a:pt x="1493" y="1193"/>
                      <a:pt x="375" y="1718"/>
                      <a:pt x="466" y="2242"/>
                    </a:cubicBezTo>
                    <a:cubicBezTo>
                      <a:pt x="489" y="2372"/>
                      <a:pt x="582" y="2421"/>
                      <a:pt x="711" y="2421"/>
                    </a:cubicBezTo>
                    <a:cubicBezTo>
                      <a:pt x="1101" y="2421"/>
                      <a:pt x="1812" y="1969"/>
                      <a:pt x="1813" y="1969"/>
                    </a:cubicBezTo>
                    <a:lnTo>
                      <a:pt x="1813" y="1969"/>
                    </a:lnTo>
                    <a:cubicBezTo>
                      <a:pt x="1812" y="1969"/>
                      <a:pt x="717" y="2699"/>
                      <a:pt x="877" y="3110"/>
                    </a:cubicBezTo>
                    <a:cubicBezTo>
                      <a:pt x="900" y="3184"/>
                      <a:pt x="945" y="3214"/>
                      <a:pt x="1005" y="3214"/>
                    </a:cubicBezTo>
                    <a:cubicBezTo>
                      <a:pt x="1262" y="3214"/>
                      <a:pt x="1799" y="2667"/>
                      <a:pt x="2142" y="2667"/>
                    </a:cubicBezTo>
                    <a:cubicBezTo>
                      <a:pt x="2188" y="2667"/>
                      <a:pt x="2231" y="2677"/>
                      <a:pt x="2269" y="2699"/>
                    </a:cubicBezTo>
                    <a:cubicBezTo>
                      <a:pt x="2634" y="2950"/>
                      <a:pt x="3273" y="5415"/>
                      <a:pt x="3273" y="5415"/>
                    </a:cubicBezTo>
                    <a:lnTo>
                      <a:pt x="5739" y="4023"/>
                    </a:lnTo>
                    <a:cubicBezTo>
                      <a:pt x="5739" y="4023"/>
                      <a:pt x="4711" y="531"/>
                      <a:pt x="3022" y="97"/>
                    </a:cubicBezTo>
                    <a:cubicBezTo>
                      <a:pt x="2761" y="30"/>
                      <a:pt x="2507" y="0"/>
                      <a:pt x="2266" y="0"/>
                    </a:cubicBezTo>
                    <a:close/>
                  </a:path>
                </a:pathLst>
              </a:custGeom>
              <a:solidFill>
                <a:srgbClr val="B78B8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61" name="Google Shape;2361;p24"/>
              <p:cNvSpPr/>
              <p:nvPr/>
            </p:nvSpPr>
            <p:spPr>
              <a:xfrm flipH="1">
                <a:off x="1226140" y="3936799"/>
                <a:ext cx="144383" cy="185562"/>
              </a:xfrm>
              <a:custGeom>
                <a:avLst/>
                <a:gdLst/>
                <a:ahLst/>
                <a:cxnLst/>
                <a:rect l="l" t="t" r="r" b="b"/>
                <a:pathLst>
                  <a:path w="3630" h="4665" extrusionOk="0">
                    <a:moveTo>
                      <a:pt x="201" y="0"/>
                    </a:moveTo>
                    <a:cubicBezTo>
                      <a:pt x="132" y="0"/>
                      <a:pt x="65" y="3"/>
                      <a:pt x="0" y="9"/>
                    </a:cubicBezTo>
                    <a:cubicBezTo>
                      <a:pt x="457" y="305"/>
                      <a:pt x="1210" y="853"/>
                      <a:pt x="1758" y="1606"/>
                    </a:cubicBezTo>
                    <a:cubicBezTo>
                      <a:pt x="2602" y="2770"/>
                      <a:pt x="2922" y="3569"/>
                      <a:pt x="2899" y="4003"/>
                    </a:cubicBezTo>
                    <a:cubicBezTo>
                      <a:pt x="2876" y="4208"/>
                      <a:pt x="2717" y="4459"/>
                      <a:pt x="2511" y="4665"/>
                    </a:cubicBezTo>
                    <a:lnTo>
                      <a:pt x="3630" y="4026"/>
                    </a:lnTo>
                    <a:cubicBezTo>
                      <a:pt x="3630" y="4026"/>
                      <a:pt x="2602" y="534"/>
                      <a:pt x="913" y="100"/>
                    </a:cubicBezTo>
                    <a:cubicBezTo>
                      <a:pt x="669" y="30"/>
                      <a:pt x="425" y="0"/>
                      <a:pt x="201"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62" name="Google Shape;2362;p24"/>
              <p:cNvSpPr/>
              <p:nvPr/>
            </p:nvSpPr>
            <p:spPr>
              <a:xfrm flipH="1">
                <a:off x="1309668" y="4035805"/>
                <a:ext cx="109898" cy="116548"/>
              </a:xfrm>
              <a:custGeom>
                <a:avLst/>
                <a:gdLst/>
                <a:ahLst/>
                <a:cxnLst/>
                <a:rect l="l" t="t" r="r" b="b"/>
                <a:pathLst>
                  <a:path w="2763" h="2930" extrusionOk="0">
                    <a:moveTo>
                      <a:pt x="1249" y="1"/>
                    </a:moveTo>
                    <a:cubicBezTo>
                      <a:pt x="919" y="1"/>
                      <a:pt x="486" y="316"/>
                      <a:pt x="252" y="533"/>
                    </a:cubicBezTo>
                    <a:cubicBezTo>
                      <a:pt x="161" y="624"/>
                      <a:pt x="69" y="647"/>
                      <a:pt x="1" y="647"/>
                    </a:cubicBezTo>
                    <a:cubicBezTo>
                      <a:pt x="25" y="703"/>
                      <a:pt x="67" y="726"/>
                      <a:pt x="120" y="726"/>
                    </a:cubicBezTo>
                    <a:cubicBezTo>
                      <a:pt x="380" y="726"/>
                      <a:pt x="928" y="179"/>
                      <a:pt x="1267" y="179"/>
                    </a:cubicBezTo>
                    <a:cubicBezTo>
                      <a:pt x="1314" y="179"/>
                      <a:pt x="1356" y="190"/>
                      <a:pt x="1393" y="213"/>
                    </a:cubicBezTo>
                    <a:cubicBezTo>
                      <a:pt x="1758" y="464"/>
                      <a:pt x="2397" y="2929"/>
                      <a:pt x="2397" y="2929"/>
                    </a:cubicBezTo>
                    <a:lnTo>
                      <a:pt x="2763" y="2724"/>
                    </a:lnTo>
                    <a:cubicBezTo>
                      <a:pt x="2557" y="2199"/>
                      <a:pt x="1758" y="259"/>
                      <a:pt x="1484" y="76"/>
                    </a:cubicBezTo>
                    <a:cubicBezTo>
                      <a:pt x="1417" y="23"/>
                      <a:pt x="1337" y="1"/>
                      <a:pt x="1249" y="1"/>
                    </a:cubicBez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63" name="Google Shape;2363;p24"/>
              <p:cNvSpPr/>
              <p:nvPr/>
            </p:nvSpPr>
            <p:spPr>
              <a:xfrm flipH="1">
                <a:off x="1382297" y="4015201"/>
                <a:ext cx="53617" cy="17979"/>
              </a:xfrm>
              <a:custGeom>
                <a:avLst/>
                <a:gdLst/>
                <a:ahLst/>
                <a:cxnLst/>
                <a:rect l="l" t="t" r="r" b="b"/>
                <a:pathLst>
                  <a:path w="1348" h="452" extrusionOk="0">
                    <a:moveTo>
                      <a:pt x="1348" y="1"/>
                    </a:moveTo>
                    <a:lnTo>
                      <a:pt x="1306" y="23"/>
                    </a:lnTo>
                    <a:lnTo>
                      <a:pt x="1306" y="23"/>
                    </a:lnTo>
                    <a:cubicBezTo>
                      <a:pt x="1327" y="21"/>
                      <a:pt x="1348" y="1"/>
                      <a:pt x="1348" y="1"/>
                    </a:cubicBezTo>
                    <a:close/>
                    <a:moveTo>
                      <a:pt x="1306" y="23"/>
                    </a:moveTo>
                    <a:cubicBezTo>
                      <a:pt x="1304" y="23"/>
                      <a:pt x="1303" y="23"/>
                      <a:pt x="1302" y="23"/>
                    </a:cubicBezTo>
                    <a:cubicBezTo>
                      <a:pt x="1141" y="84"/>
                      <a:pt x="518" y="286"/>
                      <a:pt x="139" y="286"/>
                    </a:cubicBezTo>
                    <a:cubicBezTo>
                      <a:pt x="88" y="286"/>
                      <a:pt x="41" y="283"/>
                      <a:pt x="1" y="274"/>
                    </a:cubicBezTo>
                    <a:lnTo>
                      <a:pt x="1" y="274"/>
                    </a:lnTo>
                    <a:cubicBezTo>
                      <a:pt x="23" y="404"/>
                      <a:pt x="116" y="452"/>
                      <a:pt x="244" y="452"/>
                    </a:cubicBezTo>
                    <a:cubicBezTo>
                      <a:pt x="387" y="452"/>
                      <a:pt x="574" y="392"/>
                      <a:pt x="754" y="320"/>
                    </a:cubicBezTo>
                    <a:lnTo>
                      <a:pt x="1306" y="23"/>
                    </a:ln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64" name="Google Shape;2364;p24"/>
              <p:cNvSpPr/>
              <p:nvPr/>
            </p:nvSpPr>
            <p:spPr>
              <a:xfrm flipH="1">
                <a:off x="1394985" y="3979799"/>
                <a:ext cx="56361" cy="15115"/>
              </a:xfrm>
              <a:custGeom>
                <a:avLst/>
                <a:gdLst/>
                <a:ahLst/>
                <a:cxnLst/>
                <a:rect l="l" t="t" r="r" b="b"/>
                <a:pathLst>
                  <a:path w="1417" h="380" extrusionOk="0">
                    <a:moveTo>
                      <a:pt x="24" y="0"/>
                    </a:moveTo>
                    <a:cubicBezTo>
                      <a:pt x="1" y="69"/>
                      <a:pt x="1" y="137"/>
                      <a:pt x="1" y="183"/>
                    </a:cubicBezTo>
                    <a:cubicBezTo>
                      <a:pt x="29" y="329"/>
                      <a:pt x="171" y="380"/>
                      <a:pt x="355" y="380"/>
                    </a:cubicBezTo>
                    <a:cubicBezTo>
                      <a:pt x="775" y="380"/>
                      <a:pt x="1416" y="115"/>
                      <a:pt x="1416" y="114"/>
                    </a:cubicBezTo>
                    <a:lnTo>
                      <a:pt x="1416" y="114"/>
                    </a:lnTo>
                    <a:cubicBezTo>
                      <a:pt x="1416" y="115"/>
                      <a:pt x="1017" y="208"/>
                      <a:pt x="641" y="208"/>
                    </a:cubicBezTo>
                    <a:cubicBezTo>
                      <a:pt x="374" y="208"/>
                      <a:pt x="118" y="161"/>
                      <a:pt x="24" y="0"/>
                    </a:cubicBez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65" name="Google Shape;2365;p24"/>
              <p:cNvSpPr/>
              <p:nvPr/>
            </p:nvSpPr>
            <p:spPr>
              <a:xfrm flipH="1">
                <a:off x="1394985" y="3984333"/>
                <a:ext cx="18217" cy="10024"/>
              </a:xfrm>
              <a:custGeom>
                <a:avLst/>
                <a:gdLst/>
                <a:ahLst/>
                <a:cxnLst/>
                <a:rect l="l" t="t" r="r" b="b"/>
                <a:pathLst>
                  <a:path w="458" h="252" extrusionOk="0">
                    <a:moveTo>
                      <a:pt x="457" y="0"/>
                    </a:moveTo>
                    <a:lnTo>
                      <a:pt x="457" y="0"/>
                    </a:lnTo>
                    <a:cubicBezTo>
                      <a:pt x="457" y="1"/>
                      <a:pt x="252" y="92"/>
                      <a:pt x="1" y="252"/>
                    </a:cubicBezTo>
                    <a:cubicBezTo>
                      <a:pt x="274" y="115"/>
                      <a:pt x="457" y="1"/>
                      <a:pt x="457" y="0"/>
                    </a:cubicBez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66" name="Google Shape;2366;p24"/>
              <p:cNvSpPr/>
              <p:nvPr/>
            </p:nvSpPr>
            <p:spPr>
              <a:xfrm flipH="1">
                <a:off x="1412247" y="2547968"/>
                <a:ext cx="656447" cy="596583"/>
              </a:xfrm>
              <a:custGeom>
                <a:avLst/>
                <a:gdLst/>
                <a:ahLst/>
                <a:cxnLst/>
                <a:rect l="l" t="t" r="r" b="b"/>
                <a:pathLst>
                  <a:path w="16504" h="14998" extrusionOk="0">
                    <a:moveTo>
                      <a:pt x="8656" y="1"/>
                    </a:moveTo>
                    <a:cubicBezTo>
                      <a:pt x="6039" y="1"/>
                      <a:pt x="5045" y="2146"/>
                      <a:pt x="5045" y="2146"/>
                    </a:cubicBezTo>
                    <a:cubicBezTo>
                      <a:pt x="5045" y="2146"/>
                      <a:pt x="4457" y="1731"/>
                      <a:pt x="3578" y="1731"/>
                    </a:cubicBezTo>
                    <a:cubicBezTo>
                      <a:pt x="3138" y="1731"/>
                      <a:pt x="2626" y="1835"/>
                      <a:pt x="2078" y="2146"/>
                    </a:cubicBezTo>
                    <a:cubicBezTo>
                      <a:pt x="412" y="3082"/>
                      <a:pt x="2078" y="5388"/>
                      <a:pt x="2078" y="5388"/>
                    </a:cubicBezTo>
                    <a:cubicBezTo>
                      <a:pt x="2078" y="5388"/>
                      <a:pt x="1" y="6848"/>
                      <a:pt x="1005" y="9405"/>
                    </a:cubicBezTo>
                    <a:cubicBezTo>
                      <a:pt x="1585" y="10881"/>
                      <a:pt x="2842" y="11193"/>
                      <a:pt x="3801" y="11193"/>
                    </a:cubicBezTo>
                    <a:cubicBezTo>
                      <a:pt x="4503" y="11193"/>
                      <a:pt x="5045" y="11026"/>
                      <a:pt x="5045" y="11026"/>
                    </a:cubicBezTo>
                    <a:lnTo>
                      <a:pt x="5045" y="11026"/>
                    </a:lnTo>
                    <a:cubicBezTo>
                      <a:pt x="5045" y="11026"/>
                      <a:pt x="4680" y="12304"/>
                      <a:pt x="6209" y="14061"/>
                    </a:cubicBezTo>
                    <a:cubicBezTo>
                      <a:pt x="6839" y="14785"/>
                      <a:pt x="7639" y="14998"/>
                      <a:pt x="8362" y="14998"/>
                    </a:cubicBezTo>
                    <a:cubicBezTo>
                      <a:pt x="9395" y="14998"/>
                      <a:pt x="10272" y="14563"/>
                      <a:pt x="10272" y="14563"/>
                    </a:cubicBezTo>
                    <a:lnTo>
                      <a:pt x="16321" y="8469"/>
                    </a:lnTo>
                    <a:cubicBezTo>
                      <a:pt x="16321" y="8469"/>
                      <a:pt x="16503" y="3014"/>
                      <a:pt x="14632" y="1964"/>
                    </a:cubicBezTo>
                    <a:cubicBezTo>
                      <a:pt x="14161" y="1694"/>
                      <a:pt x="13733" y="1593"/>
                      <a:pt x="13355" y="1593"/>
                    </a:cubicBezTo>
                    <a:cubicBezTo>
                      <a:pt x="12228" y="1593"/>
                      <a:pt x="11550" y="2489"/>
                      <a:pt x="11550" y="2489"/>
                    </a:cubicBezTo>
                    <a:cubicBezTo>
                      <a:pt x="11550" y="2489"/>
                      <a:pt x="11345" y="24"/>
                      <a:pt x="8697" y="1"/>
                    </a:cubicBezTo>
                    <a:cubicBezTo>
                      <a:pt x="8683" y="1"/>
                      <a:pt x="8669" y="1"/>
                      <a:pt x="8656" y="1"/>
                    </a:cubicBezTo>
                    <a:close/>
                  </a:path>
                </a:pathLst>
              </a:custGeom>
              <a:solidFill>
                <a:srgbClr val="5031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67" name="Google Shape;2367;p24"/>
              <p:cNvSpPr/>
              <p:nvPr/>
            </p:nvSpPr>
            <p:spPr>
              <a:xfrm flipH="1">
                <a:off x="1583837" y="2628796"/>
                <a:ext cx="484857" cy="515755"/>
              </a:xfrm>
              <a:custGeom>
                <a:avLst/>
                <a:gdLst/>
                <a:ahLst/>
                <a:cxnLst/>
                <a:rect l="l" t="t" r="r" b="b"/>
                <a:pathLst>
                  <a:path w="12190" h="12966" extrusionOk="0">
                    <a:moveTo>
                      <a:pt x="2306" y="0"/>
                    </a:moveTo>
                    <a:lnTo>
                      <a:pt x="2306" y="0"/>
                    </a:lnTo>
                    <a:cubicBezTo>
                      <a:pt x="2238" y="23"/>
                      <a:pt x="2146" y="69"/>
                      <a:pt x="2078" y="114"/>
                    </a:cubicBezTo>
                    <a:cubicBezTo>
                      <a:pt x="412" y="1050"/>
                      <a:pt x="2078" y="3356"/>
                      <a:pt x="2078" y="3356"/>
                    </a:cubicBezTo>
                    <a:cubicBezTo>
                      <a:pt x="2078" y="3356"/>
                      <a:pt x="1" y="4816"/>
                      <a:pt x="1005" y="7373"/>
                    </a:cubicBezTo>
                    <a:cubicBezTo>
                      <a:pt x="1585" y="8849"/>
                      <a:pt x="2842" y="9161"/>
                      <a:pt x="3801" y="9161"/>
                    </a:cubicBezTo>
                    <a:cubicBezTo>
                      <a:pt x="4503" y="9161"/>
                      <a:pt x="5045" y="8994"/>
                      <a:pt x="5045" y="8994"/>
                    </a:cubicBezTo>
                    <a:lnTo>
                      <a:pt x="5045" y="8994"/>
                    </a:lnTo>
                    <a:cubicBezTo>
                      <a:pt x="5045" y="8994"/>
                      <a:pt x="4680" y="10272"/>
                      <a:pt x="6209" y="12029"/>
                    </a:cubicBezTo>
                    <a:cubicBezTo>
                      <a:pt x="6839" y="12753"/>
                      <a:pt x="7639" y="12966"/>
                      <a:pt x="8362" y="12966"/>
                    </a:cubicBezTo>
                    <a:cubicBezTo>
                      <a:pt x="9395" y="12966"/>
                      <a:pt x="10272" y="12531"/>
                      <a:pt x="10272" y="12531"/>
                    </a:cubicBezTo>
                    <a:lnTo>
                      <a:pt x="12189" y="10591"/>
                    </a:lnTo>
                    <a:lnTo>
                      <a:pt x="12189" y="10591"/>
                    </a:lnTo>
                    <a:cubicBezTo>
                      <a:pt x="12062" y="10650"/>
                      <a:pt x="11696" y="10780"/>
                      <a:pt x="11206" y="10780"/>
                    </a:cubicBezTo>
                    <a:cubicBezTo>
                      <a:pt x="10553" y="10780"/>
                      <a:pt x="9679" y="10549"/>
                      <a:pt x="8857" y="9610"/>
                    </a:cubicBezTo>
                    <a:cubicBezTo>
                      <a:pt x="7305" y="7852"/>
                      <a:pt x="7008" y="7053"/>
                      <a:pt x="7008" y="7053"/>
                    </a:cubicBezTo>
                    <a:cubicBezTo>
                      <a:pt x="7008" y="7053"/>
                      <a:pt x="6471" y="7219"/>
                      <a:pt x="5774" y="7219"/>
                    </a:cubicBezTo>
                    <a:cubicBezTo>
                      <a:pt x="4814" y="7219"/>
                      <a:pt x="3550" y="6905"/>
                      <a:pt x="2968" y="5410"/>
                    </a:cubicBezTo>
                    <a:cubicBezTo>
                      <a:pt x="2443" y="4086"/>
                      <a:pt x="2763" y="3059"/>
                      <a:pt x="3173" y="2374"/>
                    </a:cubicBezTo>
                    <a:cubicBezTo>
                      <a:pt x="2831" y="2032"/>
                      <a:pt x="2534" y="1598"/>
                      <a:pt x="2375" y="1187"/>
                    </a:cubicBezTo>
                    <a:cubicBezTo>
                      <a:pt x="2215" y="845"/>
                      <a:pt x="2192" y="366"/>
                      <a:pt x="2306" y="0"/>
                    </a:cubicBezTo>
                    <a:close/>
                  </a:path>
                </a:pathLst>
              </a:custGeom>
              <a:solidFill>
                <a:srgbClr val="5031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68" name="Google Shape;2368;p24"/>
              <p:cNvSpPr/>
              <p:nvPr/>
            </p:nvSpPr>
            <p:spPr>
              <a:xfrm flipH="1">
                <a:off x="362466" y="2611532"/>
                <a:ext cx="1500114" cy="850324"/>
              </a:xfrm>
              <a:custGeom>
                <a:avLst/>
                <a:gdLst/>
                <a:ahLst/>
                <a:cxnLst/>
                <a:rect l="l" t="t" r="r" b="b"/>
                <a:pathLst>
                  <a:path w="37715" h="21377" extrusionOk="0">
                    <a:moveTo>
                      <a:pt x="11199" y="0"/>
                    </a:moveTo>
                    <a:cubicBezTo>
                      <a:pt x="11172" y="0"/>
                      <a:pt x="11144" y="0"/>
                      <a:pt x="11116" y="1"/>
                    </a:cubicBezTo>
                    <a:cubicBezTo>
                      <a:pt x="7487" y="46"/>
                      <a:pt x="7487" y="3333"/>
                      <a:pt x="7487" y="3333"/>
                    </a:cubicBezTo>
                    <a:cubicBezTo>
                      <a:pt x="7375" y="3315"/>
                      <a:pt x="7272" y="3307"/>
                      <a:pt x="7179" y="3307"/>
                    </a:cubicBezTo>
                    <a:cubicBezTo>
                      <a:pt x="6334" y="3307"/>
                      <a:pt x="6186" y="3972"/>
                      <a:pt x="6186" y="3972"/>
                    </a:cubicBezTo>
                    <a:cubicBezTo>
                      <a:pt x="6186" y="3972"/>
                      <a:pt x="5331" y="2367"/>
                      <a:pt x="3779" y="2367"/>
                    </a:cubicBezTo>
                    <a:cubicBezTo>
                      <a:pt x="3417" y="2367"/>
                      <a:pt x="3016" y="2455"/>
                      <a:pt x="2579" y="2671"/>
                    </a:cubicBezTo>
                    <a:cubicBezTo>
                      <a:pt x="274" y="3790"/>
                      <a:pt x="2123" y="6095"/>
                      <a:pt x="2123" y="6095"/>
                    </a:cubicBezTo>
                    <a:cubicBezTo>
                      <a:pt x="0" y="9473"/>
                      <a:pt x="3127" y="11094"/>
                      <a:pt x="4611" y="11276"/>
                    </a:cubicBezTo>
                    <a:cubicBezTo>
                      <a:pt x="4611" y="11276"/>
                      <a:pt x="14859" y="19128"/>
                      <a:pt x="18877" y="20772"/>
                    </a:cubicBezTo>
                    <a:cubicBezTo>
                      <a:pt x="19928" y="21196"/>
                      <a:pt x="20772" y="21376"/>
                      <a:pt x="21493" y="21376"/>
                    </a:cubicBezTo>
                    <a:cubicBezTo>
                      <a:pt x="23524" y="21376"/>
                      <a:pt x="24575" y="19944"/>
                      <a:pt x="26546" y="18512"/>
                    </a:cubicBezTo>
                    <a:cubicBezTo>
                      <a:pt x="29216" y="16572"/>
                      <a:pt x="28440" y="13764"/>
                      <a:pt x="28440" y="13764"/>
                    </a:cubicBezTo>
                    <a:lnTo>
                      <a:pt x="28440" y="13764"/>
                    </a:lnTo>
                    <a:cubicBezTo>
                      <a:pt x="29200" y="13987"/>
                      <a:pt x="29834" y="14083"/>
                      <a:pt x="30362" y="14083"/>
                    </a:cubicBezTo>
                    <a:cubicBezTo>
                      <a:pt x="33558" y="14083"/>
                      <a:pt x="32869" y="10569"/>
                      <a:pt x="32868" y="10569"/>
                    </a:cubicBezTo>
                    <a:lnTo>
                      <a:pt x="32868" y="10569"/>
                    </a:lnTo>
                    <a:cubicBezTo>
                      <a:pt x="33409" y="10754"/>
                      <a:pt x="33898" y="10837"/>
                      <a:pt x="34336" y="10837"/>
                    </a:cubicBezTo>
                    <a:cubicBezTo>
                      <a:pt x="36967" y="10837"/>
                      <a:pt x="37714" y="7837"/>
                      <a:pt x="36247" y="6095"/>
                    </a:cubicBezTo>
                    <a:cubicBezTo>
                      <a:pt x="35640" y="5375"/>
                      <a:pt x="35027" y="5142"/>
                      <a:pt x="34489" y="5142"/>
                    </a:cubicBezTo>
                    <a:cubicBezTo>
                      <a:pt x="33509" y="5142"/>
                      <a:pt x="32777" y="5912"/>
                      <a:pt x="32777" y="5912"/>
                    </a:cubicBezTo>
                    <a:cubicBezTo>
                      <a:pt x="32777" y="5912"/>
                      <a:pt x="32914" y="3151"/>
                      <a:pt x="30244" y="2740"/>
                    </a:cubicBezTo>
                    <a:cubicBezTo>
                      <a:pt x="30057" y="2712"/>
                      <a:pt x="29878" y="2700"/>
                      <a:pt x="29708" y="2700"/>
                    </a:cubicBezTo>
                    <a:cubicBezTo>
                      <a:pt x="27465" y="2700"/>
                      <a:pt x="26637" y="4908"/>
                      <a:pt x="26637" y="4908"/>
                    </a:cubicBezTo>
                    <a:cubicBezTo>
                      <a:pt x="26637" y="4908"/>
                      <a:pt x="26330" y="3834"/>
                      <a:pt x="24836" y="3834"/>
                    </a:cubicBezTo>
                    <a:cubicBezTo>
                      <a:pt x="24805" y="3834"/>
                      <a:pt x="24774" y="3834"/>
                      <a:pt x="24743" y="3835"/>
                    </a:cubicBezTo>
                    <a:cubicBezTo>
                      <a:pt x="23567" y="3869"/>
                      <a:pt x="23142" y="4857"/>
                      <a:pt x="23002" y="5356"/>
                    </a:cubicBezTo>
                    <a:lnTo>
                      <a:pt x="23002" y="5356"/>
                    </a:lnTo>
                    <a:cubicBezTo>
                      <a:pt x="23112" y="4654"/>
                      <a:pt x="23120" y="2824"/>
                      <a:pt x="20497" y="1895"/>
                    </a:cubicBezTo>
                    <a:cubicBezTo>
                      <a:pt x="19791" y="1640"/>
                      <a:pt x="19124" y="1540"/>
                      <a:pt x="18511" y="1540"/>
                    </a:cubicBezTo>
                    <a:cubicBezTo>
                      <a:pt x="16274" y="1540"/>
                      <a:pt x="14768" y="2877"/>
                      <a:pt x="14768" y="2877"/>
                    </a:cubicBezTo>
                    <a:cubicBezTo>
                      <a:pt x="14768" y="2877"/>
                      <a:pt x="14723" y="0"/>
                      <a:pt x="11199" y="0"/>
                    </a:cubicBezTo>
                    <a:close/>
                  </a:path>
                </a:pathLst>
              </a:custGeom>
              <a:solidFill>
                <a:srgbClr val="5031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69" name="Google Shape;2369;p24"/>
              <p:cNvSpPr/>
              <p:nvPr/>
            </p:nvSpPr>
            <p:spPr>
              <a:xfrm flipH="1">
                <a:off x="358051" y="2718892"/>
                <a:ext cx="741008" cy="742288"/>
              </a:xfrm>
              <a:custGeom>
                <a:avLst/>
                <a:gdLst/>
                <a:ahLst/>
                <a:cxnLst/>
                <a:rect l="l" t="t" r="r" b="b"/>
                <a:pathLst>
                  <a:path w="18630" h="18661" extrusionOk="0">
                    <a:moveTo>
                      <a:pt x="10593" y="1"/>
                    </a:moveTo>
                    <a:cubicBezTo>
                      <a:pt x="10325" y="1"/>
                      <a:pt x="10073" y="31"/>
                      <a:pt x="9838" y="86"/>
                    </a:cubicBezTo>
                    <a:cubicBezTo>
                      <a:pt x="10545" y="566"/>
                      <a:pt x="11116" y="1296"/>
                      <a:pt x="11253" y="2506"/>
                    </a:cubicBezTo>
                    <a:cubicBezTo>
                      <a:pt x="11527" y="5405"/>
                      <a:pt x="9153" y="6455"/>
                      <a:pt x="9153" y="6455"/>
                    </a:cubicBezTo>
                    <a:cubicBezTo>
                      <a:pt x="9153" y="6455"/>
                      <a:pt x="9929" y="9468"/>
                      <a:pt x="7806" y="10152"/>
                    </a:cubicBezTo>
                    <a:cubicBezTo>
                      <a:pt x="4930" y="11088"/>
                      <a:pt x="1666" y="16658"/>
                      <a:pt x="0" y="18141"/>
                    </a:cubicBezTo>
                    <a:cubicBezTo>
                      <a:pt x="948" y="18504"/>
                      <a:pt x="1723" y="18660"/>
                      <a:pt x="2394" y="18660"/>
                    </a:cubicBezTo>
                    <a:cubicBezTo>
                      <a:pt x="4420" y="18660"/>
                      <a:pt x="5486" y="17237"/>
                      <a:pt x="7441" y="15813"/>
                    </a:cubicBezTo>
                    <a:cubicBezTo>
                      <a:pt x="10112" y="13873"/>
                      <a:pt x="9336" y="11065"/>
                      <a:pt x="9336" y="11065"/>
                    </a:cubicBezTo>
                    <a:lnTo>
                      <a:pt x="9336" y="11065"/>
                    </a:lnTo>
                    <a:cubicBezTo>
                      <a:pt x="10099" y="11288"/>
                      <a:pt x="10735" y="11384"/>
                      <a:pt x="11264" y="11384"/>
                    </a:cubicBezTo>
                    <a:cubicBezTo>
                      <a:pt x="14470" y="11384"/>
                      <a:pt x="13764" y="7870"/>
                      <a:pt x="13764" y="7870"/>
                    </a:cubicBezTo>
                    <a:lnTo>
                      <a:pt x="13764" y="7870"/>
                    </a:lnTo>
                    <a:cubicBezTo>
                      <a:pt x="14304" y="8055"/>
                      <a:pt x="14794" y="8138"/>
                      <a:pt x="15232" y="8138"/>
                    </a:cubicBezTo>
                    <a:cubicBezTo>
                      <a:pt x="17868" y="8138"/>
                      <a:pt x="18629" y="5138"/>
                      <a:pt x="17142" y="3396"/>
                    </a:cubicBezTo>
                    <a:cubicBezTo>
                      <a:pt x="16535" y="2676"/>
                      <a:pt x="15922" y="2443"/>
                      <a:pt x="15384" y="2443"/>
                    </a:cubicBezTo>
                    <a:cubicBezTo>
                      <a:pt x="14405" y="2443"/>
                      <a:pt x="13672" y="3213"/>
                      <a:pt x="13672" y="3213"/>
                    </a:cubicBezTo>
                    <a:cubicBezTo>
                      <a:pt x="13672" y="3213"/>
                      <a:pt x="13809" y="452"/>
                      <a:pt x="11139" y="41"/>
                    </a:cubicBezTo>
                    <a:cubicBezTo>
                      <a:pt x="10950" y="14"/>
                      <a:pt x="10768" y="1"/>
                      <a:pt x="10593" y="1"/>
                    </a:cubicBezTo>
                    <a:close/>
                  </a:path>
                </a:pathLst>
              </a:custGeom>
              <a:solidFill>
                <a:srgbClr val="5031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70" name="Google Shape;2370;p24"/>
              <p:cNvSpPr/>
              <p:nvPr/>
            </p:nvSpPr>
            <p:spPr>
              <a:xfrm flipH="1">
                <a:off x="992820" y="2705686"/>
                <a:ext cx="866140" cy="562335"/>
              </a:xfrm>
              <a:custGeom>
                <a:avLst/>
                <a:gdLst/>
                <a:ahLst/>
                <a:cxnLst/>
                <a:rect l="l" t="t" r="r" b="b"/>
                <a:pathLst>
                  <a:path w="21776" h="14137" extrusionOk="0">
                    <a:moveTo>
                      <a:pt x="3780" y="1"/>
                    </a:moveTo>
                    <a:cubicBezTo>
                      <a:pt x="3417" y="1"/>
                      <a:pt x="3016" y="88"/>
                      <a:pt x="2580" y="304"/>
                    </a:cubicBezTo>
                    <a:cubicBezTo>
                      <a:pt x="274" y="1423"/>
                      <a:pt x="2123" y="3728"/>
                      <a:pt x="2123" y="3728"/>
                    </a:cubicBezTo>
                    <a:cubicBezTo>
                      <a:pt x="0" y="7106"/>
                      <a:pt x="3127" y="8727"/>
                      <a:pt x="4611" y="8909"/>
                    </a:cubicBezTo>
                    <a:cubicBezTo>
                      <a:pt x="4611" y="8909"/>
                      <a:pt x="8103" y="11603"/>
                      <a:pt x="11801" y="14136"/>
                    </a:cubicBezTo>
                    <a:cubicBezTo>
                      <a:pt x="16823" y="14091"/>
                      <a:pt x="21547" y="13109"/>
                      <a:pt x="21616" y="11991"/>
                    </a:cubicBezTo>
                    <a:cubicBezTo>
                      <a:pt x="21776" y="10005"/>
                      <a:pt x="21410" y="9092"/>
                      <a:pt x="19881" y="8818"/>
                    </a:cubicBezTo>
                    <a:cubicBezTo>
                      <a:pt x="18329" y="8544"/>
                      <a:pt x="17507" y="6490"/>
                      <a:pt x="17507" y="6490"/>
                    </a:cubicBezTo>
                    <a:cubicBezTo>
                      <a:pt x="17507" y="6490"/>
                      <a:pt x="16891" y="7129"/>
                      <a:pt x="13536" y="7791"/>
                    </a:cubicBezTo>
                    <a:cubicBezTo>
                      <a:pt x="13191" y="7861"/>
                      <a:pt x="12877" y="7893"/>
                      <a:pt x="12592" y="7893"/>
                    </a:cubicBezTo>
                    <a:cubicBezTo>
                      <a:pt x="10100" y="7893"/>
                      <a:pt x="9770" y="5486"/>
                      <a:pt x="9770" y="5486"/>
                    </a:cubicBezTo>
                    <a:lnTo>
                      <a:pt x="7373" y="6490"/>
                    </a:lnTo>
                    <a:cubicBezTo>
                      <a:pt x="7373" y="6490"/>
                      <a:pt x="5790" y="6865"/>
                      <a:pt x="4512" y="6865"/>
                    </a:cubicBezTo>
                    <a:cubicBezTo>
                      <a:pt x="3873" y="6865"/>
                      <a:pt x="3310" y="6771"/>
                      <a:pt x="3059" y="6490"/>
                    </a:cubicBezTo>
                    <a:cubicBezTo>
                      <a:pt x="2283" y="5623"/>
                      <a:pt x="4018" y="4641"/>
                      <a:pt x="4018" y="4641"/>
                    </a:cubicBezTo>
                    <a:cubicBezTo>
                      <a:pt x="4018" y="4641"/>
                      <a:pt x="2739" y="2632"/>
                      <a:pt x="3972" y="2062"/>
                    </a:cubicBezTo>
                    <a:cubicBezTo>
                      <a:pt x="4146" y="1979"/>
                      <a:pt x="4313" y="1944"/>
                      <a:pt x="4472" y="1944"/>
                    </a:cubicBezTo>
                    <a:cubicBezTo>
                      <a:pt x="5059" y="1944"/>
                      <a:pt x="5523" y="2428"/>
                      <a:pt x="5775" y="2769"/>
                    </a:cubicBezTo>
                    <a:cubicBezTo>
                      <a:pt x="5798" y="2359"/>
                      <a:pt x="5935" y="1925"/>
                      <a:pt x="6163" y="1560"/>
                    </a:cubicBezTo>
                    <a:cubicBezTo>
                      <a:pt x="6018" y="1306"/>
                      <a:pt x="5182" y="1"/>
                      <a:pt x="3780" y="1"/>
                    </a:cubicBezTo>
                    <a:close/>
                  </a:path>
                </a:pathLst>
              </a:custGeom>
              <a:solidFill>
                <a:srgbClr val="5031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71" name="Google Shape;2371;p24"/>
              <p:cNvSpPr/>
              <p:nvPr/>
            </p:nvSpPr>
            <p:spPr>
              <a:xfrm flipH="1">
                <a:off x="1262176" y="2739019"/>
                <a:ext cx="219120" cy="189699"/>
              </a:xfrm>
              <a:custGeom>
                <a:avLst/>
                <a:gdLst/>
                <a:ahLst/>
                <a:cxnLst/>
                <a:rect l="l" t="t" r="r" b="b"/>
                <a:pathLst>
                  <a:path w="5509" h="4769" extrusionOk="0">
                    <a:moveTo>
                      <a:pt x="643" y="0"/>
                    </a:moveTo>
                    <a:cubicBezTo>
                      <a:pt x="608" y="0"/>
                      <a:pt x="574" y="11"/>
                      <a:pt x="548" y="37"/>
                    </a:cubicBezTo>
                    <a:cubicBezTo>
                      <a:pt x="1" y="608"/>
                      <a:pt x="1" y="1498"/>
                      <a:pt x="571" y="2068"/>
                    </a:cubicBezTo>
                    <a:cubicBezTo>
                      <a:pt x="921" y="2434"/>
                      <a:pt x="1370" y="2578"/>
                      <a:pt x="1826" y="2578"/>
                    </a:cubicBezTo>
                    <a:cubicBezTo>
                      <a:pt x="2025" y="2578"/>
                      <a:pt x="2226" y="2551"/>
                      <a:pt x="2420" y="2502"/>
                    </a:cubicBezTo>
                    <a:lnTo>
                      <a:pt x="2420" y="2502"/>
                    </a:lnTo>
                    <a:cubicBezTo>
                      <a:pt x="2352" y="2981"/>
                      <a:pt x="2123" y="3483"/>
                      <a:pt x="2375" y="3940"/>
                    </a:cubicBezTo>
                    <a:cubicBezTo>
                      <a:pt x="2534" y="4282"/>
                      <a:pt x="2877" y="4465"/>
                      <a:pt x="3219" y="4579"/>
                    </a:cubicBezTo>
                    <a:cubicBezTo>
                      <a:pt x="3514" y="4681"/>
                      <a:pt x="3903" y="4769"/>
                      <a:pt x="4279" y="4769"/>
                    </a:cubicBezTo>
                    <a:cubicBezTo>
                      <a:pt x="4748" y="4769"/>
                      <a:pt x="5195" y="4632"/>
                      <a:pt x="5410" y="4214"/>
                    </a:cubicBezTo>
                    <a:cubicBezTo>
                      <a:pt x="5509" y="4017"/>
                      <a:pt x="5356" y="3890"/>
                      <a:pt x="5193" y="3890"/>
                    </a:cubicBezTo>
                    <a:cubicBezTo>
                      <a:pt x="5091" y="3890"/>
                      <a:pt x="4984" y="3940"/>
                      <a:pt x="4931" y="4054"/>
                    </a:cubicBezTo>
                    <a:cubicBezTo>
                      <a:pt x="4818" y="4266"/>
                      <a:pt x="4548" y="4321"/>
                      <a:pt x="4288" y="4321"/>
                    </a:cubicBezTo>
                    <a:cubicBezTo>
                      <a:pt x="4128" y="4321"/>
                      <a:pt x="3971" y="4300"/>
                      <a:pt x="3858" y="4282"/>
                    </a:cubicBezTo>
                    <a:cubicBezTo>
                      <a:pt x="3447" y="4214"/>
                      <a:pt x="3265" y="4145"/>
                      <a:pt x="2991" y="3780"/>
                    </a:cubicBezTo>
                    <a:cubicBezTo>
                      <a:pt x="2671" y="3324"/>
                      <a:pt x="2808" y="3255"/>
                      <a:pt x="2899" y="2753"/>
                    </a:cubicBezTo>
                    <a:cubicBezTo>
                      <a:pt x="2922" y="2548"/>
                      <a:pt x="2945" y="2388"/>
                      <a:pt x="2945" y="2182"/>
                    </a:cubicBezTo>
                    <a:cubicBezTo>
                      <a:pt x="2929" y="2053"/>
                      <a:pt x="2821" y="1992"/>
                      <a:pt x="2711" y="1992"/>
                    </a:cubicBezTo>
                    <a:cubicBezTo>
                      <a:pt x="2666" y="1992"/>
                      <a:pt x="2620" y="2003"/>
                      <a:pt x="2580" y="2023"/>
                    </a:cubicBezTo>
                    <a:cubicBezTo>
                      <a:pt x="2358" y="2114"/>
                      <a:pt x="2136" y="2155"/>
                      <a:pt x="1923" y="2155"/>
                    </a:cubicBezTo>
                    <a:cubicBezTo>
                      <a:pt x="913" y="2155"/>
                      <a:pt x="135" y="1211"/>
                      <a:pt x="777" y="174"/>
                    </a:cubicBezTo>
                    <a:cubicBezTo>
                      <a:pt x="826" y="75"/>
                      <a:pt x="733" y="0"/>
                      <a:pt x="643" y="0"/>
                    </a:cubicBezTo>
                    <a:close/>
                  </a:path>
                </a:pathLst>
              </a:custGeom>
              <a:solidFill>
                <a:srgbClr val="5031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72" name="Google Shape;2372;p24"/>
              <p:cNvSpPr/>
              <p:nvPr/>
            </p:nvSpPr>
            <p:spPr>
              <a:xfrm flipH="1">
                <a:off x="861682" y="2893913"/>
                <a:ext cx="179306" cy="157877"/>
              </a:xfrm>
              <a:custGeom>
                <a:avLst/>
                <a:gdLst/>
                <a:ahLst/>
                <a:cxnLst/>
                <a:rect l="l" t="t" r="r" b="b"/>
                <a:pathLst>
                  <a:path w="4508" h="3969" extrusionOk="0">
                    <a:moveTo>
                      <a:pt x="229" y="0"/>
                    </a:moveTo>
                    <a:cubicBezTo>
                      <a:pt x="115" y="0"/>
                      <a:pt x="1" y="114"/>
                      <a:pt x="138" y="183"/>
                    </a:cubicBezTo>
                    <a:cubicBezTo>
                      <a:pt x="823" y="480"/>
                      <a:pt x="1462" y="1119"/>
                      <a:pt x="1302" y="1940"/>
                    </a:cubicBezTo>
                    <a:cubicBezTo>
                      <a:pt x="1266" y="2100"/>
                      <a:pt x="1397" y="2191"/>
                      <a:pt x="1543" y="2191"/>
                    </a:cubicBezTo>
                    <a:cubicBezTo>
                      <a:pt x="1584" y="2191"/>
                      <a:pt x="1627" y="2184"/>
                      <a:pt x="1667" y="2169"/>
                    </a:cubicBezTo>
                    <a:cubicBezTo>
                      <a:pt x="1859" y="2092"/>
                      <a:pt x="2067" y="2051"/>
                      <a:pt x="2273" y="2051"/>
                    </a:cubicBezTo>
                    <a:cubicBezTo>
                      <a:pt x="2678" y="2051"/>
                      <a:pt x="3076" y="2209"/>
                      <a:pt x="3333" y="2557"/>
                    </a:cubicBezTo>
                    <a:cubicBezTo>
                      <a:pt x="3607" y="2922"/>
                      <a:pt x="3630" y="3333"/>
                      <a:pt x="3653" y="3789"/>
                    </a:cubicBezTo>
                    <a:cubicBezTo>
                      <a:pt x="3653" y="3903"/>
                      <a:pt x="3758" y="3968"/>
                      <a:pt x="3864" y="3968"/>
                    </a:cubicBezTo>
                    <a:cubicBezTo>
                      <a:pt x="3949" y="3968"/>
                      <a:pt x="4033" y="3926"/>
                      <a:pt x="4064" y="3835"/>
                    </a:cubicBezTo>
                    <a:cubicBezTo>
                      <a:pt x="4507" y="2545"/>
                      <a:pt x="3331" y="1665"/>
                      <a:pt x="2202" y="1665"/>
                    </a:cubicBezTo>
                    <a:cubicBezTo>
                      <a:pt x="2052" y="1665"/>
                      <a:pt x="1903" y="1680"/>
                      <a:pt x="1759" y="1712"/>
                    </a:cubicBezTo>
                    <a:cubicBezTo>
                      <a:pt x="1622" y="868"/>
                      <a:pt x="1142" y="137"/>
                      <a:pt x="229" y="0"/>
                    </a:cubicBezTo>
                    <a:close/>
                  </a:path>
                </a:pathLst>
              </a:custGeom>
              <a:solidFill>
                <a:srgbClr val="5031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73" name="Google Shape;2373;p24"/>
              <p:cNvSpPr/>
              <p:nvPr/>
            </p:nvSpPr>
            <p:spPr>
              <a:xfrm flipH="1">
                <a:off x="668097" y="3006483"/>
                <a:ext cx="1091903" cy="624944"/>
              </a:xfrm>
              <a:custGeom>
                <a:avLst/>
                <a:gdLst/>
                <a:ahLst/>
                <a:cxnLst/>
                <a:rect l="l" t="t" r="r" b="b"/>
                <a:pathLst>
                  <a:path w="27452" h="15711" extrusionOk="0">
                    <a:moveTo>
                      <a:pt x="7122" y="1"/>
                    </a:moveTo>
                    <a:cubicBezTo>
                      <a:pt x="7122" y="1"/>
                      <a:pt x="5792" y="1370"/>
                      <a:pt x="2800" y="1370"/>
                    </a:cubicBezTo>
                    <a:cubicBezTo>
                      <a:pt x="2583" y="1370"/>
                      <a:pt x="2357" y="1363"/>
                      <a:pt x="2123" y="1347"/>
                    </a:cubicBezTo>
                    <a:lnTo>
                      <a:pt x="2123" y="1347"/>
                    </a:lnTo>
                    <a:cubicBezTo>
                      <a:pt x="2123" y="1347"/>
                      <a:pt x="0" y="10021"/>
                      <a:pt x="3424" y="12189"/>
                    </a:cubicBezTo>
                    <a:cubicBezTo>
                      <a:pt x="6871" y="14358"/>
                      <a:pt x="10660" y="13856"/>
                      <a:pt x="10842" y="14586"/>
                    </a:cubicBezTo>
                    <a:cubicBezTo>
                      <a:pt x="10842" y="14586"/>
                      <a:pt x="10842" y="15659"/>
                      <a:pt x="12372" y="15704"/>
                    </a:cubicBezTo>
                    <a:cubicBezTo>
                      <a:pt x="12497" y="15708"/>
                      <a:pt x="12618" y="15710"/>
                      <a:pt x="12735" y="15710"/>
                    </a:cubicBezTo>
                    <a:cubicBezTo>
                      <a:pt x="14047" y="15710"/>
                      <a:pt x="14840" y="15471"/>
                      <a:pt x="15133" y="14906"/>
                    </a:cubicBezTo>
                    <a:cubicBezTo>
                      <a:pt x="15430" y="14266"/>
                      <a:pt x="15567" y="13719"/>
                      <a:pt x="16937" y="13445"/>
                    </a:cubicBezTo>
                    <a:cubicBezTo>
                      <a:pt x="18283" y="13171"/>
                      <a:pt x="20863" y="12555"/>
                      <a:pt x="20863" y="12555"/>
                    </a:cubicBezTo>
                    <a:cubicBezTo>
                      <a:pt x="20863" y="12555"/>
                      <a:pt x="21622" y="13022"/>
                      <a:pt x="22650" y="13022"/>
                    </a:cubicBezTo>
                    <a:cubicBezTo>
                      <a:pt x="23549" y="13022"/>
                      <a:pt x="24653" y="12664"/>
                      <a:pt x="25633" y="11322"/>
                    </a:cubicBezTo>
                    <a:cubicBezTo>
                      <a:pt x="27452" y="8839"/>
                      <a:pt x="25736" y="6908"/>
                      <a:pt x="23786" y="6908"/>
                    </a:cubicBezTo>
                    <a:cubicBezTo>
                      <a:pt x="23459" y="6908"/>
                      <a:pt x="23127" y="6962"/>
                      <a:pt x="22803" y="7077"/>
                    </a:cubicBezTo>
                    <a:cubicBezTo>
                      <a:pt x="20543" y="7898"/>
                      <a:pt x="20041" y="9838"/>
                      <a:pt x="20041" y="9838"/>
                    </a:cubicBezTo>
                    <a:cubicBezTo>
                      <a:pt x="20041" y="9838"/>
                      <a:pt x="19979" y="9857"/>
                      <a:pt x="19893" y="9857"/>
                    </a:cubicBezTo>
                    <a:cubicBezTo>
                      <a:pt x="19646" y="9857"/>
                      <a:pt x="19205" y="9706"/>
                      <a:pt x="19493" y="8537"/>
                    </a:cubicBezTo>
                    <a:cubicBezTo>
                      <a:pt x="19904" y="6962"/>
                      <a:pt x="20132" y="2032"/>
                      <a:pt x="17553" y="1713"/>
                    </a:cubicBezTo>
                    <a:cubicBezTo>
                      <a:pt x="14997" y="1393"/>
                      <a:pt x="14723" y="731"/>
                      <a:pt x="14997" y="1"/>
                    </a:cubicBezTo>
                    <a:lnTo>
                      <a:pt x="14997" y="1"/>
                    </a:lnTo>
                    <a:cubicBezTo>
                      <a:pt x="14996" y="1"/>
                      <a:pt x="14205" y="1770"/>
                      <a:pt x="11351" y="1770"/>
                    </a:cubicBezTo>
                    <a:cubicBezTo>
                      <a:pt x="11216" y="1770"/>
                      <a:pt x="11077" y="1766"/>
                      <a:pt x="10934" y="1758"/>
                    </a:cubicBezTo>
                    <a:cubicBezTo>
                      <a:pt x="7715" y="1576"/>
                      <a:pt x="7122" y="1"/>
                      <a:pt x="7122" y="1"/>
                    </a:cubicBezTo>
                    <a:close/>
                  </a:path>
                </a:pathLst>
              </a:custGeom>
              <a:solidFill>
                <a:srgbClr val="B78B8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74" name="Google Shape;2374;p24"/>
              <p:cNvSpPr/>
              <p:nvPr/>
            </p:nvSpPr>
            <p:spPr>
              <a:xfrm flipH="1">
                <a:off x="1572938" y="3060063"/>
                <a:ext cx="187062" cy="457640"/>
              </a:xfrm>
              <a:custGeom>
                <a:avLst/>
                <a:gdLst/>
                <a:ahLst/>
                <a:cxnLst/>
                <a:rect l="l" t="t" r="r" b="b"/>
                <a:pathLst>
                  <a:path w="4703" h="11505" extrusionOk="0">
                    <a:moveTo>
                      <a:pt x="2123" y="0"/>
                    </a:moveTo>
                    <a:lnTo>
                      <a:pt x="2123" y="0"/>
                    </a:lnTo>
                    <a:cubicBezTo>
                      <a:pt x="2123" y="1"/>
                      <a:pt x="0" y="8674"/>
                      <a:pt x="3424" y="10842"/>
                    </a:cubicBezTo>
                    <a:cubicBezTo>
                      <a:pt x="3858" y="11116"/>
                      <a:pt x="4269" y="11322"/>
                      <a:pt x="4702" y="11504"/>
                    </a:cubicBezTo>
                    <a:cubicBezTo>
                      <a:pt x="3333" y="10888"/>
                      <a:pt x="2511" y="9450"/>
                      <a:pt x="2123" y="7692"/>
                    </a:cubicBezTo>
                    <a:cubicBezTo>
                      <a:pt x="1804" y="6209"/>
                      <a:pt x="1804" y="183"/>
                      <a:pt x="3515" y="0"/>
                    </a:cubicBezTo>
                    <a:lnTo>
                      <a:pt x="3515" y="0"/>
                    </a:lnTo>
                    <a:cubicBezTo>
                      <a:pt x="3278" y="14"/>
                      <a:pt x="3018" y="27"/>
                      <a:pt x="2744" y="27"/>
                    </a:cubicBezTo>
                    <a:cubicBezTo>
                      <a:pt x="2543" y="27"/>
                      <a:pt x="2335" y="20"/>
                      <a:pt x="2123" y="0"/>
                    </a:cubicBez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75" name="Google Shape;2375;p24"/>
              <p:cNvSpPr/>
              <p:nvPr/>
            </p:nvSpPr>
            <p:spPr>
              <a:xfrm flipH="1">
                <a:off x="997354" y="3006483"/>
                <a:ext cx="624666" cy="119929"/>
              </a:xfrm>
              <a:custGeom>
                <a:avLst/>
                <a:gdLst/>
                <a:ahLst/>
                <a:cxnLst/>
                <a:rect l="l" t="t" r="r" b="b"/>
                <a:pathLst>
                  <a:path w="15705" h="3015" extrusionOk="0">
                    <a:moveTo>
                      <a:pt x="3653" y="1"/>
                    </a:moveTo>
                    <a:cubicBezTo>
                      <a:pt x="3653" y="1"/>
                      <a:pt x="2534" y="1165"/>
                      <a:pt x="1" y="1347"/>
                    </a:cubicBezTo>
                    <a:cubicBezTo>
                      <a:pt x="317" y="1552"/>
                      <a:pt x="800" y="1772"/>
                      <a:pt x="1475" y="1772"/>
                    </a:cubicBezTo>
                    <a:cubicBezTo>
                      <a:pt x="1628" y="1772"/>
                      <a:pt x="1791" y="1761"/>
                      <a:pt x="1964" y="1735"/>
                    </a:cubicBezTo>
                    <a:cubicBezTo>
                      <a:pt x="3562" y="1530"/>
                      <a:pt x="3972" y="1256"/>
                      <a:pt x="3972" y="1256"/>
                    </a:cubicBezTo>
                    <a:cubicBezTo>
                      <a:pt x="3972" y="1256"/>
                      <a:pt x="4716" y="2923"/>
                      <a:pt x="7522" y="2923"/>
                    </a:cubicBezTo>
                    <a:cubicBezTo>
                      <a:pt x="7541" y="2923"/>
                      <a:pt x="7560" y="2922"/>
                      <a:pt x="7579" y="2922"/>
                    </a:cubicBezTo>
                    <a:cubicBezTo>
                      <a:pt x="10432" y="2922"/>
                      <a:pt x="11550" y="1735"/>
                      <a:pt x="11550" y="1735"/>
                    </a:cubicBezTo>
                    <a:cubicBezTo>
                      <a:pt x="11550" y="1735"/>
                      <a:pt x="13844" y="3015"/>
                      <a:pt x="15614" y="3015"/>
                    </a:cubicBezTo>
                    <a:cubicBezTo>
                      <a:pt x="15644" y="3015"/>
                      <a:pt x="15674" y="3014"/>
                      <a:pt x="15705" y="3014"/>
                    </a:cubicBezTo>
                    <a:cubicBezTo>
                      <a:pt x="15362" y="2306"/>
                      <a:pt x="14860" y="1804"/>
                      <a:pt x="14084" y="1713"/>
                    </a:cubicBezTo>
                    <a:cubicBezTo>
                      <a:pt x="11528" y="1393"/>
                      <a:pt x="11254" y="731"/>
                      <a:pt x="11528" y="1"/>
                    </a:cubicBezTo>
                    <a:lnTo>
                      <a:pt x="11528" y="1"/>
                    </a:lnTo>
                    <a:cubicBezTo>
                      <a:pt x="11527" y="1"/>
                      <a:pt x="10736" y="1770"/>
                      <a:pt x="7882" y="1770"/>
                    </a:cubicBezTo>
                    <a:cubicBezTo>
                      <a:pt x="7747" y="1770"/>
                      <a:pt x="7608" y="1766"/>
                      <a:pt x="7465" y="1758"/>
                    </a:cubicBezTo>
                    <a:cubicBezTo>
                      <a:pt x="4246" y="1576"/>
                      <a:pt x="3653" y="1"/>
                      <a:pt x="365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76" name="Google Shape;2376;p24"/>
              <p:cNvSpPr/>
              <p:nvPr/>
            </p:nvSpPr>
            <p:spPr>
              <a:xfrm flipH="1">
                <a:off x="987371" y="3357877"/>
                <a:ext cx="86272" cy="19093"/>
              </a:xfrm>
              <a:custGeom>
                <a:avLst/>
                <a:gdLst/>
                <a:ahLst/>
                <a:cxnLst/>
                <a:rect l="l" t="t" r="r" b="b"/>
                <a:pathLst>
                  <a:path w="2169" h="480" extrusionOk="0">
                    <a:moveTo>
                      <a:pt x="0" y="0"/>
                    </a:moveTo>
                    <a:lnTo>
                      <a:pt x="0" y="479"/>
                    </a:lnTo>
                    <a:lnTo>
                      <a:pt x="2146" y="479"/>
                    </a:lnTo>
                    <a:lnTo>
                      <a:pt x="2169" y="0"/>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77" name="Google Shape;2377;p24"/>
              <p:cNvSpPr/>
              <p:nvPr/>
            </p:nvSpPr>
            <p:spPr>
              <a:xfrm flipH="1">
                <a:off x="692320" y="3305212"/>
                <a:ext cx="175249" cy="219214"/>
              </a:xfrm>
              <a:custGeom>
                <a:avLst/>
                <a:gdLst/>
                <a:ahLst/>
                <a:cxnLst/>
                <a:rect l="l" t="t" r="r" b="b"/>
                <a:pathLst>
                  <a:path w="4406" h="5511" extrusionOk="0">
                    <a:moveTo>
                      <a:pt x="3105" y="0"/>
                    </a:moveTo>
                    <a:lnTo>
                      <a:pt x="3105" y="0"/>
                    </a:lnTo>
                    <a:cubicBezTo>
                      <a:pt x="3356" y="388"/>
                      <a:pt x="3653" y="1347"/>
                      <a:pt x="3493" y="1986"/>
                    </a:cubicBezTo>
                    <a:cubicBezTo>
                      <a:pt x="3150" y="3470"/>
                      <a:pt x="2146" y="5113"/>
                      <a:pt x="1" y="5501"/>
                    </a:cubicBezTo>
                    <a:cubicBezTo>
                      <a:pt x="81" y="5507"/>
                      <a:pt x="163" y="5510"/>
                      <a:pt x="247" y="5510"/>
                    </a:cubicBezTo>
                    <a:cubicBezTo>
                      <a:pt x="1143" y="5510"/>
                      <a:pt x="2236" y="5148"/>
                      <a:pt x="3196" y="3812"/>
                    </a:cubicBezTo>
                    <a:cubicBezTo>
                      <a:pt x="4406" y="2169"/>
                      <a:pt x="4063" y="776"/>
                      <a:pt x="3105" y="0"/>
                    </a:cubicBezTo>
                    <a:close/>
                  </a:path>
                </a:pathLst>
              </a:custGeom>
              <a:solidFill>
                <a:srgbClr val="B78B8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78" name="Google Shape;2378;p24"/>
              <p:cNvSpPr/>
              <p:nvPr/>
            </p:nvSpPr>
            <p:spPr>
              <a:xfrm flipH="1">
                <a:off x="930174" y="3503463"/>
                <a:ext cx="262396" cy="120446"/>
              </a:xfrm>
              <a:custGeom>
                <a:avLst/>
                <a:gdLst/>
                <a:ahLst/>
                <a:cxnLst/>
                <a:rect l="l" t="t" r="r" b="b"/>
                <a:pathLst>
                  <a:path w="6597" h="3028" extrusionOk="0">
                    <a:moveTo>
                      <a:pt x="6174" y="1"/>
                    </a:moveTo>
                    <a:cubicBezTo>
                      <a:pt x="5869" y="1"/>
                      <a:pt x="5366" y="55"/>
                      <a:pt x="4565" y="266"/>
                    </a:cubicBezTo>
                    <a:cubicBezTo>
                      <a:pt x="3150" y="631"/>
                      <a:pt x="1392" y="791"/>
                      <a:pt x="1119" y="1316"/>
                    </a:cubicBezTo>
                    <a:cubicBezTo>
                      <a:pt x="982" y="1567"/>
                      <a:pt x="959" y="2412"/>
                      <a:pt x="0" y="3028"/>
                    </a:cubicBezTo>
                    <a:cubicBezTo>
                      <a:pt x="434" y="2914"/>
                      <a:pt x="708" y="2708"/>
                      <a:pt x="867" y="2412"/>
                    </a:cubicBezTo>
                    <a:cubicBezTo>
                      <a:pt x="1164" y="1772"/>
                      <a:pt x="1301" y="1225"/>
                      <a:pt x="2671" y="951"/>
                    </a:cubicBezTo>
                    <a:cubicBezTo>
                      <a:pt x="4017" y="677"/>
                      <a:pt x="6597" y="61"/>
                      <a:pt x="6597" y="61"/>
                    </a:cubicBezTo>
                    <a:cubicBezTo>
                      <a:pt x="6597" y="61"/>
                      <a:pt x="6495" y="1"/>
                      <a:pt x="6174"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79" name="Google Shape;2379;p24"/>
              <p:cNvSpPr/>
              <p:nvPr/>
            </p:nvSpPr>
            <p:spPr>
              <a:xfrm flipH="1">
                <a:off x="1293320" y="3539462"/>
                <a:ext cx="225206" cy="39062"/>
              </a:xfrm>
              <a:custGeom>
                <a:avLst/>
                <a:gdLst/>
                <a:ahLst/>
                <a:cxnLst/>
                <a:rect l="l" t="t" r="r" b="b"/>
                <a:pathLst>
                  <a:path w="5662" h="982" extrusionOk="0">
                    <a:moveTo>
                      <a:pt x="1" y="0"/>
                    </a:moveTo>
                    <a:lnTo>
                      <a:pt x="1" y="0"/>
                    </a:lnTo>
                    <a:cubicBezTo>
                      <a:pt x="2101" y="662"/>
                      <a:pt x="3950" y="662"/>
                      <a:pt x="4543" y="982"/>
                    </a:cubicBezTo>
                    <a:cubicBezTo>
                      <a:pt x="4703" y="913"/>
                      <a:pt x="4885" y="867"/>
                      <a:pt x="5045" y="845"/>
                    </a:cubicBezTo>
                    <a:cubicBezTo>
                      <a:pt x="5205" y="731"/>
                      <a:pt x="5410" y="662"/>
                      <a:pt x="5570" y="548"/>
                    </a:cubicBezTo>
                    <a:cubicBezTo>
                      <a:pt x="5593" y="525"/>
                      <a:pt x="5639" y="479"/>
                      <a:pt x="5662" y="434"/>
                    </a:cubicBezTo>
                    <a:lnTo>
                      <a:pt x="5662" y="434"/>
                    </a:lnTo>
                    <a:cubicBezTo>
                      <a:pt x="5456" y="444"/>
                      <a:pt x="5239" y="449"/>
                      <a:pt x="5014" y="449"/>
                    </a:cubicBezTo>
                    <a:cubicBezTo>
                      <a:pt x="3272" y="449"/>
                      <a:pt x="1072" y="162"/>
                      <a:pt x="1"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80" name="Google Shape;2380;p24"/>
              <p:cNvSpPr/>
              <p:nvPr/>
            </p:nvSpPr>
            <p:spPr>
              <a:xfrm flipH="1">
                <a:off x="760415" y="3357957"/>
                <a:ext cx="143508" cy="107001"/>
              </a:xfrm>
              <a:custGeom>
                <a:avLst/>
                <a:gdLst/>
                <a:ahLst/>
                <a:cxnLst/>
                <a:rect l="l" t="t" r="r" b="b"/>
                <a:pathLst>
                  <a:path w="3608" h="2690" extrusionOk="0">
                    <a:moveTo>
                      <a:pt x="2123" y="1"/>
                    </a:moveTo>
                    <a:cubicBezTo>
                      <a:pt x="1145" y="1"/>
                      <a:pt x="1" y="686"/>
                      <a:pt x="504" y="1641"/>
                    </a:cubicBezTo>
                    <a:cubicBezTo>
                      <a:pt x="542" y="1693"/>
                      <a:pt x="617" y="1722"/>
                      <a:pt x="687" y="1722"/>
                    </a:cubicBezTo>
                    <a:cubicBezTo>
                      <a:pt x="741" y="1722"/>
                      <a:pt x="793" y="1704"/>
                      <a:pt x="823" y="1664"/>
                    </a:cubicBezTo>
                    <a:cubicBezTo>
                      <a:pt x="942" y="1546"/>
                      <a:pt x="1060" y="1427"/>
                      <a:pt x="1238" y="1427"/>
                    </a:cubicBezTo>
                    <a:cubicBezTo>
                      <a:pt x="1266" y="1427"/>
                      <a:pt x="1295" y="1430"/>
                      <a:pt x="1325" y="1436"/>
                    </a:cubicBezTo>
                    <a:cubicBezTo>
                      <a:pt x="1358" y="1427"/>
                      <a:pt x="1387" y="1422"/>
                      <a:pt x="1412" y="1422"/>
                    </a:cubicBezTo>
                    <a:cubicBezTo>
                      <a:pt x="1510" y="1422"/>
                      <a:pt x="1554" y="1491"/>
                      <a:pt x="1554" y="1619"/>
                    </a:cubicBezTo>
                    <a:cubicBezTo>
                      <a:pt x="1622" y="1733"/>
                      <a:pt x="1622" y="1847"/>
                      <a:pt x="1577" y="1984"/>
                    </a:cubicBezTo>
                    <a:cubicBezTo>
                      <a:pt x="1440" y="2395"/>
                      <a:pt x="1097" y="2281"/>
                      <a:pt x="778" y="2326"/>
                    </a:cubicBezTo>
                    <a:cubicBezTo>
                      <a:pt x="732" y="2326"/>
                      <a:pt x="641" y="2372"/>
                      <a:pt x="664" y="2440"/>
                    </a:cubicBezTo>
                    <a:cubicBezTo>
                      <a:pt x="737" y="2630"/>
                      <a:pt x="912" y="2689"/>
                      <a:pt x="1095" y="2689"/>
                    </a:cubicBezTo>
                    <a:cubicBezTo>
                      <a:pt x="1198" y="2689"/>
                      <a:pt x="1303" y="2670"/>
                      <a:pt x="1394" y="2646"/>
                    </a:cubicBezTo>
                    <a:cubicBezTo>
                      <a:pt x="1736" y="2532"/>
                      <a:pt x="1942" y="2235"/>
                      <a:pt x="1965" y="1893"/>
                    </a:cubicBezTo>
                    <a:cubicBezTo>
                      <a:pt x="2010" y="1573"/>
                      <a:pt x="1850" y="1162"/>
                      <a:pt x="1531" y="1071"/>
                    </a:cubicBezTo>
                    <a:cubicBezTo>
                      <a:pt x="1465" y="1041"/>
                      <a:pt x="1396" y="1029"/>
                      <a:pt x="1327" y="1029"/>
                    </a:cubicBezTo>
                    <a:cubicBezTo>
                      <a:pt x="1183" y="1029"/>
                      <a:pt x="1038" y="1085"/>
                      <a:pt x="915" y="1162"/>
                    </a:cubicBezTo>
                    <a:cubicBezTo>
                      <a:pt x="1029" y="728"/>
                      <a:pt x="1440" y="477"/>
                      <a:pt x="1942" y="409"/>
                    </a:cubicBezTo>
                    <a:cubicBezTo>
                      <a:pt x="1982" y="405"/>
                      <a:pt x="2021" y="403"/>
                      <a:pt x="2060" y="403"/>
                    </a:cubicBezTo>
                    <a:cubicBezTo>
                      <a:pt x="2665" y="403"/>
                      <a:pt x="2961" y="903"/>
                      <a:pt x="2832" y="1505"/>
                    </a:cubicBezTo>
                    <a:cubicBezTo>
                      <a:pt x="2792" y="1637"/>
                      <a:pt x="2899" y="1708"/>
                      <a:pt x="3009" y="1708"/>
                    </a:cubicBezTo>
                    <a:cubicBezTo>
                      <a:pt x="3088" y="1708"/>
                      <a:pt x="3169" y="1672"/>
                      <a:pt x="3197" y="1596"/>
                    </a:cubicBezTo>
                    <a:cubicBezTo>
                      <a:pt x="3607" y="457"/>
                      <a:pt x="2921" y="1"/>
                      <a:pt x="2123" y="1"/>
                    </a:cubicBezTo>
                    <a:close/>
                  </a:path>
                </a:pathLst>
              </a:custGeom>
              <a:solidFill>
                <a:srgbClr val="9356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81" name="Google Shape;2381;p24"/>
              <p:cNvSpPr/>
              <p:nvPr/>
            </p:nvSpPr>
            <p:spPr>
              <a:xfrm flipH="1">
                <a:off x="1073603" y="3355133"/>
                <a:ext cx="177078" cy="177089"/>
              </a:xfrm>
              <a:custGeom>
                <a:avLst/>
                <a:gdLst/>
                <a:ahLst/>
                <a:cxnLst/>
                <a:rect l="l" t="t" r="r" b="b"/>
                <a:pathLst>
                  <a:path w="4452" h="4452" extrusionOk="0">
                    <a:moveTo>
                      <a:pt x="2214" y="1"/>
                    </a:moveTo>
                    <a:cubicBezTo>
                      <a:pt x="982" y="1"/>
                      <a:pt x="0" y="982"/>
                      <a:pt x="0" y="2215"/>
                    </a:cubicBezTo>
                    <a:cubicBezTo>
                      <a:pt x="0" y="3447"/>
                      <a:pt x="982" y="4452"/>
                      <a:pt x="2214" y="4452"/>
                    </a:cubicBezTo>
                    <a:cubicBezTo>
                      <a:pt x="3447" y="4452"/>
                      <a:pt x="4451" y="3447"/>
                      <a:pt x="4451" y="2215"/>
                    </a:cubicBezTo>
                    <a:cubicBezTo>
                      <a:pt x="4451" y="982"/>
                      <a:pt x="3447" y="1"/>
                      <a:pt x="2214" y="1"/>
                    </a:cubicBez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82" name="Google Shape;2382;p24"/>
              <p:cNvSpPr/>
              <p:nvPr/>
            </p:nvSpPr>
            <p:spPr>
              <a:xfrm flipH="1">
                <a:off x="1579302" y="3349683"/>
                <a:ext cx="116262" cy="151672"/>
              </a:xfrm>
              <a:custGeom>
                <a:avLst/>
                <a:gdLst/>
                <a:ahLst/>
                <a:cxnLst/>
                <a:rect l="l" t="t" r="r" b="b"/>
                <a:pathLst>
                  <a:path w="2923" h="3813" extrusionOk="0">
                    <a:moveTo>
                      <a:pt x="708" y="1"/>
                    </a:moveTo>
                    <a:cubicBezTo>
                      <a:pt x="457" y="1"/>
                      <a:pt x="206" y="23"/>
                      <a:pt x="1" y="115"/>
                    </a:cubicBezTo>
                    <a:cubicBezTo>
                      <a:pt x="206" y="1576"/>
                      <a:pt x="754" y="2877"/>
                      <a:pt x="1804" y="3561"/>
                    </a:cubicBezTo>
                    <a:cubicBezTo>
                      <a:pt x="1964" y="3653"/>
                      <a:pt x="2101" y="3744"/>
                      <a:pt x="2261" y="3812"/>
                    </a:cubicBezTo>
                    <a:cubicBezTo>
                      <a:pt x="2671" y="3424"/>
                      <a:pt x="2923" y="2854"/>
                      <a:pt x="2923" y="2215"/>
                    </a:cubicBezTo>
                    <a:cubicBezTo>
                      <a:pt x="2923" y="982"/>
                      <a:pt x="1941" y="1"/>
                      <a:pt x="708" y="1"/>
                    </a:cubicBez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83" name="Google Shape;2383;p24"/>
              <p:cNvSpPr/>
              <p:nvPr/>
            </p:nvSpPr>
            <p:spPr>
              <a:xfrm flipH="1">
                <a:off x="1387706" y="3407560"/>
                <a:ext cx="77879" cy="49165"/>
              </a:xfrm>
              <a:custGeom>
                <a:avLst/>
                <a:gdLst/>
                <a:ahLst/>
                <a:cxnLst/>
                <a:rect l="l" t="t" r="r" b="b"/>
                <a:pathLst>
                  <a:path w="1958" h="1236" extrusionOk="0">
                    <a:moveTo>
                      <a:pt x="1799" y="0"/>
                    </a:moveTo>
                    <a:cubicBezTo>
                      <a:pt x="1763" y="0"/>
                      <a:pt x="1727" y="16"/>
                      <a:pt x="1706" y="52"/>
                    </a:cubicBezTo>
                    <a:cubicBezTo>
                      <a:pt x="1546" y="326"/>
                      <a:pt x="1363" y="577"/>
                      <a:pt x="1112" y="760"/>
                    </a:cubicBezTo>
                    <a:cubicBezTo>
                      <a:pt x="1008" y="834"/>
                      <a:pt x="914" y="865"/>
                      <a:pt x="827" y="865"/>
                    </a:cubicBezTo>
                    <a:cubicBezTo>
                      <a:pt x="644" y="865"/>
                      <a:pt x="490" y="731"/>
                      <a:pt x="336" y="577"/>
                    </a:cubicBezTo>
                    <a:cubicBezTo>
                      <a:pt x="306" y="547"/>
                      <a:pt x="267" y="535"/>
                      <a:pt x="227" y="535"/>
                    </a:cubicBezTo>
                    <a:cubicBezTo>
                      <a:pt x="116" y="535"/>
                      <a:pt x="1" y="636"/>
                      <a:pt x="85" y="737"/>
                    </a:cubicBezTo>
                    <a:cubicBezTo>
                      <a:pt x="271" y="979"/>
                      <a:pt x="518" y="1236"/>
                      <a:pt x="826" y="1236"/>
                    </a:cubicBezTo>
                    <a:cubicBezTo>
                      <a:pt x="895" y="1236"/>
                      <a:pt x="968" y="1223"/>
                      <a:pt x="1044" y="1193"/>
                    </a:cubicBezTo>
                    <a:cubicBezTo>
                      <a:pt x="1203" y="1148"/>
                      <a:pt x="1318" y="1034"/>
                      <a:pt x="1409" y="897"/>
                    </a:cubicBezTo>
                    <a:cubicBezTo>
                      <a:pt x="1591" y="668"/>
                      <a:pt x="1774" y="417"/>
                      <a:pt x="1911" y="166"/>
                    </a:cubicBezTo>
                    <a:cubicBezTo>
                      <a:pt x="1958" y="73"/>
                      <a:pt x="1877" y="0"/>
                      <a:pt x="1799" y="0"/>
                    </a:cubicBezTo>
                    <a:close/>
                  </a:path>
                </a:pathLst>
              </a:custGeom>
              <a:solidFill>
                <a:srgbClr val="9356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84" name="Google Shape;2384;p24"/>
              <p:cNvSpPr/>
              <p:nvPr/>
            </p:nvSpPr>
            <p:spPr>
              <a:xfrm flipH="1">
                <a:off x="1410855" y="3463447"/>
                <a:ext cx="25933" cy="17025"/>
              </a:xfrm>
              <a:custGeom>
                <a:avLst/>
                <a:gdLst/>
                <a:ahLst/>
                <a:cxnLst/>
                <a:rect l="l" t="t" r="r" b="b"/>
                <a:pathLst>
                  <a:path w="652" h="428" extrusionOk="0">
                    <a:moveTo>
                      <a:pt x="532" y="0"/>
                    </a:moveTo>
                    <a:cubicBezTo>
                      <a:pt x="519" y="0"/>
                      <a:pt x="502" y="5"/>
                      <a:pt x="479" y="17"/>
                    </a:cubicBezTo>
                    <a:cubicBezTo>
                      <a:pt x="274" y="131"/>
                      <a:pt x="0" y="199"/>
                      <a:pt x="0" y="199"/>
                    </a:cubicBezTo>
                    <a:cubicBezTo>
                      <a:pt x="0" y="199"/>
                      <a:pt x="228" y="427"/>
                      <a:pt x="320" y="427"/>
                    </a:cubicBezTo>
                    <a:cubicBezTo>
                      <a:pt x="402" y="427"/>
                      <a:pt x="651" y="0"/>
                      <a:pt x="532"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85" name="Google Shape;2385;p24"/>
              <p:cNvSpPr/>
              <p:nvPr/>
            </p:nvSpPr>
            <p:spPr>
              <a:xfrm flipH="1">
                <a:off x="1154426" y="3196500"/>
                <a:ext cx="124018" cy="53700"/>
              </a:xfrm>
              <a:custGeom>
                <a:avLst/>
                <a:gdLst/>
                <a:ahLst/>
                <a:cxnLst/>
                <a:rect l="l" t="t" r="r" b="b"/>
                <a:pathLst>
                  <a:path w="3118" h="1350" extrusionOk="0">
                    <a:moveTo>
                      <a:pt x="1095" y="0"/>
                    </a:moveTo>
                    <a:cubicBezTo>
                      <a:pt x="695" y="0"/>
                      <a:pt x="304" y="109"/>
                      <a:pt x="82" y="428"/>
                    </a:cubicBezTo>
                    <a:cubicBezTo>
                      <a:pt x="0" y="551"/>
                      <a:pt x="120" y="637"/>
                      <a:pt x="228" y="637"/>
                    </a:cubicBezTo>
                    <a:cubicBezTo>
                      <a:pt x="241" y="637"/>
                      <a:pt x="253" y="636"/>
                      <a:pt x="265" y="633"/>
                    </a:cubicBezTo>
                    <a:cubicBezTo>
                      <a:pt x="548" y="593"/>
                      <a:pt x="815" y="544"/>
                      <a:pt x="1084" y="544"/>
                    </a:cubicBezTo>
                    <a:cubicBezTo>
                      <a:pt x="1272" y="544"/>
                      <a:pt x="1461" y="568"/>
                      <a:pt x="1657" y="633"/>
                    </a:cubicBezTo>
                    <a:cubicBezTo>
                      <a:pt x="2091" y="770"/>
                      <a:pt x="2182" y="1135"/>
                      <a:pt x="2524" y="1318"/>
                    </a:cubicBezTo>
                    <a:cubicBezTo>
                      <a:pt x="2567" y="1339"/>
                      <a:pt x="2611" y="1349"/>
                      <a:pt x="2654" y="1349"/>
                    </a:cubicBezTo>
                    <a:cubicBezTo>
                      <a:pt x="2749" y="1349"/>
                      <a:pt x="2835" y="1298"/>
                      <a:pt x="2867" y="1204"/>
                    </a:cubicBezTo>
                    <a:cubicBezTo>
                      <a:pt x="3118" y="679"/>
                      <a:pt x="2228" y="200"/>
                      <a:pt x="1840" y="108"/>
                    </a:cubicBezTo>
                    <a:cubicBezTo>
                      <a:pt x="1616" y="46"/>
                      <a:pt x="1353" y="0"/>
                      <a:pt x="1095" y="0"/>
                    </a:cubicBezTo>
                    <a:close/>
                  </a:path>
                </a:pathLst>
              </a:custGeom>
              <a:solidFill>
                <a:srgbClr val="5031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86" name="Google Shape;2386;p24"/>
              <p:cNvSpPr/>
              <p:nvPr/>
            </p:nvSpPr>
            <p:spPr>
              <a:xfrm flipH="1">
                <a:off x="1578387" y="3207161"/>
                <a:ext cx="84204" cy="32578"/>
              </a:xfrm>
              <a:custGeom>
                <a:avLst/>
                <a:gdLst/>
                <a:ahLst/>
                <a:cxnLst/>
                <a:rect l="l" t="t" r="r" b="b"/>
                <a:pathLst>
                  <a:path w="2117" h="819" extrusionOk="0">
                    <a:moveTo>
                      <a:pt x="1277" y="1"/>
                    </a:moveTo>
                    <a:cubicBezTo>
                      <a:pt x="821" y="1"/>
                      <a:pt x="355" y="246"/>
                      <a:pt x="85" y="616"/>
                    </a:cubicBezTo>
                    <a:cubicBezTo>
                      <a:pt x="1" y="717"/>
                      <a:pt x="128" y="819"/>
                      <a:pt x="237" y="819"/>
                    </a:cubicBezTo>
                    <a:cubicBezTo>
                      <a:pt x="276" y="819"/>
                      <a:pt x="312" y="806"/>
                      <a:pt x="336" y="776"/>
                    </a:cubicBezTo>
                    <a:cubicBezTo>
                      <a:pt x="573" y="539"/>
                      <a:pt x="849" y="417"/>
                      <a:pt x="1138" y="417"/>
                    </a:cubicBezTo>
                    <a:cubicBezTo>
                      <a:pt x="1294" y="417"/>
                      <a:pt x="1454" y="453"/>
                      <a:pt x="1614" y="525"/>
                    </a:cubicBezTo>
                    <a:cubicBezTo>
                      <a:pt x="1703" y="563"/>
                      <a:pt x="1819" y="615"/>
                      <a:pt x="1917" y="615"/>
                    </a:cubicBezTo>
                    <a:cubicBezTo>
                      <a:pt x="1996" y="615"/>
                      <a:pt x="2063" y="581"/>
                      <a:pt x="2094" y="479"/>
                    </a:cubicBezTo>
                    <a:cubicBezTo>
                      <a:pt x="2116" y="411"/>
                      <a:pt x="2094" y="342"/>
                      <a:pt x="2048" y="297"/>
                    </a:cubicBezTo>
                    <a:cubicBezTo>
                      <a:pt x="1824" y="90"/>
                      <a:pt x="1552" y="1"/>
                      <a:pt x="1277" y="1"/>
                    </a:cubicBezTo>
                    <a:close/>
                  </a:path>
                </a:pathLst>
              </a:custGeom>
              <a:solidFill>
                <a:srgbClr val="5031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87" name="Google Shape;2387;p24"/>
              <p:cNvSpPr/>
              <p:nvPr/>
            </p:nvSpPr>
            <p:spPr>
              <a:xfrm flipH="1">
                <a:off x="1579302" y="3288864"/>
                <a:ext cx="59941" cy="60860"/>
              </a:xfrm>
              <a:custGeom>
                <a:avLst/>
                <a:gdLst/>
                <a:ahLst/>
                <a:cxnLst/>
                <a:rect l="l" t="t" r="r" b="b"/>
                <a:pathLst>
                  <a:path w="1507" h="1530" extrusionOk="0">
                    <a:moveTo>
                      <a:pt x="753" y="0"/>
                    </a:moveTo>
                    <a:cubicBezTo>
                      <a:pt x="342" y="0"/>
                      <a:pt x="0" y="343"/>
                      <a:pt x="0" y="754"/>
                    </a:cubicBezTo>
                    <a:cubicBezTo>
                      <a:pt x="0" y="1187"/>
                      <a:pt x="342" y="1530"/>
                      <a:pt x="753" y="1530"/>
                    </a:cubicBezTo>
                    <a:cubicBezTo>
                      <a:pt x="1164" y="1530"/>
                      <a:pt x="1507" y="1187"/>
                      <a:pt x="1507" y="754"/>
                    </a:cubicBezTo>
                    <a:cubicBezTo>
                      <a:pt x="1507" y="343"/>
                      <a:pt x="1164" y="0"/>
                      <a:pt x="753" y="0"/>
                    </a:cubicBezTo>
                    <a:close/>
                  </a:path>
                </a:pathLst>
              </a:custGeom>
              <a:solidFill>
                <a:srgbClr val="5031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88" name="Google Shape;2388;p24"/>
              <p:cNvSpPr/>
              <p:nvPr/>
            </p:nvSpPr>
            <p:spPr>
              <a:xfrm flipH="1">
                <a:off x="1619236" y="3299763"/>
                <a:ext cx="15472" cy="14559"/>
              </a:xfrm>
              <a:custGeom>
                <a:avLst/>
                <a:gdLst/>
                <a:ahLst/>
                <a:cxnLst/>
                <a:rect l="l" t="t" r="r" b="b"/>
                <a:pathLst>
                  <a:path w="389" h="366" extrusionOk="0">
                    <a:moveTo>
                      <a:pt x="183" y="0"/>
                    </a:moveTo>
                    <a:cubicBezTo>
                      <a:pt x="69" y="0"/>
                      <a:pt x="0" y="69"/>
                      <a:pt x="0" y="183"/>
                    </a:cubicBezTo>
                    <a:cubicBezTo>
                      <a:pt x="0" y="297"/>
                      <a:pt x="69" y="365"/>
                      <a:pt x="183" y="365"/>
                    </a:cubicBezTo>
                    <a:cubicBezTo>
                      <a:pt x="297" y="365"/>
                      <a:pt x="388" y="297"/>
                      <a:pt x="388" y="183"/>
                    </a:cubicBezTo>
                    <a:cubicBezTo>
                      <a:pt x="388" y="69"/>
                      <a:pt x="297" y="0"/>
                      <a:pt x="18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89" name="Google Shape;2389;p24"/>
              <p:cNvSpPr/>
              <p:nvPr/>
            </p:nvSpPr>
            <p:spPr>
              <a:xfrm flipH="1">
                <a:off x="1184376" y="3305212"/>
                <a:ext cx="60856" cy="60860"/>
              </a:xfrm>
              <a:custGeom>
                <a:avLst/>
                <a:gdLst/>
                <a:ahLst/>
                <a:cxnLst/>
                <a:rect l="l" t="t" r="r" b="b"/>
                <a:pathLst>
                  <a:path w="1530" h="1530" extrusionOk="0">
                    <a:moveTo>
                      <a:pt x="776" y="0"/>
                    </a:moveTo>
                    <a:cubicBezTo>
                      <a:pt x="343" y="0"/>
                      <a:pt x="0" y="343"/>
                      <a:pt x="0" y="776"/>
                    </a:cubicBezTo>
                    <a:cubicBezTo>
                      <a:pt x="0" y="1187"/>
                      <a:pt x="343" y="1529"/>
                      <a:pt x="776" y="1529"/>
                    </a:cubicBezTo>
                    <a:cubicBezTo>
                      <a:pt x="1187" y="1529"/>
                      <a:pt x="1530" y="1187"/>
                      <a:pt x="1530" y="776"/>
                    </a:cubicBezTo>
                    <a:cubicBezTo>
                      <a:pt x="1530" y="343"/>
                      <a:pt x="1187" y="0"/>
                      <a:pt x="776" y="0"/>
                    </a:cubicBezTo>
                    <a:close/>
                  </a:path>
                </a:pathLst>
              </a:custGeom>
              <a:solidFill>
                <a:srgbClr val="50315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90" name="Google Shape;2390;p24"/>
              <p:cNvSpPr/>
              <p:nvPr/>
            </p:nvSpPr>
            <p:spPr>
              <a:xfrm flipH="1">
                <a:off x="1229760" y="3318816"/>
                <a:ext cx="15472" cy="15473"/>
              </a:xfrm>
              <a:custGeom>
                <a:avLst/>
                <a:gdLst/>
                <a:ahLst/>
                <a:cxnLst/>
                <a:rect l="l" t="t" r="r" b="b"/>
                <a:pathLst>
                  <a:path w="389" h="389" extrusionOk="0">
                    <a:moveTo>
                      <a:pt x="206" y="1"/>
                    </a:moveTo>
                    <a:cubicBezTo>
                      <a:pt x="92" y="1"/>
                      <a:pt x="0" y="92"/>
                      <a:pt x="0" y="206"/>
                    </a:cubicBezTo>
                    <a:cubicBezTo>
                      <a:pt x="0" y="297"/>
                      <a:pt x="92" y="389"/>
                      <a:pt x="206" y="389"/>
                    </a:cubicBezTo>
                    <a:cubicBezTo>
                      <a:pt x="297" y="389"/>
                      <a:pt x="388" y="297"/>
                      <a:pt x="388" y="206"/>
                    </a:cubicBezTo>
                    <a:cubicBezTo>
                      <a:pt x="388" y="92"/>
                      <a:pt x="297" y="1"/>
                      <a:pt x="206"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91" name="Google Shape;2391;p24"/>
              <p:cNvSpPr/>
              <p:nvPr/>
            </p:nvSpPr>
            <p:spPr>
              <a:xfrm flipH="1">
                <a:off x="919276" y="3324266"/>
                <a:ext cx="136229" cy="29992"/>
              </a:xfrm>
              <a:custGeom>
                <a:avLst/>
                <a:gdLst/>
                <a:ahLst/>
                <a:cxnLst/>
                <a:rect l="l" t="t" r="r" b="b"/>
                <a:pathLst>
                  <a:path w="3425" h="754" extrusionOk="0">
                    <a:moveTo>
                      <a:pt x="1" y="1"/>
                    </a:moveTo>
                    <a:lnTo>
                      <a:pt x="161" y="640"/>
                    </a:lnTo>
                    <a:lnTo>
                      <a:pt x="2877" y="754"/>
                    </a:lnTo>
                    <a:lnTo>
                      <a:pt x="3151" y="411"/>
                    </a:lnTo>
                    <a:lnTo>
                      <a:pt x="3425" y="137"/>
                    </a:lnTo>
                    <a:lnTo>
                      <a:pt x="1" y="1"/>
                    </a:ln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92" name="Google Shape;2392;p24"/>
              <p:cNvSpPr/>
              <p:nvPr/>
            </p:nvSpPr>
            <p:spPr>
              <a:xfrm flipH="1">
                <a:off x="1030924" y="3149046"/>
                <a:ext cx="327786" cy="327806"/>
              </a:xfrm>
              <a:custGeom>
                <a:avLst/>
                <a:gdLst/>
                <a:ahLst/>
                <a:cxnLst/>
                <a:rect l="l" t="t" r="r" b="b"/>
                <a:pathLst>
                  <a:path w="8241" h="8241" extrusionOk="0">
                    <a:moveTo>
                      <a:pt x="4109" y="571"/>
                    </a:moveTo>
                    <a:cubicBezTo>
                      <a:pt x="6072" y="571"/>
                      <a:pt x="7647" y="2169"/>
                      <a:pt x="7647" y="4109"/>
                    </a:cubicBezTo>
                    <a:cubicBezTo>
                      <a:pt x="7647" y="6072"/>
                      <a:pt x="6072" y="7647"/>
                      <a:pt x="4109" y="7647"/>
                    </a:cubicBezTo>
                    <a:cubicBezTo>
                      <a:pt x="2169" y="7647"/>
                      <a:pt x="594" y="6072"/>
                      <a:pt x="594" y="4109"/>
                    </a:cubicBezTo>
                    <a:cubicBezTo>
                      <a:pt x="594" y="2169"/>
                      <a:pt x="2169" y="571"/>
                      <a:pt x="4109" y="571"/>
                    </a:cubicBezTo>
                    <a:close/>
                    <a:moveTo>
                      <a:pt x="4109" y="0"/>
                    </a:moveTo>
                    <a:cubicBezTo>
                      <a:pt x="1849" y="0"/>
                      <a:pt x="0" y="1826"/>
                      <a:pt x="0" y="4109"/>
                    </a:cubicBezTo>
                    <a:cubicBezTo>
                      <a:pt x="0" y="6391"/>
                      <a:pt x="1849" y="8240"/>
                      <a:pt x="4109" y="8240"/>
                    </a:cubicBezTo>
                    <a:cubicBezTo>
                      <a:pt x="6391" y="8240"/>
                      <a:pt x="8240" y="6391"/>
                      <a:pt x="8240" y="4109"/>
                    </a:cubicBezTo>
                    <a:cubicBezTo>
                      <a:pt x="8240" y="1826"/>
                      <a:pt x="6391" y="0"/>
                      <a:pt x="4109" y="0"/>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93" name="Google Shape;2393;p24"/>
              <p:cNvSpPr/>
              <p:nvPr/>
            </p:nvSpPr>
            <p:spPr>
              <a:xfrm flipH="1">
                <a:off x="1449477" y="3149960"/>
                <a:ext cx="327786" cy="327767"/>
              </a:xfrm>
              <a:custGeom>
                <a:avLst/>
                <a:gdLst/>
                <a:ahLst/>
                <a:cxnLst/>
                <a:rect l="l" t="t" r="r" b="b"/>
                <a:pathLst>
                  <a:path w="8241" h="8240" extrusionOk="0">
                    <a:moveTo>
                      <a:pt x="4132" y="594"/>
                    </a:moveTo>
                    <a:cubicBezTo>
                      <a:pt x="6072" y="594"/>
                      <a:pt x="7647" y="2168"/>
                      <a:pt x="7647" y="4131"/>
                    </a:cubicBezTo>
                    <a:cubicBezTo>
                      <a:pt x="7647" y="6072"/>
                      <a:pt x="6072" y="7647"/>
                      <a:pt x="4132" y="7647"/>
                    </a:cubicBezTo>
                    <a:cubicBezTo>
                      <a:pt x="2169" y="7647"/>
                      <a:pt x="594" y="6072"/>
                      <a:pt x="594" y="4131"/>
                    </a:cubicBezTo>
                    <a:cubicBezTo>
                      <a:pt x="594" y="2168"/>
                      <a:pt x="2169" y="594"/>
                      <a:pt x="4132" y="594"/>
                    </a:cubicBezTo>
                    <a:close/>
                    <a:moveTo>
                      <a:pt x="4132" y="0"/>
                    </a:moveTo>
                    <a:cubicBezTo>
                      <a:pt x="1849" y="0"/>
                      <a:pt x="1" y="1849"/>
                      <a:pt x="1" y="4131"/>
                    </a:cubicBezTo>
                    <a:cubicBezTo>
                      <a:pt x="1" y="6391"/>
                      <a:pt x="1849" y="8240"/>
                      <a:pt x="4132" y="8240"/>
                    </a:cubicBezTo>
                    <a:cubicBezTo>
                      <a:pt x="6392" y="8240"/>
                      <a:pt x="8241" y="6391"/>
                      <a:pt x="8241" y="4131"/>
                    </a:cubicBezTo>
                    <a:cubicBezTo>
                      <a:pt x="8241" y="1849"/>
                      <a:pt x="6392" y="0"/>
                      <a:pt x="4132" y="0"/>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94" name="Google Shape;2394;p24"/>
              <p:cNvSpPr/>
              <p:nvPr/>
            </p:nvSpPr>
            <p:spPr>
              <a:xfrm flipH="1">
                <a:off x="1327805" y="3276891"/>
                <a:ext cx="148122" cy="55370"/>
              </a:xfrm>
              <a:custGeom>
                <a:avLst/>
                <a:gdLst/>
                <a:ahLst/>
                <a:cxnLst/>
                <a:rect l="l" t="t" r="r" b="b"/>
                <a:pathLst>
                  <a:path w="3724" h="1392" extrusionOk="0">
                    <a:moveTo>
                      <a:pt x="1686" y="1"/>
                    </a:moveTo>
                    <a:cubicBezTo>
                      <a:pt x="1106" y="1"/>
                      <a:pt x="512" y="170"/>
                      <a:pt x="185" y="644"/>
                    </a:cubicBezTo>
                    <a:cubicBezTo>
                      <a:pt x="0" y="913"/>
                      <a:pt x="299" y="1157"/>
                      <a:pt x="569" y="1157"/>
                    </a:cubicBezTo>
                    <a:cubicBezTo>
                      <a:pt x="666" y="1157"/>
                      <a:pt x="758" y="1126"/>
                      <a:pt x="824" y="1055"/>
                    </a:cubicBezTo>
                    <a:cubicBezTo>
                      <a:pt x="1069" y="810"/>
                      <a:pt x="1383" y="717"/>
                      <a:pt x="1709" y="717"/>
                    </a:cubicBezTo>
                    <a:cubicBezTo>
                      <a:pt x="1840" y="717"/>
                      <a:pt x="1972" y="732"/>
                      <a:pt x="2103" y="758"/>
                    </a:cubicBezTo>
                    <a:cubicBezTo>
                      <a:pt x="2491" y="826"/>
                      <a:pt x="2696" y="1100"/>
                      <a:pt x="2970" y="1351"/>
                    </a:cubicBezTo>
                    <a:cubicBezTo>
                      <a:pt x="3006" y="1378"/>
                      <a:pt x="3049" y="1391"/>
                      <a:pt x="3092" y="1391"/>
                    </a:cubicBezTo>
                    <a:cubicBezTo>
                      <a:pt x="3159" y="1391"/>
                      <a:pt x="3225" y="1361"/>
                      <a:pt x="3267" y="1306"/>
                    </a:cubicBezTo>
                    <a:cubicBezTo>
                      <a:pt x="3723" y="803"/>
                      <a:pt x="2787" y="164"/>
                      <a:pt x="2354" y="73"/>
                    </a:cubicBezTo>
                    <a:cubicBezTo>
                      <a:pt x="2145" y="28"/>
                      <a:pt x="1917" y="1"/>
                      <a:pt x="1686"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95" name="Google Shape;2395;p24"/>
              <p:cNvSpPr/>
              <p:nvPr/>
            </p:nvSpPr>
            <p:spPr>
              <a:xfrm flipH="1">
                <a:off x="1044567" y="3141766"/>
                <a:ext cx="327786" cy="327806"/>
              </a:xfrm>
              <a:custGeom>
                <a:avLst/>
                <a:gdLst/>
                <a:ahLst/>
                <a:cxnLst/>
                <a:rect l="l" t="t" r="r" b="b"/>
                <a:pathLst>
                  <a:path w="8241" h="8241" extrusionOk="0">
                    <a:moveTo>
                      <a:pt x="4109" y="594"/>
                    </a:moveTo>
                    <a:cubicBezTo>
                      <a:pt x="6049" y="594"/>
                      <a:pt x="7647" y="2169"/>
                      <a:pt x="7647" y="4109"/>
                    </a:cubicBezTo>
                    <a:cubicBezTo>
                      <a:pt x="7647" y="6072"/>
                      <a:pt x="6049" y="7647"/>
                      <a:pt x="4109" y="7647"/>
                    </a:cubicBezTo>
                    <a:cubicBezTo>
                      <a:pt x="2169" y="7647"/>
                      <a:pt x="571" y="6072"/>
                      <a:pt x="571" y="4109"/>
                    </a:cubicBezTo>
                    <a:cubicBezTo>
                      <a:pt x="571" y="2169"/>
                      <a:pt x="2169" y="594"/>
                      <a:pt x="4109" y="594"/>
                    </a:cubicBezTo>
                    <a:close/>
                    <a:moveTo>
                      <a:pt x="4109" y="1"/>
                    </a:moveTo>
                    <a:cubicBezTo>
                      <a:pt x="1827" y="1"/>
                      <a:pt x="1" y="1849"/>
                      <a:pt x="1" y="4109"/>
                    </a:cubicBezTo>
                    <a:cubicBezTo>
                      <a:pt x="1" y="6392"/>
                      <a:pt x="1827" y="8241"/>
                      <a:pt x="4109" y="8241"/>
                    </a:cubicBezTo>
                    <a:cubicBezTo>
                      <a:pt x="6392" y="8241"/>
                      <a:pt x="8241" y="6392"/>
                      <a:pt x="8241" y="4109"/>
                    </a:cubicBezTo>
                    <a:cubicBezTo>
                      <a:pt x="8241" y="1849"/>
                      <a:pt x="6392" y="1"/>
                      <a:pt x="4109"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96" name="Google Shape;2396;p24"/>
              <p:cNvSpPr/>
              <p:nvPr/>
            </p:nvSpPr>
            <p:spPr>
              <a:xfrm flipH="1">
                <a:off x="1463080" y="3142681"/>
                <a:ext cx="327786" cy="328721"/>
              </a:xfrm>
              <a:custGeom>
                <a:avLst/>
                <a:gdLst/>
                <a:ahLst/>
                <a:cxnLst/>
                <a:rect l="l" t="t" r="r" b="b"/>
                <a:pathLst>
                  <a:path w="8241" h="8264" extrusionOk="0">
                    <a:moveTo>
                      <a:pt x="4109" y="594"/>
                    </a:moveTo>
                    <a:cubicBezTo>
                      <a:pt x="6072" y="594"/>
                      <a:pt x="7647" y="2192"/>
                      <a:pt x="7647" y="4132"/>
                    </a:cubicBezTo>
                    <a:cubicBezTo>
                      <a:pt x="7647" y="6072"/>
                      <a:pt x="6072" y="7670"/>
                      <a:pt x="4109" y="7670"/>
                    </a:cubicBezTo>
                    <a:cubicBezTo>
                      <a:pt x="2169" y="7670"/>
                      <a:pt x="594" y="6072"/>
                      <a:pt x="594" y="4132"/>
                    </a:cubicBezTo>
                    <a:cubicBezTo>
                      <a:pt x="594" y="2192"/>
                      <a:pt x="2169" y="594"/>
                      <a:pt x="4109" y="594"/>
                    </a:cubicBezTo>
                    <a:close/>
                    <a:moveTo>
                      <a:pt x="4109" y="0"/>
                    </a:moveTo>
                    <a:cubicBezTo>
                      <a:pt x="1826" y="0"/>
                      <a:pt x="0" y="1849"/>
                      <a:pt x="0" y="4132"/>
                    </a:cubicBezTo>
                    <a:cubicBezTo>
                      <a:pt x="0" y="6414"/>
                      <a:pt x="1826" y="8263"/>
                      <a:pt x="4109" y="8263"/>
                    </a:cubicBezTo>
                    <a:cubicBezTo>
                      <a:pt x="6391" y="8263"/>
                      <a:pt x="8240" y="6414"/>
                      <a:pt x="8240" y="4132"/>
                    </a:cubicBezTo>
                    <a:cubicBezTo>
                      <a:pt x="8240" y="1849"/>
                      <a:pt x="6391" y="0"/>
                      <a:pt x="4109" y="0"/>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97" name="Google Shape;2397;p24"/>
              <p:cNvSpPr/>
              <p:nvPr/>
            </p:nvSpPr>
            <p:spPr>
              <a:xfrm flipH="1">
                <a:off x="1486706" y="3166269"/>
                <a:ext cx="280573" cy="281505"/>
              </a:xfrm>
              <a:custGeom>
                <a:avLst/>
                <a:gdLst/>
                <a:ahLst/>
                <a:cxnLst/>
                <a:rect l="l" t="t" r="r" b="b"/>
                <a:pathLst>
                  <a:path w="7054" h="7077" extrusionOk="0">
                    <a:moveTo>
                      <a:pt x="3516" y="1"/>
                    </a:moveTo>
                    <a:cubicBezTo>
                      <a:pt x="1576" y="1"/>
                      <a:pt x="1" y="1599"/>
                      <a:pt x="1" y="3539"/>
                    </a:cubicBezTo>
                    <a:cubicBezTo>
                      <a:pt x="1" y="5479"/>
                      <a:pt x="1576" y="7077"/>
                      <a:pt x="3516" y="7077"/>
                    </a:cubicBezTo>
                    <a:cubicBezTo>
                      <a:pt x="5479" y="7077"/>
                      <a:pt x="7054" y="5479"/>
                      <a:pt x="7054" y="3539"/>
                    </a:cubicBezTo>
                    <a:cubicBezTo>
                      <a:pt x="7054" y="1599"/>
                      <a:pt x="5479" y="1"/>
                      <a:pt x="3516" y="1"/>
                    </a:cubicBezTo>
                    <a:close/>
                  </a:path>
                </a:pathLst>
              </a:custGeom>
              <a:solidFill>
                <a:srgbClr val="96D2F0">
                  <a:alpha val="312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98" name="Google Shape;2398;p24"/>
              <p:cNvSpPr/>
              <p:nvPr/>
            </p:nvSpPr>
            <p:spPr>
              <a:xfrm flipH="1">
                <a:off x="1341448" y="3270367"/>
                <a:ext cx="148202" cy="54615"/>
              </a:xfrm>
              <a:custGeom>
                <a:avLst/>
                <a:gdLst/>
                <a:ahLst/>
                <a:cxnLst/>
                <a:rect l="l" t="t" r="r" b="b"/>
                <a:pathLst>
                  <a:path w="3726" h="1373" extrusionOk="0">
                    <a:moveTo>
                      <a:pt x="1654" y="0"/>
                    </a:moveTo>
                    <a:cubicBezTo>
                      <a:pt x="1085" y="0"/>
                      <a:pt x="508" y="161"/>
                      <a:pt x="188" y="625"/>
                    </a:cubicBezTo>
                    <a:cubicBezTo>
                      <a:pt x="0" y="898"/>
                      <a:pt x="297" y="1158"/>
                      <a:pt x="573" y="1158"/>
                    </a:cubicBezTo>
                    <a:cubicBezTo>
                      <a:pt x="666" y="1158"/>
                      <a:pt x="758" y="1128"/>
                      <a:pt x="827" y="1059"/>
                    </a:cubicBezTo>
                    <a:cubicBezTo>
                      <a:pt x="1067" y="802"/>
                      <a:pt x="1409" y="712"/>
                      <a:pt x="1758" y="712"/>
                    </a:cubicBezTo>
                    <a:cubicBezTo>
                      <a:pt x="1874" y="712"/>
                      <a:pt x="1991" y="722"/>
                      <a:pt x="2105" y="739"/>
                    </a:cubicBezTo>
                    <a:cubicBezTo>
                      <a:pt x="2493" y="808"/>
                      <a:pt x="2699" y="1082"/>
                      <a:pt x="2973" y="1333"/>
                    </a:cubicBezTo>
                    <a:cubicBezTo>
                      <a:pt x="3009" y="1360"/>
                      <a:pt x="3052" y="1373"/>
                      <a:pt x="3095" y="1373"/>
                    </a:cubicBezTo>
                    <a:cubicBezTo>
                      <a:pt x="3161" y="1373"/>
                      <a:pt x="3228" y="1342"/>
                      <a:pt x="3269" y="1287"/>
                    </a:cubicBezTo>
                    <a:cubicBezTo>
                      <a:pt x="3726" y="808"/>
                      <a:pt x="2767" y="169"/>
                      <a:pt x="2356" y="77"/>
                    </a:cubicBezTo>
                    <a:cubicBezTo>
                      <a:pt x="2138" y="29"/>
                      <a:pt x="1897" y="0"/>
                      <a:pt x="1654" y="0"/>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399" name="Google Shape;2399;p24"/>
              <p:cNvSpPr/>
              <p:nvPr/>
            </p:nvSpPr>
            <p:spPr>
              <a:xfrm flipH="1">
                <a:off x="907463" y="3313366"/>
                <a:ext cx="142593" cy="27287"/>
              </a:xfrm>
              <a:custGeom>
                <a:avLst/>
                <a:gdLst/>
                <a:ahLst/>
                <a:cxnLst/>
                <a:rect l="l" t="t" r="r" b="b"/>
                <a:pathLst>
                  <a:path w="3585" h="686" extrusionOk="0">
                    <a:moveTo>
                      <a:pt x="115" y="1"/>
                    </a:moveTo>
                    <a:lnTo>
                      <a:pt x="1" y="571"/>
                    </a:lnTo>
                    <a:lnTo>
                      <a:pt x="3014" y="685"/>
                    </a:lnTo>
                    <a:lnTo>
                      <a:pt x="3584" y="138"/>
                    </a:lnTo>
                    <a:lnTo>
                      <a:pt x="115" y="1"/>
                    </a:ln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00" name="Google Shape;2400;p24"/>
              <p:cNvSpPr/>
              <p:nvPr/>
            </p:nvSpPr>
            <p:spPr>
              <a:xfrm flipH="1">
                <a:off x="1028220" y="3307002"/>
                <a:ext cx="30905" cy="35482"/>
              </a:xfrm>
              <a:custGeom>
                <a:avLst/>
                <a:gdLst/>
                <a:ahLst/>
                <a:cxnLst/>
                <a:rect l="l" t="t" r="r" b="b"/>
                <a:pathLst>
                  <a:path w="777" h="892" extrusionOk="0">
                    <a:moveTo>
                      <a:pt x="388" y="1"/>
                    </a:moveTo>
                    <a:cubicBezTo>
                      <a:pt x="183" y="1"/>
                      <a:pt x="0" y="161"/>
                      <a:pt x="0" y="366"/>
                    </a:cubicBezTo>
                    <a:lnTo>
                      <a:pt x="0" y="503"/>
                    </a:lnTo>
                    <a:cubicBezTo>
                      <a:pt x="0" y="708"/>
                      <a:pt x="183" y="891"/>
                      <a:pt x="388" y="891"/>
                    </a:cubicBezTo>
                    <a:cubicBezTo>
                      <a:pt x="594" y="891"/>
                      <a:pt x="777" y="708"/>
                      <a:pt x="777" y="503"/>
                    </a:cubicBezTo>
                    <a:lnTo>
                      <a:pt x="777" y="366"/>
                    </a:lnTo>
                    <a:cubicBezTo>
                      <a:pt x="777" y="161"/>
                      <a:pt x="594" y="1"/>
                      <a:pt x="388"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01" name="Google Shape;2401;p24"/>
              <p:cNvSpPr/>
              <p:nvPr/>
            </p:nvSpPr>
            <p:spPr>
              <a:xfrm flipH="1">
                <a:off x="1776308" y="3291568"/>
                <a:ext cx="29990" cy="35442"/>
              </a:xfrm>
              <a:custGeom>
                <a:avLst/>
                <a:gdLst/>
                <a:ahLst/>
                <a:cxnLst/>
                <a:rect l="l" t="t" r="r" b="b"/>
                <a:pathLst>
                  <a:path w="754" h="891" extrusionOk="0">
                    <a:moveTo>
                      <a:pt x="388" y="1"/>
                    </a:moveTo>
                    <a:cubicBezTo>
                      <a:pt x="160" y="1"/>
                      <a:pt x="0" y="183"/>
                      <a:pt x="0" y="389"/>
                    </a:cubicBezTo>
                    <a:lnTo>
                      <a:pt x="0" y="503"/>
                    </a:lnTo>
                    <a:cubicBezTo>
                      <a:pt x="0" y="731"/>
                      <a:pt x="160" y="891"/>
                      <a:pt x="388" y="891"/>
                    </a:cubicBezTo>
                    <a:cubicBezTo>
                      <a:pt x="594" y="891"/>
                      <a:pt x="753" y="731"/>
                      <a:pt x="753" y="503"/>
                    </a:cubicBezTo>
                    <a:lnTo>
                      <a:pt x="753" y="389"/>
                    </a:lnTo>
                    <a:cubicBezTo>
                      <a:pt x="753" y="183"/>
                      <a:pt x="594" y="1"/>
                      <a:pt x="388"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02" name="Google Shape;2402;p24"/>
              <p:cNvSpPr/>
              <p:nvPr/>
            </p:nvSpPr>
            <p:spPr>
              <a:xfrm flipH="1">
                <a:off x="1699144" y="3299763"/>
                <a:ext cx="73584" cy="23628"/>
              </a:xfrm>
              <a:custGeom>
                <a:avLst/>
                <a:gdLst/>
                <a:ahLst/>
                <a:cxnLst/>
                <a:rect l="l" t="t" r="r" b="b"/>
                <a:pathLst>
                  <a:path w="1850" h="594" extrusionOk="0">
                    <a:moveTo>
                      <a:pt x="1" y="0"/>
                    </a:moveTo>
                    <a:lnTo>
                      <a:pt x="1" y="594"/>
                    </a:lnTo>
                    <a:lnTo>
                      <a:pt x="1850" y="594"/>
                    </a:lnTo>
                    <a:lnTo>
                      <a:pt x="1804" y="0"/>
                    </a:ln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03" name="Google Shape;2403;p24"/>
              <p:cNvSpPr/>
              <p:nvPr/>
            </p:nvSpPr>
            <p:spPr>
              <a:xfrm flipH="1">
                <a:off x="1068154" y="3165394"/>
                <a:ext cx="281488" cy="280590"/>
              </a:xfrm>
              <a:custGeom>
                <a:avLst/>
                <a:gdLst/>
                <a:ahLst/>
                <a:cxnLst/>
                <a:rect l="l" t="t" r="r" b="b"/>
                <a:pathLst>
                  <a:path w="7077" h="7054" extrusionOk="0">
                    <a:moveTo>
                      <a:pt x="3538" y="0"/>
                    </a:moveTo>
                    <a:cubicBezTo>
                      <a:pt x="1598" y="0"/>
                      <a:pt x="0" y="1575"/>
                      <a:pt x="0" y="3515"/>
                    </a:cubicBezTo>
                    <a:cubicBezTo>
                      <a:pt x="0" y="5478"/>
                      <a:pt x="1598" y="7053"/>
                      <a:pt x="3538" y="7053"/>
                    </a:cubicBezTo>
                    <a:cubicBezTo>
                      <a:pt x="5478" y="7053"/>
                      <a:pt x="7076" y="5478"/>
                      <a:pt x="7076" y="3515"/>
                    </a:cubicBezTo>
                    <a:cubicBezTo>
                      <a:pt x="7076" y="1575"/>
                      <a:pt x="5478" y="0"/>
                      <a:pt x="3538" y="0"/>
                    </a:cubicBezTo>
                    <a:close/>
                  </a:path>
                </a:pathLst>
              </a:custGeom>
              <a:solidFill>
                <a:srgbClr val="96D2F0">
                  <a:alpha val="312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04" name="Google Shape;2404;p24"/>
              <p:cNvSpPr/>
              <p:nvPr/>
            </p:nvSpPr>
            <p:spPr>
              <a:xfrm flipH="1">
                <a:off x="1687132" y="3229356"/>
                <a:ext cx="61055" cy="155411"/>
              </a:xfrm>
              <a:custGeom>
                <a:avLst/>
                <a:gdLst/>
                <a:ahLst/>
                <a:cxnLst/>
                <a:rect l="l" t="t" r="r" b="b"/>
                <a:pathLst>
                  <a:path w="1535" h="3907" extrusionOk="0">
                    <a:moveTo>
                      <a:pt x="1433" y="0"/>
                    </a:moveTo>
                    <a:cubicBezTo>
                      <a:pt x="1419" y="0"/>
                      <a:pt x="1405" y="4"/>
                      <a:pt x="1392" y="13"/>
                    </a:cubicBezTo>
                    <a:cubicBezTo>
                      <a:pt x="730" y="332"/>
                      <a:pt x="320" y="857"/>
                      <a:pt x="160" y="1588"/>
                    </a:cubicBezTo>
                    <a:cubicBezTo>
                      <a:pt x="23" y="2272"/>
                      <a:pt x="0" y="3391"/>
                      <a:pt x="571" y="3870"/>
                    </a:cubicBezTo>
                    <a:cubicBezTo>
                      <a:pt x="602" y="3895"/>
                      <a:pt x="642" y="3906"/>
                      <a:pt x="681" y="3906"/>
                    </a:cubicBezTo>
                    <a:cubicBezTo>
                      <a:pt x="786" y="3906"/>
                      <a:pt x="888" y="3826"/>
                      <a:pt x="822" y="3710"/>
                    </a:cubicBezTo>
                    <a:cubicBezTo>
                      <a:pt x="297" y="2569"/>
                      <a:pt x="297" y="857"/>
                      <a:pt x="1461" y="104"/>
                    </a:cubicBezTo>
                    <a:cubicBezTo>
                      <a:pt x="1535" y="67"/>
                      <a:pt x="1489" y="0"/>
                      <a:pt x="1433" y="0"/>
                    </a:cubicBezTo>
                    <a:close/>
                  </a:path>
                </a:pathLst>
              </a:custGeom>
              <a:solidFill>
                <a:srgbClr val="EEF2F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05" name="Google Shape;2405;p24"/>
              <p:cNvSpPr/>
              <p:nvPr/>
            </p:nvSpPr>
            <p:spPr>
              <a:xfrm flipH="1">
                <a:off x="1273751" y="3226970"/>
                <a:ext cx="57753" cy="156882"/>
              </a:xfrm>
              <a:custGeom>
                <a:avLst/>
                <a:gdLst/>
                <a:ahLst/>
                <a:cxnLst/>
                <a:rect l="l" t="t" r="r" b="b"/>
                <a:pathLst>
                  <a:path w="1452" h="3944" extrusionOk="0">
                    <a:moveTo>
                      <a:pt x="1325" y="1"/>
                    </a:moveTo>
                    <a:cubicBezTo>
                      <a:pt x="1317" y="1"/>
                      <a:pt x="1309" y="2"/>
                      <a:pt x="1302" y="4"/>
                    </a:cubicBezTo>
                    <a:cubicBezTo>
                      <a:pt x="640" y="369"/>
                      <a:pt x="252" y="917"/>
                      <a:pt x="115" y="1648"/>
                    </a:cubicBezTo>
                    <a:cubicBezTo>
                      <a:pt x="1" y="2332"/>
                      <a:pt x="24" y="3451"/>
                      <a:pt x="594" y="3907"/>
                    </a:cubicBezTo>
                    <a:cubicBezTo>
                      <a:pt x="626" y="3932"/>
                      <a:pt x="665" y="3944"/>
                      <a:pt x="705" y="3944"/>
                    </a:cubicBezTo>
                    <a:cubicBezTo>
                      <a:pt x="811" y="3944"/>
                      <a:pt x="918" y="3864"/>
                      <a:pt x="868" y="3748"/>
                    </a:cubicBezTo>
                    <a:cubicBezTo>
                      <a:pt x="275" y="2629"/>
                      <a:pt x="229" y="917"/>
                      <a:pt x="1370" y="118"/>
                    </a:cubicBezTo>
                    <a:cubicBezTo>
                      <a:pt x="1452" y="78"/>
                      <a:pt x="1388" y="1"/>
                      <a:pt x="1325" y="1"/>
                    </a:cubicBezTo>
                    <a:close/>
                  </a:path>
                </a:pathLst>
              </a:custGeom>
              <a:solidFill>
                <a:srgbClr val="EEF2F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06" name="Google Shape;2406;p24"/>
              <p:cNvSpPr/>
              <p:nvPr/>
            </p:nvSpPr>
            <p:spPr>
              <a:xfrm flipH="1">
                <a:off x="1447647" y="3341728"/>
                <a:ext cx="60896" cy="62490"/>
              </a:xfrm>
              <a:custGeom>
                <a:avLst/>
                <a:gdLst/>
                <a:ahLst/>
                <a:cxnLst/>
                <a:rect l="l" t="t" r="r" b="b"/>
                <a:pathLst>
                  <a:path w="1531" h="1571" extrusionOk="0">
                    <a:moveTo>
                      <a:pt x="749" y="0"/>
                    </a:moveTo>
                    <a:cubicBezTo>
                      <a:pt x="566" y="0"/>
                      <a:pt x="397" y="33"/>
                      <a:pt x="298" y="132"/>
                    </a:cubicBezTo>
                    <a:cubicBezTo>
                      <a:pt x="1" y="452"/>
                      <a:pt x="1530" y="1570"/>
                      <a:pt x="1530" y="1570"/>
                    </a:cubicBezTo>
                    <a:lnTo>
                      <a:pt x="1530" y="132"/>
                    </a:lnTo>
                    <a:cubicBezTo>
                      <a:pt x="1530" y="132"/>
                      <a:pt x="1114" y="0"/>
                      <a:pt x="749" y="0"/>
                    </a:cubicBezTo>
                    <a:close/>
                  </a:path>
                </a:pathLst>
              </a:custGeom>
              <a:solidFill>
                <a:srgbClr val="B78B8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07" name="Google Shape;2407;p24"/>
              <p:cNvSpPr/>
              <p:nvPr/>
            </p:nvSpPr>
            <p:spPr>
              <a:xfrm flipH="1">
                <a:off x="1417696" y="3349405"/>
                <a:ext cx="79948" cy="54813"/>
              </a:xfrm>
              <a:custGeom>
                <a:avLst/>
                <a:gdLst/>
                <a:ahLst/>
                <a:cxnLst/>
                <a:rect l="l" t="t" r="r" b="b"/>
                <a:pathLst>
                  <a:path w="2010" h="1378" extrusionOk="0">
                    <a:moveTo>
                      <a:pt x="104" y="1"/>
                    </a:moveTo>
                    <a:cubicBezTo>
                      <a:pt x="69" y="1"/>
                      <a:pt x="35" y="3"/>
                      <a:pt x="1" y="8"/>
                    </a:cubicBezTo>
                    <a:cubicBezTo>
                      <a:pt x="1" y="8"/>
                      <a:pt x="1" y="327"/>
                      <a:pt x="526" y="761"/>
                    </a:cubicBezTo>
                    <a:cubicBezTo>
                      <a:pt x="1051" y="1217"/>
                      <a:pt x="1325" y="1377"/>
                      <a:pt x="1325" y="1377"/>
                    </a:cubicBezTo>
                    <a:lnTo>
                      <a:pt x="2009" y="1263"/>
                    </a:lnTo>
                    <a:cubicBezTo>
                      <a:pt x="2009" y="1263"/>
                      <a:pt x="937" y="1"/>
                      <a:pt x="104"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08" name="Google Shape;2408;p24"/>
              <p:cNvSpPr/>
              <p:nvPr/>
            </p:nvSpPr>
            <p:spPr>
              <a:xfrm flipH="1">
                <a:off x="1432214" y="3311537"/>
                <a:ext cx="15472" cy="38186"/>
              </a:xfrm>
              <a:custGeom>
                <a:avLst/>
                <a:gdLst/>
                <a:ahLst/>
                <a:cxnLst/>
                <a:rect l="l" t="t" r="r" b="b"/>
                <a:pathLst>
                  <a:path w="389" h="960" extrusionOk="0">
                    <a:moveTo>
                      <a:pt x="343" y="1"/>
                    </a:moveTo>
                    <a:lnTo>
                      <a:pt x="114" y="184"/>
                    </a:lnTo>
                    <a:lnTo>
                      <a:pt x="0" y="891"/>
                    </a:lnTo>
                    <a:lnTo>
                      <a:pt x="388" y="960"/>
                    </a:lnTo>
                    <a:lnTo>
                      <a:pt x="343" y="1"/>
                    </a:ln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09" name="Google Shape;2409;p24"/>
              <p:cNvSpPr/>
              <p:nvPr/>
            </p:nvSpPr>
            <p:spPr>
              <a:xfrm flipH="1">
                <a:off x="1378677" y="4169537"/>
                <a:ext cx="157986" cy="52705"/>
              </a:xfrm>
              <a:custGeom>
                <a:avLst/>
                <a:gdLst/>
                <a:ahLst/>
                <a:cxnLst/>
                <a:rect l="l" t="t" r="r" b="b"/>
                <a:pathLst>
                  <a:path w="3972" h="1325" fill="none" extrusionOk="0">
                    <a:moveTo>
                      <a:pt x="3972" y="1"/>
                    </a:moveTo>
                    <a:lnTo>
                      <a:pt x="0" y="1325"/>
                    </a:lnTo>
                  </a:path>
                </a:pathLst>
              </a:custGeom>
              <a:noFill/>
              <a:ln w="6850" cap="rnd" cmpd="sng">
                <a:solidFill>
                  <a:srgbClr val="EB7C9D"/>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spTree>
  </p:cSld>
  <p:clrMapOvr>
    <a:masterClrMapping/>
  </p:clrMapOvr>
  <mc:AlternateContent xmlns:mc="http://schemas.openxmlformats.org/markup-compatibility/2006" xmlns:p14="http://schemas.microsoft.com/office/powerpoint/2010/main">
    <mc:Choice Requires="p14">
      <p:transition spd="slow">
        <p14:gallery dir="l"/>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413"/>
        <p:cNvGrpSpPr/>
        <p:nvPr/>
      </p:nvGrpSpPr>
      <p:grpSpPr>
        <a:xfrm>
          <a:off x="0" y="0"/>
          <a:ext cx="0" cy="0"/>
          <a:chOff x="0" y="0"/>
          <a:chExt cx="0" cy="0"/>
        </a:xfrm>
      </p:grpSpPr>
      <p:sp>
        <p:nvSpPr>
          <p:cNvPr id="2414" name="Google Shape;2414;p25"/>
          <p:cNvSpPr txBox="1">
            <a:spLocks noGrp="1"/>
          </p:cNvSpPr>
          <p:nvPr>
            <p:ph type="title"/>
          </p:nvPr>
        </p:nvSpPr>
        <p:spPr>
          <a:xfrm>
            <a:off x="540000" y="791142"/>
            <a:ext cx="3141600" cy="24312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Welcome, </a:t>
            </a:r>
            <a:r>
              <a:rPr lang="en">
                <a:solidFill>
                  <a:schemeClr val="accent1"/>
                </a:solidFill>
              </a:rPr>
              <a:t>Future High School Student!</a:t>
            </a:r>
            <a:endParaRPr>
              <a:solidFill>
                <a:schemeClr val="accent1"/>
              </a:solidFill>
            </a:endParaRPr>
          </a:p>
        </p:txBody>
      </p:sp>
      <p:sp>
        <p:nvSpPr>
          <p:cNvPr id="2415" name="Google Shape;2415;p25"/>
          <p:cNvSpPr txBox="1">
            <a:spLocks noGrp="1"/>
          </p:cNvSpPr>
          <p:nvPr>
            <p:ph type="body" idx="4294967295"/>
          </p:nvPr>
        </p:nvSpPr>
        <p:spPr>
          <a:xfrm>
            <a:off x="327150" y="3603900"/>
            <a:ext cx="6366900" cy="45801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sz="2200"/>
              <a:t>Deciding which secondary school should be your first or second choice is one of the most important decisions you will have to make. Are you hoping to attend the school that your parents or siblings attended? Do you want to play football, cricket or join the Cadets or Drama Guild? Well, this directory will give you the information you need about the programs and activities available in Tobago’s Secondary Schools so that you can make an informed decision when making your secondary school choices.</a:t>
            </a:r>
            <a:endParaRPr sz="2200"/>
          </a:p>
        </p:txBody>
      </p:sp>
      <p:sp>
        <p:nvSpPr>
          <p:cNvPr id="2416" name="Google Shape;2416;p25"/>
          <p:cNvSpPr txBox="1"/>
          <p:nvPr/>
        </p:nvSpPr>
        <p:spPr>
          <a:xfrm>
            <a:off x="667800" y="8309750"/>
            <a:ext cx="5522400" cy="615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b="1">
                <a:latin typeface="Varela"/>
                <a:ea typeface="Varela"/>
                <a:cs typeface="Varela"/>
                <a:sym typeface="Varela"/>
              </a:rPr>
              <a:t>Parents please note: </a:t>
            </a:r>
            <a:r>
              <a:rPr lang="en">
                <a:latin typeface="Varela"/>
                <a:ea typeface="Varela"/>
                <a:cs typeface="Varela"/>
                <a:sym typeface="Varela"/>
              </a:rPr>
              <a:t>School choice forms should be filled out along with SEA registration and submitted within the first term.</a:t>
            </a:r>
            <a:endParaRPr>
              <a:latin typeface="Varela"/>
              <a:ea typeface="Varela"/>
              <a:cs typeface="Varela"/>
              <a:sym typeface="Varela"/>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420"/>
        <p:cNvGrpSpPr/>
        <p:nvPr/>
      </p:nvGrpSpPr>
      <p:grpSpPr>
        <a:xfrm>
          <a:off x="0" y="0"/>
          <a:ext cx="0" cy="0"/>
          <a:chOff x="0" y="0"/>
          <a:chExt cx="0" cy="0"/>
        </a:xfrm>
      </p:grpSpPr>
      <p:sp>
        <p:nvSpPr>
          <p:cNvPr id="2421" name="Google Shape;2421;p26"/>
          <p:cNvSpPr txBox="1">
            <a:spLocks noGrp="1"/>
          </p:cNvSpPr>
          <p:nvPr>
            <p:ph type="title"/>
          </p:nvPr>
        </p:nvSpPr>
        <p:spPr>
          <a:xfrm>
            <a:off x="540000" y="791148"/>
            <a:ext cx="2888700" cy="15315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sz="2900">
                <a:solidFill>
                  <a:schemeClr val="accent1"/>
                </a:solidFill>
              </a:rPr>
              <a:t>General </a:t>
            </a:r>
            <a:r>
              <a:rPr lang="en" sz="2900"/>
              <a:t>Secondary School </a:t>
            </a:r>
            <a:r>
              <a:rPr lang="en" sz="2900">
                <a:solidFill>
                  <a:schemeClr val="accent1"/>
                </a:solidFill>
              </a:rPr>
              <a:t>Requirements</a:t>
            </a:r>
            <a:endParaRPr sz="2900" b="1">
              <a:solidFill>
                <a:schemeClr val="accent1"/>
              </a:solidFill>
              <a:latin typeface="Didact Gothic"/>
              <a:ea typeface="Didact Gothic"/>
              <a:cs typeface="Didact Gothic"/>
              <a:sym typeface="Didact Gothic"/>
            </a:endParaRPr>
          </a:p>
        </p:txBody>
      </p:sp>
      <p:sp>
        <p:nvSpPr>
          <p:cNvPr id="2422" name="Google Shape;2422;p26"/>
          <p:cNvSpPr txBox="1">
            <a:spLocks noGrp="1"/>
          </p:cNvSpPr>
          <p:nvPr>
            <p:ph type="subTitle" idx="1"/>
          </p:nvPr>
        </p:nvSpPr>
        <p:spPr>
          <a:xfrm>
            <a:off x="228138" y="4302225"/>
            <a:ext cx="3798900" cy="10965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
              <a:t>Adherence to school uniform guidelines is essential in maintaining the public image of your school.</a:t>
            </a:r>
            <a:endParaRPr/>
          </a:p>
        </p:txBody>
      </p:sp>
      <p:sp>
        <p:nvSpPr>
          <p:cNvPr id="2423" name="Google Shape;2423;p26"/>
          <p:cNvSpPr txBox="1">
            <a:spLocks noGrp="1"/>
          </p:cNvSpPr>
          <p:nvPr>
            <p:ph type="title" idx="3"/>
          </p:nvPr>
        </p:nvSpPr>
        <p:spPr>
          <a:xfrm>
            <a:off x="228150" y="3049587"/>
            <a:ext cx="1753500" cy="10179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
              <a:t># </a:t>
            </a:r>
            <a:r>
              <a:rPr lang="en">
                <a:solidFill>
                  <a:schemeClr val="accent1"/>
                </a:solidFill>
              </a:rPr>
              <a:t>1</a:t>
            </a:r>
            <a:endParaRPr>
              <a:solidFill>
                <a:schemeClr val="accent1"/>
              </a:solidFill>
            </a:endParaRPr>
          </a:p>
        </p:txBody>
      </p:sp>
      <p:sp>
        <p:nvSpPr>
          <p:cNvPr id="2424" name="Google Shape;2424;p26"/>
          <p:cNvSpPr txBox="1">
            <a:spLocks noGrp="1"/>
          </p:cNvSpPr>
          <p:nvPr>
            <p:ph type="title" idx="4"/>
          </p:nvPr>
        </p:nvSpPr>
        <p:spPr>
          <a:xfrm>
            <a:off x="327350" y="6226639"/>
            <a:ext cx="1753500" cy="10179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
              <a:t># </a:t>
            </a:r>
            <a:r>
              <a:rPr lang="en">
                <a:solidFill>
                  <a:schemeClr val="accent1"/>
                </a:solidFill>
              </a:rPr>
              <a:t>2</a:t>
            </a:r>
            <a:endParaRPr>
              <a:solidFill>
                <a:schemeClr val="accent1"/>
              </a:solidFill>
            </a:endParaRPr>
          </a:p>
        </p:txBody>
      </p:sp>
      <p:grpSp>
        <p:nvGrpSpPr>
          <p:cNvPr id="2425" name="Google Shape;2425;p26"/>
          <p:cNvGrpSpPr/>
          <p:nvPr/>
        </p:nvGrpSpPr>
        <p:grpSpPr>
          <a:xfrm>
            <a:off x="3060902" y="245767"/>
            <a:ext cx="3928203" cy="8898227"/>
            <a:chOff x="4002334" y="-304815"/>
            <a:chExt cx="5236906" cy="5541995"/>
          </a:xfrm>
        </p:grpSpPr>
        <p:sp>
          <p:nvSpPr>
            <p:cNvPr id="2426" name="Google Shape;2426;p26"/>
            <p:cNvSpPr/>
            <p:nvPr/>
          </p:nvSpPr>
          <p:spPr>
            <a:xfrm>
              <a:off x="6467358" y="-103112"/>
              <a:ext cx="76311" cy="44742"/>
            </a:xfrm>
            <a:custGeom>
              <a:avLst/>
              <a:gdLst/>
              <a:ahLst/>
              <a:cxnLst/>
              <a:rect l="l" t="t" r="r" b="b"/>
              <a:pathLst>
                <a:path w="1987" h="1165" extrusionOk="0">
                  <a:moveTo>
                    <a:pt x="457" y="457"/>
                  </a:moveTo>
                  <a:lnTo>
                    <a:pt x="845" y="480"/>
                  </a:lnTo>
                  <a:lnTo>
                    <a:pt x="480" y="639"/>
                  </a:lnTo>
                  <a:cubicBezTo>
                    <a:pt x="480" y="594"/>
                    <a:pt x="457" y="525"/>
                    <a:pt x="457" y="457"/>
                  </a:cubicBezTo>
                  <a:close/>
                  <a:moveTo>
                    <a:pt x="229" y="0"/>
                  </a:moveTo>
                  <a:cubicBezTo>
                    <a:pt x="160" y="0"/>
                    <a:pt x="115" y="23"/>
                    <a:pt x="69" y="69"/>
                  </a:cubicBezTo>
                  <a:cubicBezTo>
                    <a:pt x="23" y="114"/>
                    <a:pt x="0" y="183"/>
                    <a:pt x="0" y="228"/>
                  </a:cubicBezTo>
                  <a:cubicBezTo>
                    <a:pt x="0" y="525"/>
                    <a:pt x="46" y="776"/>
                    <a:pt x="137" y="1027"/>
                  </a:cubicBezTo>
                  <a:cubicBezTo>
                    <a:pt x="160" y="1073"/>
                    <a:pt x="206" y="1119"/>
                    <a:pt x="274" y="1141"/>
                  </a:cubicBezTo>
                  <a:cubicBezTo>
                    <a:pt x="297" y="1164"/>
                    <a:pt x="320" y="1164"/>
                    <a:pt x="343" y="1164"/>
                  </a:cubicBezTo>
                  <a:cubicBezTo>
                    <a:pt x="389" y="1164"/>
                    <a:pt x="411" y="1164"/>
                    <a:pt x="434" y="1141"/>
                  </a:cubicBezTo>
                  <a:lnTo>
                    <a:pt x="1849" y="525"/>
                  </a:lnTo>
                  <a:cubicBezTo>
                    <a:pt x="1941" y="480"/>
                    <a:pt x="1986" y="388"/>
                    <a:pt x="1986" y="297"/>
                  </a:cubicBezTo>
                  <a:cubicBezTo>
                    <a:pt x="1963" y="183"/>
                    <a:pt x="1872" y="114"/>
                    <a:pt x="1781" y="114"/>
                  </a:cubicBezTo>
                  <a:lnTo>
                    <a:pt x="229" y="0"/>
                  </a:ln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27" name="Google Shape;2427;p26"/>
            <p:cNvSpPr/>
            <p:nvPr/>
          </p:nvSpPr>
          <p:spPr>
            <a:xfrm>
              <a:off x="6757508" y="-304815"/>
              <a:ext cx="1435925" cy="2022446"/>
            </a:xfrm>
            <a:custGeom>
              <a:avLst/>
              <a:gdLst/>
              <a:ahLst/>
              <a:cxnLst/>
              <a:rect l="l" t="t" r="r" b="b"/>
              <a:pathLst>
                <a:path w="37389" h="52661" extrusionOk="0">
                  <a:moveTo>
                    <a:pt x="454" y="0"/>
                  </a:moveTo>
                  <a:cubicBezTo>
                    <a:pt x="440" y="0"/>
                    <a:pt x="426" y="1"/>
                    <a:pt x="412" y="2"/>
                  </a:cubicBezTo>
                  <a:cubicBezTo>
                    <a:pt x="183" y="25"/>
                    <a:pt x="1" y="253"/>
                    <a:pt x="23" y="482"/>
                  </a:cubicBezTo>
                  <a:cubicBezTo>
                    <a:pt x="46" y="596"/>
                    <a:pt x="1210" y="10799"/>
                    <a:pt x="6278" y="22280"/>
                  </a:cubicBezTo>
                  <a:cubicBezTo>
                    <a:pt x="10980" y="32871"/>
                    <a:pt x="20064" y="46749"/>
                    <a:pt x="36772" y="52615"/>
                  </a:cubicBezTo>
                  <a:cubicBezTo>
                    <a:pt x="36818" y="52637"/>
                    <a:pt x="36864" y="52660"/>
                    <a:pt x="36909" y="52660"/>
                  </a:cubicBezTo>
                  <a:cubicBezTo>
                    <a:pt x="37092" y="52660"/>
                    <a:pt x="37252" y="52546"/>
                    <a:pt x="37320" y="52364"/>
                  </a:cubicBezTo>
                  <a:cubicBezTo>
                    <a:pt x="37389" y="52135"/>
                    <a:pt x="37274" y="51884"/>
                    <a:pt x="37046" y="51793"/>
                  </a:cubicBezTo>
                  <a:cubicBezTo>
                    <a:pt x="20658" y="46018"/>
                    <a:pt x="11710" y="32369"/>
                    <a:pt x="7077" y="21937"/>
                  </a:cubicBezTo>
                  <a:cubicBezTo>
                    <a:pt x="2055" y="10593"/>
                    <a:pt x="914" y="505"/>
                    <a:pt x="891" y="390"/>
                  </a:cubicBezTo>
                  <a:cubicBezTo>
                    <a:pt x="869" y="175"/>
                    <a:pt x="685" y="0"/>
                    <a:pt x="454"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28" name="Google Shape;2428;p26"/>
            <p:cNvSpPr/>
            <p:nvPr/>
          </p:nvSpPr>
          <p:spPr>
            <a:xfrm>
              <a:off x="8270550" y="-288070"/>
              <a:ext cx="968689" cy="909046"/>
            </a:xfrm>
            <a:custGeom>
              <a:avLst/>
              <a:gdLst/>
              <a:ahLst/>
              <a:cxnLst/>
              <a:rect l="l" t="t" r="r" b="b"/>
              <a:pathLst>
                <a:path w="25223" h="23670" extrusionOk="0">
                  <a:moveTo>
                    <a:pt x="868" y="0"/>
                  </a:moveTo>
                  <a:lnTo>
                    <a:pt x="0" y="23"/>
                  </a:lnTo>
                  <a:cubicBezTo>
                    <a:pt x="0" y="228"/>
                    <a:pt x="183" y="5136"/>
                    <a:pt x="3378" y="10545"/>
                  </a:cubicBezTo>
                  <a:cubicBezTo>
                    <a:pt x="6323" y="15544"/>
                    <a:pt x="12486" y="21867"/>
                    <a:pt x="25085" y="23670"/>
                  </a:cubicBezTo>
                  <a:lnTo>
                    <a:pt x="25222" y="22802"/>
                  </a:lnTo>
                  <a:cubicBezTo>
                    <a:pt x="12965" y="21045"/>
                    <a:pt x="7008" y="14951"/>
                    <a:pt x="4154" y="10134"/>
                  </a:cubicBezTo>
                  <a:cubicBezTo>
                    <a:pt x="1073" y="4907"/>
                    <a:pt x="868" y="46"/>
                    <a:pt x="868"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29" name="Google Shape;2429;p26"/>
            <p:cNvSpPr/>
            <p:nvPr/>
          </p:nvSpPr>
          <p:spPr>
            <a:xfrm>
              <a:off x="8708828" y="-134220"/>
              <a:ext cx="360316" cy="320413"/>
            </a:xfrm>
            <a:custGeom>
              <a:avLst/>
              <a:gdLst/>
              <a:ahLst/>
              <a:cxnLst/>
              <a:rect l="l" t="t" r="r" b="b"/>
              <a:pathLst>
                <a:path w="9382" h="8343" extrusionOk="0">
                  <a:moveTo>
                    <a:pt x="7703" y="0"/>
                  </a:moveTo>
                  <a:cubicBezTo>
                    <a:pt x="7585" y="0"/>
                    <a:pt x="7465" y="60"/>
                    <a:pt x="7396" y="171"/>
                  </a:cubicBezTo>
                  <a:cubicBezTo>
                    <a:pt x="7259" y="331"/>
                    <a:pt x="7305" y="582"/>
                    <a:pt x="7487" y="696"/>
                  </a:cubicBezTo>
                  <a:cubicBezTo>
                    <a:pt x="8309" y="1312"/>
                    <a:pt x="8583" y="2431"/>
                    <a:pt x="8537" y="3298"/>
                  </a:cubicBezTo>
                  <a:cubicBezTo>
                    <a:pt x="8423" y="5421"/>
                    <a:pt x="6574" y="7384"/>
                    <a:pt x="4475" y="7544"/>
                  </a:cubicBezTo>
                  <a:cubicBezTo>
                    <a:pt x="4359" y="7553"/>
                    <a:pt x="4243" y="7558"/>
                    <a:pt x="4129" y="7558"/>
                  </a:cubicBezTo>
                  <a:cubicBezTo>
                    <a:pt x="3408" y="7558"/>
                    <a:pt x="2717" y="7373"/>
                    <a:pt x="2146" y="7019"/>
                  </a:cubicBezTo>
                  <a:cubicBezTo>
                    <a:pt x="1484" y="6562"/>
                    <a:pt x="1005" y="5855"/>
                    <a:pt x="868" y="5124"/>
                  </a:cubicBezTo>
                  <a:cubicBezTo>
                    <a:pt x="800" y="4576"/>
                    <a:pt x="891" y="3960"/>
                    <a:pt x="1142" y="3412"/>
                  </a:cubicBezTo>
                  <a:cubicBezTo>
                    <a:pt x="1507" y="2659"/>
                    <a:pt x="2101" y="2088"/>
                    <a:pt x="2763" y="1837"/>
                  </a:cubicBezTo>
                  <a:cubicBezTo>
                    <a:pt x="3006" y="1754"/>
                    <a:pt x="3260" y="1713"/>
                    <a:pt x="3509" y="1713"/>
                  </a:cubicBezTo>
                  <a:cubicBezTo>
                    <a:pt x="4008" y="1713"/>
                    <a:pt x="4490" y="1875"/>
                    <a:pt x="4840" y="2180"/>
                  </a:cubicBezTo>
                  <a:cubicBezTo>
                    <a:pt x="5365" y="2659"/>
                    <a:pt x="5525" y="3526"/>
                    <a:pt x="5205" y="4097"/>
                  </a:cubicBezTo>
                  <a:cubicBezTo>
                    <a:pt x="5022" y="4371"/>
                    <a:pt x="4726" y="4576"/>
                    <a:pt x="4360" y="4668"/>
                  </a:cubicBezTo>
                  <a:cubicBezTo>
                    <a:pt x="4265" y="4688"/>
                    <a:pt x="4169" y="4698"/>
                    <a:pt x="4075" y="4698"/>
                  </a:cubicBezTo>
                  <a:cubicBezTo>
                    <a:pt x="3857" y="4698"/>
                    <a:pt x="3653" y="4643"/>
                    <a:pt x="3493" y="4531"/>
                  </a:cubicBezTo>
                  <a:cubicBezTo>
                    <a:pt x="3356" y="4417"/>
                    <a:pt x="3242" y="4211"/>
                    <a:pt x="3242" y="4051"/>
                  </a:cubicBezTo>
                  <a:cubicBezTo>
                    <a:pt x="3265" y="3983"/>
                    <a:pt x="3288" y="3960"/>
                    <a:pt x="3288" y="3960"/>
                  </a:cubicBezTo>
                  <a:cubicBezTo>
                    <a:pt x="3470" y="3846"/>
                    <a:pt x="3539" y="3618"/>
                    <a:pt x="3425" y="3435"/>
                  </a:cubicBezTo>
                  <a:cubicBezTo>
                    <a:pt x="3364" y="3313"/>
                    <a:pt x="3232" y="3242"/>
                    <a:pt x="3097" y="3242"/>
                  </a:cubicBezTo>
                  <a:cubicBezTo>
                    <a:pt x="3029" y="3242"/>
                    <a:pt x="2960" y="3260"/>
                    <a:pt x="2900" y="3298"/>
                  </a:cubicBezTo>
                  <a:cubicBezTo>
                    <a:pt x="2649" y="3435"/>
                    <a:pt x="2489" y="3709"/>
                    <a:pt x="2466" y="4029"/>
                  </a:cubicBezTo>
                  <a:cubicBezTo>
                    <a:pt x="2466" y="4439"/>
                    <a:pt x="2694" y="4896"/>
                    <a:pt x="3037" y="5147"/>
                  </a:cubicBezTo>
                  <a:cubicBezTo>
                    <a:pt x="3333" y="5361"/>
                    <a:pt x="3701" y="5468"/>
                    <a:pt x="4081" y="5468"/>
                  </a:cubicBezTo>
                  <a:cubicBezTo>
                    <a:pt x="4227" y="5468"/>
                    <a:pt x="4374" y="5453"/>
                    <a:pt x="4520" y="5421"/>
                  </a:cubicBezTo>
                  <a:cubicBezTo>
                    <a:pt x="5091" y="5307"/>
                    <a:pt x="5593" y="4942"/>
                    <a:pt x="5867" y="4485"/>
                  </a:cubicBezTo>
                  <a:cubicBezTo>
                    <a:pt x="6392" y="3595"/>
                    <a:pt x="6164" y="2339"/>
                    <a:pt x="5365" y="1609"/>
                  </a:cubicBezTo>
                  <a:cubicBezTo>
                    <a:pt x="4876" y="1166"/>
                    <a:pt x="4213" y="938"/>
                    <a:pt x="3528" y="938"/>
                  </a:cubicBezTo>
                  <a:cubicBezTo>
                    <a:pt x="3189" y="938"/>
                    <a:pt x="2844" y="994"/>
                    <a:pt x="2512" y="1107"/>
                  </a:cubicBezTo>
                  <a:cubicBezTo>
                    <a:pt x="1644" y="1426"/>
                    <a:pt x="891" y="2134"/>
                    <a:pt x="457" y="3070"/>
                  </a:cubicBezTo>
                  <a:cubicBezTo>
                    <a:pt x="115" y="3800"/>
                    <a:pt x="1" y="4531"/>
                    <a:pt x="115" y="5238"/>
                  </a:cubicBezTo>
                  <a:cubicBezTo>
                    <a:pt x="275" y="6197"/>
                    <a:pt x="868" y="7110"/>
                    <a:pt x="1736" y="7658"/>
                  </a:cubicBezTo>
                  <a:cubicBezTo>
                    <a:pt x="2420" y="8114"/>
                    <a:pt x="3265" y="8343"/>
                    <a:pt x="4132" y="8343"/>
                  </a:cubicBezTo>
                  <a:cubicBezTo>
                    <a:pt x="4269" y="8343"/>
                    <a:pt x="4406" y="8343"/>
                    <a:pt x="4543" y="8320"/>
                  </a:cubicBezTo>
                  <a:cubicBezTo>
                    <a:pt x="7031" y="8114"/>
                    <a:pt x="9177" y="5877"/>
                    <a:pt x="9314" y="3344"/>
                  </a:cubicBezTo>
                  <a:cubicBezTo>
                    <a:pt x="9382" y="1974"/>
                    <a:pt x="8834" y="719"/>
                    <a:pt x="7921" y="80"/>
                  </a:cubicBezTo>
                  <a:cubicBezTo>
                    <a:pt x="7858" y="26"/>
                    <a:pt x="7781" y="0"/>
                    <a:pt x="770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30" name="Google Shape;2430;p26"/>
            <p:cNvSpPr/>
            <p:nvPr/>
          </p:nvSpPr>
          <p:spPr>
            <a:xfrm>
              <a:off x="7775241" y="336932"/>
              <a:ext cx="180619" cy="234078"/>
            </a:xfrm>
            <a:custGeom>
              <a:avLst/>
              <a:gdLst/>
              <a:ahLst/>
              <a:cxnLst/>
              <a:rect l="l" t="t" r="r" b="b"/>
              <a:pathLst>
                <a:path w="4703" h="6095" extrusionOk="0">
                  <a:moveTo>
                    <a:pt x="2306" y="0"/>
                  </a:moveTo>
                  <a:cubicBezTo>
                    <a:pt x="1964" y="23"/>
                    <a:pt x="1941" y="343"/>
                    <a:pt x="1918" y="754"/>
                  </a:cubicBezTo>
                  <a:cubicBezTo>
                    <a:pt x="1873" y="1187"/>
                    <a:pt x="1827" y="1849"/>
                    <a:pt x="1507" y="2215"/>
                  </a:cubicBezTo>
                  <a:cubicBezTo>
                    <a:pt x="1165" y="2671"/>
                    <a:pt x="777" y="2671"/>
                    <a:pt x="526" y="2694"/>
                  </a:cubicBezTo>
                  <a:cubicBezTo>
                    <a:pt x="366" y="2694"/>
                    <a:pt x="161" y="2717"/>
                    <a:pt x="46" y="2899"/>
                  </a:cubicBezTo>
                  <a:cubicBezTo>
                    <a:pt x="1" y="2991"/>
                    <a:pt x="1" y="3105"/>
                    <a:pt x="46" y="3219"/>
                  </a:cubicBezTo>
                  <a:cubicBezTo>
                    <a:pt x="161" y="3379"/>
                    <a:pt x="343" y="3379"/>
                    <a:pt x="480" y="3379"/>
                  </a:cubicBezTo>
                  <a:cubicBezTo>
                    <a:pt x="731" y="3401"/>
                    <a:pt x="1142" y="3401"/>
                    <a:pt x="1507" y="3881"/>
                  </a:cubicBezTo>
                  <a:cubicBezTo>
                    <a:pt x="1827" y="4246"/>
                    <a:pt x="1873" y="4908"/>
                    <a:pt x="1918" y="5342"/>
                  </a:cubicBezTo>
                  <a:cubicBezTo>
                    <a:pt x="1941" y="5775"/>
                    <a:pt x="1964" y="6072"/>
                    <a:pt x="2329" y="6095"/>
                  </a:cubicBezTo>
                  <a:lnTo>
                    <a:pt x="2398" y="6095"/>
                  </a:lnTo>
                  <a:cubicBezTo>
                    <a:pt x="2740" y="6072"/>
                    <a:pt x="2763" y="5775"/>
                    <a:pt x="2786" y="5342"/>
                  </a:cubicBezTo>
                  <a:cubicBezTo>
                    <a:pt x="2831" y="4908"/>
                    <a:pt x="2877" y="4246"/>
                    <a:pt x="3196" y="3881"/>
                  </a:cubicBezTo>
                  <a:cubicBezTo>
                    <a:pt x="3562" y="3424"/>
                    <a:pt x="3950" y="3401"/>
                    <a:pt x="4201" y="3401"/>
                  </a:cubicBezTo>
                  <a:cubicBezTo>
                    <a:pt x="4338" y="3379"/>
                    <a:pt x="4520" y="3379"/>
                    <a:pt x="4634" y="3219"/>
                  </a:cubicBezTo>
                  <a:cubicBezTo>
                    <a:pt x="4680" y="3150"/>
                    <a:pt x="4703" y="3082"/>
                    <a:pt x="4680" y="2991"/>
                  </a:cubicBezTo>
                  <a:cubicBezTo>
                    <a:pt x="4634" y="2717"/>
                    <a:pt x="4338" y="2717"/>
                    <a:pt x="4201" y="2694"/>
                  </a:cubicBezTo>
                  <a:cubicBezTo>
                    <a:pt x="3972" y="2694"/>
                    <a:pt x="3562" y="2671"/>
                    <a:pt x="3196" y="2215"/>
                  </a:cubicBezTo>
                  <a:cubicBezTo>
                    <a:pt x="2877" y="1849"/>
                    <a:pt x="2831" y="1187"/>
                    <a:pt x="2786" y="754"/>
                  </a:cubicBezTo>
                  <a:cubicBezTo>
                    <a:pt x="2763" y="320"/>
                    <a:pt x="2740" y="23"/>
                    <a:pt x="2375"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31" name="Google Shape;2431;p26"/>
            <p:cNvSpPr/>
            <p:nvPr/>
          </p:nvSpPr>
          <p:spPr>
            <a:xfrm>
              <a:off x="7209842" y="-120663"/>
              <a:ext cx="519850" cy="519888"/>
            </a:xfrm>
            <a:custGeom>
              <a:avLst/>
              <a:gdLst/>
              <a:ahLst/>
              <a:cxnLst/>
              <a:rect l="l" t="t" r="r" b="b"/>
              <a:pathLst>
                <a:path w="13536" h="13537" extrusionOk="0">
                  <a:moveTo>
                    <a:pt x="6757" y="1"/>
                  </a:moveTo>
                  <a:cubicBezTo>
                    <a:pt x="3036" y="1"/>
                    <a:pt x="1" y="3014"/>
                    <a:pt x="1" y="6757"/>
                  </a:cubicBezTo>
                  <a:cubicBezTo>
                    <a:pt x="1" y="10500"/>
                    <a:pt x="3036" y="13536"/>
                    <a:pt x="6757" y="13536"/>
                  </a:cubicBezTo>
                  <a:cubicBezTo>
                    <a:pt x="10500" y="13536"/>
                    <a:pt x="13536" y="10500"/>
                    <a:pt x="13536" y="6757"/>
                  </a:cubicBezTo>
                  <a:cubicBezTo>
                    <a:pt x="13536" y="3014"/>
                    <a:pt x="10500" y="1"/>
                    <a:pt x="6757"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32" name="Google Shape;2432;p26"/>
            <p:cNvSpPr/>
            <p:nvPr/>
          </p:nvSpPr>
          <p:spPr>
            <a:xfrm>
              <a:off x="7209842" y="-12822"/>
              <a:ext cx="412047" cy="412047"/>
            </a:xfrm>
            <a:custGeom>
              <a:avLst/>
              <a:gdLst/>
              <a:ahLst/>
              <a:cxnLst/>
              <a:rect l="l" t="t" r="r" b="b"/>
              <a:pathLst>
                <a:path w="10729" h="10729" extrusionOk="0">
                  <a:moveTo>
                    <a:pt x="1279" y="0"/>
                  </a:moveTo>
                  <a:cubicBezTo>
                    <a:pt x="480" y="1119"/>
                    <a:pt x="1" y="2488"/>
                    <a:pt x="1" y="3949"/>
                  </a:cubicBezTo>
                  <a:cubicBezTo>
                    <a:pt x="1" y="7692"/>
                    <a:pt x="3036" y="10728"/>
                    <a:pt x="6757" y="10728"/>
                  </a:cubicBezTo>
                  <a:cubicBezTo>
                    <a:pt x="8263" y="10728"/>
                    <a:pt x="9633" y="10249"/>
                    <a:pt x="10728" y="9427"/>
                  </a:cubicBezTo>
                  <a:cubicBezTo>
                    <a:pt x="4337" y="8080"/>
                    <a:pt x="2055" y="3447"/>
                    <a:pt x="1279" y="0"/>
                  </a:cubicBezTo>
                  <a:close/>
                </a:path>
              </a:pathLst>
            </a:custGeom>
            <a:solidFill>
              <a:srgbClr val="0C0044">
                <a:alpha val="437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33" name="Google Shape;2433;p26"/>
            <p:cNvSpPr/>
            <p:nvPr/>
          </p:nvSpPr>
          <p:spPr>
            <a:xfrm>
              <a:off x="7107263" y="-28337"/>
              <a:ext cx="740794" cy="413507"/>
            </a:xfrm>
            <a:custGeom>
              <a:avLst/>
              <a:gdLst/>
              <a:ahLst/>
              <a:cxnLst/>
              <a:rect l="l" t="t" r="r" b="b"/>
              <a:pathLst>
                <a:path w="19289" h="10767" extrusionOk="0">
                  <a:moveTo>
                    <a:pt x="17357" y="1"/>
                  </a:moveTo>
                  <a:cubicBezTo>
                    <a:pt x="16390" y="1"/>
                    <a:pt x="15347" y="221"/>
                    <a:pt x="15043" y="290"/>
                  </a:cubicBezTo>
                  <a:lnTo>
                    <a:pt x="15248" y="1135"/>
                  </a:lnTo>
                  <a:cubicBezTo>
                    <a:pt x="15958" y="974"/>
                    <a:pt x="16778" y="868"/>
                    <a:pt x="17408" y="868"/>
                  </a:cubicBezTo>
                  <a:cubicBezTo>
                    <a:pt x="17852" y="868"/>
                    <a:pt x="18202" y="921"/>
                    <a:pt x="18353" y="1043"/>
                  </a:cubicBezTo>
                  <a:cubicBezTo>
                    <a:pt x="18375" y="1066"/>
                    <a:pt x="18398" y="1089"/>
                    <a:pt x="18398" y="1135"/>
                  </a:cubicBezTo>
                  <a:cubicBezTo>
                    <a:pt x="18330" y="2139"/>
                    <a:pt x="16116" y="4284"/>
                    <a:pt x="11277" y="6818"/>
                  </a:cubicBezTo>
                  <a:cubicBezTo>
                    <a:pt x="7687" y="8679"/>
                    <a:pt x="4098" y="9893"/>
                    <a:pt x="2296" y="9893"/>
                  </a:cubicBezTo>
                  <a:cubicBezTo>
                    <a:pt x="1933" y="9893"/>
                    <a:pt x="1642" y="9843"/>
                    <a:pt x="1439" y="9740"/>
                  </a:cubicBezTo>
                  <a:cubicBezTo>
                    <a:pt x="1256" y="9648"/>
                    <a:pt x="1234" y="9557"/>
                    <a:pt x="1211" y="9466"/>
                  </a:cubicBezTo>
                  <a:cubicBezTo>
                    <a:pt x="982" y="8028"/>
                    <a:pt x="3265" y="7297"/>
                    <a:pt x="3288" y="7297"/>
                  </a:cubicBezTo>
                  <a:lnTo>
                    <a:pt x="3014" y="6453"/>
                  </a:lnTo>
                  <a:cubicBezTo>
                    <a:pt x="2900" y="6499"/>
                    <a:pt x="1" y="7434"/>
                    <a:pt x="343" y="9603"/>
                  </a:cubicBezTo>
                  <a:cubicBezTo>
                    <a:pt x="412" y="10014"/>
                    <a:pt x="663" y="10333"/>
                    <a:pt x="1051" y="10516"/>
                  </a:cubicBezTo>
                  <a:cubicBezTo>
                    <a:pt x="1370" y="10676"/>
                    <a:pt x="1804" y="10767"/>
                    <a:pt x="2306" y="10767"/>
                  </a:cubicBezTo>
                  <a:cubicBezTo>
                    <a:pt x="4566" y="10767"/>
                    <a:pt x="8401" y="9306"/>
                    <a:pt x="11688" y="7571"/>
                  </a:cubicBezTo>
                  <a:cubicBezTo>
                    <a:pt x="16412" y="5106"/>
                    <a:pt x="19174" y="2778"/>
                    <a:pt x="19266" y="1180"/>
                  </a:cubicBezTo>
                  <a:cubicBezTo>
                    <a:pt x="19288" y="861"/>
                    <a:pt x="19151" y="587"/>
                    <a:pt x="18923" y="381"/>
                  </a:cubicBezTo>
                  <a:cubicBezTo>
                    <a:pt x="18582" y="94"/>
                    <a:pt x="17985" y="1"/>
                    <a:pt x="17357"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34" name="Google Shape;2434;p26"/>
            <p:cNvSpPr/>
            <p:nvPr/>
          </p:nvSpPr>
          <p:spPr>
            <a:xfrm>
              <a:off x="7992651" y="97631"/>
              <a:ext cx="83300" cy="83300"/>
            </a:xfrm>
            <a:custGeom>
              <a:avLst/>
              <a:gdLst/>
              <a:ahLst/>
              <a:cxnLst/>
              <a:rect l="l" t="t" r="r" b="b"/>
              <a:pathLst>
                <a:path w="2169" h="2169" extrusionOk="0">
                  <a:moveTo>
                    <a:pt x="1096" y="0"/>
                  </a:moveTo>
                  <a:cubicBezTo>
                    <a:pt x="480" y="0"/>
                    <a:pt x="1" y="479"/>
                    <a:pt x="1" y="1073"/>
                  </a:cubicBezTo>
                  <a:cubicBezTo>
                    <a:pt x="1" y="1666"/>
                    <a:pt x="480" y="2169"/>
                    <a:pt x="1096" y="2169"/>
                  </a:cubicBezTo>
                  <a:cubicBezTo>
                    <a:pt x="1690" y="2169"/>
                    <a:pt x="2169" y="1666"/>
                    <a:pt x="2169" y="1073"/>
                  </a:cubicBezTo>
                  <a:cubicBezTo>
                    <a:pt x="2169" y="479"/>
                    <a:pt x="1690" y="0"/>
                    <a:pt x="1096"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35" name="Google Shape;2435;p26"/>
            <p:cNvSpPr/>
            <p:nvPr/>
          </p:nvSpPr>
          <p:spPr>
            <a:xfrm>
              <a:off x="8055751" y="-203925"/>
              <a:ext cx="82456" cy="83300"/>
            </a:xfrm>
            <a:custGeom>
              <a:avLst/>
              <a:gdLst/>
              <a:ahLst/>
              <a:cxnLst/>
              <a:rect l="l" t="t" r="r" b="b"/>
              <a:pathLst>
                <a:path w="2147" h="2169" extrusionOk="0">
                  <a:moveTo>
                    <a:pt x="1074" y="0"/>
                  </a:moveTo>
                  <a:cubicBezTo>
                    <a:pt x="480" y="0"/>
                    <a:pt x="1" y="480"/>
                    <a:pt x="1" y="1073"/>
                  </a:cubicBezTo>
                  <a:cubicBezTo>
                    <a:pt x="1" y="1667"/>
                    <a:pt x="480" y="2169"/>
                    <a:pt x="1074" y="2169"/>
                  </a:cubicBezTo>
                  <a:cubicBezTo>
                    <a:pt x="1667" y="2169"/>
                    <a:pt x="2147" y="1667"/>
                    <a:pt x="2147" y="1073"/>
                  </a:cubicBezTo>
                  <a:cubicBezTo>
                    <a:pt x="2147" y="480"/>
                    <a:pt x="1667" y="0"/>
                    <a:pt x="1074"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36" name="Google Shape;2436;p26"/>
            <p:cNvSpPr/>
            <p:nvPr/>
          </p:nvSpPr>
          <p:spPr>
            <a:xfrm>
              <a:off x="8176727" y="368501"/>
              <a:ext cx="83339" cy="82417"/>
            </a:xfrm>
            <a:custGeom>
              <a:avLst/>
              <a:gdLst/>
              <a:ahLst/>
              <a:cxnLst/>
              <a:rect l="l" t="t" r="r" b="b"/>
              <a:pathLst>
                <a:path w="2170" h="2146" extrusionOk="0">
                  <a:moveTo>
                    <a:pt x="1096" y="0"/>
                  </a:moveTo>
                  <a:cubicBezTo>
                    <a:pt x="480" y="0"/>
                    <a:pt x="1" y="479"/>
                    <a:pt x="1" y="1073"/>
                  </a:cubicBezTo>
                  <a:cubicBezTo>
                    <a:pt x="1" y="1666"/>
                    <a:pt x="480" y="2146"/>
                    <a:pt x="1096" y="2146"/>
                  </a:cubicBezTo>
                  <a:cubicBezTo>
                    <a:pt x="1690" y="2146"/>
                    <a:pt x="2169" y="1666"/>
                    <a:pt x="2169" y="1073"/>
                  </a:cubicBezTo>
                  <a:cubicBezTo>
                    <a:pt x="2169" y="479"/>
                    <a:pt x="1690" y="0"/>
                    <a:pt x="1096"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37" name="Google Shape;2437;p26"/>
            <p:cNvSpPr/>
            <p:nvPr/>
          </p:nvSpPr>
          <p:spPr>
            <a:xfrm>
              <a:off x="7501759" y="622704"/>
              <a:ext cx="82417" cy="83300"/>
            </a:xfrm>
            <a:custGeom>
              <a:avLst/>
              <a:gdLst/>
              <a:ahLst/>
              <a:cxnLst/>
              <a:rect l="l" t="t" r="r" b="b"/>
              <a:pathLst>
                <a:path w="2146" h="2169" extrusionOk="0">
                  <a:moveTo>
                    <a:pt x="1073" y="0"/>
                  </a:moveTo>
                  <a:cubicBezTo>
                    <a:pt x="480" y="0"/>
                    <a:pt x="0" y="503"/>
                    <a:pt x="0" y="1096"/>
                  </a:cubicBezTo>
                  <a:cubicBezTo>
                    <a:pt x="0" y="1690"/>
                    <a:pt x="480" y="2169"/>
                    <a:pt x="1073" y="2169"/>
                  </a:cubicBezTo>
                  <a:cubicBezTo>
                    <a:pt x="1667" y="2169"/>
                    <a:pt x="2146" y="1690"/>
                    <a:pt x="2146" y="1096"/>
                  </a:cubicBezTo>
                  <a:cubicBezTo>
                    <a:pt x="2146" y="503"/>
                    <a:pt x="1667" y="0"/>
                    <a:pt x="107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38" name="Google Shape;2438;p26"/>
            <p:cNvSpPr/>
            <p:nvPr/>
          </p:nvSpPr>
          <p:spPr>
            <a:xfrm>
              <a:off x="8060167" y="672055"/>
              <a:ext cx="679384" cy="703695"/>
            </a:xfrm>
            <a:custGeom>
              <a:avLst/>
              <a:gdLst/>
              <a:ahLst/>
              <a:cxnLst/>
              <a:rect l="l" t="t" r="r" b="b"/>
              <a:pathLst>
                <a:path w="17690" h="18323" extrusionOk="0">
                  <a:moveTo>
                    <a:pt x="12065" y="0"/>
                  </a:moveTo>
                  <a:cubicBezTo>
                    <a:pt x="11004" y="0"/>
                    <a:pt x="9887" y="745"/>
                    <a:pt x="9587" y="1112"/>
                  </a:cubicBezTo>
                  <a:cubicBezTo>
                    <a:pt x="7144" y="4034"/>
                    <a:pt x="1963" y="11110"/>
                    <a:pt x="1370" y="12251"/>
                  </a:cubicBezTo>
                  <a:cubicBezTo>
                    <a:pt x="1347" y="12297"/>
                    <a:pt x="1324" y="12342"/>
                    <a:pt x="1301" y="12388"/>
                  </a:cubicBezTo>
                  <a:cubicBezTo>
                    <a:pt x="0" y="14670"/>
                    <a:pt x="114" y="16405"/>
                    <a:pt x="1621" y="17592"/>
                  </a:cubicBezTo>
                  <a:cubicBezTo>
                    <a:pt x="2123" y="17980"/>
                    <a:pt x="2808" y="18322"/>
                    <a:pt x="3629" y="18322"/>
                  </a:cubicBezTo>
                  <a:cubicBezTo>
                    <a:pt x="4542" y="18322"/>
                    <a:pt x="5661" y="17889"/>
                    <a:pt x="6962" y="16656"/>
                  </a:cubicBezTo>
                  <a:cubicBezTo>
                    <a:pt x="7007" y="16633"/>
                    <a:pt x="7053" y="16588"/>
                    <a:pt x="7076" y="16565"/>
                  </a:cubicBezTo>
                  <a:cubicBezTo>
                    <a:pt x="7578" y="16154"/>
                    <a:pt x="11139" y="11110"/>
                    <a:pt x="15750" y="4582"/>
                  </a:cubicBezTo>
                  <a:cubicBezTo>
                    <a:pt x="16411" y="3623"/>
                    <a:pt x="17028" y="2756"/>
                    <a:pt x="17553" y="2025"/>
                  </a:cubicBezTo>
                  <a:cubicBezTo>
                    <a:pt x="17690" y="1843"/>
                    <a:pt x="17644" y="1569"/>
                    <a:pt x="17439" y="1432"/>
                  </a:cubicBezTo>
                  <a:cubicBezTo>
                    <a:pt x="17367" y="1378"/>
                    <a:pt x="17280" y="1352"/>
                    <a:pt x="17194" y="1352"/>
                  </a:cubicBezTo>
                  <a:cubicBezTo>
                    <a:pt x="17061" y="1352"/>
                    <a:pt x="16928" y="1412"/>
                    <a:pt x="16845" y="1523"/>
                  </a:cubicBezTo>
                  <a:cubicBezTo>
                    <a:pt x="16320" y="2253"/>
                    <a:pt x="15704" y="3121"/>
                    <a:pt x="15042" y="4079"/>
                  </a:cubicBezTo>
                  <a:cubicBezTo>
                    <a:pt x="12029" y="8325"/>
                    <a:pt x="7007" y="15446"/>
                    <a:pt x="6505" y="15903"/>
                  </a:cubicBezTo>
                  <a:cubicBezTo>
                    <a:pt x="6482" y="15926"/>
                    <a:pt x="6437" y="15971"/>
                    <a:pt x="6368" y="16040"/>
                  </a:cubicBezTo>
                  <a:cubicBezTo>
                    <a:pt x="5370" y="16982"/>
                    <a:pt x="4467" y="17448"/>
                    <a:pt x="3633" y="17448"/>
                  </a:cubicBezTo>
                  <a:cubicBezTo>
                    <a:pt x="3112" y="17448"/>
                    <a:pt x="2619" y="17267"/>
                    <a:pt x="2146" y="16907"/>
                  </a:cubicBezTo>
                  <a:cubicBezTo>
                    <a:pt x="662" y="15720"/>
                    <a:pt x="1370" y="14008"/>
                    <a:pt x="2054" y="12822"/>
                  </a:cubicBezTo>
                  <a:cubicBezTo>
                    <a:pt x="2100" y="12753"/>
                    <a:pt x="2123" y="12685"/>
                    <a:pt x="2146" y="12662"/>
                  </a:cubicBezTo>
                  <a:cubicBezTo>
                    <a:pt x="2716" y="11543"/>
                    <a:pt x="7829" y="4559"/>
                    <a:pt x="10249" y="1660"/>
                  </a:cubicBezTo>
                  <a:cubicBezTo>
                    <a:pt x="10408" y="1483"/>
                    <a:pt x="11311" y="865"/>
                    <a:pt x="12059" y="865"/>
                  </a:cubicBezTo>
                  <a:cubicBezTo>
                    <a:pt x="12274" y="865"/>
                    <a:pt x="12477" y="916"/>
                    <a:pt x="12645" y="1044"/>
                  </a:cubicBezTo>
                  <a:cubicBezTo>
                    <a:pt x="13239" y="1500"/>
                    <a:pt x="12828" y="2710"/>
                    <a:pt x="12600" y="3075"/>
                  </a:cubicBezTo>
                  <a:cubicBezTo>
                    <a:pt x="11299" y="5380"/>
                    <a:pt x="10157" y="6955"/>
                    <a:pt x="8833" y="8781"/>
                  </a:cubicBezTo>
                  <a:cubicBezTo>
                    <a:pt x="8217" y="9626"/>
                    <a:pt x="7578" y="10493"/>
                    <a:pt x="6870" y="11520"/>
                  </a:cubicBezTo>
                  <a:cubicBezTo>
                    <a:pt x="6553" y="11956"/>
                    <a:pt x="5841" y="12891"/>
                    <a:pt x="5270" y="12891"/>
                  </a:cubicBezTo>
                  <a:cubicBezTo>
                    <a:pt x="5183" y="12891"/>
                    <a:pt x="5100" y="12870"/>
                    <a:pt x="5022" y="12822"/>
                  </a:cubicBezTo>
                  <a:cubicBezTo>
                    <a:pt x="4930" y="12753"/>
                    <a:pt x="4862" y="12662"/>
                    <a:pt x="4839" y="12548"/>
                  </a:cubicBezTo>
                  <a:cubicBezTo>
                    <a:pt x="4725" y="12000"/>
                    <a:pt x="5455" y="10973"/>
                    <a:pt x="5729" y="10607"/>
                  </a:cubicBezTo>
                  <a:lnTo>
                    <a:pt x="5798" y="10516"/>
                  </a:lnTo>
                  <a:cubicBezTo>
                    <a:pt x="7510" y="8097"/>
                    <a:pt x="8697" y="6545"/>
                    <a:pt x="10317" y="4445"/>
                  </a:cubicBezTo>
                  <a:cubicBezTo>
                    <a:pt x="10454" y="4262"/>
                    <a:pt x="10431" y="3988"/>
                    <a:pt x="10249" y="3828"/>
                  </a:cubicBezTo>
                  <a:cubicBezTo>
                    <a:pt x="10168" y="3774"/>
                    <a:pt x="10076" y="3749"/>
                    <a:pt x="9986" y="3749"/>
                  </a:cubicBezTo>
                  <a:cubicBezTo>
                    <a:pt x="9848" y="3749"/>
                    <a:pt x="9715" y="3809"/>
                    <a:pt x="9632" y="3920"/>
                  </a:cubicBezTo>
                  <a:cubicBezTo>
                    <a:pt x="8012" y="6020"/>
                    <a:pt x="6825" y="7572"/>
                    <a:pt x="5090" y="10014"/>
                  </a:cubicBezTo>
                  <a:lnTo>
                    <a:pt x="5022" y="10082"/>
                  </a:lnTo>
                  <a:cubicBezTo>
                    <a:pt x="4588" y="10699"/>
                    <a:pt x="3812" y="11794"/>
                    <a:pt x="3994" y="12730"/>
                  </a:cubicBezTo>
                  <a:cubicBezTo>
                    <a:pt x="4040" y="13073"/>
                    <a:pt x="4246" y="13346"/>
                    <a:pt x="4542" y="13552"/>
                  </a:cubicBezTo>
                  <a:cubicBezTo>
                    <a:pt x="4748" y="13684"/>
                    <a:pt x="4995" y="13779"/>
                    <a:pt x="5280" y="13779"/>
                  </a:cubicBezTo>
                  <a:cubicBezTo>
                    <a:pt x="5879" y="13779"/>
                    <a:pt x="6650" y="13361"/>
                    <a:pt x="7578" y="12000"/>
                  </a:cubicBezTo>
                  <a:cubicBezTo>
                    <a:pt x="8286" y="10995"/>
                    <a:pt x="8925" y="10128"/>
                    <a:pt x="9541" y="9284"/>
                  </a:cubicBezTo>
                  <a:cubicBezTo>
                    <a:pt x="10888" y="7458"/>
                    <a:pt x="12029" y="5860"/>
                    <a:pt x="13353" y="3509"/>
                  </a:cubicBezTo>
                  <a:cubicBezTo>
                    <a:pt x="13672" y="2961"/>
                    <a:pt x="14289" y="1226"/>
                    <a:pt x="13170" y="359"/>
                  </a:cubicBezTo>
                  <a:cubicBezTo>
                    <a:pt x="12839" y="101"/>
                    <a:pt x="12456" y="0"/>
                    <a:pt x="12065"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39" name="Google Shape;2439;p26"/>
            <p:cNvSpPr/>
            <p:nvPr/>
          </p:nvSpPr>
          <p:spPr>
            <a:xfrm>
              <a:off x="4834224" y="3062305"/>
              <a:ext cx="4402365" cy="2174875"/>
            </a:xfrm>
            <a:custGeom>
              <a:avLst/>
              <a:gdLst/>
              <a:ahLst/>
              <a:cxnLst/>
              <a:rect l="l" t="t" r="r" b="b"/>
              <a:pathLst>
                <a:path w="114630" h="56630" extrusionOk="0">
                  <a:moveTo>
                    <a:pt x="67107" y="0"/>
                  </a:moveTo>
                  <a:lnTo>
                    <a:pt x="51518" y="11983"/>
                  </a:lnTo>
                  <a:lnTo>
                    <a:pt x="18124" y="29331"/>
                  </a:lnTo>
                  <a:cubicBezTo>
                    <a:pt x="17942" y="29673"/>
                    <a:pt x="17759" y="30015"/>
                    <a:pt x="17576" y="30335"/>
                  </a:cubicBezTo>
                  <a:cubicBezTo>
                    <a:pt x="14541" y="35379"/>
                    <a:pt x="9268" y="38621"/>
                    <a:pt x="5570" y="43186"/>
                  </a:cubicBezTo>
                  <a:cubicBezTo>
                    <a:pt x="2626" y="46838"/>
                    <a:pt x="709" y="51334"/>
                    <a:pt x="138" y="56013"/>
                  </a:cubicBezTo>
                  <a:lnTo>
                    <a:pt x="1" y="56630"/>
                  </a:lnTo>
                  <a:lnTo>
                    <a:pt x="114630" y="56630"/>
                  </a:lnTo>
                  <a:lnTo>
                    <a:pt x="114630" y="3310"/>
                  </a:lnTo>
                  <a:lnTo>
                    <a:pt x="67107" y="0"/>
                  </a:ln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40" name="Google Shape;2440;p26"/>
            <p:cNvSpPr/>
            <p:nvPr/>
          </p:nvSpPr>
          <p:spPr>
            <a:xfrm>
              <a:off x="5354074" y="1216906"/>
              <a:ext cx="2589534" cy="2056703"/>
            </a:xfrm>
            <a:custGeom>
              <a:avLst/>
              <a:gdLst/>
              <a:ahLst/>
              <a:cxnLst/>
              <a:rect l="l" t="t" r="r" b="b"/>
              <a:pathLst>
                <a:path w="67427" h="53553" extrusionOk="0">
                  <a:moveTo>
                    <a:pt x="51620" y="0"/>
                  </a:moveTo>
                  <a:cubicBezTo>
                    <a:pt x="49813" y="0"/>
                    <a:pt x="48210" y="236"/>
                    <a:pt x="47089" y="461"/>
                  </a:cubicBezTo>
                  <a:cubicBezTo>
                    <a:pt x="38027" y="2309"/>
                    <a:pt x="29742" y="6646"/>
                    <a:pt x="21753" y="10823"/>
                  </a:cubicBezTo>
                  <a:lnTo>
                    <a:pt x="0" y="22167"/>
                  </a:lnTo>
                  <a:cubicBezTo>
                    <a:pt x="137" y="22418"/>
                    <a:pt x="274" y="22670"/>
                    <a:pt x="434" y="22921"/>
                  </a:cubicBezTo>
                  <a:lnTo>
                    <a:pt x="22141" y="11599"/>
                  </a:lnTo>
                  <a:cubicBezTo>
                    <a:pt x="30107" y="7445"/>
                    <a:pt x="38324" y="3154"/>
                    <a:pt x="47272" y="1328"/>
                  </a:cubicBezTo>
                  <a:cubicBezTo>
                    <a:pt x="48344" y="1108"/>
                    <a:pt x="49884" y="878"/>
                    <a:pt x="51617" y="878"/>
                  </a:cubicBezTo>
                  <a:cubicBezTo>
                    <a:pt x="55637" y="878"/>
                    <a:pt x="60693" y="2118"/>
                    <a:pt x="63341" y="7605"/>
                  </a:cubicBezTo>
                  <a:cubicBezTo>
                    <a:pt x="66399" y="13973"/>
                    <a:pt x="59552" y="22236"/>
                    <a:pt x="58776" y="23149"/>
                  </a:cubicBezTo>
                  <a:cubicBezTo>
                    <a:pt x="54302" y="28376"/>
                    <a:pt x="17713" y="48462"/>
                    <a:pt x="9359" y="52548"/>
                  </a:cubicBezTo>
                  <a:cubicBezTo>
                    <a:pt x="9359" y="52890"/>
                    <a:pt x="9336" y="53210"/>
                    <a:pt x="9313" y="53552"/>
                  </a:cubicBezTo>
                  <a:cubicBezTo>
                    <a:pt x="16982" y="49877"/>
                    <a:pt x="54667" y="29289"/>
                    <a:pt x="59437" y="23719"/>
                  </a:cubicBezTo>
                  <a:cubicBezTo>
                    <a:pt x="60259" y="22761"/>
                    <a:pt x="67426" y="14087"/>
                    <a:pt x="64117" y="7217"/>
                  </a:cubicBezTo>
                  <a:cubicBezTo>
                    <a:pt x="61279" y="1317"/>
                    <a:pt x="55884" y="0"/>
                    <a:pt x="5162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41" name="Google Shape;2441;p26"/>
            <p:cNvSpPr/>
            <p:nvPr/>
          </p:nvSpPr>
          <p:spPr>
            <a:xfrm>
              <a:off x="5354958" y="647437"/>
              <a:ext cx="1924167" cy="2830410"/>
            </a:xfrm>
            <a:custGeom>
              <a:avLst/>
              <a:gdLst/>
              <a:ahLst/>
              <a:cxnLst/>
              <a:rect l="l" t="t" r="r" b="b"/>
              <a:pathLst>
                <a:path w="50102" h="73699" extrusionOk="0">
                  <a:moveTo>
                    <a:pt x="13105" y="0"/>
                  </a:moveTo>
                  <a:cubicBezTo>
                    <a:pt x="11859" y="0"/>
                    <a:pt x="10566" y="246"/>
                    <a:pt x="9222" y="772"/>
                  </a:cubicBezTo>
                  <a:cubicBezTo>
                    <a:pt x="6140" y="1981"/>
                    <a:pt x="3972" y="4127"/>
                    <a:pt x="2739" y="7117"/>
                  </a:cubicBezTo>
                  <a:cubicBezTo>
                    <a:pt x="0" y="13896"/>
                    <a:pt x="2077" y="24966"/>
                    <a:pt x="8902" y="40031"/>
                  </a:cubicBezTo>
                  <a:cubicBezTo>
                    <a:pt x="9199" y="40693"/>
                    <a:pt x="9427" y="41195"/>
                    <a:pt x="9496" y="41378"/>
                  </a:cubicBezTo>
                  <a:cubicBezTo>
                    <a:pt x="10819" y="45144"/>
                    <a:pt x="13353" y="51444"/>
                    <a:pt x="15795" y="57561"/>
                  </a:cubicBezTo>
                  <a:cubicBezTo>
                    <a:pt x="18260" y="63655"/>
                    <a:pt x="20794" y="69955"/>
                    <a:pt x="22118" y="73698"/>
                  </a:cubicBezTo>
                  <a:lnTo>
                    <a:pt x="22940" y="73402"/>
                  </a:lnTo>
                  <a:cubicBezTo>
                    <a:pt x="21616" y="69635"/>
                    <a:pt x="19082" y="63336"/>
                    <a:pt x="16617" y="57219"/>
                  </a:cubicBezTo>
                  <a:cubicBezTo>
                    <a:pt x="14175" y="51124"/>
                    <a:pt x="11618" y="44847"/>
                    <a:pt x="10317" y="41081"/>
                  </a:cubicBezTo>
                  <a:cubicBezTo>
                    <a:pt x="10249" y="40853"/>
                    <a:pt x="10020" y="40396"/>
                    <a:pt x="9701" y="39666"/>
                  </a:cubicBezTo>
                  <a:cubicBezTo>
                    <a:pt x="2967" y="24829"/>
                    <a:pt x="913" y="13987"/>
                    <a:pt x="3561" y="7459"/>
                  </a:cubicBezTo>
                  <a:cubicBezTo>
                    <a:pt x="4679" y="4675"/>
                    <a:pt x="6688" y="2712"/>
                    <a:pt x="9541" y="1593"/>
                  </a:cubicBezTo>
                  <a:cubicBezTo>
                    <a:pt x="10757" y="1117"/>
                    <a:pt x="11932" y="894"/>
                    <a:pt x="13069" y="894"/>
                  </a:cubicBezTo>
                  <a:cubicBezTo>
                    <a:pt x="22595" y="894"/>
                    <a:pt x="29404" y="16547"/>
                    <a:pt x="34991" y="29395"/>
                  </a:cubicBezTo>
                  <a:lnTo>
                    <a:pt x="35539" y="30627"/>
                  </a:lnTo>
                  <a:cubicBezTo>
                    <a:pt x="41382" y="44048"/>
                    <a:pt x="49189" y="65458"/>
                    <a:pt x="49280" y="65664"/>
                  </a:cubicBezTo>
                  <a:lnTo>
                    <a:pt x="50102" y="65367"/>
                  </a:lnTo>
                  <a:cubicBezTo>
                    <a:pt x="50010" y="65162"/>
                    <a:pt x="42204" y="43729"/>
                    <a:pt x="36338" y="30285"/>
                  </a:cubicBezTo>
                  <a:lnTo>
                    <a:pt x="35790" y="29052"/>
                  </a:lnTo>
                  <a:cubicBezTo>
                    <a:pt x="30104" y="15954"/>
                    <a:pt x="23153" y="0"/>
                    <a:pt x="13105"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42" name="Google Shape;2442;p26"/>
            <p:cNvSpPr/>
            <p:nvPr/>
          </p:nvSpPr>
          <p:spPr>
            <a:xfrm>
              <a:off x="6178937" y="813807"/>
              <a:ext cx="441850" cy="419920"/>
            </a:xfrm>
            <a:custGeom>
              <a:avLst/>
              <a:gdLst/>
              <a:ahLst/>
              <a:cxnLst/>
              <a:rect l="l" t="t" r="r" b="b"/>
              <a:pathLst>
                <a:path w="11505" h="10934" extrusionOk="0">
                  <a:moveTo>
                    <a:pt x="5753" y="0"/>
                  </a:moveTo>
                  <a:cubicBezTo>
                    <a:pt x="2580" y="0"/>
                    <a:pt x="1" y="2443"/>
                    <a:pt x="1" y="5478"/>
                  </a:cubicBezTo>
                  <a:cubicBezTo>
                    <a:pt x="1" y="8491"/>
                    <a:pt x="2580" y="10934"/>
                    <a:pt x="5753" y="10934"/>
                  </a:cubicBezTo>
                  <a:cubicBezTo>
                    <a:pt x="8926" y="10934"/>
                    <a:pt x="11505" y="8491"/>
                    <a:pt x="11505" y="5478"/>
                  </a:cubicBezTo>
                  <a:cubicBezTo>
                    <a:pt x="11505" y="2443"/>
                    <a:pt x="8926" y="0"/>
                    <a:pt x="5753"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43" name="Google Shape;2443;p26"/>
            <p:cNvSpPr/>
            <p:nvPr/>
          </p:nvSpPr>
          <p:spPr>
            <a:xfrm>
              <a:off x="6288545" y="925143"/>
              <a:ext cx="33336" cy="55265"/>
            </a:xfrm>
            <a:custGeom>
              <a:avLst/>
              <a:gdLst/>
              <a:ahLst/>
              <a:cxnLst/>
              <a:rect l="l" t="t" r="r" b="b"/>
              <a:pathLst>
                <a:path w="868" h="1439" extrusionOk="0">
                  <a:moveTo>
                    <a:pt x="434" y="0"/>
                  </a:moveTo>
                  <a:cubicBezTo>
                    <a:pt x="183" y="0"/>
                    <a:pt x="0" y="206"/>
                    <a:pt x="0" y="457"/>
                  </a:cubicBezTo>
                  <a:lnTo>
                    <a:pt x="0" y="1005"/>
                  </a:lnTo>
                  <a:cubicBezTo>
                    <a:pt x="0" y="1256"/>
                    <a:pt x="183" y="1438"/>
                    <a:pt x="434" y="1438"/>
                  </a:cubicBezTo>
                  <a:cubicBezTo>
                    <a:pt x="662" y="1438"/>
                    <a:pt x="867" y="1256"/>
                    <a:pt x="867" y="1005"/>
                  </a:cubicBezTo>
                  <a:lnTo>
                    <a:pt x="867" y="457"/>
                  </a:lnTo>
                  <a:cubicBezTo>
                    <a:pt x="867" y="206"/>
                    <a:pt x="662" y="0"/>
                    <a:pt x="434"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44" name="Google Shape;2444;p26"/>
            <p:cNvSpPr/>
            <p:nvPr/>
          </p:nvSpPr>
          <p:spPr>
            <a:xfrm>
              <a:off x="6472620" y="925143"/>
              <a:ext cx="33336" cy="55265"/>
            </a:xfrm>
            <a:custGeom>
              <a:avLst/>
              <a:gdLst/>
              <a:ahLst/>
              <a:cxnLst/>
              <a:rect l="l" t="t" r="r" b="b"/>
              <a:pathLst>
                <a:path w="868" h="1439" extrusionOk="0">
                  <a:moveTo>
                    <a:pt x="434" y="0"/>
                  </a:moveTo>
                  <a:cubicBezTo>
                    <a:pt x="183" y="0"/>
                    <a:pt x="0" y="206"/>
                    <a:pt x="0" y="457"/>
                  </a:cubicBezTo>
                  <a:lnTo>
                    <a:pt x="0" y="1005"/>
                  </a:lnTo>
                  <a:cubicBezTo>
                    <a:pt x="0" y="1256"/>
                    <a:pt x="183" y="1438"/>
                    <a:pt x="434" y="1438"/>
                  </a:cubicBezTo>
                  <a:cubicBezTo>
                    <a:pt x="662" y="1438"/>
                    <a:pt x="868" y="1256"/>
                    <a:pt x="868" y="1005"/>
                  </a:cubicBezTo>
                  <a:lnTo>
                    <a:pt x="868" y="457"/>
                  </a:lnTo>
                  <a:cubicBezTo>
                    <a:pt x="868" y="206"/>
                    <a:pt x="662" y="0"/>
                    <a:pt x="434"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45" name="Google Shape;2445;p26"/>
            <p:cNvSpPr/>
            <p:nvPr/>
          </p:nvSpPr>
          <p:spPr>
            <a:xfrm>
              <a:off x="6335860" y="1006639"/>
              <a:ext cx="126276" cy="34257"/>
            </a:xfrm>
            <a:custGeom>
              <a:avLst/>
              <a:gdLst/>
              <a:ahLst/>
              <a:cxnLst/>
              <a:rect l="l" t="t" r="r" b="b"/>
              <a:pathLst>
                <a:path w="3288" h="892" extrusionOk="0">
                  <a:moveTo>
                    <a:pt x="434" y="1"/>
                  </a:moveTo>
                  <a:cubicBezTo>
                    <a:pt x="183" y="1"/>
                    <a:pt x="1" y="206"/>
                    <a:pt x="1" y="457"/>
                  </a:cubicBezTo>
                  <a:cubicBezTo>
                    <a:pt x="1" y="686"/>
                    <a:pt x="183" y="891"/>
                    <a:pt x="434" y="891"/>
                  </a:cubicBezTo>
                  <a:lnTo>
                    <a:pt x="2854" y="891"/>
                  </a:lnTo>
                  <a:cubicBezTo>
                    <a:pt x="3105" y="891"/>
                    <a:pt x="3288" y="686"/>
                    <a:pt x="3288" y="457"/>
                  </a:cubicBezTo>
                  <a:cubicBezTo>
                    <a:pt x="3288" y="206"/>
                    <a:pt x="3105" y="1"/>
                    <a:pt x="2854"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46" name="Google Shape;2446;p26"/>
            <p:cNvSpPr/>
            <p:nvPr/>
          </p:nvSpPr>
          <p:spPr>
            <a:xfrm>
              <a:off x="6183353" y="893575"/>
              <a:ext cx="437433" cy="340153"/>
            </a:xfrm>
            <a:custGeom>
              <a:avLst/>
              <a:gdLst/>
              <a:ahLst/>
              <a:cxnLst/>
              <a:rect l="l" t="t" r="r" b="b"/>
              <a:pathLst>
                <a:path w="11390" h="8857" extrusionOk="0">
                  <a:moveTo>
                    <a:pt x="10135" y="1"/>
                  </a:moveTo>
                  <a:lnTo>
                    <a:pt x="10135" y="1"/>
                  </a:lnTo>
                  <a:cubicBezTo>
                    <a:pt x="10203" y="343"/>
                    <a:pt x="10249" y="685"/>
                    <a:pt x="10249" y="1050"/>
                  </a:cubicBezTo>
                  <a:cubicBezTo>
                    <a:pt x="10249" y="4063"/>
                    <a:pt x="7669" y="6529"/>
                    <a:pt x="4497" y="6529"/>
                  </a:cubicBezTo>
                  <a:cubicBezTo>
                    <a:pt x="2671" y="6529"/>
                    <a:pt x="1050" y="5707"/>
                    <a:pt x="0" y="4451"/>
                  </a:cubicBezTo>
                  <a:lnTo>
                    <a:pt x="0" y="4451"/>
                  </a:lnTo>
                  <a:cubicBezTo>
                    <a:pt x="525" y="6962"/>
                    <a:pt x="2853" y="8857"/>
                    <a:pt x="5638" y="8857"/>
                  </a:cubicBezTo>
                  <a:cubicBezTo>
                    <a:pt x="8811" y="8857"/>
                    <a:pt x="11390" y="6414"/>
                    <a:pt x="11390" y="3401"/>
                  </a:cubicBezTo>
                  <a:cubicBezTo>
                    <a:pt x="11390" y="2100"/>
                    <a:pt x="10911" y="936"/>
                    <a:pt x="10135"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47" name="Google Shape;2447;p26"/>
            <p:cNvSpPr/>
            <p:nvPr/>
          </p:nvSpPr>
          <p:spPr>
            <a:xfrm>
              <a:off x="7205464" y="2044572"/>
              <a:ext cx="440966" cy="419920"/>
            </a:xfrm>
            <a:custGeom>
              <a:avLst/>
              <a:gdLst/>
              <a:ahLst/>
              <a:cxnLst/>
              <a:rect l="l" t="t" r="r" b="b"/>
              <a:pathLst>
                <a:path w="11482" h="10934" extrusionOk="0">
                  <a:moveTo>
                    <a:pt x="5730" y="0"/>
                  </a:moveTo>
                  <a:cubicBezTo>
                    <a:pt x="2580" y="0"/>
                    <a:pt x="0" y="2442"/>
                    <a:pt x="0" y="5478"/>
                  </a:cubicBezTo>
                  <a:cubicBezTo>
                    <a:pt x="0" y="8491"/>
                    <a:pt x="2580" y="10933"/>
                    <a:pt x="5730" y="10933"/>
                  </a:cubicBezTo>
                  <a:cubicBezTo>
                    <a:pt x="8902" y="10933"/>
                    <a:pt x="11482" y="8491"/>
                    <a:pt x="11482" y="5478"/>
                  </a:cubicBezTo>
                  <a:cubicBezTo>
                    <a:pt x="11482" y="2442"/>
                    <a:pt x="8902" y="0"/>
                    <a:pt x="573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48" name="Google Shape;2448;p26"/>
            <p:cNvSpPr/>
            <p:nvPr/>
          </p:nvSpPr>
          <p:spPr>
            <a:xfrm>
              <a:off x="7314150" y="2155870"/>
              <a:ext cx="33374" cy="55265"/>
            </a:xfrm>
            <a:custGeom>
              <a:avLst/>
              <a:gdLst/>
              <a:ahLst/>
              <a:cxnLst/>
              <a:rect l="l" t="t" r="r" b="b"/>
              <a:pathLst>
                <a:path w="869" h="1439" extrusionOk="0">
                  <a:moveTo>
                    <a:pt x="434" y="1"/>
                  </a:moveTo>
                  <a:cubicBezTo>
                    <a:pt x="206" y="1"/>
                    <a:pt x="1" y="206"/>
                    <a:pt x="1" y="457"/>
                  </a:cubicBezTo>
                  <a:lnTo>
                    <a:pt x="1" y="1005"/>
                  </a:lnTo>
                  <a:cubicBezTo>
                    <a:pt x="1" y="1256"/>
                    <a:pt x="206" y="1439"/>
                    <a:pt x="434" y="1439"/>
                  </a:cubicBezTo>
                  <a:cubicBezTo>
                    <a:pt x="685" y="1439"/>
                    <a:pt x="868" y="1256"/>
                    <a:pt x="868" y="1005"/>
                  </a:cubicBezTo>
                  <a:lnTo>
                    <a:pt x="868" y="457"/>
                  </a:lnTo>
                  <a:cubicBezTo>
                    <a:pt x="868" y="206"/>
                    <a:pt x="685" y="1"/>
                    <a:pt x="434"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49" name="Google Shape;2449;p26"/>
            <p:cNvSpPr/>
            <p:nvPr/>
          </p:nvSpPr>
          <p:spPr>
            <a:xfrm>
              <a:off x="7498264" y="2155870"/>
              <a:ext cx="33336" cy="55265"/>
            </a:xfrm>
            <a:custGeom>
              <a:avLst/>
              <a:gdLst/>
              <a:ahLst/>
              <a:cxnLst/>
              <a:rect l="l" t="t" r="r" b="b"/>
              <a:pathLst>
                <a:path w="868" h="1439" extrusionOk="0">
                  <a:moveTo>
                    <a:pt x="434" y="1"/>
                  </a:moveTo>
                  <a:cubicBezTo>
                    <a:pt x="183" y="1"/>
                    <a:pt x="0" y="206"/>
                    <a:pt x="0" y="457"/>
                  </a:cubicBezTo>
                  <a:lnTo>
                    <a:pt x="0" y="1005"/>
                  </a:lnTo>
                  <a:cubicBezTo>
                    <a:pt x="0" y="1256"/>
                    <a:pt x="183" y="1439"/>
                    <a:pt x="434" y="1439"/>
                  </a:cubicBezTo>
                  <a:cubicBezTo>
                    <a:pt x="685" y="1439"/>
                    <a:pt x="867" y="1256"/>
                    <a:pt x="867" y="1005"/>
                  </a:cubicBezTo>
                  <a:lnTo>
                    <a:pt x="867" y="457"/>
                  </a:lnTo>
                  <a:cubicBezTo>
                    <a:pt x="867" y="206"/>
                    <a:pt x="685" y="1"/>
                    <a:pt x="434"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50" name="Google Shape;2450;p26"/>
            <p:cNvSpPr/>
            <p:nvPr/>
          </p:nvSpPr>
          <p:spPr>
            <a:xfrm>
              <a:off x="7361504" y="2237404"/>
              <a:ext cx="127121" cy="34219"/>
            </a:xfrm>
            <a:custGeom>
              <a:avLst/>
              <a:gdLst/>
              <a:ahLst/>
              <a:cxnLst/>
              <a:rect l="l" t="t" r="r" b="b"/>
              <a:pathLst>
                <a:path w="3310" h="891" extrusionOk="0">
                  <a:moveTo>
                    <a:pt x="434" y="1"/>
                  </a:moveTo>
                  <a:cubicBezTo>
                    <a:pt x="206" y="1"/>
                    <a:pt x="0" y="206"/>
                    <a:pt x="0" y="457"/>
                  </a:cubicBezTo>
                  <a:cubicBezTo>
                    <a:pt x="0" y="685"/>
                    <a:pt x="206" y="891"/>
                    <a:pt x="434" y="891"/>
                  </a:cubicBezTo>
                  <a:lnTo>
                    <a:pt x="2853" y="891"/>
                  </a:lnTo>
                  <a:cubicBezTo>
                    <a:pt x="3105" y="891"/>
                    <a:pt x="3310" y="685"/>
                    <a:pt x="3310" y="457"/>
                  </a:cubicBezTo>
                  <a:cubicBezTo>
                    <a:pt x="3310" y="206"/>
                    <a:pt x="3105" y="1"/>
                    <a:pt x="2853"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51" name="Google Shape;2451;p26"/>
            <p:cNvSpPr/>
            <p:nvPr/>
          </p:nvSpPr>
          <p:spPr>
            <a:xfrm>
              <a:off x="7209842" y="2124340"/>
              <a:ext cx="436588" cy="340153"/>
            </a:xfrm>
            <a:custGeom>
              <a:avLst/>
              <a:gdLst/>
              <a:ahLst/>
              <a:cxnLst/>
              <a:rect l="l" t="t" r="r" b="b"/>
              <a:pathLst>
                <a:path w="11368" h="8857" extrusionOk="0">
                  <a:moveTo>
                    <a:pt x="10112" y="0"/>
                  </a:moveTo>
                  <a:lnTo>
                    <a:pt x="10112" y="0"/>
                  </a:lnTo>
                  <a:cubicBezTo>
                    <a:pt x="10203" y="343"/>
                    <a:pt x="10226" y="685"/>
                    <a:pt x="10226" y="1050"/>
                  </a:cubicBezTo>
                  <a:cubicBezTo>
                    <a:pt x="10226" y="4063"/>
                    <a:pt x="7647" y="6528"/>
                    <a:pt x="4497" y="6528"/>
                  </a:cubicBezTo>
                  <a:cubicBezTo>
                    <a:pt x="2671" y="6528"/>
                    <a:pt x="1050" y="5706"/>
                    <a:pt x="1" y="4451"/>
                  </a:cubicBezTo>
                  <a:lnTo>
                    <a:pt x="1" y="4451"/>
                  </a:lnTo>
                  <a:cubicBezTo>
                    <a:pt x="503" y="6962"/>
                    <a:pt x="2831" y="8856"/>
                    <a:pt x="5616" y="8856"/>
                  </a:cubicBezTo>
                  <a:cubicBezTo>
                    <a:pt x="8788" y="8856"/>
                    <a:pt x="11368" y="6414"/>
                    <a:pt x="11368" y="3401"/>
                  </a:cubicBezTo>
                  <a:cubicBezTo>
                    <a:pt x="11368" y="2100"/>
                    <a:pt x="10911" y="936"/>
                    <a:pt x="10112" y="0"/>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52" name="Google Shape;2452;p26"/>
            <p:cNvSpPr/>
            <p:nvPr/>
          </p:nvSpPr>
          <p:spPr>
            <a:xfrm>
              <a:off x="7142326" y="3774987"/>
              <a:ext cx="2094263" cy="1103683"/>
            </a:xfrm>
            <a:custGeom>
              <a:avLst/>
              <a:gdLst/>
              <a:ahLst/>
              <a:cxnLst/>
              <a:rect l="l" t="t" r="r" b="b"/>
              <a:pathLst>
                <a:path w="54531" h="28738" extrusionOk="0">
                  <a:moveTo>
                    <a:pt x="54531" y="0"/>
                  </a:moveTo>
                  <a:lnTo>
                    <a:pt x="12601" y="2305"/>
                  </a:lnTo>
                  <a:lnTo>
                    <a:pt x="1" y="7669"/>
                  </a:lnTo>
                  <a:lnTo>
                    <a:pt x="29856" y="28737"/>
                  </a:lnTo>
                  <a:lnTo>
                    <a:pt x="54531" y="18899"/>
                  </a:lnTo>
                  <a:lnTo>
                    <a:pt x="54531" y="0"/>
                  </a:ln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53" name="Google Shape;2453;p26"/>
            <p:cNvSpPr/>
            <p:nvPr/>
          </p:nvSpPr>
          <p:spPr>
            <a:xfrm>
              <a:off x="7192330" y="3657506"/>
              <a:ext cx="2035503" cy="1103683"/>
            </a:xfrm>
            <a:custGeom>
              <a:avLst/>
              <a:gdLst/>
              <a:ahLst/>
              <a:cxnLst/>
              <a:rect l="l" t="t" r="r" b="b"/>
              <a:pathLst>
                <a:path w="53001" h="28738" extrusionOk="0">
                  <a:moveTo>
                    <a:pt x="53000" y="1"/>
                  </a:moveTo>
                  <a:lnTo>
                    <a:pt x="12554" y="2306"/>
                  </a:lnTo>
                  <a:lnTo>
                    <a:pt x="0" y="7670"/>
                  </a:lnTo>
                  <a:lnTo>
                    <a:pt x="29741" y="28738"/>
                  </a:lnTo>
                  <a:lnTo>
                    <a:pt x="53000" y="18900"/>
                  </a:lnTo>
                  <a:lnTo>
                    <a:pt x="53000" y="1"/>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54" name="Google Shape;2454;p26"/>
            <p:cNvSpPr/>
            <p:nvPr/>
          </p:nvSpPr>
          <p:spPr>
            <a:xfrm>
              <a:off x="7183535" y="3649287"/>
              <a:ext cx="2053054" cy="1119775"/>
            </a:xfrm>
            <a:custGeom>
              <a:avLst/>
              <a:gdLst/>
              <a:ahLst/>
              <a:cxnLst/>
              <a:rect l="l" t="t" r="r" b="b"/>
              <a:pathLst>
                <a:path w="53458" h="29157" extrusionOk="0">
                  <a:moveTo>
                    <a:pt x="53024" y="443"/>
                  </a:moveTo>
                  <a:lnTo>
                    <a:pt x="53024" y="18977"/>
                  </a:lnTo>
                  <a:lnTo>
                    <a:pt x="29993" y="28700"/>
                  </a:lnTo>
                  <a:lnTo>
                    <a:pt x="663" y="7929"/>
                  </a:lnTo>
                  <a:lnTo>
                    <a:pt x="12829" y="2725"/>
                  </a:lnTo>
                  <a:lnTo>
                    <a:pt x="53024" y="443"/>
                  </a:lnTo>
                  <a:close/>
                  <a:moveTo>
                    <a:pt x="53280" y="0"/>
                  </a:moveTo>
                  <a:cubicBezTo>
                    <a:pt x="53264" y="0"/>
                    <a:pt x="53248" y="3"/>
                    <a:pt x="53229" y="9"/>
                  </a:cubicBezTo>
                  <a:lnTo>
                    <a:pt x="12760" y="2292"/>
                  </a:lnTo>
                  <a:cubicBezTo>
                    <a:pt x="12737" y="2292"/>
                    <a:pt x="12714" y="2314"/>
                    <a:pt x="12692" y="2314"/>
                  </a:cubicBezTo>
                  <a:lnTo>
                    <a:pt x="138" y="7701"/>
                  </a:lnTo>
                  <a:cubicBezTo>
                    <a:pt x="69" y="7724"/>
                    <a:pt x="24" y="7793"/>
                    <a:pt x="24" y="7861"/>
                  </a:cubicBezTo>
                  <a:cubicBezTo>
                    <a:pt x="1" y="7952"/>
                    <a:pt x="46" y="8021"/>
                    <a:pt x="92" y="8066"/>
                  </a:cubicBezTo>
                  <a:lnTo>
                    <a:pt x="29856" y="29134"/>
                  </a:lnTo>
                  <a:cubicBezTo>
                    <a:pt x="29879" y="29157"/>
                    <a:pt x="29925" y="29157"/>
                    <a:pt x="29970" y="29157"/>
                  </a:cubicBezTo>
                  <a:lnTo>
                    <a:pt x="30062" y="29157"/>
                  </a:lnTo>
                  <a:lnTo>
                    <a:pt x="53321" y="19319"/>
                  </a:lnTo>
                  <a:cubicBezTo>
                    <a:pt x="53412" y="19296"/>
                    <a:pt x="53458" y="19205"/>
                    <a:pt x="53458" y="19114"/>
                  </a:cubicBezTo>
                  <a:lnTo>
                    <a:pt x="53458" y="215"/>
                  </a:lnTo>
                  <a:cubicBezTo>
                    <a:pt x="53458" y="146"/>
                    <a:pt x="53435" y="100"/>
                    <a:pt x="53389" y="55"/>
                  </a:cubicBezTo>
                  <a:cubicBezTo>
                    <a:pt x="53356" y="21"/>
                    <a:pt x="53322" y="0"/>
                    <a:pt x="53280"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55" name="Google Shape;2455;p26"/>
            <p:cNvSpPr/>
            <p:nvPr/>
          </p:nvSpPr>
          <p:spPr>
            <a:xfrm>
              <a:off x="7539434" y="3657506"/>
              <a:ext cx="1688399" cy="756540"/>
            </a:xfrm>
            <a:custGeom>
              <a:avLst/>
              <a:gdLst/>
              <a:ahLst/>
              <a:cxnLst/>
              <a:rect l="l" t="t" r="r" b="b"/>
              <a:pathLst>
                <a:path w="43963" h="19699" extrusionOk="0">
                  <a:moveTo>
                    <a:pt x="9359" y="1"/>
                  </a:moveTo>
                  <a:lnTo>
                    <a:pt x="1" y="3812"/>
                  </a:lnTo>
                  <a:lnTo>
                    <a:pt x="22256" y="19699"/>
                  </a:lnTo>
                  <a:lnTo>
                    <a:pt x="43962" y="10934"/>
                  </a:lnTo>
                  <a:lnTo>
                    <a:pt x="43962" y="2306"/>
                  </a:lnTo>
                  <a:lnTo>
                    <a:pt x="9359"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56" name="Google Shape;2456;p26"/>
            <p:cNvSpPr/>
            <p:nvPr/>
          </p:nvSpPr>
          <p:spPr>
            <a:xfrm>
              <a:off x="7530678" y="3649210"/>
              <a:ext cx="1705912" cy="772747"/>
            </a:xfrm>
            <a:custGeom>
              <a:avLst/>
              <a:gdLst/>
              <a:ahLst/>
              <a:cxnLst/>
              <a:rect l="l" t="t" r="r" b="b"/>
              <a:pathLst>
                <a:path w="44419" h="20121" extrusionOk="0">
                  <a:moveTo>
                    <a:pt x="9633" y="445"/>
                  </a:moveTo>
                  <a:lnTo>
                    <a:pt x="43985" y="2727"/>
                  </a:lnTo>
                  <a:lnTo>
                    <a:pt x="43985" y="10990"/>
                  </a:lnTo>
                  <a:lnTo>
                    <a:pt x="22506" y="19664"/>
                  </a:lnTo>
                  <a:lnTo>
                    <a:pt x="685" y="4097"/>
                  </a:lnTo>
                  <a:lnTo>
                    <a:pt x="9633" y="445"/>
                  </a:lnTo>
                  <a:close/>
                  <a:moveTo>
                    <a:pt x="9581" y="1"/>
                  </a:moveTo>
                  <a:cubicBezTo>
                    <a:pt x="9559" y="1"/>
                    <a:pt x="9534" y="11"/>
                    <a:pt x="9519" y="11"/>
                  </a:cubicBezTo>
                  <a:lnTo>
                    <a:pt x="138" y="3846"/>
                  </a:lnTo>
                  <a:cubicBezTo>
                    <a:pt x="69" y="3869"/>
                    <a:pt x="23" y="3937"/>
                    <a:pt x="1" y="4006"/>
                  </a:cubicBezTo>
                  <a:cubicBezTo>
                    <a:pt x="1" y="4097"/>
                    <a:pt x="46" y="4165"/>
                    <a:pt x="92" y="4211"/>
                  </a:cubicBezTo>
                  <a:lnTo>
                    <a:pt x="22347" y="20097"/>
                  </a:lnTo>
                  <a:cubicBezTo>
                    <a:pt x="22392" y="20120"/>
                    <a:pt x="22438" y="20120"/>
                    <a:pt x="22484" y="20120"/>
                  </a:cubicBezTo>
                  <a:lnTo>
                    <a:pt x="22552" y="20120"/>
                  </a:lnTo>
                  <a:lnTo>
                    <a:pt x="44282" y="11355"/>
                  </a:lnTo>
                  <a:cubicBezTo>
                    <a:pt x="44373" y="11310"/>
                    <a:pt x="44419" y="11241"/>
                    <a:pt x="44419" y="11150"/>
                  </a:cubicBezTo>
                  <a:lnTo>
                    <a:pt x="44419" y="2522"/>
                  </a:lnTo>
                  <a:cubicBezTo>
                    <a:pt x="44419" y="2408"/>
                    <a:pt x="44327" y="2316"/>
                    <a:pt x="44213" y="2294"/>
                  </a:cubicBezTo>
                  <a:lnTo>
                    <a:pt x="9610" y="11"/>
                  </a:lnTo>
                  <a:cubicBezTo>
                    <a:pt x="9602" y="4"/>
                    <a:pt x="9592" y="1"/>
                    <a:pt x="9581"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57" name="Google Shape;2457;p26"/>
            <p:cNvSpPr/>
            <p:nvPr/>
          </p:nvSpPr>
          <p:spPr>
            <a:xfrm>
              <a:off x="7336963" y="3012340"/>
              <a:ext cx="1307921" cy="1195701"/>
            </a:xfrm>
            <a:custGeom>
              <a:avLst/>
              <a:gdLst/>
              <a:ahLst/>
              <a:cxnLst/>
              <a:rect l="l" t="t" r="r" b="b"/>
              <a:pathLst>
                <a:path w="34056" h="31134" extrusionOk="0">
                  <a:moveTo>
                    <a:pt x="1826" y="0"/>
                  </a:moveTo>
                  <a:lnTo>
                    <a:pt x="1826" y="0"/>
                  </a:lnTo>
                  <a:cubicBezTo>
                    <a:pt x="1826" y="0"/>
                    <a:pt x="2214" y="3629"/>
                    <a:pt x="1826" y="6391"/>
                  </a:cubicBezTo>
                  <a:cubicBezTo>
                    <a:pt x="1324" y="9906"/>
                    <a:pt x="0" y="10979"/>
                    <a:pt x="0" y="10979"/>
                  </a:cubicBezTo>
                  <a:lnTo>
                    <a:pt x="29125" y="31134"/>
                  </a:lnTo>
                  <a:lnTo>
                    <a:pt x="30906" y="31134"/>
                  </a:lnTo>
                  <a:lnTo>
                    <a:pt x="33188" y="28418"/>
                  </a:lnTo>
                  <a:lnTo>
                    <a:pt x="34010" y="26112"/>
                  </a:lnTo>
                  <a:cubicBezTo>
                    <a:pt x="34033" y="25907"/>
                    <a:pt x="34056" y="25679"/>
                    <a:pt x="34033" y="25405"/>
                  </a:cubicBezTo>
                  <a:cubicBezTo>
                    <a:pt x="33896" y="22848"/>
                    <a:pt x="31659" y="17598"/>
                    <a:pt x="31659" y="17598"/>
                  </a:cubicBezTo>
                  <a:lnTo>
                    <a:pt x="1826" y="0"/>
                  </a:lnTo>
                  <a:close/>
                </a:path>
              </a:pathLst>
            </a:custGeom>
            <a:solidFill>
              <a:srgbClr val="EAE3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58" name="Google Shape;2458;p26"/>
            <p:cNvSpPr/>
            <p:nvPr/>
          </p:nvSpPr>
          <p:spPr>
            <a:xfrm>
              <a:off x="7320295" y="2995672"/>
              <a:ext cx="1341256" cy="1229037"/>
            </a:xfrm>
            <a:custGeom>
              <a:avLst/>
              <a:gdLst/>
              <a:ahLst/>
              <a:cxnLst/>
              <a:rect l="l" t="t" r="r" b="b"/>
              <a:pathLst>
                <a:path w="34924" h="32002" extrusionOk="0">
                  <a:moveTo>
                    <a:pt x="2260" y="0"/>
                  </a:moveTo>
                  <a:cubicBezTo>
                    <a:pt x="2180" y="0"/>
                    <a:pt x="2100" y="23"/>
                    <a:pt x="2032" y="69"/>
                  </a:cubicBezTo>
                  <a:cubicBezTo>
                    <a:pt x="1895" y="160"/>
                    <a:pt x="1827" y="320"/>
                    <a:pt x="1827" y="480"/>
                  </a:cubicBezTo>
                  <a:cubicBezTo>
                    <a:pt x="1827" y="525"/>
                    <a:pt x="2192" y="4086"/>
                    <a:pt x="1827" y="6757"/>
                  </a:cubicBezTo>
                  <a:cubicBezTo>
                    <a:pt x="1370" y="10021"/>
                    <a:pt x="183" y="11071"/>
                    <a:pt x="160" y="11071"/>
                  </a:cubicBezTo>
                  <a:cubicBezTo>
                    <a:pt x="69" y="11162"/>
                    <a:pt x="1" y="11299"/>
                    <a:pt x="1" y="11436"/>
                  </a:cubicBezTo>
                  <a:cubicBezTo>
                    <a:pt x="1" y="11573"/>
                    <a:pt x="69" y="11687"/>
                    <a:pt x="183" y="11778"/>
                  </a:cubicBezTo>
                  <a:lnTo>
                    <a:pt x="29308" y="31933"/>
                  </a:lnTo>
                  <a:cubicBezTo>
                    <a:pt x="29400" y="31979"/>
                    <a:pt x="29468" y="32001"/>
                    <a:pt x="29559" y="32001"/>
                  </a:cubicBezTo>
                  <a:lnTo>
                    <a:pt x="31340" y="32001"/>
                  </a:lnTo>
                  <a:cubicBezTo>
                    <a:pt x="31477" y="32001"/>
                    <a:pt x="31591" y="31956"/>
                    <a:pt x="31682" y="31865"/>
                  </a:cubicBezTo>
                  <a:lnTo>
                    <a:pt x="33965" y="29126"/>
                  </a:lnTo>
                  <a:cubicBezTo>
                    <a:pt x="34124" y="28943"/>
                    <a:pt x="34102" y="28669"/>
                    <a:pt x="33919" y="28509"/>
                  </a:cubicBezTo>
                  <a:cubicBezTo>
                    <a:pt x="33831" y="28451"/>
                    <a:pt x="33730" y="28421"/>
                    <a:pt x="33633" y="28421"/>
                  </a:cubicBezTo>
                  <a:cubicBezTo>
                    <a:pt x="33504" y="28421"/>
                    <a:pt x="33381" y="28473"/>
                    <a:pt x="33303" y="28578"/>
                  </a:cubicBezTo>
                  <a:lnTo>
                    <a:pt x="31134" y="31134"/>
                  </a:lnTo>
                  <a:lnTo>
                    <a:pt x="29696" y="31134"/>
                  </a:lnTo>
                  <a:lnTo>
                    <a:pt x="1096" y="11345"/>
                  </a:lnTo>
                  <a:cubicBezTo>
                    <a:pt x="1553" y="10728"/>
                    <a:pt x="2329" y="9382"/>
                    <a:pt x="2694" y="6871"/>
                  </a:cubicBezTo>
                  <a:cubicBezTo>
                    <a:pt x="2968" y="4885"/>
                    <a:pt x="2854" y="2488"/>
                    <a:pt x="2762" y="1233"/>
                  </a:cubicBezTo>
                  <a:lnTo>
                    <a:pt x="2762" y="1233"/>
                  </a:lnTo>
                  <a:lnTo>
                    <a:pt x="31751" y="18352"/>
                  </a:lnTo>
                  <a:cubicBezTo>
                    <a:pt x="32093" y="19174"/>
                    <a:pt x="33896" y="23647"/>
                    <a:pt x="34033" y="25861"/>
                  </a:cubicBezTo>
                  <a:cubicBezTo>
                    <a:pt x="34056" y="26113"/>
                    <a:pt x="34033" y="26318"/>
                    <a:pt x="34010" y="26478"/>
                  </a:cubicBezTo>
                  <a:cubicBezTo>
                    <a:pt x="33965" y="26706"/>
                    <a:pt x="34124" y="26934"/>
                    <a:pt x="34353" y="26980"/>
                  </a:cubicBezTo>
                  <a:cubicBezTo>
                    <a:pt x="34381" y="26985"/>
                    <a:pt x="34410" y="26988"/>
                    <a:pt x="34438" y="26988"/>
                  </a:cubicBezTo>
                  <a:cubicBezTo>
                    <a:pt x="34654" y="26988"/>
                    <a:pt x="34837" y="26837"/>
                    <a:pt x="34878" y="26615"/>
                  </a:cubicBezTo>
                  <a:cubicBezTo>
                    <a:pt x="34923" y="26386"/>
                    <a:pt x="34923" y="26113"/>
                    <a:pt x="34900" y="25816"/>
                  </a:cubicBezTo>
                  <a:cubicBezTo>
                    <a:pt x="34763" y="23214"/>
                    <a:pt x="32595" y="18078"/>
                    <a:pt x="32504" y="17873"/>
                  </a:cubicBezTo>
                  <a:cubicBezTo>
                    <a:pt x="32458" y="17781"/>
                    <a:pt x="32412" y="17713"/>
                    <a:pt x="32321" y="17667"/>
                  </a:cubicBezTo>
                  <a:lnTo>
                    <a:pt x="2488" y="69"/>
                  </a:lnTo>
                  <a:cubicBezTo>
                    <a:pt x="2420" y="23"/>
                    <a:pt x="2340" y="0"/>
                    <a:pt x="2260" y="0"/>
                  </a:cubicBezTo>
                  <a:close/>
                </a:path>
              </a:pathLst>
            </a:custGeom>
            <a:solidFill>
              <a:srgbClr val="EAE3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59" name="Google Shape;2459;p26"/>
            <p:cNvSpPr/>
            <p:nvPr/>
          </p:nvSpPr>
          <p:spPr>
            <a:xfrm>
              <a:off x="7278203" y="3419087"/>
              <a:ext cx="1235182" cy="856470"/>
            </a:xfrm>
            <a:custGeom>
              <a:avLst/>
              <a:gdLst/>
              <a:ahLst/>
              <a:cxnLst/>
              <a:rect l="l" t="t" r="r" b="b"/>
              <a:pathLst>
                <a:path w="32162" h="22301" extrusionOk="0">
                  <a:moveTo>
                    <a:pt x="1530" y="0"/>
                  </a:moveTo>
                  <a:lnTo>
                    <a:pt x="1" y="639"/>
                  </a:lnTo>
                  <a:lnTo>
                    <a:pt x="30404" y="22300"/>
                  </a:lnTo>
                  <a:lnTo>
                    <a:pt x="32162" y="20543"/>
                  </a:lnTo>
                  <a:lnTo>
                    <a:pt x="1530" y="0"/>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60" name="Google Shape;2460;p26"/>
            <p:cNvSpPr/>
            <p:nvPr/>
          </p:nvSpPr>
          <p:spPr>
            <a:xfrm>
              <a:off x="7336963" y="2637123"/>
              <a:ext cx="1882959" cy="1108944"/>
            </a:xfrm>
            <a:custGeom>
              <a:avLst/>
              <a:gdLst/>
              <a:ahLst/>
              <a:cxnLst/>
              <a:rect l="l" t="t" r="r" b="b"/>
              <a:pathLst>
                <a:path w="49029" h="28875" extrusionOk="0">
                  <a:moveTo>
                    <a:pt x="17576" y="1"/>
                  </a:moveTo>
                  <a:lnTo>
                    <a:pt x="0" y="8583"/>
                  </a:lnTo>
                  <a:lnTo>
                    <a:pt x="30792" y="28875"/>
                  </a:lnTo>
                  <a:lnTo>
                    <a:pt x="49029" y="20087"/>
                  </a:lnTo>
                  <a:lnTo>
                    <a:pt x="49029" y="2192"/>
                  </a:lnTo>
                  <a:lnTo>
                    <a:pt x="17576" y="1"/>
                  </a:lnTo>
                  <a:close/>
                </a:path>
              </a:pathLst>
            </a:custGeom>
            <a:solidFill>
              <a:srgbClr val="EB7C9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61" name="Google Shape;2461;p26"/>
            <p:cNvSpPr/>
            <p:nvPr/>
          </p:nvSpPr>
          <p:spPr>
            <a:xfrm>
              <a:off x="7319412" y="2620494"/>
              <a:ext cx="1917178" cy="1142242"/>
            </a:xfrm>
            <a:custGeom>
              <a:avLst/>
              <a:gdLst/>
              <a:ahLst/>
              <a:cxnLst/>
              <a:rect l="l" t="t" r="r" b="b"/>
              <a:pathLst>
                <a:path w="49920" h="29742" extrusionOk="0">
                  <a:moveTo>
                    <a:pt x="18101" y="868"/>
                  </a:moveTo>
                  <a:lnTo>
                    <a:pt x="49052" y="3013"/>
                  </a:lnTo>
                  <a:lnTo>
                    <a:pt x="49052" y="20246"/>
                  </a:lnTo>
                  <a:lnTo>
                    <a:pt x="31271" y="28806"/>
                  </a:lnTo>
                  <a:lnTo>
                    <a:pt x="1325" y="9062"/>
                  </a:lnTo>
                  <a:lnTo>
                    <a:pt x="18101" y="868"/>
                  </a:lnTo>
                  <a:close/>
                  <a:moveTo>
                    <a:pt x="18056" y="0"/>
                  </a:moveTo>
                  <a:cubicBezTo>
                    <a:pt x="17987" y="0"/>
                    <a:pt x="17896" y="0"/>
                    <a:pt x="17827" y="46"/>
                  </a:cubicBezTo>
                  <a:lnTo>
                    <a:pt x="252" y="8628"/>
                  </a:lnTo>
                  <a:cubicBezTo>
                    <a:pt x="115" y="8697"/>
                    <a:pt x="24" y="8834"/>
                    <a:pt x="24" y="8993"/>
                  </a:cubicBezTo>
                  <a:cubicBezTo>
                    <a:pt x="1" y="9153"/>
                    <a:pt x="92" y="9290"/>
                    <a:pt x="206" y="9381"/>
                  </a:cubicBezTo>
                  <a:lnTo>
                    <a:pt x="30997" y="29673"/>
                  </a:lnTo>
                  <a:cubicBezTo>
                    <a:pt x="31066" y="29719"/>
                    <a:pt x="31157" y="29742"/>
                    <a:pt x="31249" y="29742"/>
                  </a:cubicBezTo>
                  <a:cubicBezTo>
                    <a:pt x="31294" y="29742"/>
                    <a:pt x="31363" y="29719"/>
                    <a:pt x="31431" y="29696"/>
                  </a:cubicBezTo>
                  <a:lnTo>
                    <a:pt x="49669" y="20908"/>
                  </a:lnTo>
                  <a:cubicBezTo>
                    <a:pt x="49828" y="20840"/>
                    <a:pt x="49920" y="20680"/>
                    <a:pt x="49920" y="20520"/>
                  </a:cubicBezTo>
                  <a:lnTo>
                    <a:pt x="49920" y="2625"/>
                  </a:lnTo>
                  <a:cubicBezTo>
                    <a:pt x="49920" y="2397"/>
                    <a:pt x="49737" y="2191"/>
                    <a:pt x="49509" y="2191"/>
                  </a:cubicBezTo>
                  <a:lnTo>
                    <a:pt x="18056" y="0"/>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62" name="Google Shape;2462;p26"/>
            <p:cNvSpPr/>
            <p:nvPr/>
          </p:nvSpPr>
          <p:spPr>
            <a:xfrm>
              <a:off x="7398296" y="3090840"/>
              <a:ext cx="1176460" cy="799899"/>
            </a:xfrm>
            <a:custGeom>
              <a:avLst/>
              <a:gdLst/>
              <a:ahLst/>
              <a:cxnLst/>
              <a:rect l="l" t="t" r="r" b="b"/>
              <a:pathLst>
                <a:path w="30633" h="20828" extrusionOk="0">
                  <a:moveTo>
                    <a:pt x="483" y="1"/>
                  </a:moveTo>
                  <a:cubicBezTo>
                    <a:pt x="350" y="1"/>
                    <a:pt x="222" y="67"/>
                    <a:pt x="138" y="193"/>
                  </a:cubicBezTo>
                  <a:cubicBezTo>
                    <a:pt x="1" y="398"/>
                    <a:pt x="47" y="650"/>
                    <a:pt x="252" y="786"/>
                  </a:cubicBezTo>
                  <a:lnTo>
                    <a:pt x="29902" y="20759"/>
                  </a:lnTo>
                  <a:cubicBezTo>
                    <a:pt x="29993" y="20804"/>
                    <a:pt x="30062" y="20827"/>
                    <a:pt x="30153" y="20827"/>
                  </a:cubicBezTo>
                  <a:cubicBezTo>
                    <a:pt x="30290" y="20827"/>
                    <a:pt x="30427" y="20759"/>
                    <a:pt x="30518" y="20622"/>
                  </a:cubicBezTo>
                  <a:cubicBezTo>
                    <a:pt x="30633" y="20439"/>
                    <a:pt x="30587" y="20165"/>
                    <a:pt x="30381" y="20028"/>
                  </a:cubicBezTo>
                  <a:lnTo>
                    <a:pt x="731" y="79"/>
                  </a:lnTo>
                  <a:cubicBezTo>
                    <a:pt x="652" y="26"/>
                    <a:pt x="567" y="1"/>
                    <a:pt x="483" y="1"/>
                  </a:cubicBezTo>
                  <a:close/>
                </a:path>
              </a:pathLst>
            </a:custGeom>
            <a:solidFill>
              <a:srgbClr val="C9BE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63" name="Google Shape;2463;p26"/>
            <p:cNvSpPr/>
            <p:nvPr/>
          </p:nvSpPr>
          <p:spPr>
            <a:xfrm>
              <a:off x="7405324" y="3201561"/>
              <a:ext cx="1167666" cy="793486"/>
            </a:xfrm>
            <a:custGeom>
              <a:avLst/>
              <a:gdLst/>
              <a:ahLst/>
              <a:cxnLst/>
              <a:rect l="l" t="t" r="r" b="b"/>
              <a:pathLst>
                <a:path w="30404" h="20661" extrusionOk="0">
                  <a:moveTo>
                    <a:pt x="513" y="1"/>
                  </a:moveTo>
                  <a:cubicBezTo>
                    <a:pt x="371" y="1"/>
                    <a:pt x="226" y="76"/>
                    <a:pt x="138" y="209"/>
                  </a:cubicBezTo>
                  <a:cubicBezTo>
                    <a:pt x="1" y="391"/>
                    <a:pt x="69" y="665"/>
                    <a:pt x="252" y="802"/>
                  </a:cubicBezTo>
                  <a:lnTo>
                    <a:pt x="29673" y="20592"/>
                  </a:lnTo>
                  <a:cubicBezTo>
                    <a:pt x="29742" y="20637"/>
                    <a:pt x="29833" y="20660"/>
                    <a:pt x="29902" y="20660"/>
                  </a:cubicBezTo>
                  <a:cubicBezTo>
                    <a:pt x="30061" y="20660"/>
                    <a:pt x="30198" y="20592"/>
                    <a:pt x="30267" y="20478"/>
                  </a:cubicBezTo>
                  <a:cubicBezTo>
                    <a:pt x="30404" y="20272"/>
                    <a:pt x="30358" y="19998"/>
                    <a:pt x="30153" y="19861"/>
                  </a:cubicBezTo>
                  <a:lnTo>
                    <a:pt x="731" y="72"/>
                  </a:lnTo>
                  <a:cubicBezTo>
                    <a:pt x="666" y="23"/>
                    <a:pt x="590" y="1"/>
                    <a:pt x="513" y="1"/>
                  </a:cubicBezTo>
                  <a:close/>
                </a:path>
              </a:pathLst>
            </a:custGeom>
            <a:solidFill>
              <a:srgbClr val="C9BE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64" name="Google Shape;2464;p26"/>
            <p:cNvSpPr/>
            <p:nvPr/>
          </p:nvSpPr>
          <p:spPr>
            <a:xfrm>
              <a:off x="7392189" y="3282826"/>
              <a:ext cx="1150998" cy="811267"/>
            </a:xfrm>
            <a:custGeom>
              <a:avLst/>
              <a:gdLst/>
              <a:ahLst/>
              <a:cxnLst/>
              <a:rect l="l" t="t" r="r" b="b"/>
              <a:pathLst>
                <a:path w="29970" h="21124" extrusionOk="0">
                  <a:moveTo>
                    <a:pt x="483" y="0"/>
                  </a:moveTo>
                  <a:cubicBezTo>
                    <a:pt x="349" y="0"/>
                    <a:pt x="221" y="66"/>
                    <a:pt x="137" y="193"/>
                  </a:cubicBezTo>
                  <a:cubicBezTo>
                    <a:pt x="0" y="398"/>
                    <a:pt x="46" y="672"/>
                    <a:pt x="251" y="809"/>
                  </a:cubicBezTo>
                  <a:lnTo>
                    <a:pt x="29217" y="21055"/>
                  </a:lnTo>
                  <a:cubicBezTo>
                    <a:pt x="29308" y="21101"/>
                    <a:pt x="29376" y="21124"/>
                    <a:pt x="29468" y="21124"/>
                  </a:cubicBezTo>
                  <a:cubicBezTo>
                    <a:pt x="29605" y="21124"/>
                    <a:pt x="29742" y="21055"/>
                    <a:pt x="29833" y="20941"/>
                  </a:cubicBezTo>
                  <a:cubicBezTo>
                    <a:pt x="29970" y="20735"/>
                    <a:pt x="29901" y="20462"/>
                    <a:pt x="29719" y="20325"/>
                  </a:cubicBezTo>
                  <a:lnTo>
                    <a:pt x="731" y="79"/>
                  </a:lnTo>
                  <a:cubicBezTo>
                    <a:pt x="652" y="26"/>
                    <a:pt x="566" y="0"/>
                    <a:pt x="483" y="0"/>
                  </a:cubicBezTo>
                  <a:close/>
                </a:path>
              </a:pathLst>
            </a:custGeom>
            <a:solidFill>
              <a:srgbClr val="C9BE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65" name="Google Shape;2465;p26"/>
            <p:cNvSpPr/>
            <p:nvPr/>
          </p:nvSpPr>
          <p:spPr>
            <a:xfrm>
              <a:off x="7356242" y="3350304"/>
              <a:ext cx="1162404" cy="834963"/>
            </a:xfrm>
            <a:custGeom>
              <a:avLst/>
              <a:gdLst/>
              <a:ahLst/>
              <a:cxnLst/>
              <a:rect l="l" t="t" r="r" b="b"/>
              <a:pathLst>
                <a:path w="30267" h="21741" extrusionOk="0">
                  <a:moveTo>
                    <a:pt x="498" y="1"/>
                  </a:moveTo>
                  <a:cubicBezTo>
                    <a:pt x="358" y="1"/>
                    <a:pt x="222" y="67"/>
                    <a:pt x="137" y="193"/>
                  </a:cubicBezTo>
                  <a:cubicBezTo>
                    <a:pt x="0" y="376"/>
                    <a:pt x="46" y="650"/>
                    <a:pt x="251" y="787"/>
                  </a:cubicBezTo>
                  <a:lnTo>
                    <a:pt x="29513" y="21649"/>
                  </a:lnTo>
                  <a:cubicBezTo>
                    <a:pt x="29605" y="21718"/>
                    <a:pt x="29673" y="21740"/>
                    <a:pt x="29765" y="21740"/>
                  </a:cubicBezTo>
                  <a:cubicBezTo>
                    <a:pt x="29901" y="21740"/>
                    <a:pt x="30038" y="21672"/>
                    <a:pt x="30130" y="21558"/>
                  </a:cubicBezTo>
                  <a:cubicBezTo>
                    <a:pt x="30267" y="21352"/>
                    <a:pt x="30221" y="21078"/>
                    <a:pt x="30016" y="20941"/>
                  </a:cubicBezTo>
                  <a:lnTo>
                    <a:pt x="754" y="79"/>
                  </a:lnTo>
                  <a:cubicBezTo>
                    <a:pt x="675" y="27"/>
                    <a:pt x="586" y="1"/>
                    <a:pt x="498" y="1"/>
                  </a:cubicBezTo>
                  <a:close/>
                </a:path>
              </a:pathLst>
            </a:custGeom>
            <a:solidFill>
              <a:srgbClr val="C9BE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66" name="Google Shape;2466;p26"/>
            <p:cNvSpPr/>
            <p:nvPr/>
          </p:nvSpPr>
          <p:spPr>
            <a:xfrm>
              <a:off x="8445869" y="3425194"/>
              <a:ext cx="774053" cy="850364"/>
            </a:xfrm>
            <a:custGeom>
              <a:avLst/>
              <a:gdLst/>
              <a:ahLst/>
              <a:cxnLst/>
              <a:rect l="l" t="t" r="r" b="b"/>
              <a:pathLst>
                <a:path w="20155" h="22142" extrusionOk="0">
                  <a:moveTo>
                    <a:pt x="20155" y="1"/>
                  </a:moveTo>
                  <a:lnTo>
                    <a:pt x="1918" y="8355"/>
                  </a:lnTo>
                  <a:cubicBezTo>
                    <a:pt x="1918" y="8355"/>
                    <a:pt x="3356" y="10112"/>
                    <a:pt x="2762" y="14814"/>
                  </a:cubicBezTo>
                  <a:cubicBezTo>
                    <a:pt x="2237" y="19197"/>
                    <a:pt x="0" y="22141"/>
                    <a:pt x="0" y="22141"/>
                  </a:cubicBezTo>
                  <a:lnTo>
                    <a:pt x="20155" y="13217"/>
                  </a:lnTo>
                  <a:lnTo>
                    <a:pt x="20155"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67" name="Google Shape;2467;p26"/>
            <p:cNvSpPr/>
            <p:nvPr/>
          </p:nvSpPr>
          <p:spPr>
            <a:xfrm>
              <a:off x="8428318" y="3408296"/>
              <a:ext cx="808272" cy="883929"/>
            </a:xfrm>
            <a:custGeom>
              <a:avLst/>
              <a:gdLst/>
              <a:ahLst/>
              <a:cxnLst/>
              <a:rect l="l" t="t" r="r" b="b"/>
              <a:pathLst>
                <a:path w="21046" h="23016" extrusionOk="0">
                  <a:moveTo>
                    <a:pt x="20178" y="1126"/>
                  </a:moveTo>
                  <a:lnTo>
                    <a:pt x="20178" y="13383"/>
                  </a:lnTo>
                  <a:lnTo>
                    <a:pt x="1598" y="21600"/>
                  </a:lnTo>
                  <a:cubicBezTo>
                    <a:pt x="2306" y="20322"/>
                    <a:pt x="3310" y="18108"/>
                    <a:pt x="3653" y="15300"/>
                  </a:cubicBezTo>
                  <a:cubicBezTo>
                    <a:pt x="4086" y="11762"/>
                    <a:pt x="3402" y="9799"/>
                    <a:pt x="2991" y="8978"/>
                  </a:cubicBezTo>
                  <a:lnTo>
                    <a:pt x="20178" y="1126"/>
                  </a:lnTo>
                  <a:close/>
                  <a:moveTo>
                    <a:pt x="20606" y="0"/>
                  </a:moveTo>
                  <a:cubicBezTo>
                    <a:pt x="20547" y="0"/>
                    <a:pt x="20486" y="11"/>
                    <a:pt x="20429" y="30"/>
                  </a:cubicBezTo>
                  <a:lnTo>
                    <a:pt x="2192" y="8384"/>
                  </a:lnTo>
                  <a:cubicBezTo>
                    <a:pt x="2055" y="8453"/>
                    <a:pt x="1986" y="8567"/>
                    <a:pt x="1941" y="8681"/>
                  </a:cubicBezTo>
                  <a:cubicBezTo>
                    <a:pt x="1918" y="8818"/>
                    <a:pt x="1941" y="8955"/>
                    <a:pt x="2032" y="9069"/>
                  </a:cubicBezTo>
                  <a:cubicBezTo>
                    <a:pt x="2032" y="9092"/>
                    <a:pt x="3333" y="10781"/>
                    <a:pt x="2808" y="15186"/>
                  </a:cubicBezTo>
                  <a:cubicBezTo>
                    <a:pt x="2283" y="19409"/>
                    <a:pt x="138" y="22285"/>
                    <a:pt x="115" y="22307"/>
                  </a:cubicBezTo>
                  <a:cubicBezTo>
                    <a:pt x="1" y="22467"/>
                    <a:pt x="1" y="22695"/>
                    <a:pt x="115" y="22855"/>
                  </a:cubicBezTo>
                  <a:cubicBezTo>
                    <a:pt x="206" y="22947"/>
                    <a:pt x="320" y="23015"/>
                    <a:pt x="457" y="23015"/>
                  </a:cubicBezTo>
                  <a:cubicBezTo>
                    <a:pt x="503" y="23015"/>
                    <a:pt x="571" y="22992"/>
                    <a:pt x="617" y="22969"/>
                  </a:cubicBezTo>
                  <a:lnTo>
                    <a:pt x="20795" y="14068"/>
                  </a:lnTo>
                  <a:cubicBezTo>
                    <a:pt x="20932" y="13999"/>
                    <a:pt x="21046" y="13839"/>
                    <a:pt x="21046" y="13657"/>
                  </a:cubicBezTo>
                  <a:lnTo>
                    <a:pt x="21046" y="441"/>
                  </a:lnTo>
                  <a:cubicBezTo>
                    <a:pt x="21046" y="281"/>
                    <a:pt x="20977" y="144"/>
                    <a:pt x="20840" y="76"/>
                  </a:cubicBezTo>
                  <a:cubicBezTo>
                    <a:pt x="20773" y="22"/>
                    <a:pt x="20691" y="0"/>
                    <a:pt x="20606"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68" name="Google Shape;2468;p26"/>
            <p:cNvSpPr/>
            <p:nvPr/>
          </p:nvSpPr>
          <p:spPr>
            <a:xfrm>
              <a:off x="8608898" y="3749639"/>
              <a:ext cx="143827" cy="90252"/>
            </a:xfrm>
            <a:custGeom>
              <a:avLst/>
              <a:gdLst/>
              <a:ahLst/>
              <a:cxnLst/>
              <a:rect l="l" t="t" r="r" b="b"/>
              <a:pathLst>
                <a:path w="3745" h="2350" extrusionOk="0">
                  <a:moveTo>
                    <a:pt x="3019" y="0"/>
                  </a:moveTo>
                  <a:cubicBezTo>
                    <a:pt x="2925" y="0"/>
                    <a:pt x="2830" y="22"/>
                    <a:pt x="2740" y="67"/>
                  </a:cubicBezTo>
                  <a:lnTo>
                    <a:pt x="480" y="1117"/>
                  </a:lnTo>
                  <a:cubicBezTo>
                    <a:pt x="138" y="1254"/>
                    <a:pt x="1" y="1642"/>
                    <a:pt x="160" y="1984"/>
                  </a:cubicBezTo>
                  <a:cubicBezTo>
                    <a:pt x="252" y="2212"/>
                    <a:pt x="503" y="2349"/>
                    <a:pt x="731" y="2349"/>
                  </a:cubicBezTo>
                  <a:cubicBezTo>
                    <a:pt x="822" y="2349"/>
                    <a:pt x="914" y="2326"/>
                    <a:pt x="1005" y="2304"/>
                  </a:cubicBezTo>
                  <a:lnTo>
                    <a:pt x="3288" y="1254"/>
                  </a:lnTo>
                  <a:cubicBezTo>
                    <a:pt x="3607" y="1094"/>
                    <a:pt x="3744" y="706"/>
                    <a:pt x="3607" y="386"/>
                  </a:cubicBezTo>
                  <a:cubicBezTo>
                    <a:pt x="3492" y="140"/>
                    <a:pt x="3260" y="0"/>
                    <a:pt x="3019" y="0"/>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69" name="Google Shape;2469;p26"/>
            <p:cNvSpPr/>
            <p:nvPr/>
          </p:nvSpPr>
          <p:spPr>
            <a:xfrm>
              <a:off x="8822814" y="3562568"/>
              <a:ext cx="333125" cy="178238"/>
            </a:xfrm>
            <a:custGeom>
              <a:avLst/>
              <a:gdLst/>
              <a:ahLst/>
              <a:cxnLst/>
              <a:rect l="l" t="t" r="r" b="b"/>
              <a:pathLst>
                <a:path w="8674" h="4641" extrusionOk="0">
                  <a:moveTo>
                    <a:pt x="7926" y="1"/>
                  </a:moveTo>
                  <a:cubicBezTo>
                    <a:pt x="7839" y="1"/>
                    <a:pt x="7752" y="18"/>
                    <a:pt x="7669" y="53"/>
                  </a:cubicBezTo>
                  <a:lnTo>
                    <a:pt x="479" y="3386"/>
                  </a:lnTo>
                  <a:cubicBezTo>
                    <a:pt x="160" y="3545"/>
                    <a:pt x="0" y="3933"/>
                    <a:pt x="160" y="4253"/>
                  </a:cubicBezTo>
                  <a:cubicBezTo>
                    <a:pt x="274" y="4504"/>
                    <a:pt x="502" y="4641"/>
                    <a:pt x="753" y="4641"/>
                  </a:cubicBezTo>
                  <a:cubicBezTo>
                    <a:pt x="845" y="4641"/>
                    <a:pt x="936" y="4618"/>
                    <a:pt x="1027" y="4595"/>
                  </a:cubicBezTo>
                  <a:lnTo>
                    <a:pt x="8217" y="1263"/>
                  </a:lnTo>
                  <a:cubicBezTo>
                    <a:pt x="8537" y="1103"/>
                    <a:pt x="8674" y="715"/>
                    <a:pt x="8537" y="395"/>
                  </a:cubicBezTo>
                  <a:cubicBezTo>
                    <a:pt x="8418" y="142"/>
                    <a:pt x="8174" y="1"/>
                    <a:pt x="7926"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70" name="Google Shape;2470;p26"/>
            <p:cNvSpPr/>
            <p:nvPr/>
          </p:nvSpPr>
          <p:spPr>
            <a:xfrm>
              <a:off x="8131140" y="3341855"/>
              <a:ext cx="389273" cy="252590"/>
            </a:xfrm>
            <a:custGeom>
              <a:avLst/>
              <a:gdLst/>
              <a:ahLst/>
              <a:cxnLst/>
              <a:rect l="l" t="t" r="r" b="b"/>
              <a:pathLst>
                <a:path w="10136" h="6577" extrusionOk="0">
                  <a:moveTo>
                    <a:pt x="742" y="1"/>
                  </a:moveTo>
                  <a:cubicBezTo>
                    <a:pt x="522" y="1"/>
                    <a:pt x="303" y="112"/>
                    <a:pt x="184" y="322"/>
                  </a:cubicBezTo>
                  <a:cubicBezTo>
                    <a:pt x="1" y="619"/>
                    <a:pt x="92" y="1030"/>
                    <a:pt x="412" y="1212"/>
                  </a:cubicBezTo>
                  <a:lnTo>
                    <a:pt x="9063" y="6485"/>
                  </a:lnTo>
                  <a:cubicBezTo>
                    <a:pt x="9177" y="6553"/>
                    <a:pt x="9291" y="6576"/>
                    <a:pt x="9405" y="6576"/>
                  </a:cubicBezTo>
                  <a:cubicBezTo>
                    <a:pt x="9610" y="6576"/>
                    <a:pt x="9839" y="6462"/>
                    <a:pt x="9953" y="6257"/>
                  </a:cubicBezTo>
                  <a:cubicBezTo>
                    <a:pt x="10135" y="5960"/>
                    <a:pt x="10044" y="5549"/>
                    <a:pt x="9724" y="5366"/>
                  </a:cubicBezTo>
                  <a:lnTo>
                    <a:pt x="1074" y="94"/>
                  </a:lnTo>
                  <a:cubicBezTo>
                    <a:pt x="972" y="31"/>
                    <a:pt x="857" y="1"/>
                    <a:pt x="742"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71" name="Google Shape;2471;p26"/>
            <p:cNvSpPr/>
            <p:nvPr/>
          </p:nvSpPr>
          <p:spPr>
            <a:xfrm>
              <a:off x="7798937" y="2692350"/>
              <a:ext cx="1420985" cy="397146"/>
            </a:xfrm>
            <a:custGeom>
              <a:avLst/>
              <a:gdLst/>
              <a:ahLst/>
              <a:cxnLst/>
              <a:rect l="l" t="t" r="r" b="b"/>
              <a:pathLst>
                <a:path w="37000" h="10341" extrusionOk="0">
                  <a:moveTo>
                    <a:pt x="7761" y="1"/>
                  </a:moveTo>
                  <a:lnTo>
                    <a:pt x="0" y="10341"/>
                  </a:lnTo>
                  <a:lnTo>
                    <a:pt x="37000" y="10341"/>
                  </a:lnTo>
                  <a:lnTo>
                    <a:pt x="37000" y="1827"/>
                  </a:lnTo>
                  <a:lnTo>
                    <a:pt x="7761"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72" name="Google Shape;2472;p26"/>
            <p:cNvSpPr/>
            <p:nvPr/>
          </p:nvSpPr>
          <p:spPr>
            <a:xfrm>
              <a:off x="8017192" y="2584547"/>
              <a:ext cx="1210641" cy="427832"/>
            </a:xfrm>
            <a:custGeom>
              <a:avLst/>
              <a:gdLst/>
              <a:ahLst/>
              <a:cxnLst/>
              <a:rect l="l" t="t" r="r" b="b"/>
              <a:pathLst>
                <a:path w="31523" h="11140" extrusionOk="0">
                  <a:moveTo>
                    <a:pt x="1" y="0"/>
                  </a:moveTo>
                  <a:lnTo>
                    <a:pt x="1" y="11139"/>
                  </a:lnTo>
                  <a:lnTo>
                    <a:pt x="31522" y="11139"/>
                  </a:lnTo>
                  <a:lnTo>
                    <a:pt x="31522" y="0"/>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73" name="Google Shape;2473;p26"/>
            <p:cNvSpPr/>
            <p:nvPr/>
          </p:nvSpPr>
          <p:spPr>
            <a:xfrm>
              <a:off x="8009319" y="2575790"/>
              <a:ext cx="1227270" cy="445344"/>
            </a:xfrm>
            <a:custGeom>
              <a:avLst/>
              <a:gdLst/>
              <a:ahLst/>
              <a:cxnLst/>
              <a:rect l="l" t="t" r="r" b="b"/>
              <a:pathLst>
                <a:path w="31956" h="11596" extrusionOk="0">
                  <a:moveTo>
                    <a:pt x="31522" y="457"/>
                  </a:moveTo>
                  <a:lnTo>
                    <a:pt x="31522" y="11162"/>
                  </a:lnTo>
                  <a:lnTo>
                    <a:pt x="434" y="11162"/>
                  </a:lnTo>
                  <a:lnTo>
                    <a:pt x="434" y="457"/>
                  </a:lnTo>
                  <a:close/>
                  <a:moveTo>
                    <a:pt x="206" y="0"/>
                  </a:moveTo>
                  <a:cubicBezTo>
                    <a:pt x="92" y="0"/>
                    <a:pt x="0" y="114"/>
                    <a:pt x="0" y="228"/>
                  </a:cubicBezTo>
                  <a:lnTo>
                    <a:pt x="0" y="11367"/>
                  </a:lnTo>
                  <a:cubicBezTo>
                    <a:pt x="0" y="11481"/>
                    <a:pt x="92" y="11595"/>
                    <a:pt x="206" y="11595"/>
                  </a:cubicBezTo>
                  <a:lnTo>
                    <a:pt x="31727" y="11595"/>
                  </a:lnTo>
                  <a:cubicBezTo>
                    <a:pt x="31864" y="11595"/>
                    <a:pt x="31956" y="11481"/>
                    <a:pt x="31956" y="11367"/>
                  </a:cubicBezTo>
                  <a:lnTo>
                    <a:pt x="31956" y="228"/>
                  </a:lnTo>
                  <a:cubicBezTo>
                    <a:pt x="31956" y="114"/>
                    <a:pt x="31864" y="0"/>
                    <a:pt x="31727"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74" name="Google Shape;2474;p26"/>
            <p:cNvSpPr/>
            <p:nvPr/>
          </p:nvSpPr>
          <p:spPr>
            <a:xfrm>
              <a:off x="8020687" y="2584547"/>
              <a:ext cx="1207146" cy="140293"/>
            </a:xfrm>
            <a:custGeom>
              <a:avLst/>
              <a:gdLst/>
              <a:ahLst/>
              <a:cxnLst/>
              <a:rect l="l" t="t" r="r" b="b"/>
              <a:pathLst>
                <a:path w="31432" h="3653" extrusionOk="0">
                  <a:moveTo>
                    <a:pt x="1" y="0"/>
                  </a:moveTo>
                  <a:lnTo>
                    <a:pt x="1" y="3652"/>
                  </a:lnTo>
                  <a:lnTo>
                    <a:pt x="31431" y="3652"/>
                  </a:lnTo>
                  <a:lnTo>
                    <a:pt x="31431"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75" name="Google Shape;2475;p26"/>
            <p:cNvSpPr/>
            <p:nvPr/>
          </p:nvSpPr>
          <p:spPr>
            <a:xfrm>
              <a:off x="7801548" y="1243329"/>
              <a:ext cx="1435041" cy="831929"/>
            </a:xfrm>
            <a:custGeom>
              <a:avLst/>
              <a:gdLst/>
              <a:ahLst/>
              <a:cxnLst/>
              <a:rect l="l" t="t" r="r" b="b"/>
              <a:pathLst>
                <a:path w="37366" h="21662" extrusionOk="0">
                  <a:moveTo>
                    <a:pt x="28099" y="1"/>
                  </a:moveTo>
                  <a:lnTo>
                    <a:pt x="1" y="21662"/>
                  </a:lnTo>
                  <a:lnTo>
                    <a:pt x="37366" y="21662"/>
                  </a:lnTo>
                  <a:lnTo>
                    <a:pt x="37366"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76" name="Google Shape;2476;p26"/>
            <p:cNvSpPr/>
            <p:nvPr/>
          </p:nvSpPr>
          <p:spPr>
            <a:xfrm>
              <a:off x="7783152" y="1226700"/>
              <a:ext cx="1453437" cy="866110"/>
            </a:xfrm>
            <a:custGeom>
              <a:avLst/>
              <a:gdLst/>
              <a:ahLst/>
              <a:cxnLst/>
              <a:rect l="l" t="t" r="r" b="b"/>
              <a:pathLst>
                <a:path w="37845" h="22552" extrusionOk="0">
                  <a:moveTo>
                    <a:pt x="28258" y="0"/>
                  </a:moveTo>
                  <a:cubicBezTo>
                    <a:pt x="28144" y="0"/>
                    <a:pt x="28053" y="46"/>
                    <a:pt x="27984" y="91"/>
                  </a:cubicBezTo>
                  <a:lnTo>
                    <a:pt x="206" y="21753"/>
                  </a:lnTo>
                  <a:cubicBezTo>
                    <a:pt x="69" y="21867"/>
                    <a:pt x="0" y="22072"/>
                    <a:pt x="69" y="22255"/>
                  </a:cubicBezTo>
                  <a:cubicBezTo>
                    <a:pt x="114" y="22415"/>
                    <a:pt x="274" y="22551"/>
                    <a:pt x="480" y="22551"/>
                  </a:cubicBezTo>
                  <a:lnTo>
                    <a:pt x="37411" y="22551"/>
                  </a:lnTo>
                  <a:cubicBezTo>
                    <a:pt x="37639" y="22551"/>
                    <a:pt x="37845" y="22346"/>
                    <a:pt x="37845" y="22095"/>
                  </a:cubicBezTo>
                  <a:cubicBezTo>
                    <a:pt x="37845" y="21867"/>
                    <a:pt x="37639" y="21661"/>
                    <a:pt x="37411" y="21661"/>
                  </a:cubicBezTo>
                  <a:lnTo>
                    <a:pt x="1735" y="21661"/>
                  </a:lnTo>
                  <a:lnTo>
                    <a:pt x="28395" y="867"/>
                  </a:lnTo>
                  <a:lnTo>
                    <a:pt x="37411" y="867"/>
                  </a:lnTo>
                  <a:cubicBezTo>
                    <a:pt x="37639" y="867"/>
                    <a:pt x="37845" y="685"/>
                    <a:pt x="37845" y="434"/>
                  </a:cubicBezTo>
                  <a:cubicBezTo>
                    <a:pt x="37845" y="206"/>
                    <a:pt x="37639" y="0"/>
                    <a:pt x="37411"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77" name="Google Shape;2477;p26"/>
            <p:cNvSpPr/>
            <p:nvPr/>
          </p:nvSpPr>
          <p:spPr>
            <a:xfrm>
              <a:off x="7796287" y="2075220"/>
              <a:ext cx="1423635" cy="506716"/>
            </a:xfrm>
            <a:custGeom>
              <a:avLst/>
              <a:gdLst/>
              <a:ahLst/>
              <a:cxnLst/>
              <a:rect l="l" t="t" r="r" b="b"/>
              <a:pathLst>
                <a:path w="37069" h="13194" extrusionOk="0">
                  <a:moveTo>
                    <a:pt x="1" y="1"/>
                  </a:moveTo>
                  <a:lnTo>
                    <a:pt x="1" y="13194"/>
                  </a:lnTo>
                  <a:lnTo>
                    <a:pt x="37069" y="13194"/>
                  </a:lnTo>
                  <a:lnTo>
                    <a:pt x="37069"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78" name="Google Shape;2478;p26"/>
            <p:cNvSpPr/>
            <p:nvPr/>
          </p:nvSpPr>
          <p:spPr>
            <a:xfrm>
              <a:off x="7780502" y="2058590"/>
              <a:ext cx="1456087" cy="540013"/>
            </a:xfrm>
            <a:custGeom>
              <a:avLst/>
              <a:gdLst/>
              <a:ahLst/>
              <a:cxnLst/>
              <a:rect l="l" t="t" r="r" b="b"/>
              <a:pathLst>
                <a:path w="37914" h="14061" extrusionOk="0">
                  <a:moveTo>
                    <a:pt x="37046" y="890"/>
                  </a:moveTo>
                  <a:lnTo>
                    <a:pt x="37046" y="13193"/>
                  </a:lnTo>
                  <a:lnTo>
                    <a:pt x="845" y="13193"/>
                  </a:lnTo>
                  <a:lnTo>
                    <a:pt x="845" y="890"/>
                  </a:lnTo>
                  <a:close/>
                  <a:moveTo>
                    <a:pt x="412" y="0"/>
                  </a:moveTo>
                  <a:cubicBezTo>
                    <a:pt x="183" y="0"/>
                    <a:pt x="1" y="206"/>
                    <a:pt x="1" y="434"/>
                  </a:cubicBezTo>
                  <a:lnTo>
                    <a:pt x="1" y="13627"/>
                  </a:lnTo>
                  <a:cubicBezTo>
                    <a:pt x="1" y="13855"/>
                    <a:pt x="183" y="14061"/>
                    <a:pt x="412" y="14061"/>
                  </a:cubicBezTo>
                  <a:lnTo>
                    <a:pt x="37480" y="14061"/>
                  </a:lnTo>
                  <a:cubicBezTo>
                    <a:pt x="37708" y="14061"/>
                    <a:pt x="37914" y="13855"/>
                    <a:pt x="37914" y="13627"/>
                  </a:cubicBezTo>
                  <a:lnTo>
                    <a:pt x="37914" y="434"/>
                  </a:lnTo>
                  <a:cubicBezTo>
                    <a:pt x="37914" y="206"/>
                    <a:pt x="37708" y="0"/>
                    <a:pt x="37480" y="0"/>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79" name="Google Shape;2479;p26"/>
            <p:cNvSpPr/>
            <p:nvPr/>
          </p:nvSpPr>
          <p:spPr>
            <a:xfrm>
              <a:off x="8264405" y="2075220"/>
              <a:ext cx="955516" cy="506716"/>
            </a:xfrm>
            <a:custGeom>
              <a:avLst/>
              <a:gdLst/>
              <a:ahLst/>
              <a:cxnLst/>
              <a:rect l="l" t="t" r="r" b="b"/>
              <a:pathLst>
                <a:path w="24880" h="13194" extrusionOk="0">
                  <a:moveTo>
                    <a:pt x="0" y="1"/>
                  </a:moveTo>
                  <a:lnTo>
                    <a:pt x="23876" y="13194"/>
                  </a:lnTo>
                  <a:lnTo>
                    <a:pt x="24880" y="13194"/>
                  </a:lnTo>
                  <a:lnTo>
                    <a:pt x="24880"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80" name="Google Shape;2480;p26"/>
            <p:cNvSpPr/>
            <p:nvPr/>
          </p:nvSpPr>
          <p:spPr>
            <a:xfrm>
              <a:off x="8246854" y="2058590"/>
              <a:ext cx="989735" cy="540013"/>
            </a:xfrm>
            <a:custGeom>
              <a:avLst/>
              <a:gdLst/>
              <a:ahLst/>
              <a:cxnLst/>
              <a:rect l="l" t="t" r="r" b="b"/>
              <a:pathLst>
                <a:path w="25771" h="14061" extrusionOk="0">
                  <a:moveTo>
                    <a:pt x="24903" y="890"/>
                  </a:moveTo>
                  <a:lnTo>
                    <a:pt x="24903" y="13193"/>
                  </a:lnTo>
                  <a:lnTo>
                    <a:pt x="24447" y="13193"/>
                  </a:lnTo>
                  <a:lnTo>
                    <a:pt x="2146" y="890"/>
                  </a:lnTo>
                  <a:close/>
                  <a:moveTo>
                    <a:pt x="457" y="0"/>
                  </a:moveTo>
                  <a:cubicBezTo>
                    <a:pt x="252" y="0"/>
                    <a:pt x="92" y="137"/>
                    <a:pt x="47" y="343"/>
                  </a:cubicBezTo>
                  <a:cubicBezTo>
                    <a:pt x="1" y="525"/>
                    <a:pt x="69" y="731"/>
                    <a:pt x="252" y="822"/>
                  </a:cubicBezTo>
                  <a:lnTo>
                    <a:pt x="24127" y="14015"/>
                  </a:lnTo>
                  <a:cubicBezTo>
                    <a:pt x="24196" y="14038"/>
                    <a:pt x="24264" y="14061"/>
                    <a:pt x="24333" y="14061"/>
                  </a:cubicBezTo>
                  <a:lnTo>
                    <a:pt x="25337" y="14061"/>
                  </a:lnTo>
                  <a:cubicBezTo>
                    <a:pt x="25565" y="14061"/>
                    <a:pt x="25771" y="13855"/>
                    <a:pt x="25771" y="13627"/>
                  </a:cubicBezTo>
                  <a:lnTo>
                    <a:pt x="25771" y="434"/>
                  </a:lnTo>
                  <a:cubicBezTo>
                    <a:pt x="25771" y="206"/>
                    <a:pt x="25565" y="0"/>
                    <a:pt x="25337"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81" name="Google Shape;2481;p26"/>
            <p:cNvSpPr/>
            <p:nvPr/>
          </p:nvSpPr>
          <p:spPr>
            <a:xfrm>
              <a:off x="8547527" y="2165471"/>
              <a:ext cx="238495" cy="315728"/>
            </a:xfrm>
            <a:custGeom>
              <a:avLst/>
              <a:gdLst/>
              <a:ahLst/>
              <a:cxnLst/>
              <a:rect l="l" t="t" r="r" b="b"/>
              <a:pathLst>
                <a:path w="6210" h="8221" extrusionOk="0">
                  <a:moveTo>
                    <a:pt x="3118" y="3811"/>
                  </a:moveTo>
                  <a:cubicBezTo>
                    <a:pt x="3144" y="3811"/>
                    <a:pt x="3170" y="3812"/>
                    <a:pt x="3196" y="3814"/>
                  </a:cubicBezTo>
                  <a:cubicBezTo>
                    <a:pt x="3265" y="3814"/>
                    <a:pt x="3333" y="3814"/>
                    <a:pt x="3402" y="3837"/>
                  </a:cubicBezTo>
                  <a:cubicBezTo>
                    <a:pt x="4041" y="3951"/>
                    <a:pt x="4475" y="4521"/>
                    <a:pt x="4452" y="5183"/>
                  </a:cubicBezTo>
                  <a:cubicBezTo>
                    <a:pt x="4429" y="5900"/>
                    <a:pt x="3836" y="6462"/>
                    <a:pt x="3125" y="6462"/>
                  </a:cubicBezTo>
                  <a:cubicBezTo>
                    <a:pt x="3111" y="6462"/>
                    <a:pt x="3097" y="6462"/>
                    <a:pt x="3082" y="6462"/>
                  </a:cubicBezTo>
                  <a:cubicBezTo>
                    <a:pt x="2352" y="6439"/>
                    <a:pt x="1781" y="5822"/>
                    <a:pt x="1804" y="5092"/>
                  </a:cubicBezTo>
                  <a:cubicBezTo>
                    <a:pt x="1848" y="4388"/>
                    <a:pt x="2422" y="3811"/>
                    <a:pt x="3118" y="3811"/>
                  </a:cubicBezTo>
                  <a:close/>
                  <a:moveTo>
                    <a:pt x="1077" y="1"/>
                  </a:moveTo>
                  <a:cubicBezTo>
                    <a:pt x="617" y="1"/>
                    <a:pt x="252" y="359"/>
                    <a:pt x="252" y="824"/>
                  </a:cubicBezTo>
                  <a:lnTo>
                    <a:pt x="24" y="7169"/>
                  </a:lnTo>
                  <a:cubicBezTo>
                    <a:pt x="1" y="7397"/>
                    <a:pt x="92" y="7626"/>
                    <a:pt x="252" y="7785"/>
                  </a:cubicBezTo>
                  <a:cubicBezTo>
                    <a:pt x="366" y="7922"/>
                    <a:pt x="526" y="8014"/>
                    <a:pt x="709" y="8059"/>
                  </a:cubicBezTo>
                  <a:lnTo>
                    <a:pt x="845" y="8059"/>
                  </a:lnTo>
                  <a:cubicBezTo>
                    <a:pt x="866" y="8061"/>
                    <a:pt x="886" y="8062"/>
                    <a:pt x="905" y="8062"/>
                  </a:cubicBezTo>
                  <a:cubicBezTo>
                    <a:pt x="1156" y="8062"/>
                    <a:pt x="1384" y="7932"/>
                    <a:pt x="1553" y="7763"/>
                  </a:cubicBezTo>
                  <a:cubicBezTo>
                    <a:pt x="1987" y="8036"/>
                    <a:pt x="2489" y="8196"/>
                    <a:pt x="3037" y="8219"/>
                  </a:cubicBezTo>
                  <a:cubicBezTo>
                    <a:pt x="3065" y="8220"/>
                    <a:pt x="3094" y="8220"/>
                    <a:pt x="3122" y="8220"/>
                  </a:cubicBezTo>
                  <a:cubicBezTo>
                    <a:pt x="3891" y="8220"/>
                    <a:pt x="4633" y="7925"/>
                    <a:pt x="5205" y="7375"/>
                  </a:cubicBezTo>
                  <a:cubicBezTo>
                    <a:pt x="5799" y="6827"/>
                    <a:pt x="6141" y="6073"/>
                    <a:pt x="6187" y="5252"/>
                  </a:cubicBezTo>
                  <a:cubicBezTo>
                    <a:pt x="6209" y="4430"/>
                    <a:pt x="5913" y="3631"/>
                    <a:pt x="5365" y="3038"/>
                  </a:cubicBezTo>
                  <a:cubicBezTo>
                    <a:pt x="4817" y="2421"/>
                    <a:pt x="4064" y="2079"/>
                    <a:pt x="3242" y="2056"/>
                  </a:cubicBezTo>
                  <a:cubicBezTo>
                    <a:pt x="3196" y="2054"/>
                    <a:pt x="3150" y="2053"/>
                    <a:pt x="3104" y="2053"/>
                  </a:cubicBezTo>
                  <a:cubicBezTo>
                    <a:pt x="2694" y="2053"/>
                    <a:pt x="2288" y="2143"/>
                    <a:pt x="1918" y="2307"/>
                  </a:cubicBezTo>
                  <a:lnTo>
                    <a:pt x="1964" y="892"/>
                  </a:lnTo>
                  <a:cubicBezTo>
                    <a:pt x="1987" y="413"/>
                    <a:pt x="1599" y="2"/>
                    <a:pt x="1119" y="2"/>
                  </a:cubicBezTo>
                  <a:cubicBezTo>
                    <a:pt x="1105" y="1"/>
                    <a:pt x="1091" y="1"/>
                    <a:pt x="1077"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82" name="Google Shape;2482;p26"/>
            <p:cNvSpPr/>
            <p:nvPr/>
          </p:nvSpPr>
          <p:spPr>
            <a:xfrm>
              <a:off x="8192511" y="2232104"/>
              <a:ext cx="247251" cy="249056"/>
            </a:xfrm>
            <a:custGeom>
              <a:avLst/>
              <a:gdLst/>
              <a:ahLst/>
              <a:cxnLst/>
              <a:rect l="l" t="t" r="r" b="b"/>
              <a:pathLst>
                <a:path w="6438" h="6485" extrusionOk="0">
                  <a:moveTo>
                    <a:pt x="3265" y="1851"/>
                  </a:moveTo>
                  <a:cubicBezTo>
                    <a:pt x="3630" y="1851"/>
                    <a:pt x="3972" y="2010"/>
                    <a:pt x="4223" y="2261"/>
                  </a:cubicBezTo>
                  <a:cubicBezTo>
                    <a:pt x="4497" y="2535"/>
                    <a:pt x="4634" y="2878"/>
                    <a:pt x="4611" y="3266"/>
                  </a:cubicBezTo>
                  <a:cubicBezTo>
                    <a:pt x="4611" y="3631"/>
                    <a:pt x="4452" y="3996"/>
                    <a:pt x="4201" y="4247"/>
                  </a:cubicBezTo>
                  <a:cubicBezTo>
                    <a:pt x="3927" y="4498"/>
                    <a:pt x="3584" y="4635"/>
                    <a:pt x="3219" y="4635"/>
                  </a:cubicBezTo>
                  <a:cubicBezTo>
                    <a:pt x="2831" y="4635"/>
                    <a:pt x="2489" y="4475"/>
                    <a:pt x="2238" y="4202"/>
                  </a:cubicBezTo>
                  <a:cubicBezTo>
                    <a:pt x="1986" y="3950"/>
                    <a:pt x="1850" y="3585"/>
                    <a:pt x="1850" y="3220"/>
                  </a:cubicBezTo>
                  <a:cubicBezTo>
                    <a:pt x="1850" y="2649"/>
                    <a:pt x="2192" y="2193"/>
                    <a:pt x="2648" y="1965"/>
                  </a:cubicBezTo>
                  <a:cubicBezTo>
                    <a:pt x="2831" y="1896"/>
                    <a:pt x="3036" y="1851"/>
                    <a:pt x="3265" y="1851"/>
                  </a:cubicBezTo>
                  <a:close/>
                  <a:moveTo>
                    <a:pt x="3208" y="1"/>
                  </a:moveTo>
                  <a:cubicBezTo>
                    <a:pt x="2392" y="1"/>
                    <a:pt x="1602" y="340"/>
                    <a:pt x="1005" y="915"/>
                  </a:cubicBezTo>
                  <a:cubicBezTo>
                    <a:pt x="389" y="1508"/>
                    <a:pt x="46" y="2330"/>
                    <a:pt x="24" y="3174"/>
                  </a:cubicBezTo>
                  <a:cubicBezTo>
                    <a:pt x="1" y="4978"/>
                    <a:pt x="1416" y="6438"/>
                    <a:pt x="3173" y="6484"/>
                  </a:cubicBezTo>
                  <a:cubicBezTo>
                    <a:pt x="3721" y="6484"/>
                    <a:pt x="4246" y="6324"/>
                    <a:pt x="4726" y="6050"/>
                  </a:cubicBezTo>
                  <a:cubicBezTo>
                    <a:pt x="4885" y="6279"/>
                    <a:pt x="5159" y="6438"/>
                    <a:pt x="5456" y="6438"/>
                  </a:cubicBezTo>
                  <a:cubicBezTo>
                    <a:pt x="5593" y="6438"/>
                    <a:pt x="5730" y="6416"/>
                    <a:pt x="5844" y="6347"/>
                  </a:cubicBezTo>
                  <a:cubicBezTo>
                    <a:pt x="6164" y="6210"/>
                    <a:pt x="6392" y="5891"/>
                    <a:pt x="6392" y="5525"/>
                  </a:cubicBezTo>
                  <a:lnTo>
                    <a:pt x="6437" y="3266"/>
                  </a:lnTo>
                  <a:cubicBezTo>
                    <a:pt x="6437" y="1485"/>
                    <a:pt x="5022" y="24"/>
                    <a:pt x="3288" y="2"/>
                  </a:cubicBezTo>
                  <a:cubicBezTo>
                    <a:pt x="3261" y="1"/>
                    <a:pt x="3235" y="1"/>
                    <a:pt x="3208"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83" name="Google Shape;2483;p26"/>
            <p:cNvSpPr/>
            <p:nvPr/>
          </p:nvSpPr>
          <p:spPr>
            <a:xfrm>
              <a:off x="8874507" y="2233026"/>
              <a:ext cx="219216" cy="248135"/>
            </a:xfrm>
            <a:custGeom>
              <a:avLst/>
              <a:gdLst/>
              <a:ahLst/>
              <a:cxnLst/>
              <a:rect l="l" t="t" r="r" b="b"/>
              <a:pathLst>
                <a:path w="5708" h="6461" extrusionOk="0">
                  <a:moveTo>
                    <a:pt x="3242" y="0"/>
                  </a:moveTo>
                  <a:cubicBezTo>
                    <a:pt x="1484" y="0"/>
                    <a:pt x="46" y="1393"/>
                    <a:pt x="1" y="3150"/>
                  </a:cubicBezTo>
                  <a:lnTo>
                    <a:pt x="1" y="3242"/>
                  </a:lnTo>
                  <a:cubicBezTo>
                    <a:pt x="1" y="3287"/>
                    <a:pt x="1" y="3333"/>
                    <a:pt x="1" y="3379"/>
                  </a:cubicBezTo>
                  <a:lnTo>
                    <a:pt x="1" y="3516"/>
                  </a:lnTo>
                  <a:lnTo>
                    <a:pt x="24" y="3516"/>
                  </a:lnTo>
                  <a:cubicBezTo>
                    <a:pt x="138" y="5159"/>
                    <a:pt x="1484" y="6437"/>
                    <a:pt x="3196" y="6460"/>
                  </a:cubicBezTo>
                  <a:cubicBezTo>
                    <a:pt x="4041" y="6460"/>
                    <a:pt x="4840" y="6140"/>
                    <a:pt x="5365" y="5593"/>
                  </a:cubicBezTo>
                  <a:cubicBezTo>
                    <a:pt x="5570" y="5410"/>
                    <a:pt x="5684" y="5136"/>
                    <a:pt x="5684" y="4885"/>
                  </a:cubicBezTo>
                  <a:cubicBezTo>
                    <a:pt x="5684" y="4406"/>
                    <a:pt x="5273" y="3995"/>
                    <a:pt x="4794" y="3995"/>
                  </a:cubicBezTo>
                  <a:cubicBezTo>
                    <a:pt x="4775" y="3993"/>
                    <a:pt x="4756" y="3993"/>
                    <a:pt x="4737" y="3993"/>
                  </a:cubicBezTo>
                  <a:cubicBezTo>
                    <a:pt x="4468" y="3993"/>
                    <a:pt x="4256" y="4142"/>
                    <a:pt x="4064" y="4292"/>
                  </a:cubicBezTo>
                  <a:cubicBezTo>
                    <a:pt x="3790" y="4520"/>
                    <a:pt x="3516" y="4611"/>
                    <a:pt x="3173" y="4611"/>
                  </a:cubicBezTo>
                  <a:cubicBezTo>
                    <a:pt x="2420" y="4611"/>
                    <a:pt x="1827" y="3995"/>
                    <a:pt x="1827" y="3242"/>
                  </a:cubicBezTo>
                  <a:lnTo>
                    <a:pt x="1827" y="3219"/>
                  </a:lnTo>
                  <a:cubicBezTo>
                    <a:pt x="1849" y="2479"/>
                    <a:pt x="2445" y="1849"/>
                    <a:pt x="3115" y="1849"/>
                  </a:cubicBezTo>
                  <a:cubicBezTo>
                    <a:pt x="3127" y="1849"/>
                    <a:pt x="3139" y="1849"/>
                    <a:pt x="3151" y="1849"/>
                  </a:cubicBezTo>
                  <a:cubicBezTo>
                    <a:pt x="3539" y="1849"/>
                    <a:pt x="3813" y="1941"/>
                    <a:pt x="4087" y="2169"/>
                  </a:cubicBezTo>
                  <a:cubicBezTo>
                    <a:pt x="4223" y="2306"/>
                    <a:pt x="4497" y="2511"/>
                    <a:pt x="4817" y="2511"/>
                  </a:cubicBezTo>
                  <a:cubicBezTo>
                    <a:pt x="5296" y="2511"/>
                    <a:pt x="5707" y="2100"/>
                    <a:pt x="5707" y="1621"/>
                  </a:cubicBezTo>
                  <a:cubicBezTo>
                    <a:pt x="5707" y="1347"/>
                    <a:pt x="5616" y="1096"/>
                    <a:pt x="5410" y="891"/>
                  </a:cubicBezTo>
                  <a:cubicBezTo>
                    <a:pt x="4885" y="343"/>
                    <a:pt x="4087" y="23"/>
                    <a:pt x="3242" y="0"/>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84" name="Google Shape;2484;p26"/>
            <p:cNvSpPr/>
            <p:nvPr/>
          </p:nvSpPr>
          <p:spPr>
            <a:xfrm>
              <a:off x="8821047" y="1959544"/>
              <a:ext cx="339270" cy="50003"/>
            </a:xfrm>
            <a:custGeom>
              <a:avLst/>
              <a:gdLst/>
              <a:ahLst/>
              <a:cxnLst/>
              <a:rect l="l" t="t" r="r" b="b"/>
              <a:pathLst>
                <a:path w="8834" h="1302" extrusionOk="0">
                  <a:moveTo>
                    <a:pt x="662" y="0"/>
                  </a:moveTo>
                  <a:cubicBezTo>
                    <a:pt x="297" y="0"/>
                    <a:pt x="0" y="274"/>
                    <a:pt x="0" y="639"/>
                  </a:cubicBezTo>
                  <a:cubicBezTo>
                    <a:pt x="0" y="1004"/>
                    <a:pt x="297" y="1301"/>
                    <a:pt x="662" y="1301"/>
                  </a:cubicBezTo>
                  <a:lnTo>
                    <a:pt x="8195" y="1301"/>
                  </a:lnTo>
                  <a:cubicBezTo>
                    <a:pt x="8560" y="1301"/>
                    <a:pt x="8834" y="1004"/>
                    <a:pt x="8834" y="639"/>
                  </a:cubicBezTo>
                  <a:cubicBezTo>
                    <a:pt x="8834" y="274"/>
                    <a:pt x="8560" y="0"/>
                    <a:pt x="8195" y="0"/>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85" name="Google Shape;2485;p26"/>
            <p:cNvSpPr/>
            <p:nvPr/>
          </p:nvSpPr>
          <p:spPr>
            <a:xfrm>
              <a:off x="8623799" y="1959544"/>
              <a:ext cx="121897" cy="50003"/>
            </a:xfrm>
            <a:custGeom>
              <a:avLst/>
              <a:gdLst/>
              <a:ahLst/>
              <a:cxnLst/>
              <a:rect l="l" t="t" r="r" b="b"/>
              <a:pathLst>
                <a:path w="3174" h="1302" extrusionOk="0">
                  <a:moveTo>
                    <a:pt x="663" y="0"/>
                  </a:moveTo>
                  <a:cubicBezTo>
                    <a:pt x="297" y="0"/>
                    <a:pt x="1" y="274"/>
                    <a:pt x="1" y="639"/>
                  </a:cubicBezTo>
                  <a:cubicBezTo>
                    <a:pt x="1" y="1004"/>
                    <a:pt x="297" y="1301"/>
                    <a:pt x="663" y="1301"/>
                  </a:cubicBezTo>
                  <a:lnTo>
                    <a:pt x="2512" y="1301"/>
                  </a:lnTo>
                  <a:cubicBezTo>
                    <a:pt x="2877" y="1301"/>
                    <a:pt x="3173" y="1004"/>
                    <a:pt x="3173" y="639"/>
                  </a:cubicBezTo>
                  <a:cubicBezTo>
                    <a:pt x="3173" y="274"/>
                    <a:pt x="2877" y="0"/>
                    <a:pt x="2512" y="0"/>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86" name="Google Shape;2486;p26"/>
            <p:cNvSpPr/>
            <p:nvPr/>
          </p:nvSpPr>
          <p:spPr>
            <a:xfrm>
              <a:off x="5134935" y="3604046"/>
              <a:ext cx="1870708" cy="1560395"/>
            </a:xfrm>
            <a:custGeom>
              <a:avLst/>
              <a:gdLst/>
              <a:ahLst/>
              <a:cxnLst/>
              <a:rect l="l" t="t" r="r" b="b"/>
              <a:pathLst>
                <a:path w="48710" h="40630" extrusionOk="0">
                  <a:moveTo>
                    <a:pt x="39602" y="0"/>
                  </a:moveTo>
                  <a:lnTo>
                    <a:pt x="10294" y="15225"/>
                  </a:lnTo>
                  <a:cubicBezTo>
                    <a:pt x="10112" y="15567"/>
                    <a:pt x="9929" y="15909"/>
                    <a:pt x="9746" y="16229"/>
                  </a:cubicBezTo>
                  <a:cubicBezTo>
                    <a:pt x="7281" y="20315"/>
                    <a:pt x="3355" y="23213"/>
                    <a:pt x="0" y="26614"/>
                  </a:cubicBezTo>
                  <a:lnTo>
                    <a:pt x="14996" y="38347"/>
                  </a:lnTo>
                  <a:cubicBezTo>
                    <a:pt x="15110" y="38529"/>
                    <a:pt x="15179" y="38621"/>
                    <a:pt x="15179" y="38643"/>
                  </a:cubicBezTo>
                  <a:cubicBezTo>
                    <a:pt x="15270" y="38758"/>
                    <a:pt x="15407" y="38849"/>
                    <a:pt x="15567" y="38849"/>
                  </a:cubicBezTo>
                  <a:cubicBezTo>
                    <a:pt x="15567" y="38849"/>
                    <a:pt x="15590" y="38826"/>
                    <a:pt x="15613" y="38826"/>
                  </a:cubicBezTo>
                  <a:lnTo>
                    <a:pt x="17804" y="40538"/>
                  </a:lnTo>
                  <a:cubicBezTo>
                    <a:pt x="17872" y="40606"/>
                    <a:pt x="17986" y="40629"/>
                    <a:pt x="18078" y="40629"/>
                  </a:cubicBezTo>
                  <a:cubicBezTo>
                    <a:pt x="18192" y="40629"/>
                    <a:pt x="18329" y="40584"/>
                    <a:pt x="18397" y="40492"/>
                  </a:cubicBezTo>
                  <a:lnTo>
                    <a:pt x="20497" y="38050"/>
                  </a:lnTo>
                  <a:cubicBezTo>
                    <a:pt x="20999" y="38803"/>
                    <a:pt x="21228" y="39260"/>
                    <a:pt x="21228" y="39282"/>
                  </a:cubicBezTo>
                  <a:cubicBezTo>
                    <a:pt x="21250" y="39305"/>
                    <a:pt x="21273" y="39351"/>
                    <a:pt x="21296" y="39374"/>
                  </a:cubicBezTo>
                  <a:cubicBezTo>
                    <a:pt x="21296" y="39374"/>
                    <a:pt x="21319" y="39397"/>
                    <a:pt x="21319" y="39397"/>
                  </a:cubicBezTo>
                  <a:cubicBezTo>
                    <a:pt x="21342" y="39419"/>
                    <a:pt x="21365" y="39442"/>
                    <a:pt x="21387" y="39442"/>
                  </a:cubicBezTo>
                  <a:cubicBezTo>
                    <a:pt x="21387" y="39465"/>
                    <a:pt x="21410" y="39465"/>
                    <a:pt x="21410" y="39465"/>
                  </a:cubicBezTo>
                  <a:cubicBezTo>
                    <a:pt x="21433" y="39488"/>
                    <a:pt x="21456" y="39488"/>
                    <a:pt x="21479" y="39488"/>
                  </a:cubicBezTo>
                  <a:cubicBezTo>
                    <a:pt x="21501" y="39511"/>
                    <a:pt x="21501" y="39511"/>
                    <a:pt x="21524" y="39511"/>
                  </a:cubicBezTo>
                  <a:lnTo>
                    <a:pt x="21616" y="39511"/>
                  </a:lnTo>
                  <a:cubicBezTo>
                    <a:pt x="21684" y="39511"/>
                    <a:pt x="21753" y="39511"/>
                    <a:pt x="21798" y="39488"/>
                  </a:cubicBezTo>
                  <a:cubicBezTo>
                    <a:pt x="21867" y="39442"/>
                    <a:pt x="21912" y="39419"/>
                    <a:pt x="21935" y="39374"/>
                  </a:cubicBezTo>
                  <a:lnTo>
                    <a:pt x="48572" y="8925"/>
                  </a:lnTo>
                  <a:cubicBezTo>
                    <a:pt x="48686" y="8811"/>
                    <a:pt x="48709" y="8651"/>
                    <a:pt x="48664" y="8491"/>
                  </a:cubicBezTo>
                  <a:cubicBezTo>
                    <a:pt x="48572" y="8240"/>
                    <a:pt x="46632" y="2899"/>
                    <a:pt x="39602" y="0"/>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87" name="Google Shape;2487;p26"/>
            <p:cNvSpPr/>
            <p:nvPr/>
          </p:nvSpPr>
          <p:spPr>
            <a:xfrm>
              <a:off x="4019885" y="4015171"/>
              <a:ext cx="2274805" cy="1049340"/>
            </a:xfrm>
            <a:custGeom>
              <a:avLst/>
              <a:gdLst/>
              <a:ahLst/>
              <a:cxnLst/>
              <a:rect l="l" t="t" r="r" b="b"/>
              <a:pathLst>
                <a:path w="59232" h="27323" extrusionOk="0">
                  <a:moveTo>
                    <a:pt x="9290" y="0"/>
                  </a:moveTo>
                  <a:lnTo>
                    <a:pt x="1712" y="7487"/>
                  </a:lnTo>
                  <a:lnTo>
                    <a:pt x="0" y="10386"/>
                  </a:lnTo>
                  <a:lnTo>
                    <a:pt x="26158" y="10911"/>
                  </a:lnTo>
                  <a:lnTo>
                    <a:pt x="47112" y="27322"/>
                  </a:lnTo>
                  <a:lnTo>
                    <a:pt x="59232" y="13102"/>
                  </a:lnTo>
                  <a:lnTo>
                    <a:pt x="42090" y="11048"/>
                  </a:lnTo>
                  <a:lnTo>
                    <a:pt x="9290" y="0"/>
                  </a:lnTo>
                  <a:close/>
                </a:path>
              </a:pathLst>
            </a:custGeom>
            <a:solidFill>
              <a:srgbClr val="ED849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88" name="Google Shape;2488;p26"/>
            <p:cNvSpPr/>
            <p:nvPr/>
          </p:nvSpPr>
          <p:spPr>
            <a:xfrm>
              <a:off x="4002334" y="3998542"/>
              <a:ext cx="2309907" cy="1082599"/>
            </a:xfrm>
            <a:custGeom>
              <a:avLst/>
              <a:gdLst/>
              <a:ahLst/>
              <a:cxnLst/>
              <a:rect l="l" t="t" r="r" b="b"/>
              <a:pathLst>
                <a:path w="60146" h="28189" extrusionOk="0">
                  <a:moveTo>
                    <a:pt x="9861" y="935"/>
                  </a:moveTo>
                  <a:lnTo>
                    <a:pt x="42410" y="11892"/>
                  </a:lnTo>
                  <a:cubicBezTo>
                    <a:pt x="42456" y="11892"/>
                    <a:pt x="42479" y="11914"/>
                    <a:pt x="42501" y="11914"/>
                  </a:cubicBezTo>
                  <a:lnTo>
                    <a:pt x="58822" y="13877"/>
                  </a:lnTo>
                  <a:lnTo>
                    <a:pt x="47500" y="27139"/>
                  </a:lnTo>
                  <a:lnTo>
                    <a:pt x="26889" y="11001"/>
                  </a:lnTo>
                  <a:cubicBezTo>
                    <a:pt x="26798" y="10933"/>
                    <a:pt x="26706" y="10910"/>
                    <a:pt x="26615" y="10910"/>
                  </a:cubicBezTo>
                  <a:lnTo>
                    <a:pt x="1210" y="10385"/>
                  </a:lnTo>
                  <a:lnTo>
                    <a:pt x="2512" y="8194"/>
                  </a:lnTo>
                  <a:lnTo>
                    <a:pt x="9861" y="935"/>
                  </a:lnTo>
                  <a:close/>
                  <a:moveTo>
                    <a:pt x="9728" y="0"/>
                  </a:moveTo>
                  <a:cubicBezTo>
                    <a:pt x="9616" y="0"/>
                    <a:pt x="9506" y="36"/>
                    <a:pt x="9428" y="114"/>
                  </a:cubicBezTo>
                  <a:lnTo>
                    <a:pt x="1850" y="7600"/>
                  </a:lnTo>
                  <a:cubicBezTo>
                    <a:pt x="1827" y="7646"/>
                    <a:pt x="1804" y="7669"/>
                    <a:pt x="1781" y="7692"/>
                  </a:cubicBezTo>
                  <a:lnTo>
                    <a:pt x="69" y="10590"/>
                  </a:lnTo>
                  <a:cubicBezTo>
                    <a:pt x="1" y="10727"/>
                    <a:pt x="1" y="10887"/>
                    <a:pt x="69" y="11024"/>
                  </a:cubicBezTo>
                  <a:cubicBezTo>
                    <a:pt x="138" y="11161"/>
                    <a:pt x="297" y="11252"/>
                    <a:pt x="434" y="11252"/>
                  </a:cubicBezTo>
                  <a:lnTo>
                    <a:pt x="26455" y="11777"/>
                  </a:lnTo>
                  <a:lnTo>
                    <a:pt x="47295" y="28097"/>
                  </a:lnTo>
                  <a:cubicBezTo>
                    <a:pt x="47363" y="28143"/>
                    <a:pt x="47477" y="28189"/>
                    <a:pt x="47569" y="28189"/>
                  </a:cubicBezTo>
                  <a:cubicBezTo>
                    <a:pt x="47683" y="28189"/>
                    <a:pt x="47820" y="28120"/>
                    <a:pt x="47888" y="28029"/>
                  </a:cubicBezTo>
                  <a:lnTo>
                    <a:pt x="60008" y="13809"/>
                  </a:lnTo>
                  <a:cubicBezTo>
                    <a:pt x="60123" y="13695"/>
                    <a:pt x="60145" y="13535"/>
                    <a:pt x="60100" y="13375"/>
                  </a:cubicBezTo>
                  <a:cubicBezTo>
                    <a:pt x="60031" y="13215"/>
                    <a:pt x="59894" y="13124"/>
                    <a:pt x="59735" y="13101"/>
                  </a:cubicBezTo>
                  <a:lnTo>
                    <a:pt x="42661" y="11047"/>
                  </a:lnTo>
                  <a:lnTo>
                    <a:pt x="9884" y="22"/>
                  </a:lnTo>
                  <a:cubicBezTo>
                    <a:pt x="9833" y="8"/>
                    <a:pt x="9781" y="0"/>
                    <a:pt x="9728"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89" name="Google Shape;2489;p26"/>
            <p:cNvSpPr/>
            <p:nvPr/>
          </p:nvSpPr>
          <p:spPr>
            <a:xfrm>
              <a:off x="4068083" y="4180851"/>
              <a:ext cx="923103" cy="213033"/>
            </a:xfrm>
            <a:custGeom>
              <a:avLst/>
              <a:gdLst/>
              <a:ahLst/>
              <a:cxnLst/>
              <a:rect l="l" t="t" r="r" b="b"/>
              <a:pathLst>
                <a:path w="24036" h="5547" extrusionOk="0">
                  <a:moveTo>
                    <a:pt x="10318" y="0"/>
                  </a:moveTo>
                  <a:lnTo>
                    <a:pt x="1393" y="525"/>
                  </a:lnTo>
                  <a:lnTo>
                    <a:pt x="1" y="2785"/>
                  </a:lnTo>
                  <a:cubicBezTo>
                    <a:pt x="1" y="2785"/>
                    <a:pt x="4950" y="2202"/>
                    <a:pt x="9855" y="2202"/>
                  </a:cubicBezTo>
                  <a:cubicBezTo>
                    <a:pt x="10524" y="2202"/>
                    <a:pt x="11192" y="2212"/>
                    <a:pt x="11847" y="2237"/>
                  </a:cubicBezTo>
                  <a:cubicBezTo>
                    <a:pt x="18512" y="2511"/>
                    <a:pt x="24036" y="5547"/>
                    <a:pt x="24036" y="5547"/>
                  </a:cubicBezTo>
                  <a:cubicBezTo>
                    <a:pt x="24036" y="5547"/>
                    <a:pt x="20909" y="1895"/>
                    <a:pt x="20726" y="1895"/>
                  </a:cubicBezTo>
                  <a:cubicBezTo>
                    <a:pt x="20566" y="1895"/>
                    <a:pt x="10318" y="0"/>
                    <a:pt x="10318"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90" name="Google Shape;2490;p26"/>
            <p:cNvSpPr/>
            <p:nvPr/>
          </p:nvSpPr>
          <p:spPr>
            <a:xfrm>
              <a:off x="4049687" y="4164183"/>
              <a:ext cx="959050" cy="246368"/>
            </a:xfrm>
            <a:custGeom>
              <a:avLst/>
              <a:gdLst/>
              <a:ahLst/>
              <a:cxnLst/>
              <a:rect l="l" t="t" r="r" b="b"/>
              <a:pathLst>
                <a:path w="24972" h="6415" extrusionOk="0">
                  <a:moveTo>
                    <a:pt x="21195" y="2761"/>
                  </a:moveTo>
                  <a:lnTo>
                    <a:pt x="21195" y="2761"/>
                  </a:lnTo>
                  <a:cubicBezTo>
                    <a:pt x="21202" y="2762"/>
                    <a:pt x="21205" y="2762"/>
                    <a:pt x="21205" y="2762"/>
                  </a:cubicBezTo>
                  <a:cubicBezTo>
                    <a:pt x="21202" y="2762"/>
                    <a:pt x="21198" y="2762"/>
                    <a:pt x="21195" y="2761"/>
                  </a:cubicBezTo>
                  <a:close/>
                  <a:moveTo>
                    <a:pt x="10774" y="868"/>
                  </a:moveTo>
                  <a:cubicBezTo>
                    <a:pt x="18649" y="2329"/>
                    <a:pt x="20566" y="2648"/>
                    <a:pt x="21045" y="2740"/>
                  </a:cubicBezTo>
                  <a:cubicBezTo>
                    <a:pt x="21273" y="2945"/>
                    <a:pt x="22004" y="3744"/>
                    <a:pt x="22826" y="4703"/>
                  </a:cubicBezTo>
                  <a:cubicBezTo>
                    <a:pt x="20634" y="3767"/>
                    <a:pt x="16754" y="2420"/>
                    <a:pt x="12349" y="2237"/>
                  </a:cubicBezTo>
                  <a:cubicBezTo>
                    <a:pt x="11641" y="2215"/>
                    <a:pt x="10934" y="2215"/>
                    <a:pt x="10203" y="2215"/>
                  </a:cubicBezTo>
                  <a:cubicBezTo>
                    <a:pt x="6597" y="2215"/>
                    <a:pt x="2945" y="2511"/>
                    <a:pt x="1324" y="2671"/>
                  </a:cubicBezTo>
                  <a:lnTo>
                    <a:pt x="2123" y="1393"/>
                  </a:lnTo>
                  <a:lnTo>
                    <a:pt x="10774" y="868"/>
                  </a:lnTo>
                  <a:close/>
                  <a:moveTo>
                    <a:pt x="10774" y="1"/>
                  </a:moveTo>
                  <a:lnTo>
                    <a:pt x="1849" y="526"/>
                  </a:lnTo>
                  <a:cubicBezTo>
                    <a:pt x="1712" y="548"/>
                    <a:pt x="1575" y="617"/>
                    <a:pt x="1507" y="731"/>
                  </a:cubicBezTo>
                  <a:lnTo>
                    <a:pt x="92" y="2968"/>
                  </a:lnTo>
                  <a:cubicBezTo>
                    <a:pt x="0" y="3128"/>
                    <a:pt x="0" y="3310"/>
                    <a:pt x="92" y="3447"/>
                  </a:cubicBezTo>
                  <a:cubicBezTo>
                    <a:pt x="173" y="3570"/>
                    <a:pt x="310" y="3656"/>
                    <a:pt x="470" y="3656"/>
                  </a:cubicBezTo>
                  <a:cubicBezTo>
                    <a:pt x="488" y="3656"/>
                    <a:pt x="506" y="3655"/>
                    <a:pt x="525" y="3653"/>
                  </a:cubicBezTo>
                  <a:cubicBezTo>
                    <a:pt x="585" y="3633"/>
                    <a:pt x="5359" y="3083"/>
                    <a:pt x="10104" y="3083"/>
                  </a:cubicBezTo>
                  <a:cubicBezTo>
                    <a:pt x="10844" y="3083"/>
                    <a:pt x="11583" y="3097"/>
                    <a:pt x="12303" y="3128"/>
                  </a:cubicBezTo>
                  <a:cubicBezTo>
                    <a:pt x="18786" y="3379"/>
                    <a:pt x="24241" y="6346"/>
                    <a:pt x="24286" y="6369"/>
                  </a:cubicBezTo>
                  <a:cubicBezTo>
                    <a:pt x="24355" y="6392"/>
                    <a:pt x="24423" y="6414"/>
                    <a:pt x="24515" y="6414"/>
                  </a:cubicBezTo>
                  <a:cubicBezTo>
                    <a:pt x="24629" y="6414"/>
                    <a:pt x="24766" y="6369"/>
                    <a:pt x="24834" y="6255"/>
                  </a:cubicBezTo>
                  <a:cubicBezTo>
                    <a:pt x="24971" y="6095"/>
                    <a:pt x="24971" y="5867"/>
                    <a:pt x="24834" y="5707"/>
                  </a:cubicBezTo>
                  <a:cubicBezTo>
                    <a:pt x="21570" y="1872"/>
                    <a:pt x="21456" y="1872"/>
                    <a:pt x="21251" y="1872"/>
                  </a:cubicBezTo>
                  <a:cubicBezTo>
                    <a:pt x="20954" y="1849"/>
                    <a:pt x="14882" y="731"/>
                    <a:pt x="10865"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91" name="Google Shape;2491;p26"/>
            <p:cNvSpPr/>
            <p:nvPr/>
          </p:nvSpPr>
          <p:spPr>
            <a:xfrm>
              <a:off x="4077723" y="4266763"/>
              <a:ext cx="952022" cy="162184"/>
            </a:xfrm>
            <a:custGeom>
              <a:avLst/>
              <a:gdLst/>
              <a:ahLst/>
              <a:cxnLst/>
              <a:rect l="l" t="t" r="r" b="b"/>
              <a:pathLst>
                <a:path w="24789" h="4223" extrusionOk="0">
                  <a:moveTo>
                    <a:pt x="7533" y="0"/>
                  </a:moveTo>
                  <a:cubicBezTo>
                    <a:pt x="7373" y="0"/>
                    <a:pt x="914" y="799"/>
                    <a:pt x="914" y="799"/>
                  </a:cubicBezTo>
                  <a:lnTo>
                    <a:pt x="1" y="2305"/>
                  </a:lnTo>
                  <a:cubicBezTo>
                    <a:pt x="1" y="2305"/>
                    <a:pt x="4570" y="1357"/>
                    <a:pt x="10319" y="1357"/>
                  </a:cubicBezTo>
                  <a:cubicBezTo>
                    <a:pt x="14969" y="1357"/>
                    <a:pt x="20390" y="1977"/>
                    <a:pt x="24789" y="4223"/>
                  </a:cubicBezTo>
                  <a:lnTo>
                    <a:pt x="23990" y="2648"/>
                  </a:lnTo>
                  <a:cubicBezTo>
                    <a:pt x="23990" y="2648"/>
                    <a:pt x="23982" y="2648"/>
                    <a:pt x="23966" y="2648"/>
                  </a:cubicBezTo>
                  <a:cubicBezTo>
                    <a:pt x="23782" y="2648"/>
                    <a:pt x="22611" y="2629"/>
                    <a:pt x="21981" y="2146"/>
                  </a:cubicBezTo>
                  <a:cubicBezTo>
                    <a:pt x="21297" y="1621"/>
                    <a:pt x="7693" y="0"/>
                    <a:pt x="7533" y="0"/>
                  </a:cubicBezTo>
                  <a:close/>
                </a:path>
              </a:pathLst>
            </a:custGeom>
            <a:solidFill>
              <a:srgbClr val="E3D8C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92" name="Google Shape;2492;p26"/>
            <p:cNvSpPr/>
            <p:nvPr/>
          </p:nvSpPr>
          <p:spPr>
            <a:xfrm>
              <a:off x="4060210" y="4250095"/>
              <a:ext cx="987969" cy="195520"/>
            </a:xfrm>
            <a:custGeom>
              <a:avLst/>
              <a:gdLst/>
              <a:ahLst/>
              <a:cxnLst/>
              <a:rect l="l" t="t" r="r" b="b"/>
              <a:pathLst>
                <a:path w="25725" h="5091" extrusionOk="0">
                  <a:moveTo>
                    <a:pt x="7989" y="868"/>
                  </a:moveTo>
                  <a:cubicBezTo>
                    <a:pt x="8309" y="891"/>
                    <a:pt x="9975" y="1096"/>
                    <a:pt x="12098" y="1370"/>
                  </a:cubicBezTo>
                  <a:cubicBezTo>
                    <a:pt x="11617" y="1356"/>
                    <a:pt x="11143" y="1350"/>
                    <a:pt x="10677" y="1350"/>
                  </a:cubicBezTo>
                  <a:cubicBezTo>
                    <a:pt x="6514" y="1350"/>
                    <a:pt x="2989" y="1859"/>
                    <a:pt x="1347" y="2146"/>
                  </a:cubicBezTo>
                  <a:lnTo>
                    <a:pt x="1644" y="1644"/>
                  </a:lnTo>
                  <a:cubicBezTo>
                    <a:pt x="4109" y="1347"/>
                    <a:pt x="7624" y="913"/>
                    <a:pt x="7989" y="868"/>
                  </a:cubicBezTo>
                  <a:close/>
                  <a:moveTo>
                    <a:pt x="21776" y="2808"/>
                  </a:moveTo>
                  <a:lnTo>
                    <a:pt x="21776" y="2808"/>
                  </a:lnTo>
                  <a:cubicBezTo>
                    <a:pt x="21981" y="2854"/>
                    <a:pt x="22118" y="2899"/>
                    <a:pt x="22186" y="2922"/>
                  </a:cubicBezTo>
                  <a:cubicBezTo>
                    <a:pt x="22186" y="2945"/>
                    <a:pt x="22186" y="2945"/>
                    <a:pt x="22186" y="2945"/>
                  </a:cubicBezTo>
                  <a:cubicBezTo>
                    <a:pt x="22049" y="2899"/>
                    <a:pt x="21912" y="2854"/>
                    <a:pt x="21776" y="2808"/>
                  </a:cubicBezTo>
                  <a:close/>
                  <a:moveTo>
                    <a:pt x="7989" y="0"/>
                  </a:moveTo>
                  <a:cubicBezTo>
                    <a:pt x="7806" y="0"/>
                    <a:pt x="3264" y="571"/>
                    <a:pt x="1324" y="799"/>
                  </a:cubicBezTo>
                  <a:cubicBezTo>
                    <a:pt x="1187" y="822"/>
                    <a:pt x="1073" y="891"/>
                    <a:pt x="1005" y="1005"/>
                  </a:cubicBezTo>
                  <a:lnTo>
                    <a:pt x="91" y="2534"/>
                  </a:lnTo>
                  <a:cubicBezTo>
                    <a:pt x="0" y="2671"/>
                    <a:pt x="0" y="2854"/>
                    <a:pt x="91" y="3013"/>
                  </a:cubicBezTo>
                  <a:cubicBezTo>
                    <a:pt x="182" y="3122"/>
                    <a:pt x="301" y="3187"/>
                    <a:pt x="437" y="3187"/>
                  </a:cubicBezTo>
                  <a:cubicBezTo>
                    <a:pt x="473" y="3187"/>
                    <a:pt x="510" y="3183"/>
                    <a:pt x="548" y="3173"/>
                  </a:cubicBezTo>
                  <a:cubicBezTo>
                    <a:pt x="623" y="3161"/>
                    <a:pt x="5144" y="2246"/>
                    <a:pt x="10792" y="2246"/>
                  </a:cubicBezTo>
                  <a:cubicBezTo>
                    <a:pt x="15391" y="2246"/>
                    <a:pt x="20737" y="2853"/>
                    <a:pt x="25040" y="5045"/>
                  </a:cubicBezTo>
                  <a:cubicBezTo>
                    <a:pt x="25108" y="5090"/>
                    <a:pt x="25177" y="5090"/>
                    <a:pt x="25245" y="5090"/>
                  </a:cubicBezTo>
                  <a:cubicBezTo>
                    <a:pt x="25382" y="5090"/>
                    <a:pt x="25542" y="5022"/>
                    <a:pt x="25633" y="4862"/>
                  </a:cubicBezTo>
                  <a:cubicBezTo>
                    <a:pt x="25724" y="4634"/>
                    <a:pt x="25656" y="4383"/>
                    <a:pt x="25428" y="4269"/>
                  </a:cubicBezTo>
                  <a:cubicBezTo>
                    <a:pt x="24834" y="3972"/>
                    <a:pt x="24241" y="3698"/>
                    <a:pt x="23624" y="3447"/>
                  </a:cubicBezTo>
                  <a:lnTo>
                    <a:pt x="23624" y="3447"/>
                  </a:lnTo>
                  <a:cubicBezTo>
                    <a:pt x="24035" y="3516"/>
                    <a:pt x="24378" y="3516"/>
                    <a:pt x="24446" y="3516"/>
                  </a:cubicBezTo>
                  <a:cubicBezTo>
                    <a:pt x="24697" y="3516"/>
                    <a:pt x="24880" y="3310"/>
                    <a:pt x="24880" y="3082"/>
                  </a:cubicBezTo>
                  <a:cubicBezTo>
                    <a:pt x="24880" y="2831"/>
                    <a:pt x="24674" y="2648"/>
                    <a:pt x="24446" y="2648"/>
                  </a:cubicBezTo>
                  <a:cubicBezTo>
                    <a:pt x="24127" y="2648"/>
                    <a:pt x="23168" y="2580"/>
                    <a:pt x="22689" y="2237"/>
                  </a:cubicBezTo>
                  <a:cubicBezTo>
                    <a:pt x="21867" y="1598"/>
                    <a:pt x="8126" y="0"/>
                    <a:pt x="7989"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93" name="Google Shape;2493;p26"/>
            <p:cNvSpPr/>
            <p:nvPr/>
          </p:nvSpPr>
          <p:spPr>
            <a:xfrm>
              <a:off x="4062821" y="3200793"/>
              <a:ext cx="1872474" cy="1233415"/>
            </a:xfrm>
            <a:custGeom>
              <a:avLst/>
              <a:gdLst/>
              <a:ahLst/>
              <a:cxnLst/>
              <a:rect l="l" t="t" r="r" b="b"/>
              <a:pathLst>
                <a:path w="48756" h="32116" extrusionOk="0">
                  <a:moveTo>
                    <a:pt x="23716" y="1"/>
                  </a:moveTo>
                  <a:lnTo>
                    <a:pt x="1" y="26455"/>
                  </a:lnTo>
                  <a:cubicBezTo>
                    <a:pt x="1" y="26455"/>
                    <a:pt x="3853" y="25597"/>
                    <a:pt x="8468" y="25597"/>
                  </a:cubicBezTo>
                  <a:cubicBezTo>
                    <a:pt x="11530" y="25597"/>
                    <a:pt x="14928" y="25975"/>
                    <a:pt x="17759" y="27231"/>
                  </a:cubicBezTo>
                  <a:cubicBezTo>
                    <a:pt x="22210" y="29217"/>
                    <a:pt x="25040" y="32116"/>
                    <a:pt x="25040" y="32116"/>
                  </a:cubicBezTo>
                  <a:lnTo>
                    <a:pt x="48756" y="7556"/>
                  </a:lnTo>
                  <a:cubicBezTo>
                    <a:pt x="48756" y="7556"/>
                    <a:pt x="42159" y="3014"/>
                    <a:pt x="36498" y="1507"/>
                  </a:cubicBezTo>
                  <a:cubicBezTo>
                    <a:pt x="30838" y="1"/>
                    <a:pt x="23716" y="1"/>
                    <a:pt x="23716"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94" name="Google Shape;2494;p26"/>
            <p:cNvSpPr/>
            <p:nvPr/>
          </p:nvSpPr>
          <p:spPr>
            <a:xfrm>
              <a:off x="4044425" y="3184126"/>
              <a:ext cx="1908421" cy="1266751"/>
            </a:xfrm>
            <a:custGeom>
              <a:avLst/>
              <a:gdLst/>
              <a:ahLst/>
              <a:cxnLst/>
              <a:rect l="l" t="t" r="r" b="b"/>
              <a:pathLst>
                <a:path w="49692" h="32984" extrusionOk="0">
                  <a:moveTo>
                    <a:pt x="24401" y="868"/>
                  </a:moveTo>
                  <a:cubicBezTo>
                    <a:pt x="25565" y="868"/>
                    <a:pt x="31842" y="1028"/>
                    <a:pt x="36863" y="2352"/>
                  </a:cubicBezTo>
                  <a:cubicBezTo>
                    <a:pt x="41565" y="3607"/>
                    <a:pt x="47020" y="7031"/>
                    <a:pt x="48550" y="8058"/>
                  </a:cubicBezTo>
                  <a:lnTo>
                    <a:pt x="25496" y="31933"/>
                  </a:lnTo>
                  <a:cubicBezTo>
                    <a:pt x="24629" y="31112"/>
                    <a:pt x="22072" y="28898"/>
                    <a:pt x="18420" y="27277"/>
                  </a:cubicBezTo>
                  <a:cubicBezTo>
                    <a:pt x="15499" y="25976"/>
                    <a:pt x="12029" y="25588"/>
                    <a:pt x="8902" y="25588"/>
                  </a:cubicBezTo>
                  <a:cubicBezTo>
                    <a:pt x="5866" y="25588"/>
                    <a:pt x="3173" y="25953"/>
                    <a:pt x="1667" y="26204"/>
                  </a:cubicBezTo>
                  <a:lnTo>
                    <a:pt x="24401" y="868"/>
                  </a:lnTo>
                  <a:close/>
                  <a:moveTo>
                    <a:pt x="24195" y="1"/>
                  </a:moveTo>
                  <a:cubicBezTo>
                    <a:pt x="24081" y="1"/>
                    <a:pt x="23944" y="47"/>
                    <a:pt x="23876" y="138"/>
                  </a:cubicBezTo>
                  <a:lnTo>
                    <a:pt x="160" y="26592"/>
                  </a:lnTo>
                  <a:cubicBezTo>
                    <a:pt x="23" y="26729"/>
                    <a:pt x="0" y="26935"/>
                    <a:pt x="92" y="27094"/>
                  </a:cubicBezTo>
                  <a:cubicBezTo>
                    <a:pt x="165" y="27241"/>
                    <a:pt x="311" y="27314"/>
                    <a:pt x="460" y="27314"/>
                  </a:cubicBezTo>
                  <a:cubicBezTo>
                    <a:pt x="497" y="27314"/>
                    <a:pt x="534" y="27309"/>
                    <a:pt x="571" y="27300"/>
                  </a:cubicBezTo>
                  <a:cubicBezTo>
                    <a:pt x="639" y="27286"/>
                    <a:pt x="4419" y="26465"/>
                    <a:pt x="8916" y="26465"/>
                  </a:cubicBezTo>
                  <a:cubicBezTo>
                    <a:pt x="11942" y="26465"/>
                    <a:pt x="15292" y="26837"/>
                    <a:pt x="18055" y="28076"/>
                  </a:cubicBezTo>
                  <a:cubicBezTo>
                    <a:pt x="22369" y="29993"/>
                    <a:pt x="25177" y="32824"/>
                    <a:pt x="25199" y="32846"/>
                  </a:cubicBezTo>
                  <a:cubicBezTo>
                    <a:pt x="25291" y="32938"/>
                    <a:pt x="25405" y="32983"/>
                    <a:pt x="25519" y="32983"/>
                  </a:cubicBezTo>
                  <a:cubicBezTo>
                    <a:pt x="25633" y="32983"/>
                    <a:pt x="25747" y="32938"/>
                    <a:pt x="25839" y="32846"/>
                  </a:cubicBezTo>
                  <a:lnTo>
                    <a:pt x="49554" y="8286"/>
                  </a:lnTo>
                  <a:cubicBezTo>
                    <a:pt x="49645" y="8195"/>
                    <a:pt x="49691" y="8058"/>
                    <a:pt x="49668" y="7944"/>
                  </a:cubicBezTo>
                  <a:cubicBezTo>
                    <a:pt x="49645" y="7807"/>
                    <a:pt x="49577" y="7693"/>
                    <a:pt x="49486" y="7625"/>
                  </a:cubicBezTo>
                  <a:cubicBezTo>
                    <a:pt x="49212" y="7442"/>
                    <a:pt x="42775" y="3037"/>
                    <a:pt x="37091" y="1507"/>
                  </a:cubicBezTo>
                  <a:cubicBezTo>
                    <a:pt x="31431" y="1"/>
                    <a:pt x="24264" y="1"/>
                    <a:pt x="2419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95" name="Google Shape;2495;p26"/>
            <p:cNvSpPr/>
            <p:nvPr/>
          </p:nvSpPr>
          <p:spPr>
            <a:xfrm>
              <a:off x="4045309" y="4253705"/>
              <a:ext cx="985319" cy="191026"/>
            </a:xfrm>
            <a:custGeom>
              <a:avLst/>
              <a:gdLst/>
              <a:ahLst/>
              <a:cxnLst/>
              <a:rect l="l" t="t" r="r" b="b"/>
              <a:pathLst>
                <a:path w="25656" h="4974" extrusionOk="0">
                  <a:moveTo>
                    <a:pt x="10146" y="0"/>
                  </a:moveTo>
                  <a:cubicBezTo>
                    <a:pt x="5310" y="0"/>
                    <a:pt x="451" y="568"/>
                    <a:pt x="411" y="568"/>
                  </a:cubicBezTo>
                  <a:cubicBezTo>
                    <a:pt x="160" y="614"/>
                    <a:pt x="0" y="819"/>
                    <a:pt x="23" y="1071"/>
                  </a:cubicBezTo>
                  <a:cubicBezTo>
                    <a:pt x="43" y="1275"/>
                    <a:pt x="229" y="1443"/>
                    <a:pt x="431" y="1443"/>
                  </a:cubicBezTo>
                  <a:cubicBezTo>
                    <a:pt x="455" y="1443"/>
                    <a:pt x="479" y="1440"/>
                    <a:pt x="502" y="1436"/>
                  </a:cubicBezTo>
                  <a:cubicBezTo>
                    <a:pt x="562" y="1436"/>
                    <a:pt x="5465" y="874"/>
                    <a:pt x="10287" y="874"/>
                  </a:cubicBezTo>
                  <a:cubicBezTo>
                    <a:pt x="10965" y="874"/>
                    <a:pt x="11642" y="885"/>
                    <a:pt x="12303" y="911"/>
                  </a:cubicBezTo>
                  <a:cubicBezTo>
                    <a:pt x="18763" y="1185"/>
                    <a:pt x="24857" y="4860"/>
                    <a:pt x="24925" y="4905"/>
                  </a:cubicBezTo>
                  <a:cubicBezTo>
                    <a:pt x="24994" y="4951"/>
                    <a:pt x="25085" y="4974"/>
                    <a:pt x="25154" y="4974"/>
                  </a:cubicBezTo>
                  <a:cubicBezTo>
                    <a:pt x="25291" y="4974"/>
                    <a:pt x="25450" y="4905"/>
                    <a:pt x="25519" y="4768"/>
                  </a:cubicBezTo>
                  <a:cubicBezTo>
                    <a:pt x="25656" y="4563"/>
                    <a:pt x="25587" y="4289"/>
                    <a:pt x="25382" y="4152"/>
                  </a:cubicBezTo>
                  <a:cubicBezTo>
                    <a:pt x="25131" y="3992"/>
                    <a:pt x="19014" y="317"/>
                    <a:pt x="12326" y="43"/>
                  </a:cubicBezTo>
                  <a:cubicBezTo>
                    <a:pt x="11611" y="13"/>
                    <a:pt x="10879" y="0"/>
                    <a:pt x="1014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96" name="Google Shape;2496;p26"/>
            <p:cNvSpPr/>
            <p:nvPr/>
          </p:nvSpPr>
          <p:spPr>
            <a:xfrm>
              <a:off x="4044425" y="4166525"/>
              <a:ext cx="998492" cy="284351"/>
            </a:xfrm>
            <a:custGeom>
              <a:avLst/>
              <a:gdLst/>
              <a:ahLst/>
              <a:cxnLst/>
              <a:rect l="l" t="t" r="r" b="b"/>
              <a:pathLst>
                <a:path w="25999" h="7404" extrusionOk="0">
                  <a:moveTo>
                    <a:pt x="8918" y="1"/>
                  </a:moveTo>
                  <a:cubicBezTo>
                    <a:pt x="4408" y="1"/>
                    <a:pt x="645" y="821"/>
                    <a:pt x="388" y="875"/>
                  </a:cubicBezTo>
                  <a:cubicBezTo>
                    <a:pt x="137" y="921"/>
                    <a:pt x="0" y="1172"/>
                    <a:pt x="46" y="1400"/>
                  </a:cubicBezTo>
                  <a:cubicBezTo>
                    <a:pt x="84" y="1592"/>
                    <a:pt x="268" y="1736"/>
                    <a:pt x="461" y="1736"/>
                  </a:cubicBezTo>
                  <a:cubicBezTo>
                    <a:pt x="498" y="1736"/>
                    <a:pt x="535" y="1731"/>
                    <a:pt x="571" y="1720"/>
                  </a:cubicBezTo>
                  <a:cubicBezTo>
                    <a:pt x="639" y="1706"/>
                    <a:pt x="4419" y="885"/>
                    <a:pt x="8916" y="885"/>
                  </a:cubicBezTo>
                  <a:cubicBezTo>
                    <a:pt x="11942" y="885"/>
                    <a:pt x="15292" y="1257"/>
                    <a:pt x="18055" y="2496"/>
                  </a:cubicBezTo>
                  <a:cubicBezTo>
                    <a:pt x="22369" y="4413"/>
                    <a:pt x="25177" y="7244"/>
                    <a:pt x="25199" y="7266"/>
                  </a:cubicBezTo>
                  <a:cubicBezTo>
                    <a:pt x="25291" y="7358"/>
                    <a:pt x="25405" y="7403"/>
                    <a:pt x="25519" y="7403"/>
                  </a:cubicBezTo>
                  <a:cubicBezTo>
                    <a:pt x="25633" y="7403"/>
                    <a:pt x="25724" y="7358"/>
                    <a:pt x="25816" y="7289"/>
                  </a:cubicBezTo>
                  <a:cubicBezTo>
                    <a:pt x="25998" y="7107"/>
                    <a:pt x="25998" y="6833"/>
                    <a:pt x="25816" y="6673"/>
                  </a:cubicBezTo>
                  <a:cubicBezTo>
                    <a:pt x="25702" y="6536"/>
                    <a:pt x="22894" y="3683"/>
                    <a:pt x="18420" y="1697"/>
                  </a:cubicBezTo>
                  <a:cubicBezTo>
                    <a:pt x="15502" y="392"/>
                    <a:pt x="12032" y="1"/>
                    <a:pt x="8918"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97" name="Google Shape;2497;p26"/>
            <p:cNvSpPr/>
            <p:nvPr/>
          </p:nvSpPr>
          <p:spPr>
            <a:xfrm>
              <a:off x="5081437" y="4438548"/>
              <a:ext cx="782848" cy="548807"/>
            </a:xfrm>
            <a:custGeom>
              <a:avLst/>
              <a:gdLst/>
              <a:ahLst/>
              <a:cxnLst/>
              <a:rect l="l" t="t" r="r" b="b"/>
              <a:pathLst>
                <a:path w="20384" h="14290" extrusionOk="0">
                  <a:moveTo>
                    <a:pt x="1" y="1"/>
                  </a:moveTo>
                  <a:cubicBezTo>
                    <a:pt x="1" y="1"/>
                    <a:pt x="8811" y="4361"/>
                    <a:pt x="11322" y="6506"/>
                  </a:cubicBezTo>
                  <a:cubicBezTo>
                    <a:pt x="16024" y="10478"/>
                    <a:pt x="18307" y="14289"/>
                    <a:pt x="18307" y="14289"/>
                  </a:cubicBezTo>
                  <a:lnTo>
                    <a:pt x="20315" y="13308"/>
                  </a:lnTo>
                  <a:lnTo>
                    <a:pt x="20384" y="13422"/>
                  </a:lnTo>
                  <a:lnTo>
                    <a:pt x="19722" y="10318"/>
                  </a:lnTo>
                  <a:cubicBezTo>
                    <a:pt x="19722" y="10318"/>
                    <a:pt x="13605" y="3288"/>
                    <a:pt x="9975" y="1873"/>
                  </a:cubicBezTo>
                  <a:cubicBezTo>
                    <a:pt x="6346" y="457"/>
                    <a:pt x="1" y="1"/>
                    <a:pt x="1" y="1"/>
                  </a:cubicBezTo>
                  <a:close/>
                </a:path>
              </a:pathLst>
            </a:custGeom>
            <a:solidFill>
              <a:srgbClr val="E3D8C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98" name="Google Shape;2498;p26"/>
            <p:cNvSpPr/>
            <p:nvPr/>
          </p:nvSpPr>
          <p:spPr>
            <a:xfrm>
              <a:off x="5063041" y="4421804"/>
              <a:ext cx="819640" cy="582220"/>
            </a:xfrm>
            <a:custGeom>
              <a:avLst/>
              <a:gdLst/>
              <a:ahLst/>
              <a:cxnLst/>
              <a:rect l="l" t="t" r="r" b="b"/>
              <a:pathLst>
                <a:path w="21342" h="15160" extrusionOk="0">
                  <a:moveTo>
                    <a:pt x="2762" y="1099"/>
                  </a:moveTo>
                  <a:cubicBezTo>
                    <a:pt x="4931" y="1373"/>
                    <a:pt x="8126" y="1852"/>
                    <a:pt x="10295" y="2697"/>
                  </a:cubicBezTo>
                  <a:cubicBezTo>
                    <a:pt x="13581" y="3975"/>
                    <a:pt x="19082" y="10160"/>
                    <a:pt x="19790" y="10959"/>
                  </a:cubicBezTo>
                  <a:lnTo>
                    <a:pt x="20338" y="13470"/>
                  </a:lnTo>
                  <a:lnTo>
                    <a:pt x="18945" y="14155"/>
                  </a:lnTo>
                  <a:cubicBezTo>
                    <a:pt x="18261" y="13128"/>
                    <a:pt x="16024" y="9955"/>
                    <a:pt x="12098" y="6600"/>
                  </a:cubicBezTo>
                  <a:cubicBezTo>
                    <a:pt x="10317" y="5093"/>
                    <a:pt x="5547" y="2537"/>
                    <a:pt x="2762" y="1099"/>
                  </a:cubicBezTo>
                  <a:close/>
                  <a:moveTo>
                    <a:pt x="458" y="1"/>
                  </a:moveTo>
                  <a:cubicBezTo>
                    <a:pt x="271" y="1"/>
                    <a:pt x="109" y="132"/>
                    <a:pt x="46" y="323"/>
                  </a:cubicBezTo>
                  <a:cubicBezTo>
                    <a:pt x="0" y="528"/>
                    <a:pt x="92" y="734"/>
                    <a:pt x="274" y="825"/>
                  </a:cubicBezTo>
                  <a:cubicBezTo>
                    <a:pt x="366" y="871"/>
                    <a:pt x="9085" y="5185"/>
                    <a:pt x="11527" y="7262"/>
                  </a:cubicBezTo>
                  <a:cubicBezTo>
                    <a:pt x="16092" y="11142"/>
                    <a:pt x="18398" y="14908"/>
                    <a:pt x="18420" y="14954"/>
                  </a:cubicBezTo>
                  <a:cubicBezTo>
                    <a:pt x="18489" y="15091"/>
                    <a:pt x="18626" y="15159"/>
                    <a:pt x="18786" y="15159"/>
                  </a:cubicBezTo>
                  <a:cubicBezTo>
                    <a:pt x="18854" y="15159"/>
                    <a:pt x="18923" y="15136"/>
                    <a:pt x="18968" y="15113"/>
                  </a:cubicBezTo>
                  <a:lnTo>
                    <a:pt x="20703" y="14269"/>
                  </a:lnTo>
                  <a:cubicBezTo>
                    <a:pt x="20794" y="14292"/>
                    <a:pt x="20863" y="14292"/>
                    <a:pt x="20954" y="14292"/>
                  </a:cubicBezTo>
                  <a:cubicBezTo>
                    <a:pt x="21182" y="14223"/>
                    <a:pt x="21342" y="13995"/>
                    <a:pt x="21296" y="13767"/>
                  </a:cubicBezTo>
                  <a:lnTo>
                    <a:pt x="20612" y="10663"/>
                  </a:lnTo>
                  <a:cubicBezTo>
                    <a:pt x="20612" y="10594"/>
                    <a:pt x="20566" y="10526"/>
                    <a:pt x="20520" y="10457"/>
                  </a:cubicBezTo>
                  <a:cubicBezTo>
                    <a:pt x="20269" y="10183"/>
                    <a:pt x="14289" y="3336"/>
                    <a:pt x="10614" y="1898"/>
                  </a:cubicBezTo>
                  <a:cubicBezTo>
                    <a:pt x="6962" y="483"/>
                    <a:pt x="776" y="26"/>
                    <a:pt x="503" y="3"/>
                  </a:cubicBezTo>
                  <a:cubicBezTo>
                    <a:pt x="488" y="2"/>
                    <a:pt x="473" y="1"/>
                    <a:pt x="45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499" name="Google Shape;2499;p26"/>
            <p:cNvSpPr/>
            <p:nvPr/>
          </p:nvSpPr>
          <p:spPr>
            <a:xfrm>
              <a:off x="5024483" y="4428025"/>
              <a:ext cx="880127" cy="557564"/>
            </a:xfrm>
            <a:custGeom>
              <a:avLst/>
              <a:gdLst/>
              <a:ahLst/>
              <a:cxnLst/>
              <a:rect l="l" t="t" r="r" b="b"/>
              <a:pathLst>
                <a:path w="22917" h="14518" extrusionOk="0">
                  <a:moveTo>
                    <a:pt x="5478" y="1"/>
                  </a:moveTo>
                  <a:lnTo>
                    <a:pt x="0" y="161"/>
                  </a:lnTo>
                  <a:cubicBezTo>
                    <a:pt x="0" y="161"/>
                    <a:pt x="10728" y="4201"/>
                    <a:pt x="13695" y="6278"/>
                  </a:cubicBezTo>
                  <a:cubicBezTo>
                    <a:pt x="17530" y="8994"/>
                    <a:pt x="19516" y="12304"/>
                    <a:pt x="20429" y="13787"/>
                  </a:cubicBezTo>
                  <a:cubicBezTo>
                    <a:pt x="20680" y="14175"/>
                    <a:pt x="20840" y="14427"/>
                    <a:pt x="20954" y="14518"/>
                  </a:cubicBezTo>
                  <a:lnTo>
                    <a:pt x="22688" y="12737"/>
                  </a:lnTo>
                  <a:lnTo>
                    <a:pt x="22917" y="12555"/>
                  </a:lnTo>
                  <a:lnTo>
                    <a:pt x="18169" y="7351"/>
                  </a:lnTo>
                  <a:lnTo>
                    <a:pt x="547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00" name="Google Shape;2500;p26"/>
            <p:cNvSpPr/>
            <p:nvPr/>
          </p:nvSpPr>
          <p:spPr>
            <a:xfrm>
              <a:off x="5006048" y="4411050"/>
              <a:ext cx="917841" cy="591207"/>
            </a:xfrm>
            <a:custGeom>
              <a:avLst/>
              <a:gdLst/>
              <a:ahLst/>
              <a:cxnLst/>
              <a:rect l="l" t="t" r="r" b="b"/>
              <a:pathLst>
                <a:path w="23899" h="15394" extrusionOk="0">
                  <a:moveTo>
                    <a:pt x="5844" y="877"/>
                  </a:moveTo>
                  <a:lnTo>
                    <a:pt x="18375" y="8135"/>
                  </a:lnTo>
                  <a:lnTo>
                    <a:pt x="22780" y="12951"/>
                  </a:lnTo>
                  <a:lnTo>
                    <a:pt x="21479" y="14298"/>
                  </a:lnTo>
                  <a:cubicBezTo>
                    <a:pt x="21411" y="14184"/>
                    <a:pt x="21342" y="14070"/>
                    <a:pt x="21297" y="14001"/>
                  </a:cubicBezTo>
                  <a:lnTo>
                    <a:pt x="21205" y="13864"/>
                  </a:lnTo>
                  <a:cubicBezTo>
                    <a:pt x="20247" y="12289"/>
                    <a:pt x="18238" y="9048"/>
                    <a:pt x="14426" y="6378"/>
                  </a:cubicBezTo>
                  <a:cubicBezTo>
                    <a:pt x="12212" y="4803"/>
                    <a:pt x="5935" y="2246"/>
                    <a:pt x="2648" y="968"/>
                  </a:cubicBezTo>
                  <a:lnTo>
                    <a:pt x="5844" y="877"/>
                  </a:lnTo>
                  <a:close/>
                  <a:moveTo>
                    <a:pt x="5994" y="0"/>
                  </a:moveTo>
                  <a:cubicBezTo>
                    <a:pt x="5974" y="0"/>
                    <a:pt x="5954" y="3"/>
                    <a:pt x="5935" y="9"/>
                  </a:cubicBezTo>
                  <a:lnTo>
                    <a:pt x="457" y="169"/>
                  </a:lnTo>
                  <a:cubicBezTo>
                    <a:pt x="252" y="169"/>
                    <a:pt x="69" y="329"/>
                    <a:pt x="46" y="534"/>
                  </a:cubicBezTo>
                  <a:cubicBezTo>
                    <a:pt x="1" y="740"/>
                    <a:pt x="115" y="945"/>
                    <a:pt x="320" y="1014"/>
                  </a:cubicBezTo>
                  <a:cubicBezTo>
                    <a:pt x="434" y="1059"/>
                    <a:pt x="11048" y="5054"/>
                    <a:pt x="13924" y="7085"/>
                  </a:cubicBezTo>
                  <a:cubicBezTo>
                    <a:pt x="17576" y="9664"/>
                    <a:pt x="19516" y="12814"/>
                    <a:pt x="20452" y="14321"/>
                  </a:cubicBezTo>
                  <a:lnTo>
                    <a:pt x="20543" y="14458"/>
                  </a:lnTo>
                  <a:cubicBezTo>
                    <a:pt x="20840" y="14937"/>
                    <a:pt x="21000" y="15165"/>
                    <a:pt x="21137" y="15302"/>
                  </a:cubicBezTo>
                  <a:cubicBezTo>
                    <a:pt x="21228" y="15371"/>
                    <a:pt x="21320" y="15393"/>
                    <a:pt x="21434" y="15393"/>
                  </a:cubicBezTo>
                  <a:cubicBezTo>
                    <a:pt x="21548" y="15393"/>
                    <a:pt x="21662" y="15348"/>
                    <a:pt x="21730" y="15279"/>
                  </a:cubicBezTo>
                  <a:lnTo>
                    <a:pt x="23488" y="13476"/>
                  </a:lnTo>
                  <a:cubicBezTo>
                    <a:pt x="23511" y="13453"/>
                    <a:pt x="23534" y="13431"/>
                    <a:pt x="23556" y="13408"/>
                  </a:cubicBezTo>
                  <a:cubicBezTo>
                    <a:pt x="23602" y="13385"/>
                    <a:pt x="23648" y="13362"/>
                    <a:pt x="23693" y="13316"/>
                  </a:cubicBezTo>
                  <a:cubicBezTo>
                    <a:pt x="23876" y="13157"/>
                    <a:pt x="23899" y="12883"/>
                    <a:pt x="23716" y="12700"/>
                  </a:cubicBezTo>
                  <a:lnTo>
                    <a:pt x="18969" y="7496"/>
                  </a:lnTo>
                  <a:cubicBezTo>
                    <a:pt x="18946" y="7450"/>
                    <a:pt x="18923" y="7427"/>
                    <a:pt x="18877" y="7405"/>
                  </a:cubicBezTo>
                  <a:lnTo>
                    <a:pt x="6164" y="55"/>
                  </a:lnTo>
                  <a:cubicBezTo>
                    <a:pt x="6113" y="22"/>
                    <a:pt x="6051" y="0"/>
                    <a:pt x="5994" y="0"/>
                  </a:cubicBezTo>
                  <a:close/>
                </a:path>
              </a:pathLst>
            </a:custGeom>
            <a:solidFill>
              <a:srgbClr val="E3D8C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01" name="Google Shape;2501;p26"/>
            <p:cNvSpPr/>
            <p:nvPr/>
          </p:nvSpPr>
          <p:spPr>
            <a:xfrm>
              <a:off x="5024483" y="3472624"/>
              <a:ext cx="1963609" cy="1548912"/>
            </a:xfrm>
            <a:custGeom>
              <a:avLst/>
              <a:gdLst/>
              <a:ahLst/>
              <a:cxnLst/>
              <a:rect l="l" t="t" r="r" b="b"/>
              <a:pathLst>
                <a:path w="51129" h="40331" extrusionOk="0">
                  <a:moveTo>
                    <a:pt x="32423" y="1"/>
                  </a:moveTo>
                  <a:cubicBezTo>
                    <a:pt x="28047" y="1"/>
                    <a:pt x="23716" y="478"/>
                    <a:pt x="23716" y="478"/>
                  </a:cubicBezTo>
                  <a:lnTo>
                    <a:pt x="0" y="25038"/>
                  </a:lnTo>
                  <a:cubicBezTo>
                    <a:pt x="0" y="25038"/>
                    <a:pt x="8491" y="25951"/>
                    <a:pt x="15293" y="30698"/>
                  </a:cubicBezTo>
                  <a:cubicBezTo>
                    <a:pt x="22186" y="35515"/>
                    <a:pt x="24492" y="40331"/>
                    <a:pt x="24492" y="40331"/>
                  </a:cubicBezTo>
                  <a:lnTo>
                    <a:pt x="51129" y="9882"/>
                  </a:lnTo>
                  <a:cubicBezTo>
                    <a:pt x="51129" y="9882"/>
                    <a:pt x="48618" y="2623"/>
                    <a:pt x="38483" y="478"/>
                  </a:cubicBezTo>
                  <a:cubicBezTo>
                    <a:pt x="36810" y="120"/>
                    <a:pt x="34611" y="1"/>
                    <a:pt x="3242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02" name="Google Shape;2502;p26"/>
            <p:cNvSpPr/>
            <p:nvPr/>
          </p:nvSpPr>
          <p:spPr>
            <a:xfrm>
              <a:off x="5006048" y="3455572"/>
              <a:ext cx="1999595" cy="1582632"/>
            </a:xfrm>
            <a:custGeom>
              <a:avLst/>
              <a:gdLst/>
              <a:ahLst/>
              <a:cxnLst/>
              <a:rect l="l" t="t" r="r" b="b"/>
              <a:pathLst>
                <a:path w="52066" h="41209" extrusionOk="0">
                  <a:moveTo>
                    <a:pt x="32927" y="874"/>
                  </a:moveTo>
                  <a:cubicBezTo>
                    <a:pt x="35081" y="874"/>
                    <a:pt x="37238" y="989"/>
                    <a:pt x="38872" y="1333"/>
                  </a:cubicBezTo>
                  <a:cubicBezTo>
                    <a:pt x="47614" y="3204"/>
                    <a:pt x="50582" y="9025"/>
                    <a:pt x="51107" y="10234"/>
                  </a:cubicBezTo>
                  <a:lnTo>
                    <a:pt x="25063" y="40021"/>
                  </a:lnTo>
                  <a:cubicBezTo>
                    <a:pt x="24218" y="38583"/>
                    <a:pt x="21616" y="34703"/>
                    <a:pt x="16001" y="30800"/>
                  </a:cubicBezTo>
                  <a:cubicBezTo>
                    <a:pt x="10478" y="26920"/>
                    <a:pt x="3744" y="25550"/>
                    <a:pt x="1370" y="25162"/>
                  </a:cubicBezTo>
                  <a:lnTo>
                    <a:pt x="24401" y="1333"/>
                  </a:lnTo>
                  <a:cubicBezTo>
                    <a:pt x="25207" y="1245"/>
                    <a:pt x="29062" y="874"/>
                    <a:pt x="32927" y="874"/>
                  </a:cubicBezTo>
                  <a:close/>
                  <a:moveTo>
                    <a:pt x="32895" y="1"/>
                  </a:moveTo>
                  <a:cubicBezTo>
                    <a:pt x="28613" y="1"/>
                    <a:pt x="24406" y="458"/>
                    <a:pt x="24150" y="488"/>
                  </a:cubicBezTo>
                  <a:cubicBezTo>
                    <a:pt x="24036" y="488"/>
                    <a:pt x="23944" y="534"/>
                    <a:pt x="23876" y="602"/>
                  </a:cubicBezTo>
                  <a:lnTo>
                    <a:pt x="160" y="25185"/>
                  </a:lnTo>
                  <a:cubicBezTo>
                    <a:pt x="46" y="25299"/>
                    <a:pt x="1" y="25482"/>
                    <a:pt x="69" y="25619"/>
                  </a:cubicBezTo>
                  <a:cubicBezTo>
                    <a:pt x="115" y="25778"/>
                    <a:pt x="252" y="25893"/>
                    <a:pt x="434" y="25915"/>
                  </a:cubicBezTo>
                  <a:cubicBezTo>
                    <a:pt x="503" y="25915"/>
                    <a:pt x="8903" y="26874"/>
                    <a:pt x="15522" y="31508"/>
                  </a:cubicBezTo>
                  <a:cubicBezTo>
                    <a:pt x="22210" y="36187"/>
                    <a:pt x="24561" y="40912"/>
                    <a:pt x="24584" y="40957"/>
                  </a:cubicBezTo>
                  <a:cubicBezTo>
                    <a:pt x="24652" y="41094"/>
                    <a:pt x="24766" y="41186"/>
                    <a:pt x="24926" y="41208"/>
                  </a:cubicBezTo>
                  <a:lnTo>
                    <a:pt x="24972" y="41208"/>
                  </a:lnTo>
                  <a:cubicBezTo>
                    <a:pt x="25109" y="41208"/>
                    <a:pt x="25223" y="41140"/>
                    <a:pt x="25291" y="41049"/>
                  </a:cubicBezTo>
                  <a:lnTo>
                    <a:pt x="51928" y="10622"/>
                  </a:lnTo>
                  <a:cubicBezTo>
                    <a:pt x="52042" y="10486"/>
                    <a:pt x="52065" y="10326"/>
                    <a:pt x="52020" y="10189"/>
                  </a:cubicBezTo>
                  <a:cubicBezTo>
                    <a:pt x="51905" y="9869"/>
                    <a:pt x="49326" y="2679"/>
                    <a:pt x="39055" y="488"/>
                  </a:cubicBezTo>
                  <a:cubicBezTo>
                    <a:pt x="37337" y="123"/>
                    <a:pt x="35106" y="1"/>
                    <a:pt x="32895" y="1"/>
                  </a:cubicBezTo>
                  <a:close/>
                </a:path>
              </a:pathLst>
            </a:custGeom>
            <a:solidFill>
              <a:srgbClr val="EAE3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03" name="Google Shape;2503;p26"/>
            <p:cNvSpPr/>
            <p:nvPr/>
          </p:nvSpPr>
          <p:spPr>
            <a:xfrm>
              <a:off x="4996409" y="4407555"/>
              <a:ext cx="842452" cy="585062"/>
            </a:xfrm>
            <a:custGeom>
              <a:avLst/>
              <a:gdLst/>
              <a:ahLst/>
              <a:cxnLst/>
              <a:rect l="l" t="t" r="r" b="b"/>
              <a:pathLst>
                <a:path w="21936" h="15234" extrusionOk="0">
                  <a:moveTo>
                    <a:pt x="501" y="0"/>
                  </a:moveTo>
                  <a:cubicBezTo>
                    <a:pt x="325" y="0"/>
                    <a:pt x="162" y="108"/>
                    <a:pt x="92" y="283"/>
                  </a:cubicBezTo>
                  <a:cubicBezTo>
                    <a:pt x="1" y="511"/>
                    <a:pt x="115" y="762"/>
                    <a:pt x="343" y="854"/>
                  </a:cubicBezTo>
                  <a:cubicBezTo>
                    <a:pt x="457" y="899"/>
                    <a:pt x="11071" y="4894"/>
                    <a:pt x="13947" y="6925"/>
                  </a:cubicBezTo>
                  <a:cubicBezTo>
                    <a:pt x="17599" y="9504"/>
                    <a:pt x="19562" y="12654"/>
                    <a:pt x="20498" y="14161"/>
                  </a:cubicBezTo>
                  <a:cubicBezTo>
                    <a:pt x="20840" y="14731"/>
                    <a:pt x="21000" y="14982"/>
                    <a:pt x="21160" y="15142"/>
                  </a:cubicBezTo>
                  <a:cubicBezTo>
                    <a:pt x="21251" y="15211"/>
                    <a:pt x="21342" y="15233"/>
                    <a:pt x="21456" y="15233"/>
                  </a:cubicBezTo>
                  <a:cubicBezTo>
                    <a:pt x="21571" y="15233"/>
                    <a:pt x="21685" y="15188"/>
                    <a:pt x="21776" y="15096"/>
                  </a:cubicBezTo>
                  <a:cubicBezTo>
                    <a:pt x="21936" y="14914"/>
                    <a:pt x="21913" y="14640"/>
                    <a:pt x="21753" y="14480"/>
                  </a:cubicBezTo>
                  <a:cubicBezTo>
                    <a:pt x="21662" y="14412"/>
                    <a:pt x="21456" y="14047"/>
                    <a:pt x="21228" y="13704"/>
                  </a:cubicBezTo>
                  <a:cubicBezTo>
                    <a:pt x="20269" y="12129"/>
                    <a:pt x="18261" y="8888"/>
                    <a:pt x="14449" y="6217"/>
                  </a:cubicBezTo>
                  <a:cubicBezTo>
                    <a:pt x="11482" y="4118"/>
                    <a:pt x="1096" y="192"/>
                    <a:pt x="663" y="32"/>
                  </a:cubicBezTo>
                  <a:cubicBezTo>
                    <a:pt x="609" y="10"/>
                    <a:pt x="554" y="0"/>
                    <a:pt x="501" y="0"/>
                  </a:cubicBezTo>
                  <a:close/>
                </a:path>
              </a:pathLst>
            </a:custGeom>
            <a:solidFill>
              <a:srgbClr val="C9BE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04" name="Google Shape;2504;p26"/>
            <p:cNvSpPr/>
            <p:nvPr/>
          </p:nvSpPr>
          <p:spPr>
            <a:xfrm>
              <a:off x="5006932" y="4417425"/>
              <a:ext cx="977446" cy="620778"/>
            </a:xfrm>
            <a:custGeom>
              <a:avLst/>
              <a:gdLst/>
              <a:ahLst/>
              <a:cxnLst/>
              <a:rect l="l" t="t" r="r" b="b"/>
              <a:pathLst>
                <a:path w="25451" h="16164" extrusionOk="0">
                  <a:moveTo>
                    <a:pt x="455" y="1"/>
                  </a:moveTo>
                  <a:cubicBezTo>
                    <a:pt x="226" y="1"/>
                    <a:pt x="45" y="156"/>
                    <a:pt x="23" y="391"/>
                  </a:cubicBezTo>
                  <a:cubicBezTo>
                    <a:pt x="1" y="619"/>
                    <a:pt x="160" y="848"/>
                    <a:pt x="411" y="870"/>
                  </a:cubicBezTo>
                  <a:cubicBezTo>
                    <a:pt x="480" y="870"/>
                    <a:pt x="8857" y="1829"/>
                    <a:pt x="15499" y="6463"/>
                  </a:cubicBezTo>
                  <a:cubicBezTo>
                    <a:pt x="22187" y="11142"/>
                    <a:pt x="24538" y="15867"/>
                    <a:pt x="24561" y="15912"/>
                  </a:cubicBezTo>
                  <a:cubicBezTo>
                    <a:pt x="24629" y="16072"/>
                    <a:pt x="24789" y="16163"/>
                    <a:pt x="24949" y="16163"/>
                  </a:cubicBezTo>
                  <a:cubicBezTo>
                    <a:pt x="25017" y="16163"/>
                    <a:pt x="25086" y="16141"/>
                    <a:pt x="25131" y="16118"/>
                  </a:cubicBezTo>
                  <a:cubicBezTo>
                    <a:pt x="25359" y="16004"/>
                    <a:pt x="25451" y="15752"/>
                    <a:pt x="25337" y="15524"/>
                  </a:cubicBezTo>
                  <a:cubicBezTo>
                    <a:pt x="25245" y="15342"/>
                    <a:pt x="22894" y="10571"/>
                    <a:pt x="15978" y="5755"/>
                  </a:cubicBezTo>
                  <a:cubicBezTo>
                    <a:pt x="9176" y="985"/>
                    <a:pt x="594" y="3"/>
                    <a:pt x="503" y="3"/>
                  </a:cubicBezTo>
                  <a:cubicBezTo>
                    <a:pt x="487" y="2"/>
                    <a:pt x="471" y="1"/>
                    <a:pt x="45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05" name="Google Shape;2505;p26"/>
            <p:cNvSpPr/>
            <p:nvPr/>
          </p:nvSpPr>
          <p:spPr>
            <a:xfrm>
              <a:off x="5081437" y="3464520"/>
              <a:ext cx="1616505" cy="910967"/>
            </a:xfrm>
            <a:custGeom>
              <a:avLst/>
              <a:gdLst/>
              <a:ahLst/>
              <a:cxnLst/>
              <a:rect l="l" t="t" r="r" b="b"/>
              <a:pathLst>
                <a:path w="42091" h="23720" extrusionOk="0">
                  <a:moveTo>
                    <a:pt x="26139" y="1"/>
                  </a:moveTo>
                  <a:cubicBezTo>
                    <a:pt x="22622" y="1"/>
                    <a:pt x="19767" y="118"/>
                    <a:pt x="19767" y="118"/>
                  </a:cubicBezTo>
                  <a:lnTo>
                    <a:pt x="1" y="23719"/>
                  </a:lnTo>
                  <a:cubicBezTo>
                    <a:pt x="4520" y="20661"/>
                    <a:pt x="28190" y="3725"/>
                    <a:pt x="42091" y="2446"/>
                  </a:cubicBezTo>
                  <a:cubicBezTo>
                    <a:pt x="40653" y="1716"/>
                    <a:pt x="38963" y="1100"/>
                    <a:pt x="37000" y="689"/>
                  </a:cubicBezTo>
                  <a:cubicBezTo>
                    <a:pt x="34407" y="135"/>
                    <a:pt x="29895" y="1"/>
                    <a:pt x="2613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06" name="Google Shape;2506;p26"/>
            <p:cNvSpPr/>
            <p:nvPr/>
          </p:nvSpPr>
          <p:spPr>
            <a:xfrm>
              <a:off x="5063041" y="3447545"/>
              <a:ext cx="1652452" cy="944609"/>
            </a:xfrm>
            <a:custGeom>
              <a:avLst/>
              <a:gdLst/>
              <a:ahLst/>
              <a:cxnLst/>
              <a:rect l="l" t="t" r="r" b="b"/>
              <a:pathLst>
                <a:path w="43027" h="24596" extrusionOk="0">
                  <a:moveTo>
                    <a:pt x="26672" y="878"/>
                  </a:moveTo>
                  <a:cubicBezTo>
                    <a:pt x="30397" y="878"/>
                    <a:pt x="34844" y="1010"/>
                    <a:pt x="37388" y="1542"/>
                  </a:cubicBezTo>
                  <a:cubicBezTo>
                    <a:pt x="38644" y="1816"/>
                    <a:pt x="39853" y="2181"/>
                    <a:pt x="40995" y="2637"/>
                  </a:cubicBezTo>
                  <a:cubicBezTo>
                    <a:pt x="28715" y="4623"/>
                    <a:pt x="10500" y="16766"/>
                    <a:pt x="2854" y="21993"/>
                  </a:cubicBezTo>
                  <a:lnTo>
                    <a:pt x="20452" y="994"/>
                  </a:lnTo>
                  <a:cubicBezTo>
                    <a:pt x="21153" y="963"/>
                    <a:pt x="23680" y="878"/>
                    <a:pt x="26672" y="878"/>
                  </a:cubicBezTo>
                  <a:close/>
                  <a:moveTo>
                    <a:pt x="26731" y="0"/>
                  </a:moveTo>
                  <a:cubicBezTo>
                    <a:pt x="23294" y="0"/>
                    <a:pt x="20464" y="116"/>
                    <a:pt x="20224" y="126"/>
                  </a:cubicBezTo>
                  <a:cubicBezTo>
                    <a:pt x="20109" y="126"/>
                    <a:pt x="19995" y="195"/>
                    <a:pt x="19904" y="286"/>
                  </a:cubicBezTo>
                  <a:lnTo>
                    <a:pt x="137" y="23865"/>
                  </a:lnTo>
                  <a:cubicBezTo>
                    <a:pt x="0" y="24047"/>
                    <a:pt x="0" y="24276"/>
                    <a:pt x="160" y="24435"/>
                  </a:cubicBezTo>
                  <a:cubicBezTo>
                    <a:pt x="229" y="24527"/>
                    <a:pt x="366" y="24595"/>
                    <a:pt x="480" y="24595"/>
                  </a:cubicBezTo>
                  <a:cubicBezTo>
                    <a:pt x="571" y="24595"/>
                    <a:pt x="639" y="24572"/>
                    <a:pt x="731" y="24504"/>
                  </a:cubicBezTo>
                  <a:cubicBezTo>
                    <a:pt x="1050" y="24276"/>
                    <a:pt x="1507" y="23979"/>
                    <a:pt x="2055" y="23614"/>
                  </a:cubicBezTo>
                  <a:cubicBezTo>
                    <a:pt x="8925" y="18866"/>
                    <a:pt x="29879" y="4486"/>
                    <a:pt x="42615" y="3322"/>
                  </a:cubicBezTo>
                  <a:cubicBezTo>
                    <a:pt x="42798" y="3299"/>
                    <a:pt x="42958" y="3139"/>
                    <a:pt x="43003" y="2957"/>
                  </a:cubicBezTo>
                  <a:cubicBezTo>
                    <a:pt x="43026" y="2774"/>
                    <a:pt x="42935" y="2569"/>
                    <a:pt x="42775" y="2477"/>
                  </a:cubicBezTo>
                  <a:cubicBezTo>
                    <a:pt x="41177" y="1701"/>
                    <a:pt x="39442" y="1085"/>
                    <a:pt x="37571" y="697"/>
                  </a:cubicBezTo>
                  <a:cubicBezTo>
                    <a:pt x="34951" y="137"/>
                    <a:pt x="30480" y="0"/>
                    <a:pt x="26731"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07" name="Google Shape;2507;p26"/>
            <p:cNvSpPr/>
            <p:nvPr/>
          </p:nvSpPr>
          <p:spPr>
            <a:xfrm>
              <a:off x="4767630" y="3505383"/>
              <a:ext cx="646087" cy="230161"/>
            </a:xfrm>
            <a:custGeom>
              <a:avLst/>
              <a:gdLst/>
              <a:ahLst/>
              <a:cxnLst/>
              <a:rect l="l" t="t" r="r" b="b"/>
              <a:pathLst>
                <a:path w="16823" h="5993" extrusionOk="0">
                  <a:moveTo>
                    <a:pt x="2637" y="0"/>
                  </a:moveTo>
                  <a:cubicBezTo>
                    <a:pt x="1773" y="0"/>
                    <a:pt x="1015" y="88"/>
                    <a:pt x="365" y="264"/>
                  </a:cubicBezTo>
                  <a:cubicBezTo>
                    <a:pt x="137" y="332"/>
                    <a:pt x="0" y="583"/>
                    <a:pt x="69" y="812"/>
                  </a:cubicBezTo>
                  <a:cubicBezTo>
                    <a:pt x="125" y="1000"/>
                    <a:pt x="290" y="1126"/>
                    <a:pt x="475" y="1126"/>
                  </a:cubicBezTo>
                  <a:cubicBezTo>
                    <a:pt x="514" y="1126"/>
                    <a:pt x="554" y="1120"/>
                    <a:pt x="594" y="1108"/>
                  </a:cubicBezTo>
                  <a:cubicBezTo>
                    <a:pt x="1176" y="954"/>
                    <a:pt x="1860" y="877"/>
                    <a:pt x="2646" y="877"/>
                  </a:cubicBezTo>
                  <a:cubicBezTo>
                    <a:pt x="3954" y="877"/>
                    <a:pt x="5541" y="1091"/>
                    <a:pt x="7396" y="1519"/>
                  </a:cubicBezTo>
                  <a:cubicBezTo>
                    <a:pt x="12737" y="2752"/>
                    <a:pt x="15407" y="5057"/>
                    <a:pt x="15978" y="5833"/>
                  </a:cubicBezTo>
                  <a:cubicBezTo>
                    <a:pt x="16069" y="5947"/>
                    <a:pt x="16206" y="5993"/>
                    <a:pt x="16320" y="5993"/>
                  </a:cubicBezTo>
                  <a:cubicBezTo>
                    <a:pt x="16412" y="5993"/>
                    <a:pt x="16503" y="5970"/>
                    <a:pt x="16594" y="5902"/>
                  </a:cubicBezTo>
                  <a:cubicBezTo>
                    <a:pt x="16777" y="5765"/>
                    <a:pt x="16822" y="5491"/>
                    <a:pt x="16686" y="5308"/>
                  </a:cubicBezTo>
                  <a:cubicBezTo>
                    <a:pt x="15773" y="4076"/>
                    <a:pt x="12600" y="1839"/>
                    <a:pt x="7601" y="675"/>
                  </a:cubicBezTo>
                  <a:cubicBezTo>
                    <a:pt x="5677" y="225"/>
                    <a:pt x="4020" y="0"/>
                    <a:pt x="26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08" name="Google Shape;2508;p26"/>
            <p:cNvSpPr/>
            <p:nvPr/>
          </p:nvSpPr>
          <p:spPr>
            <a:xfrm>
              <a:off x="4624725" y="3689420"/>
              <a:ext cx="645242" cy="230238"/>
            </a:xfrm>
            <a:custGeom>
              <a:avLst/>
              <a:gdLst/>
              <a:ahLst/>
              <a:cxnLst/>
              <a:rect l="l" t="t" r="r" b="b"/>
              <a:pathLst>
                <a:path w="16801" h="5995" extrusionOk="0">
                  <a:moveTo>
                    <a:pt x="2646" y="0"/>
                  </a:moveTo>
                  <a:cubicBezTo>
                    <a:pt x="1774" y="0"/>
                    <a:pt x="1012" y="88"/>
                    <a:pt x="366" y="265"/>
                  </a:cubicBezTo>
                  <a:cubicBezTo>
                    <a:pt x="138" y="311"/>
                    <a:pt x="1" y="562"/>
                    <a:pt x="46" y="790"/>
                  </a:cubicBezTo>
                  <a:cubicBezTo>
                    <a:pt x="106" y="989"/>
                    <a:pt x="304" y="1118"/>
                    <a:pt x="505" y="1118"/>
                  </a:cubicBezTo>
                  <a:cubicBezTo>
                    <a:pt x="535" y="1118"/>
                    <a:pt x="565" y="1116"/>
                    <a:pt x="594" y="1110"/>
                  </a:cubicBezTo>
                  <a:cubicBezTo>
                    <a:pt x="1165" y="948"/>
                    <a:pt x="1841" y="869"/>
                    <a:pt x="2620" y="869"/>
                  </a:cubicBezTo>
                  <a:cubicBezTo>
                    <a:pt x="3927" y="869"/>
                    <a:pt x="5523" y="1092"/>
                    <a:pt x="7396" y="1521"/>
                  </a:cubicBezTo>
                  <a:cubicBezTo>
                    <a:pt x="12714" y="2753"/>
                    <a:pt x="15385" y="5036"/>
                    <a:pt x="15956" y="5812"/>
                  </a:cubicBezTo>
                  <a:cubicBezTo>
                    <a:pt x="16047" y="5926"/>
                    <a:pt x="16184" y="5994"/>
                    <a:pt x="16321" y="5994"/>
                  </a:cubicBezTo>
                  <a:cubicBezTo>
                    <a:pt x="16412" y="5994"/>
                    <a:pt x="16503" y="5949"/>
                    <a:pt x="16572" y="5903"/>
                  </a:cubicBezTo>
                  <a:cubicBezTo>
                    <a:pt x="16777" y="5766"/>
                    <a:pt x="16800" y="5492"/>
                    <a:pt x="16663" y="5287"/>
                  </a:cubicBezTo>
                  <a:cubicBezTo>
                    <a:pt x="15750" y="4054"/>
                    <a:pt x="12577" y="1817"/>
                    <a:pt x="7579" y="653"/>
                  </a:cubicBezTo>
                  <a:cubicBezTo>
                    <a:pt x="5677" y="220"/>
                    <a:pt x="4024" y="0"/>
                    <a:pt x="264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09" name="Google Shape;2509;p26"/>
            <p:cNvSpPr/>
            <p:nvPr/>
          </p:nvSpPr>
          <p:spPr>
            <a:xfrm>
              <a:off x="4480975" y="3872689"/>
              <a:ext cx="646087" cy="230161"/>
            </a:xfrm>
            <a:custGeom>
              <a:avLst/>
              <a:gdLst/>
              <a:ahLst/>
              <a:cxnLst/>
              <a:rect l="l" t="t" r="r" b="b"/>
              <a:pathLst>
                <a:path w="16823" h="5993" extrusionOk="0">
                  <a:moveTo>
                    <a:pt x="2627" y="0"/>
                  </a:moveTo>
                  <a:cubicBezTo>
                    <a:pt x="1762" y="0"/>
                    <a:pt x="1006" y="88"/>
                    <a:pt x="366" y="264"/>
                  </a:cubicBezTo>
                  <a:cubicBezTo>
                    <a:pt x="137" y="332"/>
                    <a:pt x="0" y="560"/>
                    <a:pt x="69" y="811"/>
                  </a:cubicBezTo>
                  <a:cubicBezTo>
                    <a:pt x="106" y="1000"/>
                    <a:pt x="284" y="1126"/>
                    <a:pt x="473" y="1126"/>
                  </a:cubicBezTo>
                  <a:cubicBezTo>
                    <a:pt x="513" y="1126"/>
                    <a:pt x="554" y="1120"/>
                    <a:pt x="594" y="1108"/>
                  </a:cubicBezTo>
                  <a:cubicBezTo>
                    <a:pt x="1167" y="954"/>
                    <a:pt x="1850" y="877"/>
                    <a:pt x="2636" y="877"/>
                  </a:cubicBezTo>
                  <a:cubicBezTo>
                    <a:pt x="3945" y="877"/>
                    <a:pt x="5541" y="1091"/>
                    <a:pt x="7396" y="1519"/>
                  </a:cubicBezTo>
                  <a:cubicBezTo>
                    <a:pt x="12737" y="2752"/>
                    <a:pt x="15407" y="5034"/>
                    <a:pt x="15978" y="5810"/>
                  </a:cubicBezTo>
                  <a:cubicBezTo>
                    <a:pt x="16069" y="5924"/>
                    <a:pt x="16183" y="5993"/>
                    <a:pt x="16320" y="5993"/>
                  </a:cubicBezTo>
                  <a:cubicBezTo>
                    <a:pt x="16412" y="5993"/>
                    <a:pt x="16503" y="5970"/>
                    <a:pt x="16594" y="5901"/>
                  </a:cubicBezTo>
                  <a:cubicBezTo>
                    <a:pt x="16777" y="5765"/>
                    <a:pt x="16823" y="5491"/>
                    <a:pt x="16686" y="5308"/>
                  </a:cubicBezTo>
                  <a:cubicBezTo>
                    <a:pt x="15773" y="4075"/>
                    <a:pt x="12600" y="1839"/>
                    <a:pt x="7601" y="674"/>
                  </a:cubicBezTo>
                  <a:cubicBezTo>
                    <a:pt x="5677" y="225"/>
                    <a:pt x="4012" y="0"/>
                    <a:pt x="26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10" name="Google Shape;2510;p26"/>
            <p:cNvSpPr/>
            <p:nvPr/>
          </p:nvSpPr>
          <p:spPr>
            <a:xfrm>
              <a:off x="4911380" y="3322192"/>
              <a:ext cx="646087" cy="230161"/>
            </a:xfrm>
            <a:custGeom>
              <a:avLst/>
              <a:gdLst/>
              <a:ahLst/>
              <a:cxnLst/>
              <a:rect l="l" t="t" r="r" b="b"/>
              <a:pathLst>
                <a:path w="16823" h="5993" extrusionOk="0">
                  <a:moveTo>
                    <a:pt x="2628" y="0"/>
                  </a:moveTo>
                  <a:cubicBezTo>
                    <a:pt x="1762" y="0"/>
                    <a:pt x="1007" y="88"/>
                    <a:pt x="366" y="263"/>
                  </a:cubicBezTo>
                  <a:cubicBezTo>
                    <a:pt x="138" y="332"/>
                    <a:pt x="1" y="560"/>
                    <a:pt x="69" y="788"/>
                  </a:cubicBezTo>
                  <a:cubicBezTo>
                    <a:pt x="108" y="1003"/>
                    <a:pt x="298" y="1118"/>
                    <a:pt x="494" y="1118"/>
                  </a:cubicBezTo>
                  <a:cubicBezTo>
                    <a:pt x="528" y="1118"/>
                    <a:pt x="561" y="1115"/>
                    <a:pt x="594" y="1108"/>
                  </a:cubicBezTo>
                  <a:cubicBezTo>
                    <a:pt x="1168" y="954"/>
                    <a:pt x="1847" y="877"/>
                    <a:pt x="2630" y="877"/>
                  </a:cubicBezTo>
                  <a:cubicBezTo>
                    <a:pt x="3935" y="877"/>
                    <a:pt x="5527" y="1091"/>
                    <a:pt x="7396" y="1519"/>
                  </a:cubicBezTo>
                  <a:cubicBezTo>
                    <a:pt x="12737" y="2751"/>
                    <a:pt x="15385" y="5034"/>
                    <a:pt x="15978" y="5810"/>
                  </a:cubicBezTo>
                  <a:cubicBezTo>
                    <a:pt x="16047" y="5924"/>
                    <a:pt x="16184" y="5993"/>
                    <a:pt x="16321" y="5993"/>
                  </a:cubicBezTo>
                  <a:cubicBezTo>
                    <a:pt x="16412" y="5993"/>
                    <a:pt x="16503" y="5970"/>
                    <a:pt x="16572" y="5901"/>
                  </a:cubicBezTo>
                  <a:cubicBezTo>
                    <a:pt x="16777" y="5764"/>
                    <a:pt x="16823" y="5490"/>
                    <a:pt x="16663" y="5285"/>
                  </a:cubicBezTo>
                  <a:cubicBezTo>
                    <a:pt x="15773" y="4075"/>
                    <a:pt x="12600" y="1815"/>
                    <a:pt x="7601" y="674"/>
                  </a:cubicBezTo>
                  <a:cubicBezTo>
                    <a:pt x="5677" y="225"/>
                    <a:pt x="4012" y="0"/>
                    <a:pt x="262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11" name="Google Shape;2511;p26"/>
            <p:cNvSpPr/>
            <p:nvPr/>
          </p:nvSpPr>
          <p:spPr>
            <a:xfrm>
              <a:off x="5005165" y="3420278"/>
              <a:ext cx="883661" cy="1030598"/>
            </a:xfrm>
            <a:custGeom>
              <a:avLst/>
              <a:gdLst/>
              <a:ahLst/>
              <a:cxnLst/>
              <a:rect l="l" t="t" r="r" b="b"/>
              <a:pathLst>
                <a:path w="23009" h="26835" extrusionOk="0">
                  <a:moveTo>
                    <a:pt x="22529" y="0"/>
                  </a:moveTo>
                  <a:cubicBezTo>
                    <a:pt x="22412" y="0"/>
                    <a:pt x="22292" y="46"/>
                    <a:pt x="22210" y="129"/>
                  </a:cubicBezTo>
                  <a:cubicBezTo>
                    <a:pt x="22050" y="311"/>
                    <a:pt x="6050" y="17179"/>
                    <a:pt x="138" y="26150"/>
                  </a:cubicBezTo>
                  <a:cubicBezTo>
                    <a:pt x="1" y="26355"/>
                    <a:pt x="47" y="26629"/>
                    <a:pt x="252" y="26766"/>
                  </a:cubicBezTo>
                  <a:cubicBezTo>
                    <a:pt x="320" y="26812"/>
                    <a:pt x="412" y="26834"/>
                    <a:pt x="503" y="26834"/>
                  </a:cubicBezTo>
                  <a:cubicBezTo>
                    <a:pt x="640" y="26834"/>
                    <a:pt x="777" y="26766"/>
                    <a:pt x="868" y="26629"/>
                  </a:cubicBezTo>
                  <a:cubicBezTo>
                    <a:pt x="6734" y="17704"/>
                    <a:pt x="22689" y="905"/>
                    <a:pt x="22849" y="745"/>
                  </a:cubicBezTo>
                  <a:cubicBezTo>
                    <a:pt x="23009" y="563"/>
                    <a:pt x="23009" y="289"/>
                    <a:pt x="22826" y="129"/>
                  </a:cubicBezTo>
                  <a:cubicBezTo>
                    <a:pt x="22749" y="41"/>
                    <a:pt x="22640" y="0"/>
                    <a:pt x="22529"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12" name="Google Shape;2512;p26"/>
            <p:cNvSpPr/>
            <p:nvPr/>
          </p:nvSpPr>
          <p:spPr>
            <a:xfrm>
              <a:off x="6468242" y="3946119"/>
              <a:ext cx="346298" cy="366268"/>
            </a:xfrm>
            <a:custGeom>
              <a:avLst/>
              <a:gdLst/>
              <a:ahLst/>
              <a:cxnLst/>
              <a:rect l="l" t="t" r="r" b="b"/>
              <a:pathLst>
                <a:path w="9017" h="9537" extrusionOk="0">
                  <a:moveTo>
                    <a:pt x="8277" y="0"/>
                  </a:moveTo>
                  <a:cubicBezTo>
                    <a:pt x="8101" y="0"/>
                    <a:pt x="7926" y="69"/>
                    <a:pt x="7807" y="200"/>
                  </a:cubicBezTo>
                  <a:lnTo>
                    <a:pt x="251" y="8440"/>
                  </a:lnTo>
                  <a:cubicBezTo>
                    <a:pt x="0" y="8714"/>
                    <a:pt x="23" y="9125"/>
                    <a:pt x="274" y="9376"/>
                  </a:cubicBezTo>
                  <a:cubicBezTo>
                    <a:pt x="411" y="9490"/>
                    <a:pt x="571" y="9536"/>
                    <a:pt x="731" y="9536"/>
                  </a:cubicBezTo>
                  <a:cubicBezTo>
                    <a:pt x="913" y="9536"/>
                    <a:pt x="1073" y="9468"/>
                    <a:pt x="1210" y="9331"/>
                  </a:cubicBezTo>
                  <a:lnTo>
                    <a:pt x="8765" y="1091"/>
                  </a:lnTo>
                  <a:cubicBezTo>
                    <a:pt x="9016" y="840"/>
                    <a:pt x="8993" y="406"/>
                    <a:pt x="8720" y="178"/>
                  </a:cubicBezTo>
                  <a:cubicBezTo>
                    <a:pt x="8600" y="58"/>
                    <a:pt x="8438" y="0"/>
                    <a:pt x="8277"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13" name="Google Shape;2513;p26"/>
            <p:cNvSpPr/>
            <p:nvPr/>
          </p:nvSpPr>
          <p:spPr>
            <a:xfrm>
              <a:off x="6815385" y="3824375"/>
              <a:ext cx="110491" cy="110184"/>
            </a:xfrm>
            <a:custGeom>
              <a:avLst/>
              <a:gdLst/>
              <a:ahLst/>
              <a:cxnLst/>
              <a:rect l="l" t="t" r="r" b="b"/>
              <a:pathLst>
                <a:path w="2877" h="2869" extrusionOk="0">
                  <a:moveTo>
                    <a:pt x="2159" y="0"/>
                  </a:moveTo>
                  <a:cubicBezTo>
                    <a:pt x="1979" y="0"/>
                    <a:pt x="1800" y="75"/>
                    <a:pt x="1666" y="221"/>
                  </a:cubicBezTo>
                  <a:lnTo>
                    <a:pt x="228" y="1773"/>
                  </a:lnTo>
                  <a:cubicBezTo>
                    <a:pt x="0" y="2047"/>
                    <a:pt x="0" y="2457"/>
                    <a:pt x="274" y="2709"/>
                  </a:cubicBezTo>
                  <a:cubicBezTo>
                    <a:pt x="388" y="2823"/>
                    <a:pt x="548" y="2868"/>
                    <a:pt x="708" y="2868"/>
                  </a:cubicBezTo>
                  <a:cubicBezTo>
                    <a:pt x="890" y="2868"/>
                    <a:pt x="1073" y="2800"/>
                    <a:pt x="1187" y="2663"/>
                  </a:cubicBezTo>
                  <a:lnTo>
                    <a:pt x="2625" y="1111"/>
                  </a:lnTo>
                  <a:cubicBezTo>
                    <a:pt x="2876" y="837"/>
                    <a:pt x="2853" y="426"/>
                    <a:pt x="2602" y="175"/>
                  </a:cubicBezTo>
                  <a:cubicBezTo>
                    <a:pt x="2474" y="58"/>
                    <a:pt x="2316" y="0"/>
                    <a:pt x="2159"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14" name="Google Shape;2514;p26"/>
            <p:cNvSpPr/>
            <p:nvPr/>
          </p:nvSpPr>
          <p:spPr>
            <a:xfrm>
              <a:off x="5937024" y="4783617"/>
              <a:ext cx="98202" cy="119593"/>
            </a:xfrm>
            <a:custGeom>
              <a:avLst/>
              <a:gdLst/>
              <a:ahLst/>
              <a:cxnLst/>
              <a:rect l="l" t="t" r="r" b="b"/>
              <a:pathLst>
                <a:path w="2557" h="3114" extrusionOk="0">
                  <a:moveTo>
                    <a:pt x="729" y="1"/>
                  </a:moveTo>
                  <a:cubicBezTo>
                    <a:pt x="607" y="1"/>
                    <a:pt x="482" y="34"/>
                    <a:pt x="365" y="100"/>
                  </a:cubicBezTo>
                  <a:cubicBezTo>
                    <a:pt x="69" y="306"/>
                    <a:pt x="0" y="717"/>
                    <a:pt x="183" y="1013"/>
                  </a:cubicBezTo>
                  <a:cubicBezTo>
                    <a:pt x="548" y="1584"/>
                    <a:pt x="913" y="2177"/>
                    <a:pt x="1210" y="2771"/>
                  </a:cubicBezTo>
                  <a:cubicBezTo>
                    <a:pt x="1347" y="2999"/>
                    <a:pt x="1575" y="3113"/>
                    <a:pt x="1803" y="3113"/>
                  </a:cubicBezTo>
                  <a:cubicBezTo>
                    <a:pt x="1895" y="3113"/>
                    <a:pt x="2009" y="3090"/>
                    <a:pt x="2100" y="3045"/>
                  </a:cubicBezTo>
                  <a:cubicBezTo>
                    <a:pt x="2420" y="2885"/>
                    <a:pt x="2557" y="2474"/>
                    <a:pt x="2374" y="2155"/>
                  </a:cubicBezTo>
                  <a:cubicBezTo>
                    <a:pt x="2054" y="1515"/>
                    <a:pt x="1666" y="899"/>
                    <a:pt x="1278" y="306"/>
                  </a:cubicBezTo>
                  <a:cubicBezTo>
                    <a:pt x="1148" y="102"/>
                    <a:pt x="943" y="1"/>
                    <a:pt x="729"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15" name="Google Shape;2515;p26"/>
            <p:cNvSpPr/>
            <p:nvPr/>
          </p:nvSpPr>
          <p:spPr>
            <a:xfrm>
              <a:off x="5563574" y="4484672"/>
              <a:ext cx="369110" cy="269488"/>
            </a:xfrm>
            <a:custGeom>
              <a:avLst/>
              <a:gdLst/>
              <a:ahLst/>
              <a:cxnLst/>
              <a:rect l="l" t="t" r="r" b="b"/>
              <a:pathLst>
                <a:path w="9611" h="7017" extrusionOk="0">
                  <a:moveTo>
                    <a:pt x="731" y="1"/>
                  </a:moveTo>
                  <a:cubicBezTo>
                    <a:pt x="443" y="1"/>
                    <a:pt x="189" y="188"/>
                    <a:pt x="115" y="466"/>
                  </a:cubicBezTo>
                  <a:cubicBezTo>
                    <a:pt x="1" y="831"/>
                    <a:pt x="206" y="1174"/>
                    <a:pt x="548" y="1288"/>
                  </a:cubicBezTo>
                  <a:cubicBezTo>
                    <a:pt x="594" y="1311"/>
                    <a:pt x="4794" y="2589"/>
                    <a:pt x="8400" y="6789"/>
                  </a:cubicBezTo>
                  <a:cubicBezTo>
                    <a:pt x="8514" y="6926"/>
                    <a:pt x="8697" y="7017"/>
                    <a:pt x="8880" y="7017"/>
                  </a:cubicBezTo>
                  <a:cubicBezTo>
                    <a:pt x="9039" y="7017"/>
                    <a:pt x="9199" y="6948"/>
                    <a:pt x="9313" y="6857"/>
                  </a:cubicBezTo>
                  <a:cubicBezTo>
                    <a:pt x="9587" y="6606"/>
                    <a:pt x="9610" y="6195"/>
                    <a:pt x="9382" y="5921"/>
                  </a:cubicBezTo>
                  <a:cubicBezTo>
                    <a:pt x="5524" y="1448"/>
                    <a:pt x="1119" y="78"/>
                    <a:pt x="936" y="32"/>
                  </a:cubicBezTo>
                  <a:cubicBezTo>
                    <a:pt x="868" y="11"/>
                    <a:pt x="799" y="1"/>
                    <a:pt x="731"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16" name="Google Shape;2516;p26"/>
            <p:cNvSpPr/>
            <p:nvPr/>
          </p:nvSpPr>
          <p:spPr>
            <a:xfrm>
              <a:off x="6745257" y="4426374"/>
              <a:ext cx="1201846" cy="572388"/>
            </a:xfrm>
            <a:custGeom>
              <a:avLst/>
              <a:gdLst/>
              <a:ahLst/>
              <a:cxnLst/>
              <a:rect l="l" t="t" r="r" b="b"/>
              <a:pathLst>
                <a:path w="31294" h="14904" extrusionOk="0">
                  <a:moveTo>
                    <a:pt x="6744" y="1"/>
                  </a:moveTo>
                  <a:cubicBezTo>
                    <a:pt x="6617" y="1"/>
                    <a:pt x="6491" y="7"/>
                    <a:pt x="6368" y="21"/>
                  </a:cubicBezTo>
                  <a:cubicBezTo>
                    <a:pt x="5935" y="90"/>
                    <a:pt x="5569" y="204"/>
                    <a:pt x="5227" y="318"/>
                  </a:cubicBezTo>
                  <a:cubicBezTo>
                    <a:pt x="4852" y="443"/>
                    <a:pt x="4495" y="549"/>
                    <a:pt x="4089" y="549"/>
                  </a:cubicBezTo>
                  <a:cubicBezTo>
                    <a:pt x="4050" y="549"/>
                    <a:pt x="4011" y="548"/>
                    <a:pt x="3972" y="546"/>
                  </a:cubicBezTo>
                  <a:cubicBezTo>
                    <a:pt x="3858" y="523"/>
                    <a:pt x="3584" y="478"/>
                    <a:pt x="3310" y="432"/>
                  </a:cubicBezTo>
                  <a:cubicBezTo>
                    <a:pt x="2550" y="291"/>
                    <a:pt x="1888" y="186"/>
                    <a:pt x="1370" y="186"/>
                  </a:cubicBezTo>
                  <a:cubicBezTo>
                    <a:pt x="801" y="186"/>
                    <a:pt x="407" y="313"/>
                    <a:pt x="251" y="660"/>
                  </a:cubicBezTo>
                  <a:lnTo>
                    <a:pt x="548" y="797"/>
                  </a:lnTo>
                  <a:lnTo>
                    <a:pt x="251" y="706"/>
                  </a:lnTo>
                  <a:lnTo>
                    <a:pt x="388" y="752"/>
                  </a:lnTo>
                  <a:lnTo>
                    <a:pt x="228" y="706"/>
                  </a:lnTo>
                  <a:lnTo>
                    <a:pt x="228" y="706"/>
                  </a:lnTo>
                  <a:cubicBezTo>
                    <a:pt x="0" y="1413"/>
                    <a:pt x="982" y="2075"/>
                    <a:pt x="2351" y="2943"/>
                  </a:cubicBezTo>
                  <a:cubicBezTo>
                    <a:pt x="2579" y="3080"/>
                    <a:pt x="2808" y="3217"/>
                    <a:pt x="2922" y="3308"/>
                  </a:cubicBezTo>
                  <a:cubicBezTo>
                    <a:pt x="3287" y="3582"/>
                    <a:pt x="3470" y="3924"/>
                    <a:pt x="3698" y="4312"/>
                  </a:cubicBezTo>
                  <a:cubicBezTo>
                    <a:pt x="3858" y="4609"/>
                    <a:pt x="4063" y="4951"/>
                    <a:pt x="4360" y="5294"/>
                  </a:cubicBezTo>
                  <a:cubicBezTo>
                    <a:pt x="5136" y="6184"/>
                    <a:pt x="6642" y="6777"/>
                    <a:pt x="6711" y="6800"/>
                  </a:cubicBezTo>
                  <a:lnTo>
                    <a:pt x="27299" y="14721"/>
                  </a:lnTo>
                  <a:cubicBezTo>
                    <a:pt x="27413" y="14766"/>
                    <a:pt x="27938" y="14903"/>
                    <a:pt x="28372" y="14903"/>
                  </a:cubicBezTo>
                  <a:lnTo>
                    <a:pt x="28555" y="14903"/>
                  </a:lnTo>
                  <a:cubicBezTo>
                    <a:pt x="29171" y="14812"/>
                    <a:pt x="29741" y="14378"/>
                    <a:pt x="30084" y="13716"/>
                  </a:cubicBezTo>
                  <a:cubicBezTo>
                    <a:pt x="30244" y="13374"/>
                    <a:pt x="30472" y="12758"/>
                    <a:pt x="30609" y="12392"/>
                  </a:cubicBezTo>
                  <a:cubicBezTo>
                    <a:pt x="30769" y="12004"/>
                    <a:pt x="30997" y="11388"/>
                    <a:pt x="31111" y="11046"/>
                  </a:cubicBezTo>
                  <a:cubicBezTo>
                    <a:pt x="31294" y="10315"/>
                    <a:pt x="31179" y="9608"/>
                    <a:pt x="30769" y="9128"/>
                  </a:cubicBezTo>
                  <a:cubicBezTo>
                    <a:pt x="30495" y="8786"/>
                    <a:pt x="29856" y="8489"/>
                    <a:pt x="29696" y="8398"/>
                  </a:cubicBezTo>
                  <a:lnTo>
                    <a:pt x="9130" y="500"/>
                  </a:lnTo>
                  <a:cubicBezTo>
                    <a:pt x="9069" y="480"/>
                    <a:pt x="7851" y="1"/>
                    <a:pt x="6744" y="1"/>
                  </a:cubicBezTo>
                  <a:close/>
                </a:path>
              </a:pathLst>
            </a:custGeom>
            <a:solidFill>
              <a:srgbClr val="4B367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17" name="Google Shape;2517;p26"/>
            <p:cNvSpPr/>
            <p:nvPr/>
          </p:nvSpPr>
          <p:spPr>
            <a:xfrm>
              <a:off x="6745257" y="4450838"/>
              <a:ext cx="1179917" cy="547924"/>
            </a:xfrm>
            <a:custGeom>
              <a:avLst/>
              <a:gdLst/>
              <a:ahLst/>
              <a:cxnLst/>
              <a:rect l="l" t="t" r="r" b="b"/>
              <a:pathLst>
                <a:path w="30723" h="14267" extrusionOk="0">
                  <a:moveTo>
                    <a:pt x="274" y="0"/>
                  </a:moveTo>
                  <a:cubicBezTo>
                    <a:pt x="274" y="0"/>
                    <a:pt x="251" y="23"/>
                    <a:pt x="251" y="23"/>
                  </a:cubicBezTo>
                  <a:lnTo>
                    <a:pt x="548" y="160"/>
                  </a:lnTo>
                  <a:lnTo>
                    <a:pt x="251" y="69"/>
                  </a:lnTo>
                  <a:lnTo>
                    <a:pt x="388" y="115"/>
                  </a:lnTo>
                  <a:lnTo>
                    <a:pt x="228" y="69"/>
                  </a:lnTo>
                  <a:lnTo>
                    <a:pt x="228" y="69"/>
                  </a:lnTo>
                  <a:cubicBezTo>
                    <a:pt x="0" y="776"/>
                    <a:pt x="982" y="1438"/>
                    <a:pt x="2351" y="2306"/>
                  </a:cubicBezTo>
                  <a:cubicBezTo>
                    <a:pt x="2579" y="2443"/>
                    <a:pt x="2808" y="2580"/>
                    <a:pt x="2922" y="2671"/>
                  </a:cubicBezTo>
                  <a:cubicBezTo>
                    <a:pt x="3287" y="2945"/>
                    <a:pt x="3470" y="3287"/>
                    <a:pt x="3698" y="3675"/>
                  </a:cubicBezTo>
                  <a:cubicBezTo>
                    <a:pt x="3858" y="3972"/>
                    <a:pt x="4063" y="4314"/>
                    <a:pt x="4360" y="4657"/>
                  </a:cubicBezTo>
                  <a:cubicBezTo>
                    <a:pt x="5136" y="5547"/>
                    <a:pt x="6642" y="6140"/>
                    <a:pt x="6711" y="6163"/>
                  </a:cubicBezTo>
                  <a:lnTo>
                    <a:pt x="27299" y="14084"/>
                  </a:lnTo>
                  <a:cubicBezTo>
                    <a:pt x="27413" y="14129"/>
                    <a:pt x="27938" y="14266"/>
                    <a:pt x="28372" y="14266"/>
                  </a:cubicBezTo>
                  <a:lnTo>
                    <a:pt x="28555" y="14266"/>
                  </a:lnTo>
                  <a:cubicBezTo>
                    <a:pt x="29171" y="14175"/>
                    <a:pt x="29741" y="13741"/>
                    <a:pt x="30084" y="13079"/>
                  </a:cubicBezTo>
                  <a:cubicBezTo>
                    <a:pt x="30244" y="12737"/>
                    <a:pt x="30472" y="12121"/>
                    <a:pt x="30609" y="11733"/>
                  </a:cubicBezTo>
                  <a:cubicBezTo>
                    <a:pt x="30654" y="11664"/>
                    <a:pt x="30677" y="11573"/>
                    <a:pt x="30723" y="11482"/>
                  </a:cubicBezTo>
                  <a:lnTo>
                    <a:pt x="274" y="0"/>
                  </a:ln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18" name="Google Shape;2518;p26"/>
            <p:cNvSpPr/>
            <p:nvPr/>
          </p:nvSpPr>
          <p:spPr>
            <a:xfrm>
              <a:off x="6952106" y="4431213"/>
              <a:ext cx="112258" cy="225668"/>
            </a:xfrm>
            <a:custGeom>
              <a:avLst/>
              <a:gdLst/>
              <a:ahLst/>
              <a:cxnLst/>
              <a:rect l="l" t="t" r="r" b="b"/>
              <a:pathLst>
                <a:path w="2923" h="5876" extrusionOk="0">
                  <a:moveTo>
                    <a:pt x="2418" y="1"/>
                  </a:moveTo>
                  <a:cubicBezTo>
                    <a:pt x="2243" y="1"/>
                    <a:pt x="2079" y="108"/>
                    <a:pt x="2010" y="283"/>
                  </a:cubicBezTo>
                  <a:lnTo>
                    <a:pt x="92" y="5282"/>
                  </a:lnTo>
                  <a:cubicBezTo>
                    <a:pt x="1" y="5510"/>
                    <a:pt x="115" y="5761"/>
                    <a:pt x="343" y="5853"/>
                  </a:cubicBezTo>
                  <a:cubicBezTo>
                    <a:pt x="389" y="5875"/>
                    <a:pt x="435" y="5875"/>
                    <a:pt x="480" y="5875"/>
                  </a:cubicBezTo>
                  <a:cubicBezTo>
                    <a:pt x="663" y="5875"/>
                    <a:pt x="823" y="5784"/>
                    <a:pt x="891" y="5601"/>
                  </a:cubicBezTo>
                  <a:lnTo>
                    <a:pt x="2831" y="603"/>
                  </a:lnTo>
                  <a:cubicBezTo>
                    <a:pt x="2923" y="374"/>
                    <a:pt x="2808" y="123"/>
                    <a:pt x="2580" y="32"/>
                  </a:cubicBezTo>
                  <a:cubicBezTo>
                    <a:pt x="2527" y="11"/>
                    <a:pt x="2472" y="1"/>
                    <a:pt x="2418"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19" name="Google Shape;2519;p26"/>
            <p:cNvSpPr/>
            <p:nvPr/>
          </p:nvSpPr>
          <p:spPr>
            <a:xfrm>
              <a:off x="7156383" y="4510097"/>
              <a:ext cx="117481" cy="240569"/>
            </a:xfrm>
            <a:custGeom>
              <a:avLst/>
              <a:gdLst/>
              <a:ahLst/>
              <a:cxnLst/>
              <a:rect l="l" t="t" r="r" b="b"/>
              <a:pathLst>
                <a:path w="3059" h="6264" extrusionOk="0">
                  <a:moveTo>
                    <a:pt x="2577" y="1"/>
                  </a:moveTo>
                  <a:cubicBezTo>
                    <a:pt x="2402" y="1"/>
                    <a:pt x="2238" y="109"/>
                    <a:pt x="2169" y="283"/>
                  </a:cubicBezTo>
                  <a:lnTo>
                    <a:pt x="91" y="5670"/>
                  </a:lnTo>
                  <a:cubicBezTo>
                    <a:pt x="0" y="5898"/>
                    <a:pt x="114" y="6150"/>
                    <a:pt x="343" y="6241"/>
                  </a:cubicBezTo>
                  <a:cubicBezTo>
                    <a:pt x="388" y="6241"/>
                    <a:pt x="457" y="6264"/>
                    <a:pt x="502" y="6264"/>
                  </a:cubicBezTo>
                  <a:cubicBezTo>
                    <a:pt x="685" y="6264"/>
                    <a:pt x="845" y="6150"/>
                    <a:pt x="913" y="5990"/>
                  </a:cubicBezTo>
                  <a:lnTo>
                    <a:pt x="2990" y="580"/>
                  </a:lnTo>
                  <a:cubicBezTo>
                    <a:pt x="3059" y="375"/>
                    <a:pt x="2967" y="124"/>
                    <a:pt x="2739" y="32"/>
                  </a:cubicBezTo>
                  <a:cubicBezTo>
                    <a:pt x="2686" y="11"/>
                    <a:pt x="2631" y="1"/>
                    <a:pt x="2577"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20" name="Google Shape;2520;p26"/>
            <p:cNvSpPr/>
            <p:nvPr/>
          </p:nvSpPr>
          <p:spPr>
            <a:xfrm>
              <a:off x="7738449" y="4731885"/>
              <a:ext cx="117481" cy="240569"/>
            </a:xfrm>
            <a:custGeom>
              <a:avLst/>
              <a:gdLst/>
              <a:ahLst/>
              <a:cxnLst/>
              <a:rect l="l" t="t" r="r" b="b"/>
              <a:pathLst>
                <a:path w="3059" h="6264" extrusionOk="0">
                  <a:moveTo>
                    <a:pt x="2554" y="1"/>
                  </a:moveTo>
                  <a:cubicBezTo>
                    <a:pt x="2379" y="1"/>
                    <a:pt x="2216" y="108"/>
                    <a:pt x="2146" y="283"/>
                  </a:cubicBezTo>
                  <a:lnTo>
                    <a:pt x="69" y="5670"/>
                  </a:lnTo>
                  <a:cubicBezTo>
                    <a:pt x="0" y="5898"/>
                    <a:pt x="91" y="6149"/>
                    <a:pt x="320" y="6218"/>
                  </a:cubicBezTo>
                  <a:cubicBezTo>
                    <a:pt x="388" y="6241"/>
                    <a:pt x="434" y="6263"/>
                    <a:pt x="480" y="6263"/>
                  </a:cubicBezTo>
                  <a:cubicBezTo>
                    <a:pt x="662" y="6263"/>
                    <a:pt x="822" y="6149"/>
                    <a:pt x="890" y="5967"/>
                  </a:cubicBezTo>
                  <a:lnTo>
                    <a:pt x="2967" y="580"/>
                  </a:lnTo>
                  <a:cubicBezTo>
                    <a:pt x="3059" y="352"/>
                    <a:pt x="2945" y="101"/>
                    <a:pt x="2716" y="32"/>
                  </a:cubicBezTo>
                  <a:cubicBezTo>
                    <a:pt x="2663" y="11"/>
                    <a:pt x="2608" y="1"/>
                    <a:pt x="2554"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21" name="Google Shape;2521;p26"/>
            <p:cNvSpPr/>
            <p:nvPr/>
          </p:nvSpPr>
          <p:spPr>
            <a:xfrm>
              <a:off x="7273825" y="4629152"/>
              <a:ext cx="465507" cy="221443"/>
            </a:xfrm>
            <a:custGeom>
              <a:avLst/>
              <a:gdLst/>
              <a:ahLst/>
              <a:cxnLst/>
              <a:rect l="l" t="t" r="r" b="b"/>
              <a:pathLst>
                <a:path w="12121" h="5766" extrusionOk="0">
                  <a:moveTo>
                    <a:pt x="1611" y="870"/>
                  </a:moveTo>
                  <a:cubicBezTo>
                    <a:pt x="2470" y="870"/>
                    <a:pt x="4163" y="1158"/>
                    <a:pt x="6392" y="2022"/>
                  </a:cubicBezTo>
                  <a:cubicBezTo>
                    <a:pt x="9336" y="3164"/>
                    <a:pt x="10934" y="4396"/>
                    <a:pt x="11071" y="4830"/>
                  </a:cubicBezTo>
                  <a:cubicBezTo>
                    <a:pt x="10977" y="4880"/>
                    <a:pt x="10787" y="4909"/>
                    <a:pt x="10511" y="4909"/>
                  </a:cubicBezTo>
                  <a:cubicBezTo>
                    <a:pt x="9652" y="4909"/>
                    <a:pt x="7959" y="4621"/>
                    <a:pt x="5730" y="3757"/>
                  </a:cubicBezTo>
                  <a:cubicBezTo>
                    <a:pt x="2785" y="2616"/>
                    <a:pt x="1188" y="1383"/>
                    <a:pt x="1051" y="950"/>
                  </a:cubicBezTo>
                  <a:cubicBezTo>
                    <a:pt x="1145" y="900"/>
                    <a:pt x="1335" y="870"/>
                    <a:pt x="1611" y="870"/>
                  </a:cubicBezTo>
                  <a:close/>
                  <a:moveTo>
                    <a:pt x="1635" y="1"/>
                  </a:moveTo>
                  <a:cubicBezTo>
                    <a:pt x="838" y="1"/>
                    <a:pt x="374" y="210"/>
                    <a:pt x="206" y="630"/>
                  </a:cubicBezTo>
                  <a:cubicBezTo>
                    <a:pt x="1" y="1201"/>
                    <a:pt x="457" y="1863"/>
                    <a:pt x="1621" y="2661"/>
                  </a:cubicBezTo>
                  <a:cubicBezTo>
                    <a:pt x="2580" y="3323"/>
                    <a:pt x="3927" y="3985"/>
                    <a:pt x="5410" y="4556"/>
                  </a:cubicBezTo>
                  <a:cubicBezTo>
                    <a:pt x="6894" y="5127"/>
                    <a:pt x="8355" y="5537"/>
                    <a:pt x="9496" y="5697"/>
                  </a:cubicBezTo>
                  <a:cubicBezTo>
                    <a:pt x="9861" y="5743"/>
                    <a:pt x="10181" y="5766"/>
                    <a:pt x="10455" y="5766"/>
                  </a:cubicBezTo>
                  <a:cubicBezTo>
                    <a:pt x="11254" y="5766"/>
                    <a:pt x="11733" y="5560"/>
                    <a:pt x="11893" y="5149"/>
                  </a:cubicBezTo>
                  <a:cubicBezTo>
                    <a:pt x="12121" y="4579"/>
                    <a:pt x="11664" y="3894"/>
                    <a:pt x="10500" y="3118"/>
                  </a:cubicBezTo>
                  <a:cubicBezTo>
                    <a:pt x="9542" y="2456"/>
                    <a:pt x="8195" y="1794"/>
                    <a:pt x="6711" y="1201"/>
                  </a:cubicBezTo>
                  <a:cubicBezTo>
                    <a:pt x="5228" y="630"/>
                    <a:pt x="3767" y="242"/>
                    <a:pt x="2626" y="82"/>
                  </a:cubicBezTo>
                  <a:cubicBezTo>
                    <a:pt x="2251" y="28"/>
                    <a:pt x="1921" y="1"/>
                    <a:pt x="1635" y="1"/>
                  </a:cubicBezTo>
                  <a:close/>
                </a:path>
              </a:pathLst>
            </a:custGeom>
            <a:solidFill>
              <a:srgbClr val="4B367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22" name="Google Shape;2522;p26"/>
            <p:cNvSpPr/>
            <p:nvPr/>
          </p:nvSpPr>
          <p:spPr>
            <a:xfrm>
              <a:off x="6989820" y="4447343"/>
              <a:ext cx="118364" cy="240223"/>
            </a:xfrm>
            <a:custGeom>
              <a:avLst/>
              <a:gdLst/>
              <a:ahLst/>
              <a:cxnLst/>
              <a:rect l="l" t="t" r="r" b="b"/>
              <a:pathLst>
                <a:path w="3082" h="6255" extrusionOk="0">
                  <a:moveTo>
                    <a:pt x="2589" y="1"/>
                  </a:moveTo>
                  <a:cubicBezTo>
                    <a:pt x="2409" y="1"/>
                    <a:pt x="2240" y="95"/>
                    <a:pt x="2169" y="274"/>
                  </a:cubicBezTo>
                  <a:lnTo>
                    <a:pt x="92" y="5661"/>
                  </a:lnTo>
                  <a:cubicBezTo>
                    <a:pt x="0" y="5889"/>
                    <a:pt x="114" y="6140"/>
                    <a:pt x="343" y="6231"/>
                  </a:cubicBezTo>
                  <a:cubicBezTo>
                    <a:pt x="388" y="6254"/>
                    <a:pt x="457" y="6254"/>
                    <a:pt x="503" y="6254"/>
                  </a:cubicBezTo>
                  <a:cubicBezTo>
                    <a:pt x="685" y="6254"/>
                    <a:pt x="845" y="6163"/>
                    <a:pt x="913" y="5980"/>
                  </a:cubicBezTo>
                  <a:lnTo>
                    <a:pt x="2990" y="594"/>
                  </a:lnTo>
                  <a:cubicBezTo>
                    <a:pt x="3082" y="365"/>
                    <a:pt x="2968" y="114"/>
                    <a:pt x="2739" y="23"/>
                  </a:cubicBezTo>
                  <a:cubicBezTo>
                    <a:pt x="2690" y="8"/>
                    <a:pt x="2639" y="1"/>
                    <a:pt x="2589"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23" name="Google Shape;2523;p26"/>
            <p:cNvSpPr/>
            <p:nvPr/>
          </p:nvSpPr>
          <p:spPr>
            <a:xfrm>
              <a:off x="6762770" y="4376370"/>
              <a:ext cx="1201001" cy="572427"/>
            </a:xfrm>
            <a:custGeom>
              <a:avLst/>
              <a:gdLst/>
              <a:ahLst/>
              <a:cxnLst/>
              <a:rect l="l" t="t" r="r" b="b"/>
              <a:pathLst>
                <a:path w="31272" h="14905" extrusionOk="0">
                  <a:moveTo>
                    <a:pt x="6758" y="1"/>
                  </a:moveTo>
                  <a:cubicBezTo>
                    <a:pt x="6626" y="1"/>
                    <a:pt x="6496" y="7"/>
                    <a:pt x="6369" y="22"/>
                  </a:cubicBezTo>
                  <a:cubicBezTo>
                    <a:pt x="5912" y="68"/>
                    <a:pt x="5547" y="205"/>
                    <a:pt x="5228" y="296"/>
                  </a:cubicBezTo>
                  <a:cubicBezTo>
                    <a:pt x="4859" y="432"/>
                    <a:pt x="4524" y="534"/>
                    <a:pt x="4152" y="534"/>
                  </a:cubicBezTo>
                  <a:cubicBezTo>
                    <a:pt x="4086" y="534"/>
                    <a:pt x="4018" y="531"/>
                    <a:pt x="3949" y="524"/>
                  </a:cubicBezTo>
                  <a:cubicBezTo>
                    <a:pt x="3835" y="524"/>
                    <a:pt x="3561" y="479"/>
                    <a:pt x="3287" y="433"/>
                  </a:cubicBezTo>
                  <a:cubicBezTo>
                    <a:pt x="2517" y="290"/>
                    <a:pt x="1852" y="179"/>
                    <a:pt x="1335" y="179"/>
                  </a:cubicBezTo>
                  <a:cubicBezTo>
                    <a:pt x="780" y="179"/>
                    <a:pt x="394" y="307"/>
                    <a:pt x="229" y="661"/>
                  </a:cubicBezTo>
                  <a:lnTo>
                    <a:pt x="526" y="798"/>
                  </a:lnTo>
                  <a:lnTo>
                    <a:pt x="526" y="798"/>
                  </a:lnTo>
                  <a:lnTo>
                    <a:pt x="229" y="684"/>
                  </a:lnTo>
                  <a:lnTo>
                    <a:pt x="229" y="684"/>
                  </a:lnTo>
                  <a:lnTo>
                    <a:pt x="366" y="752"/>
                  </a:lnTo>
                  <a:lnTo>
                    <a:pt x="206" y="707"/>
                  </a:lnTo>
                  <a:lnTo>
                    <a:pt x="206" y="707"/>
                  </a:lnTo>
                  <a:cubicBezTo>
                    <a:pt x="1" y="1414"/>
                    <a:pt x="959" y="2076"/>
                    <a:pt x="2329" y="2921"/>
                  </a:cubicBezTo>
                  <a:cubicBezTo>
                    <a:pt x="2580" y="3081"/>
                    <a:pt x="2785" y="3218"/>
                    <a:pt x="2899" y="3286"/>
                  </a:cubicBezTo>
                  <a:cubicBezTo>
                    <a:pt x="3265" y="3583"/>
                    <a:pt x="3447" y="3925"/>
                    <a:pt x="3675" y="4313"/>
                  </a:cubicBezTo>
                  <a:cubicBezTo>
                    <a:pt x="3858" y="4610"/>
                    <a:pt x="4041" y="4952"/>
                    <a:pt x="4337" y="5295"/>
                  </a:cubicBezTo>
                  <a:cubicBezTo>
                    <a:pt x="5113" y="6185"/>
                    <a:pt x="6620" y="6756"/>
                    <a:pt x="6688" y="6801"/>
                  </a:cubicBezTo>
                  <a:lnTo>
                    <a:pt x="27277" y="14722"/>
                  </a:lnTo>
                  <a:cubicBezTo>
                    <a:pt x="27391" y="14744"/>
                    <a:pt x="27916" y="14904"/>
                    <a:pt x="28350" y="14904"/>
                  </a:cubicBezTo>
                  <a:lnTo>
                    <a:pt x="28532" y="14904"/>
                  </a:lnTo>
                  <a:cubicBezTo>
                    <a:pt x="29149" y="14813"/>
                    <a:pt x="29719" y="14356"/>
                    <a:pt x="30062" y="13694"/>
                  </a:cubicBezTo>
                  <a:cubicBezTo>
                    <a:pt x="30221" y="13375"/>
                    <a:pt x="30450" y="12759"/>
                    <a:pt x="30587" y="12371"/>
                  </a:cubicBezTo>
                  <a:cubicBezTo>
                    <a:pt x="30746" y="12005"/>
                    <a:pt x="30997" y="11389"/>
                    <a:pt x="31089" y="11024"/>
                  </a:cubicBezTo>
                  <a:cubicBezTo>
                    <a:pt x="31271" y="10316"/>
                    <a:pt x="31157" y="9609"/>
                    <a:pt x="30746" y="9129"/>
                  </a:cubicBezTo>
                  <a:cubicBezTo>
                    <a:pt x="30472" y="8787"/>
                    <a:pt x="29833" y="8467"/>
                    <a:pt x="29674" y="8399"/>
                  </a:cubicBezTo>
                  <a:lnTo>
                    <a:pt x="9108" y="479"/>
                  </a:lnTo>
                  <a:cubicBezTo>
                    <a:pt x="9067" y="458"/>
                    <a:pt x="7861" y="1"/>
                    <a:pt x="6758" y="1"/>
                  </a:cubicBezTo>
                  <a:close/>
                </a:path>
              </a:pathLst>
            </a:custGeom>
            <a:solidFill>
              <a:srgbClr val="ED849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24" name="Google Shape;2524;p26"/>
            <p:cNvSpPr/>
            <p:nvPr/>
          </p:nvSpPr>
          <p:spPr>
            <a:xfrm>
              <a:off x="6762770" y="4399989"/>
              <a:ext cx="1179072" cy="548807"/>
            </a:xfrm>
            <a:custGeom>
              <a:avLst/>
              <a:gdLst/>
              <a:ahLst/>
              <a:cxnLst/>
              <a:rect l="l" t="t" r="r" b="b"/>
              <a:pathLst>
                <a:path w="30701" h="14290" extrusionOk="0">
                  <a:moveTo>
                    <a:pt x="252" y="1"/>
                  </a:moveTo>
                  <a:cubicBezTo>
                    <a:pt x="252" y="23"/>
                    <a:pt x="252" y="23"/>
                    <a:pt x="229" y="46"/>
                  </a:cubicBezTo>
                  <a:lnTo>
                    <a:pt x="526" y="183"/>
                  </a:lnTo>
                  <a:lnTo>
                    <a:pt x="526" y="183"/>
                  </a:lnTo>
                  <a:lnTo>
                    <a:pt x="229" y="69"/>
                  </a:lnTo>
                  <a:lnTo>
                    <a:pt x="229" y="69"/>
                  </a:lnTo>
                  <a:lnTo>
                    <a:pt x="366" y="137"/>
                  </a:lnTo>
                  <a:lnTo>
                    <a:pt x="206" y="92"/>
                  </a:lnTo>
                  <a:lnTo>
                    <a:pt x="206" y="92"/>
                  </a:lnTo>
                  <a:cubicBezTo>
                    <a:pt x="1" y="799"/>
                    <a:pt x="959" y="1461"/>
                    <a:pt x="2329" y="2306"/>
                  </a:cubicBezTo>
                  <a:cubicBezTo>
                    <a:pt x="2580" y="2466"/>
                    <a:pt x="2785" y="2603"/>
                    <a:pt x="2899" y="2671"/>
                  </a:cubicBezTo>
                  <a:cubicBezTo>
                    <a:pt x="3265" y="2968"/>
                    <a:pt x="3447" y="3310"/>
                    <a:pt x="3675" y="3698"/>
                  </a:cubicBezTo>
                  <a:cubicBezTo>
                    <a:pt x="3858" y="3995"/>
                    <a:pt x="4041" y="4337"/>
                    <a:pt x="4337" y="4680"/>
                  </a:cubicBezTo>
                  <a:cubicBezTo>
                    <a:pt x="5113" y="5570"/>
                    <a:pt x="6620" y="6141"/>
                    <a:pt x="6688" y="6186"/>
                  </a:cubicBezTo>
                  <a:lnTo>
                    <a:pt x="27277" y="14107"/>
                  </a:lnTo>
                  <a:cubicBezTo>
                    <a:pt x="27391" y="14129"/>
                    <a:pt x="27916" y="14289"/>
                    <a:pt x="28350" y="14289"/>
                  </a:cubicBezTo>
                  <a:lnTo>
                    <a:pt x="28532" y="14289"/>
                  </a:lnTo>
                  <a:cubicBezTo>
                    <a:pt x="29149" y="14198"/>
                    <a:pt x="29719" y="13741"/>
                    <a:pt x="30062" y="13079"/>
                  </a:cubicBezTo>
                  <a:cubicBezTo>
                    <a:pt x="30221" y="12760"/>
                    <a:pt x="30450" y="12144"/>
                    <a:pt x="30587" y="11756"/>
                  </a:cubicBezTo>
                  <a:cubicBezTo>
                    <a:pt x="30632" y="11687"/>
                    <a:pt x="30655" y="11596"/>
                    <a:pt x="30701" y="11504"/>
                  </a:cubicBezTo>
                  <a:lnTo>
                    <a:pt x="252" y="1"/>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25" name="Google Shape;2525;p26"/>
            <p:cNvSpPr/>
            <p:nvPr/>
          </p:nvSpPr>
          <p:spPr>
            <a:xfrm>
              <a:off x="6968774" y="4381248"/>
              <a:ext cx="112258" cy="225668"/>
            </a:xfrm>
            <a:custGeom>
              <a:avLst/>
              <a:gdLst/>
              <a:ahLst/>
              <a:cxnLst/>
              <a:rect l="l" t="t" r="r" b="b"/>
              <a:pathLst>
                <a:path w="2923" h="5876" extrusionOk="0">
                  <a:moveTo>
                    <a:pt x="2418" y="1"/>
                  </a:moveTo>
                  <a:cubicBezTo>
                    <a:pt x="2243" y="1"/>
                    <a:pt x="2079" y="108"/>
                    <a:pt x="2009" y="283"/>
                  </a:cubicBezTo>
                  <a:lnTo>
                    <a:pt x="92" y="5282"/>
                  </a:lnTo>
                  <a:cubicBezTo>
                    <a:pt x="1" y="5510"/>
                    <a:pt x="115" y="5761"/>
                    <a:pt x="343" y="5852"/>
                  </a:cubicBezTo>
                  <a:cubicBezTo>
                    <a:pt x="389" y="5875"/>
                    <a:pt x="434" y="5875"/>
                    <a:pt x="503" y="5875"/>
                  </a:cubicBezTo>
                  <a:cubicBezTo>
                    <a:pt x="662" y="5875"/>
                    <a:pt x="822" y="5761"/>
                    <a:pt x="891" y="5601"/>
                  </a:cubicBezTo>
                  <a:lnTo>
                    <a:pt x="2831" y="580"/>
                  </a:lnTo>
                  <a:cubicBezTo>
                    <a:pt x="2922" y="352"/>
                    <a:pt x="2808" y="101"/>
                    <a:pt x="2580" y="32"/>
                  </a:cubicBezTo>
                  <a:cubicBezTo>
                    <a:pt x="2526" y="11"/>
                    <a:pt x="2472" y="1"/>
                    <a:pt x="241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26" name="Google Shape;2526;p26"/>
            <p:cNvSpPr/>
            <p:nvPr/>
          </p:nvSpPr>
          <p:spPr>
            <a:xfrm>
              <a:off x="7173012" y="4459709"/>
              <a:ext cx="118403" cy="240991"/>
            </a:xfrm>
            <a:custGeom>
              <a:avLst/>
              <a:gdLst/>
              <a:ahLst/>
              <a:cxnLst/>
              <a:rect l="l" t="t" r="r" b="b"/>
              <a:pathLst>
                <a:path w="3083" h="6275" extrusionOk="0">
                  <a:moveTo>
                    <a:pt x="2604" y="1"/>
                  </a:moveTo>
                  <a:cubicBezTo>
                    <a:pt x="2419" y="1"/>
                    <a:pt x="2243" y="107"/>
                    <a:pt x="2169" y="272"/>
                  </a:cubicBezTo>
                  <a:lnTo>
                    <a:pt x="92" y="5681"/>
                  </a:lnTo>
                  <a:cubicBezTo>
                    <a:pt x="1" y="5887"/>
                    <a:pt x="115" y="6138"/>
                    <a:pt x="343" y="6229"/>
                  </a:cubicBezTo>
                  <a:cubicBezTo>
                    <a:pt x="389" y="6252"/>
                    <a:pt x="457" y="6275"/>
                    <a:pt x="503" y="6275"/>
                  </a:cubicBezTo>
                  <a:cubicBezTo>
                    <a:pt x="686" y="6275"/>
                    <a:pt x="845" y="6160"/>
                    <a:pt x="914" y="5978"/>
                  </a:cubicBezTo>
                  <a:lnTo>
                    <a:pt x="2991" y="591"/>
                  </a:lnTo>
                  <a:cubicBezTo>
                    <a:pt x="3082" y="363"/>
                    <a:pt x="2968" y="112"/>
                    <a:pt x="2740" y="20"/>
                  </a:cubicBezTo>
                  <a:cubicBezTo>
                    <a:pt x="2695" y="7"/>
                    <a:pt x="2649" y="1"/>
                    <a:pt x="2604"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27" name="Google Shape;2527;p26"/>
            <p:cNvSpPr/>
            <p:nvPr/>
          </p:nvSpPr>
          <p:spPr>
            <a:xfrm>
              <a:off x="7755078" y="4681037"/>
              <a:ext cx="117519" cy="240569"/>
            </a:xfrm>
            <a:custGeom>
              <a:avLst/>
              <a:gdLst/>
              <a:ahLst/>
              <a:cxnLst/>
              <a:rect l="l" t="t" r="r" b="b"/>
              <a:pathLst>
                <a:path w="3060" h="6264" extrusionOk="0">
                  <a:moveTo>
                    <a:pt x="2555" y="1"/>
                  </a:moveTo>
                  <a:cubicBezTo>
                    <a:pt x="2380" y="1"/>
                    <a:pt x="2216" y="109"/>
                    <a:pt x="2146" y="283"/>
                  </a:cubicBezTo>
                  <a:lnTo>
                    <a:pt x="69" y="5670"/>
                  </a:lnTo>
                  <a:cubicBezTo>
                    <a:pt x="1" y="5898"/>
                    <a:pt x="115" y="6149"/>
                    <a:pt x="320" y="6241"/>
                  </a:cubicBezTo>
                  <a:cubicBezTo>
                    <a:pt x="389" y="6264"/>
                    <a:pt x="435" y="6264"/>
                    <a:pt x="480" y="6264"/>
                  </a:cubicBezTo>
                  <a:cubicBezTo>
                    <a:pt x="663" y="6264"/>
                    <a:pt x="823" y="6172"/>
                    <a:pt x="891" y="5990"/>
                  </a:cubicBezTo>
                  <a:lnTo>
                    <a:pt x="2968" y="603"/>
                  </a:lnTo>
                  <a:cubicBezTo>
                    <a:pt x="3059" y="375"/>
                    <a:pt x="2945" y="124"/>
                    <a:pt x="2717" y="32"/>
                  </a:cubicBezTo>
                  <a:cubicBezTo>
                    <a:pt x="2664" y="11"/>
                    <a:pt x="2609" y="1"/>
                    <a:pt x="2555"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28" name="Google Shape;2528;p26"/>
            <p:cNvSpPr/>
            <p:nvPr/>
          </p:nvSpPr>
          <p:spPr>
            <a:xfrm>
              <a:off x="7290493" y="4578842"/>
              <a:ext cx="465507" cy="221789"/>
            </a:xfrm>
            <a:custGeom>
              <a:avLst/>
              <a:gdLst/>
              <a:ahLst/>
              <a:cxnLst/>
              <a:rect l="l" t="t" r="r" b="b"/>
              <a:pathLst>
                <a:path w="12121" h="5775" extrusionOk="0">
                  <a:moveTo>
                    <a:pt x="1625" y="869"/>
                  </a:moveTo>
                  <a:cubicBezTo>
                    <a:pt x="2489" y="869"/>
                    <a:pt x="4175" y="1172"/>
                    <a:pt x="6392" y="2031"/>
                  </a:cubicBezTo>
                  <a:cubicBezTo>
                    <a:pt x="9336" y="3173"/>
                    <a:pt x="10934" y="4382"/>
                    <a:pt x="11071" y="4816"/>
                  </a:cubicBezTo>
                  <a:cubicBezTo>
                    <a:pt x="10975" y="4872"/>
                    <a:pt x="10780" y="4905"/>
                    <a:pt x="10496" y="4905"/>
                  </a:cubicBezTo>
                  <a:cubicBezTo>
                    <a:pt x="9632" y="4905"/>
                    <a:pt x="7946" y="4602"/>
                    <a:pt x="5730" y="3743"/>
                  </a:cubicBezTo>
                  <a:cubicBezTo>
                    <a:pt x="2785" y="2625"/>
                    <a:pt x="1187" y="1392"/>
                    <a:pt x="1050" y="959"/>
                  </a:cubicBezTo>
                  <a:cubicBezTo>
                    <a:pt x="1146" y="902"/>
                    <a:pt x="1342" y="869"/>
                    <a:pt x="1625" y="869"/>
                  </a:cubicBezTo>
                  <a:close/>
                  <a:moveTo>
                    <a:pt x="1698" y="0"/>
                  </a:moveTo>
                  <a:cubicBezTo>
                    <a:pt x="872" y="0"/>
                    <a:pt x="378" y="210"/>
                    <a:pt x="206" y="639"/>
                  </a:cubicBezTo>
                  <a:cubicBezTo>
                    <a:pt x="0" y="1210"/>
                    <a:pt x="457" y="1872"/>
                    <a:pt x="1621" y="2670"/>
                  </a:cubicBezTo>
                  <a:cubicBezTo>
                    <a:pt x="2580" y="3332"/>
                    <a:pt x="3926" y="3994"/>
                    <a:pt x="5410" y="4565"/>
                  </a:cubicBezTo>
                  <a:cubicBezTo>
                    <a:pt x="6894" y="5136"/>
                    <a:pt x="8355" y="5546"/>
                    <a:pt x="9496" y="5706"/>
                  </a:cubicBezTo>
                  <a:cubicBezTo>
                    <a:pt x="9861" y="5752"/>
                    <a:pt x="10181" y="5775"/>
                    <a:pt x="10454" y="5775"/>
                  </a:cubicBezTo>
                  <a:cubicBezTo>
                    <a:pt x="11276" y="5775"/>
                    <a:pt x="11733" y="5569"/>
                    <a:pt x="11915" y="5136"/>
                  </a:cubicBezTo>
                  <a:cubicBezTo>
                    <a:pt x="12121" y="4565"/>
                    <a:pt x="11664" y="3903"/>
                    <a:pt x="10500" y="3104"/>
                  </a:cubicBezTo>
                  <a:cubicBezTo>
                    <a:pt x="9541" y="2465"/>
                    <a:pt x="8195" y="1780"/>
                    <a:pt x="6711" y="1210"/>
                  </a:cubicBezTo>
                  <a:cubicBezTo>
                    <a:pt x="5227" y="639"/>
                    <a:pt x="3767" y="228"/>
                    <a:pt x="2625" y="68"/>
                  </a:cubicBezTo>
                  <a:cubicBezTo>
                    <a:pt x="2280" y="23"/>
                    <a:pt x="1971" y="0"/>
                    <a:pt x="169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29" name="Google Shape;2529;p26"/>
            <p:cNvSpPr/>
            <p:nvPr/>
          </p:nvSpPr>
          <p:spPr>
            <a:xfrm>
              <a:off x="7007333" y="4397032"/>
              <a:ext cx="117519" cy="240569"/>
            </a:xfrm>
            <a:custGeom>
              <a:avLst/>
              <a:gdLst/>
              <a:ahLst/>
              <a:cxnLst/>
              <a:rect l="l" t="t" r="r" b="b"/>
              <a:pathLst>
                <a:path w="3060" h="6264" extrusionOk="0">
                  <a:moveTo>
                    <a:pt x="2555" y="0"/>
                  </a:moveTo>
                  <a:cubicBezTo>
                    <a:pt x="2380" y="0"/>
                    <a:pt x="2216" y="108"/>
                    <a:pt x="2146" y="283"/>
                  </a:cubicBezTo>
                  <a:lnTo>
                    <a:pt x="69" y="5670"/>
                  </a:lnTo>
                  <a:cubicBezTo>
                    <a:pt x="1" y="5898"/>
                    <a:pt x="92" y="6149"/>
                    <a:pt x="320" y="6240"/>
                  </a:cubicBezTo>
                  <a:cubicBezTo>
                    <a:pt x="389" y="6263"/>
                    <a:pt x="435" y="6263"/>
                    <a:pt x="480" y="6263"/>
                  </a:cubicBezTo>
                  <a:cubicBezTo>
                    <a:pt x="663" y="6263"/>
                    <a:pt x="823" y="6149"/>
                    <a:pt x="891" y="5989"/>
                  </a:cubicBezTo>
                  <a:lnTo>
                    <a:pt x="2968" y="603"/>
                  </a:lnTo>
                  <a:cubicBezTo>
                    <a:pt x="3059" y="374"/>
                    <a:pt x="2945" y="123"/>
                    <a:pt x="2717" y="32"/>
                  </a:cubicBezTo>
                  <a:cubicBezTo>
                    <a:pt x="2664" y="10"/>
                    <a:pt x="2609" y="0"/>
                    <a:pt x="2555"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30" name="Google Shape;2530;p26"/>
            <p:cNvSpPr/>
            <p:nvPr/>
          </p:nvSpPr>
          <p:spPr>
            <a:xfrm>
              <a:off x="5390021" y="641100"/>
              <a:ext cx="575076" cy="1212407"/>
            </a:xfrm>
            <a:custGeom>
              <a:avLst/>
              <a:gdLst/>
              <a:ahLst/>
              <a:cxnLst/>
              <a:rect l="l" t="t" r="r" b="b"/>
              <a:pathLst>
                <a:path w="14974" h="31569" extrusionOk="0">
                  <a:moveTo>
                    <a:pt x="14974" y="1"/>
                  </a:moveTo>
                  <a:lnTo>
                    <a:pt x="10819" y="4840"/>
                  </a:lnTo>
                  <a:lnTo>
                    <a:pt x="0" y="30062"/>
                  </a:lnTo>
                  <a:lnTo>
                    <a:pt x="3698" y="31568"/>
                  </a:lnTo>
                  <a:lnTo>
                    <a:pt x="14471" y="6392"/>
                  </a:lnTo>
                  <a:lnTo>
                    <a:pt x="14974"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31" name="Google Shape;2531;p26"/>
            <p:cNvSpPr/>
            <p:nvPr/>
          </p:nvSpPr>
          <p:spPr>
            <a:xfrm>
              <a:off x="5382110" y="633189"/>
              <a:ext cx="591744" cy="1222930"/>
            </a:xfrm>
            <a:custGeom>
              <a:avLst/>
              <a:gdLst/>
              <a:ahLst/>
              <a:cxnLst/>
              <a:rect l="l" t="t" r="r" b="b"/>
              <a:pathLst>
                <a:path w="15408" h="31843" extrusionOk="0">
                  <a:moveTo>
                    <a:pt x="15175" y="0"/>
                  </a:moveTo>
                  <a:cubicBezTo>
                    <a:pt x="15118" y="0"/>
                    <a:pt x="15064" y="26"/>
                    <a:pt x="15020" y="70"/>
                  </a:cubicBezTo>
                  <a:lnTo>
                    <a:pt x="10866" y="4886"/>
                  </a:lnTo>
                  <a:cubicBezTo>
                    <a:pt x="10843" y="4909"/>
                    <a:pt x="10843" y="4932"/>
                    <a:pt x="10820" y="4954"/>
                  </a:cubicBezTo>
                  <a:lnTo>
                    <a:pt x="1" y="30176"/>
                  </a:lnTo>
                  <a:lnTo>
                    <a:pt x="412" y="30359"/>
                  </a:lnTo>
                  <a:lnTo>
                    <a:pt x="11208" y="5160"/>
                  </a:lnTo>
                  <a:lnTo>
                    <a:pt x="14906" y="869"/>
                  </a:lnTo>
                  <a:lnTo>
                    <a:pt x="14472" y="6552"/>
                  </a:lnTo>
                  <a:lnTo>
                    <a:pt x="3698" y="31683"/>
                  </a:lnTo>
                  <a:lnTo>
                    <a:pt x="4109" y="31843"/>
                  </a:lnTo>
                  <a:lnTo>
                    <a:pt x="14883" y="6689"/>
                  </a:lnTo>
                  <a:cubicBezTo>
                    <a:pt x="14906" y="6666"/>
                    <a:pt x="14906" y="6644"/>
                    <a:pt x="14906" y="6621"/>
                  </a:cubicBezTo>
                  <a:lnTo>
                    <a:pt x="15408" y="230"/>
                  </a:lnTo>
                  <a:cubicBezTo>
                    <a:pt x="15408" y="138"/>
                    <a:pt x="15362" y="47"/>
                    <a:pt x="15271" y="24"/>
                  </a:cubicBezTo>
                  <a:cubicBezTo>
                    <a:pt x="15239" y="8"/>
                    <a:pt x="15206" y="0"/>
                    <a:pt x="15175"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2532" name="Google Shape;2532;p26"/>
            <p:cNvSpPr/>
            <p:nvPr/>
          </p:nvSpPr>
          <p:spPr>
            <a:xfrm>
              <a:off x="5810787" y="641100"/>
              <a:ext cx="154311" cy="249901"/>
            </a:xfrm>
            <a:custGeom>
              <a:avLst/>
              <a:gdLst/>
              <a:ahLst/>
              <a:cxnLst/>
              <a:rect l="l" t="t" r="r" b="b"/>
              <a:pathLst>
                <a:path w="4018" h="6507" extrusionOk="0">
                  <a:moveTo>
                    <a:pt x="4018" y="1"/>
                  </a:moveTo>
                  <a:lnTo>
                    <a:pt x="23" y="4657"/>
                  </a:lnTo>
                  <a:lnTo>
                    <a:pt x="69" y="4771"/>
                  </a:lnTo>
                  <a:cubicBezTo>
                    <a:pt x="0" y="5159"/>
                    <a:pt x="229" y="5593"/>
                    <a:pt x="571" y="5776"/>
                  </a:cubicBezTo>
                  <a:cubicBezTo>
                    <a:pt x="699" y="5832"/>
                    <a:pt x="841" y="5859"/>
                    <a:pt x="983" y="5859"/>
                  </a:cubicBezTo>
                  <a:cubicBezTo>
                    <a:pt x="1247" y="5859"/>
                    <a:pt x="1511" y="5763"/>
                    <a:pt x="1689" y="5570"/>
                  </a:cubicBezTo>
                  <a:lnTo>
                    <a:pt x="1689" y="5570"/>
                  </a:lnTo>
                  <a:cubicBezTo>
                    <a:pt x="1575" y="5821"/>
                    <a:pt x="1667" y="6118"/>
                    <a:pt x="1872" y="6278"/>
                  </a:cubicBezTo>
                  <a:cubicBezTo>
                    <a:pt x="2077" y="6460"/>
                    <a:pt x="2351" y="6506"/>
                    <a:pt x="2625" y="6506"/>
                  </a:cubicBezTo>
                  <a:cubicBezTo>
                    <a:pt x="2899" y="6483"/>
                    <a:pt x="3150" y="6392"/>
                    <a:pt x="3401" y="6301"/>
                  </a:cubicBezTo>
                  <a:lnTo>
                    <a:pt x="3538" y="6278"/>
                  </a:lnTo>
                  <a:lnTo>
                    <a:pt x="4018" y="1"/>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33" name="Google Shape;2533;p26"/>
            <p:cNvSpPr/>
            <p:nvPr/>
          </p:nvSpPr>
          <p:spPr>
            <a:xfrm>
              <a:off x="5802875" y="633189"/>
              <a:ext cx="170979" cy="265686"/>
            </a:xfrm>
            <a:custGeom>
              <a:avLst/>
              <a:gdLst/>
              <a:ahLst/>
              <a:cxnLst/>
              <a:rect l="l" t="t" r="r" b="b"/>
              <a:pathLst>
                <a:path w="4452" h="6918" extrusionOk="0">
                  <a:moveTo>
                    <a:pt x="3950" y="869"/>
                  </a:moveTo>
                  <a:lnTo>
                    <a:pt x="3539" y="6301"/>
                  </a:lnTo>
                  <a:cubicBezTo>
                    <a:pt x="3288" y="6392"/>
                    <a:pt x="3059" y="6461"/>
                    <a:pt x="2808" y="6484"/>
                  </a:cubicBezTo>
                  <a:cubicBezTo>
                    <a:pt x="2779" y="6487"/>
                    <a:pt x="2749" y="6488"/>
                    <a:pt x="2720" y="6488"/>
                  </a:cubicBezTo>
                  <a:cubicBezTo>
                    <a:pt x="2523" y="6488"/>
                    <a:pt x="2334" y="6423"/>
                    <a:pt x="2215" y="6324"/>
                  </a:cubicBezTo>
                  <a:cubicBezTo>
                    <a:pt x="2078" y="6210"/>
                    <a:pt x="2032" y="6004"/>
                    <a:pt x="2101" y="5867"/>
                  </a:cubicBezTo>
                  <a:cubicBezTo>
                    <a:pt x="2146" y="5776"/>
                    <a:pt x="2101" y="5662"/>
                    <a:pt x="2010" y="5594"/>
                  </a:cubicBezTo>
                  <a:cubicBezTo>
                    <a:pt x="1987" y="5571"/>
                    <a:pt x="1941" y="5548"/>
                    <a:pt x="1895" y="5548"/>
                  </a:cubicBezTo>
                  <a:cubicBezTo>
                    <a:pt x="1827" y="5548"/>
                    <a:pt x="1781" y="5571"/>
                    <a:pt x="1736" y="5616"/>
                  </a:cubicBezTo>
                  <a:cubicBezTo>
                    <a:pt x="1601" y="5766"/>
                    <a:pt x="1399" y="5846"/>
                    <a:pt x="1198" y="5846"/>
                  </a:cubicBezTo>
                  <a:cubicBezTo>
                    <a:pt x="1092" y="5846"/>
                    <a:pt x="986" y="5824"/>
                    <a:pt x="891" y="5776"/>
                  </a:cubicBezTo>
                  <a:cubicBezTo>
                    <a:pt x="617" y="5639"/>
                    <a:pt x="457" y="5320"/>
                    <a:pt x="503" y="5000"/>
                  </a:cubicBezTo>
                  <a:cubicBezTo>
                    <a:pt x="503" y="4977"/>
                    <a:pt x="503" y="4932"/>
                    <a:pt x="480" y="4886"/>
                  </a:cubicBezTo>
                  <a:lnTo>
                    <a:pt x="3950" y="869"/>
                  </a:lnTo>
                  <a:close/>
                  <a:moveTo>
                    <a:pt x="4219" y="0"/>
                  </a:moveTo>
                  <a:cubicBezTo>
                    <a:pt x="4162" y="0"/>
                    <a:pt x="4108" y="26"/>
                    <a:pt x="4064" y="70"/>
                  </a:cubicBezTo>
                  <a:lnTo>
                    <a:pt x="69" y="4703"/>
                  </a:lnTo>
                  <a:cubicBezTo>
                    <a:pt x="1" y="4772"/>
                    <a:pt x="1" y="4863"/>
                    <a:pt x="24" y="4954"/>
                  </a:cubicBezTo>
                  <a:lnTo>
                    <a:pt x="69" y="5000"/>
                  </a:lnTo>
                  <a:cubicBezTo>
                    <a:pt x="1" y="5479"/>
                    <a:pt x="275" y="5959"/>
                    <a:pt x="686" y="6164"/>
                  </a:cubicBezTo>
                  <a:cubicBezTo>
                    <a:pt x="840" y="6247"/>
                    <a:pt x="1012" y="6287"/>
                    <a:pt x="1184" y="6287"/>
                  </a:cubicBezTo>
                  <a:cubicBezTo>
                    <a:pt x="1343" y="6287"/>
                    <a:pt x="1502" y="6253"/>
                    <a:pt x="1644" y="6187"/>
                  </a:cubicBezTo>
                  <a:cubicBezTo>
                    <a:pt x="1690" y="6370"/>
                    <a:pt x="1804" y="6529"/>
                    <a:pt x="1941" y="6666"/>
                  </a:cubicBezTo>
                  <a:cubicBezTo>
                    <a:pt x="2146" y="6826"/>
                    <a:pt x="2420" y="6917"/>
                    <a:pt x="2740" y="6917"/>
                  </a:cubicBezTo>
                  <a:lnTo>
                    <a:pt x="2854" y="6917"/>
                  </a:lnTo>
                  <a:cubicBezTo>
                    <a:pt x="3151" y="6895"/>
                    <a:pt x="3425" y="6803"/>
                    <a:pt x="3630" y="6712"/>
                  </a:cubicBezTo>
                  <a:lnTo>
                    <a:pt x="3767" y="6689"/>
                  </a:lnTo>
                  <a:cubicBezTo>
                    <a:pt x="3881" y="6689"/>
                    <a:pt x="3950" y="6598"/>
                    <a:pt x="3950" y="6507"/>
                  </a:cubicBezTo>
                  <a:lnTo>
                    <a:pt x="4452" y="230"/>
                  </a:lnTo>
                  <a:cubicBezTo>
                    <a:pt x="4452" y="138"/>
                    <a:pt x="4406" y="47"/>
                    <a:pt x="4315" y="24"/>
                  </a:cubicBezTo>
                  <a:cubicBezTo>
                    <a:pt x="4283" y="8"/>
                    <a:pt x="4250" y="0"/>
                    <a:pt x="4219" y="0"/>
                  </a:cubicBez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34" name="Google Shape;2534;p26"/>
            <p:cNvSpPr/>
            <p:nvPr/>
          </p:nvSpPr>
          <p:spPr>
            <a:xfrm>
              <a:off x="5494329" y="883935"/>
              <a:ext cx="381362" cy="832812"/>
            </a:xfrm>
            <a:custGeom>
              <a:avLst/>
              <a:gdLst/>
              <a:ahLst/>
              <a:cxnLst/>
              <a:rect l="l" t="t" r="r" b="b"/>
              <a:pathLst>
                <a:path w="9930" h="21685" extrusionOk="0">
                  <a:moveTo>
                    <a:pt x="9131" y="0"/>
                  </a:moveTo>
                  <a:lnTo>
                    <a:pt x="0" y="21342"/>
                  </a:lnTo>
                  <a:lnTo>
                    <a:pt x="822" y="21684"/>
                  </a:lnTo>
                  <a:lnTo>
                    <a:pt x="9929" y="343"/>
                  </a:lnTo>
                  <a:lnTo>
                    <a:pt x="9131"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35" name="Google Shape;2535;p26"/>
            <p:cNvSpPr/>
            <p:nvPr/>
          </p:nvSpPr>
          <p:spPr>
            <a:xfrm>
              <a:off x="5891437" y="641100"/>
              <a:ext cx="73661" cy="114869"/>
            </a:xfrm>
            <a:custGeom>
              <a:avLst/>
              <a:gdLst/>
              <a:ahLst/>
              <a:cxnLst/>
              <a:rect l="l" t="t" r="r" b="b"/>
              <a:pathLst>
                <a:path w="1918" h="2991" extrusionOk="0">
                  <a:moveTo>
                    <a:pt x="1918" y="1"/>
                  </a:moveTo>
                  <a:lnTo>
                    <a:pt x="0" y="2238"/>
                  </a:lnTo>
                  <a:lnTo>
                    <a:pt x="69" y="2352"/>
                  </a:lnTo>
                  <a:cubicBezTo>
                    <a:pt x="69" y="2352"/>
                    <a:pt x="617" y="2900"/>
                    <a:pt x="1507" y="2968"/>
                  </a:cubicBezTo>
                  <a:lnTo>
                    <a:pt x="1689" y="2991"/>
                  </a:lnTo>
                  <a:lnTo>
                    <a:pt x="1918"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36" name="Google Shape;2536;p26"/>
            <p:cNvSpPr/>
            <p:nvPr/>
          </p:nvSpPr>
          <p:spPr>
            <a:xfrm>
              <a:off x="5372470" y="1660292"/>
              <a:ext cx="225322" cy="209845"/>
            </a:xfrm>
            <a:custGeom>
              <a:avLst/>
              <a:gdLst/>
              <a:ahLst/>
              <a:cxnLst/>
              <a:rect l="l" t="t" r="r" b="b"/>
              <a:pathLst>
                <a:path w="5867" h="5464" extrusionOk="0">
                  <a:moveTo>
                    <a:pt x="1986" y="1104"/>
                  </a:moveTo>
                  <a:lnTo>
                    <a:pt x="4840" y="2314"/>
                  </a:lnTo>
                  <a:lnTo>
                    <a:pt x="3927" y="4460"/>
                  </a:lnTo>
                  <a:lnTo>
                    <a:pt x="1028" y="3295"/>
                  </a:lnTo>
                  <a:lnTo>
                    <a:pt x="1986" y="1104"/>
                  </a:lnTo>
                  <a:close/>
                  <a:moveTo>
                    <a:pt x="1764" y="0"/>
                  </a:moveTo>
                  <a:cubicBezTo>
                    <a:pt x="1732" y="0"/>
                    <a:pt x="1699" y="3"/>
                    <a:pt x="1667" y="9"/>
                  </a:cubicBezTo>
                  <a:cubicBezTo>
                    <a:pt x="1553" y="54"/>
                    <a:pt x="1439" y="146"/>
                    <a:pt x="1370" y="260"/>
                  </a:cubicBezTo>
                  <a:lnTo>
                    <a:pt x="46" y="3364"/>
                  </a:lnTo>
                  <a:cubicBezTo>
                    <a:pt x="1" y="3455"/>
                    <a:pt x="1" y="3592"/>
                    <a:pt x="46" y="3706"/>
                  </a:cubicBezTo>
                  <a:cubicBezTo>
                    <a:pt x="92" y="3798"/>
                    <a:pt x="183" y="3889"/>
                    <a:pt x="297" y="3935"/>
                  </a:cubicBezTo>
                  <a:lnTo>
                    <a:pt x="3995" y="5418"/>
                  </a:lnTo>
                  <a:cubicBezTo>
                    <a:pt x="4041" y="5441"/>
                    <a:pt x="4086" y="5464"/>
                    <a:pt x="4155" y="5464"/>
                  </a:cubicBezTo>
                  <a:cubicBezTo>
                    <a:pt x="4315" y="5464"/>
                    <a:pt x="4474" y="5350"/>
                    <a:pt x="4543" y="5190"/>
                  </a:cubicBezTo>
                  <a:lnTo>
                    <a:pt x="5821" y="2245"/>
                  </a:lnTo>
                  <a:cubicBezTo>
                    <a:pt x="5867" y="2131"/>
                    <a:pt x="5867" y="1994"/>
                    <a:pt x="5821" y="1880"/>
                  </a:cubicBezTo>
                  <a:cubicBezTo>
                    <a:pt x="5753" y="1766"/>
                    <a:pt x="5661" y="1675"/>
                    <a:pt x="5524" y="1652"/>
                  </a:cubicBezTo>
                  <a:lnTo>
                    <a:pt x="5365" y="1606"/>
                  </a:lnTo>
                  <a:lnTo>
                    <a:pt x="2260" y="260"/>
                  </a:lnTo>
                  <a:lnTo>
                    <a:pt x="2055" y="100"/>
                  </a:lnTo>
                  <a:cubicBezTo>
                    <a:pt x="1968" y="30"/>
                    <a:pt x="1867" y="0"/>
                    <a:pt x="1764"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37" name="Google Shape;2537;p26"/>
            <p:cNvSpPr/>
            <p:nvPr/>
          </p:nvSpPr>
          <p:spPr>
            <a:xfrm>
              <a:off x="5375965" y="-105877"/>
              <a:ext cx="937812" cy="658492"/>
            </a:xfrm>
            <a:custGeom>
              <a:avLst/>
              <a:gdLst/>
              <a:ahLst/>
              <a:cxnLst/>
              <a:rect l="l" t="t" r="r" b="b"/>
              <a:pathLst>
                <a:path w="24419" h="17146" extrusionOk="0">
                  <a:moveTo>
                    <a:pt x="23878" y="1"/>
                  </a:moveTo>
                  <a:cubicBezTo>
                    <a:pt x="23058" y="1"/>
                    <a:pt x="18509" y="242"/>
                    <a:pt x="10364" y="5117"/>
                  </a:cubicBezTo>
                  <a:cubicBezTo>
                    <a:pt x="3105" y="9499"/>
                    <a:pt x="1" y="14589"/>
                    <a:pt x="1" y="14589"/>
                  </a:cubicBezTo>
                  <a:lnTo>
                    <a:pt x="2489" y="17145"/>
                  </a:lnTo>
                  <a:cubicBezTo>
                    <a:pt x="2489" y="17145"/>
                    <a:pt x="6986" y="11667"/>
                    <a:pt x="11596" y="8563"/>
                  </a:cubicBezTo>
                  <a:cubicBezTo>
                    <a:pt x="18438" y="3965"/>
                    <a:pt x="23520" y="3036"/>
                    <a:pt x="24104" y="3036"/>
                  </a:cubicBezTo>
                  <a:cubicBezTo>
                    <a:pt x="24125" y="3036"/>
                    <a:pt x="24141" y="3037"/>
                    <a:pt x="24150" y="3039"/>
                  </a:cubicBezTo>
                  <a:cubicBezTo>
                    <a:pt x="24152" y="3040"/>
                    <a:pt x="24154" y="3040"/>
                    <a:pt x="24156" y="3040"/>
                  </a:cubicBezTo>
                  <a:cubicBezTo>
                    <a:pt x="24418" y="3040"/>
                    <a:pt x="24013" y="4"/>
                    <a:pt x="24013" y="4"/>
                  </a:cubicBezTo>
                  <a:cubicBezTo>
                    <a:pt x="24013" y="4"/>
                    <a:pt x="23968" y="1"/>
                    <a:pt x="2387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38" name="Google Shape;2538;p26"/>
            <p:cNvSpPr/>
            <p:nvPr/>
          </p:nvSpPr>
          <p:spPr>
            <a:xfrm>
              <a:off x="5366326" y="-114557"/>
              <a:ext cx="955555" cy="675045"/>
            </a:xfrm>
            <a:custGeom>
              <a:avLst/>
              <a:gdLst/>
              <a:ahLst/>
              <a:cxnLst/>
              <a:rect l="l" t="t" r="r" b="b"/>
              <a:pathLst>
                <a:path w="24881" h="17577" extrusionOk="0">
                  <a:moveTo>
                    <a:pt x="24082" y="435"/>
                  </a:moveTo>
                  <a:cubicBezTo>
                    <a:pt x="24219" y="1508"/>
                    <a:pt x="24310" y="2695"/>
                    <a:pt x="24264" y="3037"/>
                  </a:cubicBezTo>
                  <a:cubicBezTo>
                    <a:pt x="23237" y="3151"/>
                    <a:pt x="18307" y="4201"/>
                    <a:pt x="11733" y="8607"/>
                  </a:cubicBezTo>
                  <a:cubicBezTo>
                    <a:pt x="7625" y="11368"/>
                    <a:pt x="3562" y="16048"/>
                    <a:pt x="2717" y="17029"/>
                  </a:cubicBezTo>
                  <a:lnTo>
                    <a:pt x="526" y="14769"/>
                  </a:lnTo>
                  <a:cubicBezTo>
                    <a:pt x="1097" y="13925"/>
                    <a:pt x="4269" y="9428"/>
                    <a:pt x="10729" y="5525"/>
                  </a:cubicBezTo>
                  <a:cubicBezTo>
                    <a:pt x="18604" y="800"/>
                    <a:pt x="23146" y="458"/>
                    <a:pt x="24082" y="435"/>
                  </a:cubicBezTo>
                  <a:close/>
                  <a:moveTo>
                    <a:pt x="24163" y="0"/>
                  </a:moveTo>
                  <a:cubicBezTo>
                    <a:pt x="23357" y="0"/>
                    <a:pt x="18793" y="194"/>
                    <a:pt x="10523" y="5160"/>
                  </a:cubicBezTo>
                  <a:cubicBezTo>
                    <a:pt x="3265" y="9520"/>
                    <a:pt x="92" y="14632"/>
                    <a:pt x="69" y="14701"/>
                  </a:cubicBezTo>
                  <a:cubicBezTo>
                    <a:pt x="1" y="14769"/>
                    <a:pt x="24" y="14884"/>
                    <a:pt x="92" y="14952"/>
                  </a:cubicBezTo>
                  <a:lnTo>
                    <a:pt x="2580" y="17508"/>
                  </a:lnTo>
                  <a:cubicBezTo>
                    <a:pt x="2603" y="17554"/>
                    <a:pt x="2671" y="17577"/>
                    <a:pt x="2740" y="17577"/>
                  </a:cubicBezTo>
                  <a:cubicBezTo>
                    <a:pt x="2808" y="17577"/>
                    <a:pt x="2854" y="17554"/>
                    <a:pt x="2900" y="17508"/>
                  </a:cubicBezTo>
                  <a:cubicBezTo>
                    <a:pt x="2945" y="17440"/>
                    <a:pt x="7442" y="12030"/>
                    <a:pt x="11961" y="8972"/>
                  </a:cubicBezTo>
                  <a:cubicBezTo>
                    <a:pt x="18616" y="4506"/>
                    <a:pt x="23698" y="3469"/>
                    <a:pt x="24321" y="3469"/>
                  </a:cubicBezTo>
                  <a:cubicBezTo>
                    <a:pt x="24335" y="3469"/>
                    <a:pt x="24346" y="3470"/>
                    <a:pt x="24356" y="3471"/>
                  </a:cubicBezTo>
                  <a:cubicBezTo>
                    <a:pt x="24368" y="3475"/>
                    <a:pt x="24382" y="3477"/>
                    <a:pt x="24397" y="3477"/>
                  </a:cubicBezTo>
                  <a:cubicBezTo>
                    <a:pt x="24464" y="3477"/>
                    <a:pt x="24546" y="3440"/>
                    <a:pt x="24584" y="3402"/>
                  </a:cubicBezTo>
                  <a:cubicBezTo>
                    <a:pt x="24675" y="3334"/>
                    <a:pt x="24880" y="3151"/>
                    <a:pt x="24492" y="207"/>
                  </a:cubicBezTo>
                  <a:cubicBezTo>
                    <a:pt x="24470" y="93"/>
                    <a:pt x="24401" y="24"/>
                    <a:pt x="24287" y="1"/>
                  </a:cubicBezTo>
                  <a:cubicBezTo>
                    <a:pt x="24273" y="1"/>
                    <a:pt x="24231" y="0"/>
                    <a:pt x="2416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39" name="Google Shape;2539;p26"/>
            <p:cNvSpPr/>
            <p:nvPr/>
          </p:nvSpPr>
          <p:spPr>
            <a:xfrm>
              <a:off x="5428580" y="-35634"/>
              <a:ext cx="879282" cy="588249"/>
            </a:xfrm>
            <a:custGeom>
              <a:avLst/>
              <a:gdLst/>
              <a:ahLst/>
              <a:cxnLst/>
              <a:rect l="l" t="t" r="r" b="b"/>
              <a:pathLst>
                <a:path w="22895" h="15317" extrusionOk="0">
                  <a:moveTo>
                    <a:pt x="22849" y="1"/>
                  </a:moveTo>
                  <a:cubicBezTo>
                    <a:pt x="20475" y="571"/>
                    <a:pt x="15316" y="1964"/>
                    <a:pt x="11231" y="4338"/>
                  </a:cubicBezTo>
                  <a:cubicBezTo>
                    <a:pt x="5638" y="7602"/>
                    <a:pt x="1507" y="12304"/>
                    <a:pt x="1" y="14175"/>
                  </a:cubicBezTo>
                  <a:lnTo>
                    <a:pt x="1119" y="15316"/>
                  </a:lnTo>
                  <a:cubicBezTo>
                    <a:pt x="1119" y="15316"/>
                    <a:pt x="5616" y="9838"/>
                    <a:pt x="10226" y="6734"/>
                  </a:cubicBezTo>
                  <a:cubicBezTo>
                    <a:pt x="17068" y="2136"/>
                    <a:pt x="22150" y="1207"/>
                    <a:pt x="22734" y="1207"/>
                  </a:cubicBezTo>
                  <a:cubicBezTo>
                    <a:pt x="22755" y="1207"/>
                    <a:pt x="22771" y="1208"/>
                    <a:pt x="22780" y="1210"/>
                  </a:cubicBezTo>
                  <a:cubicBezTo>
                    <a:pt x="22782" y="1211"/>
                    <a:pt x="22785" y="1211"/>
                    <a:pt x="22787" y="1211"/>
                  </a:cubicBezTo>
                  <a:cubicBezTo>
                    <a:pt x="22894" y="1211"/>
                    <a:pt x="22893" y="650"/>
                    <a:pt x="22849"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40" name="Google Shape;2540;p26"/>
            <p:cNvSpPr/>
            <p:nvPr/>
          </p:nvSpPr>
          <p:spPr>
            <a:xfrm>
              <a:off x="5418940" y="-43853"/>
              <a:ext cx="898562" cy="604341"/>
            </a:xfrm>
            <a:custGeom>
              <a:avLst/>
              <a:gdLst/>
              <a:ahLst/>
              <a:cxnLst/>
              <a:rect l="l" t="t" r="r" b="b"/>
              <a:pathLst>
                <a:path w="23397" h="15736" extrusionOk="0">
                  <a:moveTo>
                    <a:pt x="22894" y="489"/>
                  </a:moveTo>
                  <a:cubicBezTo>
                    <a:pt x="22917" y="899"/>
                    <a:pt x="22917" y="1105"/>
                    <a:pt x="22894" y="1196"/>
                  </a:cubicBezTo>
                  <a:cubicBezTo>
                    <a:pt x="21867" y="1310"/>
                    <a:pt x="16937" y="2360"/>
                    <a:pt x="10363" y="6766"/>
                  </a:cubicBezTo>
                  <a:cubicBezTo>
                    <a:pt x="6255" y="9527"/>
                    <a:pt x="2192" y="14207"/>
                    <a:pt x="1347" y="15188"/>
                  </a:cubicBezTo>
                  <a:lnTo>
                    <a:pt x="548" y="14366"/>
                  </a:lnTo>
                  <a:cubicBezTo>
                    <a:pt x="2146" y="12426"/>
                    <a:pt x="6163" y="7907"/>
                    <a:pt x="11596" y="4734"/>
                  </a:cubicBezTo>
                  <a:cubicBezTo>
                    <a:pt x="15453" y="2497"/>
                    <a:pt x="20224" y="1128"/>
                    <a:pt x="22894" y="489"/>
                  </a:cubicBezTo>
                  <a:close/>
                  <a:moveTo>
                    <a:pt x="23095" y="0"/>
                  </a:moveTo>
                  <a:cubicBezTo>
                    <a:pt x="23080" y="0"/>
                    <a:pt x="23066" y="3"/>
                    <a:pt x="23054" y="9"/>
                  </a:cubicBezTo>
                  <a:cubicBezTo>
                    <a:pt x="20406" y="626"/>
                    <a:pt x="15408" y="2018"/>
                    <a:pt x="11390" y="4369"/>
                  </a:cubicBezTo>
                  <a:cubicBezTo>
                    <a:pt x="5752" y="7656"/>
                    <a:pt x="1598" y="12358"/>
                    <a:pt x="69" y="14229"/>
                  </a:cubicBezTo>
                  <a:cubicBezTo>
                    <a:pt x="0" y="14321"/>
                    <a:pt x="23" y="14458"/>
                    <a:pt x="92" y="14526"/>
                  </a:cubicBezTo>
                  <a:lnTo>
                    <a:pt x="1210" y="15667"/>
                  </a:lnTo>
                  <a:cubicBezTo>
                    <a:pt x="1233" y="15713"/>
                    <a:pt x="1301" y="15736"/>
                    <a:pt x="1370" y="15736"/>
                  </a:cubicBezTo>
                  <a:cubicBezTo>
                    <a:pt x="1438" y="15736"/>
                    <a:pt x="1484" y="15713"/>
                    <a:pt x="1530" y="15667"/>
                  </a:cubicBezTo>
                  <a:cubicBezTo>
                    <a:pt x="1575" y="15599"/>
                    <a:pt x="6072" y="10189"/>
                    <a:pt x="10591" y="7131"/>
                  </a:cubicBezTo>
                  <a:cubicBezTo>
                    <a:pt x="17246" y="2665"/>
                    <a:pt x="22328" y="1628"/>
                    <a:pt x="22951" y="1628"/>
                  </a:cubicBezTo>
                  <a:cubicBezTo>
                    <a:pt x="22965" y="1628"/>
                    <a:pt x="22976" y="1629"/>
                    <a:pt x="22986" y="1630"/>
                  </a:cubicBezTo>
                  <a:cubicBezTo>
                    <a:pt x="23004" y="1636"/>
                    <a:pt x="23024" y="1639"/>
                    <a:pt x="23045" y="1639"/>
                  </a:cubicBezTo>
                  <a:cubicBezTo>
                    <a:pt x="23101" y="1639"/>
                    <a:pt x="23164" y="1618"/>
                    <a:pt x="23214" y="1584"/>
                  </a:cubicBezTo>
                  <a:cubicBezTo>
                    <a:pt x="23328" y="1470"/>
                    <a:pt x="23396" y="1333"/>
                    <a:pt x="23305" y="215"/>
                  </a:cubicBezTo>
                  <a:cubicBezTo>
                    <a:pt x="23305" y="146"/>
                    <a:pt x="23282" y="78"/>
                    <a:pt x="23214" y="55"/>
                  </a:cubicBezTo>
                  <a:cubicBezTo>
                    <a:pt x="23180" y="22"/>
                    <a:pt x="23135" y="0"/>
                    <a:pt x="23095"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41" name="Google Shape;2541;p26"/>
            <p:cNvSpPr/>
            <p:nvPr/>
          </p:nvSpPr>
          <p:spPr>
            <a:xfrm>
              <a:off x="5335678" y="454413"/>
              <a:ext cx="135877" cy="141138"/>
            </a:xfrm>
            <a:custGeom>
              <a:avLst/>
              <a:gdLst/>
              <a:ahLst/>
              <a:cxnLst/>
              <a:rect l="l" t="t" r="r" b="b"/>
              <a:pathLst>
                <a:path w="3538" h="3675" extrusionOk="0">
                  <a:moveTo>
                    <a:pt x="1050" y="0"/>
                  </a:moveTo>
                  <a:lnTo>
                    <a:pt x="0" y="1370"/>
                  </a:lnTo>
                  <a:lnTo>
                    <a:pt x="2511" y="3675"/>
                  </a:lnTo>
                  <a:lnTo>
                    <a:pt x="3538" y="2556"/>
                  </a:lnTo>
                  <a:lnTo>
                    <a:pt x="1050" y="0"/>
                  </a:lnTo>
                  <a:close/>
                </a:path>
              </a:pathLst>
            </a:custGeom>
            <a:solidFill>
              <a:srgbClr val="81C7B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42" name="Google Shape;2542;p26"/>
            <p:cNvSpPr/>
            <p:nvPr/>
          </p:nvSpPr>
          <p:spPr>
            <a:xfrm>
              <a:off x="5326000" y="445849"/>
              <a:ext cx="154350" cy="157614"/>
            </a:xfrm>
            <a:custGeom>
              <a:avLst/>
              <a:gdLst/>
              <a:ahLst/>
              <a:cxnLst/>
              <a:rect l="l" t="t" r="r" b="b"/>
              <a:pathLst>
                <a:path w="4019" h="4104" extrusionOk="0">
                  <a:moveTo>
                    <a:pt x="1294" y="1"/>
                  </a:moveTo>
                  <a:cubicBezTo>
                    <a:pt x="1227" y="1"/>
                    <a:pt x="1161" y="31"/>
                    <a:pt x="1119" y="86"/>
                  </a:cubicBezTo>
                  <a:lnTo>
                    <a:pt x="69" y="1456"/>
                  </a:lnTo>
                  <a:cubicBezTo>
                    <a:pt x="1" y="1547"/>
                    <a:pt x="24" y="1661"/>
                    <a:pt x="92" y="1752"/>
                  </a:cubicBezTo>
                  <a:lnTo>
                    <a:pt x="2603" y="4058"/>
                  </a:lnTo>
                  <a:cubicBezTo>
                    <a:pt x="2649" y="4081"/>
                    <a:pt x="2694" y="4103"/>
                    <a:pt x="2763" y="4103"/>
                  </a:cubicBezTo>
                  <a:cubicBezTo>
                    <a:pt x="2831" y="4103"/>
                    <a:pt x="2877" y="4081"/>
                    <a:pt x="2923" y="4035"/>
                  </a:cubicBezTo>
                  <a:lnTo>
                    <a:pt x="3950" y="2916"/>
                  </a:lnTo>
                  <a:cubicBezTo>
                    <a:pt x="4018" y="2825"/>
                    <a:pt x="4018" y="2688"/>
                    <a:pt x="3927" y="2620"/>
                  </a:cubicBezTo>
                  <a:cubicBezTo>
                    <a:pt x="3881" y="2574"/>
                    <a:pt x="3824" y="2551"/>
                    <a:pt x="3767" y="2551"/>
                  </a:cubicBezTo>
                  <a:cubicBezTo>
                    <a:pt x="3710" y="2551"/>
                    <a:pt x="3653" y="2574"/>
                    <a:pt x="3607" y="2620"/>
                  </a:cubicBezTo>
                  <a:lnTo>
                    <a:pt x="2740" y="3578"/>
                  </a:lnTo>
                  <a:lnTo>
                    <a:pt x="549" y="1547"/>
                  </a:lnTo>
                  <a:lnTo>
                    <a:pt x="1462" y="337"/>
                  </a:lnTo>
                  <a:cubicBezTo>
                    <a:pt x="1530" y="246"/>
                    <a:pt x="1530" y="109"/>
                    <a:pt x="1416" y="40"/>
                  </a:cubicBezTo>
                  <a:cubicBezTo>
                    <a:pt x="1380" y="13"/>
                    <a:pt x="1337" y="1"/>
                    <a:pt x="1294" y="1"/>
                  </a:cubicBezTo>
                  <a:close/>
                </a:path>
              </a:pathLst>
            </a:custGeom>
            <a:solidFill>
              <a:srgbClr val="81C7B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43" name="Google Shape;2543;p26"/>
            <p:cNvSpPr/>
            <p:nvPr/>
          </p:nvSpPr>
          <p:spPr>
            <a:xfrm>
              <a:off x="5247116" y="506990"/>
              <a:ext cx="184997" cy="185611"/>
            </a:xfrm>
            <a:custGeom>
              <a:avLst/>
              <a:gdLst/>
              <a:ahLst/>
              <a:cxnLst/>
              <a:rect l="l" t="t" r="r" b="b"/>
              <a:pathLst>
                <a:path w="4817" h="4833" extrusionOk="0">
                  <a:moveTo>
                    <a:pt x="2306" y="1"/>
                  </a:moveTo>
                  <a:cubicBezTo>
                    <a:pt x="2306" y="1"/>
                    <a:pt x="1165" y="1416"/>
                    <a:pt x="914" y="1827"/>
                  </a:cubicBezTo>
                  <a:cubicBezTo>
                    <a:pt x="480" y="2580"/>
                    <a:pt x="1" y="3881"/>
                    <a:pt x="959" y="4566"/>
                  </a:cubicBezTo>
                  <a:cubicBezTo>
                    <a:pt x="1216" y="4752"/>
                    <a:pt x="1488" y="4833"/>
                    <a:pt x="1766" y="4833"/>
                  </a:cubicBezTo>
                  <a:cubicBezTo>
                    <a:pt x="2303" y="4833"/>
                    <a:pt x="2859" y="4531"/>
                    <a:pt x="3356" y="4109"/>
                  </a:cubicBezTo>
                  <a:cubicBezTo>
                    <a:pt x="3653" y="3835"/>
                    <a:pt x="4817" y="2306"/>
                    <a:pt x="4817" y="2306"/>
                  </a:cubicBezTo>
                  <a:lnTo>
                    <a:pt x="2306" y="1"/>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44" name="Google Shape;2544;p26"/>
            <p:cNvSpPr/>
            <p:nvPr/>
          </p:nvSpPr>
          <p:spPr>
            <a:xfrm>
              <a:off x="5246233" y="498464"/>
              <a:ext cx="195520" cy="202279"/>
            </a:xfrm>
            <a:custGeom>
              <a:avLst/>
              <a:gdLst/>
              <a:ahLst/>
              <a:cxnLst/>
              <a:rect l="l" t="t" r="r" b="b"/>
              <a:pathLst>
                <a:path w="5091" h="5267" extrusionOk="0">
                  <a:moveTo>
                    <a:pt x="2342" y="0"/>
                  </a:moveTo>
                  <a:cubicBezTo>
                    <a:pt x="2274" y="0"/>
                    <a:pt x="2202" y="30"/>
                    <a:pt x="2146" y="86"/>
                  </a:cubicBezTo>
                  <a:cubicBezTo>
                    <a:pt x="2101" y="131"/>
                    <a:pt x="1005" y="1524"/>
                    <a:pt x="754" y="1957"/>
                  </a:cubicBezTo>
                  <a:cubicBezTo>
                    <a:pt x="1" y="3258"/>
                    <a:pt x="24" y="4377"/>
                    <a:pt x="845" y="4970"/>
                  </a:cubicBezTo>
                  <a:cubicBezTo>
                    <a:pt x="1142" y="5176"/>
                    <a:pt x="1462" y="5267"/>
                    <a:pt x="1804" y="5267"/>
                  </a:cubicBezTo>
                  <a:cubicBezTo>
                    <a:pt x="2329" y="5267"/>
                    <a:pt x="2922" y="5016"/>
                    <a:pt x="3516" y="4491"/>
                  </a:cubicBezTo>
                  <a:cubicBezTo>
                    <a:pt x="3835" y="4217"/>
                    <a:pt x="4885" y="2802"/>
                    <a:pt x="5000" y="2642"/>
                  </a:cubicBezTo>
                  <a:cubicBezTo>
                    <a:pt x="5091" y="2551"/>
                    <a:pt x="5068" y="2414"/>
                    <a:pt x="4954" y="2345"/>
                  </a:cubicBezTo>
                  <a:cubicBezTo>
                    <a:pt x="4918" y="2318"/>
                    <a:pt x="4875" y="2305"/>
                    <a:pt x="4832" y="2305"/>
                  </a:cubicBezTo>
                  <a:cubicBezTo>
                    <a:pt x="4765" y="2305"/>
                    <a:pt x="4699" y="2336"/>
                    <a:pt x="4657" y="2391"/>
                  </a:cubicBezTo>
                  <a:cubicBezTo>
                    <a:pt x="4338" y="2802"/>
                    <a:pt x="3470" y="3943"/>
                    <a:pt x="3219" y="4149"/>
                  </a:cubicBezTo>
                  <a:cubicBezTo>
                    <a:pt x="2840" y="4496"/>
                    <a:pt x="2318" y="4833"/>
                    <a:pt x="1791" y="4833"/>
                  </a:cubicBezTo>
                  <a:cubicBezTo>
                    <a:pt x="1557" y="4833"/>
                    <a:pt x="1321" y="4766"/>
                    <a:pt x="1096" y="4605"/>
                  </a:cubicBezTo>
                  <a:cubicBezTo>
                    <a:pt x="206" y="3966"/>
                    <a:pt x="823" y="2688"/>
                    <a:pt x="1119" y="2163"/>
                  </a:cubicBezTo>
                  <a:cubicBezTo>
                    <a:pt x="1370" y="1775"/>
                    <a:pt x="2489" y="360"/>
                    <a:pt x="2489" y="360"/>
                  </a:cubicBezTo>
                  <a:cubicBezTo>
                    <a:pt x="2580" y="245"/>
                    <a:pt x="2557" y="108"/>
                    <a:pt x="2466" y="40"/>
                  </a:cubicBezTo>
                  <a:cubicBezTo>
                    <a:pt x="2430" y="13"/>
                    <a:pt x="2387" y="0"/>
                    <a:pt x="2342"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45" name="Google Shape;2545;p26"/>
            <p:cNvSpPr/>
            <p:nvPr/>
          </p:nvSpPr>
          <p:spPr>
            <a:xfrm>
              <a:off x="6265732" y="-105762"/>
              <a:ext cx="269181" cy="119248"/>
            </a:xfrm>
            <a:custGeom>
              <a:avLst/>
              <a:gdLst/>
              <a:ahLst/>
              <a:cxnLst/>
              <a:rect l="l" t="t" r="r" b="b"/>
              <a:pathLst>
                <a:path w="7009" h="3105" extrusionOk="0">
                  <a:moveTo>
                    <a:pt x="845" y="1"/>
                  </a:moveTo>
                  <a:cubicBezTo>
                    <a:pt x="845" y="1"/>
                    <a:pt x="1" y="480"/>
                    <a:pt x="229" y="1735"/>
                  </a:cubicBezTo>
                  <a:cubicBezTo>
                    <a:pt x="412" y="2740"/>
                    <a:pt x="822" y="3105"/>
                    <a:pt x="822" y="3105"/>
                  </a:cubicBezTo>
                  <a:lnTo>
                    <a:pt x="7008" y="389"/>
                  </a:lnTo>
                  <a:lnTo>
                    <a:pt x="845" y="1"/>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46" name="Google Shape;2546;p26"/>
            <p:cNvSpPr/>
            <p:nvPr/>
          </p:nvSpPr>
          <p:spPr>
            <a:xfrm>
              <a:off x="6256976" y="-114518"/>
              <a:ext cx="286693" cy="135915"/>
            </a:xfrm>
            <a:custGeom>
              <a:avLst/>
              <a:gdLst/>
              <a:ahLst/>
              <a:cxnLst/>
              <a:rect l="l" t="t" r="r" b="b"/>
              <a:pathLst>
                <a:path w="7465" h="3539" extrusionOk="0">
                  <a:moveTo>
                    <a:pt x="1142" y="457"/>
                  </a:moveTo>
                  <a:lnTo>
                    <a:pt x="6323" y="777"/>
                  </a:lnTo>
                  <a:lnTo>
                    <a:pt x="1096" y="3059"/>
                  </a:lnTo>
                  <a:cubicBezTo>
                    <a:pt x="982" y="2899"/>
                    <a:pt x="776" y="2557"/>
                    <a:pt x="662" y="1918"/>
                  </a:cubicBezTo>
                  <a:cubicBezTo>
                    <a:pt x="503" y="1005"/>
                    <a:pt x="982" y="571"/>
                    <a:pt x="1142" y="457"/>
                  </a:cubicBezTo>
                  <a:close/>
                  <a:moveTo>
                    <a:pt x="1096" y="0"/>
                  </a:moveTo>
                  <a:cubicBezTo>
                    <a:pt x="1050" y="0"/>
                    <a:pt x="1005" y="23"/>
                    <a:pt x="982" y="46"/>
                  </a:cubicBezTo>
                  <a:cubicBezTo>
                    <a:pt x="936" y="69"/>
                    <a:pt x="0" y="594"/>
                    <a:pt x="229" y="1986"/>
                  </a:cubicBezTo>
                  <a:cubicBezTo>
                    <a:pt x="434" y="3082"/>
                    <a:pt x="868" y="3470"/>
                    <a:pt x="891" y="3493"/>
                  </a:cubicBezTo>
                  <a:cubicBezTo>
                    <a:pt x="936" y="3538"/>
                    <a:pt x="982" y="3538"/>
                    <a:pt x="1050" y="3538"/>
                  </a:cubicBezTo>
                  <a:lnTo>
                    <a:pt x="1119" y="3538"/>
                  </a:lnTo>
                  <a:lnTo>
                    <a:pt x="7327" y="822"/>
                  </a:lnTo>
                  <a:cubicBezTo>
                    <a:pt x="7419" y="777"/>
                    <a:pt x="7464" y="685"/>
                    <a:pt x="7464" y="594"/>
                  </a:cubicBezTo>
                  <a:cubicBezTo>
                    <a:pt x="7441" y="480"/>
                    <a:pt x="7350" y="411"/>
                    <a:pt x="7259" y="411"/>
                  </a:cubicBezTo>
                  <a:lnTo>
                    <a:pt x="1096" y="0"/>
                  </a:ln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47" name="Google Shape;2547;p26"/>
            <p:cNvSpPr/>
            <p:nvPr/>
          </p:nvSpPr>
          <p:spPr>
            <a:xfrm>
              <a:off x="5326000" y="444735"/>
              <a:ext cx="156078" cy="156961"/>
            </a:xfrm>
            <a:custGeom>
              <a:avLst/>
              <a:gdLst/>
              <a:ahLst/>
              <a:cxnLst/>
              <a:rect l="l" t="t" r="r" b="b"/>
              <a:pathLst>
                <a:path w="4064" h="4087" extrusionOk="0">
                  <a:moveTo>
                    <a:pt x="1188" y="1"/>
                  </a:moveTo>
                  <a:lnTo>
                    <a:pt x="1" y="1370"/>
                  </a:lnTo>
                  <a:lnTo>
                    <a:pt x="2923" y="4087"/>
                  </a:lnTo>
                  <a:lnTo>
                    <a:pt x="4064" y="2808"/>
                  </a:lnTo>
                  <a:lnTo>
                    <a:pt x="1188" y="1"/>
                  </a:ln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48" name="Google Shape;2548;p26"/>
            <p:cNvSpPr/>
            <p:nvPr/>
          </p:nvSpPr>
          <p:spPr>
            <a:xfrm>
              <a:off x="6475231" y="-94356"/>
              <a:ext cx="59681" cy="27229"/>
            </a:xfrm>
            <a:custGeom>
              <a:avLst/>
              <a:gdLst/>
              <a:ahLst/>
              <a:cxnLst/>
              <a:rect l="l" t="t" r="r" b="b"/>
              <a:pathLst>
                <a:path w="1554" h="709" extrusionOk="0">
                  <a:moveTo>
                    <a:pt x="1" y="0"/>
                  </a:moveTo>
                  <a:lnTo>
                    <a:pt x="1" y="0"/>
                  </a:lnTo>
                  <a:cubicBezTo>
                    <a:pt x="24" y="229"/>
                    <a:pt x="47" y="480"/>
                    <a:pt x="138" y="708"/>
                  </a:cubicBezTo>
                  <a:lnTo>
                    <a:pt x="1553" y="92"/>
                  </a:lnTo>
                  <a:lnTo>
                    <a:pt x="1" y="0"/>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49" name="Google Shape;2549;p26"/>
            <p:cNvSpPr/>
            <p:nvPr/>
          </p:nvSpPr>
          <p:spPr>
            <a:xfrm>
              <a:off x="5858985" y="2018265"/>
              <a:ext cx="864381" cy="674123"/>
            </a:xfrm>
            <a:custGeom>
              <a:avLst/>
              <a:gdLst/>
              <a:ahLst/>
              <a:cxnLst/>
              <a:rect l="l" t="t" r="r" b="b"/>
              <a:pathLst>
                <a:path w="22507" h="17553" extrusionOk="0">
                  <a:moveTo>
                    <a:pt x="1804" y="0"/>
                  </a:moveTo>
                  <a:cubicBezTo>
                    <a:pt x="663" y="1781"/>
                    <a:pt x="1" y="3881"/>
                    <a:pt x="1" y="6163"/>
                  </a:cubicBezTo>
                  <a:cubicBezTo>
                    <a:pt x="1" y="12440"/>
                    <a:pt x="5114" y="17553"/>
                    <a:pt x="11413" y="17553"/>
                  </a:cubicBezTo>
                  <a:cubicBezTo>
                    <a:pt x="16823" y="17553"/>
                    <a:pt x="21342" y="13787"/>
                    <a:pt x="22506" y="8720"/>
                  </a:cubicBezTo>
                  <a:lnTo>
                    <a:pt x="22506" y="8720"/>
                  </a:lnTo>
                  <a:cubicBezTo>
                    <a:pt x="20475" y="11892"/>
                    <a:pt x="16937" y="13969"/>
                    <a:pt x="12920" y="13969"/>
                  </a:cubicBezTo>
                  <a:cubicBezTo>
                    <a:pt x="6620" y="13969"/>
                    <a:pt x="1507" y="8879"/>
                    <a:pt x="1507" y="2580"/>
                  </a:cubicBezTo>
                  <a:cubicBezTo>
                    <a:pt x="1507" y="1689"/>
                    <a:pt x="1621" y="822"/>
                    <a:pt x="1804" y="0"/>
                  </a:cubicBezTo>
                  <a:close/>
                </a:path>
              </a:pathLst>
            </a:custGeom>
            <a:solidFill>
              <a:srgbClr val="79A2F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50" name="Google Shape;2550;p26"/>
            <p:cNvSpPr/>
            <p:nvPr/>
          </p:nvSpPr>
          <p:spPr>
            <a:xfrm>
              <a:off x="5858985" y="1816639"/>
              <a:ext cx="875788" cy="875749"/>
            </a:xfrm>
            <a:custGeom>
              <a:avLst/>
              <a:gdLst/>
              <a:ahLst/>
              <a:cxnLst/>
              <a:rect l="l" t="t" r="r" b="b"/>
              <a:pathLst>
                <a:path w="22804" h="22803" extrusionOk="0">
                  <a:moveTo>
                    <a:pt x="11413" y="0"/>
                  </a:moveTo>
                  <a:cubicBezTo>
                    <a:pt x="5114" y="0"/>
                    <a:pt x="1" y="5113"/>
                    <a:pt x="1" y="11413"/>
                  </a:cubicBezTo>
                  <a:cubicBezTo>
                    <a:pt x="1" y="17690"/>
                    <a:pt x="5114" y="22803"/>
                    <a:pt x="11413" y="22803"/>
                  </a:cubicBezTo>
                  <a:cubicBezTo>
                    <a:pt x="17713" y="22803"/>
                    <a:pt x="22803" y="17690"/>
                    <a:pt x="22803" y="11413"/>
                  </a:cubicBezTo>
                  <a:cubicBezTo>
                    <a:pt x="22803" y="5113"/>
                    <a:pt x="17713" y="0"/>
                    <a:pt x="11413" y="0"/>
                  </a:cubicBezTo>
                  <a:close/>
                </a:path>
              </a:pathLst>
            </a:custGeom>
            <a:solidFill>
              <a:srgbClr val="E9874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51" name="Google Shape;2551;p26"/>
            <p:cNvSpPr/>
            <p:nvPr/>
          </p:nvSpPr>
          <p:spPr>
            <a:xfrm>
              <a:off x="6496277" y="2000714"/>
              <a:ext cx="22851" cy="46508"/>
            </a:xfrm>
            <a:custGeom>
              <a:avLst/>
              <a:gdLst/>
              <a:ahLst/>
              <a:cxnLst/>
              <a:rect l="l" t="t" r="r" b="b"/>
              <a:pathLst>
                <a:path w="595" h="1211" extrusionOk="0">
                  <a:moveTo>
                    <a:pt x="297" y="1"/>
                  </a:moveTo>
                  <a:cubicBezTo>
                    <a:pt x="138" y="1"/>
                    <a:pt x="1" y="275"/>
                    <a:pt x="1" y="594"/>
                  </a:cubicBezTo>
                  <a:cubicBezTo>
                    <a:pt x="1" y="937"/>
                    <a:pt x="138" y="1211"/>
                    <a:pt x="297" y="1211"/>
                  </a:cubicBezTo>
                  <a:cubicBezTo>
                    <a:pt x="457" y="1211"/>
                    <a:pt x="594" y="937"/>
                    <a:pt x="594" y="594"/>
                  </a:cubicBezTo>
                  <a:cubicBezTo>
                    <a:pt x="594" y="275"/>
                    <a:pt x="457" y="1"/>
                    <a:pt x="297" y="1"/>
                  </a:cubicBezTo>
                  <a:close/>
                </a:path>
              </a:pathLst>
            </a:custGeom>
            <a:solidFill>
              <a:srgbClr val="4F6F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52" name="Google Shape;2552;p26"/>
            <p:cNvSpPr/>
            <p:nvPr/>
          </p:nvSpPr>
          <p:spPr>
            <a:xfrm>
              <a:off x="6479648" y="1984085"/>
              <a:ext cx="56110" cy="79806"/>
            </a:xfrm>
            <a:custGeom>
              <a:avLst/>
              <a:gdLst/>
              <a:ahLst/>
              <a:cxnLst/>
              <a:rect l="l" t="t" r="r" b="b"/>
              <a:pathLst>
                <a:path w="1461" h="2078" extrusionOk="0">
                  <a:moveTo>
                    <a:pt x="730" y="0"/>
                  </a:moveTo>
                  <a:cubicBezTo>
                    <a:pt x="297" y="0"/>
                    <a:pt x="0" y="434"/>
                    <a:pt x="0" y="1027"/>
                  </a:cubicBezTo>
                  <a:cubicBezTo>
                    <a:pt x="0" y="1644"/>
                    <a:pt x="297" y="2077"/>
                    <a:pt x="730" y="2077"/>
                  </a:cubicBezTo>
                  <a:cubicBezTo>
                    <a:pt x="1141" y="2077"/>
                    <a:pt x="1461" y="1644"/>
                    <a:pt x="1461" y="1027"/>
                  </a:cubicBezTo>
                  <a:cubicBezTo>
                    <a:pt x="1461" y="434"/>
                    <a:pt x="1141" y="0"/>
                    <a:pt x="730" y="0"/>
                  </a:cubicBezTo>
                  <a:close/>
                </a:path>
              </a:pathLst>
            </a:custGeom>
            <a:solidFill>
              <a:srgbClr val="4F6F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53" name="Google Shape;2553;p26"/>
            <p:cNvSpPr/>
            <p:nvPr/>
          </p:nvSpPr>
          <p:spPr>
            <a:xfrm>
              <a:off x="6233318" y="2063852"/>
              <a:ext cx="121014" cy="58760"/>
            </a:xfrm>
            <a:custGeom>
              <a:avLst/>
              <a:gdLst/>
              <a:ahLst/>
              <a:cxnLst/>
              <a:rect l="l" t="t" r="r" b="b"/>
              <a:pathLst>
                <a:path w="3151" h="1530" extrusionOk="0">
                  <a:moveTo>
                    <a:pt x="0" y="0"/>
                  </a:moveTo>
                  <a:cubicBezTo>
                    <a:pt x="0" y="845"/>
                    <a:pt x="708" y="1530"/>
                    <a:pt x="1575" y="1530"/>
                  </a:cubicBezTo>
                  <a:cubicBezTo>
                    <a:pt x="2442" y="1530"/>
                    <a:pt x="3150" y="845"/>
                    <a:pt x="3150"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54" name="Google Shape;2554;p26"/>
            <p:cNvSpPr/>
            <p:nvPr/>
          </p:nvSpPr>
          <p:spPr>
            <a:xfrm>
              <a:off x="6080774" y="2000714"/>
              <a:ext cx="22813" cy="46508"/>
            </a:xfrm>
            <a:custGeom>
              <a:avLst/>
              <a:gdLst/>
              <a:ahLst/>
              <a:cxnLst/>
              <a:rect l="l" t="t" r="r" b="b"/>
              <a:pathLst>
                <a:path w="594" h="1211" extrusionOk="0">
                  <a:moveTo>
                    <a:pt x="297" y="1"/>
                  </a:moveTo>
                  <a:cubicBezTo>
                    <a:pt x="137" y="1"/>
                    <a:pt x="1" y="275"/>
                    <a:pt x="1" y="594"/>
                  </a:cubicBezTo>
                  <a:cubicBezTo>
                    <a:pt x="1" y="937"/>
                    <a:pt x="137" y="1211"/>
                    <a:pt x="297" y="1211"/>
                  </a:cubicBezTo>
                  <a:cubicBezTo>
                    <a:pt x="457" y="1211"/>
                    <a:pt x="594" y="937"/>
                    <a:pt x="594" y="594"/>
                  </a:cubicBezTo>
                  <a:cubicBezTo>
                    <a:pt x="594" y="275"/>
                    <a:pt x="457" y="1"/>
                    <a:pt x="297" y="1"/>
                  </a:cubicBezTo>
                  <a:close/>
                </a:path>
              </a:pathLst>
            </a:custGeom>
            <a:solidFill>
              <a:srgbClr val="4F6F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55" name="Google Shape;2555;p26"/>
            <p:cNvSpPr/>
            <p:nvPr/>
          </p:nvSpPr>
          <p:spPr>
            <a:xfrm>
              <a:off x="6064106" y="1984085"/>
              <a:ext cx="56148" cy="79806"/>
            </a:xfrm>
            <a:custGeom>
              <a:avLst/>
              <a:gdLst/>
              <a:ahLst/>
              <a:cxnLst/>
              <a:rect l="l" t="t" r="r" b="b"/>
              <a:pathLst>
                <a:path w="1462" h="2078" extrusionOk="0">
                  <a:moveTo>
                    <a:pt x="731" y="0"/>
                  </a:moveTo>
                  <a:cubicBezTo>
                    <a:pt x="298" y="0"/>
                    <a:pt x="1" y="434"/>
                    <a:pt x="1" y="1027"/>
                  </a:cubicBezTo>
                  <a:cubicBezTo>
                    <a:pt x="1" y="1644"/>
                    <a:pt x="298" y="2077"/>
                    <a:pt x="731" y="2077"/>
                  </a:cubicBezTo>
                  <a:cubicBezTo>
                    <a:pt x="1142" y="2077"/>
                    <a:pt x="1462" y="1644"/>
                    <a:pt x="1462" y="1027"/>
                  </a:cubicBezTo>
                  <a:cubicBezTo>
                    <a:pt x="1462" y="434"/>
                    <a:pt x="1142" y="0"/>
                    <a:pt x="731"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56" name="Google Shape;2556;p26"/>
            <p:cNvSpPr/>
            <p:nvPr/>
          </p:nvSpPr>
          <p:spPr>
            <a:xfrm>
              <a:off x="6496277" y="2000714"/>
              <a:ext cx="22851" cy="46508"/>
            </a:xfrm>
            <a:custGeom>
              <a:avLst/>
              <a:gdLst/>
              <a:ahLst/>
              <a:cxnLst/>
              <a:rect l="l" t="t" r="r" b="b"/>
              <a:pathLst>
                <a:path w="595" h="1211" extrusionOk="0">
                  <a:moveTo>
                    <a:pt x="297" y="1"/>
                  </a:moveTo>
                  <a:cubicBezTo>
                    <a:pt x="138" y="1"/>
                    <a:pt x="1" y="275"/>
                    <a:pt x="1" y="594"/>
                  </a:cubicBezTo>
                  <a:cubicBezTo>
                    <a:pt x="1" y="937"/>
                    <a:pt x="138" y="1211"/>
                    <a:pt x="297" y="1211"/>
                  </a:cubicBezTo>
                  <a:cubicBezTo>
                    <a:pt x="457" y="1211"/>
                    <a:pt x="594" y="937"/>
                    <a:pt x="594" y="594"/>
                  </a:cubicBezTo>
                  <a:cubicBezTo>
                    <a:pt x="594" y="275"/>
                    <a:pt x="457" y="1"/>
                    <a:pt x="297" y="1"/>
                  </a:cubicBezTo>
                  <a:close/>
                </a:path>
              </a:pathLst>
            </a:custGeom>
            <a:solidFill>
              <a:srgbClr val="4F6F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57" name="Google Shape;2557;p26"/>
            <p:cNvSpPr/>
            <p:nvPr/>
          </p:nvSpPr>
          <p:spPr>
            <a:xfrm>
              <a:off x="6479648" y="1984085"/>
              <a:ext cx="56110" cy="79806"/>
            </a:xfrm>
            <a:custGeom>
              <a:avLst/>
              <a:gdLst/>
              <a:ahLst/>
              <a:cxnLst/>
              <a:rect l="l" t="t" r="r" b="b"/>
              <a:pathLst>
                <a:path w="1461" h="2078" extrusionOk="0">
                  <a:moveTo>
                    <a:pt x="730" y="0"/>
                  </a:moveTo>
                  <a:cubicBezTo>
                    <a:pt x="297" y="0"/>
                    <a:pt x="0" y="434"/>
                    <a:pt x="0" y="1027"/>
                  </a:cubicBezTo>
                  <a:cubicBezTo>
                    <a:pt x="0" y="1644"/>
                    <a:pt x="297" y="2077"/>
                    <a:pt x="730" y="2077"/>
                  </a:cubicBezTo>
                  <a:cubicBezTo>
                    <a:pt x="1141" y="2077"/>
                    <a:pt x="1461" y="1644"/>
                    <a:pt x="1461" y="1027"/>
                  </a:cubicBezTo>
                  <a:cubicBezTo>
                    <a:pt x="1461" y="434"/>
                    <a:pt x="1141" y="0"/>
                    <a:pt x="730"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58" name="Google Shape;2558;p26"/>
            <p:cNvSpPr/>
            <p:nvPr/>
          </p:nvSpPr>
          <p:spPr>
            <a:xfrm>
              <a:off x="6266616" y="1855197"/>
              <a:ext cx="213071" cy="102618"/>
            </a:xfrm>
            <a:custGeom>
              <a:avLst/>
              <a:gdLst/>
              <a:ahLst/>
              <a:cxnLst/>
              <a:rect l="l" t="t" r="r" b="b"/>
              <a:pathLst>
                <a:path w="5548" h="2672" extrusionOk="0">
                  <a:moveTo>
                    <a:pt x="640" y="1"/>
                  </a:moveTo>
                  <a:cubicBezTo>
                    <a:pt x="297" y="1"/>
                    <a:pt x="0" y="298"/>
                    <a:pt x="0" y="663"/>
                  </a:cubicBezTo>
                  <a:cubicBezTo>
                    <a:pt x="0" y="1005"/>
                    <a:pt x="297" y="1302"/>
                    <a:pt x="640" y="1302"/>
                  </a:cubicBezTo>
                  <a:cubicBezTo>
                    <a:pt x="1347" y="1302"/>
                    <a:pt x="3356" y="1530"/>
                    <a:pt x="4360" y="2489"/>
                  </a:cubicBezTo>
                  <a:cubicBezTo>
                    <a:pt x="4497" y="2603"/>
                    <a:pt x="4657" y="2671"/>
                    <a:pt x="4817" y="2671"/>
                  </a:cubicBezTo>
                  <a:cubicBezTo>
                    <a:pt x="4999" y="2671"/>
                    <a:pt x="5159" y="2603"/>
                    <a:pt x="5296" y="2466"/>
                  </a:cubicBezTo>
                  <a:cubicBezTo>
                    <a:pt x="5547" y="2215"/>
                    <a:pt x="5524" y="1804"/>
                    <a:pt x="5273" y="1553"/>
                  </a:cubicBezTo>
                  <a:cubicBezTo>
                    <a:pt x="3675" y="24"/>
                    <a:pt x="777" y="1"/>
                    <a:pt x="640"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59" name="Google Shape;2559;p26"/>
            <p:cNvSpPr/>
            <p:nvPr/>
          </p:nvSpPr>
          <p:spPr>
            <a:xfrm>
              <a:off x="6193838" y="1866181"/>
              <a:ext cx="50887" cy="49542"/>
            </a:xfrm>
            <a:custGeom>
              <a:avLst/>
              <a:gdLst/>
              <a:ahLst/>
              <a:cxnLst/>
              <a:rect l="l" t="t" r="r" b="b"/>
              <a:pathLst>
                <a:path w="1325" h="1290" extrusionOk="0">
                  <a:moveTo>
                    <a:pt x="654" y="0"/>
                  </a:moveTo>
                  <a:cubicBezTo>
                    <a:pt x="486" y="0"/>
                    <a:pt x="321" y="57"/>
                    <a:pt x="206" y="171"/>
                  </a:cubicBezTo>
                  <a:cubicBezTo>
                    <a:pt x="161" y="217"/>
                    <a:pt x="138" y="240"/>
                    <a:pt x="115" y="285"/>
                  </a:cubicBezTo>
                  <a:cubicBezTo>
                    <a:pt x="92" y="308"/>
                    <a:pt x="69" y="354"/>
                    <a:pt x="47" y="400"/>
                  </a:cubicBezTo>
                  <a:cubicBezTo>
                    <a:pt x="47" y="422"/>
                    <a:pt x="24" y="468"/>
                    <a:pt x="24" y="514"/>
                  </a:cubicBezTo>
                  <a:cubicBezTo>
                    <a:pt x="1" y="559"/>
                    <a:pt x="1" y="605"/>
                    <a:pt x="1" y="651"/>
                  </a:cubicBezTo>
                  <a:cubicBezTo>
                    <a:pt x="1" y="673"/>
                    <a:pt x="1" y="719"/>
                    <a:pt x="24" y="765"/>
                  </a:cubicBezTo>
                  <a:cubicBezTo>
                    <a:pt x="24" y="810"/>
                    <a:pt x="47" y="856"/>
                    <a:pt x="47" y="879"/>
                  </a:cubicBezTo>
                  <a:cubicBezTo>
                    <a:pt x="69" y="925"/>
                    <a:pt x="92" y="970"/>
                    <a:pt x="115" y="993"/>
                  </a:cubicBezTo>
                  <a:cubicBezTo>
                    <a:pt x="138" y="1039"/>
                    <a:pt x="161" y="1062"/>
                    <a:pt x="206" y="1107"/>
                  </a:cubicBezTo>
                  <a:cubicBezTo>
                    <a:pt x="229" y="1130"/>
                    <a:pt x="252" y="1153"/>
                    <a:pt x="298" y="1176"/>
                  </a:cubicBezTo>
                  <a:cubicBezTo>
                    <a:pt x="321" y="1198"/>
                    <a:pt x="366" y="1221"/>
                    <a:pt x="412" y="1244"/>
                  </a:cubicBezTo>
                  <a:cubicBezTo>
                    <a:pt x="457" y="1267"/>
                    <a:pt x="480" y="1267"/>
                    <a:pt x="526" y="1290"/>
                  </a:cubicBezTo>
                  <a:lnTo>
                    <a:pt x="663" y="1290"/>
                  </a:lnTo>
                  <a:cubicBezTo>
                    <a:pt x="823" y="1290"/>
                    <a:pt x="1005" y="1221"/>
                    <a:pt x="1119" y="1107"/>
                  </a:cubicBezTo>
                  <a:cubicBezTo>
                    <a:pt x="1142" y="1062"/>
                    <a:pt x="1188" y="1039"/>
                    <a:pt x="1211" y="993"/>
                  </a:cubicBezTo>
                  <a:cubicBezTo>
                    <a:pt x="1234" y="970"/>
                    <a:pt x="1256" y="925"/>
                    <a:pt x="1256" y="879"/>
                  </a:cubicBezTo>
                  <a:cubicBezTo>
                    <a:pt x="1279" y="856"/>
                    <a:pt x="1302" y="810"/>
                    <a:pt x="1302" y="765"/>
                  </a:cubicBezTo>
                  <a:cubicBezTo>
                    <a:pt x="1302" y="719"/>
                    <a:pt x="1325" y="673"/>
                    <a:pt x="1325" y="651"/>
                  </a:cubicBezTo>
                  <a:cubicBezTo>
                    <a:pt x="1325" y="605"/>
                    <a:pt x="1302" y="559"/>
                    <a:pt x="1302" y="514"/>
                  </a:cubicBezTo>
                  <a:cubicBezTo>
                    <a:pt x="1302" y="468"/>
                    <a:pt x="1279" y="422"/>
                    <a:pt x="1256" y="400"/>
                  </a:cubicBezTo>
                  <a:cubicBezTo>
                    <a:pt x="1256" y="354"/>
                    <a:pt x="1234" y="308"/>
                    <a:pt x="1211" y="285"/>
                  </a:cubicBezTo>
                  <a:cubicBezTo>
                    <a:pt x="1188" y="240"/>
                    <a:pt x="1142" y="217"/>
                    <a:pt x="1119" y="171"/>
                  </a:cubicBezTo>
                  <a:cubicBezTo>
                    <a:pt x="994" y="57"/>
                    <a:pt x="823" y="0"/>
                    <a:pt x="654" y="0"/>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60" name="Google Shape;2560;p26"/>
            <p:cNvSpPr/>
            <p:nvPr/>
          </p:nvSpPr>
          <p:spPr>
            <a:xfrm>
              <a:off x="7921641" y="1759646"/>
              <a:ext cx="1214136" cy="224477"/>
            </a:xfrm>
            <a:custGeom>
              <a:avLst/>
              <a:gdLst/>
              <a:ahLst/>
              <a:cxnLst/>
              <a:rect l="l" t="t" r="r" b="b"/>
              <a:pathLst>
                <a:path w="31614" h="5845" extrusionOk="0">
                  <a:moveTo>
                    <a:pt x="31614" y="1"/>
                  </a:moveTo>
                  <a:lnTo>
                    <a:pt x="6072" y="161"/>
                  </a:lnTo>
                  <a:lnTo>
                    <a:pt x="1" y="5844"/>
                  </a:lnTo>
                  <a:lnTo>
                    <a:pt x="31614" y="2101"/>
                  </a:lnTo>
                  <a:lnTo>
                    <a:pt x="31614" y="1"/>
                  </a:lnTo>
                  <a:close/>
                </a:path>
              </a:pathLst>
            </a:custGeom>
            <a:solidFill>
              <a:srgbClr val="0C0044">
                <a:alpha val="437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61" name="Google Shape;2561;p26"/>
            <p:cNvSpPr/>
            <p:nvPr/>
          </p:nvSpPr>
          <p:spPr>
            <a:xfrm>
              <a:off x="7777007" y="1510705"/>
              <a:ext cx="1357041" cy="399758"/>
            </a:xfrm>
            <a:custGeom>
              <a:avLst/>
              <a:gdLst/>
              <a:ahLst/>
              <a:cxnLst/>
              <a:rect l="l" t="t" r="r" b="b"/>
              <a:pathLst>
                <a:path w="35335" h="10409" extrusionOk="0">
                  <a:moveTo>
                    <a:pt x="34581" y="0"/>
                  </a:moveTo>
                  <a:lnTo>
                    <a:pt x="0" y="4406"/>
                  </a:lnTo>
                  <a:lnTo>
                    <a:pt x="777" y="10409"/>
                  </a:lnTo>
                  <a:lnTo>
                    <a:pt x="35334" y="5981"/>
                  </a:lnTo>
                  <a:lnTo>
                    <a:pt x="34581" y="0"/>
                  </a:ln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62" name="Google Shape;2562;p26"/>
            <p:cNvSpPr/>
            <p:nvPr/>
          </p:nvSpPr>
          <p:spPr>
            <a:xfrm>
              <a:off x="7759456" y="1494037"/>
              <a:ext cx="1392104" cy="433093"/>
            </a:xfrm>
            <a:custGeom>
              <a:avLst/>
              <a:gdLst/>
              <a:ahLst/>
              <a:cxnLst/>
              <a:rect l="l" t="t" r="r" b="b"/>
              <a:pathLst>
                <a:path w="36248" h="11277" extrusionOk="0">
                  <a:moveTo>
                    <a:pt x="34650" y="914"/>
                  </a:moveTo>
                  <a:lnTo>
                    <a:pt x="35312" y="6049"/>
                  </a:lnTo>
                  <a:lnTo>
                    <a:pt x="1599" y="10341"/>
                  </a:lnTo>
                  <a:lnTo>
                    <a:pt x="960" y="5228"/>
                  </a:lnTo>
                  <a:lnTo>
                    <a:pt x="34650" y="914"/>
                  </a:lnTo>
                  <a:close/>
                  <a:moveTo>
                    <a:pt x="34969" y="1"/>
                  </a:moveTo>
                  <a:lnTo>
                    <a:pt x="412" y="4406"/>
                  </a:lnTo>
                  <a:cubicBezTo>
                    <a:pt x="184" y="4452"/>
                    <a:pt x="1" y="4657"/>
                    <a:pt x="47" y="4908"/>
                  </a:cubicBezTo>
                  <a:lnTo>
                    <a:pt x="800" y="10888"/>
                  </a:lnTo>
                  <a:cubicBezTo>
                    <a:pt x="823" y="11003"/>
                    <a:pt x="868" y="11117"/>
                    <a:pt x="960" y="11185"/>
                  </a:cubicBezTo>
                  <a:cubicBezTo>
                    <a:pt x="1051" y="11231"/>
                    <a:pt x="1142" y="11276"/>
                    <a:pt x="1234" y="11276"/>
                  </a:cubicBezTo>
                  <a:lnTo>
                    <a:pt x="1279" y="11276"/>
                  </a:lnTo>
                  <a:lnTo>
                    <a:pt x="35860" y="6848"/>
                  </a:lnTo>
                  <a:cubicBezTo>
                    <a:pt x="36088" y="6826"/>
                    <a:pt x="36248" y="6620"/>
                    <a:pt x="36225" y="6369"/>
                  </a:cubicBezTo>
                  <a:lnTo>
                    <a:pt x="35472" y="389"/>
                  </a:lnTo>
                  <a:cubicBezTo>
                    <a:pt x="35449" y="275"/>
                    <a:pt x="35380" y="161"/>
                    <a:pt x="35289" y="92"/>
                  </a:cubicBezTo>
                  <a:cubicBezTo>
                    <a:pt x="35198" y="24"/>
                    <a:pt x="35083" y="1"/>
                    <a:pt x="34969"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63" name="Google Shape;2563;p26"/>
            <p:cNvSpPr/>
            <p:nvPr/>
          </p:nvSpPr>
          <p:spPr>
            <a:xfrm>
              <a:off x="8995483" y="1505366"/>
              <a:ext cx="41247" cy="80766"/>
            </a:xfrm>
            <a:custGeom>
              <a:avLst/>
              <a:gdLst/>
              <a:ahLst/>
              <a:cxnLst/>
              <a:rect l="l" t="t" r="r" b="b"/>
              <a:pathLst>
                <a:path w="1074" h="2103" extrusionOk="0">
                  <a:moveTo>
                    <a:pt x="450" y="1"/>
                  </a:moveTo>
                  <a:cubicBezTo>
                    <a:pt x="437" y="1"/>
                    <a:pt x="424" y="1"/>
                    <a:pt x="412" y="3"/>
                  </a:cubicBezTo>
                  <a:cubicBezTo>
                    <a:pt x="160" y="48"/>
                    <a:pt x="1" y="254"/>
                    <a:pt x="23" y="505"/>
                  </a:cubicBezTo>
                  <a:lnTo>
                    <a:pt x="183" y="1737"/>
                  </a:lnTo>
                  <a:cubicBezTo>
                    <a:pt x="206" y="1943"/>
                    <a:pt x="412" y="2102"/>
                    <a:pt x="617" y="2102"/>
                  </a:cubicBezTo>
                  <a:lnTo>
                    <a:pt x="685" y="2102"/>
                  </a:lnTo>
                  <a:cubicBezTo>
                    <a:pt x="914" y="2080"/>
                    <a:pt x="1073" y="1851"/>
                    <a:pt x="1051" y="1623"/>
                  </a:cubicBezTo>
                  <a:lnTo>
                    <a:pt x="891" y="391"/>
                  </a:lnTo>
                  <a:cubicBezTo>
                    <a:pt x="869" y="175"/>
                    <a:pt x="665" y="1"/>
                    <a:pt x="45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64" name="Google Shape;2564;p26"/>
            <p:cNvSpPr/>
            <p:nvPr/>
          </p:nvSpPr>
          <p:spPr>
            <a:xfrm>
              <a:off x="8956924" y="1645621"/>
              <a:ext cx="48237" cy="130731"/>
            </a:xfrm>
            <a:custGeom>
              <a:avLst/>
              <a:gdLst/>
              <a:ahLst/>
              <a:cxnLst/>
              <a:rect l="l" t="t" r="r" b="b"/>
              <a:pathLst>
                <a:path w="1256" h="3404" extrusionOk="0">
                  <a:moveTo>
                    <a:pt x="458" y="0"/>
                  </a:moveTo>
                  <a:cubicBezTo>
                    <a:pt x="443" y="0"/>
                    <a:pt x="427" y="1"/>
                    <a:pt x="411" y="3"/>
                  </a:cubicBezTo>
                  <a:cubicBezTo>
                    <a:pt x="183" y="48"/>
                    <a:pt x="0" y="254"/>
                    <a:pt x="23" y="505"/>
                  </a:cubicBezTo>
                  <a:lnTo>
                    <a:pt x="366" y="3016"/>
                  </a:lnTo>
                  <a:cubicBezTo>
                    <a:pt x="388" y="3244"/>
                    <a:pt x="571" y="3404"/>
                    <a:pt x="799" y="3404"/>
                  </a:cubicBezTo>
                  <a:lnTo>
                    <a:pt x="845" y="3404"/>
                  </a:lnTo>
                  <a:cubicBezTo>
                    <a:pt x="1073" y="3358"/>
                    <a:pt x="1256" y="3152"/>
                    <a:pt x="1233" y="2901"/>
                  </a:cubicBezTo>
                  <a:lnTo>
                    <a:pt x="891" y="391"/>
                  </a:lnTo>
                  <a:cubicBezTo>
                    <a:pt x="869" y="155"/>
                    <a:pt x="688" y="0"/>
                    <a:pt x="458"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65" name="Google Shape;2565;p26"/>
            <p:cNvSpPr/>
            <p:nvPr/>
          </p:nvSpPr>
          <p:spPr>
            <a:xfrm>
              <a:off x="7871676" y="1649116"/>
              <a:ext cx="42130" cy="80766"/>
            </a:xfrm>
            <a:custGeom>
              <a:avLst/>
              <a:gdLst/>
              <a:ahLst/>
              <a:cxnLst/>
              <a:rect l="l" t="t" r="r" b="b"/>
              <a:pathLst>
                <a:path w="1097" h="2103" extrusionOk="0">
                  <a:moveTo>
                    <a:pt x="459" y="1"/>
                  </a:moveTo>
                  <a:cubicBezTo>
                    <a:pt x="443" y="1"/>
                    <a:pt x="427" y="1"/>
                    <a:pt x="411" y="3"/>
                  </a:cubicBezTo>
                  <a:cubicBezTo>
                    <a:pt x="183" y="26"/>
                    <a:pt x="1" y="254"/>
                    <a:pt x="46" y="482"/>
                  </a:cubicBezTo>
                  <a:lnTo>
                    <a:pt x="183" y="1715"/>
                  </a:lnTo>
                  <a:cubicBezTo>
                    <a:pt x="229" y="1943"/>
                    <a:pt x="411" y="2103"/>
                    <a:pt x="617" y="2103"/>
                  </a:cubicBezTo>
                  <a:lnTo>
                    <a:pt x="685" y="2103"/>
                  </a:lnTo>
                  <a:cubicBezTo>
                    <a:pt x="914" y="2057"/>
                    <a:pt x="1096" y="1852"/>
                    <a:pt x="1051" y="1601"/>
                  </a:cubicBezTo>
                  <a:lnTo>
                    <a:pt x="891" y="391"/>
                  </a:lnTo>
                  <a:cubicBezTo>
                    <a:pt x="869" y="156"/>
                    <a:pt x="688" y="1"/>
                    <a:pt x="459"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66" name="Google Shape;2566;p26"/>
            <p:cNvSpPr/>
            <p:nvPr/>
          </p:nvSpPr>
          <p:spPr>
            <a:xfrm>
              <a:off x="7974255" y="1635982"/>
              <a:ext cx="41209" cy="80766"/>
            </a:xfrm>
            <a:custGeom>
              <a:avLst/>
              <a:gdLst/>
              <a:ahLst/>
              <a:cxnLst/>
              <a:rect l="l" t="t" r="r" b="b"/>
              <a:pathLst>
                <a:path w="1073" h="2103" extrusionOk="0">
                  <a:moveTo>
                    <a:pt x="454" y="0"/>
                  </a:moveTo>
                  <a:cubicBezTo>
                    <a:pt x="440" y="0"/>
                    <a:pt x="426" y="1"/>
                    <a:pt x="411" y="2"/>
                  </a:cubicBezTo>
                  <a:cubicBezTo>
                    <a:pt x="160" y="25"/>
                    <a:pt x="0" y="254"/>
                    <a:pt x="23" y="505"/>
                  </a:cubicBezTo>
                  <a:lnTo>
                    <a:pt x="183" y="1714"/>
                  </a:lnTo>
                  <a:cubicBezTo>
                    <a:pt x="206" y="1943"/>
                    <a:pt x="388" y="2102"/>
                    <a:pt x="616" y="2102"/>
                  </a:cubicBezTo>
                  <a:lnTo>
                    <a:pt x="662" y="2102"/>
                  </a:lnTo>
                  <a:cubicBezTo>
                    <a:pt x="913" y="2057"/>
                    <a:pt x="1073" y="1851"/>
                    <a:pt x="1050" y="1600"/>
                  </a:cubicBezTo>
                  <a:lnTo>
                    <a:pt x="890" y="391"/>
                  </a:lnTo>
                  <a:cubicBezTo>
                    <a:pt x="869" y="155"/>
                    <a:pt x="667" y="0"/>
                    <a:pt x="454"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67" name="Google Shape;2567;p26"/>
            <p:cNvSpPr/>
            <p:nvPr/>
          </p:nvSpPr>
          <p:spPr>
            <a:xfrm>
              <a:off x="8075913" y="1622809"/>
              <a:ext cx="42130" cy="80804"/>
            </a:xfrm>
            <a:custGeom>
              <a:avLst/>
              <a:gdLst/>
              <a:ahLst/>
              <a:cxnLst/>
              <a:rect l="l" t="t" r="r" b="b"/>
              <a:pathLst>
                <a:path w="1097" h="2104" extrusionOk="0">
                  <a:moveTo>
                    <a:pt x="459" y="1"/>
                  </a:moveTo>
                  <a:cubicBezTo>
                    <a:pt x="443" y="1"/>
                    <a:pt x="428" y="2"/>
                    <a:pt x="412" y="3"/>
                  </a:cubicBezTo>
                  <a:cubicBezTo>
                    <a:pt x="184" y="49"/>
                    <a:pt x="1" y="254"/>
                    <a:pt x="47" y="505"/>
                  </a:cubicBezTo>
                  <a:lnTo>
                    <a:pt x="184" y="1715"/>
                  </a:lnTo>
                  <a:cubicBezTo>
                    <a:pt x="229" y="1943"/>
                    <a:pt x="412" y="2103"/>
                    <a:pt x="617" y="2103"/>
                  </a:cubicBezTo>
                  <a:lnTo>
                    <a:pt x="686" y="2103"/>
                  </a:lnTo>
                  <a:cubicBezTo>
                    <a:pt x="914" y="2080"/>
                    <a:pt x="1097" y="1852"/>
                    <a:pt x="1051" y="1624"/>
                  </a:cubicBezTo>
                  <a:lnTo>
                    <a:pt x="914" y="391"/>
                  </a:lnTo>
                  <a:cubicBezTo>
                    <a:pt x="871" y="156"/>
                    <a:pt x="688" y="1"/>
                    <a:pt x="459"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68" name="Google Shape;2568;p26"/>
            <p:cNvSpPr/>
            <p:nvPr/>
          </p:nvSpPr>
          <p:spPr>
            <a:xfrm>
              <a:off x="8178493" y="1609674"/>
              <a:ext cx="41247" cy="80766"/>
            </a:xfrm>
            <a:custGeom>
              <a:avLst/>
              <a:gdLst/>
              <a:ahLst/>
              <a:cxnLst/>
              <a:rect l="l" t="t" r="r" b="b"/>
              <a:pathLst>
                <a:path w="1074" h="2103" extrusionOk="0">
                  <a:moveTo>
                    <a:pt x="455" y="1"/>
                  </a:moveTo>
                  <a:cubicBezTo>
                    <a:pt x="440" y="1"/>
                    <a:pt x="426" y="1"/>
                    <a:pt x="411" y="3"/>
                  </a:cubicBezTo>
                  <a:cubicBezTo>
                    <a:pt x="160" y="48"/>
                    <a:pt x="0" y="254"/>
                    <a:pt x="23" y="505"/>
                  </a:cubicBezTo>
                  <a:lnTo>
                    <a:pt x="183" y="1737"/>
                  </a:lnTo>
                  <a:cubicBezTo>
                    <a:pt x="206" y="1943"/>
                    <a:pt x="389" y="2103"/>
                    <a:pt x="617" y="2103"/>
                  </a:cubicBezTo>
                  <a:lnTo>
                    <a:pt x="662" y="2103"/>
                  </a:lnTo>
                  <a:cubicBezTo>
                    <a:pt x="913" y="2080"/>
                    <a:pt x="1073" y="1852"/>
                    <a:pt x="1050" y="1623"/>
                  </a:cubicBezTo>
                  <a:lnTo>
                    <a:pt x="891" y="391"/>
                  </a:lnTo>
                  <a:cubicBezTo>
                    <a:pt x="869" y="156"/>
                    <a:pt x="668" y="1"/>
                    <a:pt x="455"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69" name="Google Shape;2569;p26"/>
            <p:cNvSpPr/>
            <p:nvPr/>
          </p:nvSpPr>
          <p:spPr>
            <a:xfrm>
              <a:off x="8280190" y="1597231"/>
              <a:ext cx="42092" cy="80074"/>
            </a:xfrm>
            <a:custGeom>
              <a:avLst/>
              <a:gdLst/>
              <a:ahLst/>
              <a:cxnLst/>
              <a:rect l="l" t="t" r="r" b="b"/>
              <a:pathLst>
                <a:path w="1096" h="2085" extrusionOk="0">
                  <a:moveTo>
                    <a:pt x="488" y="0"/>
                  </a:moveTo>
                  <a:cubicBezTo>
                    <a:pt x="463" y="0"/>
                    <a:pt x="437" y="2"/>
                    <a:pt x="411" y="7"/>
                  </a:cubicBezTo>
                  <a:cubicBezTo>
                    <a:pt x="183" y="30"/>
                    <a:pt x="0" y="235"/>
                    <a:pt x="46" y="487"/>
                  </a:cubicBezTo>
                  <a:lnTo>
                    <a:pt x="183" y="1719"/>
                  </a:lnTo>
                  <a:cubicBezTo>
                    <a:pt x="228" y="1925"/>
                    <a:pt x="411" y="2084"/>
                    <a:pt x="617" y="2084"/>
                  </a:cubicBezTo>
                  <a:lnTo>
                    <a:pt x="685" y="2084"/>
                  </a:lnTo>
                  <a:cubicBezTo>
                    <a:pt x="913" y="2061"/>
                    <a:pt x="1096" y="1833"/>
                    <a:pt x="1050" y="1605"/>
                  </a:cubicBezTo>
                  <a:lnTo>
                    <a:pt x="913" y="372"/>
                  </a:lnTo>
                  <a:cubicBezTo>
                    <a:pt x="872" y="168"/>
                    <a:pt x="703" y="0"/>
                    <a:pt x="488"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70" name="Google Shape;2570;p26"/>
            <p:cNvSpPr/>
            <p:nvPr/>
          </p:nvSpPr>
          <p:spPr>
            <a:xfrm>
              <a:off x="8382731" y="1584058"/>
              <a:ext cx="41247" cy="80958"/>
            </a:xfrm>
            <a:custGeom>
              <a:avLst/>
              <a:gdLst/>
              <a:ahLst/>
              <a:cxnLst/>
              <a:rect l="l" t="t" r="r" b="b"/>
              <a:pathLst>
                <a:path w="1074" h="2108" extrusionOk="0">
                  <a:moveTo>
                    <a:pt x="483" y="1"/>
                  </a:moveTo>
                  <a:cubicBezTo>
                    <a:pt x="459" y="1"/>
                    <a:pt x="435" y="3"/>
                    <a:pt x="412" y="8"/>
                  </a:cubicBezTo>
                  <a:cubicBezTo>
                    <a:pt x="161" y="31"/>
                    <a:pt x="1" y="259"/>
                    <a:pt x="24" y="487"/>
                  </a:cubicBezTo>
                  <a:lnTo>
                    <a:pt x="183" y="1720"/>
                  </a:lnTo>
                  <a:cubicBezTo>
                    <a:pt x="206" y="1925"/>
                    <a:pt x="389" y="2108"/>
                    <a:pt x="617" y="2108"/>
                  </a:cubicBezTo>
                  <a:cubicBezTo>
                    <a:pt x="640" y="2108"/>
                    <a:pt x="663" y="2085"/>
                    <a:pt x="663" y="2085"/>
                  </a:cubicBezTo>
                  <a:cubicBezTo>
                    <a:pt x="914" y="2062"/>
                    <a:pt x="1074" y="1834"/>
                    <a:pt x="1051" y="1606"/>
                  </a:cubicBezTo>
                  <a:lnTo>
                    <a:pt x="891" y="373"/>
                  </a:lnTo>
                  <a:cubicBezTo>
                    <a:pt x="871" y="169"/>
                    <a:pt x="685" y="1"/>
                    <a:pt x="483"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71" name="Google Shape;2571;p26"/>
            <p:cNvSpPr/>
            <p:nvPr/>
          </p:nvSpPr>
          <p:spPr>
            <a:xfrm>
              <a:off x="8484427" y="1570924"/>
              <a:ext cx="42130" cy="80958"/>
            </a:xfrm>
            <a:custGeom>
              <a:avLst/>
              <a:gdLst/>
              <a:ahLst/>
              <a:cxnLst/>
              <a:rect l="l" t="t" r="r" b="b"/>
              <a:pathLst>
                <a:path w="1097" h="2108" extrusionOk="0">
                  <a:moveTo>
                    <a:pt x="488" y="0"/>
                  </a:moveTo>
                  <a:cubicBezTo>
                    <a:pt x="463" y="0"/>
                    <a:pt x="438" y="3"/>
                    <a:pt x="411" y="7"/>
                  </a:cubicBezTo>
                  <a:cubicBezTo>
                    <a:pt x="183" y="30"/>
                    <a:pt x="1" y="259"/>
                    <a:pt x="46" y="487"/>
                  </a:cubicBezTo>
                  <a:lnTo>
                    <a:pt x="206" y="1719"/>
                  </a:lnTo>
                  <a:cubicBezTo>
                    <a:pt x="229" y="1948"/>
                    <a:pt x="411" y="2107"/>
                    <a:pt x="640" y="2107"/>
                  </a:cubicBezTo>
                  <a:cubicBezTo>
                    <a:pt x="640" y="2107"/>
                    <a:pt x="662" y="2107"/>
                    <a:pt x="685" y="2085"/>
                  </a:cubicBezTo>
                  <a:cubicBezTo>
                    <a:pt x="914" y="2062"/>
                    <a:pt x="1096" y="1856"/>
                    <a:pt x="1073" y="1605"/>
                  </a:cubicBezTo>
                  <a:lnTo>
                    <a:pt x="914" y="373"/>
                  </a:lnTo>
                  <a:cubicBezTo>
                    <a:pt x="873" y="168"/>
                    <a:pt x="704" y="0"/>
                    <a:pt x="488"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72" name="Google Shape;2572;p26"/>
            <p:cNvSpPr/>
            <p:nvPr/>
          </p:nvSpPr>
          <p:spPr>
            <a:xfrm>
              <a:off x="8587007" y="1557943"/>
              <a:ext cx="41209" cy="80766"/>
            </a:xfrm>
            <a:custGeom>
              <a:avLst/>
              <a:gdLst/>
              <a:ahLst/>
              <a:cxnLst/>
              <a:rect l="l" t="t" r="r" b="b"/>
              <a:pathLst>
                <a:path w="1073" h="2103" extrusionOk="0">
                  <a:moveTo>
                    <a:pt x="455" y="1"/>
                  </a:moveTo>
                  <a:cubicBezTo>
                    <a:pt x="440" y="1"/>
                    <a:pt x="425" y="2"/>
                    <a:pt x="411" y="3"/>
                  </a:cubicBezTo>
                  <a:cubicBezTo>
                    <a:pt x="160" y="26"/>
                    <a:pt x="0" y="254"/>
                    <a:pt x="23" y="482"/>
                  </a:cubicBezTo>
                  <a:lnTo>
                    <a:pt x="183" y="1715"/>
                  </a:lnTo>
                  <a:cubicBezTo>
                    <a:pt x="206" y="1943"/>
                    <a:pt x="411" y="2103"/>
                    <a:pt x="616" y="2103"/>
                  </a:cubicBezTo>
                  <a:lnTo>
                    <a:pt x="662" y="2103"/>
                  </a:lnTo>
                  <a:cubicBezTo>
                    <a:pt x="913" y="2057"/>
                    <a:pt x="1073" y="1852"/>
                    <a:pt x="1050" y="1601"/>
                  </a:cubicBezTo>
                  <a:lnTo>
                    <a:pt x="890" y="368"/>
                  </a:lnTo>
                  <a:cubicBezTo>
                    <a:pt x="869" y="155"/>
                    <a:pt x="667" y="1"/>
                    <a:pt x="455"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73" name="Google Shape;2573;p26"/>
            <p:cNvSpPr/>
            <p:nvPr/>
          </p:nvSpPr>
          <p:spPr>
            <a:xfrm>
              <a:off x="8688665" y="1544808"/>
              <a:ext cx="42130" cy="80766"/>
            </a:xfrm>
            <a:custGeom>
              <a:avLst/>
              <a:gdLst/>
              <a:ahLst/>
              <a:cxnLst/>
              <a:rect l="l" t="t" r="r" b="b"/>
              <a:pathLst>
                <a:path w="1097" h="2103" extrusionOk="0">
                  <a:moveTo>
                    <a:pt x="459" y="1"/>
                  </a:moveTo>
                  <a:cubicBezTo>
                    <a:pt x="443" y="1"/>
                    <a:pt x="428" y="1"/>
                    <a:pt x="412" y="3"/>
                  </a:cubicBezTo>
                  <a:cubicBezTo>
                    <a:pt x="183" y="25"/>
                    <a:pt x="1" y="254"/>
                    <a:pt x="46" y="482"/>
                  </a:cubicBezTo>
                  <a:lnTo>
                    <a:pt x="206" y="1715"/>
                  </a:lnTo>
                  <a:cubicBezTo>
                    <a:pt x="229" y="1943"/>
                    <a:pt x="412" y="2103"/>
                    <a:pt x="640" y="2103"/>
                  </a:cubicBezTo>
                  <a:lnTo>
                    <a:pt x="686" y="2103"/>
                  </a:lnTo>
                  <a:cubicBezTo>
                    <a:pt x="914" y="2057"/>
                    <a:pt x="1096" y="1852"/>
                    <a:pt x="1074" y="1600"/>
                  </a:cubicBezTo>
                  <a:lnTo>
                    <a:pt x="914" y="391"/>
                  </a:lnTo>
                  <a:cubicBezTo>
                    <a:pt x="871" y="156"/>
                    <a:pt x="688" y="1"/>
                    <a:pt x="459"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74" name="Google Shape;2574;p26"/>
            <p:cNvSpPr/>
            <p:nvPr/>
          </p:nvSpPr>
          <p:spPr>
            <a:xfrm>
              <a:off x="8791245" y="1531674"/>
              <a:ext cx="41247" cy="80766"/>
            </a:xfrm>
            <a:custGeom>
              <a:avLst/>
              <a:gdLst/>
              <a:ahLst/>
              <a:cxnLst/>
              <a:rect l="l" t="t" r="r" b="b"/>
              <a:pathLst>
                <a:path w="1074" h="2103" extrusionOk="0">
                  <a:moveTo>
                    <a:pt x="455" y="0"/>
                  </a:moveTo>
                  <a:cubicBezTo>
                    <a:pt x="440" y="0"/>
                    <a:pt x="426" y="1"/>
                    <a:pt x="411" y="2"/>
                  </a:cubicBezTo>
                  <a:cubicBezTo>
                    <a:pt x="160" y="48"/>
                    <a:pt x="0" y="253"/>
                    <a:pt x="23" y="504"/>
                  </a:cubicBezTo>
                  <a:lnTo>
                    <a:pt x="183" y="1714"/>
                  </a:lnTo>
                  <a:cubicBezTo>
                    <a:pt x="206" y="1942"/>
                    <a:pt x="411" y="2102"/>
                    <a:pt x="617" y="2102"/>
                  </a:cubicBezTo>
                  <a:lnTo>
                    <a:pt x="685" y="2102"/>
                  </a:lnTo>
                  <a:cubicBezTo>
                    <a:pt x="913" y="2079"/>
                    <a:pt x="1073" y="1851"/>
                    <a:pt x="1050" y="1600"/>
                  </a:cubicBezTo>
                  <a:lnTo>
                    <a:pt x="891" y="390"/>
                  </a:lnTo>
                  <a:cubicBezTo>
                    <a:pt x="869" y="155"/>
                    <a:pt x="668" y="0"/>
                    <a:pt x="455"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75" name="Google Shape;2575;p26"/>
            <p:cNvSpPr/>
            <p:nvPr/>
          </p:nvSpPr>
          <p:spPr>
            <a:xfrm>
              <a:off x="8892941" y="1518501"/>
              <a:ext cx="42092" cy="80766"/>
            </a:xfrm>
            <a:custGeom>
              <a:avLst/>
              <a:gdLst/>
              <a:ahLst/>
              <a:cxnLst/>
              <a:rect l="l" t="t" r="r" b="b"/>
              <a:pathLst>
                <a:path w="1096" h="2103" extrusionOk="0">
                  <a:moveTo>
                    <a:pt x="458" y="1"/>
                  </a:moveTo>
                  <a:cubicBezTo>
                    <a:pt x="443" y="1"/>
                    <a:pt x="427" y="1"/>
                    <a:pt x="411" y="3"/>
                  </a:cubicBezTo>
                  <a:cubicBezTo>
                    <a:pt x="183" y="49"/>
                    <a:pt x="0" y="254"/>
                    <a:pt x="46" y="505"/>
                  </a:cubicBezTo>
                  <a:lnTo>
                    <a:pt x="206" y="1715"/>
                  </a:lnTo>
                  <a:cubicBezTo>
                    <a:pt x="228" y="1943"/>
                    <a:pt x="411" y="2103"/>
                    <a:pt x="639" y="2103"/>
                  </a:cubicBezTo>
                  <a:lnTo>
                    <a:pt x="685" y="2103"/>
                  </a:lnTo>
                  <a:cubicBezTo>
                    <a:pt x="936" y="2080"/>
                    <a:pt x="1096" y="1852"/>
                    <a:pt x="1073" y="1624"/>
                  </a:cubicBezTo>
                  <a:lnTo>
                    <a:pt x="913" y="391"/>
                  </a:lnTo>
                  <a:cubicBezTo>
                    <a:pt x="870" y="156"/>
                    <a:pt x="687" y="1"/>
                    <a:pt x="458"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76" name="Google Shape;2576;p26"/>
            <p:cNvSpPr/>
            <p:nvPr/>
          </p:nvSpPr>
          <p:spPr>
            <a:xfrm>
              <a:off x="8551943" y="1697353"/>
              <a:ext cx="48237" cy="130731"/>
            </a:xfrm>
            <a:custGeom>
              <a:avLst/>
              <a:gdLst/>
              <a:ahLst/>
              <a:cxnLst/>
              <a:rect l="l" t="t" r="r" b="b"/>
              <a:pathLst>
                <a:path w="1256" h="3404" extrusionOk="0">
                  <a:moveTo>
                    <a:pt x="454" y="0"/>
                  </a:moveTo>
                  <a:cubicBezTo>
                    <a:pt x="440" y="0"/>
                    <a:pt x="425" y="1"/>
                    <a:pt x="411" y="2"/>
                  </a:cubicBezTo>
                  <a:cubicBezTo>
                    <a:pt x="160" y="48"/>
                    <a:pt x="0" y="253"/>
                    <a:pt x="23" y="504"/>
                  </a:cubicBezTo>
                  <a:lnTo>
                    <a:pt x="342" y="3015"/>
                  </a:lnTo>
                  <a:cubicBezTo>
                    <a:pt x="388" y="3243"/>
                    <a:pt x="571" y="3403"/>
                    <a:pt x="776" y="3403"/>
                  </a:cubicBezTo>
                  <a:lnTo>
                    <a:pt x="845" y="3403"/>
                  </a:lnTo>
                  <a:cubicBezTo>
                    <a:pt x="1073" y="3358"/>
                    <a:pt x="1255" y="3152"/>
                    <a:pt x="1210" y="2901"/>
                  </a:cubicBezTo>
                  <a:lnTo>
                    <a:pt x="890" y="390"/>
                  </a:lnTo>
                  <a:cubicBezTo>
                    <a:pt x="869" y="155"/>
                    <a:pt x="667" y="0"/>
                    <a:pt x="454"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77" name="Google Shape;2577;p26"/>
            <p:cNvSpPr/>
            <p:nvPr/>
          </p:nvSpPr>
          <p:spPr>
            <a:xfrm>
              <a:off x="8349434" y="1723430"/>
              <a:ext cx="48237" cy="130078"/>
            </a:xfrm>
            <a:custGeom>
              <a:avLst/>
              <a:gdLst/>
              <a:ahLst/>
              <a:cxnLst/>
              <a:rect l="l" t="t" r="r" b="b"/>
              <a:pathLst>
                <a:path w="1256" h="3387" extrusionOk="0">
                  <a:moveTo>
                    <a:pt x="482" y="1"/>
                  </a:moveTo>
                  <a:cubicBezTo>
                    <a:pt x="459" y="1"/>
                    <a:pt x="435" y="3"/>
                    <a:pt x="411" y="8"/>
                  </a:cubicBezTo>
                  <a:cubicBezTo>
                    <a:pt x="160" y="31"/>
                    <a:pt x="0" y="259"/>
                    <a:pt x="23" y="487"/>
                  </a:cubicBezTo>
                  <a:lnTo>
                    <a:pt x="343" y="3021"/>
                  </a:lnTo>
                  <a:cubicBezTo>
                    <a:pt x="388" y="3226"/>
                    <a:pt x="571" y="3386"/>
                    <a:pt x="776" y="3386"/>
                  </a:cubicBezTo>
                  <a:lnTo>
                    <a:pt x="845" y="3386"/>
                  </a:lnTo>
                  <a:cubicBezTo>
                    <a:pt x="1073" y="3363"/>
                    <a:pt x="1256" y="3135"/>
                    <a:pt x="1210" y="2907"/>
                  </a:cubicBezTo>
                  <a:lnTo>
                    <a:pt x="891" y="373"/>
                  </a:lnTo>
                  <a:cubicBezTo>
                    <a:pt x="870" y="169"/>
                    <a:pt x="685" y="1"/>
                    <a:pt x="482"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78" name="Google Shape;2578;p26"/>
            <p:cNvSpPr/>
            <p:nvPr/>
          </p:nvSpPr>
          <p:spPr>
            <a:xfrm>
              <a:off x="8754415" y="1671737"/>
              <a:ext cx="48275" cy="130039"/>
            </a:xfrm>
            <a:custGeom>
              <a:avLst/>
              <a:gdLst/>
              <a:ahLst/>
              <a:cxnLst/>
              <a:rect l="l" t="t" r="r" b="b"/>
              <a:pathLst>
                <a:path w="1257" h="3386" extrusionOk="0">
                  <a:moveTo>
                    <a:pt x="483" y="0"/>
                  </a:moveTo>
                  <a:cubicBezTo>
                    <a:pt x="459" y="0"/>
                    <a:pt x="435" y="3"/>
                    <a:pt x="412" y="7"/>
                  </a:cubicBezTo>
                  <a:cubicBezTo>
                    <a:pt x="160" y="30"/>
                    <a:pt x="1" y="258"/>
                    <a:pt x="24" y="487"/>
                  </a:cubicBezTo>
                  <a:lnTo>
                    <a:pt x="343" y="3020"/>
                  </a:lnTo>
                  <a:cubicBezTo>
                    <a:pt x="389" y="3226"/>
                    <a:pt x="571" y="3385"/>
                    <a:pt x="777" y="3385"/>
                  </a:cubicBezTo>
                  <a:lnTo>
                    <a:pt x="845" y="3385"/>
                  </a:lnTo>
                  <a:cubicBezTo>
                    <a:pt x="1073" y="3363"/>
                    <a:pt x="1256" y="3134"/>
                    <a:pt x="1210" y="2906"/>
                  </a:cubicBezTo>
                  <a:lnTo>
                    <a:pt x="891" y="373"/>
                  </a:lnTo>
                  <a:cubicBezTo>
                    <a:pt x="870" y="168"/>
                    <a:pt x="685" y="0"/>
                    <a:pt x="483"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79" name="Google Shape;2579;p26"/>
            <p:cNvSpPr/>
            <p:nvPr/>
          </p:nvSpPr>
          <p:spPr>
            <a:xfrm>
              <a:off x="8146924" y="1749046"/>
              <a:ext cx="47392" cy="130731"/>
            </a:xfrm>
            <a:custGeom>
              <a:avLst/>
              <a:gdLst/>
              <a:ahLst/>
              <a:cxnLst/>
              <a:rect l="l" t="t" r="r" b="b"/>
              <a:pathLst>
                <a:path w="1234" h="3404" extrusionOk="0">
                  <a:moveTo>
                    <a:pt x="455" y="1"/>
                  </a:moveTo>
                  <a:cubicBezTo>
                    <a:pt x="441" y="1"/>
                    <a:pt x="426" y="2"/>
                    <a:pt x="412" y="3"/>
                  </a:cubicBezTo>
                  <a:cubicBezTo>
                    <a:pt x="161" y="49"/>
                    <a:pt x="1" y="254"/>
                    <a:pt x="24" y="505"/>
                  </a:cubicBezTo>
                  <a:lnTo>
                    <a:pt x="343" y="3016"/>
                  </a:lnTo>
                  <a:cubicBezTo>
                    <a:pt x="366" y="3244"/>
                    <a:pt x="571" y="3404"/>
                    <a:pt x="777" y="3404"/>
                  </a:cubicBezTo>
                  <a:lnTo>
                    <a:pt x="845" y="3404"/>
                  </a:lnTo>
                  <a:cubicBezTo>
                    <a:pt x="1074" y="3358"/>
                    <a:pt x="1233" y="3153"/>
                    <a:pt x="1211" y="2902"/>
                  </a:cubicBezTo>
                  <a:lnTo>
                    <a:pt x="891" y="391"/>
                  </a:lnTo>
                  <a:cubicBezTo>
                    <a:pt x="870" y="156"/>
                    <a:pt x="668" y="1"/>
                    <a:pt x="455"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80" name="Google Shape;2580;p26"/>
            <p:cNvSpPr/>
            <p:nvPr/>
          </p:nvSpPr>
          <p:spPr>
            <a:xfrm>
              <a:off x="7944453" y="1775161"/>
              <a:ext cx="47353" cy="130039"/>
            </a:xfrm>
            <a:custGeom>
              <a:avLst/>
              <a:gdLst/>
              <a:ahLst/>
              <a:cxnLst/>
              <a:rect l="l" t="t" r="r" b="b"/>
              <a:pathLst>
                <a:path w="1233" h="3386" extrusionOk="0">
                  <a:moveTo>
                    <a:pt x="482" y="1"/>
                  </a:moveTo>
                  <a:cubicBezTo>
                    <a:pt x="459" y="1"/>
                    <a:pt x="435" y="3"/>
                    <a:pt x="411" y="8"/>
                  </a:cubicBezTo>
                  <a:cubicBezTo>
                    <a:pt x="160" y="31"/>
                    <a:pt x="0" y="259"/>
                    <a:pt x="23" y="487"/>
                  </a:cubicBezTo>
                  <a:lnTo>
                    <a:pt x="343" y="3021"/>
                  </a:lnTo>
                  <a:cubicBezTo>
                    <a:pt x="365" y="3226"/>
                    <a:pt x="571" y="3386"/>
                    <a:pt x="776" y="3386"/>
                  </a:cubicBezTo>
                  <a:lnTo>
                    <a:pt x="822" y="3386"/>
                  </a:lnTo>
                  <a:cubicBezTo>
                    <a:pt x="1073" y="3363"/>
                    <a:pt x="1233" y="3135"/>
                    <a:pt x="1210" y="2907"/>
                  </a:cubicBezTo>
                  <a:lnTo>
                    <a:pt x="890" y="373"/>
                  </a:lnTo>
                  <a:cubicBezTo>
                    <a:pt x="870" y="168"/>
                    <a:pt x="685" y="1"/>
                    <a:pt x="482"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81" name="Google Shape;2581;p26"/>
            <p:cNvSpPr/>
            <p:nvPr/>
          </p:nvSpPr>
          <p:spPr>
            <a:xfrm>
              <a:off x="7961966" y="3235358"/>
              <a:ext cx="132420" cy="95206"/>
            </a:xfrm>
            <a:custGeom>
              <a:avLst/>
              <a:gdLst/>
              <a:ahLst/>
              <a:cxnLst/>
              <a:rect l="l" t="t" r="r" b="b"/>
              <a:pathLst>
                <a:path w="3448" h="2479" extrusionOk="0">
                  <a:moveTo>
                    <a:pt x="749" y="1"/>
                  </a:moveTo>
                  <a:cubicBezTo>
                    <a:pt x="529" y="1"/>
                    <a:pt x="317" y="117"/>
                    <a:pt x="183" y="310"/>
                  </a:cubicBezTo>
                  <a:cubicBezTo>
                    <a:pt x="1" y="630"/>
                    <a:pt x="92" y="1018"/>
                    <a:pt x="411" y="1223"/>
                  </a:cubicBezTo>
                  <a:lnTo>
                    <a:pt x="2374" y="2387"/>
                  </a:lnTo>
                  <a:cubicBezTo>
                    <a:pt x="2466" y="2456"/>
                    <a:pt x="2580" y="2479"/>
                    <a:pt x="2694" y="2479"/>
                  </a:cubicBezTo>
                  <a:cubicBezTo>
                    <a:pt x="2922" y="2479"/>
                    <a:pt x="3151" y="2365"/>
                    <a:pt x="3265" y="2182"/>
                  </a:cubicBezTo>
                  <a:cubicBezTo>
                    <a:pt x="3447" y="1862"/>
                    <a:pt x="3356" y="1452"/>
                    <a:pt x="3036" y="1269"/>
                  </a:cubicBezTo>
                  <a:lnTo>
                    <a:pt x="1096" y="105"/>
                  </a:lnTo>
                  <a:cubicBezTo>
                    <a:pt x="985" y="34"/>
                    <a:pt x="866" y="1"/>
                    <a:pt x="749"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2582" name="Google Shape;2582;p26"/>
          <p:cNvSpPr/>
          <p:nvPr/>
        </p:nvSpPr>
        <p:spPr>
          <a:xfrm>
            <a:off x="4662488" y="3639438"/>
            <a:ext cx="115728" cy="163723"/>
          </a:xfrm>
          <a:custGeom>
            <a:avLst/>
            <a:gdLst/>
            <a:ahLst/>
            <a:cxnLst/>
            <a:rect l="l" t="t" r="r" b="b"/>
            <a:pathLst>
              <a:path w="4018" h="2398" extrusionOk="0">
                <a:moveTo>
                  <a:pt x="3059" y="868"/>
                </a:moveTo>
                <a:cubicBezTo>
                  <a:pt x="2876" y="1256"/>
                  <a:pt x="2466" y="1507"/>
                  <a:pt x="2009" y="1507"/>
                </a:cubicBezTo>
                <a:cubicBezTo>
                  <a:pt x="1553" y="1507"/>
                  <a:pt x="1142" y="1256"/>
                  <a:pt x="959" y="868"/>
                </a:cubicBezTo>
                <a:close/>
                <a:moveTo>
                  <a:pt x="434" y="1"/>
                </a:moveTo>
                <a:cubicBezTo>
                  <a:pt x="183" y="1"/>
                  <a:pt x="0" y="183"/>
                  <a:pt x="0" y="434"/>
                </a:cubicBezTo>
                <a:cubicBezTo>
                  <a:pt x="0" y="1507"/>
                  <a:pt x="891" y="2397"/>
                  <a:pt x="2009" y="2397"/>
                </a:cubicBezTo>
                <a:cubicBezTo>
                  <a:pt x="3105" y="2397"/>
                  <a:pt x="4018" y="1507"/>
                  <a:pt x="4018" y="434"/>
                </a:cubicBezTo>
                <a:cubicBezTo>
                  <a:pt x="4018" y="183"/>
                  <a:pt x="3812" y="1"/>
                  <a:pt x="3584"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2583" name="Google Shape;2583;p26"/>
          <p:cNvSpPr/>
          <p:nvPr/>
        </p:nvSpPr>
        <p:spPr>
          <a:xfrm>
            <a:off x="3980041" y="761077"/>
            <a:ext cx="145337" cy="338234"/>
          </a:xfrm>
          <a:custGeom>
            <a:avLst/>
            <a:gdLst/>
            <a:ahLst/>
            <a:cxnLst/>
            <a:rect l="l" t="t" r="r" b="b"/>
            <a:pathLst>
              <a:path w="5046" h="4954" extrusionOk="0">
                <a:moveTo>
                  <a:pt x="1736" y="1050"/>
                </a:moveTo>
                <a:lnTo>
                  <a:pt x="3972" y="3264"/>
                </a:lnTo>
                <a:lnTo>
                  <a:pt x="3402" y="3903"/>
                </a:lnTo>
                <a:lnTo>
                  <a:pt x="1096" y="1781"/>
                </a:lnTo>
                <a:lnTo>
                  <a:pt x="1736" y="1050"/>
                </a:lnTo>
                <a:close/>
                <a:moveTo>
                  <a:pt x="1690" y="0"/>
                </a:moveTo>
                <a:cubicBezTo>
                  <a:pt x="1553" y="0"/>
                  <a:pt x="1439" y="46"/>
                  <a:pt x="1370" y="137"/>
                </a:cubicBezTo>
                <a:lnTo>
                  <a:pt x="161" y="1530"/>
                </a:lnTo>
                <a:cubicBezTo>
                  <a:pt x="1" y="1712"/>
                  <a:pt x="24" y="1963"/>
                  <a:pt x="206" y="2123"/>
                </a:cubicBezTo>
                <a:lnTo>
                  <a:pt x="3128" y="4839"/>
                </a:lnTo>
                <a:cubicBezTo>
                  <a:pt x="3219" y="4908"/>
                  <a:pt x="3333" y="4953"/>
                  <a:pt x="3425" y="4953"/>
                </a:cubicBezTo>
                <a:lnTo>
                  <a:pt x="3447" y="4953"/>
                </a:lnTo>
                <a:cubicBezTo>
                  <a:pt x="3562" y="4953"/>
                  <a:pt x="3676" y="4885"/>
                  <a:pt x="3767" y="4794"/>
                </a:cubicBezTo>
                <a:lnTo>
                  <a:pt x="4908" y="3515"/>
                </a:lnTo>
                <a:cubicBezTo>
                  <a:pt x="5045" y="3356"/>
                  <a:pt x="5045" y="3082"/>
                  <a:pt x="4885" y="2922"/>
                </a:cubicBezTo>
                <a:lnTo>
                  <a:pt x="2009" y="114"/>
                </a:lnTo>
                <a:cubicBezTo>
                  <a:pt x="1918" y="23"/>
                  <a:pt x="1804" y="0"/>
                  <a:pt x="1690"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2584" name="Google Shape;2584;p26"/>
          <p:cNvSpPr/>
          <p:nvPr/>
        </p:nvSpPr>
        <p:spPr>
          <a:xfrm>
            <a:off x="4411348" y="1125669"/>
            <a:ext cx="69040" cy="233910"/>
          </a:xfrm>
          <a:custGeom>
            <a:avLst/>
            <a:gdLst/>
            <a:ahLst/>
            <a:cxnLst/>
            <a:rect l="l" t="t" r="r" b="b"/>
            <a:pathLst>
              <a:path w="2397" h="3426" extrusionOk="0">
                <a:moveTo>
                  <a:pt x="1895" y="869"/>
                </a:moveTo>
                <a:lnTo>
                  <a:pt x="1735" y="2946"/>
                </a:lnTo>
                <a:cubicBezTo>
                  <a:pt x="1096" y="2900"/>
                  <a:pt x="662" y="2581"/>
                  <a:pt x="525" y="2467"/>
                </a:cubicBezTo>
                <a:lnTo>
                  <a:pt x="1895" y="869"/>
                </a:lnTo>
                <a:close/>
                <a:moveTo>
                  <a:pt x="2164" y="0"/>
                </a:moveTo>
                <a:cubicBezTo>
                  <a:pt x="2107" y="0"/>
                  <a:pt x="2053" y="26"/>
                  <a:pt x="2009" y="70"/>
                </a:cubicBezTo>
                <a:lnTo>
                  <a:pt x="69" y="2307"/>
                </a:lnTo>
                <a:cubicBezTo>
                  <a:pt x="0" y="2398"/>
                  <a:pt x="0" y="2512"/>
                  <a:pt x="69" y="2581"/>
                </a:cubicBezTo>
                <a:lnTo>
                  <a:pt x="160" y="2695"/>
                </a:lnTo>
                <a:cubicBezTo>
                  <a:pt x="160" y="2695"/>
                  <a:pt x="160" y="2718"/>
                  <a:pt x="160" y="2718"/>
                </a:cubicBezTo>
                <a:cubicBezTo>
                  <a:pt x="183" y="2740"/>
                  <a:pt x="776" y="3334"/>
                  <a:pt x="1712" y="3380"/>
                </a:cubicBezTo>
                <a:lnTo>
                  <a:pt x="1918" y="3425"/>
                </a:lnTo>
                <a:lnTo>
                  <a:pt x="1940" y="3425"/>
                </a:lnTo>
                <a:cubicBezTo>
                  <a:pt x="1986" y="3425"/>
                  <a:pt x="2032" y="3402"/>
                  <a:pt x="2077" y="3357"/>
                </a:cubicBezTo>
                <a:cubicBezTo>
                  <a:pt x="2123" y="3334"/>
                  <a:pt x="2146" y="3265"/>
                  <a:pt x="2146" y="3220"/>
                </a:cubicBezTo>
                <a:lnTo>
                  <a:pt x="2397" y="230"/>
                </a:lnTo>
                <a:cubicBezTo>
                  <a:pt x="2397" y="138"/>
                  <a:pt x="2351" y="47"/>
                  <a:pt x="2260" y="24"/>
                </a:cubicBezTo>
                <a:cubicBezTo>
                  <a:pt x="2228" y="8"/>
                  <a:pt x="2195" y="0"/>
                  <a:pt x="2164"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2585" name="Google Shape;2585;p26"/>
          <p:cNvSpPr/>
          <p:nvPr/>
        </p:nvSpPr>
        <p:spPr>
          <a:xfrm>
            <a:off x="4042516" y="2981808"/>
            <a:ext cx="142688" cy="313314"/>
          </a:xfrm>
          <a:custGeom>
            <a:avLst/>
            <a:gdLst/>
            <a:ahLst/>
            <a:cxnLst/>
            <a:rect l="l" t="t" r="r" b="b"/>
            <a:pathLst>
              <a:path w="4954" h="4589" extrusionOk="0">
                <a:moveTo>
                  <a:pt x="1324" y="0"/>
                </a:moveTo>
                <a:lnTo>
                  <a:pt x="0" y="3082"/>
                </a:lnTo>
                <a:lnTo>
                  <a:pt x="3698" y="4588"/>
                </a:lnTo>
                <a:lnTo>
                  <a:pt x="4953" y="1621"/>
                </a:lnTo>
                <a:lnTo>
                  <a:pt x="4771" y="1575"/>
                </a:lnTo>
                <a:lnTo>
                  <a:pt x="1598" y="206"/>
                </a:lnTo>
                <a:lnTo>
                  <a:pt x="1324" y="0"/>
                </a:ln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86" name="Google Shape;2586;p26"/>
          <p:cNvSpPr txBox="1">
            <a:spLocks noGrp="1"/>
          </p:cNvSpPr>
          <p:nvPr>
            <p:ph type="subTitle" idx="2"/>
          </p:nvPr>
        </p:nvSpPr>
        <p:spPr>
          <a:xfrm>
            <a:off x="228150" y="7244550"/>
            <a:ext cx="3120900" cy="18789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
              <a:t>School identification badge is to be displayed on the uniform shirt. Most schools will only allow students with a visible student badge on the compound.</a:t>
            </a:r>
            <a:endParaRPr/>
          </a:p>
        </p:txBody>
      </p:sp>
      <p:pic>
        <p:nvPicPr>
          <p:cNvPr id="2587" name="Google Shape;2587;p26"/>
          <p:cNvPicPr preferRelativeResize="0"/>
          <p:nvPr/>
        </p:nvPicPr>
        <p:blipFill>
          <a:blip r:embed="rId3">
            <a:alphaModFix/>
          </a:blip>
          <a:stretch>
            <a:fillRect/>
          </a:stretch>
        </p:blipFill>
        <p:spPr>
          <a:xfrm>
            <a:off x="1327125" y="5597350"/>
            <a:ext cx="1600925" cy="1600925"/>
          </a:xfrm>
          <a:prstGeom prst="rect">
            <a:avLst/>
          </a:prstGeom>
          <a:noFill/>
          <a:ln>
            <a:noFill/>
          </a:ln>
        </p:spPr>
      </p:pic>
      <p:pic>
        <p:nvPicPr>
          <p:cNvPr id="2588" name="Google Shape;2588;p26"/>
          <p:cNvPicPr preferRelativeResize="0"/>
          <p:nvPr/>
        </p:nvPicPr>
        <p:blipFill rotWithShape="1">
          <a:blip r:embed="rId4">
            <a:alphaModFix/>
          </a:blip>
          <a:srcRect l="24132" t="13132" r="18587" b="34632"/>
          <a:stretch/>
        </p:blipFill>
        <p:spPr>
          <a:xfrm>
            <a:off x="659047" y="2511976"/>
            <a:ext cx="1973199" cy="1600925"/>
          </a:xfrm>
          <a:prstGeom prst="rect">
            <a:avLst/>
          </a:prstGeom>
          <a:noFill/>
          <a:ln>
            <a:noFill/>
          </a:ln>
        </p:spPr>
      </p:pic>
      <p:pic>
        <p:nvPicPr>
          <p:cNvPr id="2589" name="Google Shape;2589;p26"/>
          <p:cNvPicPr preferRelativeResize="0"/>
          <p:nvPr/>
        </p:nvPicPr>
        <p:blipFill rotWithShape="1">
          <a:blip r:embed="rId5">
            <a:alphaModFix/>
          </a:blip>
          <a:srcRect l="22635" r="30402"/>
          <a:stretch/>
        </p:blipFill>
        <p:spPr>
          <a:xfrm>
            <a:off x="2773102" y="1979676"/>
            <a:ext cx="904316" cy="208780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593"/>
        <p:cNvGrpSpPr/>
        <p:nvPr/>
      </p:nvGrpSpPr>
      <p:grpSpPr>
        <a:xfrm>
          <a:off x="0" y="0"/>
          <a:ext cx="0" cy="0"/>
          <a:chOff x="0" y="0"/>
          <a:chExt cx="0" cy="0"/>
        </a:xfrm>
      </p:grpSpPr>
      <p:sp>
        <p:nvSpPr>
          <p:cNvPr id="2594" name="Google Shape;2594;p27"/>
          <p:cNvSpPr/>
          <p:nvPr/>
        </p:nvSpPr>
        <p:spPr>
          <a:xfrm flipH="1">
            <a:off x="-559015" y="1671441"/>
            <a:ext cx="560242" cy="1679966"/>
          </a:xfrm>
          <a:custGeom>
            <a:avLst/>
            <a:gdLst/>
            <a:ahLst/>
            <a:cxnLst/>
            <a:rect l="l" t="t" r="r" b="b"/>
            <a:pathLst>
              <a:path w="21457" h="27140" fill="none" extrusionOk="0">
                <a:moveTo>
                  <a:pt x="15362" y="16777"/>
                </a:moveTo>
                <a:cubicBezTo>
                  <a:pt x="10843" y="23282"/>
                  <a:pt x="5114" y="27139"/>
                  <a:pt x="2557" y="25359"/>
                </a:cubicBezTo>
                <a:cubicBezTo>
                  <a:pt x="1" y="23602"/>
                  <a:pt x="1599" y="16868"/>
                  <a:pt x="6095" y="10363"/>
                </a:cubicBezTo>
                <a:cubicBezTo>
                  <a:pt x="10615" y="3858"/>
                  <a:pt x="16344" y="0"/>
                  <a:pt x="18900" y="1758"/>
                </a:cubicBezTo>
                <a:cubicBezTo>
                  <a:pt x="21457" y="3538"/>
                  <a:pt x="19859" y="10249"/>
                  <a:pt x="15362" y="16777"/>
                </a:cubicBezTo>
                <a:close/>
              </a:path>
            </a:pathLst>
          </a:custGeom>
          <a:noFill/>
          <a:ln w="18825" cap="flat"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95" name="Google Shape;2595;p27"/>
          <p:cNvSpPr/>
          <p:nvPr/>
        </p:nvSpPr>
        <p:spPr>
          <a:xfrm flipH="1">
            <a:off x="-129923" y="3090881"/>
            <a:ext cx="137104" cy="287278"/>
          </a:xfrm>
          <a:custGeom>
            <a:avLst/>
            <a:gdLst/>
            <a:ahLst/>
            <a:cxnLst/>
            <a:rect l="l" t="t" r="r" b="b"/>
            <a:pathLst>
              <a:path w="5251" h="4641" extrusionOk="0">
                <a:moveTo>
                  <a:pt x="2617" y="1"/>
                </a:moveTo>
                <a:cubicBezTo>
                  <a:pt x="1884" y="1"/>
                  <a:pt x="1165" y="344"/>
                  <a:pt x="731" y="989"/>
                </a:cubicBezTo>
                <a:cubicBezTo>
                  <a:pt x="1" y="2062"/>
                  <a:pt x="252" y="3500"/>
                  <a:pt x="1302" y="4230"/>
                </a:cubicBezTo>
                <a:cubicBezTo>
                  <a:pt x="1701" y="4508"/>
                  <a:pt x="2159" y="4640"/>
                  <a:pt x="2614" y="4640"/>
                </a:cubicBezTo>
                <a:cubicBezTo>
                  <a:pt x="3356" y="4640"/>
                  <a:pt x="4090" y="4288"/>
                  <a:pt x="4543" y="3637"/>
                </a:cubicBezTo>
                <a:cubicBezTo>
                  <a:pt x="5250" y="2587"/>
                  <a:pt x="4999" y="1149"/>
                  <a:pt x="3949" y="418"/>
                </a:cubicBezTo>
                <a:cubicBezTo>
                  <a:pt x="3544" y="137"/>
                  <a:pt x="3078" y="1"/>
                  <a:pt x="2617"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2596" name="Google Shape;2596;p27"/>
          <p:cNvGrpSpPr/>
          <p:nvPr/>
        </p:nvGrpSpPr>
        <p:grpSpPr>
          <a:xfrm rot="5400000">
            <a:off x="-3677084" y="1115512"/>
            <a:ext cx="7985517" cy="631790"/>
            <a:chOff x="1666400" y="1267425"/>
            <a:chExt cx="4492050" cy="842275"/>
          </a:xfrm>
        </p:grpSpPr>
        <p:sp>
          <p:nvSpPr>
            <p:cNvPr id="2597" name="Google Shape;2597;p27"/>
            <p:cNvSpPr/>
            <p:nvPr/>
          </p:nvSpPr>
          <p:spPr>
            <a:xfrm>
              <a:off x="6070550" y="1314225"/>
              <a:ext cx="87900" cy="105000"/>
            </a:xfrm>
            <a:custGeom>
              <a:avLst/>
              <a:gdLst/>
              <a:ahLst/>
              <a:cxnLst/>
              <a:rect l="l" t="t" r="r" b="b"/>
              <a:pathLst>
                <a:path w="3516" h="4200" extrusionOk="0">
                  <a:moveTo>
                    <a:pt x="1758" y="0"/>
                  </a:moveTo>
                  <a:cubicBezTo>
                    <a:pt x="1758" y="1621"/>
                    <a:pt x="0" y="2100"/>
                    <a:pt x="0" y="2100"/>
                  </a:cubicBezTo>
                  <a:cubicBezTo>
                    <a:pt x="0" y="2100"/>
                    <a:pt x="1758" y="2602"/>
                    <a:pt x="1758" y="4200"/>
                  </a:cubicBezTo>
                  <a:cubicBezTo>
                    <a:pt x="1758" y="2579"/>
                    <a:pt x="3516" y="2100"/>
                    <a:pt x="3516" y="2100"/>
                  </a:cubicBezTo>
                  <a:cubicBezTo>
                    <a:pt x="3516" y="2100"/>
                    <a:pt x="1758" y="1598"/>
                    <a:pt x="1758"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98" name="Google Shape;2598;p27"/>
            <p:cNvSpPr/>
            <p:nvPr/>
          </p:nvSpPr>
          <p:spPr>
            <a:xfrm>
              <a:off x="3325225" y="1642900"/>
              <a:ext cx="87900" cy="105025"/>
            </a:xfrm>
            <a:custGeom>
              <a:avLst/>
              <a:gdLst/>
              <a:ahLst/>
              <a:cxnLst/>
              <a:rect l="l" t="t" r="r" b="b"/>
              <a:pathLst>
                <a:path w="3516" h="4201" extrusionOk="0">
                  <a:moveTo>
                    <a:pt x="1758" y="0"/>
                  </a:moveTo>
                  <a:cubicBezTo>
                    <a:pt x="1758" y="1621"/>
                    <a:pt x="1" y="2100"/>
                    <a:pt x="1" y="2100"/>
                  </a:cubicBezTo>
                  <a:cubicBezTo>
                    <a:pt x="1" y="2100"/>
                    <a:pt x="1758" y="2625"/>
                    <a:pt x="1758" y="4200"/>
                  </a:cubicBezTo>
                  <a:cubicBezTo>
                    <a:pt x="1758" y="2603"/>
                    <a:pt x="3516" y="2100"/>
                    <a:pt x="3516" y="2100"/>
                  </a:cubicBezTo>
                  <a:cubicBezTo>
                    <a:pt x="3516" y="2100"/>
                    <a:pt x="1758" y="1598"/>
                    <a:pt x="1758"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599" name="Google Shape;2599;p27"/>
            <p:cNvSpPr/>
            <p:nvPr/>
          </p:nvSpPr>
          <p:spPr>
            <a:xfrm>
              <a:off x="1666400" y="1403225"/>
              <a:ext cx="41125" cy="49675"/>
            </a:xfrm>
            <a:custGeom>
              <a:avLst/>
              <a:gdLst/>
              <a:ahLst/>
              <a:cxnLst/>
              <a:rect l="l" t="t" r="r" b="b"/>
              <a:pathLst>
                <a:path w="1645" h="1987" extrusionOk="0">
                  <a:moveTo>
                    <a:pt x="822" y="1"/>
                  </a:moveTo>
                  <a:cubicBezTo>
                    <a:pt x="822" y="754"/>
                    <a:pt x="1" y="982"/>
                    <a:pt x="1" y="982"/>
                  </a:cubicBezTo>
                  <a:cubicBezTo>
                    <a:pt x="1" y="982"/>
                    <a:pt x="822" y="1233"/>
                    <a:pt x="822" y="1987"/>
                  </a:cubicBezTo>
                  <a:cubicBezTo>
                    <a:pt x="822" y="1233"/>
                    <a:pt x="1644" y="982"/>
                    <a:pt x="1644" y="982"/>
                  </a:cubicBezTo>
                  <a:cubicBezTo>
                    <a:pt x="1644" y="982"/>
                    <a:pt x="822" y="754"/>
                    <a:pt x="822"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00" name="Google Shape;2600;p27"/>
            <p:cNvSpPr/>
            <p:nvPr/>
          </p:nvSpPr>
          <p:spPr>
            <a:xfrm>
              <a:off x="6042025" y="1759300"/>
              <a:ext cx="72475" cy="86200"/>
            </a:xfrm>
            <a:custGeom>
              <a:avLst/>
              <a:gdLst/>
              <a:ahLst/>
              <a:cxnLst/>
              <a:rect l="l" t="t" r="r" b="b"/>
              <a:pathLst>
                <a:path w="2899" h="3448" extrusionOk="0">
                  <a:moveTo>
                    <a:pt x="1438" y="1"/>
                  </a:moveTo>
                  <a:cubicBezTo>
                    <a:pt x="1438" y="1325"/>
                    <a:pt x="0" y="1736"/>
                    <a:pt x="0" y="1736"/>
                  </a:cubicBezTo>
                  <a:cubicBezTo>
                    <a:pt x="0" y="1736"/>
                    <a:pt x="1438" y="2146"/>
                    <a:pt x="1438" y="3447"/>
                  </a:cubicBezTo>
                  <a:cubicBezTo>
                    <a:pt x="1438" y="2124"/>
                    <a:pt x="2899" y="1736"/>
                    <a:pt x="2899" y="1736"/>
                  </a:cubicBezTo>
                  <a:cubicBezTo>
                    <a:pt x="2899" y="1736"/>
                    <a:pt x="1438" y="1302"/>
                    <a:pt x="1438"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01" name="Google Shape;2601;p27"/>
            <p:cNvSpPr/>
            <p:nvPr/>
          </p:nvSpPr>
          <p:spPr>
            <a:xfrm>
              <a:off x="5947875" y="2060600"/>
              <a:ext cx="41675" cy="49100"/>
            </a:xfrm>
            <a:custGeom>
              <a:avLst/>
              <a:gdLst/>
              <a:ahLst/>
              <a:cxnLst/>
              <a:rect l="l" t="t" r="r" b="b"/>
              <a:pathLst>
                <a:path w="1667" h="1964" extrusionOk="0">
                  <a:moveTo>
                    <a:pt x="822" y="1"/>
                  </a:moveTo>
                  <a:cubicBezTo>
                    <a:pt x="822" y="754"/>
                    <a:pt x="0" y="982"/>
                    <a:pt x="0" y="982"/>
                  </a:cubicBezTo>
                  <a:cubicBezTo>
                    <a:pt x="0" y="982"/>
                    <a:pt x="822" y="1233"/>
                    <a:pt x="822" y="1964"/>
                  </a:cubicBezTo>
                  <a:cubicBezTo>
                    <a:pt x="822" y="1210"/>
                    <a:pt x="1666" y="982"/>
                    <a:pt x="1666" y="982"/>
                  </a:cubicBezTo>
                  <a:cubicBezTo>
                    <a:pt x="1666" y="982"/>
                    <a:pt x="822" y="754"/>
                    <a:pt x="822"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02" name="Google Shape;2602;p27"/>
            <p:cNvSpPr/>
            <p:nvPr/>
          </p:nvSpPr>
          <p:spPr>
            <a:xfrm>
              <a:off x="3550075" y="2028650"/>
              <a:ext cx="41100" cy="49675"/>
            </a:xfrm>
            <a:custGeom>
              <a:avLst/>
              <a:gdLst/>
              <a:ahLst/>
              <a:cxnLst/>
              <a:rect l="l" t="t" r="r" b="b"/>
              <a:pathLst>
                <a:path w="1644" h="1987" extrusionOk="0">
                  <a:moveTo>
                    <a:pt x="822" y="0"/>
                  </a:moveTo>
                  <a:cubicBezTo>
                    <a:pt x="822" y="776"/>
                    <a:pt x="0" y="1005"/>
                    <a:pt x="0" y="1005"/>
                  </a:cubicBezTo>
                  <a:cubicBezTo>
                    <a:pt x="0" y="1005"/>
                    <a:pt x="822" y="1233"/>
                    <a:pt x="822" y="1986"/>
                  </a:cubicBezTo>
                  <a:cubicBezTo>
                    <a:pt x="822" y="1233"/>
                    <a:pt x="1644" y="1005"/>
                    <a:pt x="1644" y="1005"/>
                  </a:cubicBezTo>
                  <a:cubicBezTo>
                    <a:pt x="1644" y="1005"/>
                    <a:pt x="822" y="754"/>
                    <a:pt x="822"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03" name="Google Shape;2603;p27"/>
            <p:cNvSpPr/>
            <p:nvPr/>
          </p:nvSpPr>
          <p:spPr>
            <a:xfrm>
              <a:off x="4411725" y="1517925"/>
              <a:ext cx="41675" cy="49675"/>
            </a:xfrm>
            <a:custGeom>
              <a:avLst/>
              <a:gdLst/>
              <a:ahLst/>
              <a:cxnLst/>
              <a:rect l="l" t="t" r="r" b="b"/>
              <a:pathLst>
                <a:path w="1667" h="1987" extrusionOk="0">
                  <a:moveTo>
                    <a:pt x="845" y="1"/>
                  </a:moveTo>
                  <a:cubicBezTo>
                    <a:pt x="845" y="754"/>
                    <a:pt x="0" y="982"/>
                    <a:pt x="0" y="982"/>
                  </a:cubicBezTo>
                  <a:cubicBezTo>
                    <a:pt x="0" y="982"/>
                    <a:pt x="845" y="1233"/>
                    <a:pt x="845" y="1987"/>
                  </a:cubicBezTo>
                  <a:cubicBezTo>
                    <a:pt x="845" y="1210"/>
                    <a:pt x="1667" y="982"/>
                    <a:pt x="1667" y="982"/>
                  </a:cubicBezTo>
                  <a:cubicBezTo>
                    <a:pt x="1667" y="982"/>
                    <a:pt x="845" y="754"/>
                    <a:pt x="845"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04" name="Google Shape;2604;p27"/>
            <p:cNvSpPr/>
            <p:nvPr/>
          </p:nvSpPr>
          <p:spPr>
            <a:xfrm>
              <a:off x="5317325" y="1425500"/>
              <a:ext cx="41100" cy="49650"/>
            </a:xfrm>
            <a:custGeom>
              <a:avLst/>
              <a:gdLst/>
              <a:ahLst/>
              <a:cxnLst/>
              <a:rect l="l" t="t" r="r" b="b"/>
              <a:pathLst>
                <a:path w="1644" h="1986" extrusionOk="0">
                  <a:moveTo>
                    <a:pt x="822" y="0"/>
                  </a:moveTo>
                  <a:cubicBezTo>
                    <a:pt x="822" y="776"/>
                    <a:pt x="0" y="1004"/>
                    <a:pt x="0" y="1004"/>
                  </a:cubicBezTo>
                  <a:cubicBezTo>
                    <a:pt x="0" y="1004"/>
                    <a:pt x="822" y="1233"/>
                    <a:pt x="822" y="1986"/>
                  </a:cubicBezTo>
                  <a:cubicBezTo>
                    <a:pt x="822" y="1233"/>
                    <a:pt x="1643" y="1004"/>
                    <a:pt x="1643" y="1004"/>
                  </a:cubicBezTo>
                  <a:cubicBezTo>
                    <a:pt x="1643" y="1004"/>
                    <a:pt x="822" y="753"/>
                    <a:pt x="822"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05" name="Google Shape;2605;p27"/>
            <p:cNvSpPr/>
            <p:nvPr/>
          </p:nvSpPr>
          <p:spPr>
            <a:xfrm>
              <a:off x="4319850" y="1854025"/>
              <a:ext cx="41675" cy="49675"/>
            </a:xfrm>
            <a:custGeom>
              <a:avLst/>
              <a:gdLst/>
              <a:ahLst/>
              <a:cxnLst/>
              <a:rect l="l" t="t" r="r" b="b"/>
              <a:pathLst>
                <a:path w="1667" h="1987" extrusionOk="0">
                  <a:moveTo>
                    <a:pt x="822" y="1"/>
                  </a:moveTo>
                  <a:cubicBezTo>
                    <a:pt x="822" y="754"/>
                    <a:pt x="0" y="982"/>
                    <a:pt x="0" y="982"/>
                  </a:cubicBezTo>
                  <a:cubicBezTo>
                    <a:pt x="0" y="982"/>
                    <a:pt x="822" y="1233"/>
                    <a:pt x="822" y="1987"/>
                  </a:cubicBezTo>
                  <a:cubicBezTo>
                    <a:pt x="822" y="1233"/>
                    <a:pt x="1667" y="982"/>
                    <a:pt x="1667" y="982"/>
                  </a:cubicBezTo>
                  <a:cubicBezTo>
                    <a:pt x="1667" y="982"/>
                    <a:pt x="822" y="754"/>
                    <a:pt x="822"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06" name="Google Shape;2606;p27"/>
            <p:cNvSpPr/>
            <p:nvPr/>
          </p:nvSpPr>
          <p:spPr>
            <a:xfrm>
              <a:off x="3483875" y="1267425"/>
              <a:ext cx="41675" cy="49675"/>
            </a:xfrm>
            <a:custGeom>
              <a:avLst/>
              <a:gdLst/>
              <a:ahLst/>
              <a:cxnLst/>
              <a:rect l="l" t="t" r="r" b="b"/>
              <a:pathLst>
                <a:path w="1667" h="1987" extrusionOk="0">
                  <a:moveTo>
                    <a:pt x="845" y="0"/>
                  </a:moveTo>
                  <a:cubicBezTo>
                    <a:pt x="845" y="754"/>
                    <a:pt x="0" y="982"/>
                    <a:pt x="0" y="982"/>
                  </a:cubicBezTo>
                  <a:cubicBezTo>
                    <a:pt x="0" y="982"/>
                    <a:pt x="845" y="1233"/>
                    <a:pt x="845" y="1986"/>
                  </a:cubicBezTo>
                  <a:cubicBezTo>
                    <a:pt x="845" y="1233"/>
                    <a:pt x="1667" y="982"/>
                    <a:pt x="1667" y="982"/>
                  </a:cubicBezTo>
                  <a:cubicBezTo>
                    <a:pt x="1667" y="982"/>
                    <a:pt x="845" y="754"/>
                    <a:pt x="845"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2607" name="Google Shape;2607;p27"/>
          <p:cNvSpPr/>
          <p:nvPr/>
        </p:nvSpPr>
        <p:spPr>
          <a:xfrm flipH="1">
            <a:off x="1441953" y="6685718"/>
            <a:ext cx="1193305" cy="2291290"/>
          </a:xfrm>
          <a:custGeom>
            <a:avLst/>
            <a:gdLst/>
            <a:ahLst/>
            <a:cxnLst/>
            <a:rect l="l" t="t" r="r" b="b"/>
            <a:pathLst>
              <a:path w="45703" h="37016" extrusionOk="0">
                <a:moveTo>
                  <a:pt x="13803" y="14372"/>
                </a:moveTo>
                <a:cubicBezTo>
                  <a:pt x="13844" y="14372"/>
                  <a:pt x="13886" y="14381"/>
                  <a:pt x="13929" y="14401"/>
                </a:cubicBezTo>
                <a:lnTo>
                  <a:pt x="27442" y="20039"/>
                </a:lnTo>
                <a:cubicBezTo>
                  <a:pt x="27647" y="20130"/>
                  <a:pt x="27670" y="20450"/>
                  <a:pt x="27465" y="20564"/>
                </a:cubicBezTo>
                <a:lnTo>
                  <a:pt x="25342" y="21819"/>
                </a:lnTo>
                <a:lnTo>
                  <a:pt x="18403" y="25882"/>
                </a:lnTo>
                <a:cubicBezTo>
                  <a:pt x="18354" y="25910"/>
                  <a:pt x="18303" y="25923"/>
                  <a:pt x="18254" y="25923"/>
                </a:cubicBezTo>
                <a:cubicBezTo>
                  <a:pt x="18142" y="25923"/>
                  <a:pt x="18040" y="25856"/>
                  <a:pt x="17992" y="25745"/>
                </a:cubicBezTo>
                <a:lnTo>
                  <a:pt x="14568" y="17322"/>
                </a:lnTo>
                <a:lnTo>
                  <a:pt x="13541" y="14766"/>
                </a:lnTo>
                <a:cubicBezTo>
                  <a:pt x="13466" y="14577"/>
                  <a:pt x="13609" y="14372"/>
                  <a:pt x="13803" y="14372"/>
                </a:cubicBezTo>
                <a:close/>
                <a:moveTo>
                  <a:pt x="356" y="0"/>
                </a:moveTo>
                <a:cubicBezTo>
                  <a:pt x="165" y="0"/>
                  <a:pt x="1" y="193"/>
                  <a:pt x="97" y="386"/>
                </a:cubicBezTo>
                <a:lnTo>
                  <a:pt x="15048" y="36838"/>
                </a:lnTo>
                <a:cubicBezTo>
                  <a:pt x="15095" y="36949"/>
                  <a:pt x="15198" y="37016"/>
                  <a:pt x="15309" y="37016"/>
                </a:cubicBezTo>
                <a:cubicBezTo>
                  <a:pt x="15359" y="37016"/>
                  <a:pt x="15410" y="37003"/>
                  <a:pt x="15458" y="36975"/>
                </a:cubicBezTo>
                <a:lnTo>
                  <a:pt x="17832" y="35583"/>
                </a:lnTo>
                <a:lnTo>
                  <a:pt x="18334" y="35286"/>
                </a:lnTo>
                <a:lnTo>
                  <a:pt x="19864" y="34396"/>
                </a:lnTo>
                <a:lnTo>
                  <a:pt x="20366" y="34099"/>
                </a:lnTo>
                <a:lnTo>
                  <a:pt x="21918" y="33186"/>
                </a:lnTo>
                <a:lnTo>
                  <a:pt x="22420" y="32889"/>
                </a:lnTo>
                <a:lnTo>
                  <a:pt x="23950" y="31999"/>
                </a:lnTo>
                <a:lnTo>
                  <a:pt x="24452" y="31702"/>
                </a:lnTo>
                <a:lnTo>
                  <a:pt x="26004" y="30789"/>
                </a:lnTo>
                <a:lnTo>
                  <a:pt x="26483" y="30493"/>
                </a:lnTo>
                <a:lnTo>
                  <a:pt x="28035" y="29580"/>
                </a:lnTo>
                <a:lnTo>
                  <a:pt x="28537" y="29306"/>
                </a:lnTo>
                <a:lnTo>
                  <a:pt x="30067" y="28393"/>
                </a:lnTo>
                <a:lnTo>
                  <a:pt x="30569" y="28096"/>
                </a:lnTo>
                <a:lnTo>
                  <a:pt x="32121" y="27206"/>
                </a:lnTo>
                <a:lnTo>
                  <a:pt x="32623" y="26909"/>
                </a:lnTo>
                <a:lnTo>
                  <a:pt x="34152" y="25996"/>
                </a:lnTo>
                <a:lnTo>
                  <a:pt x="34655" y="25699"/>
                </a:lnTo>
                <a:lnTo>
                  <a:pt x="36207" y="24809"/>
                </a:lnTo>
                <a:lnTo>
                  <a:pt x="36686" y="24512"/>
                </a:lnTo>
                <a:lnTo>
                  <a:pt x="38238" y="23599"/>
                </a:lnTo>
                <a:lnTo>
                  <a:pt x="38740" y="23303"/>
                </a:lnTo>
                <a:lnTo>
                  <a:pt x="40270" y="22412"/>
                </a:lnTo>
                <a:lnTo>
                  <a:pt x="40772" y="22116"/>
                </a:lnTo>
                <a:lnTo>
                  <a:pt x="42324" y="21203"/>
                </a:lnTo>
                <a:lnTo>
                  <a:pt x="42826" y="20906"/>
                </a:lnTo>
                <a:lnTo>
                  <a:pt x="43351" y="20609"/>
                </a:lnTo>
                <a:lnTo>
                  <a:pt x="44355" y="19993"/>
                </a:lnTo>
                <a:lnTo>
                  <a:pt x="44857" y="19719"/>
                </a:lnTo>
                <a:lnTo>
                  <a:pt x="45497" y="19354"/>
                </a:lnTo>
                <a:cubicBezTo>
                  <a:pt x="45702" y="19217"/>
                  <a:pt x="45679" y="18920"/>
                  <a:pt x="45451" y="18829"/>
                </a:cubicBezTo>
                <a:lnTo>
                  <a:pt x="462" y="21"/>
                </a:lnTo>
                <a:cubicBezTo>
                  <a:pt x="427" y="7"/>
                  <a:pt x="391" y="0"/>
                  <a:pt x="356" y="0"/>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08" name="Google Shape;2608;p27"/>
          <p:cNvSpPr/>
          <p:nvPr/>
        </p:nvSpPr>
        <p:spPr>
          <a:xfrm flipH="1">
            <a:off x="1442553" y="6685718"/>
            <a:ext cx="1192705" cy="1273035"/>
          </a:xfrm>
          <a:custGeom>
            <a:avLst/>
            <a:gdLst/>
            <a:ahLst/>
            <a:cxnLst/>
            <a:rect l="l" t="t" r="r" b="b"/>
            <a:pathLst>
              <a:path w="45680" h="20566" extrusionOk="0">
                <a:moveTo>
                  <a:pt x="356" y="0"/>
                </a:moveTo>
                <a:cubicBezTo>
                  <a:pt x="165" y="0"/>
                  <a:pt x="1" y="193"/>
                  <a:pt x="97" y="386"/>
                </a:cubicBezTo>
                <a:lnTo>
                  <a:pt x="1101" y="2828"/>
                </a:lnTo>
                <a:cubicBezTo>
                  <a:pt x="1124" y="2920"/>
                  <a:pt x="1170" y="2965"/>
                  <a:pt x="1238" y="2988"/>
                </a:cubicBezTo>
                <a:lnTo>
                  <a:pt x="43214" y="20541"/>
                </a:lnTo>
                <a:cubicBezTo>
                  <a:pt x="43249" y="20558"/>
                  <a:pt x="43284" y="20566"/>
                  <a:pt x="43317" y="20566"/>
                </a:cubicBezTo>
                <a:cubicBezTo>
                  <a:pt x="43372" y="20566"/>
                  <a:pt x="43423" y="20546"/>
                  <a:pt x="43465" y="20518"/>
                </a:cubicBezTo>
                <a:lnTo>
                  <a:pt x="45474" y="19354"/>
                </a:lnTo>
                <a:cubicBezTo>
                  <a:pt x="45679" y="19217"/>
                  <a:pt x="45679" y="18920"/>
                  <a:pt x="45451" y="18829"/>
                </a:cubicBezTo>
                <a:lnTo>
                  <a:pt x="462" y="21"/>
                </a:lnTo>
                <a:cubicBezTo>
                  <a:pt x="427" y="7"/>
                  <a:pt x="391" y="0"/>
                  <a:pt x="356" y="0"/>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09" name="Google Shape;2609;p27"/>
          <p:cNvSpPr/>
          <p:nvPr/>
        </p:nvSpPr>
        <p:spPr>
          <a:xfrm flipH="1">
            <a:off x="2561181" y="6773180"/>
            <a:ext cx="53082" cy="79170"/>
          </a:xfrm>
          <a:custGeom>
            <a:avLst/>
            <a:gdLst/>
            <a:ahLst/>
            <a:cxnLst/>
            <a:rect l="l" t="t" r="r" b="b"/>
            <a:pathLst>
              <a:path w="2033" h="1279" extrusionOk="0">
                <a:moveTo>
                  <a:pt x="1804" y="0"/>
                </a:moveTo>
                <a:lnTo>
                  <a:pt x="1" y="753"/>
                </a:lnTo>
                <a:lnTo>
                  <a:pt x="229" y="1278"/>
                </a:lnTo>
                <a:lnTo>
                  <a:pt x="2032" y="548"/>
                </a:lnTo>
                <a:lnTo>
                  <a:pt x="1804"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10" name="Google Shape;2610;p27"/>
          <p:cNvSpPr/>
          <p:nvPr/>
        </p:nvSpPr>
        <p:spPr>
          <a:xfrm flipH="1">
            <a:off x="2537941" y="6908798"/>
            <a:ext cx="52481" cy="79170"/>
          </a:xfrm>
          <a:custGeom>
            <a:avLst/>
            <a:gdLst/>
            <a:ahLst/>
            <a:cxnLst/>
            <a:rect l="l" t="t" r="r" b="b"/>
            <a:pathLst>
              <a:path w="2010" h="1279" extrusionOk="0">
                <a:moveTo>
                  <a:pt x="1804" y="0"/>
                </a:moveTo>
                <a:lnTo>
                  <a:pt x="1" y="754"/>
                </a:lnTo>
                <a:lnTo>
                  <a:pt x="206" y="1279"/>
                </a:lnTo>
                <a:lnTo>
                  <a:pt x="2009" y="525"/>
                </a:lnTo>
                <a:lnTo>
                  <a:pt x="1804"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11" name="Google Shape;2611;p27"/>
          <p:cNvSpPr/>
          <p:nvPr/>
        </p:nvSpPr>
        <p:spPr>
          <a:xfrm flipH="1">
            <a:off x="2514099" y="7044416"/>
            <a:ext cx="53082" cy="79170"/>
          </a:xfrm>
          <a:custGeom>
            <a:avLst/>
            <a:gdLst/>
            <a:ahLst/>
            <a:cxnLst/>
            <a:rect l="l" t="t" r="r" b="b"/>
            <a:pathLst>
              <a:path w="2033" h="1279" extrusionOk="0">
                <a:moveTo>
                  <a:pt x="1804" y="1"/>
                </a:moveTo>
                <a:lnTo>
                  <a:pt x="1" y="731"/>
                </a:lnTo>
                <a:lnTo>
                  <a:pt x="229" y="1279"/>
                </a:lnTo>
                <a:lnTo>
                  <a:pt x="2032" y="526"/>
                </a:lnTo>
                <a:lnTo>
                  <a:pt x="1804"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12" name="Google Shape;2612;p27"/>
          <p:cNvSpPr/>
          <p:nvPr/>
        </p:nvSpPr>
        <p:spPr>
          <a:xfrm flipH="1">
            <a:off x="2490859" y="7180034"/>
            <a:ext cx="53056" cy="79232"/>
          </a:xfrm>
          <a:custGeom>
            <a:avLst/>
            <a:gdLst/>
            <a:ahLst/>
            <a:cxnLst/>
            <a:rect l="l" t="t" r="r" b="b"/>
            <a:pathLst>
              <a:path w="2032" h="1280" extrusionOk="0">
                <a:moveTo>
                  <a:pt x="1826" y="1"/>
                </a:moveTo>
                <a:lnTo>
                  <a:pt x="0" y="731"/>
                </a:lnTo>
                <a:lnTo>
                  <a:pt x="228" y="1279"/>
                </a:lnTo>
                <a:lnTo>
                  <a:pt x="2031" y="526"/>
                </a:lnTo>
                <a:lnTo>
                  <a:pt x="1826"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13" name="Google Shape;2613;p27"/>
          <p:cNvSpPr/>
          <p:nvPr/>
        </p:nvSpPr>
        <p:spPr>
          <a:xfrm flipH="1">
            <a:off x="2467618" y="7315714"/>
            <a:ext cx="52455" cy="79170"/>
          </a:xfrm>
          <a:custGeom>
            <a:avLst/>
            <a:gdLst/>
            <a:ahLst/>
            <a:cxnLst/>
            <a:rect l="l" t="t" r="r" b="b"/>
            <a:pathLst>
              <a:path w="2009" h="1279" extrusionOk="0">
                <a:moveTo>
                  <a:pt x="1803" y="0"/>
                </a:moveTo>
                <a:lnTo>
                  <a:pt x="0" y="731"/>
                </a:lnTo>
                <a:lnTo>
                  <a:pt x="205" y="1278"/>
                </a:lnTo>
                <a:lnTo>
                  <a:pt x="2009" y="525"/>
                </a:lnTo>
                <a:lnTo>
                  <a:pt x="1803"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14" name="Google Shape;2614;p27"/>
          <p:cNvSpPr/>
          <p:nvPr/>
        </p:nvSpPr>
        <p:spPr>
          <a:xfrm flipH="1">
            <a:off x="2443777" y="7451332"/>
            <a:ext cx="53056" cy="79170"/>
          </a:xfrm>
          <a:custGeom>
            <a:avLst/>
            <a:gdLst/>
            <a:ahLst/>
            <a:cxnLst/>
            <a:rect l="l" t="t" r="r" b="b"/>
            <a:pathLst>
              <a:path w="2032" h="1279" extrusionOk="0">
                <a:moveTo>
                  <a:pt x="1803" y="0"/>
                </a:moveTo>
                <a:lnTo>
                  <a:pt x="0" y="731"/>
                </a:lnTo>
                <a:lnTo>
                  <a:pt x="228" y="1279"/>
                </a:lnTo>
                <a:lnTo>
                  <a:pt x="2032" y="525"/>
                </a:lnTo>
                <a:lnTo>
                  <a:pt x="1803"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15" name="Google Shape;2615;p27"/>
          <p:cNvSpPr/>
          <p:nvPr/>
        </p:nvSpPr>
        <p:spPr>
          <a:xfrm flipH="1">
            <a:off x="2420536" y="7586950"/>
            <a:ext cx="52455" cy="77746"/>
          </a:xfrm>
          <a:custGeom>
            <a:avLst/>
            <a:gdLst/>
            <a:ahLst/>
            <a:cxnLst/>
            <a:rect l="l" t="t" r="r" b="b"/>
            <a:pathLst>
              <a:path w="2009" h="1256" extrusionOk="0">
                <a:moveTo>
                  <a:pt x="1803" y="1"/>
                </a:moveTo>
                <a:lnTo>
                  <a:pt x="0" y="731"/>
                </a:lnTo>
                <a:lnTo>
                  <a:pt x="206" y="1256"/>
                </a:lnTo>
                <a:lnTo>
                  <a:pt x="2009" y="526"/>
                </a:lnTo>
                <a:lnTo>
                  <a:pt x="1803"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16" name="Google Shape;2616;p27"/>
          <p:cNvSpPr/>
          <p:nvPr/>
        </p:nvSpPr>
        <p:spPr>
          <a:xfrm flipH="1">
            <a:off x="2396695" y="7722568"/>
            <a:ext cx="53056" cy="77808"/>
          </a:xfrm>
          <a:custGeom>
            <a:avLst/>
            <a:gdLst/>
            <a:ahLst/>
            <a:cxnLst/>
            <a:rect l="l" t="t" r="r" b="b"/>
            <a:pathLst>
              <a:path w="2032" h="1257" extrusionOk="0">
                <a:moveTo>
                  <a:pt x="1804" y="1"/>
                </a:moveTo>
                <a:lnTo>
                  <a:pt x="0" y="731"/>
                </a:lnTo>
                <a:lnTo>
                  <a:pt x="206" y="1256"/>
                </a:lnTo>
                <a:lnTo>
                  <a:pt x="2032" y="526"/>
                </a:lnTo>
                <a:lnTo>
                  <a:pt x="1804"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17" name="Google Shape;2617;p27"/>
          <p:cNvSpPr/>
          <p:nvPr/>
        </p:nvSpPr>
        <p:spPr>
          <a:xfrm flipH="1">
            <a:off x="2373428" y="7856824"/>
            <a:ext cx="53082" cy="79170"/>
          </a:xfrm>
          <a:custGeom>
            <a:avLst/>
            <a:gdLst/>
            <a:ahLst/>
            <a:cxnLst/>
            <a:rect l="l" t="t" r="r" b="b"/>
            <a:pathLst>
              <a:path w="2033" h="1279" extrusionOk="0">
                <a:moveTo>
                  <a:pt x="1804" y="0"/>
                </a:moveTo>
                <a:lnTo>
                  <a:pt x="1" y="753"/>
                </a:lnTo>
                <a:lnTo>
                  <a:pt x="229" y="1278"/>
                </a:lnTo>
                <a:lnTo>
                  <a:pt x="2032" y="548"/>
                </a:lnTo>
                <a:lnTo>
                  <a:pt x="1804"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18" name="Google Shape;2618;p27"/>
          <p:cNvSpPr/>
          <p:nvPr/>
        </p:nvSpPr>
        <p:spPr>
          <a:xfrm flipH="1">
            <a:off x="2350187" y="7992442"/>
            <a:ext cx="52481" cy="79170"/>
          </a:xfrm>
          <a:custGeom>
            <a:avLst/>
            <a:gdLst/>
            <a:ahLst/>
            <a:cxnLst/>
            <a:rect l="l" t="t" r="r" b="b"/>
            <a:pathLst>
              <a:path w="2010" h="1279" extrusionOk="0">
                <a:moveTo>
                  <a:pt x="1804" y="0"/>
                </a:moveTo>
                <a:lnTo>
                  <a:pt x="1" y="754"/>
                </a:lnTo>
                <a:lnTo>
                  <a:pt x="206" y="1279"/>
                </a:lnTo>
                <a:lnTo>
                  <a:pt x="2009" y="548"/>
                </a:lnTo>
                <a:lnTo>
                  <a:pt x="1804"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19" name="Google Shape;2619;p27"/>
          <p:cNvSpPr/>
          <p:nvPr/>
        </p:nvSpPr>
        <p:spPr>
          <a:xfrm flipH="1">
            <a:off x="2326346" y="8128060"/>
            <a:ext cx="53082" cy="79170"/>
          </a:xfrm>
          <a:custGeom>
            <a:avLst/>
            <a:gdLst/>
            <a:ahLst/>
            <a:cxnLst/>
            <a:rect l="l" t="t" r="r" b="b"/>
            <a:pathLst>
              <a:path w="2033" h="1279" extrusionOk="0">
                <a:moveTo>
                  <a:pt x="1804" y="1"/>
                </a:moveTo>
                <a:lnTo>
                  <a:pt x="1" y="754"/>
                </a:lnTo>
                <a:lnTo>
                  <a:pt x="206" y="1279"/>
                </a:lnTo>
                <a:lnTo>
                  <a:pt x="2032" y="548"/>
                </a:lnTo>
                <a:lnTo>
                  <a:pt x="1804"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20" name="Google Shape;2620;p27"/>
          <p:cNvSpPr/>
          <p:nvPr/>
        </p:nvSpPr>
        <p:spPr>
          <a:xfrm flipH="1">
            <a:off x="2303105" y="8263678"/>
            <a:ext cx="53056" cy="79232"/>
          </a:xfrm>
          <a:custGeom>
            <a:avLst/>
            <a:gdLst/>
            <a:ahLst/>
            <a:cxnLst/>
            <a:rect l="l" t="t" r="r" b="b"/>
            <a:pathLst>
              <a:path w="2032" h="1280" extrusionOk="0">
                <a:moveTo>
                  <a:pt x="1803" y="1"/>
                </a:moveTo>
                <a:lnTo>
                  <a:pt x="0" y="754"/>
                </a:lnTo>
                <a:lnTo>
                  <a:pt x="228" y="1279"/>
                </a:lnTo>
                <a:lnTo>
                  <a:pt x="2031" y="549"/>
                </a:lnTo>
                <a:lnTo>
                  <a:pt x="1803"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21" name="Google Shape;2621;p27"/>
          <p:cNvSpPr/>
          <p:nvPr/>
        </p:nvSpPr>
        <p:spPr>
          <a:xfrm flipH="1">
            <a:off x="2279865" y="8399358"/>
            <a:ext cx="52455" cy="79170"/>
          </a:xfrm>
          <a:custGeom>
            <a:avLst/>
            <a:gdLst/>
            <a:ahLst/>
            <a:cxnLst/>
            <a:rect l="l" t="t" r="r" b="b"/>
            <a:pathLst>
              <a:path w="2009" h="1279" extrusionOk="0">
                <a:moveTo>
                  <a:pt x="1803" y="0"/>
                </a:moveTo>
                <a:lnTo>
                  <a:pt x="0" y="753"/>
                </a:lnTo>
                <a:lnTo>
                  <a:pt x="205" y="1278"/>
                </a:lnTo>
                <a:lnTo>
                  <a:pt x="2009" y="525"/>
                </a:lnTo>
                <a:lnTo>
                  <a:pt x="1803"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22" name="Google Shape;2622;p27"/>
          <p:cNvSpPr/>
          <p:nvPr/>
        </p:nvSpPr>
        <p:spPr>
          <a:xfrm flipH="1">
            <a:off x="2256023" y="8534976"/>
            <a:ext cx="53056" cy="79170"/>
          </a:xfrm>
          <a:custGeom>
            <a:avLst/>
            <a:gdLst/>
            <a:ahLst/>
            <a:cxnLst/>
            <a:rect l="l" t="t" r="r" b="b"/>
            <a:pathLst>
              <a:path w="2032" h="1279" extrusionOk="0">
                <a:moveTo>
                  <a:pt x="1803" y="0"/>
                </a:moveTo>
                <a:lnTo>
                  <a:pt x="0" y="731"/>
                </a:lnTo>
                <a:lnTo>
                  <a:pt x="228" y="1279"/>
                </a:lnTo>
                <a:lnTo>
                  <a:pt x="2032" y="525"/>
                </a:lnTo>
                <a:lnTo>
                  <a:pt x="1803"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23" name="Google Shape;2623;p27"/>
          <p:cNvSpPr/>
          <p:nvPr/>
        </p:nvSpPr>
        <p:spPr>
          <a:xfrm flipH="1">
            <a:off x="2232783" y="8670594"/>
            <a:ext cx="53056" cy="79170"/>
          </a:xfrm>
          <a:custGeom>
            <a:avLst/>
            <a:gdLst/>
            <a:ahLst/>
            <a:cxnLst/>
            <a:rect l="l" t="t" r="r" b="b"/>
            <a:pathLst>
              <a:path w="2032" h="1279" extrusionOk="0">
                <a:moveTo>
                  <a:pt x="1804" y="1"/>
                </a:moveTo>
                <a:lnTo>
                  <a:pt x="0" y="731"/>
                </a:lnTo>
                <a:lnTo>
                  <a:pt x="229" y="1279"/>
                </a:lnTo>
                <a:lnTo>
                  <a:pt x="2032" y="526"/>
                </a:lnTo>
                <a:lnTo>
                  <a:pt x="1804"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24" name="Google Shape;2624;p27"/>
          <p:cNvSpPr/>
          <p:nvPr/>
        </p:nvSpPr>
        <p:spPr>
          <a:xfrm flipH="1">
            <a:off x="2209516" y="8806212"/>
            <a:ext cx="52481" cy="79170"/>
          </a:xfrm>
          <a:custGeom>
            <a:avLst/>
            <a:gdLst/>
            <a:ahLst/>
            <a:cxnLst/>
            <a:rect l="l" t="t" r="r" b="b"/>
            <a:pathLst>
              <a:path w="2010" h="1279" extrusionOk="0">
                <a:moveTo>
                  <a:pt x="1804" y="1"/>
                </a:moveTo>
                <a:lnTo>
                  <a:pt x="0" y="731"/>
                </a:lnTo>
                <a:lnTo>
                  <a:pt x="206" y="1279"/>
                </a:lnTo>
                <a:lnTo>
                  <a:pt x="2009" y="526"/>
                </a:lnTo>
                <a:lnTo>
                  <a:pt x="1804"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25" name="Google Shape;2625;p27"/>
          <p:cNvSpPr/>
          <p:nvPr/>
        </p:nvSpPr>
        <p:spPr>
          <a:xfrm flipH="1">
            <a:off x="2156478" y="8773716"/>
            <a:ext cx="36371" cy="114515"/>
          </a:xfrm>
          <a:custGeom>
            <a:avLst/>
            <a:gdLst/>
            <a:ahLst/>
            <a:cxnLst/>
            <a:rect l="l" t="t" r="r" b="b"/>
            <a:pathLst>
              <a:path w="1393" h="1850" extrusionOk="0">
                <a:moveTo>
                  <a:pt x="479" y="1"/>
                </a:moveTo>
                <a:lnTo>
                  <a:pt x="0" y="298"/>
                </a:lnTo>
                <a:lnTo>
                  <a:pt x="890" y="1850"/>
                </a:lnTo>
                <a:lnTo>
                  <a:pt x="1392" y="1553"/>
                </a:lnTo>
                <a:lnTo>
                  <a:pt x="479"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26" name="Google Shape;2626;p27"/>
          <p:cNvSpPr/>
          <p:nvPr/>
        </p:nvSpPr>
        <p:spPr>
          <a:xfrm flipH="1">
            <a:off x="2103442" y="8700243"/>
            <a:ext cx="36371" cy="114515"/>
          </a:xfrm>
          <a:custGeom>
            <a:avLst/>
            <a:gdLst/>
            <a:ahLst/>
            <a:cxnLst/>
            <a:rect l="l" t="t" r="r" b="b"/>
            <a:pathLst>
              <a:path w="1393" h="1850" extrusionOk="0">
                <a:moveTo>
                  <a:pt x="503" y="1"/>
                </a:moveTo>
                <a:lnTo>
                  <a:pt x="1" y="298"/>
                </a:lnTo>
                <a:lnTo>
                  <a:pt x="891" y="1850"/>
                </a:lnTo>
                <a:lnTo>
                  <a:pt x="1393" y="1553"/>
                </a:lnTo>
                <a:lnTo>
                  <a:pt x="503"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27" name="Google Shape;2627;p27"/>
          <p:cNvSpPr/>
          <p:nvPr/>
        </p:nvSpPr>
        <p:spPr>
          <a:xfrm flipH="1">
            <a:off x="2049780" y="8626770"/>
            <a:ext cx="36397" cy="113091"/>
          </a:xfrm>
          <a:custGeom>
            <a:avLst/>
            <a:gdLst/>
            <a:ahLst/>
            <a:cxnLst/>
            <a:rect l="l" t="t" r="r" b="b"/>
            <a:pathLst>
              <a:path w="1394" h="1827" extrusionOk="0">
                <a:moveTo>
                  <a:pt x="503" y="1"/>
                </a:moveTo>
                <a:lnTo>
                  <a:pt x="1" y="298"/>
                </a:lnTo>
                <a:lnTo>
                  <a:pt x="891" y="1827"/>
                </a:lnTo>
                <a:lnTo>
                  <a:pt x="1393" y="1530"/>
                </a:lnTo>
                <a:lnTo>
                  <a:pt x="503"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28" name="Google Shape;2628;p27"/>
          <p:cNvSpPr/>
          <p:nvPr/>
        </p:nvSpPr>
        <p:spPr>
          <a:xfrm flipH="1">
            <a:off x="1996744" y="8553360"/>
            <a:ext cx="36371" cy="113091"/>
          </a:xfrm>
          <a:custGeom>
            <a:avLst/>
            <a:gdLst/>
            <a:ahLst/>
            <a:cxnLst/>
            <a:rect l="l" t="t" r="r" b="b"/>
            <a:pathLst>
              <a:path w="1393" h="1827" extrusionOk="0">
                <a:moveTo>
                  <a:pt x="502" y="0"/>
                </a:moveTo>
                <a:lnTo>
                  <a:pt x="0" y="297"/>
                </a:lnTo>
                <a:lnTo>
                  <a:pt x="891" y="1826"/>
                </a:lnTo>
                <a:lnTo>
                  <a:pt x="1393" y="1529"/>
                </a:lnTo>
                <a:lnTo>
                  <a:pt x="502"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29" name="Google Shape;2629;p27"/>
          <p:cNvSpPr/>
          <p:nvPr/>
        </p:nvSpPr>
        <p:spPr>
          <a:xfrm flipH="1">
            <a:off x="1943682" y="8479887"/>
            <a:ext cx="35797" cy="111668"/>
          </a:xfrm>
          <a:custGeom>
            <a:avLst/>
            <a:gdLst/>
            <a:ahLst/>
            <a:cxnLst/>
            <a:rect l="l" t="t" r="r" b="b"/>
            <a:pathLst>
              <a:path w="1371" h="1804" extrusionOk="0">
                <a:moveTo>
                  <a:pt x="503" y="0"/>
                </a:moveTo>
                <a:lnTo>
                  <a:pt x="1" y="297"/>
                </a:lnTo>
                <a:lnTo>
                  <a:pt x="891" y="1803"/>
                </a:lnTo>
                <a:lnTo>
                  <a:pt x="1370" y="1507"/>
                </a:lnTo>
                <a:lnTo>
                  <a:pt x="503"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30" name="Google Shape;2630;p27"/>
          <p:cNvSpPr/>
          <p:nvPr/>
        </p:nvSpPr>
        <p:spPr>
          <a:xfrm flipH="1">
            <a:off x="1890046" y="8406414"/>
            <a:ext cx="35797" cy="110244"/>
          </a:xfrm>
          <a:custGeom>
            <a:avLst/>
            <a:gdLst/>
            <a:ahLst/>
            <a:cxnLst/>
            <a:rect l="l" t="t" r="r" b="b"/>
            <a:pathLst>
              <a:path w="1371" h="1781" extrusionOk="0">
                <a:moveTo>
                  <a:pt x="503" y="0"/>
                </a:moveTo>
                <a:lnTo>
                  <a:pt x="1" y="297"/>
                </a:lnTo>
                <a:lnTo>
                  <a:pt x="868" y="1781"/>
                </a:lnTo>
                <a:lnTo>
                  <a:pt x="1370" y="1507"/>
                </a:lnTo>
                <a:lnTo>
                  <a:pt x="503"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31" name="Google Shape;2631;p27"/>
          <p:cNvSpPr/>
          <p:nvPr/>
        </p:nvSpPr>
        <p:spPr>
          <a:xfrm flipH="1">
            <a:off x="1837010" y="8332942"/>
            <a:ext cx="35771" cy="110244"/>
          </a:xfrm>
          <a:custGeom>
            <a:avLst/>
            <a:gdLst/>
            <a:ahLst/>
            <a:cxnLst/>
            <a:rect l="l" t="t" r="r" b="b"/>
            <a:pathLst>
              <a:path w="1370" h="1781" extrusionOk="0">
                <a:moveTo>
                  <a:pt x="502" y="0"/>
                </a:moveTo>
                <a:lnTo>
                  <a:pt x="0" y="274"/>
                </a:lnTo>
                <a:lnTo>
                  <a:pt x="868" y="1781"/>
                </a:lnTo>
                <a:lnTo>
                  <a:pt x="1370" y="1484"/>
                </a:lnTo>
                <a:lnTo>
                  <a:pt x="502"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32" name="Google Shape;2632;p27"/>
          <p:cNvSpPr/>
          <p:nvPr/>
        </p:nvSpPr>
        <p:spPr>
          <a:xfrm flipH="1">
            <a:off x="1783348" y="8259469"/>
            <a:ext cx="35797" cy="110244"/>
          </a:xfrm>
          <a:custGeom>
            <a:avLst/>
            <a:gdLst/>
            <a:ahLst/>
            <a:cxnLst/>
            <a:rect l="l" t="t" r="r" b="b"/>
            <a:pathLst>
              <a:path w="1371" h="1781" extrusionOk="0">
                <a:moveTo>
                  <a:pt x="503" y="0"/>
                </a:moveTo>
                <a:lnTo>
                  <a:pt x="1" y="274"/>
                </a:lnTo>
                <a:lnTo>
                  <a:pt x="868" y="1781"/>
                </a:lnTo>
                <a:lnTo>
                  <a:pt x="1370" y="1484"/>
                </a:lnTo>
                <a:lnTo>
                  <a:pt x="503"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33" name="Google Shape;2633;p27"/>
          <p:cNvSpPr/>
          <p:nvPr/>
        </p:nvSpPr>
        <p:spPr>
          <a:xfrm flipH="1">
            <a:off x="1730312" y="8185996"/>
            <a:ext cx="35196" cy="108882"/>
          </a:xfrm>
          <a:custGeom>
            <a:avLst/>
            <a:gdLst/>
            <a:ahLst/>
            <a:cxnLst/>
            <a:rect l="l" t="t" r="r" b="b"/>
            <a:pathLst>
              <a:path w="1348" h="1759" extrusionOk="0">
                <a:moveTo>
                  <a:pt x="480" y="0"/>
                </a:moveTo>
                <a:lnTo>
                  <a:pt x="1" y="274"/>
                </a:lnTo>
                <a:lnTo>
                  <a:pt x="845" y="1758"/>
                </a:lnTo>
                <a:lnTo>
                  <a:pt x="1348" y="1461"/>
                </a:lnTo>
                <a:lnTo>
                  <a:pt x="480"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34" name="Google Shape;2634;p27"/>
          <p:cNvSpPr/>
          <p:nvPr/>
        </p:nvSpPr>
        <p:spPr>
          <a:xfrm flipH="1">
            <a:off x="1677250" y="8111100"/>
            <a:ext cx="35196" cy="110306"/>
          </a:xfrm>
          <a:custGeom>
            <a:avLst/>
            <a:gdLst/>
            <a:ahLst/>
            <a:cxnLst/>
            <a:rect l="l" t="t" r="r" b="b"/>
            <a:pathLst>
              <a:path w="1348" h="1782" extrusionOk="0">
                <a:moveTo>
                  <a:pt x="502" y="1"/>
                </a:moveTo>
                <a:lnTo>
                  <a:pt x="0" y="297"/>
                </a:lnTo>
                <a:lnTo>
                  <a:pt x="868" y="1781"/>
                </a:lnTo>
                <a:lnTo>
                  <a:pt x="1347" y="1484"/>
                </a:lnTo>
                <a:lnTo>
                  <a:pt x="502"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35" name="Google Shape;2635;p27"/>
          <p:cNvSpPr/>
          <p:nvPr/>
        </p:nvSpPr>
        <p:spPr>
          <a:xfrm flipH="1">
            <a:off x="1623614" y="8037627"/>
            <a:ext cx="35196" cy="108882"/>
          </a:xfrm>
          <a:custGeom>
            <a:avLst/>
            <a:gdLst/>
            <a:ahLst/>
            <a:cxnLst/>
            <a:rect l="l" t="t" r="r" b="b"/>
            <a:pathLst>
              <a:path w="1348" h="1759" extrusionOk="0">
                <a:moveTo>
                  <a:pt x="503" y="1"/>
                </a:moveTo>
                <a:lnTo>
                  <a:pt x="1" y="298"/>
                </a:lnTo>
                <a:lnTo>
                  <a:pt x="845" y="1758"/>
                </a:lnTo>
                <a:lnTo>
                  <a:pt x="1347" y="1462"/>
                </a:lnTo>
                <a:lnTo>
                  <a:pt x="503"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36" name="Google Shape;2636;p27"/>
          <p:cNvSpPr/>
          <p:nvPr/>
        </p:nvSpPr>
        <p:spPr>
          <a:xfrm flipH="1">
            <a:off x="1570578" y="7964155"/>
            <a:ext cx="35170" cy="108882"/>
          </a:xfrm>
          <a:custGeom>
            <a:avLst/>
            <a:gdLst/>
            <a:ahLst/>
            <a:cxnLst/>
            <a:rect l="l" t="t" r="r" b="b"/>
            <a:pathLst>
              <a:path w="1347" h="1759" extrusionOk="0">
                <a:moveTo>
                  <a:pt x="502" y="1"/>
                </a:moveTo>
                <a:lnTo>
                  <a:pt x="0" y="298"/>
                </a:lnTo>
                <a:lnTo>
                  <a:pt x="845" y="1758"/>
                </a:lnTo>
                <a:lnTo>
                  <a:pt x="1347" y="1462"/>
                </a:lnTo>
                <a:lnTo>
                  <a:pt x="502" y="1"/>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37" name="Google Shape;2637;p27"/>
          <p:cNvSpPr/>
          <p:nvPr/>
        </p:nvSpPr>
        <p:spPr>
          <a:xfrm flipH="1">
            <a:off x="1516915" y="7890744"/>
            <a:ext cx="35196" cy="107396"/>
          </a:xfrm>
          <a:custGeom>
            <a:avLst/>
            <a:gdLst/>
            <a:ahLst/>
            <a:cxnLst/>
            <a:rect l="l" t="t" r="r" b="b"/>
            <a:pathLst>
              <a:path w="1348" h="1735" extrusionOk="0">
                <a:moveTo>
                  <a:pt x="502" y="0"/>
                </a:moveTo>
                <a:lnTo>
                  <a:pt x="0" y="297"/>
                </a:lnTo>
                <a:lnTo>
                  <a:pt x="845" y="1735"/>
                </a:lnTo>
                <a:lnTo>
                  <a:pt x="1347" y="1438"/>
                </a:lnTo>
                <a:lnTo>
                  <a:pt x="502" y="0"/>
                </a:ln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38" name="Google Shape;2638;p27"/>
          <p:cNvSpPr/>
          <p:nvPr/>
        </p:nvSpPr>
        <p:spPr>
          <a:xfrm flipH="1">
            <a:off x="-383812" y="2292152"/>
            <a:ext cx="209794" cy="437447"/>
          </a:xfrm>
          <a:custGeom>
            <a:avLst/>
            <a:gdLst/>
            <a:ahLst/>
            <a:cxnLst/>
            <a:rect l="l" t="t" r="r" b="b"/>
            <a:pathLst>
              <a:path w="8035" h="7067" extrusionOk="0">
                <a:moveTo>
                  <a:pt x="4022" y="0"/>
                </a:moveTo>
                <a:cubicBezTo>
                  <a:pt x="2900" y="0"/>
                  <a:pt x="1796" y="534"/>
                  <a:pt x="1119" y="1522"/>
                </a:cubicBezTo>
                <a:cubicBezTo>
                  <a:pt x="0" y="3120"/>
                  <a:pt x="411" y="5334"/>
                  <a:pt x="2009" y="6429"/>
                </a:cubicBezTo>
                <a:cubicBezTo>
                  <a:pt x="2624" y="6859"/>
                  <a:pt x="3329" y="7067"/>
                  <a:pt x="4028" y="7067"/>
                </a:cubicBezTo>
                <a:cubicBezTo>
                  <a:pt x="5145" y="7067"/>
                  <a:pt x="6242" y="6536"/>
                  <a:pt x="6916" y="5539"/>
                </a:cubicBezTo>
                <a:cubicBezTo>
                  <a:pt x="8035" y="3941"/>
                  <a:pt x="7624" y="1750"/>
                  <a:pt x="6026" y="632"/>
                </a:cubicBezTo>
                <a:cubicBezTo>
                  <a:pt x="5416" y="204"/>
                  <a:pt x="4716" y="0"/>
                  <a:pt x="402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39" name="Google Shape;2639;p27"/>
          <p:cNvSpPr/>
          <p:nvPr/>
        </p:nvSpPr>
        <p:spPr>
          <a:xfrm flipH="1">
            <a:off x="-330783" y="2292895"/>
            <a:ext cx="156764" cy="436643"/>
          </a:xfrm>
          <a:custGeom>
            <a:avLst/>
            <a:gdLst/>
            <a:ahLst/>
            <a:cxnLst/>
            <a:rect l="l" t="t" r="r" b="b"/>
            <a:pathLst>
              <a:path w="6004" h="7054" extrusionOk="0">
                <a:moveTo>
                  <a:pt x="3992" y="1"/>
                </a:moveTo>
                <a:cubicBezTo>
                  <a:pt x="2877" y="1"/>
                  <a:pt x="1798" y="524"/>
                  <a:pt x="1119" y="1510"/>
                </a:cubicBezTo>
                <a:cubicBezTo>
                  <a:pt x="0" y="3108"/>
                  <a:pt x="411" y="5322"/>
                  <a:pt x="2009" y="6417"/>
                </a:cubicBezTo>
                <a:cubicBezTo>
                  <a:pt x="2621" y="6848"/>
                  <a:pt x="3318" y="7054"/>
                  <a:pt x="4009" y="7054"/>
                </a:cubicBezTo>
                <a:cubicBezTo>
                  <a:pt x="4710" y="7054"/>
                  <a:pt x="5406" y="6842"/>
                  <a:pt x="6003" y="6440"/>
                </a:cubicBezTo>
                <a:cubicBezTo>
                  <a:pt x="5342" y="6440"/>
                  <a:pt x="4680" y="6235"/>
                  <a:pt x="4086" y="5824"/>
                </a:cubicBezTo>
                <a:cubicBezTo>
                  <a:pt x="2488" y="4705"/>
                  <a:pt x="2100" y="2514"/>
                  <a:pt x="3196" y="916"/>
                </a:cubicBezTo>
                <a:cubicBezTo>
                  <a:pt x="3470" y="528"/>
                  <a:pt x="3767" y="232"/>
                  <a:pt x="4132" y="3"/>
                </a:cubicBezTo>
                <a:cubicBezTo>
                  <a:pt x="4085" y="2"/>
                  <a:pt x="4038" y="1"/>
                  <a:pt x="3992"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40" name="Google Shape;2640;p27"/>
          <p:cNvSpPr/>
          <p:nvPr/>
        </p:nvSpPr>
        <p:spPr>
          <a:xfrm flipH="1">
            <a:off x="-558465" y="1633312"/>
            <a:ext cx="137678" cy="286783"/>
          </a:xfrm>
          <a:custGeom>
            <a:avLst/>
            <a:gdLst/>
            <a:ahLst/>
            <a:cxnLst/>
            <a:rect l="l" t="t" r="r" b="b"/>
            <a:pathLst>
              <a:path w="5273" h="4633" extrusionOk="0">
                <a:moveTo>
                  <a:pt x="2644" y="1"/>
                </a:moveTo>
                <a:cubicBezTo>
                  <a:pt x="1908" y="1"/>
                  <a:pt x="1183" y="353"/>
                  <a:pt x="731" y="1004"/>
                </a:cubicBezTo>
                <a:cubicBezTo>
                  <a:pt x="0" y="2054"/>
                  <a:pt x="274" y="3492"/>
                  <a:pt x="1324" y="4223"/>
                </a:cubicBezTo>
                <a:cubicBezTo>
                  <a:pt x="1723" y="4500"/>
                  <a:pt x="2178" y="4633"/>
                  <a:pt x="2629" y="4633"/>
                </a:cubicBezTo>
                <a:cubicBezTo>
                  <a:pt x="3365" y="4633"/>
                  <a:pt x="4090" y="4280"/>
                  <a:pt x="4542" y="3629"/>
                </a:cubicBezTo>
                <a:cubicBezTo>
                  <a:pt x="5273" y="2579"/>
                  <a:pt x="4999" y="1141"/>
                  <a:pt x="3949" y="411"/>
                </a:cubicBezTo>
                <a:cubicBezTo>
                  <a:pt x="3550" y="133"/>
                  <a:pt x="3095" y="1"/>
                  <a:pt x="2644"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41" name="Google Shape;2641;p27"/>
          <p:cNvSpPr/>
          <p:nvPr/>
        </p:nvSpPr>
        <p:spPr>
          <a:xfrm flipH="1">
            <a:off x="-523321" y="1633188"/>
            <a:ext cx="102534" cy="286597"/>
          </a:xfrm>
          <a:custGeom>
            <a:avLst/>
            <a:gdLst/>
            <a:ahLst/>
            <a:cxnLst/>
            <a:rect l="l" t="t" r="r" b="b"/>
            <a:pathLst>
              <a:path w="3927" h="4630" extrusionOk="0">
                <a:moveTo>
                  <a:pt x="2644" y="1"/>
                </a:moveTo>
                <a:cubicBezTo>
                  <a:pt x="1893" y="1"/>
                  <a:pt x="1173" y="343"/>
                  <a:pt x="731" y="1006"/>
                </a:cubicBezTo>
                <a:cubicBezTo>
                  <a:pt x="0" y="2056"/>
                  <a:pt x="274" y="3494"/>
                  <a:pt x="1324" y="4225"/>
                </a:cubicBezTo>
                <a:cubicBezTo>
                  <a:pt x="1723" y="4499"/>
                  <a:pt x="2186" y="4630"/>
                  <a:pt x="2642" y="4630"/>
                </a:cubicBezTo>
                <a:cubicBezTo>
                  <a:pt x="3099" y="4630"/>
                  <a:pt x="3549" y="4499"/>
                  <a:pt x="3926" y="4247"/>
                </a:cubicBezTo>
                <a:cubicBezTo>
                  <a:pt x="3515" y="4225"/>
                  <a:pt x="3082" y="4088"/>
                  <a:pt x="2693" y="3814"/>
                </a:cubicBezTo>
                <a:cubicBezTo>
                  <a:pt x="1644" y="3106"/>
                  <a:pt x="1370" y="1645"/>
                  <a:pt x="2100" y="595"/>
                </a:cubicBezTo>
                <a:cubicBezTo>
                  <a:pt x="2260" y="367"/>
                  <a:pt x="2488" y="162"/>
                  <a:pt x="2716" y="2"/>
                </a:cubicBezTo>
                <a:cubicBezTo>
                  <a:pt x="2692" y="1"/>
                  <a:pt x="2668" y="1"/>
                  <a:pt x="2644"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42" name="Google Shape;2642;p27"/>
          <p:cNvSpPr/>
          <p:nvPr/>
        </p:nvSpPr>
        <p:spPr>
          <a:xfrm flipH="1">
            <a:off x="-95353" y="3091252"/>
            <a:ext cx="102534" cy="286411"/>
          </a:xfrm>
          <a:custGeom>
            <a:avLst/>
            <a:gdLst/>
            <a:ahLst/>
            <a:cxnLst/>
            <a:rect l="l" t="t" r="r" b="b"/>
            <a:pathLst>
              <a:path w="3927" h="4627" extrusionOk="0">
                <a:moveTo>
                  <a:pt x="2623" y="1"/>
                </a:moveTo>
                <a:cubicBezTo>
                  <a:pt x="1894" y="1"/>
                  <a:pt x="1173" y="342"/>
                  <a:pt x="731" y="983"/>
                </a:cubicBezTo>
                <a:cubicBezTo>
                  <a:pt x="1" y="2056"/>
                  <a:pt x="252" y="3494"/>
                  <a:pt x="1302" y="4224"/>
                </a:cubicBezTo>
                <a:cubicBezTo>
                  <a:pt x="1708" y="4495"/>
                  <a:pt x="2165" y="4627"/>
                  <a:pt x="2617" y="4627"/>
                </a:cubicBezTo>
                <a:cubicBezTo>
                  <a:pt x="3078" y="4627"/>
                  <a:pt x="3534" y="4490"/>
                  <a:pt x="3926" y="4224"/>
                </a:cubicBezTo>
                <a:cubicBezTo>
                  <a:pt x="3493" y="4224"/>
                  <a:pt x="3059" y="4087"/>
                  <a:pt x="2671" y="3813"/>
                </a:cubicBezTo>
                <a:cubicBezTo>
                  <a:pt x="1621" y="3083"/>
                  <a:pt x="1370" y="1645"/>
                  <a:pt x="2100" y="595"/>
                </a:cubicBezTo>
                <a:cubicBezTo>
                  <a:pt x="2260" y="344"/>
                  <a:pt x="2466" y="161"/>
                  <a:pt x="2694" y="2"/>
                </a:cubicBezTo>
                <a:cubicBezTo>
                  <a:pt x="2670" y="1"/>
                  <a:pt x="2647" y="1"/>
                  <a:pt x="2623"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43" name="Google Shape;2643;p27"/>
          <p:cNvSpPr/>
          <p:nvPr/>
        </p:nvSpPr>
        <p:spPr>
          <a:xfrm flipH="1">
            <a:off x="-660310" y="2106582"/>
            <a:ext cx="763456" cy="809652"/>
          </a:xfrm>
          <a:custGeom>
            <a:avLst/>
            <a:gdLst/>
            <a:ahLst/>
            <a:cxnLst/>
            <a:rect l="l" t="t" r="r" b="b"/>
            <a:pathLst>
              <a:path w="29240" h="13080" fill="none" extrusionOk="0">
                <a:moveTo>
                  <a:pt x="13947" y="12121"/>
                </a:moveTo>
                <a:cubicBezTo>
                  <a:pt x="6095" y="11162"/>
                  <a:pt x="1" y="7898"/>
                  <a:pt x="389" y="4817"/>
                </a:cubicBezTo>
                <a:cubicBezTo>
                  <a:pt x="754" y="1735"/>
                  <a:pt x="7442" y="0"/>
                  <a:pt x="15316" y="959"/>
                </a:cubicBezTo>
                <a:cubicBezTo>
                  <a:pt x="23168" y="1895"/>
                  <a:pt x="29240" y="5182"/>
                  <a:pt x="28875" y="8263"/>
                </a:cubicBezTo>
                <a:cubicBezTo>
                  <a:pt x="28509" y="11345"/>
                  <a:pt x="21822" y="13079"/>
                  <a:pt x="13947" y="12121"/>
                </a:cubicBezTo>
                <a:close/>
              </a:path>
            </a:pathLst>
          </a:custGeom>
          <a:noFill/>
          <a:ln w="18825" cap="flat"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44" name="Google Shape;2644;p27"/>
          <p:cNvSpPr/>
          <p:nvPr/>
        </p:nvSpPr>
        <p:spPr>
          <a:xfrm flipH="1">
            <a:off x="-715223" y="2467137"/>
            <a:ext cx="128148" cy="286288"/>
          </a:xfrm>
          <a:custGeom>
            <a:avLst/>
            <a:gdLst/>
            <a:ahLst/>
            <a:cxnLst/>
            <a:rect l="l" t="t" r="r" b="b"/>
            <a:pathLst>
              <a:path w="4908" h="4625" extrusionOk="0">
                <a:moveTo>
                  <a:pt x="2449" y="1"/>
                </a:moveTo>
                <a:cubicBezTo>
                  <a:pt x="1292" y="1"/>
                  <a:pt x="308" y="868"/>
                  <a:pt x="160" y="2027"/>
                </a:cubicBezTo>
                <a:cubicBezTo>
                  <a:pt x="0" y="3306"/>
                  <a:pt x="913" y="4470"/>
                  <a:pt x="2169" y="4607"/>
                </a:cubicBezTo>
                <a:cubicBezTo>
                  <a:pt x="2266" y="4619"/>
                  <a:pt x="2364" y="4625"/>
                  <a:pt x="2460" y="4625"/>
                </a:cubicBezTo>
                <a:cubicBezTo>
                  <a:pt x="3619" y="4625"/>
                  <a:pt x="4622" y="3757"/>
                  <a:pt x="4748" y="2598"/>
                </a:cubicBezTo>
                <a:cubicBezTo>
                  <a:pt x="4908" y="1320"/>
                  <a:pt x="4018" y="156"/>
                  <a:pt x="2739" y="19"/>
                </a:cubicBezTo>
                <a:cubicBezTo>
                  <a:pt x="2642" y="6"/>
                  <a:pt x="2545" y="1"/>
                  <a:pt x="2449"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45" name="Google Shape;2645;p27"/>
          <p:cNvSpPr/>
          <p:nvPr/>
        </p:nvSpPr>
        <p:spPr>
          <a:xfrm flipH="1">
            <a:off x="-705693" y="2467137"/>
            <a:ext cx="117417" cy="269636"/>
          </a:xfrm>
          <a:custGeom>
            <a:avLst/>
            <a:gdLst/>
            <a:ahLst/>
            <a:cxnLst/>
            <a:rect l="l" t="t" r="r" b="b"/>
            <a:pathLst>
              <a:path w="4497" h="4356" extrusionOk="0">
                <a:moveTo>
                  <a:pt x="2403" y="1"/>
                </a:moveTo>
                <a:cubicBezTo>
                  <a:pt x="1246" y="1"/>
                  <a:pt x="262" y="868"/>
                  <a:pt x="114" y="2027"/>
                </a:cubicBezTo>
                <a:cubicBezTo>
                  <a:pt x="0" y="3009"/>
                  <a:pt x="502" y="3922"/>
                  <a:pt x="1324" y="4355"/>
                </a:cubicBezTo>
                <a:cubicBezTo>
                  <a:pt x="1141" y="3967"/>
                  <a:pt x="1050" y="3534"/>
                  <a:pt x="1096" y="3054"/>
                </a:cubicBezTo>
                <a:cubicBezTo>
                  <a:pt x="1243" y="1895"/>
                  <a:pt x="2247" y="1028"/>
                  <a:pt x="3389" y="1028"/>
                </a:cubicBezTo>
                <a:cubicBezTo>
                  <a:pt x="3483" y="1028"/>
                  <a:pt x="3579" y="1034"/>
                  <a:pt x="3675" y="1046"/>
                </a:cubicBezTo>
                <a:cubicBezTo>
                  <a:pt x="3972" y="1069"/>
                  <a:pt x="4246" y="1160"/>
                  <a:pt x="4497" y="1297"/>
                </a:cubicBezTo>
                <a:cubicBezTo>
                  <a:pt x="4154" y="612"/>
                  <a:pt x="3492" y="110"/>
                  <a:pt x="2693" y="19"/>
                </a:cubicBezTo>
                <a:cubicBezTo>
                  <a:pt x="2596" y="6"/>
                  <a:pt x="2499" y="1"/>
                  <a:pt x="2403"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46" name="Google Shape;2646;p27"/>
          <p:cNvSpPr/>
          <p:nvPr/>
        </p:nvSpPr>
        <p:spPr>
          <a:xfrm flipH="1">
            <a:off x="28635" y="2248390"/>
            <a:ext cx="128148" cy="287464"/>
          </a:xfrm>
          <a:custGeom>
            <a:avLst/>
            <a:gdLst/>
            <a:ahLst/>
            <a:cxnLst/>
            <a:rect l="l" t="t" r="r" b="b"/>
            <a:pathLst>
              <a:path w="4908" h="4644" extrusionOk="0">
                <a:moveTo>
                  <a:pt x="2480" y="1"/>
                </a:moveTo>
                <a:cubicBezTo>
                  <a:pt x="1310" y="1"/>
                  <a:pt x="309" y="855"/>
                  <a:pt x="160" y="2046"/>
                </a:cubicBezTo>
                <a:cubicBezTo>
                  <a:pt x="0" y="3324"/>
                  <a:pt x="913" y="4466"/>
                  <a:pt x="2192" y="4625"/>
                </a:cubicBezTo>
                <a:cubicBezTo>
                  <a:pt x="2288" y="4638"/>
                  <a:pt x="2383" y="4644"/>
                  <a:pt x="2477" y="4644"/>
                </a:cubicBezTo>
                <a:cubicBezTo>
                  <a:pt x="3619" y="4644"/>
                  <a:pt x="4623" y="3775"/>
                  <a:pt x="4771" y="2594"/>
                </a:cubicBezTo>
                <a:cubicBezTo>
                  <a:pt x="4908" y="1339"/>
                  <a:pt x="4018" y="175"/>
                  <a:pt x="2739" y="15"/>
                </a:cubicBezTo>
                <a:cubicBezTo>
                  <a:pt x="2652" y="5"/>
                  <a:pt x="2566" y="1"/>
                  <a:pt x="2480"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47" name="Google Shape;2647;p27"/>
          <p:cNvSpPr/>
          <p:nvPr/>
        </p:nvSpPr>
        <p:spPr>
          <a:xfrm flipH="1">
            <a:off x="38165" y="2248390"/>
            <a:ext cx="117417" cy="270813"/>
          </a:xfrm>
          <a:custGeom>
            <a:avLst/>
            <a:gdLst/>
            <a:ahLst/>
            <a:cxnLst/>
            <a:rect l="l" t="t" r="r" b="b"/>
            <a:pathLst>
              <a:path w="4497" h="4375" extrusionOk="0">
                <a:moveTo>
                  <a:pt x="2434" y="1"/>
                </a:moveTo>
                <a:cubicBezTo>
                  <a:pt x="1264" y="1"/>
                  <a:pt x="263" y="855"/>
                  <a:pt x="114" y="2046"/>
                </a:cubicBezTo>
                <a:cubicBezTo>
                  <a:pt x="0" y="3028"/>
                  <a:pt x="502" y="3941"/>
                  <a:pt x="1324" y="4374"/>
                </a:cubicBezTo>
                <a:cubicBezTo>
                  <a:pt x="1141" y="3986"/>
                  <a:pt x="1050" y="3530"/>
                  <a:pt x="1118" y="3073"/>
                </a:cubicBezTo>
                <a:cubicBezTo>
                  <a:pt x="1245" y="1895"/>
                  <a:pt x="2244" y="1046"/>
                  <a:pt x="3383" y="1046"/>
                </a:cubicBezTo>
                <a:cubicBezTo>
                  <a:pt x="3480" y="1046"/>
                  <a:pt x="3577" y="1052"/>
                  <a:pt x="3675" y="1065"/>
                </a:cubicBezTo>
                <a:cubicBezTo>
                  <a:pt x="3972" y="1088"/>
                  <a:pt x="4246" y="1179"/>
                  <a:pt x="4497" y="1316"/>
                </a:cubicBezTo>
                <a:cubicBezTo>
                  <a:pt x="4154" y="631"/>
                  <a:pt x="3515" y="129"/>
                  <a:pt x="2693" y="15"/>
                </a:cubicBezTo>
                <a:cubicBezTo>
                  <a:pt x="2606" y="5"/>
                  <a:pt x="2520" y="1"/>
                  <a:pt x="2434"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48" name="Google Shape;2648;p27"/>
          <p:cNvSpPr/>
          <p:nvPr/>
        </p:nvSpPr>
        <p:spPr>
          <a:xfrm flipH="1">
            <a:off x="-520872" y="1629041"/>
            <a:ext cx="489902" cy="1753441"/>
          </a:xfrm>
          <a:custGeom>
            <a:avLst/>
            <a:gdLst/>
            <a:ahLst/>
            <a:cxnLst/>
            <a:rect l="l" t="t" r="r" b="b"/>
            <a:pathLst>
              <a:path w="18763" h="28327" fill="none" extrusionOk="0">
                <a:moveTo>
                  <a:pt x="4383" y="16754"/>
                </a:moveTo>
                <a:cubicBezTo>
                  <a:pt x="8035" y="23784"/>
                  <a:pt x="13239" y="28327"/>
                  <a:pt x="16001" y="26889"/>
                </a:cubicBezTo>
                <a:cubicBezTo>
                  <a:pt x="18763" y="25451"/>
                  <a:pt x="18032" y="18603"/>
                  <a:pt x="14357" y="11573"/>
                </a:cubicBezTo>
                <a:cubicBezTo>
                  <a:pt x="10705" y="4543"/>
                  <a:pt x="5501" y="0"/>
                  <a:pt x="2739" y="1438"/>
                </a:cubicBezTo>
                <a:cubicBezTo>
                  <a:pt x="0" y="2876"/>
                  <a:pt x="731" y="9724"/>
                  <a:pt x="4383" y="16754"/>
                </a:cubicBezTo>
                <a:close/>
              </a:path>
            </a:pathLst>
          </a:custGeom>
          <a:noFill/>
          <a:ln w="18825" cap="flat"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49" name="Google Shape;2649;p27"/>
          <p:cNvSpPr/>
          <p:nvPr/>
        </p:nvSpPr>
        <p:spPr>
          <a:xfrm flipH="1">
            <a:off x="-174628" y="1571662"/>
            <a:ext cx="138305" cy="286906"/>
          </a:xfrm>
          <a:custGeom>
            <a:avLst/>
            <a:gdLst/>
            <a:ahLst/>
            <a:cxnLst/>
            <a:rect l="l" t="t" r="r" b="b"/>
            <a:pathLst>
              <a:path w="5297" h="4635" extrusionOk="0">
                <a:moveTo>
                  <a:pt x="2654" y="0"/>
                </a:moveTo>
                <a:cubicBezTo>
                  <a:pt x="2291" y="0"/>
                  <a:pt x="1922" y="86"/>
                  <a:pt x="1576" y="266"/>
                </a:cubicBezTo>
                <a:cubicBezTo>
                  <a:pt x="434" y="836"/>
                  <a:pt x="1" y="2251"/>
                  <a:pt x="594" y="3370"/>
                </a:cubicBezTo>
                <a:cubicBezTo>
                  <a:pt x="1011" y="4171"/>
                  <a:pt x="1821" y="4635"/>
                  <a:pt x="2662" y="4635"/>
                </a:cubicBezTo>
                <a:cubicBezTo>
                  <a:pt x="3019" y="4635"/>
                  <a:pt x="3381" y="4551"/>
                  <a:pt x="3721" y="4374"/>
                </a:cubicBezTo>
                <a:cubicBezTo>
                  <a:pt x="4863" y="3781"/>
                  <a:pt x="5296" y="2365"/>
                  <a:pt x="4703" y="1247"/>
                </a:cubicBezTo>
                <a:cubicBezTo>
                  <a:pt x="4289" y="452"/>
                  <a:pt x="3488" y="0"/>
                  <a:pt x="2654" y="0"/>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50" name="Google Shape;2650;p27"/>
          <p:cNvSpPr/>
          <p:nvPr/>
        </p:nvSpPr>
        <p:spPr>
          <a:xfrm flipH="1">
            <a:off x="-174632" y="1571105"/>
            <a:ext cx="109088" cy="287587"/>
          </a:xfrm>
          <a:custGeom>
            <a:avLst/>
            <a:gdLst/>
            <a:ahLst/>
            <a:cxnLst/>
            <a:rect l="l" t="t" r="r" b="b"/>
            <a:pathLst>
              <a:path w="4178" h="4646" extrusionOk="0">
                <a:moveTo>
                  <a:pt x="1758" y="1"/>
                </a:moveTo>
                <a:cubicBezTo>
                  <a:pt x="1963" y="206"/>
                  <a:pt x="2146" y="411"/>
                  <a:pt x="2283" y="685"/>
                </a:cubicBezTo>
                <a:cubicBezTo>
                  <a:pt x="2853" y="1827"/>
                  <a:pt x="2420" y="3219"/>
                  <a:pt x="1278" y="3812"/>
                </a:cubicBezTo>
                <a:cubicBezTo>
                  <a:pt x="937" y="3983"/>
                  <a:pt x="580" y="4075"/>
                  <a:pt x="220" y="4075"/>
                </a:cubicBezTo>
                <a:cubicBezTo>
                  <a:pt x="147" y="4075"/>
                  <a:pt x="74" y="4071"/>
                  <a:pt x="0" y="4064"/>
                </a:cubicBezTo>
                <a:lnTo>
                  <a:pt x="0" y="4064"/>
                </a:lnTo>
                <a:cubicBezTo>
                  <a:pt x="418" y="4439"/>
                  <a:pt x="971" y="4645"/>
                  <a:pt x="1536" y="4645"/>
                </a:cubicBezTo>
                <a:cubicBezTo>
                  <a:pt x="1898" y="4645"/>
                  <a:pt x="2264" y="4561"/>
                  <a:pt x="2602" y="4383"/>
                </a:cubicBezTo>
                <a:cubicBezTo>
                  <a:pt x="3744" y="3790"/>
                  <a:pt x="4177" y="2374"/>
                  <a:pt x="3584" y="1256"/>
                </a:cubicBezTo>
                <a:cubicBezTo>
                  <a:pt x="3219" y="526"/>
                  <a:pt x="2511" y="92"/>
                  <a:pt x="1758"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51" name="Google Shape;2651;p27"/>
          <p:cNvSpPr/>
          <p:nvPr/>
        </p:nvSpPr>
        <p:spPr>
          <a:xfrm flipH="1">
            <a:off x="-522716" y="3144360"/>
            <a:ext cx="138305" cy="287030"/>
          </a:xfrm>
          <a:custGeom>
            <a:avLst/>
            <a:gdLst/>
            <a:ahLst/>
            <a:cxnLst/>
            <a:rect l="l" t="t" r="r" b="b"/>
            <a:pathLst>
              <a:path w="5297" h="4637" extrusionOk="0">
                <a:moveTo>
                  <a:pt x="2629" y="1"/>
                </a:moveTo>
                <a:cubicBezTo>
                  <a:pt x="2271" y="1"/>
                  <a:pt x="1910" y="85"/>
                  <a:pt x="1576" y="262"/>
                </a:cubicBezTo>
                <a:cubicBezTo>
                  <a:pt x="434" y="855"/>
                  <a:pt x="1" y="2248"/>
                  <a:pt x="594" y="3389"/>
                </a:cubicBezTo>
                <a:cubicBezTo>
                  <a:pt x="992" y="4184"/>
                  <a:pt x="1800" y="4636"/>
                  <a:pt x="2631" y="4636"/>
                </a:cubicBezTo>
                <a:cubicBezTo>
                  <a:pt x="2993" y="4636"/>
                  <a:pt x="3359" y="4551"/>
                  <a:pt x="3698" y="4371"/>
                </a:cubicBezTo>
                <a:cubicBezTo>
                  <a:pt x="4840" y="3777"/>
                  <a:pt x="5296" y="2385"/>
                  <a:pt x="4703" y="1244"/>
                </a:cubicBezTo>
                <a:cubicBezTo>
                  <a:pt x="4287" y="460"/>
                  <a:pt x="3467" y="1"/>
                  <a:pt x="2629" y="1"/>
                </a:cubicBezTo>
                <a:close/>
              </a:path>
            </a:pathLst>
          </a:custGeom>
          <a:solidFill>
            <a:srgbClr val="61D9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52" name="Google Shape;2652;p27"/>
          <p:cNvSpPr/>
          <p:nvPr/>
        </p:nvSpPr>
        <p:spPr>
          <a:xfrm flipH="1">
            <a:off x="-522720" y="3144979"/>
            <a:ext cx="109088" cy="286288"/>
          </a:xfrm>
          <a:custGeom>
            <a:avLst/>
            <a:gdLst/>
            <a:ahLst/>
            <a:cxnLst/>
            <a:rect l="l" t="t" r="r" b="b"/>
            <a:pathLst>
              <a:path w="4178" h="4625" extrusionOk="0">
                <a:moveTo>
                  <a:pt x="1735" y="1"/>
                </a:moveTo>
                <a:lnTo>
                  <a:pt x="1735" y="1"/>
                </a:lnTo>
                <a:cubicBezTo>
                  <a:pt x="1940" y="184"/>
                  <a:pt x="2123" y="412"/>
                  <a:pt x="2260" y="686"/>
                </a:cubicBezTo>
                <a:cubicBezTo>
                  <a:pt x="2853" y="1804"/>
                  <a:pt x="2420" y="3219"/>
                  <a:pt x="1278" y="3790"/>
                </a:cubicBezTo>
                <a:cubicBezTo>
                  <a:pt x="917" y="3991"/>
                  <a:pt x="520" y="4068"/>
                  <a:pt x="149" y="4068"/>
                </a:cubicBezTo>
                <a:cubicBezTo>
                  <a:pt x="99" y="4068"/>
                  <a:pt x="49" y="4067"/>
                  <a:pt x="0" y="4064"/>
                </a:cubicBezTo>
                <a:lnTo>
                  <a:pt x="0" y="4064"/>
                </a:lnTo>
                <a:cubicBezTo>
                  <a:pt x="416" y="4424"/>
                  <a:pt x="957" y="4624"/>
                  <a:pt x="1513" y="4624"/>
                </a:cubicBezTo>
                <a:cubicBezTo>
                  <a:pt x="1873" y="4624"/>
                  <a:pt x="2238" y="4540"/>
                  <a:pt x="2579" y="4361"/>
                </a:cubicBezTo>
                <a:cubicBezTo>
                  <a:pt x="3721" y="3767"/>
                  <a:pt x="4177" y="2375"/>
                  <a:pt x="3584" y="1234"/>
                </a:cubicBezTo>
                <a:cubicBezTo>
                  <a:pt x="3196" y="526"/>
                  <a:pt x="2488" y="69"/>
                  <a:pt x="1735"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53" name="Google Shape;2653;p27"/>
          <p:cNvSpPr/>
          <p:nvPr/>
        </p:nvSpPr>
        <p:spPr>
          <a:xfrm flipH="1">
            <a:off x="-121702" y="8417475"/>
            <a:ext cx="144519" cy="387556"/>
          </a:xfrm>
          <a:custGeom>
            <a:avLst/>
            <a:gdLst/>
            <a:ahLst/>
            <a:cxnLst/>
            <a:rect l="l" t="t" r="r" b="b"/>
            <a:pathLst>
              <a:path w="5535" h="6261" extrusionOk="0">
                <a:moveTo>
                  <a:pt x="1532" y="1"/>
                </a:moveTo>
                <a:cubicBezTo>
                  <a:pt x="1523" y="1"/>
                  <a:pt x="1514" y="4"/>
                  <a:pt x="1507" y="10"/>
                </a:cubicBezTo>
                <a:lnTo>
                  <a:pt x="777" y="627"/>
                </a:lnTo>
                <a:lnTo>
                  <a:pt x="24" y="1243"/>
                </a:lnTo>
                <a:cubicBezTo>
                  <a:pt x="1" y="1266"/>
                  <a:pt x="1" y="1311"/>
                  <a:pt x="24" y="1334"/>
                </a:cubicBezTo>
                <a:lnTo>
                  <a:pt x="5410" y="6242"/>
                </a:lnTo>
                <a:cubicBezTo>
                  <a:pt x="5423" y="6254"/>
                  <a:pt x="5439" y="6260"/>
                  <a:pt x="5455" y="6260"/>
                </a:cubicBezTo>
                <a:cubicBezTo>
                  <a:pt x="5496" y="6260"/>
                  <a:pt x="5535" y="6223"/>
                  <a:pt x="5502" y="6173"/>
                </a:cubicBezTo>
                <a:lnTo>
                  <a:pt x="1599" y="33"/>
                </a:lnTo>
                <a:cubicBezTo>
                  <a:pt x="1582" y="17"/>
                  <a:pt x="1555" y="1"/>
                  <a:pt x="1532"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54" name="Google Shape;2654;p27"/>
          <p:cNvSpPr/>
          <p:nvPr/>
        </p:nvSpPr>
        <p:spPr>
          <a:xfrm flipH="1">
            <a:off x="-56464" y="8073013"/>
            <a:ext cx="209219" cy="496933"/>
          </a:xfrm>
          <a:custGeom>
            <a:avLst/>
            <a:gdLst/>
            <a:ahLst/>
            <a:cxnLst/>
            <a:rect l="l" t="t" r="r" b="b"/>
            <a:pathLst>
              <a:path w="8013" h="8028" extrusionOk="0">
                <a:moveTo>
                  <a:pt x="3275" y="1"/>
                </a:moveTo>
                <a:cubicBezTo>
                  <a:pt x="3161" y="1"/>
                  <a:pt x="3044" y="39"/>
                  <a:pt x="2945" y="120"/>
                </a:cubicBezTo>
                <a:lnTo>
                  <a:pt x="252" y="2403"/>
                </a:lnTo>
                <a:cubicBezTo>
                  <a:pt x="1" y="2608"/>
                  <a:pt x="1" y="2973"/>
                  <a:pt x="252" y="3179"/>
                </a:cubicBezTo>
                <a:lnTo>
                  <a:pt x="3059" y="5530"/>
                </a:lnTo>
                <a:cubicBezTo>
                  <a:pt x="3174" y="5621"/>
                  <a:pt x="3242" y="5758"/>
                  <a:pt x="3242" y="5895"/>
                </a:cubicBezTo>
                <a:lnTo>
                  <a:pt x="3333" y="7538"/>
                </a:lnTo>
                <a:cubicBezTo>
                  <a:pt x="3349" y="7837"/>
                  <a:pt x="3582" y="8028"/>
                  <a:pt x="3829" y="8028"/>
                </a:cubicBezTo>
                <a:cubicBezTo>
                  <a:pt x="3941" y="8028"/>
                  <a:pt x="4056" y="7989"/>
                  <a:pt x="4155" y="7904"/>
                </a:cubicBezTo>
                <a:lnTo>
                  <a:pt x="7693" y="4936"/>
                </a:lnTo>
                <a:cubicBezTo>
                  <a:pt x="8013" y="4662"/>
                  <a:pt x="7898" y="4137"/>
                  <a:pt x="7488" y="4046"/>
                </a:cubicBezTo>
                <a:lnTo>
                  <a:pt x="5867" y="3681"/>
                </a:lnTo>
                <a:cubicBezTo>
                  <a:pt x="5730" y="3658"/>
                  <a:pt x="5616" y="3567"/>
                  <a:pt x="5547" y="3453"/>
                </a:cubicBezTo>
                <a:lnTo>
                  <a:pt x="3699" y="257"/>
                </a:lnTo>
                <a:cubicBezTo>
                  <a:pt x="3616" y="91"/>
                  <a:pt x="3449" y="1"/>
                  <a:pt x="3275"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55" name="Google Shape;2655;p27"/>
          <p:cNvSpPr/>
          <p:nvPr/>
        </p:nvSpPr>
        <p:spPr>
          <a:xfrm flipH="1">
            <a:off x="-56473" y="8073013"/>
            <a:ext cx="138879" cy="530235"/>
          </a:xfrm>
          <a:custGeom>
            <a:avLst/>
            <a:gdLst/>
            <a:ahLst/>
            <a:cxnLst/>
            <a:rect l="l" t="t" r="r" b="b"/>
            <a:pathLst>
              <a:path w="5319" h="8566" extrusionOk="0">
                <a:moveTo>
                  <a:pt x="581" y="1"/>
                </a:moveTo>
                <a:cubicBezTo>
                  <a:pt x="467" y="1"/>
                  <a:pt x="350" y="39"/>
                  <a:pt x="251" y="120"/>
                </a:cubicBezTo>
                <a:lnTo>
                  <a:pt x="206" y="166"/>
                </a:lnTo>
                <a:cubicBezTo>
                  <a:pt x="46" y="303"/>
                  <a:pt x="0" y="508"/>
                  <a:pt x="69" y="714"/>
                </a:cubicBezTo>
                <a:lnTo>
                  <a:pt x="1256" y="4366"/>
                </a:lnTo>
                <a:cubicBezTo>
                  <a:pt x="1324" y="4548"/>
                  <a:pt x="1507" y="4685"/>
                  <a:pt x="1689" y="4708"/>
                </a:cubicBezTo>
                <a:lnTo>
                  <a:pt x="2990" y="4845"/>
                </a:lnTo>
                <a:cubicBezTo>
                  <a:pt x="3401" y="4891"/>
                  <a:pt x="3584" y="5370"/>
                  <a:pt x="3310" y="5689"/>
                </a:cubicBezTo>
                <a:lnTo>
                  <a:pt x="685" y="8565"/>
                </a:lnTo>
                <a:lnTo>
                  <a:pt x="685" y="8565"/>
                </a:lnTo>
                <a:lnTo>
                  <a:pt x="4999" y="4936"/>
                </a:lnTo>
                <a:cubicBezTo>
                  <a:pt x="5319" y="4662"/>
                  <a:pt x="5204" y="4137"/>
                  <a:pt x="4794" y="4046"/>
                </a:cubicBezTo>
                <a:lnTo>
                  <a:pt x="3173" y="3681"/>
                </a:lnTo>
                <a:cubicBezTo>
                  <a:pt x="3036" y="3658"/>
                  <a:pt x="2922" y="3567"/>
                  <a:pt x="2853" y="3453"/>
                </a:cubicBezTo>
                <a:lnTo>
                  <a:pt x="1005" y="257"/>
                </a:lnTo>
                <a:cubicBezTo>
                  <a:pt x="922" y="91"/>
                  <a:pt x="755" y="1"/>
                  <a:pt x="581" y="1"/>
                </a:cubicBezTo>
                <a:close/>
              </a:path>
            </a:pathLst>
          </a:custGeom>
          <a:solidFill>
            <a:srgbClr val="0C0044">
              <a:alpha val="437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2656" name="Google Shape;2656;p27"/>
          <p:cNvSpPr/>
          <p:nvPr/>
        </p:nvSpPr>
        <p:spPr>
          <a:xfrm flipH="1">
            <a:off x="1015864" y="6202358"/>
            <a:ext cx="746067" cy="927014"/>
          </a:xfrm>
          <a:custGeom>
            <a:avLst/>
            <a:gdLst/>
            <a:ahLst/>
            <a:cxnLst/>
            <a:rect l="l" t="t" r="r" b="b"/>
            <a:pathLst>
              <a:path w="28574" h="14976" extrusionOk="0">
                <a:moveTo>
                  <a:pt x="13445" y="1"/>
                </a:moveTo>
                <a:cubicBezTo>
                  <a:pt x="13354" y="1"/>
                  <a:pt x="13285" y="24"/>
                  <a:pt x="13217" y="69"/>
                </a:cubicBezTo>
                <a:lnTo>
                  <a:pt x="183" y="11710"/>
                </a:lnTo>
                <a:cubicBezTo>
                  <a:pt x="1" y="11870"/>
                  <a:pt x="115" y="12167"/>
                  <a:pt x="343" y="12190"/>
                </a:cubicBezTo>
                <a:lnTo>
                  <a:pt x="28213" y="14974"/>
                </a:lnTo>
                <a:cubicBezTo>
                  <a:pt x="28223" y="14975"/>
                  <a:pt x="28234" y="14976"/>
                  <a:pt x="28244" y="14976"/>
                </a:cubicBezTo>
                <a:cubicBezTo>
                  <a:pt x="28434" y="14976"/>
                  <a:pt x="28573" y="14781"/>
                  <a:pt x="28487" y="14586"/>
                </a:cubicBezTo>
                <a:lnTo>
                  <a:pt x="24264" y="5045"/>
                </a:lnTo>
                <a:cubicBezTo>
                  <a:pt x="24224" y="4946"/>
                  <a:pt x="24115" y="4881"/>
                  <a:pt x="23997" y="4881"/>
                </a:cubicBezTo>
                <a:cubicBezTo>
                  <a:pt x="23980" y="4881"/>
                  <a:pt x="23962" y="4882"/>
                  <a:pt x="23945" y="4885"/>
                </a:cubicBezTo>
                <a:lnTo>
                  <a:pt x="21023" y="5502"/>
                </a:lnTo>
                <a:cubicBezTo>
                  <a:pt x="21007" y="5504"/>
                  <a:pt x="20990" y="5505"/>
                  <a:pt x="20974" y="5505"/>
                </a:cubicBezTo>
                <a:cubicBezTo>
                  <a:pt x="20832" y="5505"/>
                  <a:pt x="20701" y="5417"/>
                  <a:pt x="20681" y="5273"/>
                </a:cubicBezTo>
                <a:lnTo>
                  <a:pt x="19813" y="823"/>
                </a:lnTo>
                <a:cubicBezTo>
                  <a:pt x="19790" y="708"/>
                  <a:pt x="19699" y="617"/>
                  <a:pt x="19562" y="594"/>
                </a:cubicBezTo>
                <a:lnTo>
                  <a:pt x="13445" y="1"/>
                </a:ln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57" name="Google Shape;2657;p27"/>
          <p:cNvSpPr/>
          <p:nvPr/>
        </p:nvSpPr>
        <p:spPr>
          <a:xfrm flipH="1">
            <a:off x="1221344" y="6250391"/>
            <a:ext cx="496821" cy="656759"/>
          </a:xfrm>
          <a:custGeom>
            <a:avLst/>
            <a:gdLst/>
            <a:ahLst/>
            <a:cxnLst/>
            <a:rect l="l" t="t" r="r" b="b"/>
            <a:pathLst>
              <a:path w="19028" h="10610" extrusionOk="0">
                <a:moveTo>
                  <a:pt x="17911" y="1"/>
                </a:moveTo>
                <a:cubicBezTo>
                  <a:pt x="17864" y="1"/>
                  <a:pt x="17816" y="15"/>
                  <a:pt x="17772" y="47"/>
                </a:cubicBezTo>
                <a:lnTo>
                  <a:pt x="265" y="10090"/>
                </a:lnTo>
                <a:cubicBezTo>
                  <a:pt x="1" y="10232"/>
                  <a:pt x="117" y="10610"/>
                  <a:pt x="371" y="10610"/>
                </a:cubicBezTo>
                <a:cubicBezTo>
                  <a:pt x="402" y="10610"/>
                  <a:pt x="436" y="10604"/>
                  <a:pt x="470" y="10592"/>
                </a:cubicBezTo>
                <a:lnTo>
                  <a:pt x="18822" y="4863"/>
                </a:lnTo>
                <a:cubicBezTo>
                  <a:pt x="18959" y="4817"/>
                  <a:pt x="19027" y="4680"/>
                  <a:pt x="19005" y="4543"/>
                </a:cubicBezTo>
                <a:lnTo>
                  <a:pt x="18183" y="229"/>
                </a:lnTo>
                <a:cubicBezTo>
                  <a:pt x="18150" y="97"/>
                  <a:pt x="18033" y="1"/>
                  <a:pt x="17911" y="1"/>
                </a:cubicBezTo>
                <a:close/>
              </a:path>
            </a:pathLst>
          </a:custGeom>
          <a:solidFill>
            <a:srgbClr val="CCD6D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58" name="Google Shape;2658;p27"/>
          <p:cNvSpPr/>
          <p:nvPr/>
        </p:nvSpPr>
        <p:spPr>
          <a:xfrm flipH="1">
            <a:off x="-638240" y="4454674"/>
            <a:ext cx="1019726" cy="3143344"/>
          </a:xfrm>
          <a:custGeom>
            <a:avLst/>
            <a:gdLst/>
            <a:ahLst/>
            <a:cxnLst/>
            <a:rect l="l" t="t" r="r" b="b"/>
            <a:pathLst>
              <a:path w="39055" h="50781" extrusionOk="0">
                <a:moveTo>
                  <a:pt x="22164" y="1"/>
                </a:moveTo>
                <a:lnTo>
                  <a:pt x="19196" y="17166"/>
                </a:lnTo>
                <a:cubicBezTo>
                  <a:pt x="19196" y="17166"/>
                  <a:pt x="594" y="39420"/>
                  <a:pt x="297" y="41155"/>
                </a:cubicBezTo>
                <a:cubicBezTo>
                  <a:pt x="0" y="42867"/>
                  <a:pt x="13513" y="49920"/>
                  <a:pt x="18489" y="50422"/>
                </a:cubicBezTo>
                <a:cubicBezTo>
                  <a:pt x="19492" y="50672"/>
                  <a:pt x="20932" y="50780"/>
                  <a:pt x="22589" y="50780"/>
                </a:cubicBezTo>
                <a:cubicBezTo>
                  <a:pt x="28957" y="50780"/>
                  <a:pt x="38522" y="49174"/>
                  <a:pt x="38758" y="47797"/>
                </a:cubicBezTo>
                <a:cubicBezTo>
                  <a:pt x="39054" y="46085"/>
                  <a:pt x="29011" y="18877"/>
                  <a:pt x="29011" y="18877"/>
                </a:cubicBezTo>
                <a:lnTo>
                  <a:pt x="32001" y="1713"/>
                </a:lnTo>
                <a:lnTo>
                  <a:pt x="27071" y="846"/>
                </a:lnTo>
                <a:lnTo>
                  <a:pt x="22164" y="1"/>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59" name="Google Shape;2659;p27"/>
          <p:cNvSpPr/>
          <p:nvPr/>
        </p:nvSpPr>
        <p:spPr>
          <a:xfrm flipH="1">
            <a:off x="-554803" y="4641172"/>
            <a:ext cx="845703" cy="2796580"/>
          </a:xfrm>
          <a:custGeom>
            <a:avLst/>
            <a:gdLst/>
            <a:ahLst/>
            <a:cxnLst/>
            <a:rect l="l" t="t" r="r" b="b"/>
            <a:pathLst>
              <a:path w="32390" h="45179" extrusionOk="0">
                <a:moveTo>
                  <a:pt x="20817" y="1"/>
                </a:moveTo>
                <a:lnTo>
                  <a:pt x="18170" y="15294"/>
                </a:lnTo>
                <a:lnTo>
                  <a:pt x="17713" y="15819"/>
                </a:lnTo>
                <a:cubicBezTo>
                  <a:pt x="15408" y="18581"/>
                  <a:pt x="13057" y="21457"/>
                  <a:pt x="10820" y="24196"/>
                </a:cubicBezTo>
                <a:cubicBezTo>
                  <a:pt x="5958" y="30130"/>
                  <a:pt x="1713" y="35471"/>
                  <a:pt x="1" y="37868"/>
                </a:cubicBezTo>
                <a:cubicBezTo>
                  <a:pt x="2808" y="39922"/>
                  <a:pt x="10797" y="44054"/>
                  <a:pt x="14906" y="44761"/>
                </a:cubicBezTo>
                <a:cubicBezTo>
                  <a:pt x="15043" y="44784"/>
                  <a:pt x="15180" y="44807"/>
                  <a:pt x="15294" y="44830"/>
                </a:cubicBezTo>
                <a:lnTo>
                  <a:pt x="15476" y="44830"/>
                </a:lnTo>
                <a:lnTo>
                  <a:pt x="15659" y="44875"/>
                </a:lnTo>
                <a:cubicBezTo>
                  <a:pt x="15773" y="44921"/>
                  <a:pt x="15887" y="44944"/>
                  <a:pt x="16024" y="44967"/>
                </a:cubicBezTo>
                <a:cubicBezTo>
                  <a:pt x="16883" y="45115"/>
                  <a:pt x="17951" y="45179"/>
                  <a:pt x="19135" y="45179"/>
                </a:cubicBezTo>
                <a:cubicBezTo>
                  <a:pt x="23618" y="45179"/>
                  <a:pt x="29754" y="44259"/>
                  <a:pt x="32390" y="43483"/>
                </a:cubicBezTo>
                <a:cubicBezTo>
                  <a:pt x="31522" y="40402"/>
                  <a:pt x="29012" y="33120"/>
                  <a:pt x="26181" y="25223"/>
                </a:cubicBezTo>
                <a:cubicBezTo>
                  <a:pt x="25177" y="22415"/>
                  <a:pt x="24127" y="19562"/>
                  <a:pt x="23100" y="16755"/>
                </a:cubicBezTo>
                <a:lnTo>
                  <a:pt x="22849" y="16093"/>
                </a:lnTo>
                <a:lnTo>
                  <a:pt x="25497" y="823"/>
                </a:lnTo>
                <a:lnTo>
                  <a:pt x="20817" y="1"/>
                </a:ln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60" name="Google Shape;2660;p27"/>
          <p:cNvSpPr/>
          <p:nvPr/>
        </p:nvSpPr>
        <p:spPr>
          <a:xfrm flipH="1">
            <a:off x="-517309" y="4311443"/>
            <a:ext cx="371310" cy="470440"/>
          </a:xfrm>
          <a:custGeom>
            <a:avLst/>
            <a:gdLst/>
            <a:ahLst/>
            <a:cxnLst/>
            <a:rect l="l" t="t" r="r" b="b"/>
            <a:pathLst>
              <a:path w="14221" h="7600" extrusionOk="0">
                <a:moveTo>
                  <a:pt x="888" y="1"/>
                </a:moveTo>
                <a:cubicBezTo>
                  <a:pt x="477" y="1"/>
                  <a:pt x="115" y="323"/>
                  <a:pt x="115" y="740"/>
                </a:cubicBezTo>
                <a:lnTo>
                  <a:pt x="1" y="4849"/>
                </a:lnTo>
                <a:cubicBezTo>
                  <a:pt x="1" y="5214"/>
                  <a:pt x="252" y="5556"/>
                  <a:pt x="640" y="5625"/>
                </a:cubicBezTo>
                <a:lnTo>
                  <a:pt x="12030" y="7588"/>
                </a:lnTo>
                <a:cubicBezTo>
                  <a:pt x="12076" y="7596"/>
                  <a:pt x="12122" y="7600"/>
                  <a:pt x="12167" y="7600"/>
                </a:cubicBezTo>
                <a:cubicBezTo>
                  <a:pt x="12501" y="7600"/>
                  <a:pt x="12796" y="7384"/>
                  <a:pt x="12897" y="7063"/>
                </a:cubicBezTo>
                <a:lnTo>
                  <a:pt x="14084" y="3160"/>
                </a:lnTo>
                <a:cubicBezTo>
                  <a:pt x="14221" y="2703"/>
                  <a:pt x="13947" y="2247"/>
                  <a:pt x="13490" y="2178"/>
                </a:cubicBezTo>
                <a:lnTo>
                  <a:pt x="1005" y="10"/>
                </a:lnTo>
                <a:cubicBezTo>
                  <a:pt x="966" y="4"/>
                  <a:pt x="927" y="1"/>
                  <a:pt x="888"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61" name="Google Shape;2661;p27"/>
          <p:cNvSpPr/>
          <p:nvPr/>
        </p:nvSpPr>
        <p:spPr>
          <a:xfrm flipH="1">
            <a:off x="-554803" y="6138789"/>
            <a:ext cx="845703" cy="1298910"/>
          </a:xfrm>
          <a:custGeom>
            <a:avLst/>
            <a:gdLst/>
            <a:ahLst/>
            <a:cxnLst/>
            <a:rect l="l" t="t" r="r" b="b"/>
            <a:pathLst>
              <a:path w="32390" h="20984" extrusionOk="0">
                <a:moveTo>
                  <a:pt x="10820" y="1"/>
                </a:moveTo>
                <a:cubicBezTo>
                  <a:pt x="5958" y="5935"/>
                  <a:pt x="1713" y="11276"/>
                  <a:pt x="1" y="13673"/>
                </a:cubicBezTo>
                <a:cubicBezTo>
                  <a:pt x="2808" y="15727"/>
                  <a:pt x="10797" y="19859"/>
                  <a:pt x="14906" y="20566"/>
                </a:cubicBezTo>
                <a:cubicBezTo>
                  <a:pt x="15043" y="20589"/>
                  <a:pt x="15180" y="20612"/>
                  <a:pt x="15294" y="20635"/>
                </a:cubicBezTo>
                <a:lnTo>
                  <a:pt x="15476" y="20635"/>
                </a:lnTo>
                <a:lnTo>
                  <a:pt x="15659" y="20680"/>
                </a:lnTo>
                <a:cubicBezTo>
                  <a:pt x="15773" y="20726"/>
                  <a:pt x="15887" y="20749"/>
                  <a:pt x="16024" y="20772"/>
                </a:cubicBezTo>
                <a:cubicBezTo>
                  <a:pt x="16883" y="20920"/>
                  <a:pt x="17951" y="20984"/>
                  <a:pt x="19135" y="20984"/>
                </a:cubicBezTo>
                <a:cubicBezTo>
                  <a:pt x="23618" y="20984"/>
                  <a:pt x="29754" y="20064"/>
                  <a:pt x="32390" y="19288"/>
                </a:cubicBezTo>
                <a:cubicBezTo>
                  <a:pt x="31522" y="16207"/>
                  <a:pt x="29012" y="8925"/>
                  <a:pt x="26181" y="1028"/>
                </a:cubicBezTo>
                <a:lnTo>
                  <a:pt x="10820" y="1"/>
                </a:ln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62" name="Google Shape;2662;p27"/>
          <p:cNvSpPr/>
          <p:nvPr/>
        </p:nvSpPr>
        <p:spPr>
          <a:xfrm flipH="1">
            <a:off x="-392746" y="6124491"/>
            <a:ext cx="401128" cy="233858"/>
          </a:xfrm>
          <a:custGeom>
            <a:avLst/>
            <a:gdLst/>
            <a:ahLst/>
            <a:cxnLst/>
            <a:rect l="l" t="t" r="r" b="b"/>
            <a:pathLst>
              <a:path w="15363" h="3778" extrusionOk="0">
                <a:moveTo>
                  <a:pt x="5176" y="0"/>
                </a:moveTo>
                <a:cubicBezTo>
                  <a:pt x="2199" y="0"/>
                  <a:pt x="1" y="232"/>
                  <a:pt x="1" y="232"/>
                </a:cubicBezTo>
                <a:cubicBezTo>
                  <a:pt x="3224" y="2926"/>
                  <a:pt x="6153" y="3778"/>
                  <a:pt x="8570" y="3778"/>
                </a:cubicBezTo>
                <a:cubicBezTo>
                  <a:pt x="12725" y="3778"/>
                  <a:pt x="15362" y="1259"/>
                  <a:pt x="15362" y="1259"/>
                </a:cubicBezTo>
                <a:cubicBezTo>
                  <a:pt x="12180" y="249"/>
                  <a:pt x="8260" y="0"/>
                  <a:pt x="5176"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63" name="Google Shape;2663;p27"/>
          <p:cNvSpPr/>
          <p:nvPr/>
        </p:nvSpPr>
        <p:spPr>
          <a:xfrm flipH="1">
            <a:off x="-379678" y="6547315"/>
            <a:ext cx="62011" cy="136675"/>
          </a:xfrm>
          <a:custGeom>
            <a:avLst/>
            <a:gdLst/>
            <a:ahLst/>
            <a:cxnLst/>
            <a:rect l="l" t="t" r="r" b="b"/>
            <a:pathLst>
              <a:path w="2375" h="2208" extrusionOk="0">
                <a:moveTo>
                  <a:pt x="1170" y="1"/>
                </a:moveTo>
                <a:cubicBezTo>
                  <a:pt x="653" y="1"/>
                  <a:pt x="193" y="384"/>
                  <a:pt x="92" y="910"/>
                </a:cubicBezTo>
                <a:cubicBezTo>
                  <a:pt x="0" y="1526"/>
                  <a:pt x="411" y="2097"/>
                  <a:pt x="1005" y="2188"/>
                </a:cubicBezTo>
                <a:cubicBezTo>
                  <a:pt x="1072" y="2201"/>
                  <a:pt x="1138" y="2207"/>
                  <a:pt x="1204" y="2207"/>
                </a:cubicBezTo>
                <a:cubicBezTo>
                  <a:pt x="1721" y="2207"/>
                  <a:pt x="2182" y="1825"/>
                  <a:pt x="2283" y="1298"/>
                </a:cubicBezTo>
                <a:cubicBezTo>
                  <a:pt x="2374" y="682"/>
                  <a:pt x="1986" y="111"/>
                  <a:pt x="1370" y="20"/>
                </a:cubicBezTo>
                <a:cubicBezTo>
                  <a:pt x="1303" y="7"/>
                  <a:pt x="1236" y="1"/>
                  <a:pt x="1170"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64" name="Google Shape;2664;p27"/>
          <p:cNvSpPr/>
          <p:nvPr/>
        </p:nvSpPr>
        <p:spPr>
          <a:xfrm flipH="1">
            <a:off x="-320378" y="6851728"/>
            <a:ext cx="34596" cy="60538"/>
          </a:xfrm>
          <a:custGeom>
            <a:avLst/>
            <a:gdLst/>
            <a:ahLst/>
            <a:cxnLst/>
            <a:rect l="l" t="t" r="r" b="b"/>
            <a:pathLst>
              <a:path w="1325" h="978" extrusionOk="0">
                <a:moveTo>
                  <a:pt x="643" y="0"/>
                </a:moveTo>
                <a:cubicBezTo>
                  <a:pt x="110" y="0"/>
                  <a:pt x="0" y="860"/>
                  <a:pt x="582" y="968"/>
                </a:cubicBezTo>
                <a:cubicBezTo>
                  <a:pt x="616" y="974"/>
                  <a:pt x="648" y="977"/>
                  <a:pt x="679" y="977"/>
                </a:cubicBezTo>
                <a:cubicBezTo>
                  <a:pt x="1214" y="977"/>
                  <a:pt x="1325" y="96"/>
                  <a:pt x="742" y="9"/>
                </a:cubicBezTo>
                <a:cubicBezTo>
                  <a:pt x="707" y="3"/>
                  <a:pt x="674" y="0"/>
                  <a:pt x="6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65" name="Google Shape;2665;p27"/>
          <p:cNvSpPr/>
          <p:nvPr/>
        </p:nvSpPr>
        <p:spPr>
          <a:xfrm flipH="1">
            <a:off x="-2085" y="6468828"/>
            <a:ext cx="35196" cy="60538"/>
          </a:xfrm>
          <a:custGeom>
            <a:avLst/>
            <a:gdLst/>
            <a:ahLst/>
            <a:cxnLst/>
            <a:rect l="l" t="t" r="r" b="b"/>
            <a:pathLst>
              <a:path w="1348" h="978" extrusionOk="0">
                <a:moveTo>
                  <a:pt x="666" y="0"/>
                </a:moveTo>
                <a:cubicBezTo>
                  <a:pt x="131" y="0"/>
                  <a:pt x="1" y="861"/>
                  <a:pt x="583" y="968"/>
                </a:cubicBezTo>
                <a:cubicBezTo>
                  <a:pt x="618" y="975"/>
                  <a:pt x="653" y="978"/>
                  <a:pt x="685" y="978"/>
                </a:cubicBezTo>
                <a:cubicBezTo>
                  <a:pt x="1237" y="978"/>
                  <a:pt x="1347" y="118"/>
                  <a:pt x="765" y="10"/>
                </a:cubicBezTo>
                <a:cubicBezTo>
                  <a:pt x="731" y="3"/>
                  <a:pt x="698" y="0"/>
                  <a:pt x="666"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66" name="Google Shape;2666;p27"/>
          <p:cNvSpPr/>
          <p:nvPr/>
        </p:nvSpPr>
        <p:spPr>
          <a:xfrm flipH="1">
            <a:off x="-15350" y="7090653"/>
            <a:ext cx="35510" cy="61590"/>
          </a:xfrm>
          <a:custGeom>
            <a:avLst/>
            <a:gdLst/>
            <a:ahLst/>
            <a:cxnLst/>
            <a:rect l="l" t="t" r="r" b="b"/>
            <a:pathLst>
              <a:path w="1360" h="995" extrusionOk="0">
                <a:moveTo>
                  <a:pt x="690" y="1"/>
                </a:moveTo>
                <a:cubicBezTo>
                  <a:pt x="140" y="1"/>
                  <a:pt x="0" y="879"/>
                  <a:pt x="589" y="988"/>
                </a:cubicBezTo>
                <a:cubicBezTo>
                  <a:pt x="618" y="993"/>
                  <a:pt x="646" y="995"/>
                  <a:pt x="673" y="995"/>
                </a:cubicBezTo>
                <a:cubicBezTo>
                  <a:pt x="1241" y="995"/>
                  <a:pt x="1360" y="116"/>
                  <a:pt x="771" y="7"/>
                </a:cubicBezTo>
                <a:cubicBezTo>
                  <a:pt x="743" y="3"/>
                  <a:pt x="716" y="1"/>
                  <a:pt x="690"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67" name="Google Shape;2667;p27"/>
          <p:cNvSpPr/>
          <p:nvPr/>
        </p:nvSpPr>
        <p:spPr>
          <a:xfrm flipH="1">
            <a:off x="-473714" y="7158493"/>
            <a:ext cx="34935" cy="61590"/>
          </a:xfrm>
          <a:custGeom>
            <a:avLst/>
            <a:gdLst/>
            <a:ahLst/>
            <a:cxnLst/>
            <a:rect l="l" t="t" r="r" b="b"/>
            <a:pathLst>
              <a:path w="1338" h="995" extrusionOk="0">
                <a:moveTo>
                  <a:pt x="668" y="0"/>
                </a:moveTo>
                <a:cubicBezTo>
                  <a:pt x="120" y="0"/>
                  <a:pt x="1" y="879"/>
                  <a:pt x="589" y="988"/>
                </a:cubicBezTo>
                <a:cubicBezTo>
                  <a:pt x="617" y="992"/>
                  <a:pt x="644" y="994"/>
                  <a:pt x="670" y="994"/>
                </a:cubicBezTo>
                <a:cubicBezTo>
                  <a:pt x="1218" y="994"/>
                  <a:pt x="1337" y="115"/>
                  <a:pt x="749" y="7"/>
                </a:cubicBezTo>
                <a:cubicBezTo>
                  <a:pt x="721" y="2"/>
                  <a:pt x="694" y="0"/>
                  <a:pt x="668"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68" name="Google Shape;2668;p27"/>
          <p:cNvSpPr/>
          <p:nvPr/>
        </p:nvSpPr>
        <p:spPr>
          <a:xfrm flipH="1">
            <a:off x="-105830" y="6493959"/>
            <a:ext cx="58486" cy="100711"/>
          </a:xfrm>
          <a:custGeom>
            <a:avLst/>
            <a:gdLst/>
            <a:ahLst/>
            <a:cxnLst/>
            <a:rect l="l" t="t" r="r" b="b"/>
            <a:pathLst>
              <a:path w="2240" h="1627" extrusionOk="0">
                <a:moveTo>
                  <a:pt x="1108" y="0"/>
                </a:moveTo>
                <a:cubicBezTo>
                  <a:pt x="213" y="0"/>
                  <a:pt x="1" y="1440"/>
                  <a:pt x="994" y="1612"/>
                </a:cubicBezTo>
                <a:cubicBezTo>
                  <a:pt x="1049" y="1622"/>
                  <a:pt x="1102" y="1627"/>
                  <a:pt x="1153" y="1627"/>
                </a:cubicBezTo>
                <a:cubicBezTo>
                  <a:pt x="2047" y="1627"/>
                  <a:pt x="2240" y="187"/>
                  <a:pt x="1268" y="15"/>
                </a:cubicBezTo>
                <a:cubicBezTo>
                  <a:pt x="1213" y="5"/>
                  <a:pt x="1159" y="0"/>
                  <a:pt x="1108"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69" name="Google Shape;2669;p27"/>
          <p:cNvSpPr/>
          <p:nvPr/>
        </p:nvSpPr>
        <p:spPr>
          <a:xfrm flipH="1">
            <a:off x="110570" y="6868378"/>
            <a:ext cx="58486" cy="100711"/>
          </a:xfrm>
          <a:custGeom>
            <a:avLst/>
            <a:gdLst/>
            <a:ahLst/>
            <a:cxnLst/>
            <a:rect l="l" t="t" r="r" b="b"/>
            <a:pathLst>
              <a:path w="2240" h="1627" extrusionOk="0">
                <a:moveTo>
                  <a:pt x="1089" y="0"/>
                </a:moveTo>
                <a:cubicBezTo>
                  <a:pt x="194" y="0"/>
                  <a:pt x="0" y="1461"/>
                  <a:pt x="973" y="1612"/>
                </a:cubicBezTo>
                <a:cubicBezTo>
                  <a:pt x="1028" y="1622"/>
                  <a:pt x="1081" y="1627"/>
                  <a:pt x="1132" y="1627"/>
                </a:cubicBezTo>
                <a:cubicBezTo>
                  <a:pt x="2028" y="1627"/>
                  <a:pt x="2240" y="187"/>
                  <a:pt x="1246" y="14"/>
                </a:cubicBezTo>
                <a:cubicBezTo>
                  <a:pt x="1192" y="5"/>
                  <a:pt x="1139" y="0"/>
                  <a:pt x="10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70" name="Google Shape;2670;p27"/>
          <p:cNvSpPr/>
          <p:nvPr/>
        </p:nvSpPr>
        <p:spPr>
          <a:xfrm flipH="1">
            <a:off x="-160641" y="7012476"/>
            <a:ext cx="58513" cy="100711"/>
          </a:xfrm>
          <a:custGeom>
            <a:avLst/>
            <a:gdLst/>
            <a:ahLst/>
            <a:cxnLst/>
            <a:rect l="l" t="t" r="r" b="b"/>
            <a:pathLst>
              <a:path w="2241" h="1627" extrusionOk="0">
                <a:moveTo>
                  <a:pt x="1090" y="0"/>
                </a:moveTo>
                <a:cubicBezTo>
                  <a:pt x="194" y="0"/>
                  <a:pt x="1" y="1461"/>
                  <a:pt x="973" y="1612"/>
                </a:cubicBezTo>
                <a:cubicBezTo>
                  <a:pt x="1028" y="1622"/>
                  <a:pt x="1082" y="1627"/>
                  <a:pt x="1133" y="1627"/>
                </a:cubicBezTo>
                <a:cubicBezTo>
                  <a:pt x="2028" y="1627"/>
                  <a:pt x="2240" y="187"/>
                  <a:pt x="1247" y="15"/>
                </a:cubicBezTo>
                <a:cubicBezTo>
                  <a:pt x="1192" y="5"/>
                  <a:pt x="1140" y="0"/>
                  <a:pt x="109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71" name="Google Shape;2671;p27"/>
          <p:cNvSpPr/>
          <p:nvPr/>
        </p:nvSpPr>
        <p:spPr>
          <a:xfrm flipH="1">
            <a:off x="-381193" y="7135405"/>
            <a:ext cx="58539" cy="102135"/>
          </a:xfrm>
          <a:custGeom>
            <a:avLst/>
            <a:gdLst/>
            <a:ahLst/>
            <a:cxnLst/>
            <a:rect l="l" t="t" r="r" b="b"/>
            <a:pathLst>
              <a:path w="2242" h="1650" extrusionOk="0">
                <a:moveTo>
                  <a:pt x="1090" y="0"/>
                </a:moveTo>
                <a:cubicBezTo>
                  <a:pt x="195" y="0"/>
                  <a:pt x="1" y="1462"/>
                  <a:pt x="973" y="1635"/>
                </a:cubicBezTo>
                <a:cubicBezTo>
                  <a:pt x="1028" y="1645"/>
                  <a:pt x="1081" y="1649"/>
                  <a:pt x="1131" y="1649"/>
                </a:cubicBezTo>
                <a:cubicBezTo>
                  <a:pt x="2028" y="1649"/>
                  <a:pt x="2241" y="187"/>
                  <a:pt x="1247" y="14"/>
                </a:cubicBezTo>
                <a:cubicBezTo>
                  <a:pt x="1193" y="5"/>
                  <a:pt x="1140" y="0"/>
                  <a:pt x="109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72" name="Google Shape;2672;p27"/>
          <p:cNvSpPr/>
          <p:nvPr/>
        </p:nvSpPr>
        <p:spPr>
          <a:xfrm flipH="1">
            <a:off x="133166" y="1979259"/>
            <a:ext cx="2093656" cy="3785309"/>
          </a:xfrm>
          <a:custGeom>
            <a:avLst/>
            <a:gdLst/>
            <a:ahLst/>
            <a:cxnLst/>
            <a:rect l="l" t="t" r="r" b="b"/>
            <a:pathLst>
              <a:path w="80186" h="61152" extrusionOk="0">
                <a:moveTo>
                  <a:pt x="12597" y="1"/>
                </a:moveTo>
                <a:cubicBezTo>
                  <a:pt x="11984" y="1"/>
                  <a:pt x="11414" y="403"/>
                  <a:pt x="11253" y="1030"/>
                </a:cubicBezTo>
                <a:lnTo>
                  <a:pt x="183" y="43736"/>
                </a:lnTo>
                <a:cubicBezTo>
                  <a:pt x="0" y="44467"/>
                  <a:pt x="434" y="45220"/>
                  <a:pt x="1164" y="45425"/>
                </a:cubicBezTo>
                <a:lnTo>
                  <a:pt x="34877" y="54921"/>
                </a:lnTo>
                <a:lnTo>
                  <a:pt x="35334" y="55012"/>
                </a:lnTo>
                <a:lnTo>
                  <a:pt x="69823" y="61129"/>
                </a:lnTo>
                <a:cubicBezTo>
                  <a:pt x="69906" y="61144"/>
                  <a:pt x="69990" y="61152"/>
                  <a:pt x="70071" y="61152"/>
                </a:cubicBezTo>
                <a:cubicBezTo>
                  <a:pt x="70726" y="61152"/>
                  <a:pt x="71301" y="60683"/>
                  <a:pt x="71443" y="60034"/>
                </a:cubicBezTo>
                <a:lnTo>
                  <a:pt x="80026" y="16757"/>
                </a:lnTo>
                <a:cubicBezTo>
                  <a:pt x="80185" y="15935"/>
                  <a:pt x="79592" y="15159"/>
                  <a:pt x="78770" y="15113"/>
                </a:cubicBezTo>
                <a:lnTo>
                  <a:pt x="45034" y="12443"/>
                </a:lnTo>
                <a:cubicBezTo>
                  <a:pt x="44897" y="12420"/>
                  <a:pt x="44761" y="12397"/>
                  <a:pt x="44646" y="12352"/>
                </a:cubicBezTo>
                <a:lnTo>
                  <a:pt x="13102" y="94"/>
                </a:lnTo>
                <a:cubicBezTo>
                  <a:pt x="12935" y="31"/>
                  <a:pt x="12764" y="1"/>
                  <a:pt x="12597"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73" name="Google Shape;2673;p27"/>
          <p:cNvSpPr/>
          <p:nvPr/>
        </p:nvSpPr>
        <p:spPr>
          <a:xfrm flipH="1">
            <a:off x="205171" y="2923138"/>
            <a:ext cx="1091241" cy="2675132"/>
          </a:xfrm>
          <a:custGeom>
            <a:avLst/>
            <a:gdLst/>
            <a:ahLst/>
            <a:cxnLst/>
            <a:rect l="l" t="t" r="r" b="b"/>
            <a:pathLst>
              <a:path w="41794" h="43217" extrusionOk="0">
                <a:moveTo>
                  <a:pt x="9515" y="0"/>
                </a:moveTo>
                <a:cubicBezTo>
                  <a:pt x="8920" y="0"/>
                  <a:pt x="8419" y="405"/>
                  <a:pt x="8286" y="983"/>
                </a:cubicBezTo>
                <a:lnTo>
                  <a:pt x="160" y="37526"/>
                </a:lnTo>
                <a:cubicBezTo>
                  <a:pt x="0" y="38234"/>
                  <a:pt x="503" y="38941"/>
                  <a:pt x="1210" y="39033"/>
                </a:cubicBezTo>
                <a:lnTo>
                  <a:pt x="33097" y="43210"/>
                </a:lnTo>
                <a:cubicBezTo>
                  <a:pt x="33143" y="43214"/>
                  <a:pt x="33189" y="43217"/>
                  <a:pt x="33234" y="43217"/>
                </a:cubicBezTo>
                <a:cubicBezTo>
                  <a:pt x="33842" y="43217"/>
                  <a:pt x="34383" y="42798"/>
                  <a:pt x="34489" y="42182"/>
                </a:cubicBezTo>
                <a:lnTo>
                  <a:pt x="41657" y="2992"/>
                </a:lnTo>
                <a:cubicBezTo>
                  <a:pt x="41794" y="2238"/>
                  <a:pt x="41246" y="1554"/>
                  <a:pt x="40492" y="1508"/>
                </a:cubicBezTo>
                <a:lnTo>
                  <a:pt x="9564" y="1"/>
                </a:lnTo>
                <a:cubicBezTo>
                  <a:pt x="9548" y="1"/>
                  <a:pt x="9532" y="0"/>
                  <a:pt x="951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74" name="Google Shape;2674;p27"/>
          <p:cNvSpPr/>
          <p:nvPr/>
        </p:nvSpPr>
        <p:spPr>
          <a:xfrm flipH="1">
            <a:off x="420918" y="4810092"/>
            <a:ext cx="876695" cy="815966"/>
          </a:xfrm>
          <a:custGeom>
            <a:avLst/>
            <a:gdLst/>
            <a:ahLst/>
            <a:cxnLst/>
            <a:rect l="l" t="t" r="r" b="b"/>
            <a:pathLst>
              <a:path w="33577" h="13182" extrusionOk="0">
                <a:moveTo>
                  <a:pt x="16776" y="1"/>
                </a:moveTo>
                <a:cubicBezTo>
                  <a:pt x="9172" y="1"/>
                  <a:pt x="1" y="6607"/>
                  <a:pt x="1" y="6607"/>
                </a:cubicBezTo>
                <a:lnTo>
                  <a:pt x="33234" y="13181"/>
                </a:lnTo>
                <a:lnTo>
                  <a:pt x="33577" y="11036"/>
                </a:lnTo>
                <a:cubicBezTo>
                  <a:pt x="33577" y="11036"/>
                  <a:pt x="26547" y="1449"/>
                  <a:pt x="18649" y="148"/>
                </a:cubicBezTo>
                <a:cubicBezTo>
                  <a:pt x="18040" y="47"/>
                  <a:pt x="17414" y="1"/>
                  <a:pt x="16776"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75" name="Google Shape;2675;p27"/>
          <p:cNvSpPr/>
          <p:nvPr/>
        </p:nvSpPr>
        <p:spPr>
          <a:xfrm flipH="1">
            <a:off x="243318" y="2673875"/>
            <a:ext cx="1054296" cy="2819421"/>
          </a:xfrm>
          <a:custGeom>
            <a:avLst/>
            <a:gdLst/>
            <a:ahLst/>
            <a:cxnLst/>
            <a:rect l="l" t="t" r="r" b="b"/>
            <a:pathLst>
              <a:path w="40379" h="45548" extrusionOk="0">
                <a:moveTo>
                  <a:pt x="19480" y="0"/>
                </a:moveTo>
                <a:cubicBezTo>
                  <a:pt x="12958" y="0"/>
                  <a:pt x="8629" y="3138"/>
                  <a:pt x="8629" y="3138"/>
                </a:cubicBezTo>
                <a:lnTo>
                  <a:pt x="1233" y="35687"/>
                </a:lnTo>
                <a:lnTo>
                  <a:pt x="1" y="41119"/>
                </a:lnTo>
                <a:cubicBezTo>
                  <a:pt x="5884" y="38633"/>
                  <a:pt x="10954" y="37708"/>
                  <a:pt x="15241" y="37708"/>
                </a:cubicBezTo>
                <a:cubicBezTo>
                  <a:pt x="27722" y="37708"/>
                  <a:pt x="33577" y="45548"/>
                  <a:pt x="33577" y="45548"/>
                </a:cubicBezTo>
                <a:lnTo>
                  <a:pt x="40379" y="7338"/>
                </a:lnTo>
                <a:cubicBezTo>
                  <a:pt x="40379" y="7338"/>
                  <a:pt x="39785" y="7019"/>
                  <a:pt x="36339" y="5466"/>
                </a:cubicBezTo>
                <a:cubicBezTo>
                  <a:pt x="34490" y="4645"/>
                  <a:pt x="31842" y="3458"/>
                  <a:pt x="28007" y="1814"/>
                </a:cubicBezTo>
                <a:cubicBezTo>
                  <a:pt x="24915" y="480"/>
                  <a:pt x="22030" y="0"/>
                  <a:pt x="1948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76" name="Google Shape;2676;p27"/>
          <p:cNvSpPr/>
          <p:nvPr/>
        </p:nvSpPr>
        <p:spPr>
          <a:xfrm flipH="1">
            <a:off x="1072414" y="2141059"/>
            <a:ext cx="1092442" cy="3162223"/>
          </a:xfrm>
          <a:custGeom>
            <a:avLst/>
            <a:gdLst/>
            <a:ahLst/>
            <a:cxnLst/>
            <a:rect l="l" t="t" r="r" b="b"/>
            <a:pathLst>
              <a:path w="41840" h="51086" extrusionOk="0">
                <a:moveTo>
                  <a:pt x="11915" y="0"/>
                </a:moveTo>
                <a:cubicBezTo>
                  <a:pt x="11412" y="0"/>
                  <a:pt x="10939" y="321"/>
                  <a:pt x="10797" y="836"/>
                </a:cubicBezTo>
                <a:lnTo>
                  <a:pt x="161" y="39479"/>
                </a:lnTo>
                <a:cubicBezTo>
                  <a:pt x="1" y="40072"/>
                  <a:pt x="320" y="40666"/>
                  <a:pt x="914" y="40871"/>
                </a:cubicBezTo>
                <a:lnTo>
                  <a:pt x="31637" y="51028"/>
                </a:lnTo>
                <a:cubicBezTo>
                  <a:pt x="31757" y="51067"/>
                  <a:pt x="31879" y="51086"/>
                  <a:pt x="31999" y="51086"/>
                </a:cubicBezTo>
                <a:cubicBezTo>
                  <a:pt x="32515" y="51086"/>
                  <a:pt x="32991" y="50744"/>
                  <a:pt x="33120" y="50207"/>
                </a:cubicBezTo>
                <a:lnTo>
                  <a:pt x="41703" y="13572"/>
                </a:lnTo>
                <a:cubicBezTo>
                  <a:pt x="41840" y="13024"/>
                  <a:pt x="41566" y="12477"/>
                  <a:pt x="41041" y="12248"/>
                </a:cubicBezTo>
                <a:lnTo>
                  <a:pt x="12349" y="83"/>
                </a:lnTo>
                <a:cubicBezTo>
                  <a:pt x="12207" y="27"/>
                  <a:pt x="12060" y="0"/>
                  <a:pt x="1191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77" name="Google Shape;2677;p27"/>
          <p:cNvSpPr/>
          <p:nvPr/>
        </p:nvSpPr>
        <p:spPr>
          <a:xfrm flipH="1">
            <a:off x="1291736" y="4326732"/>
            <a:ext cx="855834" cy="895260"/>
          </a:xfrm>
          <a:custGeom>
            <a:avLst/>
            <a:gdLst/>
            <a:ahLst/>
            <a:cxnLst/>
            <a:rect l="l" t="t" r="r" b="b"/>
            <a:pathLst>
              <a:path w="32778" h="14463" extrusionOk="0">
                <a:moveTo>
                  <a:pt x="14741" y="1"/>
                </a:moveTo>
                <a:cubicBezTo>
                  <a:pt x="7877" y="1"/>
                  <a:pt x="594" y="3871"/>
                  <a:pt x="594" y="3871"/>
                </a:cubicBezTo>
                <a:lnTo>
                  <a:pt x="1" y="5948"/>
                </a:lnTo>
                <a:lnTo>
                  <a:pt x="32778" y="14462"/>
                </a:lnTo>
                <a:cubicBezTo>
                  <a:pt x="32778" y="14462"/>
                  <a:pt x="26455" y="2798"/>
                  <a:pt x="18786" y="539"/>
                </a:cubicBezTo>
                <a:cubicBezTo>
                  <a:pt x="17497" y="159"/>
                  <a:pt x="16127" y="1"/>
                  <a:pt x="14741"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78" name="Google Shape;2678;p27"/>
          <p:cNvSpPr/>
          <p:nvPr/>
        </p:nvSpPr>
        <p:spPr>
          <a:xfrm flipH="1">
            <a:off x="1064055" y="2252847"/>
            <a:ext cx="1068003" cy="2969219"/>
          </a:xfrm>
          <a:custGeom>
            <a:avLst/>
            <a:gdLst/>
            <a:ahLst/>
            <a:cxnLst/>
            <a:rect l="l" t="t" r="r" b="b"/>
            <a:pathLst>
              <a:path w="40904" h="47968" extrusionOk="0">
                <a:moveTo>
                  <a:pt x="11226" y="0"/>
                </a:moveTo>
                <a:cubicBezTo>
                  <a:pt x="10652" y="0"/>
                  <a:pt x="10500" y="11"/>
                  <a:pt x="10500" y="11"/>
                </a:cubicBezTo>
                <a:lnTo>
                  <a:pt x="1210" y="33085"/>
                </a:lnTo>
                <a:lnTo>
                  <a:pt x="0" y="37376"/>
                </a:lnTo>
                <a:cubicBezTo>
                  <a:pt x="0" y="37376"/>
                  <a:pt x="3398" y="35613"/>
                  <a:pt x="8691" y="35613"/>
                </a:cubicBezTo>
                <a:cubicBezTo>
                  <a:pt x="14777" y="35613"/>
                  <a:pt x="23370" y="37944"/>
                  <a:pt x="32184" y="47967"/>
                </a:cubicBezTo>
                <a:lnTo>
                  <a:pt x="40903" y="10009"/>
                </a:lnTo>
                <a:cubicBezTo>
                  <a:pt x="40903" y="10009"/>
                  <a:pt x="39191" y="6813"/>
                  <a:pt x="35288" y="4097"/>
                </a:cubicBezTo>
                <a:cubicBezTo>
                  <a:pt x="32595" y="2248"/>
                  <a:pt x="28897" y="605"/>
                  <a:pt x="24035" y="399"/>
                </a:cubicBezTo>
                <a:cubicBezTo>
                  <a:pt x="15797" y="54"/>
                  <a:pt x="12489" y="0"/>
                  <a:pt x="11226"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79" name="Google Shape;2679;p27"/>
          <p:cNvSpPr/>
          <p:nvPr/>
        </p:nvSpPr>
        <p:spPr>
          <a:xfrm flipH="1">
            <a:off x="1291735" y="4575499"/>
            <a:ext cx="849854" cy="646484"/>
          </a:xfrm>
          <a:custGeom>
            <a:avLst/>
            <a:gdLst/>
            <a:ahLst/>
            <a:cxnLst/>
            <a:rect l="l" t="t" r="r" b="b"/>
            <a:pathLst>
              <a:path w="32549" h="10444" extrusionOk="0">
                <a:moveTo>
                  <a:pt x="7968" y="0"/>
                </a:moveTo>
                <a:cubicBezTo>
                  <a:pt x="6749" y="0"/>
                  <a:pt x="5539" y="85"/>
                  <a:pt x="4314" y="217"/>
                </a:cubicBezTo>
                <a:cubicBezTo>
                  <a:pt x="2853" y="423"/>
                  <a:pt x="1392" y="651"/>
                  <a:pt x="0" y="1130"/>
                </a:cubicBezTo>
                <a:cubicBezTo>
                  <a:pt x="2202" y="624"/>
                  <a:pt x="4444" y="411"/>
                  <a:pt x="6676" y="411"/>
                </a:cubicBezTo>
                <a:cubicBezTo>
                  <a:pt x="7358" y="411"/>
                  <a:pt x="8040" y="431"/>
                  <a:pt x="8719" y="468"/>
                </a:cubicBezTo>
                <a:cubicBezTo>
                  <a:pt x="11641" y="651"/>
                  <a:pt x="14540" y="1108"/>
                  <a:pt x="17325" y="1998"/>
                </a:cubicBezTo>
                <a:cubicBezTo>
                  <a:pt x="18032" y="2180"/>
                  <a:pt x="18694" y="2454"/>
                  <a:pt x="19379" y="2705"/>
                </a:cubicBezTo>
                <a:lnTo>
                  <a:pt x="20406" y="3071"/>
                </a:lnTo>
                <a:cubicBezTo>
                  <a:pt x="20748" y="3185"/>
                  <a:pt x="21091" y="3344"/>
                  <a:pt x="21410" y="3504"/>
                </a:cubicBezTo>
                <a:lnTo>
                  <a:pt x="23419" y="4394"/>
                </a:lnTo>
                <a:cubicBezTo>
                  <a:pt x="24035" y="4760"/>
                  <a:pt x="24697" y="5102"/>
                  <a:pt x="25336" y="5467"/>
                </a:cubicBezTo>
                <a:lnTo>
                  <a:pt x="26295" y="5992"/>
                </a:lnTo>
                <a:cubicBezTo>
                  <a:pt x="26614" y="6175"/>
                  <a:pt x="26911" y="6380"/>
                  <a:pt x="27208" y="6586"/>
                </a:cubicBezTo>
                <a:lnTo>
                  <a:pt x="29034" y="7795"/>
                </a:lnTo>
                <a:cubicBezTo>
                  <a:pt x="30244" y="8617"/>
                  <a:pt x="31362" y="9576"/>
                  <a:pt x="32549" y="10443"/>
                </a:cubicBezTo>
                <a:lnTo>
                  <a:pt x="30906" y="8982"/>
                </a:lnTo>
                <a:lnTo>
                  <a:pt x="30061" y="8252"/>
                </a:lnTo>
                <a:cubicBezTo>
                  <a:pt x="29787" y="8001"/>
                  <a:pt x="29513" y="7773"/>
                  <a:pt x="29217" y="7567"/>
                </a:cubicBezTo>
                <a:lnTo>
                  <a:pt x="27413" y="6266"/>
                </a:lnTo>
                <a:cubicBezTo>
                  <a:pt x="27117" y="6061"/>
                  <a:pt x="26820" y="5832"/>
                  <a:pt x="26523" y="5627"/>
                </a:cubicBezTo>
                <a:lnTo>
                  <a:pt x="25564" y="5056"/>
                </a:lnTo>
                <a:cubicBezTo>
                  <a:pt x="24925" y="4691"/>
                  <a:pt x="24286" y="4303"/>
                  <a:pt x="23647" y="3938"/>
                </a:cubicBezTo>
                <a:lnTo>
                  <a:pt x="21639" y="3002"/>
                </a:lnTo>
                <a:cubicBezTo>
                  <a:pt x="21296" y="2865"/>
                  <a:pt x="20977" y="2683"/>
                  <a:pt x="20634" y="2546"/>
                </a:cubicBezTo>
                <a:lnTo>
                  <a:pt x="19584" y="2158"/>
                </a:lnTo>
                <a:cubicBezTo>
                  <a:pt x="18877" y="1929"/>
                  <a:pt x="18215" y="1610"/>
                  <a:pt x="17484" y="1427"/>
                </a:cubicBezTo>
                <a:lnTo>
                  <a:pt x="15339" y="856"/>
                </a:lnTo>
                <a:cubicBezTo>
                  <a:pt x="14608" y="697"/>
                  <a:pt x="13878" y="583"/>
                  <a:pt x="13170" y="446"/>
                </a:cubicBezTo>
                <a:lnTo>
                  <a:pt x="12623" y="332"/>
                </a:lnTo>
                <a:lnTo>
                  <a:pt x="12052" y="286"/>
                </a:lnTo>
                <a:lnTo>
                  <a:pt x="10956" y="149"/>
                </a:lnTo>
                <a:cubicBezTo>
                  <a:pt x="10226" y="58"/>
                  <a:pt x="9473" y="58"/>
                  <a:pt x="8742" y="12"/>
                </a:cubicBezTo>
                <a:cubicBezTo>
                  <a:pt x="8484" y="4"/>
                  <a:pt x="8226" y="0"/>
                  <a:pt x="79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80" name="Google Shape;2680;p27"/>
          <p:cNvSpPr/>
          <p:nvPr/>
        </p:nvSpPr>
        <p:spPr>
          <a:xfrm flipH="1">
            <a:off x="1441301" y="4691805"/>
            <a:ext cx="545934" cy="388856"/>
          </a:xfrm>
          <a:custGeom>
            <a:avLst/>
            <a:gdLst/>
            <a:ahLst/>
            <a:cxnLst/>
            <a:rect l="l" t="t" r="r" b="b"/>
            <a:pathLst>
              <a:path w="20909" h="6282" extrusionOk="0">
                <a:moveTo>
                  <a:pt x="1651" y="1"/>
                </a:moveTo>
                <a:cubicBezTo>
                  <a:pt x="1101" y="1"/>
                  <a:pt x="551" y="16"/>
                  <a:pt x="1" y="50"/>
                </a:cubicBezTo>
                <a:cubicBezTo>
                  <a:pt x="914" y="119"/>
                  <a:pt x="1850" y="187"/>
                  <a:pt x="2763" y="301"/>
                </a:cubicBezTo>
                <a:cubicBezTo>
                  <a:pt x="3676" y="415"/>
                  <a:pt x="4589" y="552"/>
                  <a:pt x="5479" y="689"/>
                </a:cubicBezTo>
                <a:cubicBezTo>
                  <a:pt x="7305" y="1009"/>
                  <a:pt x="9085" y="1397"/>
                  <a:pt x="10843" y="1899"/>
                </a:cubicBezTo>
                <a:cubicBezTo>
                  <a:pt x="12623" y="2378"/>
                  <a:pt x="14335" y="3018"/>
                  <a:pt x="16024" y="3748"/>
                </a:cubicBezTo>
                <a:lnTo>
                  <a:pt x="17280" y="4296"/>
                </a:lnTo>
                <a:lnTo>
                  <a:pt x="18512" y="4935"/>
                </a:lnTo>
                <a:lnTo>
                  <a:pt x="19128" y="5232"/>
                </a:lnTo>
                <a:lnTo>
                  <a:pt x="19722" y="5597"/>
                </a:lnTo>
                <a:cubicBezTo>
                  <a:pt x="20110" y="5825"/>
                  <a:pt x="20521" y="6053"/>
                  <a:pt x="20909" y="6282"/>
                </a:cubicBezTo>
                <a:cubicBezTo>
                  <a:pt x="19448" y="5163"/>
                  <a:pt x="17896" y="4113"/>
                  <a:pt x="16207" y="3314"/>
                </a:cubicBezTo>
                <a:cubicBezTo>
                  <a:pt x="14541" y="2493"/>
                  <a:pt x="12806" y="1831"/>
                  <a:pt x="11003" y="1328"/>
                </a:cubicBezTo>
                <a:cubicBezTo>
                  <a:pt x="9222" y="849"/>
                  <a:pt x="7396" y="461"/>
                  <a:pt x="5547" y="233"/>
                </a:cubicBezTo>
                <a:cubicBezTo>
                  <a:pt x="4248" y="89"/>
                  <a:pt x="2950" y="1"/>
                  <a:pt x="16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81" name="Google Shape;2681;p27"/>
          <p:cNvSpPr/>
          <p:nvPr/>
        </p:nvSpPr>
        <p:spPr>
          <a:xfrm flipH="1">
            <a:off x="426270" y="5096121"/>
            <a:ext cx="871343" cy="479044"/>
          </a:xfrm>
          <a:custGeom>
            <a:avLst/>
            <a:gdLst/>
            <a:ahLst/>
            <a:cxnLst/>
            <a:rect l="l" t="t" r="r" b="b"/>
            <a:pathLst>
              <a:path w="33372" h="7739" extrusionOk="0">
                <a:moveTo>
                  <a:pt x="10843" y="1"/>
                </a:moveTo>
                <a:cubicBezTo>
                  <a:pt x="10112" y="46"/>
                  <a:pt x="9382" y="115"/>
                  <a:pt x="8629" y="183"/>
                </a:cubicBezTo>
                <a:lnTo>
                  <a:pt x="7533" y="275"/>
                </a:lnTo>
                <a:cubicBezTo>
                  <a:pt x="7168" y="320"/>
                  <a:pt x="6803" y="389"/>
                  <a:pt x="6437" y="457"/>
                </a:cubicBezTo>
                <a:lnTo>
                  <a:pt x="4269" y="822"/>
                </a:lnTo>
                <a:cubicBezTo>
                  <a:pt x="3904" y="891"/>
                  <a:pt x="3539" y="982"/>
                  <a:pt x="3196" y="1096"/>
                </a:cubicBezTo>
                <a:lnTo>
                  <a:pt x="2123" y="1393"/>
                </a:lnTo>
                <a:lnTo>
                  <a:pt x="1" y="1986"/>
                </a:lnTo>
                <a:cubicBezTo>
                  <a:pt x="1439" y="1713"/>
                  <a:pt x="2877" y="1347"/>
                  <a:pt x="4315" y="1119"/>
                </a:cubicBezTo>
                <a:lnTo>
                  <a:pt x="6483" y="822"/>
                </a:lnTo>
                <a:cubicBezTo>
                  <a:pt x="6848" y="777"/>
                  <a:pt x="7214" y="708"/>
                  <a:pt x="7579" y="685"/>
                </a:cubicBezTo>
                <a:lnTo>
                  <a:pt x="8674" y="640"/>
                </a:lnTo>
                <a:cubicBezTo>
                  <a:pt x="9405" y="594"/>
                  <a:pt x="10135" y="548"/>
                  <a:pt x="10866" y="503"/>
                </a:cubicBezTo>
                <a:lnTo>
                  <a:pt x="13057" y="571"/>
                </a:lnTo>
                <a:cubicBezTo>
                  <a:pt x="13422" y="571"/>
                  <a:pt x="13787" y="571"/>
                  <a:pt x="14130" y="594"/>
                </a:cubicBezTo>
                <a:lnTo>
                  <a:pt x="15225" y="731"/>
                </a:lnTo>
                <a:cubicBezTo>
                  <a:pt x="15956" y="822"/>
                  <a:pt x="16686" y="845"/>
                  <a:pt x="17394" y="982"/>
                </a:cubicBezTo>
                <a:cubicBezTo>
                  <a:pt x="20292" y="1393"/>
                  <a:pt x="23100" y="2260"/>
                  <a:pt x="25793" y="3356"/>
                </a:cubicBezTo>
                <a:cubicBezTo>
                  <a:pt x="28487" y="4474"/>
                  <a:pt x="31066" y="5890"/>
                  <a:pt x="33371" y="7738"/>
                </a:cubicBezTo>
                <a:cubicBezTo>
                  <a:pt x="32321" y="6711"/>
                  <a:pt x="31112" y="5844"/>
                  <a:pt x="29879" y="5022"/>
                </a:cubicBezTo>
                <a:cubicBezTo>
                  <a:pt x="28624" y="4246"/>
                  <a:pt x="27323" y="3539"/>
                  <a:pt x="25976" y="2945"/>
                </a:cubicBezTo>
                <a:cubicBezTo>
                  <a:pt x="25291" y="2648"/>
                  <a:pt x="24629" y="2306"/>
                  <a:pt x="23922" y="2101"/>
                </a:cubicBezTo>
                <a:lnTo>
                  <a:pt x="22872" y="1735"/>
                </a:lnTo>
                <a:lnTo>
                  <a:pt x="22347" y="1553"/>
                </a:lnTo>
                <a:lnTo>
                  <a:pt x="21822" y="1393"/>
                </a:lnTo>
                <a:cubicBezTo>
                  <a:pt x="21091" y="1210"/>
                  <a:pt x="20384" y="1005"/>
                  <a:pt x="19676" y="822"/>
                </a:cubicBezTo>
                <a:lnTo>
                  <a:pt x="17485" y="412"/>
                </a:lnTo>
                <a:cubicBezTo>
                  <a:pt x="16755" y="275"/>
                  <a:pt x="16024" y="252"/>
                  <a:pt x="15271" y="160"/>
                </a:cubicBezTo>
                <a:lnTo>
                  <a:pt x="14175" y="46"/>
                </a:lnTo>
                <a:cubicBezTo>
                  <a:pt x="13810" y="23"/>
                  <a:pt x="13445" y="23"/>
                  <a:pt x="13057" y="23"/>
                </a:cubicBezTo>
                <a:lnTo>
                  <a:pt x="10843"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82" name="Google Shape;2682;p27"/>
          <p:cNvSpPr/>
          <p:nvPr/>
        </p:nvSpPr>
        <p:spPr>
          <a:xfrm flipH="1">
            <a:off x="574660" y="5206237"/>
            <a:ext cx="562618" cy="254471"/>
          </a:xfrm>
          <a:custGeom>
            <a:avLst/>
            <a:gdLst/>
            <a:ahLst/>
            <a:cxnLst/>
            <a:rect l="l" t="t" r="r" b="b"/>
            <a:pathLst>
              <a:path w="21548" h="4111" extrusionOk="0">
                <a:moveTo>
                  <a:pt x="5308" y="1"/>
                </a:moveTo>
                <a:cubicBezTo>
                  <a:pt x="3530" y="1"/>
                  <a:pt x="1734" y="268"/>
                  <a:pt x="1" y="641"/>
                </a:cubicBezTo>
                <a:cubicBezTo>
                  <a:pt x="480" y="595"/>
                  <a:pt x="937" y="573"/>
                  <a:pt x="1393" y="527"/>
                </a:cubicBezTo>
                <a:lnTo>
                  <a:pt x="2078" y="459"/>
                </a:lnTo>
                <a:lnTo>
                  <a:pt x="2763" y="459"/>
                </a:lnTo>
                <a:lnTo>
                  <a:pt x="4155" y="413"/>
                </a:lnTo>
                <a:lnTo>
                  <a:pt x="5524" y="459"/>
                </a:lnTo>
                <a:cubicBezTo>
                  <a:pt x="7351" y="550"/>
                  <a:pt x="9177" y="732"/>
                  <a:pt x="10980" y="1075"/>
                </a:cubicBezTo>
                <a:cubicBezTo>
                  <a:pt x="12783" y="1372"/>
                  <a:pt x="14563" y="1805"/>
                  <a:pt x="16344" y="2307"/>
                </a:cubicBezTo>
                <a:cubicBezTo>
                  <a:pt x="17211" y="2558"/>
                  <a:pt x="18101" y="2832"/>
                  <a:pt x="18969" y="3129"/>
                </a:cubicBezTo>
                <a:cubicBezTo>
                  <a:pt x="19836" y="3426"/>
                  <a:pt x="20703" y="3768"/>
                  <a:pt x="21548" y="4111"/>
                </a:cubicBezTo>
                <a:cubicBezTo>
                  <a:pt x="19950" y="3198"/>
                  <a:pt x="18215" y="2467"/>
                  <a:pt x="16481" y="1874"/>
                </a:cubicBezTo>
                <a:cubicBezTo>
                  <a:pt x="14723" y="1257"/>
                  <a:pt x="12920" y="801"/>
                  <a:pt x="11071" y="481"/>
                </a:cubicBezTo>
                <a:cubicBezTo>
                  <a:pt x="9245" y="162"/>
                  <a:pt x="7396" y="2"/>
                  <a:pt x="5524" y="2"/>
                </a:cubicBezTo>
                <a:cubicBezTo>
                  <a:pt x="5453" y="1"/>
                  <a:pt x="5380" y="1"/>
                  <a:pt x="5308"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83" name="Google Shape;2683;p27"/>
          <p:cNvSpPr/>
          <p:nvPr/>
        </p:nvSpPr>
        <p:spPr>
          <a:xfrm flipH="1">
            <a:off x="1138507" y="2436993"/>
            <a:ext cx="660975" cy="497552"/>
          </a:xfrm>
          <a:custGeom>
            <a:avLst/>
            <a:gdLst/>
            <a:ahLst/>
            <a:cxnLst/>
            <a:rect l="l" t="t" r="r" b="b"/>
            <a:pathLst>
              <a:path w="25315" h="8038" extrusionOk="0">
                <a:moveTo>
                  <a:pt x="6318" y="0"/>
                </a:moveTo>
                <a:cubicBezTo>
                  <a:pt x="4209" y="0"/>
                  <a:pt x="2086" y="102"/>
                  <a:pt x="1" y="392"/>
                </a:cubicBezTo>
                <a:cubicBezTo>
                  <a:pt x="804" y="376"/>
                  <a:pt x="1607" y="349"/>
                  <a:pt x="2410" y="349"/>
                </a:cubicBezTo>
                <a:cubicBezTo>
                  <a:pt x="2771" y="349"/>
                  <a:pt x="3132" y="355"/>
                  <a:pt x="3493" y="369"/>
                </a:cubicBezTo>
                <a:cubicBezTo>
                  <a:pt x="4657" y="369"/>
                  <a:pt x="5798" y="392"/>
                  <a:pt x="6963" y="460"/>
                </a:cubicBezTo>
                <a:cubicBezTo>
                  <a:pt x="9268" y="620"/>
                  <a:pt x="11573" y="825"/>
                  <a:pt x="13810" y="1305"/>
                </a:cubicBezTo>
                <a:cubicBezTo>
                  <a:pt x="16070" y="1715"/>
                  <a:pt x="18307" y="2400"/>
                  <a:pt x="20338" y="3427"/>
                </a:cubicBezTo>
                <a:cubicBezTo>
                  <a:pt x="22370" y="4454"/>
                  <a:pt x="24196" y="5984"/>
                  <a:pt x="25314" y="8038"/>
                </a:cubicBezTo>
                <a:cubicBezTo>
                  <a:pt x="24880" y="6965"/>
                  <a:pt x="24196" y="5984"/>
                  <a:pt x="23374" y="5139"/>
                </a:cubicBezTo>
                <a:cubicBezTo>
                  <a:pt x="22552" y="4295"/>
                  <a:pt x="21594" y="3610"/>
                  <a:pt x="20566" y="3016"/>
                </a:cubicBezTo>
                <a:cubicBezTo>
                  <a:pt x="18489" y="1875"/>
                  <a:pt x="16230" y="1190"/>
                  <a:pt x="13947" y="711"/>
                </a:cubicBezTo>
                <a:cubicBezTo>
                  <a:pt x="11642" y="300"/>
                  <a:pt x="9314" y="49"/>
                  <a:pt x="6985" y="4"/>
                </a:cubicBezTo>
                <a:cubicBezTo>
                  <a:pt x="6763" y="1"/>
                  <a:pt x="6541" y="0"/>
                  <a:pt x="631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84" name="Google Shape;2684;p27"/>
          <p:cNvSpPr/>
          <p:nvPr/>
        </p:nvSpPr>
        <p:spPr>
          <a:xfrm flipH="1">
            <a:off x="1161773" y="2650292"/>
            <a:ext cx="660348" cy="497614"/>
          </a:xfrm>
          <a:custGeom>
            <a:avLst/>
            <a:gdLst/>
            <a:ahLst/>
            <a:cxnLst/>
            <a:rect l="l" t="t" r="r" b="b"/>
            <a:pathLst>
              <a:path w="25291" h="8039" extrusionOk="0">
                <a:moveTo>
                  <a:pt x="6296" y="1"/>
                </a:moveTo>
                <a:cubicBezTo>
                  <a:pt x="4190" y="1"/>
                  <a:pt x="2086" y="103"/>
                  <a:pt x="0" y="392"/>
                </a:cubicBezTo>
                <a:cubicBezTo>
                  <a:pt x="942" y="374"/>
                  <a:pt x="1869" y="340"/>
                  <a:pt x="2805" y="340"/>
                </a:cubicBezTo>
                <a:cubicBezTo>
                  <a:pt x="3026" y="340"/>
                  <a:pt x="3248" y="342"/>
                  <a:pt x="3470" y="347"/>
                </a:cubicBezTo>
                <a:cubicBezTo>
                  <a:pt x="4634" y="369"/>
                  <a:pt x="5798" y="392"/>
                  <a:pt x="6939" y="461"/>
                </a:cubicBezTo>
                <a:cubicBezTo>
                  <a:pt x="9245" y="598"/>
                  <a:pt x="11550" y="826"/>
                  <a:pt x="13810" y="1305"/>
                </a:cubicBezTo>
                <a:cubicBezTo>
                  <a:pt x="16069" y="1716"/>
                  <a:pt x="18284" y="2401"/>
                  <a:pt x="20315" y="3428"/>
                </a:cubicBezTo>
                <a:cubicBezTo>
                  <a:pt x="22346" y="4455"/>
                  <a:pt x="24195" y="5984"/>
                  <a:pt x="25291" y="8039"/>
                </a:cubicBezTo>
                <a:cubicBezTo>
                  <a:pt x="24857" y="6966"/>
                  <a:pt x="24172" y="5984"/>
                  <a:pt x="23351" y="5140"/>
                </a:cubicBezTo>
                <a:cubicBezTo>
                  <a:pt x="22529" y="4295"/>
                  <a:pt x="21570" y="3611"/>
                  <a:pt x="20543" y="3017"/>
                </a:cubicBezTo>
                <a:cubicBezTo>
                  <a:pt x="18489" y="1876"/>
                  <a:pt x="16206" y="1191"/>
                  <a:pt x="13924" y="712"/>
                </a:cubicBezTo>
                <a:cubicBezTo>
                  <a:pt x="11619" y="278"/>
                  <a:pt x="9290" y="50"/>
                  <a:pt x="6962" y="4"/>
                </a:cubicBezTo>
                <a:cubicBezTo>
                  <a:pt x="6740" y="2"/>
                  <a:pt x="6518" y="1"/>
                  <a:pt x="629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85" name="Google Shape;2685;p27"/>
          <p:cNvSpPr/>
          <p:nvPr/>
        </p:nvSpPr>
        <p:spPr>
          <a:xfrm flipH="1">
            <a:off x="1185014" y="2863654"/>
            <a:ext cx="660348" cy="497614"/>
          </a:xfrm>
          <a:custGeom>
            <a:avLst/>
            <a:gdLst/>
            <a:ahLst/>
            <a:cxnLst/>
            <a:rect l="l" t="t" r="r" b="b"/>
            <a:pathLst>
              <a:path w="25291" h="8039" extrusionOk="0">
                <a:moveTo>
                  <a:pt x="6295" y="0"/>
                </a:moveTo>
                <a:cubicBezTo>
                  <a:pt x="4190" y="0"/>
                  <a:pt x="2086" y="103"/>
                  <a:pt x="0" y="392"/>
                </a:cubicBezTo>
                <a:cubicBezTo>
                  <a:pt x="852" y="358"/>
                  <a:pt x="1705" y="337"/>
                  <a:pt x="2548" y="337"/>
                </a:cubicBezTo>
                <a:cubicBezTo>
                  <a:pt x="2856" y="337"/>
                  <a:pt x="3164" y="340"/>
                  <a:pt x="3470" y="346"/>
                </a:cubicBezTo>
                <a:cubicBezTo>
                  <a:pt x="4634" y="369"/>
                  <a:pt x="5798" y="392"/>
                  <a:pt x="6939" y="460"/>
                </a:cubicBezTo>
                <a:cubicBezTo>
                  <a:pt x="9245" y="597"/>
                  <a:pt x="11550" y="825"/>
                  <a:pt x="13810" y="1305"/>
                </a:cubicBezTo>
                <a:cubicBezTo>
                  <a:pt x="16069" y="1716"/>
                  <a:pt x="18283" y="2400"/>
                  <a:pt x="20338" y="3428"/>
                </a:cubicBezTo>
                <a:cubicBezTo>
                  <a:pt x="22369" y="4455"/>
                  <a:pt x="24195" y="5984"/>
                  <a:pt x="25291" y="8038"/>
                </a:cubicBezTo>
                <a:cubicBezTo>
                  <a:pt x="24857" y="6965"/>
                  <a:pt x="24172" y="5984"/>
                  <a:pt x="23351" y="5139"/>
                </a:cubicBezTo>
                <a:cubicBezTo>
                  <a:pt x="22529" y="4295"/>
                  <a:pt x="21570" y="3587"/>
                  <a:pt x="20543" y="3017"/>
                </a:cubicBezTo>
                <a:cubicBezTo>
                  <a:pt x="18489" y="1875"/>
                  <a:pt x="16206" y="1191"/>
                  <a:pt x="13924" y="711"/>
                </a:cubicBezTo>
                <a:cubicBezTo>
                  <a:pt x="11618" y="278"/>
                  <a:pt x="9290" y="49"/>
                  <a:pt x="6962" y="4"/>
                </a:cubicBezTo>
                <a:cubicBezTo>
                  <a:pt x="6740" y="2"/>
                  <a:pt x="6518" y="0"/>
                  <a:pt x="629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86" name="Google Shape;2686;p27"/>
          <p:cNvSpPr/>
          <p:nvPr/>
        </p:nvSpPr>
        <p:spPr>
          <a:xfrm flipH="1">
            <a:off x="1207654" y="3077016"/>
            <a:ext cx="660949" cy="497552"/>
          </a:xfrm>
          <a:custGeom>
            <a:avLst/>
            <a:gdLst/>
            <a:ahLst/>
            <a:cxnLst/>
            <a:rect l="l" t="t" r="r" b="b"/>
            <a:pathLst>
              <a:path w="25314" h="8038" extrusionOk="0">
                <a:moveTo>
                  <a:pt x="6295" y="0"/>
                </a:moveTo>
                <a:cubicBezTo>
                  <a:pt x="4189" y="0"/>
                  <a:pt x="2085" y="102"/>
                  <a:pt x="0" y="391"/>
                </a:cubicBezTo>
                <a:cubicBezTo>
                  <a:pt x="852" y="358"/>
                  <a:pt x="1704" y="337"/>
                  <a:pt x="2557" y="337"/>
                </a:cubicBezTo>
                <a:cubicBezTo>
                  <a:pt x="2869" y="337"/>
                  <a:pt x="3180" y="340"/>
                  <a:pt x="3492" y="346"/>
                </a:cubicBezTo>
                <a:cubicBezTo>
                  <a:pt x="4634" y="369"/>
                  <a:pt x="5798" y="391"/>
                  <a:pt x="6962" y="460"/>
                </a:cubicBezTo>
                <a:cubicBezTo>
                  <a:pt x="9267" y="597"/>
                  <a:pt x="11550" y="825"/>
                  <a:pt x="13809" y="1304"/>
                </a:cubicBezTo>
                <a:cubicBezTo>
                  <a:pt x="16069" y="1715"/>
                  <a:pt x="18283" y="2400"/>
                  <a:pt x="20337" y="3427"/>
                </a:cubicBezTo>
                <a:cubicBezTo>
                  <a:pt x="22369" y="4454"/>
                  <a:pt x="24195" y="5984"/>
                  <a:pt x="25313" y="8038"/>
                </a:cubicBezTo>
                <a:cubicBezTo>
                  <a:pt x="24857" y="6942"/>
                  <a:pt x="24172" y="5984"/>
                  <a:pt x="23373" y="5139"/>
                </a:cubicBezTo>
                <a:cubicBezTo>
                  <a:pt x="22529" y="4294"/>
                  <a:pt x="21570" y="3587"/>
                  <a:pt x="20543" y="3016"/>
                </a:cubicBezTo>
                <a:cubicBezTo>
                  <a:pt x="18489" y="1875"/>
                  <a:pt x="16206" y="1190"/>
                  <a:pt x="13924" y="711"/>
                </a:cubicBezTo>
                <a:cubicBezTo>
                  <a:pt x="11618" y="277"/>
                  <a:pt x="9290" y="49"/>
                  <a:pt x="6962" y="3"/>
                </a:cubicBezTo>
                <a:cubicBezTo>
                  <a:pt x="6740" y="1"/>
                  <a:pt x="6517" y="0"/>
                  <a:pt x="629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87" name="Google Shape;2687;p27"/>
          <p:cNvSpPr/>
          <p:nvPr/>
        </p:nvSpPr>
        <p:spPr>
          <a:xfrm flipH="1">
            <a:off x="1230895" y="3290315"/>
            <a:ext cx="660975" cy="497614"/>
          </a:xfrm>
          <a:custGeom>
            <a:avLst/>
            <a:gdLst/>
            <a:ahLst/>
            <a:cxnLst/>
            <a:rect l="l" t="t" r="r" b="b"/>
            <a:pathLst>
              <a:path w="25315" h="8039" extrusionOk="0">
                <a:moveTo>
                  <a:pt x="6313" y="1"/>
                </a:moveTo>
                <a:cubicBezTo>
                  <a:pt x="4190" y="1"/>
                  <a:pt x="2086" y="103"/>
                  <a:pt x="1" y="392"/>
                </a:cubicBezTo>
                <a:cubicBezTo>
                  <a:pt x="853" y="359"/>
                  <a:pt x="1705" y="337"/>
                  <a:pt x="2557" y="337"/>
                </a:cubicBezTo>
                <a:cubicBezTo>
                  <a:pt x="2869" y="337"/>
                  <a:pt x="3181" y="340"/>
                  <a:pt x="3493" y="346"/>
                </a:cubicBezTo>
                <a:cubicBezTo>
                  <a:pt x="4657" y="369"/>
                  <a:pt x="5799" y="392"/>
                  <a:pt x="6963" y="460"/>
                </a:cubicBezTo>
                <a:cubicBezTo>
                  <a:pt x="9268" y="597"/>
                  <a:pt x="11573" y="826"/>
                  <a:pt x="13810" y="1305"/>
                </a:cubicBezTo>
                <a:cubicBezTo>
                  <a:pt x="16070" y="1716"/>
                  <a:pt x="18307" y="2401"/>
                  <a:pt x="20338" y="3428"/>
                </a:cubicBezTo>
                <a:cubicBezTo>
                  <a:pt x="22370" y="4455"/>
                  <a:pt x="24196" y="5984"/>
                  <a:pt x="25314" y="8038"/>
                </a:cubicBezTo>
                <a:cubicBezTo>
                  <a:pt x="24880" y="6943"/>
                  <a:pt x="24196" y="5984"/>
                  <a:pt x="23374" y="5140"/>
                </a:cubicBezTo>
                <a:cubicBezTo>
                  <a:pt x="22552" y="4295"/>
                  <a:pt x="21594" y="3588"/>
                  <a:pt x="20567" y="3017"/>
                </a:cubicBezTo>
                <a:cubicBezTo>
                  <a:pt x="18489" y="1876"/>
                  <a:pt x="16230" y="1191"/>
                  <a:pt x="13924" y="712"/>
                </a:cubicBezTo>
                <a:cubicBezTo>
                  <a:pt x="11642" y="278"/>
                  <a:pt x="9314" y="50"/>
                  <a:pt x="6985" y="4"/>
                </a:cubicBezTo>
                <a:cubicBezTo>
                  <a:pt x="6761" y="2"/>
                  <a:pt x="6537" y="1"/>
                  <a:pt x="631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88" name="Google Shape;2688;p27"/>
          <p:cNvSpPr/>
          <p:nvPr/>
        </p:nvSpPr>
        <p:spPr>
          <a:xfrm flipH="1">
            <a:off x="1254162" y="3503677"/>
            <a:ext cx="660348" cy="497614"/>
          </a:xfrm>
          <a:custGeom>
            <a:avLst/>
            <a:gdLst/>
            <a:ahLst/>
            <a:cxnLst/>
            <a:rect l="l" t="t" r="r" b="b"/>
            <a:pathLst>
              <a:path w="25291" h="8039" extrusionOk="0">
                <a:moveTo>
                  <a:pt x="6296" y="0"/>
                </a:moveTo>
                <a:cubicBezTo>
                  <a:pt x="4190" y="0"/>
                  <a:pt x="2086" y="103"/>
                  <a:pt x="1" y="392"/>
                </a:cubicBezTo>
                <a:cubicBezTo>
                  <a:pt x="853" y="358"/>
                  <a:pt x="1693" y="337"/>
                  <a:pt x="2538" y="337"/>
                </a:cubicBezTo>
                <a:cubicBezTo>
                  <a:pt x="2848" y="337"/>
                  <a:pt x="3158" y="340"/>
                  <a:pt x="3470" y="346"/>
                </a:cubicBezTo>
                <a:cubicBezTo>
                  <a:pt x="4634" y="346"/>
                  <a:pt x="5775" y="392"/>
                  <a:pt x="6939" y="460"/>
                </a:cubicBezTo>
                <a:cubicBezTo>
                  <a:pt x="9245" y="597"/>
                  <a:pt x="11550" y="825"/>
                  <a:pt x="13810" y="1305"/>
                </a:cubicBezTo>
                <a:cubicBezTo>
                  <a:pt x="16070" y="1715"/>
                  <a:pt x="18284" y="2377"/>
                  <a:pt x="20315" y="3427"/>
                </a:cubicBezTo>
                <a:cubicBezTo>
                  <a:pt x="22347" y="4455"/>
                  <a:pt x="24195" y="5984"/>
                  <a:pt x="25291" y="8038"/>
                </a:cubicBezTo>
                <a:cubicBezTo>
                  <a:pt x="24857" y="6942"/>
                  <a:pt x="24173" y="5984"/>
                  <a:pt x="23351" y="5139"/>
                </a:cubicBezTo>
                <a:cubicBezTo>
                  <a:pt x="22529" y="4295"/>
                  <a:pt x="21570" y="3587"/>
                  <a:pt x="20543" y="3017"/>
                </a:cubicBezTo>
                <a:cubicBezTo>
                  <a:pt x="18489" y="1875"/>
                  <a:pt x="16207" y="1190"/>
                  <a:pt x="13924" y="711"/>
                </a:cubicBezTo>
                <a:cubicBezTo>
                  <a:pt x="11619" y="277"/>
                  <a:pt x="9290" y="49"/>
                  <a:pt x="6962" y="4"/>
                </a:cubicBezTo>
                <a:cubicBezTo>
                  <a:pt x="6740" y="1"/>
                  <a:pt x="6518" y="0"/>
                  <a:pt x="62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89" name="Google Shape;2689;p27"/>
          <p:cNvSpPr/>
          <p:nvPr/>
        </p:nvSpPr>
        <p:spPr>
          <a:xfrm flipH="1">
            <a:off x="1277402" y="3716977"/>
            <a:ext cx="660348" cy="497614"/>
          </a:xfrm>
          <a:custGeom>
            <a:avLst/>
            <a:gdLst/>
            <a:ahLst/>
            <a:cxnLst/>
            <a:rect l="l" t="t" r="r" b="b"/>
            <a:pathLst>
              <a:path w="25291" h="8039" extrusionOk="0">
                <a:moveTo>
                  <a:pt x="6295" y="1"/>
                </a:moveTo>
                <a:cubicBezTo>
                  <a:pt x="4190" y="1"/>
                  <a:pt x="2086" y="103"/>
                  <a:pt x="0" y="392"/>
                </a:cubicBezTo>
                <a:cubicBezTo>
                  <a:pt x="853" y="359"/>
                  <a:pt x="1705" y="338"/>
                  <a:pt x="2548" y="338"/>
                </a:cubicBezTo>
                <a:cubicBezTo>
                  <a:pt x="2857" y="338"/>
                  <a:pt x="3164" y="340"/>
                  <a:pt x="3470" y="347"/>
                </a:cubicBezTo>
                <a:cubicBezTo>
                  <a:pt x="4634" y="347"/>
                  <a:pt x="5798" y="392"/>
                  <a:pt x="6939" y="461"/>
                </a:cubicBezTo>
                <a:cubicBezTo>
                  <a:pt x="9245" y="598"/>
                  <a:pt x="11550" y="826"/>
                  <a:pt x="13810" y="1282"/>
                </a:cubicBezTo>
                <a:cubicBezTo>
                  <a:pt x="16069" y="1716"/>
                  <a:pt x="18283" y="2378"/>
                  <a:pt x="20338" y="3405"/>
                </a:cubicBezTo>
                <a:cubicBezTo>
                  <a:pt x="22369" y="4455"/>
                  <a:pt x="24195" y="5984"/>
                  <a:pt x="25291" y="8039"/>
                </a:cubicBezTo>
                <a:cubicBezTo>
                  <a:pt x="24857" y="6943"/>
                  <a:pt x="24172" y="5984"/>
                  <a:pt x="23351" y="5140"/>
                </a:cubicBezTo>
                <a:cubicBezTo>
                  <a:pt x="22529" y="4295"/>
                  <a:pt x="21570" y="3588"/>
                  <a:pt x="20543" y="3017"/>
                </a:cubicBezTo>
                <a:cubicBezTo>
                  <a:pt x="18489" y="1876"/>
                  <a:pt x="16206" y="1191"/>
                  <a:pt x="13924" y="712"/>
                </a:cubicBezTo>
                <a:cubicBezTo>
                  <a:pt x="11618" y="278"/>
                  <a:pt x="9290" y="50"/>
                  <a:pt x="6962" y="4"/>
                </a:cubicBezTo>
                <a:cubicBezTo>
                  <a:pt x="6740" y="2"/>
                  <a:pt x="6518" y="1"/>
                  <a:pt x="629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90" name="Google Shape;2690;p27"/>
          <p:cNvSpPr/>
          <p:nvPr/>
        </p:nvSpPr>
        <p:spPr>
          <a:xfrm flipH="1">
            <a:off x="1300042" y="3929967"/>
            <a:ext cx="660949" cy="497986"/>
          </a:xfrm>
          <a:custGeom>
            <a:avLst/>
            <a:gdLst/>
            <a:ahLst/>
            <a:cxnLst/>
            <a:rect l="l" t="t" r="r" b="b"/>
            <a:pathLst>
              <a:path w="25314" h="8045" extrusionOk="0">
                <a:moveTo>
                  <a:pt x="5984" y="0"/>
                </a:moveTo>
                <a:cubicBezTo>
                  <a:pt x="3982" y="0"/>
                  <a:pt x="1983" y="123"/>
                  <a:pt x="0" y="398"/>
                </a:cubicBezTo>
                <a:cubicBezTo>
                  <a:pt x="852" y="364"/>
                  <a:pt x="1705" y="343"/>
                  <a:pt x="2557" y="343"/>
                </a:cubicBezTo>
                <a:cubicBezTo>
                  <a:pt x="2869" y="343"/>
                  <a:pt x="3181" y="346"/>
                  <a:pt x="3492" y="352"/>
                </a:cubicBezTo>
                <a:cubicBezTo>
                  <a:pt x="4634" y="352"/>
                  <a:pt x="5798" y="398"/>
                  <a:pt x="6962" y="466"/>
                </a:cubicBezTo>
                <a:cubicBezTo>
                  <a:pt x="9267" y="603"/>
                  <a:pt x="11550" y="832"/>
                  <a:pt x="13809" y="1288"/>
                </a:cubicBezTo>
                <a:cubicBezTo>
                  <a:pt x="16069" y="1722"/>
                  <a:pt x="18283" y="2384"/>
                  <a:pt x="20338" y="3411"/>
                </a:cubicBezTo>
                <a:cubicBezTo>
                  <a:pt x="22369" y="4461"/>
                  <a:pt x="24195" y="5967"/>
                  <a:pt x="25313" y="8044"/>
                </a:cubicBezTo>
                <a:cubicBezTo>
                  <a:pt x="24857" y="6949"/>
                  <a:pt x="24172" y="5990"/>
                  <a:pt x="23373" y="5145"/>
                </a:cubicBezTo>
                <a:cubicBezTo>
                  <a:pt x="22529" y="4301"/>
                  <a:pt x="21570" y="3593"/>
                  <a:pt x="20543" y="3023"/>
                </a:cubicBezTo>
                <a:cubicBezTo>
                  <a:pt x="18489" y="1881"/>
                  <a:pt x="16206" y="1197"/>
                  <a:pt x="13924" y="717"/>
                </a:cubicBezTo>
                <a:cubicBezTo>
                  <a:pt x="11618" y="284"/>
                  <a:pt x="9290" y="55"/>
                  <a:pt x="6962" y="10"/>
                </a:cubicBezTo>
                <a:cubicBezTo>
                  <a:pt x="6636" y="3"/>
                  <a:pt x="6310" y="0"/>
                  <a:pt x="598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91" name="Google Shape;2691;p27"/>
          <p:cNvSpPr/>
          <p:nvPr/>
        </p:nvSpPr>
        <p:spPr>
          <a:xfrm flipH="1">
            <a:off x="1323283" y="4143267"/>
            <a:ext cx="660975" cy="496624"/>
          </a:xfrm>
          <a:custGeom>
            <a:avLst/>
            <a:gdLst/>
            <a:ahLst/>
            <a:cxnLst/>
            <a:rect l="l" t="t" r="r" b="b"/>
            <a:pathLst>
              <a:path w="25315" h="8023" extrusionOk="0">
                <a:moveTo>
                  <a:pt x="5999" y="1"/>
                </a:moveTo>
                <a:cubicBezTo>
                  <a:pt x="3983" y="1"/>
                  <a:pt x="1983" y="124"/>
                  <a:pt x="1" y="398"/>
                </a:cubicBezTo>
                <a:cubicBezTo>
                  <a:pt x="853" y="365"/>
                  <a:pt x="1705" y="344"/>
                  <a:pt x="2558" y="344"/>
                </a:cubicBezTo>
                <a:cubicBezTo>
                  <a:pt x="2869" y="344"/>
                  <a:pt x="3181" y="347"/>
                  <a:pt x="3493" y="353"/>
                </a:cubicBezTo>
                <a:cubicBezTo>
                  <a:pt x="4657" y="353"/>
                  <a:pt x="5799" y="398"/>
                  <a:pt x="6963" y="467"/>
                </a:cubicBezTo>
                <a:cubicBezTo>
                  <a:pt x="9268" y="604"/>
                  <a:pt x="11573" y="832"/>
                  <a:pt x="13810" y="1289"/>
                </a:cubicBezTo>
                <a:cubicBezTo>
                  <a:pt x="16070" y="1722"/>
                  <a:pt x="18307" y="2384"/>
                  <a:pt x="20338" y="3411"/>
                </a:cubicBezTo>
                <a:cubicBezTo>
                  <a:pt x="22370" y="4461"/>
                  <a:pt x="24196" y="5968"/>
                  <a:pt x="25314" y="8022"/>
                </a:cubicBezTo>
                <a:cubicBezTo>
                  <a:pt x="24881" y="6949"/>
                  <a:pt x="24196" y="5991"/>
                  <a:pt x="23374" y="5123"/>
                </a:cubicBezTo>
                <a:cubicBezTo>
                  <a:pt x="22552" y="4302"/>
                  <a:pt x="21594" y="3594"/>
                  <a:pt x="20567" y="3023"/>
                </a:cubicBezTo>
                <a:cubicBezTo>
                  <a:pt x="18489" y="1882"/>
                  <a:pt x="16230" y="1197"/>
                  <a:pt x="13924" y="718"/>
                </a:cubicBezTo>
                <a:cubicBezTo>
                  <a:pt x="11642" y="284"/>
                  <a:pt x="9314" y="56"/>
                  <a:pt x="6986" y="10"/>
                </a:cubicBezTo>
                <a:cubicBezTo>
                  <a:pt x="6656" y="4"/>
                  <a:pt x="6327" y="1"/>
                  <a:pt x="599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92" name="Google Shape;2692;p27"/>
          <p:cNvSpPr/>
          <p:nvPr/>
        </p:nvSpPr>
        <p:spPr>
          <a:xfrm flipH="1">
            <a:off x="334460" y="2846632"/>
            <a:ext cx="681810" cy="408664"/>
          </a:xfrm>
          <a:custGeom>
            <a:avLst/>
            <a:gdLst/>
            <a:ahLst/>
            <a:cxnLst/>
            <a:rect l="l" t="t" r="r" b="b"/>
            <a:pathLst>
              <a:path w="26113" h="6602" extrusionOk="0">
                <a:moveTo>
                  <a:pt x="7422" y="0"/>
                </a:moveTo>
                <a:cubicBezTo>
                  <a:pt x="7102" y="0"/>
                  <a:pt x="6781" y="9"/>
                  <a:pt x="6460" y="28"/>
                </a:cubicBezTo>
                <a:cubicBezTo>
                  <a:pt x="5296" y="119"/>
                  <a:pt x="4132" y="324"/>
                  <a:pt x="3013" y="712"/>
                </a:cubicBezTo>
                <a:cubicBezTo>
                  <a:pt x="1918" y="1123"/>
                  <a:pt x="868" y="1717"/>
                  <a:pt x="0" y="2493"/>
                </a:cubicBezTo>
                <a:cubicBezTo>
                  <a:pt x="1895" y="1123"/>
                  <a:pt x="4200" y="553"/>
                  <a:pt x="6483" y="484"/>
                </a:cubicBezTo>
                <a:cubicBezTo>
                  <a:pt x="6554" y="483"/>
                  <a:pt x="6626" y="483"/>
                  <a:pt x="6698" y="483"/>
                </a:cubicBezTo>
                <a:cubicBezTo>
                  <a:pt x="8910" y="483"/>
                  <a:pt x="11140" y="823"/>
                  <a:pt x="13285" y="1420"/>
                </a:cubicBezTo>
                <a:cubicBezTo>
                  <a:pt x="15521" y="1968"/>
                  <a:pt x="17690" y="2767"/>
                  <a:pt x="19835" y="3657"/>
                </a:cubicBezTo>
                <a:cubicBezTo>
                  <a:pt x="20885" y="4091"/>
                  <a:pt x="21958" y="4547"/>
                  <a:pt x="22985" y="5049"/>
                </a:cubicBezTo>
                <a:cubicBezTo>
                  <a:pt x="24058" y="5529"/>
                  <a:pt x="25085" y="6054"/>
                  <a:pt x="26112" y="6601"/>
                </a:cubicBezTo>
                <a:cubicBezTo>
                  <a:pt x="24172" y="5300"/>
                  <a:pt x="22118" y="4205"/>
                  <a:pt x="19995" y="3223"/>
                </a:cubicBezTo>
                <a:cubicBezTo>
                  <a:pt x="17895" y="2265"/>
                  <a:pt x="15681" y="1443"/>
                  <a:pt x="13422" y="849"/>
                </a:cubicBezTo>
                <a:cubicBezTo>
                  <a:pt x="11470" y="357"/>
                  <a:pt x="9451" y="0"/>
                  <a:pt x="742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93" name="Google Shape;2693;p27"/>
          <p:cNvSpPr/>
          <p:nvPr/>
        </p:nvSpPr>
        <p:spPr>
          <a:xfrm flipH="1">
            <a:off x="352948" y="3062779"/>
            <a:ext cx="681810" cy="408664"/>
          </a:xfrm>
          <a:custGeom>
            <a:avLst/>
            <a:gdLst/>
            <a:ahLst/>
            <a:cxnLst/>
            <a:rect l="l" t="t" r="r" b="b"/>
            <a:pathLst>
              <a:path w="26113" h="6602" extrusionOk="0">
                <a:moveTo>
                  <a:pt x="7448" y="0"/>
                </a:moveTo>
                <a:cubicBezTo>
                  <a:pt x="7127" y="0"/>
                  <a:pt x="6805" y="9"/>
                  <a:pt x="6483" y="28"/>
                </a:cubicBezTo>
                <a:cubicBezTo>
                  <a:pt x="5296" y="119"/>
                  <a:pt x="4132" y="325"/>
                  <a:pt x="3014" y="713"/>
                </a:cubicBezTo>
                <a:cubicBezTo>
                  <a:pt x="1918" y="1124"/>
                  <a:pt x="868" y="1694"/>
                  <a:pt x="1" y="2493"/>
                </a:cubicBezTo>
                <a:cubicBezTo>
                  <a:pt x="1895" y="1124"/>
                  <a:pt x="4223" y="530"/>
                  <a:pt x="6483" y="484"/>
                </a:cubicBezTo>
                <a:cubicBezTo>
                  <a:pt x="6555" y="484"/>
                  <a:pt x="6628" y="483"/>
                  <a:pt x="6700" y="483"/>
                </a:cubicBezTo>
                <a:cubicBezTo>
                  <a:pt x="8932" y="483"/>
                  <a:pt x="11140" y="823"/>
                  <a:pt x="13285" y="1420"/>
                </a:cubicBezTo>
                <a:cubicBezTo>
                  <a:pt x="15522" y="1968"/>
                  <a:pt x="17690" y="2767"/>
                  <a:pt x="19836" y="3634"/>
                </a:cubicBezTo>
                <a:cubicBezTo>
                  <a:pt x="20909" y="4091"/>
                  <a:pt x="21959" y="4547"/>
                  <a:pt x="23009" y="5049"/>
                </a:cubicBezTo>
                <a:cubicBezTo>
                  <a:pt x="24059" y="5529"/>
                  <a:pt x="25086" y="6054"/>
                  <a:pt x="26113" y="6602"/>
                </a:cubicBezTo>
                <a:cubicBezTo>
                  <a:pt x="24196" y="5301"/>
                  <a:pt x="22118" y="4205"/>
                  <a:pt x="20018" y="3223"/>
                </a:cubicBezTo>
                <a:cubicBezTo>
                  <a:pt x="17896" y="2265"/>
                  <a:pt x="15705" y="1443"/>
                  <a:pt x="13445" y="827"/>
                </a:cubicBezTo>
                <a:cubicBezTo>
                  <a:pt x="11475" y="354"/>
                  <a:pt x="9471" y="0"/>
                  <a:pt x="744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94" name="Google Shape;2694;p27"/>
          <p:cNvSpPr/>
          <p:nvPr/>
        </p:nvSpPr>
        <p:spPr>
          <a:xfrm flipH="1">
            <a:off x="370809" y="3278864"/>
            <a:ext cx="681837" cy="408726"/>
          </a:xfrm>
          <a:custGeom>
            <a:avLst/>
            <a:gdLst/>
            <a:ahLst/>
            <a:cxnLst/>
            <a:rect l="l" t="t" r="r" b="b"/>
            <a:pathLst>
              <a:path w="26114" h="6603" extrusionOk="0">
                <a:moveTo>
                  <a:pt x="7464" y="0"/>
                </a:moveTo>
                <a:cubicBezTo>
                  <a:pt x="7130" y="0"/>
                  <a:pt x="6795" y="10"/>
                  <a:pt x="6461" y="29"/>
                </a:cubicBezTo>
                <a:cubicBezTo>
                  <a:pt x="5274" y="98"/>
                  <a:pt x="4110" y="326"/>
                  <a:pt x="3014" y="714"/>
                </a:cubicBezTo>
                <a:cubicBezTo>
                  <a:pt x="1895" y="1125"/>
                  <a:pt x="868" y="1695"/>
                  <a:pt x="1" y="2471"/>
                </a:cubicBezTo>
                <a:cubicBezTo>
                  <a:pt x="1895" y="1102"/>
                  <a:pt x="4201" y="531"/>
                  <a:pt x="6483" y="486"/>
                </a:cubicBezTo>
                <a:cubicBezTo>
                  <a:pt x="6612" y="483"/>
                  <a:pt x="6740" y="482"/>
                  <a:pt x="6869" y="482"/>
                </a:cubicBezTo>
                <a:cubicBezTo>
                  <a:pt x="9023" y="482"/>
                  <a:pt x="11174" y="839"/>
                  <a:pt x="13285" y="1399"/>
                </a:cubicBezTo>
                <a:cubicBezTo>
                  <a:pt x="15499" y="1969"/>
                  <a:pt x="17691" y="2768"/>
                  <a:pt x="19813" y="3636"/>
                </a:cubicBezTo>
                <a:cubicBezTo>
                  <a:pt x="20886" y="4069"/>
                  <a:pt x="21936" y="4549"/>
                  <a:pt x="22986" y="5051"/>
                </a:cubicBezTo>
                <a:cubicBezTo>
                  <a:pt x="24036" y="5530"/>
                  <a:pt x="25086" y="6055"/>
                  <a:pt x="26113" y="6603"/>
                </a:cubicBezTo>
                <a:cubicBezTo>
                  <a:pt x="24173" y="5302"/>
                  <a:pt x="22119" y="4206"/>
                  <a:pt x="19996" y="3225"/>
                </a:cubicBezTo>
                <a:cubicBezTo>
                  <a:pt x="17873" y="2243"/>
                  <a:pt x="15682" y="1444"/>
                  <a:pt x="13422" y="828"/>
                </a:cubicBezTo>
                <a:cubicBezTo>
                  <a:pt x="11484" y="339"/>
                  <a:pt x="9479" y="0"/>
                  <a:pt x="746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95" name="Google Shape;2695;p27"/>
          <p:cNvSpPr/>
          <p:nvPr/>
        </p:nvSpPr>
        <p:spPr>
          <a:xfrm flipH="1">
            <a:off x="389298" y="3495011"/>
            <a:ext cx="681810" cy="407364"/>
          </a:xfrm>
          <a:custGeom>
            <a:avLst/>
            <a:gdLst/>
            <a:ahLst/>
            <a:cxnLst/>
            <a:rect l="l" t="t" r="r" b="b"/>
            <a:pathLst>
              <a:path w="26113" h="6581" extrusionOk="0">
                <a:moveTo>
                  <a:pt x="7464" y="1"/>
                </a:moveTo>
                <a:cubicBezTo>
                  <a:pt x="7129" y="1"/>
                  <a:pt x="6795" y="10"/>
                  <a:pt x="6460" y="29"/>
                </a:cubicBezTo>
                <a:cubicBezTo>
                  <a:pt x="5296" y="98"/>
                  <a:pt x="4132" y="326"/>
                  <a:pt x="3013" y="714"/>
                </a:cubicBezTo>
                <a:cubicBezTo>
                  <a:pt x="1918" y="1125"/>
                  <a:pt x="868" y="1696"/>
                  <a:pt x="0" y="2472"/>
                </a:cubicBezTo>
                <a:cubicBezTo>
                  <a:pt x="1895" y="1102"/>
                  <a:pt x="4200" y="532"/>
                  <a:pt x="6483" y="486"/>
                </a:cubicBezTo>
                <a:cubicBezTo>
                  <a:pt x="6611" y="483"/>
                  <a:pt x="6740" y="482"/>
                  <a:pt x="6868" y="482"/>
                </a:cubicBezTo>
                <a:cubicBezTo>
                  <a:pt x="9024" y="482"/>
                  <a:pt x="11195" y="839"/>
                  <a:pt x="13285" y="1399"/>
                </a:cubicBezTo>
                <a:cubicBezTo>
                  <a:pt x="15522" y="1947"/>
                  <a:pt x="17690" y="2768"/>
                  <a:pt x="19836" y="3636"/>
                </a:cubicBezTo>
                <a:cubicBezTo>
                  <a:pt x="20886" y="4070"/>
                  <a:pt x="21958" y="4549"/>
                  <a:pt x="22985" y="5051"/>
                </a:cubicBezTo>
                <a:cubicBezTo>
                  <a:pt x="24058" y="5530"/>
                  <a:pt x="25085" y="6055"/>
                  <a:pt x="26113" y="6580"/>
                </a:cubicBezTo>
                <a:cubicBezTo>
                  <a:pt x="24172" y="5302"/>
                  <a:pt x="22118" y="4206"/>
                  <a:pt x="19995" y="3225"/>
                </a:cubicBezTo>
                <a:cubicBezTo>
                  <a:pt x="17895" y="2244"/>
                  <a:pt x="15681" y="1445"/>
                  <a:pt x="13422" y="828"/>
                </a:cubicBezTo>
                <a:cubicBezTo>
                  <a:pt x="11484" y="339"/>
                  <a:pt x="9478" y="1"/>
                  <a:pt x="746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96" name="Google Shape;2696;p27"/>
          <p:cNvSpPr/>
          <p:nvPr/>
        </p:nvSpPr>
        <p:spPr>
          <a:xfrm flipH="1">
            <a:off x="407786" y="3711158"/>
            <a:ext cx="681810" cy="407364"/>
          </a:xfrm>
          <a:custGeom>
            <a:avLst/>
            <a:gdLst/>
            <a:ahLst/>
            <a:cxnLst/>
            <a:rect l="l" t="t" r="r" b="b"/>
            <a:pathLst>
              <a:path w="26113" h="6581" extrusionOk="0">
                <a:moveTo>
                  <a:pt x="7486" y="1"/>
                </a:moveTo>
                <a:cubicBezTo>
                  <a:pt x="7152" y="1"/>
                  <a:pt x="6818" y="10"/>
                  <a:pt x="6483" y="30"/>
                </a:cubicBezTo>
                <a:cubicBezTo>
                  <a:pt x="5296" y="98"/>
                  <a:pt x="4132" y="304"/>
                  <a:pt x="3014" y="714"/>
                </a:cubicBezTo>
                <a:cubicBezTo>
                  <a:pt x="1918" y="1103"/>
                  <a:pt x="868" y="1696"/>
                  <a:pt x="1" y="2472"/>
                </a:cubicBezTo>
                <a:cubicBezTo>
                  <a:pt x="1895" y="1103"/>
                  <a:pt x="4223" y="532"/>
                  <a:pt x="6483" y="486"/>
                </a:cubicBezTo>
                <a:cubicBezTo>
                  <a:pt x="6613" y="484"/>
                  <a:pt x="6742" y="482"/>
                  <a:pt x="6872" y="482"/>
                </a:cubicBezTo>
                <a:cubicBezTo>
                  <a:pt x="9045" y="482"/>
                  <a:pt x="11196" y="839"/>
                  <a:pt x="13285" y="1399"/>
                </a:cubicBezTo>
                <a:cubicBezTo>
                  <a:pt x="15522" y="1947"/>
                  <a:pt x="17690" y="2746"/>
                  <a:pt x="19836" y="3636"/>
                </a:cubicBezTo>
                <a:cubicBezTo>
                  <a:pt x="20909" y="4070"/>
                  <a:pt x="21959" y="4549"/>
                  <a:pt x="23009" y="5028"/>
                </a:cubicBezTo>
                <a:cubicBezTo>
                  <a:pt x="24059" y="5508"/>
                  <a:pt x="25086" y="6056"/>
                  <a:pt x="26113" y="6581"/>
                </a:cubicBezTo>
                <a:cubicBezTo>
                  <a:pt x="24196" y="5302"/>
                  <a:pt x="22118" y="4184"/>
                  <a:pt x="20019" y="3202"/>
                </a:cubicBezTo>
                <a:cubicBezTo>
                  <a:pt x="17896" y="2244"/>
                  <a:pt x="15705" y="1445"/>
                  <a:pt x="13445" y="829"/>
                </a:cubicBezTo>
                <a:cubicBezTo>
                  <a:pt x="11487" y="339"/>
                  <a:pt x="9496" y="1"/>
                  <a:pt x="748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97" name="Google Shape;2697;p27"/>
          <p:cNvSpPr/>
          <p:nvPr/>
        </p:nvSpPr>
        <p:spPr>
          <a:xfrm flipH="1">
            <a:off x="425647" y="3926006"/>
            <a:ext cx="681810" cy="408664"/>
          </a:xfrm>
          <a:custGeom>
            <a:avLst/>
            <a:gdLst/>
            <a:ahLst/>
            <a:cxnLst/>
            <a:rect l="l" t="t" r="r" b="b"/>
            <a:pathLst>
              <a:path w="26113" h="6602" extrusionOk="0">
                <a:moveTo>
                  <a:pt x="7422" y="1"/>
                </a:moveTo>
                <a:cubicBezTo>
                  <a:pt x="7101" y="1"/>
                  <a:pt x="6781" y="9"/>
                  <a:pt x="6460" y="28"/>
                </a:cubicBezTo>
                <a:cubicBezTo>
                  <a:pt x="5273" y="119"/>
                  <a:pt x="4109" y="325"/>
                  <a:pt x="3013" y="713"/>
                </a:cubicBezTo>
                <a:cubicBezTo>
                  <a:pt x="1895" y="1124"/>
                  <a:pt x="867" y="1717"/>
                  <a:pt x="0" y="2493"/>
                </a:cubicBezTo>
                <a:cubicBezTo>
                  <a:pt x="1895" y="1124"/>
                  <a:pt x="4200" y="553"/>
                  <a:pt x="6482" y="485"/>
                </a:cubicBezTo>
                <a:cubicBezTo>
                  <a:pt x="6554" y="484"/>
                  <a:pt x="6626" y="484"/>
                  <a:pt x="6697" y="484"/>
                </a:cubicBezTo>
                <a:cubicBezTo>
                  <a:pt x="8908" y="484"/>
                  <a:pt x="11118" y="824"/>
                  <a:pt x="13284" y="1420"/>
                </a:cubicBezTo>
                <a:cubicBezTo>
                  <a:pt x="15498" y="1968"/>
                  <a:pt x="17690" y="2767"/>
                  <a:pt x="19812" y="3657"/>
                </a:cubicBezTo>
                <a:cubicBezTo>
                  <a:pt x="20885" y="4091"/>
                  <a:pt x="21935" y="4548"/>
                  <a:pt x="22985" y="5050"/>
                </a:cubicBezTo>
                <a:cubicBezTo>
                  <a:pt x="24035" y="5529"/>
                  <a:pt x="25085" y="6054"/>
                  <a:pt x="26112" y="6602"/>
                </a:cubicBezTo>
                <a:cubicBezTo>
                  <a:pt x="24172" y="5301"/>
                  <a:pt x="22118" y="4205"/>
                  <a:pt x="19995" y="3224"/>
                </a:cubicBezTo>
                <a:cubicBezTo>
                  <a:pt x="17872" y="2265"/>
                  <a:pt x="15681" y="1443"/>
                  <a:pt x="13421" y="850"/>
                </a:cubicBezTo>
                <a:cubicBezTo>
                  <a:pt x="11470" y="357"/>
                  <a:pt x="9451" y="1"/>
                  <a:pt x="742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98" name="Google Shape;2698;p27"/>
          <p:cNvSpPr/>
          <p:nvPr/>
        </p:nvSpPr>
        <p:spPr>
          <a:xfrm flipH="1">
            <a:off x="444135" y="4142153"/>
            <a:ext cx="681810" cy="408726"/>
          </a:xfrm>
          <a:custGeom>
            <a:avLst/>
            <a:gdLst/>
            <a:ahLst/>
            <a:cxnLst/>
            <a:rect l="l" t="t" r="r" b="b"/>
            <a:pathLst>
              <a:path w="26113" h="6603" extrusionOk="0">
                <a:moveTo>
                  <a:pt x="7426" y="1"/>
                </a:moveTo>
                <a:cubicBezTo>
                  <a:pt x="7104" y="1"/>
                  <a:pt x="6782" y="10"/>
                  <a:pt x="6460" y="28"/>
                </a:cubicBezTo>
                <a:cubicBezTo>
                  <a:pt x="5296" y="97"/>
                  <a:pt x="4109" y="325"/>
                  <a:pt x="3013" y="713"/>
                </a:cubicBezTo>
                <a:cubicBezTo>
                  <a:pt x="1918" y="1124"/>
                  <a:pt x="868" y="1695"/>
                  <a:pt x="0" y="2494"/>
                </a:cubicBezTo>
                <a:cubicBezTo>
                  <a:pt x="1895" y="1124"/>
                  <a:pt x="4200" y="531"/>
                  <a:pt x="6483" y="485"/>
                </a:cubicBezTo>
                <a:cubicBezTo>
                  <a:pt x="6611" y="482"/>
                  <a:pt x="6739" y="481"/>
                  <a:pt x="6868" y="481"/>
                </a:cubicBezTo>
                <a:cubicBezTo>
                  <a:pt x="9024" y="481"/>
                  <a:pt x="11195" y="839"/>
                  <a:pt x="13285" y="1421"/>
                </a:cubicBezTo>
                <a:cubicBezTo>
                  <a:pt x="15522" y="1969"/>
                  <a:pt x="17690" y="2767"/>
                  <a:pt x="19836" y="3635"/>
                </a:cubicBezTo>
                <a:cubicBezTo>
                  <a:pt x="20886" y="4068"/>
                  <a:pt x="21958" y="4548"/>
                  <a:pt x="22986" y="5050"/>
                </a:cubicBezTo>
                <a:cubicBezTo>
                  <a:pt x="24058" y="5529"/>
                  <a:pt x="25085" y="6054"/>
                  <a:pt x="26113" y="6602"/>
                </a:cubicBezTo>
                <a:cubicBezTo>
                  <a:pt x="24172" y="5301"/>
                  <a:pt x="22118" y="4205"/>
                  <a:pt x="19995" y="3224"/>
                </a:cubicBezTo>
                <a:cubicBezTo>
                  <a:pt x="17895" y="2242"/>
                  <a:pt x="15681" y="1444"/>
                  <a:pt x="13422" y="827"/>
                </a:cubicBezTo>
                <a:cubicBezTo>
                  <a:pt x="11471" y="355"/>
                  <a:pt x="9453" y="1"/>
                  <a:pt x="742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699" name="Google Shape;2699;p27"/>
          <p:cNvSpPr/>
          <p:nvPr/>
        </p:nvSpPr>
        <p:spPr>
          <a:xfrm flipH="1">
            <a:off x="462623" y="4358238"/>
            <a:ext cx="681810" cy="408788"/>
          </a:xfrm>
          <a:custGeom>
            <a:avLst/>
            <a:gdLst/>
            <a:ahLst/>
            <a:cxnLst/>
            <a:rect l="l" t="t" r="r" b="b"/>
            <a:pathLst>
              <a:path w="26113" h="6604" extrusionOk="0">
                <a:moveTo>
                  <a:pt x="7471" y="1"/>
                </a:moveTo>
                <a:cubicBezTo>
                  <a:pt x="7135" y="1"/>
                  <a:pt x="6798" y="10"/>
                  <a:pt x="6460" y="30"/>
                </a:cubicBezTo>
                <a:cubicBezTo>
                  <a:pt x="5296" y="98"/>
                  <a:pt x="4132" y="326"/>
                  <a:pt x="3014" y="714"/>
                </a:cubicBezTo>
                <a:cubicBezTo>
                  <a:pt x="1918" y="1125"/>
                  <a:pt x="868" y="1696"/>
                  <a:pt x="1" y="2472"/>
                </a:cubicBezTo>
                <a:cubicBezTo>
                  <a:pt x="1895" y="1102"/>
                  <a:pt x="4224" y="532"/>
                  <a:pt x="6483" y="486"/>
                </a:cubicBezTo>
                <a:cubicBezTo>
                  <a:pt x="6613" y="484"/>
                  <a:pt x="6743" y="482"/>
                  <a:pt x="6872" y="482"/>
                </a:cubicBezTo>
                <a:cubicBezTo>
                  <a:pt x="9045" y="482"/>
                  <a:pt x="11196" y="839"/>
                  <a:pt x="13285" y="1399"/>
                </a:cubicBezTo>
                <a:cubicBezTo>
                  <a:pt x="15522" y="1970"/>
                  <a:pt x="17690" y="2769"/>
                  <a:pt x="19836" y="3636"/>
                </a:cubicBezTo>
                <a:cubicBezTo>
                  <a:pt x="20909" y="4070"/>
                  <a:pt x="21959" y="4549"/>
                  <a:pt x="23009" y="5051"/>
                </a:cubicBezTo>
                <a:cubicBezTo>
                  <a:pt x="24059" y="5531"/>
                  <a:pt x="25086" y="6056"/>
                  <a:pt x="26113" y="6603"/>
                </a:cubicBezTo>
                <a:cubicBezTo>
                  <a:pt x="24196" y="5302"/>
                  <a:pt x="22119" y="4207"/>
                  <a:pt x="20019" y="3225"/>
                </a:cubicBezTo>
                <a:cubicBezTo>
                  <a:pt x="17896" y="2244"/>
                  <a:pt x="15705" y="1445"/>
                  <a:pt x="13445" y="829"/>
                </a:cubicBezTo>
                <a:cubicBezTo>
                  <a:pt x="11487" y="339"/>
                  <a:pt x="9496" y="1"/>
                  <a:pt x="747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00" name="Google Shape;2700;p27"/>
          <p:cNvSpPr/>
          <p:nvPr/>
        </p:nvSpPr>
        <p:spPr>
          <a:xfrm flipH="1">
            <a:off x="480485" y="4574447"/>
            <a:ext cx="681810" cy="407302"/>
          </a:xfrm>
          <a:custGeom>
            <a:avLst/>
            <a:gdLst/>
            <a:ahLst/>
            <a:cxnLst/>
            <a:rect l="l" t="t" r="r" b="b"/>
            <a:pathLst>
              <a:path w="26113" h="6580" extrusionOk="0">
                <a:moveTo>
                  <a:pt x="7463" y="0"/>
                </a:moveTo>
                <a:cubicBezTo>
                  <a:pt x="7129" y="0"/>
                  <a:pt x="6794" y="9"/>
                  <a:pt x="6460" y="29"/>
                </a:cubicBezTo>
                <a:cubicBezTo>
                  <a:pt x="5273" y="97"/>
                  <a:pt x="4109" y="326"/>
                  <a:pt x="3013" y="714"/>
                </a:cubicBezTo>
                <a:cubicBezTo>
                  <a:pt x="1895" y="1125"/>
                  <a:pt x="867" y="1695"/>
                  <a:pt x="0" y="2471"/>
                </a:cubicBezTo>
                <a:cubicBezTo>
                  <a:pt x="1895" y="1102"/>
                  <a:pt x="4200" y="531"/>
                  <a:pt x="6482" y="485"/>
                </a:cubicBezTo>
                <a:cubicBezTo>
                  <a:pt x="6611" y="483"/>
                  <a:pt x="6739" y="482"/>
                  <a:pt x="6868" y="482"/>
                </a:cubicBezTo>
                <a:cubicBezTo>
                  <a:pt x="9022" y="482"/>
                  <a:pt x="11172" y="838"/>
                  <a:pt x="13262" y="1398"/>
                </a:cubicBezTo>
                <a:cubicBezTo>
                  <a:pt x="15498" y="1946"/>
                  <a:pt x="17667" y="2768"/>
                  <a:pt x="19812" y="3635"/>
                </a:cubicBezTo>
                <a:cubicBezTo>
                  <a:pt x="20885" y="4069"/>
                  <a:pt x="21935" y="4548"/>
                  <a:pt x="22985" y="5051"/>
                </a:cubicBezTo>
                <a:cubicBezTo>
                  <a:pt x="24035" y="5530"/>
                  <a:pt x="25085" y="6055"/>
                  <a:pt x="26112" y="6580"/>
                </a:cubicBezTo>
                <a:cubicBezTo>
                  <a:pt x="24172" y="5302"/>
                  <a:pt x="22118" y="4206"/>
                  <a:pt x="19995" y="3224"/>
                </a:cubicBezTo>
                <a:cubicBezTo>
                  <a:pt x="17872" y="2243"/>
                  <a:pt x="15681" y="1444"/>
                  <a:pt x="13421" y="828"/>
                </a:cubicBezTo>
                <a:cubicBezTo>
                  <a:pt x="11483" y="338"/>
                  <a:pt x="9478" y="0"/>
                  <a:pt x="74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01" name="Google Shape;2701;p27"/>
          <p:cNvSpPr/>
          <p:nvPr/>
        </p:nvSpPr>
        <p:spPr>
          <a:xfrm flipH="1">
            <a:off x="1066934" y="2815807"/>
            <a:ext cx="255695" cy="2353933"/>
          </a:xfrm>
          <a:custGeom>
            <a:avLst/>
            <a:gdLst/>
            <a:ahLst/>
            <a:cxnLst/>
            <a:rect l="l" t="t" r="r" b="b"/>
            <a:pathLst>
              <a:path w="9793" h="38028" extrusionOk="0">
                <a:moveTo>
                  <a:pt x="9336" y="1"/>
                </a:moveTo>
                <a:lnTo>
                  <a:pt x="0" y="37845"/>
                </a:lnTo>
                <a:lnTo>
                  <a:pt x="2853" y="38028"/>
                </a:lnTo>
                <a:lnTo>
                  <a:pt x="9792" y="708"/>
                </a:lnTo>
                <a:lnTo>
                  <a:pt x="9336"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02" name="Google Shape;2702;p27"/>
          <p:cNvSpPr/>
          <p:nvPr/>
        </p:nvSpPr>
        <p:spPr>
          <a:xfrm flipH="1">
            <a:off x="1219521" y="5158267"/>
            <a:ext cx="103108" cy="507332"/>
          </a:xfrm>
          <a:custGeom>
            <a:avLst/>
            <a:gdLst/>
            <a:ahLst/>
            <a:cxnLst/>
            <a:rect l="l" t="t" r="r" b="b"/>
            <a:pathLst>
              <a:path w="3949" h="8196" extrusionOk="0">
                <a:moveTo>
                  <a:pt x="0" y="1"/>
                </a:moveTo>
                <a:lnTo>
                  <a:pt x="662" y="8195"/>
                </a:lnTo>
                <a:lnTo>
                  <a:pt x="1963" y="5776"/>
                </a:lnTo>
                <a:lnTo>
                  <a:pt x="3949" y="7419"/>
                </a:lnTo>
                <a:lnTo>
                  <a:pt x="2853" y="184"/>
                </a:lnTo>
                <a:lnTo>
                  <a:pt x="0"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03" name="Google Shape;2703;p27"/>
          <p:cNvSpPr/>
          <p:nvPr/>
        </p:nvSpPr>
        <p:spPr>
          <a:xfrm flipH="1">
            <a:off x="1236200" y="6417144"/>
            <a:ext cx="39948" cy="80594"/>
          </a:xfrm>
          <a:custGeom>
            <a:avLst/>
            <a:gdLst/>
            <a:ahLst/>
            <a:cxnLst/>
            <a:rect l="l" t="t" r="r" b="b"/>
            <a:pathLst>
              <a:path w="1530" h="1302" extrusionOk="0">
                <a:moveTo>
                  <a:pt x="1187" y="0"/>
                </a:moveTo>
                <a:cubicBezTo>
                  <a:pt x="822" y="183"/>
                  <a:pt x="480" y="388"/>
                  <a:pt x="137" y="571"/>
                </a:cubicBezTo>
                <a:lnTo>
                  <a:pt x="0" y="639"/>
                </a:lnTo>
                <a:lnTo>
                  <a:pt x="366" y="1301"/>
                </a:lnTo>
                <a:lnTo>
                  <a:pt x="480" y="1233"/>
                </a:lnTo>
                <a:cubicBezTo>
                  <a:pt x="822" y="1050"/>
                  <a:pt x="1187" y="868"/>
                  <a:pt x="1530" y="685"/>
                </a:cubicBezTo>
                <a:lnTo>
                  <a:pt x="1187" y="0"/>
                </a:ln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04" name="Google Shape;2704;p27"/>
          <p:cNvSpPr/>
          <p:nvPr/>
        </p:nvSpPr>
        <p:spPr>
          <a:xfrm flipH="1">
            <a:off x="-819321" y="5662672"/>
            <a:ext cx="2001880" cy="3464481"/>
          </a:xfrm>
          <a:custGeom>
            <a:avLst/>
            <a:gdLst/>
            <a:ahLst/>
            <a:cxnLst/>
            <a:rect l="l" t="t" r="r" b="b"/>
            <a:pathLst>
              <a:path w="76671" h="55969" extrusionOk="0">
                <a:moveTo>
                  <a:pt x="76670" y="1"/>
                </a:moveTo>
                <a:cubicBezTo>
                  <a:pt x="76488" y="46"/>
                  <a:pt x="76328" y="69"/>
                  <a:pt x="76145" y="115"/>
                </a:cubicBezTo>
                <a:lnTo>
                  <a:pt x="76328" y="868"/>
                </a:lnTo>
                <a:cubicBezTo>
                  <a:pt x="76442" y="822"/>
                  <a:pt x="76556" y="799"/>
                  <a:pt x="76670" y="777"/>
                </a:cubicBezTo>
                <a:lnTo>
                  <a:pt x="76670" y="1"/>
                </a:lnTo>
                <a:close/>
                <a:moveTo>
                  <a:pt x="73543" y="845"/>
                </a:moveTo>
                <a:cubicBezTo>
                  <a:pt x="72699" y="1142"/>
                  <a:pt x="71854" y="1461"/>
                  <a:pt x="71010" y="1827"/>
                </a:cubicBezTo>
                <a:lnTo>
                  <a:pt x="71329" y="2534"/>
                </a:lnTo>
                <a:cubicBezTo>
                  <a:pt x="72128" y="2169"/>
                  <a:pt x="72973" y="1849"/>
                  <a:pt x="73794" y="1576"/>
                </a:cubicBezTo>
                <a:lnTo>
                  <a:pt x="73543" y="845"/>
                </a:lnTo>
                <a:close/>
                <a:moveTo>
                  <a:pt x="68590" y="3036"/>
                </a:moveTo>
                <a:cubicBezTo>
                  <a:pt x="67814" y="3470"/>
                  <a:pt x="67038" y="3949"/>
                  <a:pt x="66285" y="4474"/>
                </a:cubicBezTo>
                <a:lnTo>
                  <a:pt x="66718" y="5091"/>
                </a:lnTo>
                <a:cubicBezTo>
                  <a:pt x="67449" y="4611"/>
                  <a:pt x="68202" y="4132"/>
                  <a:pt x="68955" y="3698"/>
                </a:cubicBezTo>
                <a:lnTo>
                  <a:pt x="68590" y="3036"/>
                </a:lnTo>
                <a:close/>
                <a:moveTo>
                  <a:pt x="64116" y="6095"/>
                </a:moveTo>
                <a:cubicBezTo>
                  <a:pt x="63409" y="6688"/>
                  <a:pt x="62747" y="7305"/>
                  <a:pt x="62131" y="7921"/>
                </a:cubicBezTo>
                <a:lnTo>
                  <a:pt x="62678" y="8469"/>
                </a:lnTo>
                <a:cubicBezTo>
                  <a:pt x="63272" y="7852"/>
                  <a:pt x="63934" y="7259"/>
                  <a:pt x="64618" y="6688"/>
                </a:cubicBezTo>
                <a:lnTo>
                  <a:pt x="64116" y="6095"/>
                </a:lnTo>
                <a:close/>
                <a:moveTo>
                  <a:pt x="10431" y="8286"/>
                </a:moveTo>
                <a:lnTo>
                  <a:pt x="10408" y="9039"/>
                </a:lnTo>
                <a:cubicBezTo>
                  <a:pt x="11299" y="9062"/>
                  <a:pt x="12166" y="9176"/>
                  <a:pt x="12965" y="9382"/>
                </a:cubicBezTo>
                <a:lnTo>
                  <a:pt x="13147" y="8651"/>
                </a:lnTo>
                <a:cubicBezTo>
                  <a:pt x="12303" y="8446"/>
                  <a:pt x="11367" y="8309"/>
                  <a:pt x="10431" y="8286"/>
                </a:cubicBezTo>
                <a:close/>
                <a:moveTo>
                  <a:pt x="7692" y="8446"/>
                </a:moveTo>
                <a:cubicBezTo>
                  <a:pt x="6825" y="8560"/>
                  <a:pt x="5935" y="8765"/>
                  <a:pt x="5044" y="9017"/>
                </a:cubicBezTo>
                <a:lnTo>
                  <a:pt x="5250" y="9747"/>
                </a:lnTo>
                <a:cubicBezTo>
                  <a:pt x="6117" y="9496"/>
                  <a:pt x="6985" y="9313"/>
                  <a:pt x="7806" y="9199"/>
                </a:cubicBezTo>
                <a:lnTo>
                  <a:pt x="7692" y="8446"/>
                </a:lnTo>
                <a:close/>
                <a:moveTo>
                  <a:pt x="2465" y="9907"/>
                </a:moveTo>
                <a:cubicBezTo>
                  <a:pt x="1689" y="10203"/>
                  <a:pt x="890" y="10569"/>
                  <a:pt x="0" y="10980"/>
                </a:cubicBezTo>
                <a:lnTo>
                  <a:pt x="320" y="11664"/>
                </a:lnTo>
                <a:cubicBezTo>
                  <a:pt x="1210" y="11253"/>
                  <a:pt x="1986" y="10911"/>
                  <a:pt x="2762" y="10592"/>
                </a:cubicBezTo>
                <a:lnTo>
                  <a:pt x="2465" y="9907"/>
                </a:lnTo>
                <a:close/>
                <a:moveTo>
                  <a:pt x="15727" y="9656"/>
                </a:moveTo>
                <a:lnTo>
                  <a:pt x="15361" y="10340"/>
                </a:lnTo>
                <a:cubicBezTo>
                  <a:pt x="16115" y="10751"/>
                  <a:pt x="16799" y="11276"/>
                  <a:pt x="17393" y="11870"/>
                </a:cubicBezTo>
                <a:lnTo>
                  <a:pt x="17941" y="11345"/>
                </a:lnTo>
                <a:cubicBezTo>
                  <a:pt x="17279" y="10683"/>
                  <a:pt x="16548" y="10112"/>
                  <a:pt x="15727" y="9656"/>
                </a:cubicBezTo>
                <a:close/>
                <a:moveTo>
                  <a:pt x="60327" y="9952"/>
                </a:moveTo>
                <a:cubicBezTo>
                  <a:pt x="59757" y="10683"/>
                  <a:pt x="59232" y="11436"/>
                  <a:pt x="58775" y="12212"/>
                </a:cubicBezTo>
                <a:lnTo>
                  <a:pt x="59437" y="12600"/>
                </a:lnTo>
                <a:cubicBezTo>
                  <a:pt x="59871" y="11870"/>
                  <a:pt x="60373" y="11139"/>
                  <a:pt x="60921" y="10432"/>
                </a:cubicBezTo>
                <a:lnTo>
                  <a:pt x="60327" y="9952"/>
                </a:lnTo>
                <a:close/>
                <a:moveTo>
                  <a:pt x="19561" y="13582"/>
                </a:moveTo>
                <a:lnTo>
                  <a:pt x="18899" y="13947"/>
                </a:lnTo>
                <a:cubicBezTo>
                  <a:pt x="19310" y="14677"/>
                  <a:pt x="19607" y="15499"/>
                  <a:pt x="19812" y="16343"/>
                </a:cubicBezTo>
                <a:lnTo>
                  <a:pt x="20566" y="16161"/>
                </a:lnTo>
                <a:cubicBezTo>
                  <a:pt x="20337" y="15248"/>
                  <a:pt x="19995" y="14380"/>
                  <a:pt x="19561" y="13582"/>
                </a:cubicBezTo>
                <a:close/>
                <a:moveTo>
                  <a:pt x="57543" y="14632"/>
                </a:moveTo>
                <a:cubicBezTo>
                  <a:pt x="57177" y="15499"/>
                  <a:pt x="56904" y="16366"/>
                  <a:pt x="56698" y="17234"/>
                </a:cubicBezTo>
                <a:lnTo>
                  <a:pt x="57451" y="17416"/>
                </a:lnTo>
                <a:cubicBezTo>
                  <a:pt x="57634" y="16572"/>
                  <a:pt x="57908" y="15750"/>
                  <a:pt x="58250" y="14928"/>
                </a:cubicBezTo>
                <a:lnTo>
                  <a:pt x="57543" y="14632"/>
                </a:lnTo>
                <a:close/>
                <a:moveTo>
                  <a:pt x="20155" y="18900"/>
                </a:moveTo>
                <a:lnTo>
                  <a:pt x="20155" y="19151"/>
                </a:lnTo>
                <a:cubicBezTo>
                  <a:pt x="20155" y="19927"/>
                  <a:pt x="20086" y="20703"/>
                  <a:pt x="19949" y="21502"/>
                </a:cubicBezTo>
                <a:lnTo>
                  <a:pt x="20703" y="21616"/>
                </a:lnTo>
                <a:cubicBezTo>
                  <a:pt x="20840" y="20794"/>
                  <a:pt x="20908" y="19973"/>
                  <a:pt x="20908" y="19151"/>
                </a:cubicBezTo>
                <a:lnTo>
                  <a:pt x="20908" y="18900"/>
                </a:lnTo>
                <a:close/>
                <a:moveTo>
                  <a:pt x="56333" y="19950"/>
                </a:moveTo>
                <a:cubicBezTo>
                  <a:pt x="56333" y="20132"/>
                  <a:pt x="56333" y="20338"/>
                  <a:pt x="56333" y="20520"/>
                </a:cubicBezTo>
                <a:cubicBezTo>
                  <a:pt x="56333" y="21251"/>
                  <a:pt x="56379" y="21981"/>
                  <a:pt x="56493" y="22689"/>
                </a:cubicBezTo>
                <a:lnTo>
                  <a:pt x="57246" y="22575"/>
                </a:lnTo>
                <a:cubicBezTo>
                  <a:pt x="57132" y="21890"/>
                  <a:pt x="57086" y="21205"/>
                  <a:pt x="57086" y="20520"/>
                </a:cubicBezTo>
                <a:cubicBezTo>
                  <a:pt x="57086" y="20338"/>
                  <a:pt x="57086" y="20155"/>
                  <a:pt x="57109" y="19973"/>
                </a:cubicBezTo>
                <a:lnTo>
                  <a:pt x="56333" y="19950"/>
                </a:lnTo>
                <a:close/>
                <a:moveTo>
                  <a:pt x="19287" y="24013"/>
                </a:moveTo>
                <a:cubicBezTo>
                  <a:pt x="19242" y="24150"/>
                  <a:pt x="19196" y="24264"/>
                  <a:pt x="19150" y="24401"/>
                </a:cubicBezTo>
                <a:cubicBezTo>
                  <a:pt x="18899" y="25063"/>
                  <a:pt x="18603" y="25770"/>
                  <a:pt x="18306" y="26478"/>
                </a:cubicBezTo>
                <a:lnTo>
                  <a:pt x="19014" y="26775"/>
                </a:lnTo>
                <a:cubicBezTo>
                  <a:pt x="19310" y="26044"/>
                  <a:pt x="19607" y="25337"/>
                  <a:pt x="19858" y="24675"/>
                </a:cubicBezTo>
                <a:cubicBezTo>
                  <a:pt x="19904" y="24538"/>
                  <a:pt x="19949" y="24401"/>
                  <a:pt x="19995" y="24264"/>
                </a:cubicBezTo>
                <a:lnTo>
                  <a:pt x="19287" y="24013"/>
                </a:lnTo>
                <a:close/>
                <a:moveTo>
                  <a:pt x="57885" y="25086"/>
                </a:moveTo>
                <a:lnTo>
                  <a:pt x="57177" y="25337"/>
                </a:lnTo>
                <a:cubicBezTo>
                  <a:pt x="57474" y="26181"/>
                  <a:pt x="57839" y="27026"/>
                  <a:pt x="58296" y="27847"/>
                </a:cubicBezTo>
                <a:lnTo>
                  <a:pt x="58958" y="27459"/>
                </a:lnTo>
                <a:cubicBezTo>
                  <a:pt x="58524" y="26683"/>
                  <a:pt x="58159" y="25884"/>
                  <a:pt x="57885" y="25086"/>
                </a:cubicBezTo>
                <a:close/>
                <a:moveTo>
                  <a:pt x="17210" y="28897"/>
                </a:moveTo>
                <a:cubicBezTo>
                  <a:pt x="16868" y="29628"/>
                  <a:pt x="16503" y="30404"/>
                  <a:pt x="16069" y="31317"/>
                </a:cubicBezTo>
                <a:lnTo>
                  <a:pt x="16754" y="31659"/>
                </a:lnTo>
                <a:cubicBezTo>
                  <a:pt x="17187" y="30723"/>
                  <a:pt x="17576" y="29970"/>
                  <a:pt x="17918" y="29240"/>
                </a:cubicBezTo>
                <a:lnTo>
                  <a:pt x="17210" y="28897"/>
                </a:lnTo>
                <a:close/>
                <a:moveTo>
                  <a:pt x="60396" y="29651"/>
                </a:moveTo>
                <a:lnTo>
                  <a:pt x="59780" y="30130"/>
                </a:lnTo>
                <a:cubicBezTo>
                  <a:pt x="60304" y="30815"/>
                  <a:pt x="60898" y="31477"/>
                  <a:pt x="61583" y="32161"/>
                </a:cubicBezTo>
                <a:lnTo>
                  <a:pt x="62131" y="31614"/>
                </a:lnTo>
                <a:cubicBezTo>
                  <a:pt x="61469" y="30952"/>
                  <a:pt x="60898" y="30313"/>
                  <a:pt x="60396" y="29651"/>
                </a:cubicBezTo>
                <a:close/>
                <a:moveTo>
                  <a:pt x="64093" y="33394"/>
                </a:moveTo>
                <a:lnTo>
                  <a:pt x="63614" y="33965"/>
                </a:lnTo>
                <a:cubicBezTo>
                  <a:pt x="64208" y="34490"/>
                  <a:pt x="64847" y="34992"/>
                  <a:pt x="65463" y="35471"/>
                </a:cubicBezTo>
                <a:lnTo>
                  <a:pt x="65691" y="35654"/>
                </a:lnTo>
                <a:lnTo>
                  <a:pt x="66171" y="35060"/>
                </a:lnTo>
                <a:lnTo>
                  <a:pt x="65942" y="34878"/>
                </a:lnTo>
                <a:cubicBezTo>
                  <a:pt x="65326" y="34398"/>
                  <a:pt x="64687" y="33896"/>
                  <a:pt x="64093" y="33394"/>
                </a:cubicBezTo>
                <a:close/>
                <a:moveTo>
                  <a:pt x="14882" y="33713"/>
                </a:moveTo>
                <a:cubicBezTo>
                  <a:pt x="14471" y="34512"/>
                  <a:pt x="14083" y="35311"/>
                  <a:pt x="13695" y="36110"/>
                </a:cubicBezTo>
                <a:lnTo>
                  <a:pt x="14380" y="36453"/>
                </a:lnTo>
                <a:cubicBezTo>
                  <a:pt x="14768" y="35654"/>
                  <a:pt x="15156" y="34855"/>
                  <a:pt x="15567" y="34056"/>
                </a:cubicBezTo>
                <a:lnTo>
                  <a:pt x="14882" y="33713"/>
                </a:lnTo>
                <a:close/>
                <a:moveTo>
                  <a:pt x="68248" y="36772"/>
                </a:moveTo>
                <a:lnTo>
                  <a:pt x="67746" y="37343"/>
                </a:lnTo>
                <a:cubicBezTo>
                  <a:pt x="68499" y="37982"/>
                  <a:pt x="69115" y="38575"/>
                  <a:pt x="69663" y="39146"/>
                </a:cubicBezTo>
                <a:lnTo>
                  <a:pt x="70211" y="38621"/>
                </a:lnTo>
                <a:cubicBezTo>
                  <a:pt x="69663" y="38027"/>
                  <a:pt x="69001" y="37434"/>
                  <a:pt x="68248" y="36772"/>
                </a:cubicBezTo>
                <a:close/>
                <a:moveTo>
                  <a:pt x="12531" y="38530"/>
                </a:moveTo>
                <a:cubicBezTo>
                  <a:pt x="12143" y="39420"/>
                  <a:pt x="11778" y="40219"/>
                  <a:pt x="11458" y="40995"/>
                </a:cubicBezTo>
                <a:lnTo>
                  <a:pt x="12166" y="41291"/>
                </a:lnTo>
                <a:cubicBezTo>
                  <a:pt x="12485" y="40515"/>
                  <a:pt x="12828" y="39717"/>
                  <a:pt x="13239" y="38849"/>
                </a:cubicBezTo>
                <a:lnTo>
                  <a:pt x="12531" y="38530"/>
                </a:lnTo>
                <a:close/>
                <a:moveTo>
                  <a:pt x="71945" y="40744"/>
                </a:moveTo>
                <a:lnTo>
                  <a:pt x="71306" y="41177"/>
                </a:lnTo>
                <a:cubicBezTo>
                  <a:pt x="71808" y="41908"/>
                  <a:pt x="72196" y="42661"/>
                  <a:pt x="72539" y="43460"/>
                </a:cubicBezTo>
                <a:lnTo>
                  <a:pt x="73224" y="43163"/>
                </a:lnTo>
                <a:cubicBezTo>
                  <a:pt x="72881" y="42319"/>
                  <a:pt x="72470" y="41543"/>
                  <a:pt x="71945" y="40744"/>
                </a:cubicBezTo>
                <a:close/>
                <a:moveTo>
                  <a:pt x="10500" y="43506"/>
                </a:moveTo>
                <a:cubicBezTo>
                  <a:pt x="10180" y="44396"/>
                  <a:pt x="9906" y="45263"/>
                  <a:pt x="9678" y="46085"/>
                </a:cubicBezTo>
                <a:lnTo>
                  <a:pt x="10408" y="46290"/>
                </a:lnTo>
                <a:cubicBezTo>
                  <a:pt x="10637" y="45468"/>
                  <a:pt x="10911" y="44624"/>
                  <a:pt x="11207" y="43757"/>
                </a:cubicBezTo>
                <a:lnTo>
                  <a:pt x="10500" y="43506"/>
                </a:lnTo>
                <a:close/>
                <a:moveTo>
                  <a:pt x="74000" y="45811"/>
                </a:moveTo>
                <a:lnTo>
                  <a:pt x="73246" y="45948"/>
                </a:lnTo>
                <a:cubicBezTo>
                  <a:pt x="73383" y="46701"/>
                  <a:pt x="73452" y="47454"/>
                  <a:pt x="73452" y="48253"/>
                </a:cubicBezTo>
                <a:cubicBezTo>
                  <a:pt x="73452" y="48344"/>
                  <a:pt x="73452" y="48436"/>
                  <a:pt x="73452" y="48527"/>
                </a:cubicBezTo>
                <a:lnTo>
                  <a:pt x="74205" y="48550"/>
                </a:lnTo>
                <a:cubicBezTo>
                  <a:pt x="74205" y="48436"/>
                  <a:pt x="74205" y="48344"/>
                  <a:pt x="74205" y="48253"/>
                </a:cubicBezTo>
                <a:cubicBezTo>
                  <a:pt x="74205" y="47409"/>
                  <a:pt x="74137" y="46610"/>
                  <a:pt x="74000" y="45811"/>
                </a:cubicBezTo>
                <a:close/>
                <a:moveTo>
                  <a:pt x="9039" y="48710"/>
                </a:moveTo>
                <a:cubicBezTo>
                  <a:pt x="8879" y="49623"/>
                  <a:pt x="8742" y="50513"/>
                  <a:pt x="8674" y="51403"/>
                </a:cubicBezTo>
                <a:lnTo>
                  <a:pt x="9427" y="51472"/>
                </a:lnTo>
                <a:cubicBezTo>
                  <a:pt x="9495" y="50604"/>
                  <a:pt x="9632" y="49737"/>
                  <a:pt x="9792" y="48869"/>
                </a:cubicBezTo>
                <a:lnTo>
                  <a:pt x="9039" y="48710"/>
                </a:lnTo>
                <a:close/>
                <a:moveTo>
                  <a:pt x="73155" y="51129"/>
                </a:moveTo>
                <a:cubicBezTo>
                  <a:pt x="72995" y="51951"/>
                  <a:pt x="72744" y="52795"/>
                  <a:pt x="72448" y="53640"/>
                </a:cubicBezTo>
                <a:lnTo>
                  <a:pt x="73155" y="53891"/>
                </a:lnTo>
                <a:cubicBezTo>
                  <a:pt x="73475" y="53024"/>
                  <a:pt x="73726" y="52133"/>
                  <a:pt x="73908" y="51266"/>
                </a:cubicBezTo>
                <a:lnTo>
                  <a:pt x="73155" y="51129"/>
                </a:lnTo>
                <a:close/>
                <a:moveTo>
                  <a:pt x="9336" y="54096"/>
                </a:moveTo>
                <a:lnTo>
                  <a:pt x="8560" y="54119"/>
                </a:lnTo>
                <a:cubicBezTo>
                  <a:pt x="8582" y="54736"/>
                  <a:pt x="8605" y="55352"/>
                  <a:pt x="8674" y="55968"/>
                </a:cubicBezTo>
                <a:lnTo>
                  <a:pt x="9427" y="55968"/>
                </a:lnTo>
                <a:cubicBezTo>
                  <a:pt x="9381" y="55352"/>
                  <a:pt x="9336" y="54713"/>
                  <a:pt x="9336" y="54096"/>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05" name="Google Shape;2705;p27"/>
          <p:cNvSpPr/>
          <p:nvPr/>
        </p:nvSpPr>
        <p:spPr>
          <a:xfrm flipH="1">
            <a:off x="541329" y="96142"/>
            <a:ext cx="1124636" cy="1417139"/>
          </a:xfrm>
          <a:custGeom>
            <a:avLst/>
            <a:gdLst/>
            <a:ahLst/>
            <a:cxnLst/>
            <a:rect l="l" t="t" r="r" b="b"/>
            <a:pathLst>
              <a:path w="43073" h="22894" extrusionOk="0">
                <a:moveTo>
                  <a:pt x="42456" y="0"/>
                </a:moveTo>
                <a:cubicBezTo>
                  <a:pt x="41954" y="753"/>
                  <a:pt x="41451" y="1507"/>
                  <a:pt x="40949" y="2214"/>
                </a:cubicBezTo>
                <a:lnTo>
                  <a:pt x="41588" y="2648"/>
                </a:lnTo>
                <a:cubicBezTo>
                  <a:pt x="42068" y="1940"/>
                  <a:pt x="42570" y="1187"/>
                  <a:pt x="43072" y="434"/>
                </a:cubicBezTo>
                <a:lnTo>
                  <a:pt x="42456" y="0"/>
                </a:lnTo>
                <a:close/>
                <a:moveTo>
                  <a:pt x="1" y="69"/>
                </a:moveTo>
                <a:lnTo>
                  <a:pt x="1" y="411"/>
                </a:lnTo>
                <a:cubicBezTo>
                  <a:pt x="1" y="1233"/>
                  <a:pt x="24" y="2009"/>
                  <a:pt x="69" y="2762"/>
                </a:cubicBezTo>
                <a:lnTo>
                  <a:pt x="822" y="2716"/>
                </a:lnTo>
                <a:cubicBezTo>
                  <a:pt x="777" y="1986"/>
                  <a:pt x="777" y="1210"/>
                  <a:pt x="777" y="411"/>
                </a:cubicBezTo>
                <a:lnTo>
                  <a:pt x="777" y="69"/>
                </a:lnTo>
                <a:close/>
                <a:moveTo>
                  <a:pt x="39420" y="4360"/>
                </a:moveTo>
                <a:cubicBezTo>
                  <a:pt x="38895" y="5090"/>
                  <a:pt x="38347" y="5798"/>
                  <a:pt x="37822" y="6482"/>
                </a:cubicBezTo>
                <a:lnTo>
                  <a:pt x="38416" y="6939"/>
                </a:lnTo>
                <a:cubicBezTo>
                  <a:pt x="38964" y="6277"/>
                  <a:pt x="39488" y="5547"/>
                  <a:pt x="40036" y="4816"/>
                </a:cubicBezTo>
                <a:lnTo>
                  <a:pt x="39420" y="4360"/>
                </a:lnTo>
                <a:close/>
                <a:moveTo>
                  <a:pt x="1028" y="5341"/>
                </a:moveTo>
                <a:lnTo>
                  <a:pt x="275" y="5432"/>
                </a:lnTo>
                <a:cubicBezTo>
                  <a:pt x="366" y="6345"/>
                  <a:pt x="526" y="7258"/>
                  <a:pt x="685" y="8103"/>
                </a:cubicBezTo>
                <a:lnTo>
                  <a:pt x="1439" y="7943"/>
                </a:lnTo>
                <a:cubicBezTo>
                  <a:pt x="1279" y="7122"/>
                  <a:pt x="1142" y="6254"/>
                  <a:pt x="1028" y="5341"/>
                </a:cubicBezTo>
                <a:close/>
                <a:moveTo>
                  <a:pt x="36156" y="8537"/>
                </a:moveTo>
                <a:cubicBezTo>
                  <a:pt x="35585" y="9221"/>
                  <a:pt x="34992" y="9906"/>
                  <a:pt x="34421" y="10545"/>
                </a:cubicBezTo>
                <a:lnTo>
                  <a:pt x="34992" y="11047"/>
                </a:lnTo>
                <a:cubicBezTo>
                  <a:pt x="35563" y="10408"/>
                  <a:pt x="36156" y="9724"/>
                  <a:pt x="36749" y="9039"/>
                </a:cubicBezTo>
                <a:lnTo>
                  <a:pt x="36156" y="8537"/>
                </a:lnTo>
                <a:close/>
                <a:moveTo>
                  <a:pt x="2078" y="10477"/>
                </a:moveTo>
                <a:lnTo>
                  <a:pt x="1370" y="10705"/>
                </a:lnTo>
                <a:cubicBezTo>
                  <a:pt x="1507" y="11139"/>
                  <a:pt x="1644" y="11550"/>
                  <a:pt x="1781" y="11960"/>
                </a:cubicBezTo>
                <a:cubicBezTo>
                  <a:pt x="1964" y="12394"/>
                  <a:pt x="2146" y="12828"/>
                  <a:pt x="2329" y="13239"/>
                </a:cubicBezTo>
                <a:lnTo>
                  <a:pt x="3014" y="12919"/>
                </a:lnTo>
                <a:cubicBezTo>
                  <a:pt x="2831" y="12531"/>
                  <a:pt x="2648" y="12097"/>
                  <a:pt x="2511" y="11687"/>
                </a:cubicBezTo>
                <a:cubicBezTo>
                  <a:pt x="2352" y="11299"/>
                  <a:pt x="2215" y="10888"/>
                  <a:pt x="2078" y="10477"/>
                </a:cubicBezTo>
                <a:close/>
                <a:moveTo>
                  <a:pt x="32618" y="12463"/>
                </a:moveTo>
                <a:cubicBezTo>
                  <a:pt x="31979" y="13102"/>
                  <a:pt x="31340" y="13718"/>
                  <a:pt x="30724" y="14311"/>
                </a:cubicBezTo>
                <a:lnTo>
                  <a:pt x="31226" y="14882"/>
                </a:lnTo>
                <a:cubicBezTo>
                  <a:pt x="31865" y="14289"/>
                  <a:pt x="32527" y="13650"/>
                  <a:pt x="33143" y="13010"/>
                </a:cubicBezTo>
                <a:lnTo>
                  <a:pt x="32618" y="12463"/>
                </a:lnTo>
                <a:close/>
                <a:moveTo>
                  <a:pt x="4269" y="15202"/>
                </a:moveTo>
                <a:lnTo>
                  <a:pt x="3630" y="15613"/>
                </a:lnTo>
                <a:cubicBezTo>
                  <a:pt x="4132" y="16389"/>
                  <a:pt x="4680" y="17119"/>
                  <a:pt x="5273" y="17804"/>
                </a:cubicBezTo>
                <a:lnTo>
                  <a:pt x="5844" y="17302"/>
                </a:lnTo>
                <a:cubicBezTo>
                  <a:pt x="5273" y="16640"/>
                  <a:pt x="4748" y="15955"/>
                  <a:pt x="4269" y="15202"/>
                </a:cubicBezTo>
                <a:close/>
                <a:moveTo>
                  <a:pt x="28738" y="16069"/>
                </a:moveTo>
                <a:cubicBezTo>
                  <a:pt x="28373" y="16389"/>
                  <a:pt x="28030" y="16685"/>
                  <a:pt x="27665" y="16982"/>
                </a:cubicBezTo>
                <a:cubicBezTo>
                  <a:pt x="27345" y="17233"/>
                  <a:pt x="27003" y="17484"/>
                  <a:pt x="26683" y="17735"/>
                </a:cubicBezTo>
                <a:lnTo>
                  <a:pt x="27140" y="18329"/>
                </a:lnTo>
                <a:cubicBezTo>
                  <a:pt x="27482" y="18078"/>
                  <a:pt x="27802" y="17827"/>
                  <a:pt x="28121" y="17575"/>
                </a:cubicBezTo>
                <a:cubicBezTo>
                  <a:pt x="28510" y="17256"/>
                  <a:pt x="28875" y="16959"/>
                  <a:pt x="29240" y="16662"/>
                </a:cubicBezTo>
                <a:lnTo>
                  <a:pt x="28738" y="16069"/>
                </a:lnTo>
                <a:close/>
                <a:moveTo>
                  <a:pt x="24515" y="19219"/>
                </a:moveTo>
                <a:cubicBezTo>
                  <a:pt x="23739" y="19698"/>
                  <a:pt x="22986" y="20132"/>
                  <a:pt x="22233" y="20497"/>
                </a:cubicBezTo>
                <a:lnTo>
                  <a:pt x="22552" y="21182"/>
                </a:lnTo>
                <a:cubicBezTo>
                  <a:pt x="23328" y="20817"/>
                  <a:pt x="24127" y="20360"/>
                  <a:pt x="24926" y="19858"/>
                </a:cubicBezTo>
                <a:lnTo>
                  <a:pt x="24515" y="19219"/>
                </a:lnTo>
                <a:close/>
                <a:moveTo>
                  <a:pt x="7693" y="19128"/>
                </a:moveTo>
                <a:lnTo>
                  <a:pt x="7214" y="19698"/>
                </a:lnTo>
                <a:cubicBezTo>
                  <a:pt x="7921" y="20292"/>
                  <a:pt x="8674" y="20817"/>
                  <a:pt x="9450" y="21250"/>
                </a:cubicBezTo>
                <a:lnTo>
                  <a:pt x="9816" y="20588"/>
                </a:lnTo>
                <a:cubicBezTo>
                  <a:pt x="9085" y="20178"/>
                  <a:pt x="8378" y="19675"/>
                  <a:pt x="7693" y="19128"/>
                </a:cubicBezTo>
                <a:close/>
                <a:moveTo>
                  <a:pt x="19813" y="21479"/>
                </a:moveTo>
                <a:cubicBezTo>
                  <a:pt x="18969" y="21753"/>
                  <a:pt x="18101" y="21958"/>
                  <a:pt x="17279" y="22049"/>
                </a:cubicBezTo>
                <a:lnTo>
                  <a:pt x="17394" y="22802"/>
                </a:lnTo>
                <a:cubicBezTo>
                  <a:pt x="18261" y="22688"/>
                  <a:pt x="19151" y="22483"/>
                  <a:pt x="20041" y="22209"/>
                </a:cubicBezTo>
                <a:lnTo>
                  <a:pt x="19813" y="21479"/>
                </a:lnTo>
                <a:close/>
                <a:moveTo>
                  <a:pt x="12189" y="21638"/>
                </a:moveTo>
                <a:lnTo>
                  <a:pt x="11961" y="22346"/>
                </a:lnTo>
                <a:cubicBezTo>
                  <a:pt x="12806" y="22620"/>
                  <a:pt x="13673" y="22802"/>
                  <a:pt x="14540" y="22871"/>
                </a:cubicBezTo>
                <a:lnTo>
                  <a:pt x="14655" y="22894"/>
                </a:lnTo>
                <a:lnTo>
                  <a:pt x="14700" y="22141"/>
                </a:lnTo>
                <a:lnTo>
                  <a:pt x="14609" y="22118"/>
                </a:lnTo>
                <a:cubicBezTo>
                  <a:pt x="13787" y="22049"/>
                  <a:pt x="12988" y="21889"/>
                  <a:pt x="12189" y="21638"/>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06" name="Google Shape;2706;p27"/>
          <p:cNvSpPr/>
          <p:nvPr/>
        </p:nvSpPr>
        <p:spPr>
          <a:xfrm flipH="1">
            <a:off x="2569018" y="8504213"/>
            <a:ext cx="730688" cy="622838"/>
          </a:xfrm>
          <a:custGeom>
            <a:avLst/>
            <a:gdLst/>
            <a:ahLst/>
            <a:cxnLst/>
            <a:rect l="l" t="t" r="r" b="b"/>
            <a:pathLst>
              <a:path w="27985" h="10062" extrusionOk="0">
                <a:moveTo>
                  <a:pt x="14147" y="1"/>
                </a:moveTo>
                <a:cubicBezTo>
                  <a:pt x="13690" y="1"/>
                  <a:pt x="13228" y="29"/>
                  <a:pt x="12760" y="86"/>
                </a:cubicBezTo>
                <a:lnTo>
                  <a:pt x="12851" y="840"/>
                </a:lnTo>
                <a:cubicBezTo>
                  <a:pt x="13285" y="794"/>
                  <a:pt x="13719" y="771"/>
                  <a:pt x="14149" y="771"/>
                </a:cubicBezTo>
                <a:cubicBezTo>
                  <a:pt x="14580" y="771"/>
                  <a:pt x="15008" y="794"/>
                  <a:pt x="15430" y="840"/>
                </a:cubicBezTo>
                <a:lnTo>
                  <a:pt x="15499" y="86"/>
                </a:lnTo>
                <a:cubicBezTo>
                  <a:pt x="15054" y="29"/>
                  <a:pt x="14603" y="1"/>
                  <a:pt x="14147" y="1"/>
                </a:cubicBezTo>
                <a:close/>
                <a:moveTo>
                  <a:pt x="10089" y="634"/>
                </a:moveTo>
                <a:cubicBezTo>
                  <a:pt x="9245" y="908"/>
                  <a:pt x="8400" y="1251"/>
                  <a:pt x="7579" y="1661"/>
                </a:cubicBezTo>
                <a:lnTo>
                  <a:pt x="7921" y="2346"/>
                </a:lnTo>
                <a:cubicBezTo>
                  <a:pt x="8697" y="1935"/>
                  <a:pt x="9496" y="1616"/>
                  <a:pt x="10318" y="1365"/>
                </a:cubicBezTo>
                <a:lnTo>
                  <a:pt x="10089" y="634"/>
                </a:lnTo>
                <a:close/>
                <a:moveTo>
                  <a:pt x="18192" y="703"/>
                </a:moveTo>
                <a:lnTo>
                  <a:pt x="17941" y="1410"/>
                </a:lnTo>
                <a:cubicBezTo>
                  <a:pt x="18717" y="1684"/>
                  <a:pt x="19516" y="2049"/>
                  <a:pt x="20269" y="2506"/>
                </a:cubicBezTo>
                <a:lnTo>
                  <a:pt x="20657" y="1844"/>
                </a:lnTo>
                <a:cubicBezTo>
                  <a:pt x="19859" y="1388"/>
                  <a:pt x="19014" y="999"/>
                  <a:pt x="18192" y="703"/>
                </a:cubicBezTo>
                <a:close/>
                <a:moveTo>
                  <a:pt x="5273" y="3122"/>
                </a:moveTo>
                <a:cubicBezTo>
                  <a:pt x="4976" y="3328"/>
                  <a:pt x="4680" y="3579"/>
                  <a:pt x="4406" y="3807"/>
                </a:cubicBezTo>
                <a:cubicBezTo>
                  <a:pt x="3995" y="4149"/>
                  <a:pt x="3607" y="4537"/>
                  <a:pt x="3219" y="4925"/>
                </a:cubicBezTo>
                <a:lnTo>
                  <a:pt x="3767" y="5450"/>
                </a:lnTo>
                <a:cubicBezTo>
                  <a:pt x="4132" y="5085"/>
                  <a:pt x="4520" y="4720"/>
                  <a:pt x="4908" y="4378"/>
                </a:cubicBezTo>
                <a:cubicBezTo>
                  <a:pt x="5159" y="4149"/>
                  <a:pt x="5433" y="3944"/>
                  <a:pt x="5730" y="3739"/>
                </a:cubicBezTo>
                <a:lnTo>
                  <a:pt x="5273" y="3122"/>
                </a:lnTo>
                <a:close/>
                <a:moveTo>
                  <a:pt x="22894" y="3419"/>
                </a:moveTo>
                <a:lnTo>
                  <a:pt x="22392" y="3990"/>
                </a:lnTo>
                <a:cubicBezTo>
                  <a:pt x="23054" y="4537"/>
                  <a:pt x="23693" y="5154"/>
                  <a:pt x="24287" y="5793"/>
                </a:cubicBezTo>
                <a:lnTo>
                  <a:pt x="24857" y="5291"/>
                </a:lnTo>
                <a:cubicBezTo>
                  <a:pt x="24218" y="4606"/>
                  <a:pt x="23556" y="3990"/>
                  <a:pt x="22894" y="3419"/>
                </a:cubicBezTo>
                <a:close/>
                <a:moveTo>
                  <a:pt x="1484" y="6980"/>
                </a:moveTo>
                <a:cubicBezTo>
                  <a:pt x="959" y="7687"/>
                  <a:pt x="457" y="8463"/>
                  <a:pt x="1" y="9262"/>
                </a:cubicBezTo>
                <a:lnTo>
                  <a:pt x="662" y="9627"/>
                </a:lnTo>
                <a:cubicBezTo>
                  <a:pt x="1096" y="8874"/>
                  <a:pt x="1575" y="8121"/>
                  <a:pt x="2078" y="7436"/>
                </a:cubicBezTo>
                <a:lnTo>
                  <a:pt x="1484" y="6980"/>
                </a:lnTo>
                <a:close/>
                <a:moveTo>
                  <a:pt x="26546" y="7413"/>
                </a:moveTo>
                <a:lnTo>
                  <a:pt x="25907" y="7847"/>
                </a:lnTo>
                <a:cubicBezTo>
                  <a:pt x="26409" y="8532"/>
                  <a:pt x="26866" y="9262"/>
                  <a:pt x="27322" y="10061"/>
                </a:cubicBezTo>
                <a:lnTo>
                  <a:pt x="27984" y="9673"/>
                </a:lnTo>
                <a:cubicBezTo>
                  <a:pt x="27528" y="8874"/>
                  <a:pt x="27026" y="8098"/>
                  <a:pt x="26546" y="7413"/>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07" name="Google Shape;2707;p27"/>
          <p:cNvSpPr/>
          <p:nvPr/>
        </p:nvSpPr>
        <p:spPr>
          <a:xfrm flipH="1">
            <a:off x="338001" y="1477887"/>
            <a:ext cx="376689" cy="778516"/>
          </a:xfrm>
          <a:custGeom>
            <a:avLst/>
            <a:gdLst/>
            <a:ahLst/>
            <a:cxnLst/>
            <a:rect l="l" t="t" r="r" b="b"/>
            <a:pathLst>
              <a:path w="14427" h="12577" extrusionOk="0">
                <a:moveTo>
                  <a:pt x="11299" y="0"/>
                </a:moveTo>
                <a:cubicBezTo>
                  <a:pt x="1" y="3492"/>
                  <a:pt x="5935" y="12577"/>
                  <a:pt x="5935" y="12577"/>
                </a:cubicBezTo>
                <a:cubicBezTo>
                  <a:pt x="5570" y="9975"/>
                  <a:pt x="6803" y="9541"/>
                  <a:pt x="10615" y="7692"/>
                </a:cubicBezTo>
                <a:cubicBezTo>
                  <a:pt x="14426" y="5843"/>
                  <a:pt x="12486" y="2420"/>
                  <a:pt x="12486" y="2420"/>
                </a:cubicBezTo>
                <a:lnTo>
                  <a:pt x="12258" y="1050"/>
                </a:lnTo>
                <a:lnTo>
                  <a:pt x="11299"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08" name="Google Shape;2708;p27"/>
          <p:cNvSpPr/>
          <p:nvPr/>
        </p:nvSpPr>
        <p:spPr>
          <a:xfrm flipH="1">
            <a:off x="382083" y="1534709"/>
            <a:ext cx="182196" cy="443947"/>
          </a:xfrm>
          <a:custGeom>
            <a:avLst/>
            <a:gdLst/>
            <a:ahLst/>
            <a:cxnLst/>
            <a:rect l="l" t="t" r="r" b="b"/>
            <a:pathLst>
              <a:path w="6978" h="7172" extrusionOk="0">
                <a:moveTo>
                  <a:pt x="4912" y="1"/>
                </a:moveTo>
                <a:cubicBezTo>
                  <a:pt x="4900" y="1"/>
                  <a:pt x="4889" y="7"/>
                  <a:pt x="4877" y="18"/>
                </a:cubicBezTo>
                <a:cubicBezTo>
                  <a:pt x="4444" y="201"/>
                  <a:pt x="906" y="1776"/>
                  <a:pt x="16" y="5131"/>
                </a:cubicBezTo>
                <a:cubicBezTo>
                  <a:pt x="0" y="5208"/>
                  <a:pt x="58" y="5264"/>
                  <a:pt x="111" y="5264"/>
                </a:cubicBezTo>
                <a:cubicBezTo>
                  <a:pt x="136" y="5264"/>
                  <a:pt x="161" y="5252"/>
                  <a:pt x="175" y="5222"/>
                </a:cubicBezTo>
                <a:cubicBezTo>
                  <a:pt x="655" y="4515"/>
                  <a:pt x="1659" y="3214"/>
                  <a:pt x="2892" y="2780"/>
                </a:cubicBezTo>
                <a:cubicBezTo>
                  <a:pt x="2904" y="2776"/>
                  <a:pt x="2916" y="2774"/>
                  <a:pt x="2928" y="2774"/>
                </a:cubicBezTo>
                <a:cubicBezTo>
                  <a:pt x="2982" y="2774"/>
                  <a:pt x="3029" y="2815"/>
                  <a:pt x="3029" y="2871"/>
                </a:cubicBezTo>
                <a:cubicBezTo>
                  <a:pt x="3074" y="3396"/>
                  <a:pt x="3143" y="5610"/>
                  <a:pt x="1317" y="7025"/>
                </a:cubicBezTo>
                <a:cubicBezTo>
                  <a:pt x="1238" y="7065"/>
                  <a:pt x="1278" y="7171"/>
                  <a:pt x="1363" y="7171"/>
                </a:cubicBezTo>
                <a:cubicBezTo>
                  <a:pt x="1377" y="7171"/>
                  <a:pt x="1392" y="7169"/>
                  <a:pt x="1408" y="7162"/>
                </a:cubicBezTo>
                <a:cubicBezTo>
                  <a:pt x="3006" y="6592"/>
                  <a:pt x="6977" y="4766"/>
                  <a:pt x="6407" y="977"/>
                </a:cubicBezTo>
                <a:cubicBezTo>
                  <a:pt x="6407" y="931"/>
                  <a:pt x="6384" y="908"/>
                  <a:pt x="6361" y="908"/>
                </a:cubicBezTo>
                <a:lnTo>
                  <a:pt x="4946" y="18"/>
                </a:lnTo>
                <a:cubicBezTo>
                  <a:pt x="4935" y="7"/>
                  <a:pt x="4923" y="1"/>
                  <a:pt x="4912"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09" name="Google Shape;2709;p27"/>
          <p:cNvSpPr/>
          <p:nvPr/>
        </p:nvSpPr>
        <p:spPr>
          <a:xfrm flipH="1">
            <a:off x="-199012" y="16975"/>
            <a:ext cx="626405" cy="1514693"/>
          </a:xfrm>
          <a:custGeom>
            <a:avLst/>
            <a:gdLst/>
            <a:ahLst/>
            <a:cxnLst/>
            <a:rect l="l" t="t" r="r" b="b"/>
            <a:pathLst>
              <a:path w="23991" h="24470" extrusionOk="0">
                <a:moveTo>
                  <a:pt x="17097" y="1"/>
                </a:moveTo>
                <a:lnTo>
                  <a:pt x="9564" y="8720"/>
                </a:lnTo>
                <a:lnTo>
                  <a:pt x="1" y="19813"/>
                </a:lnTo>
                <a:lnTo>
                  <a:pt x="2283" y="21822"/>
                </a:lnTo>
                <a:lnTo>
                  <a:pt x="5296" y="24470"/>
                </a:lnTo>
                <a:lnTo>
                  <a:pt x="11687" y="16093"/>
                </a:lnTo>
                <a:lnTo>
                  <a:pt x="14472" y="12463"/>
                </a:lnTo>
                <a:lnTo>
                  <a:pt x="23990" y="1"/>
                </a:lnTo>
                <a:close/>
              </a:path>
            </a:pathLst>
          </a:custGeom>
          <a:solidFill>
            <a:srgbClr val="8D7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10" name="Google Shape;2710;p27"/>
          <p:cNvSpPr/>
          <p:nvPr/>
        </p:nvSpPr>
        <p:spPr>
          <a:xfrm flipH="1">
            <a:off x="-199048" y="16975"/>
            <a:ext cx="320657" cy="771522"/>
          </a:xfrm>
          <a:custGeom>
            <a:avLst/>
            <a:gdLst/>
            <a:ahLst/>
            <a:cxnLst/>
            <a:rect l="l" t="t" r="r" b="b"/>
            <a:pathLst>
              <a:path w="12281" h="12464" extrusionOk="0">
                <a:moveTo>
                  <a:pt x="8560" y="1"/>
                </a:moveTo>
                <a:lnTo>
                  <a:pt x="0" y="10364"/>
                </a:lnTo>
                <a:lnTo>
                  <a:pt x="2762" y="12463"/>
                </a:lnTo>
                <a:lnTo>
                  <a:pt x="12280" y="1"/>
                </a:lnTo>
                <a:close/>
              </a:path>
            </a:pathLst>
          </a:custGeom>
          <a:solidFill>
            <a:srgbClr val="8169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11" name="Google Shape;2711;p27"/>
          <p:cNvSpPr/>
          <p:nvPr/>
        </p:nvSpPr>
        <p:spPr>
          <a:xfrm flipH="1">
            <a:off x="49533" y="556724"/>
            <a:ext cx="404078" cy="1066785"/>
          </a:xfrm>
          <a:custGeom>
            <a:avLst/>
            <a:gdLst/>
            <a:ahLst/>
            <a:cxnLst/>
            <a:rect l="l" t="t" r="r" b="b"/>
            <a:pathLst>
              <a:path w="15476" h="17234" extrusionOk="0">
                <a:moveTo>
                  <a:pt x="10568" y="0"/>
                </a:moveTo>
                <a:lnTo>
                  <a:pt x="1005" y="11093"/>
                </a:lnTo>
                <a:lnTo>
                  <a:pt x="0" y="15293"/>
                </a:lnTo>
                <a:lnTo>
                  <a:pt x="1849" y="16685"/>
                </a:lnTo>
                <a:lnTo>
                  <a:pt x="2580" y="17233"/>
                </a:lnTo>
                <a:lnTo>
                  <a:pt x="6300" y="15750"/>
                </a:lnTo>
                <a:lnTo>
                  <a:pt x="15476" y="3743"/>
                </a:lnTo>
                <a:lnTo>
                  <a:pt x="12714" y="1644"/>
                </a:lnTo>
                <a:lnTo>
                  <a:pt x="10568" y="0"/>
                </a:lnTo>
                <a:close/>
              </a:path>
            </a:pathLst>
          </a:custGeom>
          <a:solidFill>
            <a:srgbClr val="E8E6E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12" name="Google Shape;2712;p27"/>
          <p:cNvSpPr/>
          <p:nvPr/>
        </p:nvSpPr>
        <p:spPr>
          <a:xfrm flipH="1">
            <a:off x="54278" y="674825"/>
            <a:ext cx="348673" cy="943108"/>
          </a:xfrm>
          <a:custGeom>
            <a:avLst/>
            <a:gdLst/>
            <a:ahLst/>
            <a:cxnLst/>
            <a:rect l="l" t="t" r="r" b="b"/>
            <a:pathLst>
              <a:path w="13354" h="15236" extrusionOk="0">
                <a:moveTo>
                  <a:pt x="10872" y="0"/>
                </a:moveTo>
                <a:cubicBezTo>
                  <a:pt x="10677" y="0"/>
                  <a:pt x="10483" y="82"/>
                  <a:pt x="10340" y="238"/>
                </a:cubicBezTo>
                <a:lnTo>
                  <a:pt x="1393" y="11102"/>
                </a:lnTo>
                <a:lnTo>
                  <a:pt x="1347" y="11194"/>
                </a:lnTo>
                <a:lnTo>
                  <a:pt x="115" y="14298"/>
                </a:lnTo>
                <a:cubicBezTo>
                  <a:pt x="1" y="14572"/>
                  <a:pt x="92" y="14914"/>
                  <a:pt x="320" y="15097"/>
                </a:cubicBezTo>
                <a:cubicBezTo>
                  <a:pt x="453" y="15185"/>
                  <a:pt x="604" y="15236"/>
                  <a:pt x="757" y="15236"/>
                </a:cubicBezTo>
                <a:cubicBezTo>
                  <a:pt x="840" y="15236"/>
                  <a:pt x="924" y="15221"/>
                  <a:pt x="1005" y="15188"/>
                </a:cubicBezTo>
                <a:lnTo>
                  <a:pt x="4178" y="13910"/>
                </a:lnTo>
                <a:cubicBezTo>
                  <a:pt x="4292" y="13864"/>
                  <a:pt x="4406" y="13796"/>
                  <a:pt x="4474" y="13682"/>
                </a:cubicBezTo>
                <a:lnTo>
                  <a:pt x="13102" y="2383"/>
                </a:lnTo>
                <a:cubicBezTo>
                  <a:pt x="13353" y="2087"/>
                  <a:pt x="13285" y="1653"/>
                  <a:pt x="12988" y="1425"/>
                </a:cubicBezTo>
                <a:lnTo>
                  <a:pt x="11299" y="146"/>
                </a:lnTo>
                <a:cubicBezTo>
                  <a:pt x="11171" y="48"/>
                  <a:pt x="11021" y="0"/>
                  <a:pt x="10872" y="0"/>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13" name="Google Shape;2713;p27"/>
          <p:cNvSpPr/>
          <p:nvPr/>
        </p:nvSpPr>
        <p:spPr>
          <a:xfrm flipH="1">
            <a:off x="2651206" y="7561510"/>
            <a:ext cx="157965" cy="552519"/>
          </a:xfrm>
          <a:custGeom>
            <a:avLst/>
            <a:gdLst/>
            <a:ahLst/>
            <a:cxnLst/>
            <a:rect l="l" t="t" r="r" b="b"/>
            <a:pathLst>
              <a:path w="6050" h="8926" extrusionOk="0">
                <a:moveTo>
                  <a:pt x="3014" y="1"/>
                </a:moveTo>
                <a:lnTo>
                  <a:pt x="2626" y="1256"/>
                </a:lnTo>
                <a:cubicBezTo>
                  <a:pt x="2192" y="2626"/>
                  <a:pt x="1256" y="3767"/>
                  <a:pt x="1" y="4452"/>
                </a:cubicBezTo>
                <a:cubicBezTo>
                  <a:pt x="1256" y="5159"/>
                  <a:pt x="2192" y="6301"/>
                  <a:pt x="2626" y="7670"/>
                </a:cubicBezTo>
                <a:lnTo>
                  <a:pt x="3014" y="8925"/>
                </a:lnTo>
                <a:lnTo>
                  <a:pt x="3425" y="7670"/>
                </a:lnTo>
                <a:cubicBezTo>
                  <a:pt x="3858" y="6301"/>
                  <a:pt x="4794" y="5159"/>
                  <a:pt x="6049" y="4452"/>
                </a:cubicBezTo>
                <a:cubicBezTo>
                  <a:pt x="4794" y="3767"/>
                  <a:pt x="3858" y="2626"/>
                  <a:pt x="3425" y="1256"/>
                </a:cubicBezTo>
                <a:lnTo>
                  <a:pt x="3014" y="1"/>
                </a:ln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14" name="Google Shape;2714;p27"/>
          <p:cNvSpPr/>
          <p:nvPr/>
        </p:nvSpPr>
        <p:spPr>
          <a:xfrm flipH="1">
            <a:off x="-29776" y="4070413"/>
            <a:ext cx="158540" cy="552519"/>
          </a:xfrm>
          <a:custGeom>
            <a:avLst/>
            <a:gdLst/>
            <a:ahLst/>
            <a:cxnLst/>
            <a:rect l="l" t="t" r="r" b="b"/>
            <a:pathLst>
              <a:path w="6072" h="8926" extrusionOk="0">
                <a:moveTo>
                  <a:pt x="3036" y="1"/>
                </a:moveTo>
                <a:lnTo>
                  <a:pt x="2625" y="1256"/>
                </a:lnTo>
                <a:cubicBezTo>
                  <a:pt x="2191" y="2625"/>
                  <a:pt x="1256" y="3767"/>
                  <a:pt x="0" y="4451"/>
                </a:cubicBezTo>
                <a:cubicBezTo>
                  <a:pt x="1256" y="5159"/>
                  <a:pt x="2191" y="6300"/>
                  <a:pt x="2625" y="7670"/>
                </a:cubicBezTo>
                <a:lnTo>
                  <a:pt x="3036" y="8925"/>
                </a:lnTo>
                <a:lnTo>
                  <a:pt x="3424" y="7670"/>
                </a:lnTo>
                <a:cubicBezTo>
                  <a:pt x="3858" y="6300"/>
                  <a:pt x="4816" y="5159"/>
                  <a:pt x="6072" y="4451"/>
                </a:cubicBezTo>
                <a:cubicBezTo>
                  <a:pt x="4816" y="3767"/>
                  <a:pt x="3858" y="2625"/>
                  <a:pt x="3424" y="1256"/>
                </a:cubicBezTo>
                <a:lnTo>
                  <a:pt x="3036" y="1"/>
                </a:ln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15" name="Google Shape;2715;p27"/>
          <p:cNvSpPr/>
          <p:nvPr/>
        </p:nvSpPr>
        <p:spPr>
          <a:xfrm flipH="1">
            <a:off x="453926" y="8267239"/>
            <a:ext cx="158540" cy="552519"/>
          </a:xfrm>
          <a:custGeom>
            <a:avLst/>
            <a:gdLst/>
            <a:ahLst/>
            <a:cxnLst/>
            <a:rect l="l" t="t" r="r" b="b"/>
            <a:pathLst>
              <a:path w="6072" h="8926" extrusionOk="0">
                <a:moveTo>
                  <a:pt x="3036" y="1"/>
                </a:moveTo>
                <a:lnTo>
                  <a:pt x="2648" y="1256"/>
                </a:lnTo>
                <a:cubicBezTo>
                  <a:pt x="2214" y="2625"/>
                  <a:pt x="1256" y="3767"/>
                  <a:pt x="0" y="4474"/>
                </a:cubicBezTo>
                <a:cubicBezTo>
                  <a:pt x="1256" y="5159"/>
                  <a:pt x="2214" y="6300"/>
                  <a:pt x="2648" y="7670"/>
                </a:cubicBezTo>
                <a:lnTo>
                  <a:pt x="3036" y="8925"/>
                </a:lnTo>
                <a:lnTo>
                  <a:pt x="3424" y="7670"/>
                </a:lnTo>
                <a:cubicBezTo>
                  <a:pt x="3858" y="6300"/>
                  <a:pt x="4817" y="5159"/>
                  <a:pt x="6072" y="4474"/>
                </a:cubicBezTo>
                <a:cubicBezTo>
                  <a:pt x="4817" y="3767"/>
                  <a:pt x="3858" y="2625"/>
                  <a:pt x="3424" y="1256"/>
                </a:cubicBezTo>
                <a:lnTo>
                  <a:pt x="3036" y="1"/>
                </a:ln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16" name="Google Shape;2716;p27"/>
          <p:cNvSpPr/>
          <p:nvPr/>
        </p:nvSpPr>
        <p:spPr>
          <a:xfrm flipH="1">
            <a:off x="2869347" y="7206897"/>
            <a:ext cx="92403" cy="322190"/>
          </a:xfrm>
          <a:custGeom>
            <a:avLst/>
            <a:gdLst/>
            <a:ahLst/>
            <a:cxnLst/>
            <a:rect l="l" t="t" r="r" b="b"/>
            <a:pathLst>
              <a:path w="3539" h="5205" extrusionOk="0">
                <a:moveTo>
                  <a:pt x="1758" y="1"/>
                </a:moveTo>
                <a:lnTo>
                  <a:pt x="1530" y="731"/>
                </a:lnTo>
                <a:cubicBezTo>
                  <a:pt x="1279" y="1530"/>
                  <a:pt x="731" y="2192"/>
                  <a:pt x="0" y="2603"/>
                </a:cubicBezTo>
                <a:cubicBezTo>
                  <a:pt x="731" y="3014"/>
                  <a:pt x="1279" y="3675"/>
                  <a:pt x="1530" y="4474"/>
                </a:cubicBezTo>
                <a:lnTo>
                  <a:pt x="1758" y="5205"/>
                </a:lnTo>
                <a:lnTo>
                  <a:pt x="2009" y="4474"/>
                </a:lnTo>
                <a:cubicBezTo>
                  <a:pt x="2260" y="3675"/>
                  <a:pt x="2808" y="3014"/>
                  <a:pt x="3538" y="2603"/>
                </a:cubicBezTo>
                <a:cubicBezTo>
                  <a:pt x="2808" y="2192"/>
                  <a:pt x="2260" y="1530"/>
                  <a:pt x="2009" y="731"/>
                </a:cubicBezTo>
                <a:lnTo>
                  <a:pt x="1758" y="1"/>
                </a:ln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17" name="Google Shape;2717;p27"/>
          <p:cNvSpPr/>
          <p:nvPr/>
        </p:nvSpPr>
        <p:spPr>
          <a:xfrm flipH="1">
            <a:off x="-256289" y="3701688"/>
            <a:ext cx="93004" cy="323613"/>
          </a:xfrm>
          <a:custGeom>
            <a:avLst/>
            <a:gdLst/>
            <a:ahLst/>
            <a:cxnLst/>
            <a:rect l="l" t="t" r="r" b="b"/>
            <a:pathLst>
              <a:path w="3562" h="5228" extrusionOk="0">
                <a:moveTo>
                  <a:pt x="1781" y="0"/>
                </a:moveTo>
                <a:lnTo>
                  <a:pt x="1553" y="731"/>
                </a:lnTo>
                <a:cubicBezTo>
                  <a:pt x="1302" y="1552"/>
                  <a:pt x="754" y="2214"/>
                  <a:pt x="1" y="2625"/>
                </a:cubicBezTo>
                <a:cubicBezTo>
                  <a:pt x="754" y="3013"/>
                  <a:pt x="1302" y="3698"/>
                  <a:pt x="1553" y="4497"/>
                </a:cubicBezTo>
                <a:lnTo>
                  <a:pt x="1781" y="5227"/>
                </a:lnTo>
                <a:lnTo>
                  <a:pt x="2009" y="4497"/>
                </a:lnTo>
                <a:cubicBezTo>
                  <a:pt x="2260" y="3698"/>
                  <a:pt x="2831" y="3013"/>
                  <a:pt x="3561" y="2625"/>
                </a:cubicBezTo>
                <a:cubicBezTo>
                  <a:pt x="2831" y="2214"/>
                  <a:pt x="2260" y="1552"/>
                  <a:pt x="2009" y="731"/>
                </a:cubicBezTo>
                <a:lnTo>
                  <a:pt x="1781" y="0"/>
                </a:ln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18" name="Google Shape;2718;p27"/>
          <p:cNvSpPr/>
          <p:nvPr/>
        </p:nvSpPr>
        <p:spPr>
          <a:xfrm flipH="1">
            <a:off x="1893030" y="6234855"/>
            <a:ext cx="93004" cy="323613"/>
          </a:xfrm>
          <a:custGeom>
            <a:avLst/>
            <a:gdLst/>
            <a:ahLst/>
            <a:cxnLst/>
            <a:rect l="l" t="t" r="r" b="b"/>
            <a:pathLst>
              <a:path w="3562" h="5228" extrusionOk="0">
                <a:moveTo>
                  <a:pt x="1781" y="1"/>
                </a:moveTo>
                <a:lnTo>
                  <a:pt x="1553" y="754"/>
                </a:lnTo>
                <a:cubicBezTo>
                  <a:pt x="1302" y="1553"/>
                  <a:pt x="731" y="2215"/>
                  <a:pt x="1" y="2626"/>
                </a:cubicBezTo>
                <a:cubicBezTo>
                  <a:pt x="731" y="3014"/>
                  <a:pt x="1302" y="3699"/>
                  <a:pt x="1553" y="4497"/>
                </a:cubicBezTo>
                <a:lnTo>
                  <a:pt x="1781" y="5228"/>
                </a:lnTo>
                <a:lnTo>
                  <a:pt x="2009" y="4497"/>
                </a:lnTo>
                <a:cubicBezTo>
                  <a:pt x="2260" y="3699"/>
                  <a:pt x="2808" y="3014"/>
                  <a:pt x="3561" y="2626"/>
                </a:cubicBezTo>
                <a:cubicBezTo>
                  <a:pt x="2808" y="2215"/>
                  <a:pt x="2260" y="1553"/>
                  <a:pt x="2009" y="754"/>
                </a:cubicBezTo>
                <a:lnTo>
                  <a:pt x="1781" y="1"/>
                </a:ln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19" name="Google Shape;2719;p27"/>
          <p:cNvSpPr/>
          <p:nvPr/>
        </p:nvSpPr>
        <p:spPr>
          <a:xfrm flipH="1">
            <a:off x="254231" y="7661135"/>
            <a:ext cx="93004" cy="322190"/>
          </a:xfrm>
          <a:custGeom>
            <a:avLst/>
            <a:gdLst/>
            <a:ahLst/>
            <a:cxnLst/>
            <a:rect l="l" t="t" r="r" b="b"/>
            <a:pathLst>
              <a:path w="3562" h="5205" extrusionOk="0">
                <a:moveTo>
                  <a:pt x="1781" y="1"/>
                </a:moveTo>
                <a:lnTo>
                  <a:pt x="1553" y="731"/>
                </a:lnTo>
                <a:cubicBezTo>
                  <a:pt x="1302" y="1530"/>
                  <a:pt x="754" y="2192"/>
                  <a:pt x="1" y="2603"/>
                </a:cubicBezTo>
                <a:cubicBezTo>
                  <a:pt x="754" y="3013"/>
                  <a:pt x="1302" y="3675"/>
                  <a:pt x="1553" y="4474"/>
                </a:cubicBezTo>
                <a:lnTo>
                  <a:pt x="1781" y="5205"/>
                </a:lnTo>
                <a:lnTo>
                  <a:pt x="2009" y="4474"/>
                </a:lnTo>
                <a:cubicBezTo>
                  <a:pt x="2260" y="3675"/>
                  <a:pt x="2831" y="3013"/>
                  <a:pt x="3561" y="2603"/>
                </a:cubicBezTo>
                <a:cubicBezTo>
                  <a:pt x="2831" y="2192"/>
                  <a:pt x="2260" y="1530"/>
                  <a:pt x="2009" y="731"/>
                </a:cubicBezTo>
                <a:lnTo>
                  <a:pt x="1781" y="1"/>
                </a:ln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20" name="Google Shape;2720;p27"/>
          <p:cNvSpPr/>
          <p:nvPr/>
        </p:nvSpPr>
        <p:spPr>
          <a:xfrm flipH="1">
            <a:off x="774866" y="1954004"/>
            <a:ext cx="93004" cy="322190"/>
          </a:xfrm>
          <a:custGeom>
            <a:avLst/>
            <a:gdLst/>
            <a:ahLst/>
            <a:cxnLst/>
            <a:rect l="l" t="t" r="r" b="b"/>
            <a:pathLst>
              <a:path w="3562" h="5205" extrusionOk="0">
                <a:moveTo>
                  <a:pt x="1781" y="0"/>
                </a:moveTo>
                <a:lnTo>
                  <a:pt x="1530" y="731"/>
                </a:lnTo>
                <a:cubicBezTo>
                  <a:pt x="1279" y="1530"/>
                  <a:pt x="731" y="2191"/>
                  <a:pt x="1" y="2602"/>
                </a:cubicBezTo>
                <a:cubicBezTo>
                  <a:pt x="731" y="3013"/>
                  <a:pt x="1279" y="3675"/>
                  <a:pt x="1530" y="4474"/>
                </a:cubicBezTo>
                <a:lnTo>
                  <a:pt x="1781" y="5204"/>
                </a:lnTo>
                <a:lnTo>
                  <a:pt x="2009" y="4474"/>
                </a:lnTo>
                <a:cubicBezTo>
                  <a:pt x="2260" y="3675"/>
                  <a:pt x="2808" y="3013"/>
                  <a:pt x="3562" y="2602"/>
                </a:cubicBezTo>
                <a:cubicBezTo>
                  <a:pt x="2808" y="2191"/>
                  <a:pt x="2260" y="1530"/>
                  <a:pt x="2009" y="731"/>
                </a:cubicBezTo>
                <a:lnTo>
                  <a:pt x="1781" y="0"/>
                </a:ln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21" name="Google Shape;2721;p27"/>
          <p:cNvSpPr/>
          <p:nvPr/>
        </p:nvSpPr>
        <p:spPr>
          <a:xfrm flipH="1">
            <a:off x="2271508" y="7596853"/>
            <a:ext cx="48303" cy="293901"/>
          </a:xfrm>
          <a:custGeom>
            <a:avLst/>
            <a:gdLst/>
            <a:ahLst/>
            <a:cxnLst/>
            <a:rect l="l" t="t" r="r" b="b"/>
            <a:pathLst>
              <a:path w="1850" h="4748" fill="none" extrusionOk="0">
                <a:moveTo>
                  <a:pt x="0" y="0"/>
                </a:moveTo>
                <a:lnTo>
                  <a:pt x="1849" y="4748"/>
                </a:lnTo>
              </a:path>
            </a:pathLst>
          </a:custGeom>
          <a:noFill/>
          <a:ln w="1905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22" name="Google Shape;2722;p27"/>
          <p:cNvSpPr/>
          <p:nvPr/>
        </p:nvSpPr>
        <p:spPr>
          <a:xfrm flipH="1">
            <a:off x="2239934" y="7951466"/>
            <a:ext cx="22663" cy="134261"/>
          </a:xfrm>
          <a:custGeom>
            <a:avLst/>
            <a:gdLst/>
            <a:ahLst/>
            <a:cxnLst/>
            <a:rect l="l" t="t" r="r" b="b"/>
            <a:pathLst>
              <a:path w="868" h="2169" fill="none" extrusionOk="0">
                <a:moveTo>
                  <a:pt x="1" y="1"/>
                </a:moveTo>
                <a:lnTo>
                  <a:pt x="868" y="2169"/>
                </a:lnTo>
              </a:path>
            </a:pathLst>
          </a:custGeom>
          <a:noFill/>
          <a:ln w="1905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23" name="Google Shape;2723;p27"/>
          <p:cNvSpPr/>
          <p:nvPr/>
        </p:nvSpPr>
        <p:spPr>
          <a:xfrm flipH="1">
            <a:off x="1342302" y="6439736"/>
            <a:ext cx="78095" cy="96131"/>
          </a:xfrm>
          <a:custGeom>
            <a:avLst/>
            <a:gdLst/>
            <a:ahLst/>
            <a:cxnLst/>
            <a:rect l="l" t="t" r="r" b="b"/>
            <a:pathLst>
              <a:path w="2991" h="1553" fill="none" extrusionOk="0">
                <a:moveTo>
                  <a:pt x="2991" y="0"/>
                </a:moveTo>
                <a:lnTo>
                  <a:pt x="1" y="1553"/>
                </a:lnTo>
              </a:path>
            </a:pathLst>
          </a:custGeom>
          <a:noFill/>
          <a:ln w="9700" cap="rnd" cmpd="sng">
            <a:solidFill>
              <a:schemeClr val="lt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24" name="Google Shape;2724;p27"/>
          <p:cNvSpPr/>
          <p:nvPr/>
        </p:nvSpPr>
        <p:spPr>
          <a:xfrm flipH="1">
            <a:off x="1434685" y="6555609"/>
            <a:ext cx="33395" cy="41040"/>
          </a:xfrm>
          <a:custGeom>
            <a:avLst/>
            <a:gdLst/>
            <a:ahLst/>
            <a:cxnLst/>
            <a:rect l="l" t="t" r="r" b="b"/>
            <a:pathLst>
              <a:path w="1279" h="663" fill="none" extrusionOk="0">
                <a:moveTo>
                  <a:pt x="1279" y="0"/>
                </a:moveTo>
                <a:lnTo>
                  <a:pt x="1" y="662"/>
                </a:lnTo>
              </a:path>
            </a:pathLst>
          </a:custGeom>
          <a:noFill/>
          <a:ln w="9700" cap="rnd" cmpd="sng">
            <a:solidFill>
              <a:schemeClr val="lt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25" name="Google Shape;2725;p27"/>
          <p:cNvSpPr/>
          <p:nvPr/>
        </p:nvSpPr>
        <p:spPr>
          <a:xfrm flipH="1">
            <a:off x="2020589" y="3077201"/>
            <a:ext cx="64387" cy="610396"/>
          </a:xfrm>
          <a:custGeom>
            <a:avLst/>
            <a:gdLst/>
            <a:ahLst/>
            <a:cxnLst/>
            <a:rect l="l" t="t" r="r" b="b"/>
            <a:pathLst>
              <a:path w="2466" h="9861" fill="none" extrusionOk="0">
                <a:moveTo>
                  <a:pt x="1" y="9861"/>
                </a:moveTo>
                <a:lnTo>
                  <a:pt x="2466" y="0"/>
                </a:lnTo>
              </a:path>
            </a:pathLst>
          </a:custGeom>
          <a:noFill/>
          <a:ln w="19050" cap="rnd" cmpd="sng">
            <a:solidFill>
              <a:srgbClr val="58C3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26" name="Google Shape;2726;p27"/>
          <p:cNvSpPr/>
          <p:nvPr/>
        </p:nvSpPr>
        <p:spPr>
          <a:xfrm flipH="1">
            <a:off x="2093310" y="3762410"/>
            <a:ext cx="32194" cy="305229"/>
          </a:xfrm>
          <a:custGeom>
            <a:avLst/>
            <a:gdLst/>
            <a:ahLst/>
            <a:cxnLst/>
            <a:rect l="l" t="t" r="r" b="b"/>
            <a:pathLst>
              <a:path w="1233" h="4931" fill="none" extrusionOk="0">
                <a:moveTo>
                  <a:pt x="0" y="4931"/>
                </a:moveTo>
                <a:lnTo>
                  <a:pt x="1233" y="1"/>
                </a:lnTo>
              </a:path>
            </a:pathLst>
          </a:custGeom>
          <a:noFill/>
          <a:ln w="19050" cap="rnd" cmpd="sng">
            <a:solidFill>
              <a:srgbClr val="58C3C4"/>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27" name="Google Shape;2727;p27"/>
          <p:cNvSpPr/>
          <p:nvPr/>
        </p:nvSpPr>
        <p:spPr>
          <a:xfrm flipH="1">
            <a:off x="-445819" y="4663827"/>
            <a:ext cx="86424" cy="41040"/>
          </a:xfrm>
          <a:custGeom>
            <a:avLst/>
            <a:gdLst/>
            <a:ahLst/>
            <a:cxnLst/>
            <a:rect l="l" t="t" r="r" b="b"/>
            <a:pathLst>
              <a:path w="3310" h="663" fill="none" extrusionOk="0">
                <a:moveTo>
                  <a:pt x="3310" y="662"/>
                </a:moveTo>
                <a:lnTo>
                  <a:pt x="0" y="0"/>
                </a:lnTo>
              </a:path>
            </a:pathLst>
          </a:custGeom>
          <a:solidFill>
            <a:srgbClr val="FFFFFF">
              <a:alpha val="8039"/>
            </a:srgbClr>
          </a:solidFill>
          <a:ln w="19050" cap="rnd" cmpd="sng">
            <a:solidFill>
              <a:srgbClr val="9F4C89"/>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28" name="Google Shape;2728;p27"/>
          <p:cNvSpPr/>
          <p:nvPr/>
        </p:nvSpPr>
        <p:spPr>
          <a:xfrm flipH="1">
            <a:off x="-382051" y="4403856"/>
            <a:ext cx="86450" cy="41040"/>
          </a:xfrm>
          <a:custGeom>
            <a:avLst/>
            <a:gdLst/>
            <a:ahLst/>
            <a:cxnLst/>
            <a:rect l="l" t="t" r="r" b="b"/>
            <a:pathLst>
              <a:path w="3311" h="663" fill="none" extrusionOk="0">
                <a:moveTo>
                  <a:pt x="3310" y="662"/>
                </a:moveTo>
                <a:lnTo>
                  <a:pt x="1" y="0"/>
                </a:lnTo>
              </a:path>
            </a:pathLst>
          </a:custGeom>
          <a:solidFill>
            <a:srgbClr val="FFFFFF">
              <a:alpha val="8039"/>
            </a:srgbClr>
          </a:solidFill>
          <a:ln w="19050"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29" name="Google Shape;2729;p27"/>
          <p:cNvSpPr/>
          <p:nvPr/>
        </p:nvSpPr>
        <p:spPr>
          <a:xfrm flipH="1">
            <a:off x="-328423" y="4644020"/>
            <a:ext cx="16710" cy="8542"/>
          </a:xfrm>
          <a:custGeom>
            <a:avLst/>
            <a:gdLst/>
            <a:ahLst/>
            <a:cxnLst/>
            <a:rect l="l" t="t" r="r" b="b"/>
            <a:pathLst>
              <a:path w="640" h="138" fill="none" extrusionOk="0">
                <a:moveTo>
                  <a:pt x="639" y="138"/>
                </a:moveTo>
                <a:lnTo>
                  <a:pt x="0" y="1"/>
                </a:lnTo>
              </a:path>
            </a:pathLst>
          </a:custGeom>
          <a:solidFill>
            <a:srgbClr val="FFFFFF">
              <a:alpha val="8039"/>
            </a:srgbClr>
          </a:solidFill>
          <a:ln w="19050" cap="rnd" cmpd="sng">
            <a:solidFill>
              <a:srgbClr val="9F4C89"/>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30" name="Google Shape;2730;p27"/>
          <p:cNvSpPr/>
          <p:nvPr/>
        </p:nvSpPr>
        <p:spPr>
          <a:xfrm flipH="1">
            <a:off x="-357274" y="2329538"/>
            <a:ext cx="49661" cy="243019"/>
          </a:xfrm>
          <a:custGeom>
            <a:avLst/>
            <a:gdLst/>
            <a:ahLst/>
            <a:cxnLst/>
            <a:rect l="l" t="t" r="r" b="b"/>
            <a:pathLst>
              <a:path w="1902" h="3926" extrusionOk="0">
                <a:moveTo>
                  <a:pt x="64" y="1"/>
                </a:moveTo>
                <a:cubicBezTo>
                  <a:pt x="2" y="1"/>
                  <a:pt x="0" y="61"/>
                  <a:pt x="89" y="187"/>
                </a:cubicBezTo>
                <a:cubicBezTo>
                  <a:pt x="1365" y="1951"/>
                  <a:pt x="1777" y="3926"/>
                  <a:pt x="1868" y="3926"/>
                </a:cubicBezTo>
                <a:cubicBezTo>
                  <a:pt x="1901" y="3926"/>
                  <a:pt x="1893" y="3672"/>
                  <a:pt x="1869" y="3063"/>
                </a:cubicBezTo>
                <a:cubicBezTo>
                  <a:pt x="1794" y="1183"/>
                  <a:pt x="338" y="1"/>
                  <a:pt x="64" y="1"/>
                </a:cubicBezTo>
                <a:close/>
              </a:path>
            </a:pathLst>
          </a:custGeom>
          <a:solidFill>
            <a:srgbClr val="FBD8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31" name="Google Shape;2731;p27"/>
          <p:cNvSpPr/>
          <p:nvPr/>
        </p:nvSpPr>
        <p:spPr>
          <a:xfrm flipH="1">
            <a:off x="-703219" y="2625595"/>
            <a:ext cx="65197" cy="87279"/>
          </a:xfrm>
          <a:custGeom>
            <a:avLst/>
            <a:gdLst/>
            <a:ahLst/>
            <a:cxnLst/>
            <a:rect l="l" t="t" r="r" b="b"/>
            <a:pathLst>
              <a:path w="2497" h="1410" extrusionOk="0">
                <a:moveTo>
                  <a:pt x="2361" y="0"/>
                </a:moveTo>
                <a:cubicBezTo>
                  <a:pt x="2344" y="0"/>
                  <a:pt x="2314" y="19"/>
                  <a:pt x="2272" y="61"/>
                </a:cubicBezTo>
                <a:cubicBezTo>
                  <a:pt x="1252" y="1026"/>
                  <a:pt x="0" y="1410"/>
                  <a:pt x="231" y="1410"/>
                </a:cubicBezTo>
                <a:cubicBezTo>
                  <a:pt x="289" y="1410"/>
                  <a:pt x="443" y="1385"/>
                  <a:pt x="720" y="1339"/>
                </a:cubicBezTo>
                <a:cubicBezTo>
                  <a:pt x="1912" y="1117"/>
                  <a:pt x="2496" y="0"/>
                  <a:pt x="2361"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32" name="Google Shape;2732;p27"/>
          <p:cNvSpPr/>
          <p:nvPr/>
        </p:nvSpPr>
        <p:spPr>
          <a:xfrm flipH="1">
            <a:off x="-538945" y="1668594"/>
            <a:ext cx="31149" cy="144165"/>
          </a:xfrm>
          <a:custGeom>
            <a:avLst/>
            <a:gdLst/>
            <a:ahLst/>
            <a:cxnLst/>
            <a:rect l="l" t="t" r="r" b="b"/>
            <a:pathLst>
              <a:path w="1193" h="2329" extrusionOk="0">
                <a:moveTo>
                  <a:pt x="1" y="1"/>
                </a:moveTo>
                <a:lnTo>
                  <a:pt x="1" y="1"/>
                </a:lnTo>
                <a:cubicBezTo>
                  <a:pt x="986" y="574"/>
                  <a:pt x="1184" y="2328"/>
                  <a:pt x="1190" y="2328"/>
                </a:cubicBezTo>
                <a:cubicBezTo>
                  <a:pt x="1192" y="2328"/>
                  <a:pt x="1179" y="2196"/>
                  <a:pt x="1165" y="1872"/>
                </a:cubicBezTo>
                <a:cubicBezTo>
                  <a:pt x="1119" y="366"/>
                  <a:pt x="1" y="1"/>
                  <a:pt x="1"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33" name="Google Shape;2733;p27"/>
          <p:cNvSpPr/>
          <p:nvPr/>
        </p:nvSpPr>
        <p:spPr>
          <a:xfrm flipH="1">
            <a:off x="-93167" y="1599454"/>
            <a:ext cx="43134" cy="137047"/>
          </a:xfrm>
          <a:custGeom>
            <a:avLst/>
            <a:gdLst/>
            <a:ahLst/>
            <a:cxnLst/>
            <a:rect l="l" t="t" r="r" b="b"/>
            <a:pathLst>
              <a:path w="1652" h="2214" extrusionOk="0">
                <a:moveTo>
                  <a:pt x="1633" y="0"/>
                </a:moveTo>
                <a:lnTo>
                  <a:pt x="1633" y="0"/>
                </a:lnTo>
                <a:cubicBezTo>
                  <a:pt x="1628" y="0"/>
                  <a:pt x="1521" y="77"/>
                  <a:pt x="1256" y="250"/>
                </a:cubicBezTo>
                <a:cubicBezTo>
                  <a:pt x="1" y="1095"/>
                  <a:pt x="252" y="2213"/>
                  <a:pt x="252" y="2213"/>
                </a:cubicBezTo>
                <a:cubicBezTo>
                  <a:pt x="234" y="1078"/>
                  <a:pt x="1652" y="0"/>
                  <a:pt x="1633" y="0"/>
                </a:cubicBezTo>
                <a:close/>
              </a:path>
            </a:pathLst>
          </a:custGeom>
          <a:solidFill>
            <a:srgbClr val="FFB44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34" name="Google Shape;2734;p27"/>
          <p:cNvSpPr/>
          <p:nvPr/>
        </p:nvSpPr>
        <p:spPr>
          <a:xfrm flipH="1">
            <a:off x="51265" y="2451291"/>
            <a:ext cx="41149" cy="62271"/>
          </a:xfrm>
          <a:custGeom>
            <a:avLst/>
            <a:gdLst/>
            <a:ahLst/>
            <a:cxnLst/>
            <a:rect l="l" t="t" r="r" b="b"/>
            <a:pathLst>
              <a:path w="1576" h="1006" fill="none" extrusionOk="0">
                <a:moveTo>
                  <a:pt x="1" y="891"/>
                </a:moveTo>
                <a:cubicBezTo>
                  <a:pt x="1" y="891"/>
                  <a:pt x="822" y="1005"/>
                  <a:pt x="1575" y="1"/>
                </a:cubicBezTo>
              </a:path>
            </a:pathLst>
          </a:custGeom>
          <a:noFill/>
          <a:ln w="9525"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35" name="Google Shape;2735;p27"/>
          <p:cNvSpPr/>
          <p:nvPr/>
        </p:nvSpPr>
        <p:spPr>
          <a:xfrm flipH="1">
            <a:off x="-118003" y="3154883"/>
            <a:ext cx="22663" cy="104611"/>
          </a:xfrm>
          <a:custGeom>
            <a:avLst/>
            <a:gdLst/>
            <a:ahLst/>
            <a:cxnLst/>
            <a:rect l="l" t="t" r="r" b="b"/>
            <a:pathLst>
              <a:path w="868" h="1690" fill="none" extrusionOk="0">
                <a:moveTo>
                  <a:pt x="571" y="1690"/>
                </a:moveTo>
                <a:cubicBezTo>
                  <a:pt x="571" y="1690"/>
                  <a:pt x="868" y="891"/>
                  <a:pt x="0" y="1"/>
                </a:cubicBezTo>
              </a:path>
            </a:pathLst>
          </a:custGeom>
          <a:solidFill>
            <a:srgbClr val="FFFFFF">
              <a:alpha val="53570"/>
            </a:srgbClr>
          </a:solidFill>
          <a:ln w="9525" cap="rnd" cmpd="sng">
            <a:solidFill>
              <a:srgbClr val="FFFFF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36" name="Google Shape;2736;p27"/>
          <p:cNvSpPr/>
          <p:nvPr/>
        </p:nvSpPr>
        <p:spPr>
          <a:xfrm flipH="1">
            <a:off x="39353" y="2410315"/>
            <a:ext cx="6580" cy="15599"/>
          </a:xfrm>
          <a:custGeom>
            <a:avLst/>
            <a:gdLst/>
            <a:ahLst/>
            <a:cxnLst/>
            <a:rect l="l" t="t" r="r" b="b"/>
            <a:pathLst>
              <a:path w="252" h="252" extrusionOk="0">
                <a:moveTo>
                  <a:pt x="115" y="1"/>
                </a:moveTo>
                <a:cubicBezTo>
                  <a:pt x="47" y="1"/>
                  <a:pt x="1" y="46"/>
                  <a:pt x="1" y="115"/>
                </a:cubicBezTo>
                <a:cubicBezTo>
                  <a:pt x="1" y="183"/>
                  <a:pt x="47" y="252"/>
                  <a:pt x="115" y="252"/>
                </a:cubicBezTo>
                <a:cubicBezTo>
                  <a:pt x="183" y="252"/>
                  <a:pt x="252" y="183"/>
                  <a:pt x="252" y="115"/>
                </a:cubicBezTo>
                <a:cubicBezTo>
                  <a:pt x="252" y="46"/>
                  <a:pt x="183" y="1"/>
                  <a:pt x="115"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37" name="Google Shape;2737;p27"/>
          <p:cNvSpPr/>
          <p:nvPr/>
        </p:nvSpPr>
        <p:spPr>
          <a:xfrm flipH="1">
            <a:off x="-88810" y="3126658"/>
            <a:ext cx="6580" cy="15599"/>
          </a:xfrm>
          <a:custGeom>
            <a:avLst/>
            <a:gdLst/>
            <a:ahLst/>
            <a:cxnLst/>
            <a:rect l="l" t="t" r="r" b="b"/>
            <a:pathLst>
              <a:path w="252" h="252" extrusionOk="0">
                <a:moveTo>
                  <a:pt x="137" y="0"/>
                </a:moveTo>
                <a:cubicBezTo>
                  <a:pt x="69" y="0"/>
                  <a:pt x="0" y="46"/>
                  <a:pt x="0" y="114"/>
                </a:cubicBezTo>
                <a:cubicBezTo>
                  <a:pt x="0" y="183"/>
                  <a:pt x="69" y="251"/>
                  <a:pt x="137" y="251"/>
                </a:cubicBezTo>
                <a:cubicBezTo>
                  <a:pt x="206" y="251"/>
                  <a:pt x="251" y="183"/>
                  <a:pt x="251" y="114"/>
                </a:cubicBezTo>
                <a:cubicBezTo>
                  <a:pt x="251" y="46"/>
                  <a:pt x="206" y="0"/>
                  <a:pt x="137"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38" name="Google Shape;2738;p27"/>
          <p:cNvSpPr/>
          <p:nvPr/>
        </p:nvSpPr>
        <p:spPr>
          <a:xfrm flipH="1">
            <a:off x="-442248" y="3173267"/>
            <a:ext cx="31019" cy="84803"/>
          </a:xfrm>
          <a:custGeom>
            <a:avLst/>
            <a:gdLst/>
            <a:ahLst/>
            <a:cxnLst/>
            <a:rect l="l" t="t" r="r" b="b"/>
            <a:pathLst>
              <a:path w="1188" h="1370" fill="none" extrusionOk="0">
                <a:moveTo>
                  <a:pt x="1188" y="0"/>
                </a:moveTo>
                <a:cubicBezTo>
                  <a:pt x="1188" y="0"/>
                  <a:pt x="366" y="160"/>
                  <a:pt x="1" y="1370"/>
                </a:cubicBezTo>
              </a:path>
            </a:pathLst>
          </a:custGeom>
          <a:solidFill>
            <a:schemeClr val="lt1"/>
          </a:solidFill>
          <a:ln w="9525"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39" name="Google Shape;2739;p27"/>
          <p:cNvSpPr/>
          <p:nvPr/>
        </p:nvSpPr>
        <p:spPr>
          <a:xfrm flipH="1">
            <a:off x="-412456" y="3280102"/>
            <a:ext cx="7781" cy="14794"/>
          </a:xfrm>
          <a:custGeom>
            <a:avLst/>
            <a:gdLst/>
            <a:ahLst/>
            <a:cxnLst/>
            <a:rect l="l" t="t" r="r" b="b"/>
            <a:pathLst>
              <a:path w="298" h="239" extrusionOk="0">
                <a:moveTo>
                  <a:pt x="136" y="0"/>
                </a:moveTo>
                <a:cubicBezTo>
                  <a:pt x="120" y="0"/>
                  <a:pt x="104" y="3"/>
                  <a:pt x="92" y="9"/>
                </a:cubicBezTo>
                <a:cubicBezTo>
                  <a:pt x="24" y="55"/>
                  <a:pt x="1" y="123"/>
                  <a:pt x="46" y="169"/>
                </a:cubicBezTo>
                <a:cubicBezTo>
                  <a:pt x="61" y="213"/>
                  <a:pt x="105" y="238"/>
                  <a:pt x="146" y="238"/>
                </a:cubicBezTo>
                <a:cubicBezTo>
                  <a:pt x="168" y="238"/>
                  <a:pt x="190" y="231"/>
                  <a:pt x="206" y="215"/>
                </a:cubicBezTo>
                <a:cubicBezTo>
                  <a:pt x="275" y="192"/>
                  <a:pt x="298" y="123"/>
                  <a:pt x="252" y="55"/>
                </a:cubicBezTo>
                <a:cubicBezTo>
                  <a:pt x="235" y="21"/>
                  <a:pt x="182" y="0"/>
                  <a:pt x="136"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40" name="Google Shape;2740;p27"/>
          <p:cNvSpPr/>
          <p:nvPr/>
        </p:nvSpPr>
        <p:spPr>
          <a:xfrm flipH="1">
            <a:off x="75109" y="350419"/>
            <a:ext cx="63787" cy="175239"/>
          </a:xfrm>
          <a:custGeom>
            <a:avLst/>
            <a:gdLst/>
            <a:ahLst/>
            <a:cxnLst/>
            <a:rect l="l" t="t" r="r" b="b"/>
            <a:pathLst>
              <a:path w="2443" h="2831" fill="none" extrusionOk="0">
                <a:moveTo>
                  <a:pt x="0" y="2831"/>
                </a:moveTo>
                <a:lnTo>
                  <a:pt x="2442" y="1"/>
                </a:lnTo>
              </a:path>
            </a:pathLst>
          </a:custGeom>
          <a:noFill/>
          <a:ln w="6850" cap="rnd" cmpd="sng">
            <a:solidFill>
              <a:srgbClr val="B3B09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41" name="Google Shape;2741;p27"/>
          <p:cNvSpPr/>
          <p:nvPr/>
        </p:nvSpPr>
        <p:spPr>
          <a:xfrm flipH="1">
            <a:off x="33376" y="237393"/>
            <a:ext cx="32220" cy="87650"/>
          </a:xfrm>
          <a:custGeom>
            <a:avLst/>
            <a:gdLst/>
            <a:ahLst/>
            <a:cxnLst/>
            <a:rect l="l" t="t" r="r" b="b"/>
            <a:pathLst>
              <a:path w="1234" h="1416" fill="none" extrusionOk="0">
                <a:moveTo>
                  <a:pt x="1" y="1416"/>
                </a:moveTo>
                <a:lnTo>
                  <a:pt x="1233" y="1"/>
                </a:lnTo>
              </a:path>
            </a:pathLst>
          </a:custGeom>
          <a:noFill/>
          <a:ln w="6850" cap="rnd" cmpd="sng">
            <a:solidFill>
              <a:srgbClr val="B3B09F"/>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42" name="Google Shape;2742;p27"/>
          <p:cNvSpPr/>
          <p:nvPr/>
        </p:nvSpPr>
        <p:spPr>
          <a:xfrm flipH="1">
            <a:off x="581750" y="1808483"/>
            <a:ext cx="16110" cy="260042"/>
          </a:xfrm>
          <a:custGeom>
            <a:avLst/>
            <a:gdLst/>
            <a:ahLst/>
            <a:cxnLst/>
            <a:rect l="l" t="t" r="r" b="b"/>
            <a:pathLst>
              <a:path w="617" h="4201" fill="none" extrusionOk="0">
                <a:moveTo>
                  <a:pt x="617" y="0"/>
                </a:moveTo>
                <a:cubicBezTo>
                  <a:pt x="617" y="0"/>
                  <a:pt x="1" y="2123"/>
                  <a:pt x="617" y="4200"/>
                </a:cubicBezTo>
              </a:path>
            </a:pathLst>
          </a:custGeom>
          <a:noFill/>
          <a:ln w="9525" cap="rnd" cmpd="sng">
            <a:solidFill>
              <a:srgbClr val="FBD87E"/>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43" name="Google Shape;2743;p27"/>
          <p:cNvSpPr/>
          <p:nvPr/>
        </p:nvSpPr>
        <p:spPr>
          <a:xfrm flipH="1">
            <a:off x="573993" y="1889012"/>
            <a:ext cx="7781" cy="130052"/>
          </a:xfrm>
          <a:custGeom>
            <a:avLst/>
            <a:gdLst/>
            <a:ahLst/>
            <a:cxnLst/>
            <a:rect l="l" t="t" r="r" b="b"/>
            <a:pathLst>
              <a:path w="298" h="2101" fill="none" extrusionOk="0">
                <a:moveTo>
                  <a:pt x="298" y="0"/>
                </a:moveTo>
                <a:cubicBezTo>
                  <a:pt x="298" y="0"/>
                  <a:pt x="1" y="1050"/>
                  <a:pt x="298" y="2100"/>
                </a:cubicBezTo>
              </a:path>
            </a:pathLst>
          </a:custGeom>
          <a:noFill/>
          <a:ln w="9525" cap="rnd" cmpd="sng">
            <a:solidFill>
              <a:srgbClr val="FBD87E"/>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44" name="Google Shape;2744;p27"/>
          <p:cNvSpPr txBox="1">
            <a:spLocks noGrp="1"/>
          </p:cNvSpPr>
          <p:nvPr>
            <p:ph type="subTitle" idx="4294967295"/>
          </p:nvPr>
        </p:nvSpPr>
        <p:spPr>
          <a:xfrm>
            <a:off x="2202525" y="1477882"/>
            <a:ext cx="3798900" cy="1680000"/>
          </a:xfrm>
          <a:prstGeom prst="rect">
            <a:avLst/>
          </a:prstGeom>
        </p:spPr>
        <p:txBody>
          <a:bodyPr spcFirstLastPara="1" wrap="square" lIns="0" tIns="0" rIns="0" bIns="0" anchor="t" anchorCtr="0">
            <a:noAutofit/>
          </a:bodyPr>
          <a:lstStyle/>
          <a:p>
            <a:pPr marL="0" lvl="0" indent="0" algn="l" rtl="0">
              <a:spcBef>
                <a:spcPts val="0"/>
              </a:spcBef>
              <a:spcAft>
                <a:spcPts val="1800"/>
              </a:spcAft>
              <a:buNone/>
            </a:pPr>
            <a:r>
              <a:rPr lang="en"/>
              <a:t>Participation in Physical Education classes is mandatory. A student may be exempted with a medical certificate or written excuse from his/her parent or guardian.</a:t>
            </a:r>
            <a:endParaRPr/>
          </a:p>
        </p:txBody>
      </p:sp>
      <p:sp>
        <p:nvSpPr>
          <p:cNvPr id="2745" name="Google Shape;2745;p27"/>
          <p:cNvSpPr txBox="1">
            <a:spLocks noGrp="1"/>
          </p:cNvSpPr>
          <p:nvPr>
            <p:ph type="title" idx="3"/>
          </p:nvPr>
        </p:nvSpPr>
        <p:spPr>
          <a:xfrm>
            <a:off x="2192850" y="581162"/>
            <a:ext cx="1753500" cy="10179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
              <a:t># </a:t>
            </a:r>
            <a:r>
              <a:rPr lang="en">
                <a:solidFill>
                  <a:schemeClr val="accent1"/>
                </a:solidFill>
              </a:rPr>
              <a:t>3</a:t>
            </a:r>
            <a:endParaRPr>
              <a:solidFill>
                <a:schemeClr val="accent1"/>
              </a:solidFill>
            </a:endParaRPr>
          </a:p>
        </p:txBody>
      </p:sp>
      <p:grpSp>
        <p:nvGrpSpPr>
          <p:cNvPr id="2746" name="Google Shape;2746;p27"/>
          <p:cNvGrpSpPr/>
          <p:nvPr/>
        </p:nvGrpSpPr>
        <p:grpSpPr>
          <a:xfrm>
            <a:off x="3626452" y="236808"/>
            <a:ext cx="951044" cy="1135825"/>
            <a:chOff x="3967651" y="3645904"/>
            <a:chExt cx="1479304" cy="745292"/>
          </a:xfrm>
        </p:grpSpPr>
        <p:grpSp>
          <p:nvGrpSpPr>
            <p:cNvPr id="2747" name="Google Shape;2747;p27"/>
            <p:cNvGrpSpPr/>
            <p:nvPr/>
          </p:nvGrpSpPr>
          <p:grpSpPr>
            <a:xfrm>
              <a:off x="3967651" y="4009026"/>
              <a:ext cx="1479304" cy="382170"/>
              <a:chOff x="3967651" y="4009026"/>
              <a:chExt cx="1479304" cy="382170"/>
            </a:xfrm>
          </p:grpSpPr>
          <p:grpSp>
            <p:nvGrpSpPr>
              <p:cNvPr id="2748" name="Google Shape;2748;p27"/>
              <p:cNvGrpSpPr/>
              <p:nvPr/>
            </p:nvGrpSpPr>
            <p:grpSpPr>
              <a:xfrm>
                <a:off x="4892216" y="4195630"/>
                <a:ext cx="554739" cy="195566"/>
                <a:chOff x="3604375" y="4892160"/>
                <a:chExt cx="1651500" cy="582215"/>
              </a:xfrm>
            </p:grpSpPr>
            <p:sp>
              <p:nvSpPr>
                <p:cNvPr id="2749" name="Google Shape;2749;p27"/>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sp>
              <p:nvSpPr>
                <p:cNvPr id="2750" name="Google Shape;2750;p27"/>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grpSp>
          <p:grpSp>
            <p:nvGrpSpPr>
              <p:cNvPr id="2751" name="Google Shape;2751;p27"/>
              <p:cNvGrpSpPr/>
              <p:nvPr/>
            </p:nvGrpSpPr>
            <p:grpSpPr>
              <a:xfrm>
                <a:off x="3967651" y="4146303"/>
                <a:ext cx="579402" cy="244893"/>
                <a:chOff x="851875" y="4745310"/>
                <a:chExt cx="1724925" cy="729065"/>
              </a:xfrm>
            </p:grpSpPr>
            <p:sp>
              <p:nvSpPr>
                <p:cNvPr id="2752" name="Google Shape;2752;p27"/>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sp>
              <p:nvSpPr>
                <p:cNvPr id="2753" name="Google Shape;2753;p27"/>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grpSp>
          <p:grpSp>
            <p:nvGrpSpPr>
              <p:cNvPr id="2754" name="Google Shape;2754;p27"/>
              <p:cNvGrpSpPr/>
              <p:nvPr/>
            </p:nvGrpSpPr>
            <p:grpSpPr>
              <a:xfrm>
                <a:off x="4460753" y="4009026"/>
                <a:ext cx="493110" cy="382170"/>
                <a:chOff x="2319875" y="4336625"/>
                <a:chExt cx="1468025" cy="1137750"/>
              </a:xfrm>
            </p:grpSpPr>
            <p:sp>
              <p:nvSpPr>
                <p:cNvPr id="2755" name="Google Shape;2755;p27"/>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sp>
              <p:nvSpPr>
                <p:cNvPr id="2756" name="Google Shape;2756;p27"/>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grpSp>
        </p:grpSp>
        <p:grpSp>
          <p:nvGrpSpPr>
            <p:cNvPr id="2757" name="Google Shape;2757;p27"/>
            <p:cNvGrpSpPr/>
            <p:nvPr/>
          </p:nvGrpSpPr>
          <p:grpSpPr>
            <a:xfrm>
              <a:off x="4479443" y="3645904"/>
              <a:ext cx="455965" cy="388789"/>
              <a:chOff x="2957425" y="238100"/>
              <a:chExt cx="1910200" cy="1628775"/>
            </a:xfrm>
          </p:grpSpPr>
          <p:sp>
            <p:nvSpPr>
              <p:cNvPr id="2758" name="Google Shape;2758;p27"/>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sp>
            <p:nvSpPr>
              <p:cNvPr id="2759" name="Google Shape;2759;p27"/>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sp>
            <p:nvSpPr>
              <p:cNvPr id="2760" name="Google Shape;2760;p27"/>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sp>
            <p:nvSpPr>
              <p:cNvPr id="2761" name="Google Shape;2761;p27"/>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sp>
            <p:nvSpPr>
              <p:cNvPr id="2762" name="Google Shape;2762;p27"/>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chemeClr val="accent4">
                      <a:lumMod val="50000"/>
                    </a:schemeClr>
                  </a:solidFill>
                </a:endParaRPr>
              </a:p>
            </p:txBody>
          </p:sp>
          <p:sp>
            <p:nvSpPr>
              <p:cNvPr id="2763" name="Google Shape;2763;p27"/>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sp>
            <p:nvSpPr>
              <p:cNvPr id="2764" name="Google Shape;2764;p27"/>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sp>
            <p:nvSpPr>
              <p:cNvPr id="2765" name="Google Shape;2765;p27"/>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sp>
            <p:nvSpPr>
              <p:cNvPr id="2766" name="Google Shape;2766;p27"/>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sp>
            <p:nvSpPr>
              <p:cNvPr id="2767" name="Google Shape;2767;p27"/>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solidFill>
                    <a:schemeClr val="accent4">
                      <a:lumMod val="50000"/>
                    </a:schemeClr>
                  </a:solidFill>
                </a:endParaRPr>
              </a:p>
            </p:txBody>
          </p:sp>
        </p:grpSp>
      </p:grpSp>
      <p:pic>
        <p:nvPicPr>
          <p:cNvPr id="2768" name="Google Shape;2768;p27"/>
          <p:cNvPicPr preferRelativeResize="0"/>
          <p:nvPr/>
        </p:nvPicPr>
        <p:blipFill>
          <a:blip r:embed="rId3">
            <a:alphaModFix/>
          </a:blip>
          <a:stretch>
            <a:fillRect/>
          </a:stretch>
        </p:blipFill>
        <p:spPr>
          <a:xfrm>
            <a:off x="2302162" y="3178466"/>
            <a:ext cx="2911652" cy="1927832"/>
          </a:xfrm>
          <a:prstGeom prst="rect">
            <a:avLst/>
          </a:prstGeom>
          <a:noFill/>
          <a:ln>
            <a:noFill/>
          </a:ln>
        </p:spPr>
      </p:pic>
      <p:pic>
        <p:nvPicPr>
          <p:cNvPr id="2769" name="Google Shape;2769;p27"/>
          <p:cNvPicPr preferRelativeResize="0"/>
          <p:nvPr/>
        </p:nvPicPr>
        <p:blipFill rotWithShape="1">
          <a:blip r:embed="rId4">
            <a:alphaModFix/>
          </a:blip>
          <a:srcRect t="36908"/>
          <a:stretch/>
        </p:blipFill>
        <p:spPr>
          <a:xfrm>
            <a:off x="3195850" y="7492042"/>
            <a:ext cx="3447902" cy="1622484"/>
          </a:xfrm>
          <a:prstGeom prst="rect">
            <a:avLst/>
          </a:prstGeom>
          <a:noFill/>
          <a:ln>
            <a:noFill/>
          </a:ln>
        </p:spPr>
      </p:pic>
      <p:pic>
        <p:nvPicPr>
          <p:cNvPr id="2770" name="Google Shape;2770;p27"/>
          <p:cNvPicPr preferRelativeResize="0"/>
          <p:nvPr/>
        </p:nvPicPr>
        <p:blipFill>
          <a:blip r:embed="rId5">
            <a:alphaModFix/>
          </a:blip>
          <a:stretch>
            <a:fillRect/>
          </a:stretch>
        </p:blipFill>
        <p:spPr>
          <a:xfrm>
            <a:off x="3063576" y="5353550"/>
            <a:ext cx="3568073" cy="1927825"/>
          </a:xfrm>
          <a:prstGeom prst="rect">
            <a:avLst/>
          </a:prstGeom>
          <a:noFill/>
          <a:ln>
            <a:noFill/>
          </a:ln>
        </p:spPr>
      </p:pic>
      <p:pic>
        <p:nvPicPr>
          <p:cNvPr id="2771" name="Google Shape;2771;p27"/>
          <p:cNvPicPr preferRelativeResize="0"/>
          <p:nvPr/>
        </p:nvPicPr>
        <p:blipFill rotWithShape="1">
          <a:blip r:embed="rId6">
            <a:alphaModFix/>
          </a:blip>
          <a:srcRect t="43181"/>
          <a:stretch/>
        </p:blipFill>
        <p:spPr>
          <a:xfrm>
            <a:off x="5289150" y="3204600"/>
            <a:ext cx="1524000" cy="1927825"/>
          </a:xfrm>
          <a:prstGeom prst="rect">
            <a:avLst/>
          </a:prstGeom>
          <a:noFill/>
          <a:ln>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2" presetClass="emph" presetSubtype="0" fill="hold" nodeType="clickEffect">
                                  <p:stCondLst>
                                    <p:cond delay="0"/>
                                  </p:stCondLst>
                                  <p:childTnLst>
                                    <p:animRot by="120000">
                                      <p:cBhvr>
                                        <p:cTn id="6" dur="100" fill="hold">
                                          <p:stCondLst>
                                            <p:cond delay="0"/>
                                          </p:stCondLst>
                                        </p:cTn>
                                        <p:tgtEl>
                                          <p:spTgt spid="2746"/>
                                        </p:tgtEl>
                                        <p:attrNameLst>
                                          <p:attrName>r</p:attrName>
                                        </p:attrNameLst>
                                      </p:cBhvr>
                                    </p:animRot>
                                    <p:animRot by="-240000">
                                      <p:cBhvr>
                                        <p:cTn id="7" dur="200" fill="hold">
                                          <p:stCondLst>
                                            <p:cond delay="200"/>
                                          </p:stCondLst>
                                        </p:cTn>
                                        <p:tgtEl>
                                          <p:spTgt spid="2746"/>
                                        </p:tgtEl>
                                        <p:attrNameLst>
                                          <p:attrName>r</p:attrName>
                                        </p:attrNameLst>
                                      </p:cBhvr>
                                    </p:animRot>
                                    <p:animRot by="240000">
                                      <p:cBhvr>
                                        <p:cTn id="8" dur="200" fill="hold">
                                          <p:stCondLst>
                                            <p:cond delay="400"/>
                                          </p:stCondLst>
                                        </p:cTn>
                                        <p:tgtEl>
                                          <p:spTgt spid="2746"/>
                                        </p:tgtEl>
                                        <p:attrNameLst>
                                          <p:attrName>r</p:attrName>
                                        </p:attrNameLst>
                                      </p:cBhvr>
                                    </p:animRot>
                                    <p:animRot by="-240000">
                                      <p:cBhvr>
                                        <p:cTn id="9" dur="200" fill="hold">
                                          <p:stCondLst>
                                            <p:cond delay="600"/>
                                          </p:stCondLst>
                                        </p:cTn>
                                        <p:tgtEl>
                                          <p:spTgt spid="2746"/>
                                        </p:tgtEl>
                                        <p:attrNameLst>
                                          <p:attrName>r</p:attrName>
                                        </p:attrNameLst>
                                      </p:cBhvr>
                                    </p:animRot>
                                    <p:animRot by="120000">
                                      <p:cBhvr>
                                        <p:cTn id="10" dur="200" fill="hold">
                                          <p:stCondLst>
                                            <p:cond delay="800"/>
                                          </p:stCondLst>
                                        </p:cTn>
                                        <p:tgtEl>
                                          <p:spTgt spid="274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775"/>
        <p:cNvGrpSpPr/>
        <p:nvPr/>
      </p:nvGrpSpPr>
      <p:grpSpPr>
        <a:xfrm>
          <a:off x="0" y="0"/>
          <a:ext cx="0" cy="0"/>
          <a:chOff x="0" y="0"/>
          <a:chExt cx="0" cy="0"/>
        </a:xfrm>
      </p:grpSpPr>
      <p:sp>
        <p:nvSpPr>
          <p:cNvPr id="2776" name="Google Shape;2776;p28"/>
          <p:cNvSpPr txBox="1">
            <a:spLocks noGrp="1"/>
          </p:cNvSpPr>
          <p:nvPr>
            <p:ph type="title"/>
          </p:nvPr>
        </p:nvSpPr>
        <p:spPr>
          <a:xfrm>
            <a:off x="2383575" y="2418050"/>
            <a:ext cx="4326300" cy="46671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7200"/>
              <a:t> School</a:t>
            </a:r>
            <a:r>
              <a:rPr lang="en"/>
              <a:t> </a:t>
            </a:r>
            <a:r>
              <a:rPr lang="en">
                <a:solidFill>
                  <a:schemeClr val="accent1"/>
                </a:solidFill>
              </a:rPr>
              <a:t>Profiles</a:t>
            </a:r>
            <a:endParaRPr>
              <a:solidFill>
                <a:schemeClr val="accent1"/>
              </a:solidFill>
            </a:endParaRPr>
          </a:p>
        </p:txBody>
      </p:sp>
    </p:spTree>
  </p:cSld>
  <p:clrMapOvr>
    <a:masterClrMapping/>
  </p:clrMapOvr>
  <mc:AlternateContent xmlns:mc="http://schemas.openxmlformats.org/markup-compatibility/2006" xmlns:p14="http://schemas.microsoft.com/office/powerpoint/2010/main">
    <mc:Choice Requires="p14">
      <p:transition spd="slow">
        <p14:gallery dir="l"/>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780"/>
        <p:cNvGrpSpPr/>
        <p:nvPr/>
      </p:nvGrpSpPr>
      <p:grpSpPr>
        <a:xfrm>
          <a:off x="0" y="0"/>
          <a:ext cx="0" cy="0"/>
          <a:chOff x="0" y="0"/>
          <a:chExt cx="0" cy="0"/>
        </a:xfrm>
      </p:grpSpPr>
      <p:pic>
        <p:nvPicPr>
          <p:cNvPr id="2781" name="Google Shape;2781;p29"/>
          <p:cNvPicPr preferRelativeResize="0"/>
          <p:nvPr/>
        </p:nvPicPr>
        <p:blipFill>
          <a:blip r:embed="rId3">
            <a:alphaModFix/>
          </a:blip>
          <a:stretch>
            <a:fillRect/>
          </a:stretch>
        </p:blipFill>
        <p:spPr>
          <a:xfrm>
            <a:off x="0" y="4572000"/>
            <a:ext cx="6858000" cy="4592420"/>
          </a:xfrm>
          <a:prstGeom prst="rect">
            <a:avLst/>
          </a:prstGeom>
          <a:noFill/>
          <a:ln>
            <a:noFill/>
          </a:ln>
        </p:spPr>
      </p:pic>
      <p:pic>
        <p:nvPicPr>
          <p:cNvPr id="2782" name="Google Shape;2782;p29"/>
          <p:cNvPicPr preferRelativeResize="0"/>
          <p:nvPr/>
        </p:nvPicPr>
        <p:blipFill rotWithShape="1">
          <a:blip r:embed="rId4">
            <a:alphaModFix/>
          </a:blip>
          <a:srcRect b="52861"/>
          <a:stretch/>
        </p:blipFill>
        <p:spPr>
          <a:xfrm>
            <a:off x="-1" y="0"/>
            <a:ext cx="6858000" cy="3676141"/>
          </a:xfrm>
          <a:prstGeom prst="rect">
            <a:avLst/>
          </a:prstGeom>
          <a:noFill/>
          <a:ln>
            <a:noFill/>
          </a:ln>
        </p:spPr>
      </p:pic>
      <p:pic>
        <p:nvPicPr>
          <p:cNvPr id="2783" name="Google Shape;2783;p29"/>
          <p:cNvPicPr preferRelativeResize="0"/>
          <p:nvPr/>
        </p:nvPicPr>
        <p:blipFill>
          <a:blip r:embed="rId5">
            <a:extLst>
              <a:ext uri="{837473B0-CC2E-450A-ABE3-18F120FF3D39}">
                <a1611:picAttrSrcUrl xmlns:a1611="http://schemas.microsoft.com/office/drawing/2016/11/main" r:id="rId6"/>
              </a:ext>
            </a:extLst>
          </a:blip>
          <a:srcRect/>
          <a:stretch/>
        </p:blipFill>
        <p:spPr>
          <a:xfrm>
            <a:off x="3429000" y="2075263"/>
            <a:ext cx="3429000" cy="2766012"/>
          </a:xfrm>
          <a:prstGeom prst="rect">
            <a:avLst/>
          </a:prstGeom>
          <a:noFill/>
          <a:ln>
            <a:noFill/>
          </a:ln>
        </p:spPr>
      </p:pic>
      <p:pic>
        <p:nvPicPr>
          <p:cNvPr id="2784" name="Google Shape;2784;p29"/>
          <p:cNvPicPr preferRelativeResize="0"/>
          <p:nvPr/>
        </p:nvPicPr>
        <p:blipFill>
          <a:blip r:embed="rId7">
            <a:alphaModFix/>
          </a:blip>
          <a:stretch>
            <a:fillRect/>
          </a:stretch>
        </p:blipFill>
        <p:spPr>
          <a:xfrm>
            <a:off x="0" y="2075263"/>
            <a:ext cx="3429000" cy="2842299"/>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flip dir="l"/>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788"/>
        <p:cNvGrpSpPr/>
        <p:nvPr/>
      </p:nvGrpSpPr>
      <p:grpSpPr>
        <a:xfrm>
          <a:off x="0" y="0"/>
          <a:ext cx="0" cy="0"/>
          <a:chOff x="0" y="0"/>
          <a:chExt cx="0" cy="0"/>
        </a:xfrm>
      </p:grpSpPr>
      <p:sp>
        <p:nvSpPr>
          <p:cNvPr id="2789" name="Google Shape;2789;p30"/>
          <p:cNvSpPr txBox="1">
            <a:spLocks noGrp="1"/>
          </p:cNvSpPr>
          <p:nvPr>
            <p:ph type="title"/>
          </p:nvPr>
        </p:nvSpPr>
        <p:spPr>
          <a:xfrm flipH="1">
            <a:off x="540075" y="791156"/>
            <a:ext cx="38580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dirty="0"/>
              <a:t>Bishop’s High</a:t>
            </a:r>
            <a:r>
              <a:rPr lang="en" b="1" dirty="0">
                <a:latin typeface="Didact Gothic"/>
                <a:ea typeface="Didact Gothic"/>
                <a:cs typeface="Didact Gothic"/>
                <a:sym typeface="Didact Gothic"/>
              </a:rPr>
              <a:t> </a:t>
            </a:r>
            <a:r>
              <a:rPr lang="en" dirty="0">
                <a:solidFill>
                  <a:schemeClr val="accent1"/>
                </a:solidFill>
              </a:rPr>
              <a:t>School</a:t>
            </a:r>
            <a:endParaRPr b="1" dirty="0">
              <a:solidFill>
                <a:schemeClr val="accent1"/>
              </a:solidFill>
              <a:latin typeface="Didact Gothic"/>
              <a:ea typeface="Didact Gothic"/>
              <a:cs typeface="Didact Gothic"/>
              <a:sym typeface="Didact Gothic"/>
            </a:endParaRPr>
          </a:p>
        </p:txBody>
      </p:sp>
      <p:sp>
        <p:nvSpPr>
          <p:cNvPr id="2790" name="Google Shape;2790;p30"/>
          <p:cNvSpPr txBox="1">
            <a:spLocks noGrp="1"/>
          </p:cNvSpPr>
          <p:nvPr>
            <p:ph type="title" idx="2"/>
          </p:nvPr>
        </p:nvSpPr>
        <p:spPr>
          <a:xfrm flipH="1">
            <a:off x="2953650"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Vice Principal</a:t>
            </a:r>
            <a:endParaRPr b="1">
              <a:latin typeface="Didact Gothic"/>
              <a:ea typeface="Didact Gothic"/>
              <a:cs typeface="Didact Gothic"/>
              <a:sym typeface="Didact Gothic"/>
            </a:endParaRPr>
          </a:p>
        </p:txBody>
      </p:sp>
      <p:sp>
        <p:nvSpPr>
          <p:cNvPr id="2791" name="Google Shape;2791;p30"/>
          <p:cNvSpPr txBox="1">
            <a:spLocks noGrp="1"/>
          </p:cNvSpPr>
          <p:nvPr>
            <p:ph type="subTitle" idx="1"/>
          </p:nvPr>
        </p:nvSpPr>
        <p:spPr>
          <a:xfrm flipH="1">
            <a:off x="2708252"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Mrs Suzette James-Stewart</a:t>
            </a:r>
            <a:endParaRPr/>
          </a:p>
        </p:txBody>
      </p:sp>
      <p:sp>
        <p:nvSpPr>
          <p:cNvPr id="2792" name="Google Shape;2792;p30"/>
          <p:cNvSpPr txBox="1">
            <a:spLocks noGrp="1"/>
          </p:cNvSpPr>
          <p:nvPr>
            <p:ph type="title" idx="3"/>
          </p:nvPr>
        </p:nvSpPr>
        <p:spPr>
          <a:xfrm flipH="1">
            <a:off x="629465"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Principal</a:t>
            </a:r>
            <a:endParaRPr b="1">
              <a:latin typeface="Didact Gothic"/>
              <a:ea typeface="Didact Gothic"/>
              <a:cs typeface="Didact Gothic"/>
              <a:sym typeface="Didact Gothic"/>
            </a:endParaRPr>
          </a:p>
        </p:txBody>
      </p:sp>
      <p:sp>
        <p:nvSpPr>
          <p:cNvPr id="2793" name="Google Shape;2793;p30"/>
          <p:cNvSpPr txBox="1">
            <a:spLocks noGrp="1"/>
          </p:cNvSpPr>
          <p:nvPr>
            <p:ph type="subTitle" idx="4"/>
          </p:nvPr>
        </p:nvSpPr>
        <p:spPr>
          <a:xfrm flipH="1">
            <a:off x="629325" y="2084250"/>
            <a:ext cx="4060500" cy="13362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Mount Marie Road, </a:t>
            </a:r>
            <a:endParaRPr dirty="0"/>
          </a:p>
          <a:p>
            <a:pPr marL="0" lvl="0" indent="0" algn="ctr" rtl="0">
              <a:spcBef>
                <a:spcPts val="0"/>
              </a:spcBef>
              <a:spcAft>
                <a:spcPts val="0"/>
              </a:spcAft>
              <a:buNone/>
            </a:pPr>
            <a:r>
              <a:rPr lang="en" dirty="0"/>
              <a:t>Scarborough, Tobago</a:t>
            </a:r>
            <a:endParaRPr dirty="0"/>
          </a:p>
          <a:p>
            <a:pPr marL="0" lvl="0" indent="0" algn="ctr" rtl="0">
              <a:spcBef>
                <a:spcPts val="0"/>
              </a:spcBef>
              <a:spcAft>
                <a:spcPts val="0"/>
              </a:spcAft>
              <a:buNone/>
            </a:pPr>
            <a:r>
              <a:rPr lang="en" dirty="0"/>
              <a:t>Telephone: (868) 639-2534</a:t>
            </a:r>
            <a:endParaRPr dirty="0"/>
          </a:p>
          <a:p>
            <a:pPr marL="0" lvl="0" indent="0" algn="ctr" rtl="0">
              <a:spcBef>
                <a:spcPts val="0"/>
              </a:spcBef>
              <a:spcAft>
                <a:spcPts val="0"/>
              </a:spcAft>
              <a:buNone/>
            </a:pPr>
            <a:r>
              <a:rPr lang="en" dirty="0">
                <a:solidFill>
                  <a:schemeClr val="accent1"/>
                </a:solidFill>
              </a:rPr>
              <a:t>Established 1925</a:t>
            </a:r>
            <a:endParaRPr dirty="0">
              <a:solidFill>
                <a:schemeClr val="accent1"/>
              </a:solidFill>
            </a:endParaRPr>
          </a:p>
          <a:p>
            <a:pPr marL="0" lvl="0" indent="0" algn="ctr" rtl="0">
              <a:spcBef>
                <a:spcPts val="0"/>
              </a:spcBef>
              <a:spcAft>
                <a:spcPts val="0"/>
              </a:spcAft>
              <a:buNone/>
            </a:pPr>
            <a:endParaRPr dirty="0"/>
          </a:p>
        </p:txBody>
      </p:sp>
      <p:sp>
        <p:nvSpPr>
          <p:cNvPr id="2794" name="Google Shape;2794;p30"/>
          <p:cNvSpPr txBox="1">
            <a:spLocks noGrp="1"/>
          </p:cNvSpPr>
          <p:nvPr>
            <p:ph type="title" idx="7"/>
          </p:nvPr>
        </p:nvSpPr>
        <p:spPr>
          <a:xfrm flipH="1">
            <a:off x="1820930" y="487621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Mission</a:t>
            </a:r>
            <a:endParaRPr/>
          </a:p>
        </p:txBody>
      </p:sp>
      <p:sp>
        <p:nvSpPr>
          <p:cNvPr id="2795" name="Google Shape;2795;p30"/>
          <p:cNvSpPr txBox="1">
            <a:spLocks noGrp="1"/>
          </p:cNvSpPr>
          <p:nvPr>
            <p:ph type="subTitle" idx="8"/>
          </p:nvPr>
        </p:nvSpPr>
        <p:spPr>
          <a:xfrm flipH="1">
            <a:off x="188325" y="5505625"/>
            <a:ext cx="4942500" cy="197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To develop well-rounded students by providing them with a broad academic curriculum and a wide range of co-curricular activities. The school is ever mindful of its creed 'Crede Cruci' and thus demands excellence and the exercise of the highest moral and spiritual values</a:t>
            </a:r>
            <a:endParaRPr/>
          </a:p>
        </p:txBody>
      </p:sp>
      <p:grpSp>
        <p:nvGrpSpPr>
          <p:cNvPr id="2796" name="Google Shape;2796;p30"/>
          <p:cNvGrpSpPr/>
          <p:nvPr/>
        </p:nvGrpSpPr>
        <p:grpSpPr>
          <a:xfrm>
            <a:off x="4689836" y="424910"/>
            <a:ext cx="2168171" cy="7917485"/>
            <a:chOff x="6785243" y="225929"/>
            <a:chExt cx="2890510" cy="4453780"/>
          </a:xfrm>
        </p:grpSpPr>
        <p:sp>
          <p:nvSpPr>
            <p:cNvPr id="2797" name="Google Shape;2797;p30"/>
            <p:cNvSpPr/>
            <p:nvPr/>
          </p:nvSpPr>
          <p:spPr>
            <a:xfrm flipH="1">
              <a:off x="8257667" y="4275704"/>
              <a:ext cx="1274840" cy="404005"/>
            </a:xfrm>
            <a:custGeom>
              <a:avLst/>
              <a:gdLst/>
              <a:ahLst/>
              <a:cxnLst/>
              <a:rect l="l" t="t" r="r" b="b"/>
              <a:pathLst>
                <a:path w="38393" h="12167" extrusionOk="0">
                  <a:moveTo>
                    <a:pt x="19197" y="1"/>
                  </a:moveTo>
                  <a:cubicBezTo>
                    <a:pt x="8583" y="1"/>
                    <a:pt x="1" y="2740"/>
                    <a:pt x="1" y="6095"/>
                  </a:cubicBezTo>
                  <a:cubicBezTo>
                    <a:pt x="1" y="9450"/>
                    <a:pt x="8583" y="12167"/>
                    <a:pt x="19197" y="12167"/>
                  </a:cubicBezTo>
                  <a:cubicBezTo>
                    <a:pt x="29788" y="12167"/>
                    <a:pt x="38393" y="9450"/>
                    <a:pt x="38393" y="6095"/>
                  </a:cubicBezTo>
                  <a:cubicBezTo>
                    <a:pt x="38393" y="2740"/>
                    <a:pt x="29788" y="1"/>
                    <a:pt x="19197"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98" name="Google Shape;2798;p30"/>
            <p:cNvSpPr/>
            <p:nvPr/>
          </p:nvSpPr>
          <p:spPr>
            <a:xfrm flipH="1">
              <a:off x="8679072" y="1501759"/>
              <a:ext cx="644243" cy="562991"/>
            </a:xfrm>
            <a:custGeom>
              <a:avLst/>
              <a:gdLst/>
              <a:ahLst/>
              <a:cxnLst/>
              <a:rect l="l" t="t" r="r" b="b"/>
              <a:pathLst>
                <a:path w="19402" h="16955" extrusionOk="0">
                  <a:moveTo>
                    <a:pt x="2077" y="0"/>
                  </a:moveTo>
                  <a:lnTo>
                    <a:pt x="320" y="8377"/>
                  </a:lnTo>
                  <a:cubicBezTo>
                    <a:pt x="0" y="9907"/>
                    <a:pt x="366" y="11527"/>
                    <a:pt x="1301" y="12760"/>
                  </a:cubicBezTo>
                  <a:lnTo>
                    <a:pt x="1347" y="12805"/>
                  </a:lnTo>
                  <a:cubicBezTo>
                    <a:pt x="3345" y="15426"/>
                    <a:pt x="6434" y="16955"/>
                    <a:pt x="9701" y="16955"/>
                  </a:cubicBezTo>
                  <a:cubicBezTo>
                    <a:pt x="9906" y="16955"/>
                    <a:pt x="10111" y="16949"/>
                    <a:pt x="10317" y="16937"/>
                  </a:cubicBezTo>
                  <a:cubicBezTo>
                    <a:pt x="11915" y="16845"/>
                    <a:pt x="13399" y="16047"/>
                    <a:pt x="14357" y="14768"/>
                  </a:cubicBezTo>
                  <a:lnTo>
                    <a:pt x="19402" y="7966"/>
                  </a:lnTo>
                  <a:lnTo>
                    <a:pt x="2077"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799" name="Google Shape;2799;p30"/>
            <p:cNvSpPr/>
            <p:nvPr/>
          </p:nvSpPr>
          <p:spPr>
            <a:xfrm flipH="1">
              <a:off x="8524436" y="1425188"/>
              <a:ext cx="870137" cy="440398"/>
            </a:xfrm>
            <a:custGeom>
              <a:avLst/>
              <a:gdLst/>
              <a:ahLst/>
              <a:cxnLst/>
              <a:rect l="l" t="t" r="r" b="b"/>
              <a:pathLst>
                <a:path w="26205" h="13263" extrusionOk="0">
                  <a:moveTo>
                    <a:pt x="731" y="1"/>
                  </a:moveTo>
                  <a:lnTo>
                    <a:pt x="1" y="1553"/>
                  </a:lnTo>
                  <a:lnTo>
                    <a:pt x="10112" y="13126"/>
                  </a:lnTo>
                  <a:lnTo>
                    <a:pt x="25474" y="13262"/>
                  </a:lnTo>
                  <a:lnTo>
                    <a:pt x="26204" y="11688"/>
                  </a:lnTo>
                  <a:lnTo>
                    <a:pt x="16093" y="115"/>
                  </a:lnTo>
                  <a:lnTo>
                    <a:pt x="731" y="1"/>
                  </a:lnTo>
                  <a:close/>
                </a:path>
              </a:pathLst>
            </a:custGeom>
            <a:solidFill>
              <a:srgbClr val="4E4A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00" name="Google Shape;2800;p30"/>
            <p:cNvSpPr/>
            <p:nvPr/>
          </p:nvSpPr>
          <p:spPr>
            <a:xfrm flipH="1">
              <a:off x="8524436" y="1425188"/>
              <a:ext cx="845864" cy="388100"/>
            </a:xfrm>
            <a:custGeom>
              <a:avLst/>
              <a:gdLst/>
              <a:ahLst/>
              <a:cxnLst/>
              <a:rect l="l" t="t" r="r" b="b"/>
              <a:pathLst>
                <a:path w="25474" h="11688" extrusionOk="0">
                  <a:moveTo>
                    <a:pt x="0" y="1"/>
                  </a:moveTo>
                  <a:lnTo>
                    <a:pt x="10112" y="11573"/>
                  </a:lnTo>
                  <a:lnTo>
                    <a:pt x="25473" y="11688"/>
                  </a:lnTo>
                  <a:lnTo>
                    <a:pt x="25473" y="11688"/>
                  </a:lnTo>
                  <a:lnTo>
                    <a:pt x="15362" y="115"/>
                  </a:lnTo>
                  <a:lnTo>
                    <a:pt x="0"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01" name="Google Shape;2801;p30"/>
            <p:cNvSpPr/>
            <p:nvPr/>
          </p:nvSpPr>
          <p:spPr>
            <a:xfrm flipH="1">
              <a:off x="8957961" y="1603300"/>
              <a:ext cx="356256" cy="217559"/>
            </a:xfrm>
            <a:custGeom>
              <a:avLst/>
              <a:gdLst/>
              <a:ahLst/>
              <a:cxnLst/>
              <a:rect l="l" t="t" r="r" b="b"/>
              <a:pathLst>
                <a:path w="10729" h="6552" fill="none" extrusionOk="0">
                  <a:moveTo>
                    <a:pt x="10728" y="343"/>
                  </a:moveTo>
                  <a:lnTo>
                    <a:pt x="2990" y="1"/>
                  </a:lnTo>
                  <a:lnTo>
                    <a:pt x="0" y="6552"/>
                  </a:lnTo>
                </a:path>
              </a:pathLst>
            </a:custGeom>
            <a:solidFill>
              <a:schemeClr val="accent4"/>
            </a:solidFill>
            <a:ln w="35950" cap="flat"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02" name="Google Shape;2802;p30"/>
            <p:cNvSpPr/>
            <p:nvPr/>
          </p:nvSpPr>
          <p:spPr>
            <a:xfrm flipH="1">
              <a:off x="8869303" y="1552164"/>
              <a:ext cx="176617" cy="117546"/>
            </a:xfrm>
            <a:custGeom>
              <a:avLst/>
              <a:gdLst/>
              <a:ahLst/>
              <a:cxnLst/>
              <a:rect l="l" t="t" r="r" b="b"/>
              <a:pathLst>
                <a:path w="5319" h="3540" extrusionOk="0">
                  <a:moveTo>
                    <a:pt x="2089" y="1"/>
                  </a:moveTo>
                  <a:cubicBezTo>
                    <a:pt x="1250" y="1"/>
                    <a:pt x="532" y="340"/>
                    <a:pt x="320" y="811"/>
                  </a:cubicBezTo>
                  <a:cubicBezTo>
                    <a:pt x="0" y="1495"/>
                    <a:pt x="776" y="2545"/>
                    <a:pt x="2077" y="3139"/>
                  </a:cubicBezTo>
                  <a:cubicBezTo>
                    <a:pt x="2665" y="3407"/>
                    <a:pt x="3253" y="3540"/>
                    <a:pt x="3750" y="3540"/>
                  </a:cubicBezTo>
                  <a:cubicBezTo>
                    <a:pt x="4354" y="3540"/>
                    <a:pt x="4824" y="3344"/>
                    <a:pt x="4999" y="2956"/>
                  </a:cubicBezTo>
                  <a:cubicBezTo>
                    <a:pt x="5319" y="2249"/>
                    <a:pt x="4680" y="879"/>
                    <a:pt x="3401" y="286"/>
                  </a:cubicBezTo>
                  <a:cubicBezTo>
                    <a:pt x="2966" y="87"/>
                    <a:pt x="2512" y="1"/>
                    <a:pt x="2089"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03" name="Google Shape;2803;p30"/>
            <p:cNvSpPr/>
            <p:nvPr/>
          </p:nvSpPr>
          <p:spPr>
            <a:xfrm flipH="1">
              <a:off x="9282374" y="1804157"/>
              <a:ext cx="173596" cy="222872"/>
            </a:xfrm>
            <a:custGeom>
              <a:avLst/>
              <a:gdLst/>
              <a:ahLst/>
              <a:cxnLst/>
              <a:rect l="l" t="t" r="r" b="b"/>
              <a:pathLst>
                <a:path w="5228" h="6712" extrusionOk="0">
                  <a:moveTo>
                    <a:pt x="3174" y="1"/>
                  </a:moveTo>
                  <a:lnTo>
                    <a:pt x="1" y="5113"/>
                  </a:lnTo>
                  <a:lnTo>
                    <a:pt x="1348" y="6711"/>
                  </a:lnTo>
                  <a:lnTo>
                    <a:pt x="3448" y="6711"/>
                  </a:lnTo>
                  <a:lnTo>
                    <a:pt x="5228" y="959"/>
                  </a:lnTo>
                  <a:lnTo>
                    <a:pt x="4429" y="138"/>
                  </a:lnTo>
                  <a:lnTo>
                    <a:pt x="3174"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04" name="Google Shape;2804;p30"/>
            <p:cNvSpPr/>
            <p:nvPr/>
          </p:nvSpPr>
          <p:spPr>
            <a:xfrm flipH="1">
              <a:off x="9254315" y="4304161"/>
              <a:ext cx="200127" cy="136041"/>
            </a:xfrm>
            <a:custGeom>
              <a:avLst/>
              <a:gdLst/>
              <a:ahLst/>
              <a:cxnLst/>
              <a:rect l="l" t="t" r="r" b="b"/>
              <a:pathLst>
                <a:path w="6027" h="4097" extrusionOk="0">
                  <a:moveTo>
                    <a:pt x="1655" y="1"/>
                  </a:moveTo>
                  <a:cubicBezTo>
                    <a:pt x="1436" y="1"/>
                    <a:pt x="1258" y="79"/>
                    <a:pt x="1142" y="262"/>
                  </a:cubicBezTo>
                  <a:cubicBezTo>
                    <a:pt x="1" y="2065"/>
                    <a:pt x="1142" y="4097"/>
                    <a:pt x="1142" y="4097"/>
                  </a:cubicBezTo>
                  <a:lnTo>
                    <a:pt x="6026" y="3070"/>
                  </a:lnTo>
                  <a:cubicBezTo>
                    <a:pt x="6026" y="3070"/>
                    <a:pt x="3025" y="1"/>
                    <a:pt x="1655"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05" name="Google Shape;2805;p30"/>
            <p:cNvSpPr/>
            <p:nvPr/>
          </p:nvSpPr>
          <p:spPr>
            <a:xfrm flipH="1">
              <a:off x="8353165" y="4153012"/>
              <a:ext cx="1068670" cy="488412"/>
            </a:xfrm>
            <a:custGeom>
              <a:avLst/>
              <a:gdLst/>
              <a:ahLst/>
              <a:cxnLst/>
              <a:rect l="l" t="t" r="r" b="b"/>
              <a:pathLst>
                <a:path w="32184" h="14709" extrusionOk="0">
                  <a:moveTo>
                    <a:pt x="18277" y="1"/>
                  </a:moveTo>
                  <a:cubicBezTo>
                    <a:pt x="17994" y="1"/>
                    <a:pt x="17707" y="64"/>
                    <a:pt x="17439" y="181"/>
                  </a:cubicBezTo>
                  <a:lnTo>
                    <a:pt x="411" y="7941"/>
                  </a:lnTo>
                  <a:cubicBezTo>
                    <a:pt x="0" y="8124"/>
                    <a:pt x="0" y="8717"/>
                    <a:pt x="411" y="8900"/>
                  </a:cubicBezTo>
                  <a:lnTo>
                    <a:pt x="12851" y="14469"/>
                  </a:lnTo>
                  <a:cubicBezTo>
                    <a:pt x="13193" y="14629"/>
                    <a:pt x="13558" y="14709"/>
                    <a:pt x="13923" y="14709"/>
                  </a:cubicBezTo>
                  <a:cubicBezTo>
                    <a:pt x="14289" y="14709"/>
                    <a:pt x="14654" y="14629"/>
                    <a:pt x="14996" y="14469"/>
                  </a:cubicBezTo>
                  <a:lnTo>
                    <a:pt x="31773" y="6823"/>
                  </a:lnTo>
                  <a:cubicBezTo>
                    <a:pt x="32184" y="6640"/>
                    <a:pt x="32184" y="6070"/>
                    <a:pt x="31773" y="5887"/>
                  </a:cubicBezTo>
                  <a:lnTo>
                    <a:pt x="19059" y="181"/>
                  </a:lnTo>
                  <a:cubicBezTo>
                    <a:pt x="18814" y="58"/>
                    <a:pt x="18547" y="1"/>
                    <a:pt x="18277"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06" name="Google Shape;2806;p30"/>
            <p:cNvSpPr/>
            <p:nvPr/>
          </p:nvSpPr>
          <p:spPr>
            <a:xfrm flipH="1">
              <a:off x="8353165" y="4128307"/>
              <a:ext cx="1068670" cy="488114"/>
            </a:xfrm>
            <a:custGeom>
              <a:avLst/>
              <a:gdLst/>
              <a:ahLst/>
              <a:cxnLst/>
              <a:rect l="l" t="t" r="r" b="b"/>
              <a:pathLst>
                <a:path w="32184" h="14700" extrusionOk="0">
                  <a:moveTo>
                    <a:pt x="18257" y="0"/>
                  </a:moveTo>
                  <a:cubicBezTo>
                    <a:pt x="17981" y="0"/>
                    <a:pt x="17701" y="57"/>
                    <a:pt x="17439" y="171"/>
                  </a:cubicBezTo>
                  <a:lnTo>
                    <a:pt x="411" y="6289"/>
                  </a:lnTo>
                  <a:cubicBezTo>
                    <a:pt x="0" y="6471"/>
                    <a:pt x="228" y="8799"/>
                    <a:pt x="639" y="8982"/>
                  </a:cubicBezTo>
                  <a:lnTo>
                    <a:pt x="12851" y="14460"/>
                  </a:lnTo>
                  <a:cubicBezTo>
                    <a:pt x="13193" y="14620"/>
                    <a:pt x="13558" y="14700"/>
                    <a:pt x="13923" y="14700"/>
                  </a:cubicBezTo>
                  <a:cubicBezTo>
                    <a:pt x="14289" y="14700"/>
                    <a:pt x="14654" y="14620"/>
                    <a:pt x="14996" y="14460"/>
                  </a:cubicBezTo>
                  <a:lnTo>
                    <a:pt x="31773" y="6814"/>
                  </a:lnTo>
                  <a:cubicBezTo>
                    <a:pt x="32184" y="6631"/>
                    <a:pt x="32184" y="4417"/>
                    <a:pt x="31773" y="4234"/>
                  </a:cubicBezTo>
                  <a:lnTo>
                    <a:pt x="19059" y="171"/>
                  </a:lnTo>
                  <a:cubicBezTo>
                    <a:pt x="18808" y="57"/>
                    <a:pt x="18534" y="0"/>
                    <a:pt x="18257"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07" name="Google Shape;2807;p30"/>
            <p:cNvSpPr/>
            <p:nvPr/>
          </p:nvSpPr>
          <p:spPr>
            <a:xfrm flipH="1">
              <a:off x="8353165" y="4041908"/>
              <a:ext cx="1068670" cy="488213"/>
            </a:xfrm>
            <a:custGeom>
              <a:avLst/>
              <a:gdLst/>
              <a:ahLst/>
              <a:cxnLst/>
              <a:rect l="l" t="t" r="r" b="b"/>
              <a:pathLst>
                <a:path w="32184" h="14703" extrusionOk="0">
                  <a:moveTo>
                    <a:pt x="18257" y="0"/>
                  </a:moveTo>
                  <a:cubicBezTo>
                    <a:pt x="17981" y="0"/>
                    <a:pt x="17701" y="57"/>
                    <a:pt x="17439" y="171"/>
                  </a:cubicBezTo>
                  <a:lnTo>
                    <a:pt x="411" y="7932"/>
                  </a:lnTo>
                  <a:cubicBezTo>
                    <a:pt x="0" y="8115"/>
                    <a:pt x="0" y="8708"/>
                    <a:pt x="411" y="8891"/>
                  </a:cubicBezTo>
                  <a:lnTo>
                    <a:pt x="12851" y="14483"/>
                  </a:lnTo>
                  <a:cubicBezTo>
                    <a:pt x="13187" y="14628"/>
                    <a:pt x="13545" y="14703"/>
                    <a:pt x="13903" y="14703"/>
                  </a:cubicBezTo>
                  <a:cubicBezTo>
                    <a:pt x="14275" y="14703"/>
                    <a:pt x="14648" y="14623"/>
                    <a:pt x="14996" y="14460"/>
                  </a:cubicBezTo>
                  <a:lnTo>
                    <a:pt x="31773" y="6836"/>
                  </a:lnTo>
                  <a:cubicBezTo>
                    <a:pt x="32184" y="6654"/>
                    <a:pt x="32184" y="6060"/>
                    <a:pt x="31773" y="5878"/>
                  </a:cubicBezTo>
                  <a:lnTo>
                    <a:pt x="19059" y="171"/>
                  </a:lnTo>
                  <a:cubicBezTo>
                    <a:pt x="18808" y="57"/>
                    <a:pt x="18534" y="0"/>
                    <a:pt x="18257"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08" name="Google Shape;2808;p30"/>
            <p:cNvSpPr/>
            <p:nvPr/>
          </p:nvSpPr>
          <p:spPr>
            <a:xfrm flipH="1">
              <a:off x="9312690" y="4121036"/>
              <a:ext cx="200093" cy="136506"/>
            </a:xfrm>
            <a:custGeom>
              <a:avLst/>
              <a:gdLst/>
              <a:ahLst/>
              <a:cxnLst/>
              <a:rect l="l" t="t" r="r" b="b"/>
              <a:pathLst>
                <a:path w="6026" h="4111" extrusionOk="0">
                  <a:moveTo>
                    <a:pt x="1645" y="0"/>
                  </a:moveTo>
                  <a:cubicBezTo>
                    <a:pt x="1430" y="0"/>
                    <a:pt x="1256" y="77"/>
                    <a:pt x="1141" y="254"/>
                  </a:cubicBezTo>
                  <a:cubicBezTo>
                    <a:pt x="0" y="2080"/>
                    <a:pt x="1141" y="4111"/>
                    <a:pt x="1141" y="4111"/>
                  </a:cubicBezTo>
                  <a:lnTo>
                    <a:pt x="6026" y="3084"/>
                  </a:lnTo>
                  <a:cubicBezTo>
                    <a:pt x="6026" y="3084"/>
                    <a:pt x="3010" y="0"/>
                    <a:pt x="16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09" name="Google Shape;2809;p30"/>
            <p:cNvSpPr/>
            <p:nvPr/>
          </p:nvSpPr>
          <p:spPr>
            <a:xfrm flipH="1">
              <a:off x="8411506" y="3969886"/>
              <a:ext cx="1068703" cy="488313"/>
            </a:xfrm>
            <a:custGeom>
              <a:avLst/>
              <a:gdLst/>
              <a:ahLst/>
              <a:cxnLst/>
              <a:rect l="l" t="t" r="r" b="b"/>
              <a:pathLst>
                <a:path w="32185" h="14706" extrusionOk="0">
                  <a:moveTo>
                    <a:pt x="18258" y="1"/>
                  </a:moveTo>
                  <a:cubicBezTo>
                    <a:pt x="17981" y="1"/>
                    <a:pt x="17702" y="58"/>
                    <a:pt x="17439" y="172"/>
                  </a:cubicBezTo>
                  <a:lnTo>
                    <a:pt x="411" y="7955"/>
                  </a:lnTo>
                  <a:cubicBezTo>
                    <a:pt x="0" y="8138"/>
                    <a:pt x="0" y="8709"/>
                    <a:pt x="411" y="8891"/>
                  </a:cubicBezTo>
                  <a:lnTo>
                    <a:pt x="12851" y="14483"/>
                  </a:lnTo>
                  <a:cubicBezTo>
                    <a:pt x="13194" y="14632"/>
                    <a:pt x="13559" y="14706"/>
                    <a:pt x="13924" y="14706"/>
                  </a:cubicBezTo>
                  <a:cubicBezTo>
                    <a:pt x="14289" y="14706"/>
                    <a:pt x="14654" y="14632"/>
                    <a:pt x="14997" y="14483"/>
                  </a:cubicBezTo>
                  <a:lnTo>
                    <a:pt x="31773" y="6837"/>
                  </a:lnTo>
                  <a:cubicBezTo>
                    <a:pt x="32184" y="6654"/>
                    <a:pt x="32161" y="6061"/>
                    <a:pt x="31773" y="5878"/>
                  </a:cubicBezTo>
                  <a:lnTo>
                    <a:pt x="19060" y="172"/>
                  </a:lnTo>
                  <a:cubicBezTo>
                    <a:pt x="18809" y="58"/>
                    <a:pt x="18535" y="1"/>
                    <a:pt x="1825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10" name="Google Shape;2810;p30"/>
            <p:cNvSpPr/>
            <p:nvPr/>
          </p:nvSpPr>
          <p:spPr>
            <a:xfrm flipH="1">
              <a:off x="8411506" y="3944883"/>
              <a:ext cx="1068703" cy="488612"/>
            </a:xfrm>
            <a:custGeom>
              <a:avLst/>
              <a:gdLst/>
              <a:ahLst/>
              <a:cxnLst/>
              <a:rect l="l" t="t" r="r" b="b"/>
              <a:pathLst>
                <a:path w="32185" h="14715" extrusionOk="0">
                  <a:moveTo>
                    <a:pt x="18258" y="1"/>
                  </a:moveTo>
                  <a:cubicBezTo>
                    <a:pt x="17981" y="1"/>
                    <a:pt x="17702" y="58"/>
                    <a:pt x="17439" y="172"/>
                  </a:cubicBezTo>
                  <a:lnTo>
                    <a:pt x="411" y="6289"/>
                  </a:lnTo>
                  <a:cubicBezTo>
                    <a:pt x="0" y="6494"/>
                    <a:pt x="206" y="8800"/>
                    <a:pt x="617" y="8982"/>
                  </a:cubicBezTo>
                  <a:lnTo>
                    <a:pt x="12851" y="14483"/>
                  </a:lnTo>
                  <a:cubicBezTo>
                    <a:pt x="13187" y="14640"/>
                    <a:pt x="13545" y="14714"/>
                    <a:pt x="13904" y="14714"/>
                  </a:cubicBezTo>
                  <a:cubicBezTo>
                    <a:pt x="14276" y="14714"/>
                    <a:pt x="14648" y="14634"/>
                    <a:pt x="14997" y="14483"/>
                  </a:cubicBezTo>
                  <a:lnTo>
                    <a:pt x="31773" y="6837"/>
                  </a:lnTo>
                  <a:cubicBezTo>
                    <a:pt x="32184" y="6654"/>
                    <a:pt x="32184" y="4417"/>
                    <a:pt x="31773" y="4235"/>
                  </a:cubicBezTo>
                  <a:lnTo>
                    <a:pt x="19060" y="172"/>
                  </a:lnTo>
                  <a:cubicBezTo>
                    <a:pt x="18809" y="58"/>
                    <a:pt x="18535" y="1"/>
                    <a:pt x="1825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11" name="Google Shape;2811;p30"/>
            <p:cNvSpPr/>
            <p:nvPr/>
          </p:nvSpPr>
          <p:spPr>
            <a:xfrm flipH="1">
              <a:off x="8411506" y="3858683"/>
              <a:ext cx="1068703" cy="488678"/>
            </a:xfrm>
            <a:custGeom>
              <a:avLst/>
              <a:gdLst/>
              <a:ahLst/>
              <a:cxnLst/>
              <a:rect l="l" t="t" r="r" b="b"/>
              <a:pathLst>
                <a:path w="32185" h="14717" extrusionOk="0">
                  <a:moveTo>
                    <a:pt x="18258" y="0"/>
                  </a:moveTo>
                  <a:cubicBezTo>
                    <a:pt x="17981" y="0"/>
                    <a:pt x="17702" y="63"/>
                    <a:pt x="17439" y="189"/>
                  </a:cubicBezTo>
                  <a:lnTo>
                    <a:pt x="411" y="7949"/>
                  </a:lnTo>
                  <a:cubicBezTo>
                    <a:pt x="0" y="8132"/>
                    <a:pt x="0" y="8702"/>
                    <a:pt x="411" y="8885"/>
                  </a:cubicBezTo>
                  <a:lnTo>
                    <a:pt x="12851" y="14477"/>
                  </a:lnTo>
                  <a:cubicBezTo>
                    <a:pt x="13194" y="14637"/>
                    <a:pt x="13559" y="14717"/>
                    <a:pt x="13924" y="14717"/>
                  </a:cubicBezTo>
                  <a:cubicBezTo>
                    <a:pt x="14289" y="14717"/>
                    <a:pt x="14654" y="14637"/>
                    <a:pt x="14997" y="14477"/>
                  </a:cubicBezTo>
                  <a:lnTo>
                    <a:pt x="31773" y="6831"/>
                  </a:lnTo>
                  <a:cubicBezTo>
                    <a:pt x="32184" y="6648"/>
                    <a:pt x="32161" y="6077"/>
                    <a:pt x="31773" y="5895"/>
                  </a:cubicBezTo>
                  <a:lnTo>
                    <a:pt x="19060" y="189"/>
                  </a:lnTo>
                  <a:cubicBezTo>
                    <a:pt x="18809" y="63"/>
                    <a:pt x="18535" y="0"/>
                    <a:pt x="1825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12" name="Google Shape;2812;p30"/>
            <p:cNvSpPr/>
            <p:nvPr/>
          </p:nvSpPr>
          <p:spPr>
            <a:xfrm flipH="1">
              <a:off x="8581283" y="3927849"/>
              <a:ext cx="464638" cy="205406"/>
            </a:xfrm>
            <a:custGeom>
              <a:avLst/>
              <a:gdLst/>
              <a:ahLst/>
              <a:cxnLst/>
              <a:rect l="l" t="t" r="r" b="b"/>
              <a:pathLst>
                <a:path w="13993" h="6186" extrusionOk="0">
                  <a:moveTo>
                    <a:pt x="5456" y="0"/>
                  </a:moveTo>
                  <a:lnTo>
                    <a:pt x="0" y="2374"/>
                  </a:lnTo>
                  <a:lnTo>
                    <a:pt x="8446" y="6186"/>
                  </a:lnTo>
                  <a:lnTo>
                    <a:pt x="13992" y="3698"/>
                  </a:lnTo>
                  <a:lnTo>
                    <a:pt x="5456" y="0"/>
                  </a:ln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13" name="Google Shape;2813;p30"/>
            <p:cNvSpPr/>
            <p:nvPr/>
          </p:nvSpPr>
          <p:spPr>
            <a:xfrm flipH="1">
              <a:off x="9235355" y="3919913"/>
              <a:ext cx="200127" cy="136041"/>
            </a:xfrm>
            <a:custGeom>
              <a:avLst/>
              <a:gdLst/>
              <a:ahLst/>
              <a:cxnLst/>
              <a:rect l="l" t="t" r="r" b="b"/>
              <a:pathLst>
                <a:path w="6027" h="4097" extrusionOk="0">
                  <a:moveTo>
                    <a:pt x="1655" y="0"/>
                  </a:moveTo>
                  <a:cubicBezTo>
                    <a:pt x="1436" y="0"/>
                    <a:pt x="1258" y="79"/>
                    <a:pt x="1141" y="262"/>
                  </a:cubicBezTo>
                  <a:cubicBezTo>
                    <a:pt x="0" y="2088"/>
                    <a:pt x="1141" y="4096"/>
                    <a:pt x="1141" y="4096"/>
                  </a:cubicBezTo>
                  <a:lnTo>
                    <a:pt x="6026" y="3069"/>
                  </a:lnTo>
                  <a:cubicBezTo>
                    <a:pt x="6026" y="3069"/>
                    <a:pt x="3025" y="0"/>
                    <a:pt x="165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14" name="Google Shape;2814;p30"/>
            <p:cNvSpPr/>
            <p:nvPr/>
          </p:nvSpPr>
          <p:spPr>
            <a:xfrm flipH="1">
              <a:off x="8334205" y="3769063"/>
              <a:ext cx="1068703" cy="488213"/>
            </a:xfrm>
            <a:custGeom>
              <a:avLst/>
              <a:gdLst/>
              <a:ahLst/>
              <a:cxnLst/>
              <a:rect l="l" t="t" r="r" b="b"/>
              <a:pathLst>
                <a:path w="32185" h="14703" extrusionOk="0">
                  <a:moveTo>
                    <a:pt x="18261" y="0"/>
                  </a:moveTo>
                  <a:cubicBezTo>
                    <a:pt x="17981" y="0"/>
                    <a:pt x="17702" y="57"/>
                    <a:pt x="17439" y="171"/>
                  </a:cubicBezTo>
                  <a:lnTo>
                    <a:pt x="412" y="7932"/>
                  </a:lnTo>
                  <a:cubicBezTo>
                    <a:pt x="1" y="8115"/>
                    <a:pt x="1" y="8708"/>
                    <a:pt x="412" y="8891"/>
                  </a:cubicBezTo>
                  <a:lnTo>
                    <a:pt x="12851" y="14483"/>
                  </a:lnTo>
                  <a:cubicBezTo>
                    <a:pt x="13187" y="14628"/>
                    <a:pt x="13551" y="14703"/>
                    <a:pt x="13915" y="14703"/>
                  </a:cubicBezTo>
                  <a:cubicBezTo>
                    <a:pt x="14293" y="14703"/>
                    <a:pt x="14671" y="14623"/>
                    <a:pt x="15020" y="14460"/>
                  </a:cubicBezTo>
                  <a:lnTo>
                    <a:pt x="31774" y="6836"/>
                  </a:lnTo>
                  <a:cubicBezTo>
                    <a:pt x="32184" y="6631"/>
                    <a:pt x="32184" y="6060"/>
                    <a:pt x="31774" y="5878"/>
                  </a:cubicBezTo>
                  <a:lnTo>
                    <a:pt x="19083" y="171"/>
                  </a:lnTo>
                  <a:cubicBezTo>
                    <a:pt x="18820" y="57"/>
                    <a:pt x="18541" y="0"/>
                    <a:pt x="18261"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15" name="Google Shape;2815;p30"/>
            <p:cNvSpPr/>
            <p:nvPr/>
          </p:nvSpPr>
          <p:spPr>
            <a:xfrm flipH="1">
              <a:off x="8334205" y="3744026"/>
              <a:ext cx="1068703" cy="488246"/>
            </a:xfrm>
            <a:custGeom>
              <a:avLst/>
              <a:gdLst/>
              <a:ahLst/>
              <a:cxnLst/>
              <a:rect l="l" t="t" r="r" b="b"/>
              <a:pathLst>
                <a:path w="32185" h="14704" extrusionOk="0">
                  <a:moveTo>
                    <a:pt x="18261" y="1"/>
                  </a:moveTo>
                  <a:cubicBezTo>
                    <a:pt x="17981" y="1"/>
                    <a:pt x="17702" y="58"/>
                    <a:pt x="17439" y="172"/>
                  </a:cubicBezTo>
                  <a:lnTo>
                    <a:pt x="412" y="6289"/>
                  </a:lnTo>
                  <a:cubicBezTo>
                    <a:pt x="1" y="6472"/>
                    <a:pt x="229" y="8800"/>
                    <a:pt x="640" y="8983"/>
                  </a:cubicBezTo>
                  <a:lnTo>
                    <a:pt x="12851" y="14484"/>
                  </a:lnTo>
                  <a:cubicBezTo>
                    <a:pt x="13187" y="14629"/>
                    <a:pt x="13551" y="14703"/>
                    <a:pt x="13915" y="14703"/>
                  </a:cubicBezTo>
                  <a:cubicBezTo>
                    <a:pt x="14293" y="14703"/>
                    <a:pt x="14671" y="14623"/>
                    <a:pt x="15020" y="14461"/>
                  </a:cubicBezTo>
                  <a:lnTo>
                    <a:pt x="31774" y="6837"/>
                  </a:lnTo>
                  <a:cubicBezTo>
                    <a:pt x="32184" y="6632"/>
                    <a:pt x="32184" y="4418"/>
                    <a:pt x="31774" y="4235"/>
                  </a:cubicBezTo>
                  <a:lnTo>
                    <a:pt x="19083" y="172"/>
                  </a:lnTo>
                  <a:cubicBezTo>
                    <a:pt x="18820" y="58"/>
                    <a:pt x="18541" y="1"/>
                    <a:pt x="1826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16" name="Google Shape;2816;p30"/>
            <p:cNvSpPr/>
            <p:nvPr/>
          </p:nvSpPr>
          <p:spPr>
            <a:xfrm flipH="1">
              <a:off x="8334205" y="3657627"/>
              <a:ext cx="1068703" cy="488313"/>
            </a:xfrm>
            <a:custGeom>
              <a:avLst/>
              <a:gdLst/>
              <a:ahLst/>
              <a:cxnLst/>
              <a:rect l="l" t="t" r="r" b="b"/>
              <a:pathLst>
                <a:path w="32185" h="14706" extrusionOk="0">
                  <a:moveTo>
                    <a:pt x="18261" y="1"/>
                  </a:moveTo>
                  <a:cubicBezTo>
                    <a:pt x="17981" y="1"/>
                    <a:pt x="17702" y="58"/>
                    <a:pt x="17439" y="172"/>
                  </a:cubicBezTo>
                  <a:lnTo>
                    <a:pt x="412" y="7933"/>
                  </a:lnTo>
                  <a:cubicBezTo>
                    <a:pt x="1" y="8138"/>
                    <a:pt x="1" y="8709"/>
                    <a:pt x="412" y="8891"/>
                  </a:cubicBezTo>
                  <a:lnTo>
                    <a:pt x="12851" y="14483"/>
                  </a:lnTo>
                  <a:cubicBezTo>
                    <a:pt x="13194" y="14632"/>
                    <a:pt x="13565" y="14706"/>
                    <a:pt x="13936" y="14706"/>
                  </a:cubicBezTo>
                  <a:cubicBezTo>
                    <a:pt x="14306" y="14706"/>
                    <a:pt x="14677" y="14632"/>
                    <a:pt x="15020" y="14483"/>
                  </a:cubicBezTo>
                  <a:lnTo>
                    <a:pt x="31774" y="6837"/>
                  </a:lnTo>
                  <a:cubicBezTo>
                    <a:pt x="32184" y="6654"/>
                    <a:pt x="32184" y="6061"/>
                    <a:pt x="31774" y="5878"/>
                  </a:cubicBezTo>
                  <a:lnTo>
                    <a:pt x="19083" y="172"/>
                  </a:lnTo>
                  <a:cubicBezTo>
                    <a:pt x="18820" y="58"/>
                    <a:pt x="18541" y="1"/>
                    <a:pt x="18261"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17" name="Google Shape;2817;p30"/>
            <p:cNvSpPr/>
            <p:nvPr/>
          </p:nvSpPr>
          <p:spPr>
            <a:xfrm flipH="1">
              <a:off x="8503218" y="3726228"/>
              <a:ext cx="464638" cy="206170"/>
            </a:xfrm>
            <a:custGeom>
              <a:avLst/>
              <a:gdLst/>
              <a:ahLst/>
              <a:cxnLst/>
              <a:rect l="l" t="t" r="r" b="b"/>
              <a:pathLst>
                <a:path w="13993" h="6209" extrusionOk="0">
                  <a:moveTo>
                    <a:pt x="5433" y="0"/>
                  </a:moveTo>
                  <a:lnTo>
                    <a:pt x="0" y="2397"/>
                  </a:lnTo>
                  <a:lnTo>
                    <a:pt x="8423" y="6209"/>
                  </a:lnTo>
                  <a:lnTo>
                    <a:pt x="13992" y="3721"/>
                  </a:lnTo>
                  <a:lnTo>
                    <a:pt x="5433"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18" name="Google Shape;2818;p30"/>
            <p:cNvSpPr/>
            <p:nvPr/>
          </p:nvSpPr>
          <p:spPr>
            <a:xfrm flipH="1">
              <a:off x="7567966" y="2737450"/>
              <a:ext cx="500233" cy="410879"/>
            </a:xfrm>
            <a:custGeom>
              <a:avLst/>
              <a:gdLst/>
              <a:ahLst/>
              <a:cxnLst/>
              <a:rect l="l" t="t" r="r" b="b"/>
              <a:pathLst>
                <a:path w="15065" h="12374" extrusionOk="0">
                  <a:moveTo>
                    <a:pt x="6340" y="0"/>
                  </a:moveTo>
                  <a:cubicBezTo>
                    <a:pt x="5547" y="0"/>
                    <a:pt x="4712" y="291"/>
                    <a:pt x="3926" y="996"/>
                  </a:cubicBezTo>
                  <a:cubicBezTo>
                    <a:pt x="1392" y="3233"/>
                    <a:pt x="0" y="7821"/>
                    <a:pt x="2283" y="9281"/>
                  </a:cubicBezTo>
                  <a:cubicBezTo>
                    <a:pt x="2214" y="9806"/>
                    <a:pt x="2305" y="10286"/>
                    <a:pt x="2602" y="10605"/>
                  </a:cubicBezTo>
                  <a:cubicBezTo>
                    <a:pt x="2899" y="10925"/>
                    <a:pt x="3310" y="11085"/>
                    <a:pt x="3789" y="11085"/>
                  </a:cubicBezTo>
                  <a:cubicBezTo>
                    <a:pt x="4294" y="11982"/>
                    <a:pt x="5379" y="12374"/>
                    <a:pt x="6655" y="12374"/>
                  </a:cubicBezTo>
                  <a:cubicBezTo>
                    <a:pt x="8496" y="12374"/>
                    <a:pt x="10733" y="11557"/>
                    <a:pt x="12189" y="10263"/>
                  </a:cubicBezTo>
                  <a:cubicBezTo>
                    <a:pt x="15065" y="7684"/>
                    <a:pt x="12120" y="3849"/>
                    <a:pt x="10043" y="3849"/>
                  </a:cubicBezTo>
                  <a:cubicBezTo>
                    <a:pt x="10259" y="2057"/>
                    <a:pt x="8449" y="0"/>
                    <a:pt x="634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19" name="Google Shape;2819;p30"/>
            <p:cNvSpPr/>
            <p:nvPr/>
          </p:nvSpPr>
          <p:spPr>
            <a:xfrm flipH="1">
              <a:off x="7672562" y="2930404"/>
              <a:ext cx="191028" cy="185749"/>
            </a:xfrm>
            <a:custGeom>
              <a:avLst/>
              <a:gdLst/>
              <a:ahLst/>
              <a:cxnLst/>
              <a:rect l="l" t="t" r="r" b="b"/>
              <a:pathLst>
                <a:path w="5753" h="5594" extrusionOk="0">
                  <a:moveTo>
                    <a:pt x="4817" y="1"/>
                  </a:moveTo>
                  <a:cubicBezTo>
                    <a:pt x="4908" y="366"/>
                    <a:pt x="4954" y="709"/>
                    <a:pt x="4931" y="1028"/>
                  </a:cubicBezTo>
                  <a:cubicBezTo>
                    <a:pt x="4931" y="1188"/>
                    <a:pt x="4863" y="1348"/>
                    <a:pt x="4840" y="1507"/>
                  </a:cubicBezTo>
                  <a:cubicBezTo>
                    <a:pt x="4794" y="1644"/>
                    <a:pt x="4771" y="1781"/>
                    <a:pt x="4680" y="1918"/>
                  </a:cubicBezTo>
                  <a:cubicBezTo>
                    <a:pt x="4429" y="2466"/>
                    <a:pt x="3995" y="2900"/>
                    <a:pt x="3493" y="3311"/>
                  </a:cubicBezTo>
                  <a:cubicBezTo>
                    <a:pt x="2991" y="3699"/>
                    <a:pt x="2420" y="4064"/>
                    <a:pt x="1827" y="4429"/>
                  </a:cubicBezTo>
                  <a:cubicBezTo>
                    <a:pt x="1530" y="4589"/>
                    <a:pt x="1233" y="4794"/>
                    <a:pt x="914" y="4977"/>
                  </a:cubicBezTo>
                  <a:cubicBezTo>
                    <a:pt x="617" y="5159"/>
                    <a:pt x="298" y="5342"/>
                    <a:pt x="1" y="5593"/>
                  </a:cubicBezTo>
                  <a:cubicBezTo>
                    <a:pt x="754" y="5593"/>
                    <a:pt x="1485" y="5479"/>
                    <a:pt x="2192" y="5251"/>
                  </a:cubicBezTo>
                  <a:cubicBezTo>
                    <a:pt x="2923" y="5023"/>
                    <a:pt x="3607" y="4680"/>
                    <a:pt x="4224" y="4201"/>
                  </a:cubicBezTo>
                  <a:cubicBezTo>
                    <a:pt x="4817" y="3699"/>
                    <a:pt x="5388" y="3037"/>
                    <a:pt x="5547" y="2192"/>
                  </a:cubicBezTo>
                  <a:cubicBezTo>
                    <a:pt x="5753" y="1348"/>
                    <a:pt x="5410" y="457"/>
                    <a:pt x="4817"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20" name="Google Shape;2820;p30"/>
            <p:cNvSpPr/>
            <p:nvPr/>
          </p:nvSpPr>
          <p:spPr>
            <a:xfrm flipH="1">
              <a:off x="7686940" y="2612101"/>
              <a:ext cx="94037" cy="244820"/>
            </a:xfrm>
            <a:custGeom>
              <a:avLst/>
              <a:gdLst/>
              <a:ahLst/>
              <a:cxnLst/>
              <a:rect l="l" t="t" r="r" b="b"/>
              <a:pathLst>
                <a:path w="2832" h="7373" extrusionOk="0">
                  <a:moveTo>
                    <a:pt x="2626" y="0"/>
                  </a:moveTo>
                  <a:cubicBezTo>
                    <a:pt x="1462" y="776"/>
                    <a:pt x="617" y="1986"/>
                    <a:pt x="320" y="3356"/>
                  </a:cubicBezTo>
                  <a:cubicBezTo>
                    <a:pt x="1" y="4702"/>
                    <a:pt x="252" y="6163"/>
                    <a:pt x="959" y="7373"/>
                  </a:cubicBezTo>
                  <a:cubicBezTo>
                    <a:pt x="1302" y="7282"/>
                    <a:pt x="1599" y="6894"/>
                    <a:pt x="1736" y="6597"/>
                  </a:cubicBezTo>
                  <a:cubicBezTo>
                    <a:pt x="2375" y="5090"/>
                    <a:pt x="2740" y="3493"/>
                    <a:pt x="2808" y="1849"/>
                  </a:cubicBezTo>
                  <a:cubicBezTo>
                    <a:pt x="2831" y="1233"/>
                    <a:pt x="2831" y="594"/>
                    <a:pt x="2626"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21" name="Google Shape;2821;p30"/>
            <p:cNvSpPr/>
            <p:nvPr/>
          </p:nvSpPr>
          <p:spPr>
            <a:xfrm flipH="1">
              <a:off x="7586163" y="2781380"/>
              <a:ext cx="176617" cy="96029"/>
            </a:xfrm>
            <a:custGeom>
              <a:avLst/>
              <a:gdLst/>
              <a:ahLst/>
              <a:cxnLst/>
              <a:rect l="l" t="t" r="r" b="b"/>
              <a:pathLst>
                <a:path w="5319" h="2892" extrusionOk="0">
                  <a:moveTo>
                    <a:pt x="4528" y="1"/>
                  </a:moveTo>
                  <a:cubicBezTo>
                    <a:pt x="4310" y="1"/>
                    <a:pt x="4090" y="18"/>
                    <a:pt x="3835" y="61"/>
                  </a:cubicBezTo>
                  <a:cubicBezTo>
                    <a:pt x="3287" y="129"/>
                    <a:pt x="2762" y="289"/>
                    <a:pt x="2283" y="517"/>
                  </a:cubicBezTo>
                  <a:cubicBezTo>
                    <a:pt x="1804" y="746"/>
                    <a:pt x="1393" y="1042"/>
                    <a:pt x="1005" y="1362"/>
                  </a:cubicBezTo>
                  <a:cubicBezTo>
                    <a:pt x="617" y="1704"/>
                    <a:pt x="297" y="2047"/>
                    <a:pt x="1" y="2480"/>
                  </a:cubicBezTo>
                  <a:lnTo>
                    <a:pt x="480" y="2891"/>
                  </a:lnTo>
                  <a:cubicBezTo>
                    <a:pt x="800" y="2617"/>
                    <a:pt x="1165" y="2366"/>
                    <a:pt x="1553" y="2161"/>
                  </a:cubicBezTo>
                  <a:cubicBezTo>
                    <a:pt x="1941" y="1955"/>
                    <a:pt x="2329" y="1818"/>
                    <a:pt x="2717" y="1727"/>
                  </a:cubicBezTo>
                  <a:cubicBezTo>
                    <a:pt x="2991" y="1666"/>
                    <a:pt x="3255" y="1636"/>
                    <a:pt x="3515" y="1636"/>
                  </a:cubicBezTo>
                  <a:cubicBezTo>
                    <a:pt x="3645" y="1636"/>
                    <a:pt x="3774" y="1643"/>
                    <a:pt x="3904" y="1659"/>
                  </a:cubicBezTo>
                  <a:cubicBezTo>
                    <a:pt x="4269" y="1681"/>
                    <a:pt x="4634" y="1818"/>
                    <a:pt x="4977" y="1933"/>
                  </a:cubicBezTo>
                  <a:lnTo>
                    <a:pt x="5319" y="61"/>
                  </a:lnTo>
                  <a:cubicBezTo>
                    <a:pt x="5026" y="24"/>
                    <a:pt x="4778" y="1"/>
                    <a:pt x="4528" y="1"/>
                  </a:cubicBezTo>
                  <a:close/>
                </a:path>
              </a:pathLst>
            </a:custGeom>
            <a:solidFill>
              <a:srgbClr val="8169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22" name="Google Shape;2822;p30"/>
            <p:cNvSpPr/>
            <p:nvPr/>
          </p:nvSpPr>
          <p:spPr>
            <a:xfrm flipH="1">
              <a:off x="7567203" y="2783273"/>
              <a:ext cx="48546" cy="63189"/>
            </a:xfrm>
            <a:custGeom>
              <a:avLst/>
              <a:gdLst/>
              <a:ahLst/>
              <a:cxnLst/>
              <a:rect l="l" t="t" r="r" b="b"/>
              <a:pathLst>
                <a:path w="1462" h="1903" extrusionOk="0">
                  <a:moveTo>
                    <a:pt x="833" y="0"/>
                  </a:moveTo>
                  <a:cubicBezTo>
                    <a:pt x="508" y="0"/>
                    <a:pt x="178" y="352"/>
                    <a:pt x="92" y="826"/>
                  </a:cubicBezTo>
                  <a:cubicBezTo>
                    <a:pt x="1" y="1351"/>
                    <a:pt x="206" y="1830"/>
                    <a:pt x="549" y="1898"/>
                  </a:cubicBezTo>
                  <a:cubicBezTo>
                    <a:pt x="569" y="1901"/>
                    <a:pt x="590" y="1902"/>
                    <a:pt x="611" y="1902"/>
                  </a:cubicBezTo>
                  <a:cubicBezTo>
                    <a:pt x="954" y="1902"/>
                    <a:pt x="1284" y="1550"/>
                    <a:pt x="1370" y="1077"/>
                  </a:cubicBezTo>
                  <a:cubicBezTo>
                    <a:pt x="1462" y="552"/>
                    <a:pt x="1256" y="72"/>
                    <a:pt x="891" y="4"/>
                  </a:cubicBezTo>
                  <a:cubicBezTo>
                    <a:pt x="872" y="1"/>
                    <a:pt x="852" y="0"/>
                    <a:pt x="833" y="0"/>
                  </a:cubicBezTo>
                  <a:close/>
                </a:path>
              </a:pathLst>
            </a:custGeom>
            <a:solidFill>
              <a:srgbClr val="8D7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23" name="Google Shape;2823;p30"/>
            <p:cNvSpPr/>
            <p:nvPr/>
          </p:nvSpPr>
          <p:spPr>
            <a:xfrm flipH="1">
              <a:off x="6914613" y="225929"/>
              <a:ext cx="671538" cy="780550"/>
            </a:xfrm>
            <a:custGeom>
              <a:avLst/>
              <a:gdLst/>
              <a:ahLst/>
              <a:cxnLst/>
              <a:rect l="l" t="t" r="r" b="b"/>
              <a:pathLst>
                <a:path w="20224" h="23507" extrusionOk="0">
                  <a:moveTo>
                    <a:pt x="3756" y="1"/>
                  </a:moveTo>
                  <a:cubicBezTo>
                    <a:pt x="3630" y="1"/>
                    <a:pt x="3500" y="34"/>
                    <a:pt x="3379" y="102"/>
                  </a:cubicBezTo>
                  <a:lnTo>
                    <a:pt x="457" y="1837"/>
                  </a:lnTo>
                  <a:cubicBezTo>
                    <a:pt x="92" y="2042"/>
                    <a:pt x="0" y="2522"/>
                    <a:pt x="229" y="2887"/>
                  </a:cubicBezTo>
                  <a:lnTo>
                    <a:pt x="4931" y="9780"/>
                  </a:lnTo>
                  <a:cubicBezTo>
                    <a:pt x="4931" y="9780"/>
                    <a:pt x="1050" y="15441"/>
                    <a:pt x="2899" y="19983"/>
                  </a:cubicBezTo>
                  <a:cubicBezTo>
                    <a:pt x="3929" y="22494"/>
                    <a:pt x="6153" y="23506"/>
                    <a:pt x="8539" y="23506"/>
                  </a:cubicBezTo>
                  <a:cubicBezTo>
                    <a:pt x="10491" y="23506"/>
                    <a:pt x="12550" y="22829"/>
                    <a:pt x="14152" y="21740"/>
                  </a:cubicBezTo>
                  <a:cubicBezTo>
                    <a:pt x="19402" y="18157"/>
                    <a:pt x="20224" y="13637"/>
                    <a:pt x="18010" y="10396"/>
                  </a:cubicBezTo>
                  <a:cubicBezTo>
                    <a:pt x="15946" y="7385"/>
                    <a:pt x="9472" y="7268"/>
                    <a:pt x="8482" y="7268"/>
                  </a:cubicBezTo>
                  <a:cubicBezTo>
                    <a:pt x="8399" y="7268"/>
                    <a:pt x="8355" y="7269"/>
                    <a:pt x="8355" y="7269"/>
                  </a:cubicBezTo>
                  <a:lnTo>
                    <a:pt x="4383" y="376"/>
                  </a:lnTo>
                  <a:cubicBezTo>
                    <a:pt x="4246" y="132"/>
                    <a:pt x="4008" y="1"/>
                    <a:pt x="3756" y="1"/>
                  </a:cubicBezTo>
                  <a:close/>
                </a:path>
              </a:pathLst>
            </a:custGeom>
            <a:solidFill>
              <a:srgbClr val="C2F1D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24" name="Google Shape;2824;p30"/>
            <p:cNvSpPr/>
            <p:nvPr/>
          </p:nvSpPr>
          <p:spPr>
            <a:xfrm flipH="1">
              <a:off x="7070743" y="548516"/>
              <a:ext cx="396401" cy="283371"/>
            </a:xfrm>
            <a:custGeom>
              <a:avLst/>
              <a:gdLst/>
              <a:ahLst/>
              <a:cxnLst/>
              <a:rect l="l" t="t" r="r" b="b"/>
              <a:pathLst>
                <a:path w="11938" h="8534" extrusionOk="0">
                  <a:moveTo>
                    <a:pt x="11689" y="0"/>
                  </a:moveTo>
                  <a:cubicBezTo>
                    <a:pt x="9457" y="0"/>
                    <a:pt x="883" y="5442"/>
                    <a:pt x="0" y="8533"/>
                  </a:cubicBezTo>
                  <a:cubicBezTo>
                    <a:pt x="1529" y="7917"/>
                    <a:pt x="4086" y="6616"/>
                    <a:pt x="6825" y="4493"/>
                  </a:cubicBezTo>
                  <a:cubicBezTo>
                    <a:pt x="9883" y="2142"/>
                    <a:pt x="11093" y="1275"/>
                    <a:pt x="11938" y="42"/>
                  </a:cubicBezTo>
                  <a:cubicBezTo>
                    <a:pt x="11915" y="19"/>
                    <a:pt x="11892" y="19"/>
                    <a:pt x="11892" y="19"/>
                  </a:cubicBezTo>
                  <a:cubicBezTo>
                    <a:pt x="11832" y="7"/>
                    <a:pt x="11764" y="0"/>
                    <a:pt x="11689"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25" name="Google Shape;2825;p30"/>
            <p:cNvSpPr/>
            <p:nvPr/>
          </p:nvSpPr>
          <p:spPr>
            <a:xfrm flipH="1">
              <a:off x="6904752" y="549911"/>
              <a:ext cx="565182" cy="415063"/>
            </a:xfrm>
            <a:custGeom>
              <a:avLst/>
              <a:gdLst/>
              <a:ahLst/>
              <a:cxnLst/>
              <a:rect l="l" t="t" r="r" b="b"/>
              <a:pathLst>
                <a:path w="17021" h="12500" extrusionOk="0">
                  <a:moveTo>
                    <a:pt x="12022" y="0"/>
                  </a:moveTo>
                  <a:lnTo>
                    <a:pt x="12022" y="0"/>
                  </a:lnTo>
                  <a:cubicBezTo>
                    <a:pt x="11177" y="1233"/>
                    <a:pt x="9967" y="2100"/>
                    <a:pt x="6909" y="4451"/>
                  </a:cubicBezTo>
                  <a:cubicBezTo>
                    <a:pt x="4170" y="6574"/>
                    <a:pt x="1613" y="7875"/>
                    <a:pt x="84" y="8491"/>
                  </a:cubicBezTo>
                  <a:cubicBezTo>
                    <a:pt x="84" y="8537"/>
                    <a:pt x="84" y="8560"/>
                    <a:pt x="61" y="8582"/>
                  </a:cubicBezTo>
                  <a:cubicBezTo>
                    <a:pt x="0" y="10026"/>
                    <a:pt x="2346" y="12500"/>
                    <a:pt x="5651" y="12500"/>
                  </a:cubicBezTo>
                  <a:cubicBezTo>
                    <a:pt x="7312" y="12500"/>
                    <a:pt x="9215" y="11875"/>
                    <a:pt x="11177" y="10180"/>
                  </a:cubicBezTo>
                  <a:cubicBezTo>
                    <a:pt x="17020" y="5159"/>
                    <a:pt x="13574" y="616"/>
                    <a:pt x="1202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26" name="Google Shape;2826;p30"/>
            <p:cNvSpPr/>
            <p:nvPr/>
          </p:nvSpPr>
          <p:spPr>
            <a:xfrm flipH="1">
              <a:off x="7387154" y="307879"/>
              <a:ext cx="159915" cy="227886"/>
            </a:xfrm>
            <a:custGeom>
              <a:avLst/>
              <a:gdLst/>
              <a:ahLst/>
              <a:cxnLst/>
              <a:rect l="l" t="t" r="r" b="b"/>
              <a:pathLst>
                <a:path w="4816" h="6863" extrusionOk="0">
                  <a:moveTo>
                    <a:pt x="211" y="0"/>
                  </a:moveTo>
                  <a:cubicBezTo>
                    <a:pt x="106" y="0"/>
                    <a:pt x="1" y="61"/>
                    <a:pt x="33" y="190"/>
                  </a:cubicBezTo>
                  <a:cubicBezTo>
                    <a:pt x="147" y="784"/>
                    <a:pt x="513" y="1286"/>
                    <a:pt x="855" y="1788"/>
                  </a:cubicBezTo>
                  <a:cubicBezTo>
                    <a:pt x="1197" y="2336"/>
                    <a:pt x="1563" y="2861"/>
                    <a:pt x="1928" y="3409"/>
                  </a:cubicBezTo>
                  <a:cubicBezTo>
                    <a:pt x="2727" y="4573"/>
                    <a:pt x="3548" y="5714"/>
                    <a:pt x="4438" y="6787"/>
                  </a:cubicBezTo>
                  <a:cubicBezTo>
                    <a:pt x="4485" y="6840"/>
                    <a:pt x="4540" y="6863"/>
                    <a:pt x="4591" y="6863"/>
                  </a:cubicBezTo>
                  <a:cubicBezTo>
                    <a:pt x="4714" y="6863"/>
                    <a:pt x="4816" y="6733"/>
                    <a:pt x="4735" y="6604"/>
                  </a:cubicBezTo>
                  <a:cubicBezTo>
                    <a:pt x="4096" y="5395"/>
                    <a:pt x="3389" y="4253"/>
                    <a:pt x="2635" y="3112"/>
                  </a:cubicBezTo>
                  <a:cubicBezTo>
                    <a:pt x="2270" y="2564"/>
                    <a:pt x="1905" y="2016"/>
                    <a:pt x="1540" y="1469"/>
                  </a:cubicBezTo>
                  <a:cubicBezTo>
                    <a:pt x="1197" y="967"/>
                    <a:pt x="855" y="373"/>
                    <a:pt x="330" y="31"/>
                  </a:cubicBezTo>
                  <a:cubicBezTo>
                    <a:pt x="297" y="11"/>
                    <a:pt x="254" y="0"/>
                    <a:pt x="211" y="0"/>
                  </a:cubicBezTo>
                  <a:close/>
                </a:path>
              </a:pathLst>
            </a:custGeom>
            <a:solidFill>
              <a:srgbClr val="DBFF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27" name="Google Shape;2827;p30"/>
            <p:cNvSpPr/>
            <p:nvPr/>
          </p:nvSpPr>
          <p:spPr>
            <a:xfrm flipH="1">
              <a:off x="7305270" y="583846"/>
              <a:ext cx="134613" cy="335138"/>
            </a:xfrm>
            <a:custGeom>
              <a:avLst/>
              <a:gdLst/>
              <a:ahLst/>
              <a:cxnLst/>
              <a:rect l="l" t="t" r="r" b="b"/>
              <a:pathLst>
                <a:path w="4054" h="10093" extrusionOk="0">
                  <a:moveTo>
                    <a:pt x="1763" y="1"/>
                  </a:moveTo>
                  <a:cubicBezTo>
                    <a:pt x="1732" y="1"/>
                    <a:pt x="1698" y="9"/>
                    <a:pt x="1667" y="28"/>
                  </a:cubicBezTo>
                  <a:cubicBezTo>
                    <a:pt x="937" y="485"/>
                    <a:pt x="594" y="1580"/>
                    <a:pt x="366" y="2379"/>
                  </a:cubicBezTo>
                  <a:cubicBezTo>
                    <a:pt x="115" y="3292"/>
                    <a:pt x="1" y="4251"/>
                    <a:pt x="46" y="5209"/>
                  </a:cubicBezTo>
                  <a:cubicBezTo>
                    <a:pt x="183" y="7172"/>
                    <a:pt x="1119" y="9090"/>
                    <a:pt x="2922" y="10026"/>
                  </a:cubicBezTo>
                  <a:cubicBezTo>
                    <a:pt x="3008" y="10072"/>
                    <a:pt x="3094" y="10092"/>
                    <a:pt x="3177" y="10092"/>
                  </a:cubicBezTo>
                  <a:cubicBezTo>
                    <a:pt x="3669" y="10092"/>
                    <a:pt x="4053" y="9370"/>
                    <a:pt x="3584" y="8998"/>
                  </a:cubicBezTo>
                  <a:cubicBezTo>
                    <a:pt x="2215" y="7994"/>
                    <a:pt x="1347" y="6488"/>
                    <a:pt x="1233" y="4776"/>
                  </a:cubicBezTo>
                  <a:cubicBezTo>
                    <a:pt x="1188" y="3977"/>
                    <a:pt x="1302" y="3155"/>
                    <a:pt x="1484" y="2379"/>
                  </a:cubicBezTo>
                  <a:cubicBezTo>
                    <a:pt x="1644" y="1671"/>
                    <a:pt x="2009" y="873"/>
                    <a:pt x="1918" y="142"/>
                  </a:cubicBezTo>
                  <a:cubicBezTo>
                    <a:pt x="1918" y="59"/>
                    <a:pt x="1846" y="1"/>
                    <a:pt x="176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28" name="Google Shape;2828;p30"/>
            <p:cNvSpPr/>
            <p:nvPr/>
          </p:nvSpPr>
          <p:spPr>
            <a:xfrm flipH="1">
              <a:off x="7254898" y="899028"/>
              <a:ext cx="44760" cy="43764"/>
            </a:xfrm>
            <a:custGeom>
              <a:avLst/>
              <a:gdLst/>
              <a:ahLst/>
              <a:cxnLst/>
              <a:rect l="l" t="t" r="r" b="b"/>
              <a:pathLst>
                <a:path w="1348" h="1318" extrusionOk="0">
                  <a:moveTo>
                    <a:pt x="679" y="1"/>
                  </a:moveTo>
                  <a:cubicBezTo>
                    <a:pt x="545" y="1"/>
                    <a:pt x="421" y="34"/>
                    <a:pt x="297" y="123"/>
                  </a:cubicBezTo>
                  <a:cubicBezTo>
                    <a:pt x="160" y="214"/>
                    <a:pt x="46" y="374"/>
                    <a:pt x="23" y="534"/>
                  </a:cubicBezTo>
                  <a:cubicBezTo>
                    <a:pt x="0" y="693"/>
                    <a:pt x="23" y="899"/>
                    <a:pt x="137" y="1036"/>
                  </a:cubicBezTo>
                  <a:cubicBezTo>
                    <a:pt x="229" y="1173"/>
                    <a:pt x="366" y="1287"/>
                    <a:pt x="548" y="1310"/>
                  </a:cubicBezTo>
                  <a:cubicBezTo>
                    <a:pt x="589" y="1315"/>
                    <a:pt x="629" y="1318"/>
                    <a:pt x="668" y="1318"/>
                  </a:cubicBezTo>
                  <a:cubicBezTo>
                    <a:pt x="803" y="1318"/>
                    <a:pt x="927" y="1284"/>
                    <a:pt x="1050" y="1195"/>
                  </a:cubicBezTo>
                  <a:cubicBezTo>
                    <a:pt x="1187" y="1104"/>
                    <a:pt x="1301" y="944"/>
                    <a:pt x="1324" y="785"/>
                  </a:cubicBezTo>
                  <a:cubicBezTo>
                    <a:pt x="1347" y="625"/>
                    <a:pt x="1324" y="419"/>
                    <a:pt x="1210" y="282"/>
                  </a:cubicBezTo>
                  <a:cubicBezTo>
                    <a:pt x="1119" y="146"/>
                    <a:pt x="982" y="31"/>
                    <a:pt x="799" y="9"/>
                  </a:cubicBezTo>
                  <a:cubicBezTo>
                    <a:pt x="758" y="3"/>
                    <a:pt x="718" y="1"/>
                    <a:pt x="67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29" name="Google Shape;2829;p30"/>
            <p:cNvSpPr/>
            <p:nvPr/>
          </p:nvSpPr>
          <p:spPr>
            <a:xfrm flipH="1">
              <a:off x="7647068" y="1653084"/>
              <a:ext cx="611669" cy="620170"/>
            </a:xfrm>
            <a:custGeom>
              <a:avLst/>
              <a:gdLst/>
              <a:ahLst/>
              <a:cxnLst/>
              <a:rect l="l" t="t" r="r" b="b"/>
              <a:pathLst>
                <a:path w="18421" h="18677" extrusionOk="0">
                  <a:moveTo>
                    <a:pt x="16534" y="1"/>
                  </a:moveTo>
                  <a:cubicBezTo>
                    <a:pt x="16494" y="1"/>
                    <a:pt x="16453" y="2"/>
                    <a:pt x="16412" y="5"/>
                  </a:cubicBezTo>
                  <a:cubicBezTo>
                    <a:pt x="15956" y="28"/>
                    <a:pt x="15522" y="233"/>
                    <a:pt x="15157" y="507"/>
                  </a:cubicBezTo>
                  <a:lnTo>
                    <a:pt x="14814" y="872"/>
                  </a:lnTo>
                  <a:lnTo>
                    <a:pt x="1" y="15846"/>
                  </a:lnTo>
                  <a:cubicBezTo>
                    <a:pt x="412" y="16165"/>
                    <a:pt x="822" y="16508"/>
                    <a:pt x="1233" y="16873"/>
                  </a:cubicBezTo>
                  <a:cubicBezTo>
                    <a:pt x="1827" y="17421"/>
                    <a:pt x="2420" y="18014"/>
                    <a:pt x="2922" y="18676"/>
                  </a:cubicBezTo>
                  <a:lnTo>
                    <a:pt x="17919" y="3543"/>
                  </a:lnTo>
                  <a:cubicBezTo>
                    <a:pt x="18284" y="3109"/>
                    <a:pt x="18421" y="2516"/>
                    <a:pt x="18398" y="1945"/>
                  </a:cubicBezTo>
                  <a:cubicBezTo>
                    <a:pt x="18375" y="1580"/>
                    <a:pt x="18307" y="1215"/>
                    <a:pt x="18124" y="895"/>
                  </a:cubicBezTo>
                  <a:cubicBezTo>
                    <a:pt x="17824" y="337"/>
                    <a:pt x="17180" y="1"/>
                    <a:pt x="16534"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30" name="Google Shape;2830;p30"/>
            <p:cNvSpPr/>
            <p:nvPr/>
          </p:nvSpPr>
          <p:spPr>
            <a:xfrm flipH="1">
              <a:off x="7590985" y="1755521"/>
              <a:ext cx="570728" cy="582881"/>
            </a:xfrm>
            <a:custGeom>
              <a:avLst/>
              <a:gdLst/>
              <a:ahLst/>
              <a:cxnLst/>
              <a:rect l="l" t="t" r="r" b="b"/>
              <a:pathLst>
                <a:path w="17188" h="17554" extrusionOk="0">
                  <a:moveTo>
                    <a:pt x="16312" y="0"/>
                  </a:moveTo>
                  <a:cubicBezTo>
                    <a:pt x="16202" y="0"/>
                    <a:pt x="16088" y="17"/>
                    <a:pt x="15978" y="47"/>
                  </a:cubicBezTo>
                  <a:cubicBezTo>
                    <a:pt x="15636" y="115"/>
                    <a:pt x="15293" y="252"/>
                    <a:pt x="14997" y="458"/>
                  </a:cubicBezTo>
                  <a:lnTo>
                    <a:pt x="0" y="15591"/>
                  </a:lnTo>
                  <a:cubicBezTo>
                    <a:pt x="480" y="16207"/>
                    <a:pt x="868" y="16846"/>
                    <a:pt x="1142" y="17554"/>
                  </a:cubicBezTo>
                  <a:lnTo>
                    <a:pt x="16937" y="1599"/>
                  </a:lnTo>
                  <a:cubicBezTo>
                    <a:pt x="16960" y="1576"/>
                    <a:pt x="17005" y="1553"/>
                    <a:pt x="17028" y="1508"/>
                  </a:cubicBezTo>
                  <a:cubicBezTo>
                    <a:pt x="17142" y="1234"/>
                    <a:pt x="17188" y="937"/>
                    <a:pt x="17119" y="640"/>
                  </a:cubicBezTo>
                  <a:cubicBezTo>
                    <a:pt x="17051" y="412"/>
                    <a:pt x="16914" y="207"/>
                    <a:pt x="16709" y="93"/>
                  </a:cubicBezTo>
                  <a:cubicBezTo>
                    <a:pt x="16593" y="28"/>
                    <a:pt x="16455" y="0"/>
                    <a:pt x="1631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31" name="Google Shape;2831;p30"/>
            <p:cNvSpPr/>
            <p:nvPr/>
          </p:nvSpPr>
          <p:spPr>
            <a:xfrm flipH="1">
              <a:off x="8106087" y="1992894"/>
              <a:ext cx="11389" cy="12153"/>
            </a:xfrm>
            <a:custGeom>
              <a:avLst/>
              <a:gdLst/>
              <a:ahLst/>
              <a:cxnLst/>
              <a:rect l="l" t="t" r="r" b="b"/>
              <a:pathLst>
                <a:path w="343" h="366" extrusionOk="0">
                  <a:moveTo>
                    <a:pt x="343" y="0"/>
                  </a:moveTo>
                  <a:cubicBezTo>
                    <a:pt x="229" y="114"/>
                    <a:pt x="115" y="228"/>
                    <a:pt x="0" y="342"/>
                  </a:cubicBezTo>
                  <a:cubicBezTo>
                    <a:pt x="0" y="342"/>
                    <a:pt x="0" y="365"/>
                    <a:pt x="0" y="365"/>
                  </a:cubicBezTo>
                  <a:lnTo>
                    <a:pt x="343" y="0"/>
                  </a:lnTo>
                  <a:close/>
                </a:path>
              </a:pathLst>
            </a:custGeom>
            <a:solidFill>
              <a:srgbClr val="A51E2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32" name="Google Shape;2832;p30"/>
            <p:cNvSpPr/>
            <p:nvPr/>
          </p:nvSpPr>
          <p:spPr>
            <a:xfrm flipH="1">
              <a:off x="7753158" y="1603210"/>
              <a:ext cx="566975" cy="576040"/>
            </a:xfrm>
            <a:custGeom>
              <a:avLst/>
              <a:gdLst/>
              <a:ahLst/>
              <a:cxnLst/>
              <a:rect l="l" t="t" r="r" b="b"/>
              <a:pathLst>
                <a:path w="17075" h="17348" extrusionOk="0">
                  <a:moveTo>
                    <a:pt x="15933" y="0"/>
                  </a:moveTo>
                  <a:cubicBezTo>
                    <a:pt x="15842" y="69"/>
                    <a:pt x="15750" y="137"/>
                    <a:pt x="15682" y="229"/>
                  </a:cubicBezTo>
                  <a:lnTo>
                    <a:pt x="1" y="16047"/>
                  </a:lnTo>
                  <a:cubicBezTo>
                    <a:pt x="640" y="16435"/>
                    <a:pt x="1256" y="16868"/>
                    <a:pt x="1850" y="17348"/>
                  </a:cubicBezTo>
                  <a:lnTo>
                    <a:pt x="16663" y="2374"/>
                  </a:lnTo>
                  <a:cubicBezTo>
                    <a:pt x="16663" y="2374"/>
                    <a:pt x="16663" y="2351"/>
                    <a:pt x="16663" y="2351"/>
                  </a:cubicBezTo>
                  <a:cubicBezTo>
                    <a:pt x="17074" y="1758"/>
                    <a:pt x="17074" y="891"/>
                    <a:pt x="16595" y="320"/>
                  </a:cubicBezTo>
                  <a:cubicBezTo>
                    <a:pt x="16504" y="206"/>
                    <a:pt x="16389" y="115"/>
                    <a:pt x="16275" y="46"/>
                  </a:cubicBezTo>
                  <a:cubicBezTo>
                    <a:pt x="16161" y="0"/>
                    <a:pt x="16047" y="0"/>
                    <a:pt x="1593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33" name="Google Shape;2833;p30"/>
            <p:cNvSpPr/>
            <p:nvPr/>
          </p:nvSpPr>
          <p:spPr>
            <a:xfrm flipH="1">
              <a:off x="8145774" y="2161785"/>
              <a:ext cx="336533" cy="328597"/>
            </a:xfrm>
            <a:custGeom>
              <a:avLst/>
              <a:gdLst/>
              <a:ahLst/>
              <a:cxnLst/>
              <a:rect l="l" t="t" r="r" b="b"/>
              <a:pathLst>
                <a:path w="10135" h="9896" extrusionOk="0">
                  <a:moveTo>
                    <a:pt x="4109" y="1"/>
                  </a:moveTo>
                  <a:lnTo>
                    <a:pt x="913" y="3219"/>
                  </a:lnTo>
                  <a:cubicBezTo>
                    <a:pt x="0" y="4132"/>
                    <a:pt x="0" y="5639"/>
                    <a:pt x="936" y="6529"/>
                  </a:cubicBezTo>
                  <a:lnTo>
                    <a:pt x="3630" y="9222"/>
                  </a:lnTo>
                  <a:cubicBezTo>
                    <a:pt x="4080" y="9673"/>
                    <a:pt x="4676" y="9896"/>
                    <a:pt x="5273" y="9896"/>
                  </a:cubicBezTo>
                  <a:cubicBezTo>
                    <a:pt x="5886" y="9896"/>
                    <a:pt x="6500" y="9662"/>
                    <a:pt x="6962" y="9199"/>
                  </a:cubicBezTo>
                  <a:lnTo>
                    <a:pt x="10135" y="6004"/>
                  </a:lnTo>
                  <a:cubicBezTo>
                    <a:pt x="9633" y="5068"/>
                    <a:pt x="8697" y="3744"/>
                    <a:pt x="7533" y="2580"/>
                  </a:cubicBezTo>
                  <a:cubicBezTo>
                    <a:pt x="6391" y="1462"/>
                    <a:pt x="5045" y="549"/>
                    <a:pt x="4109"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34" name="Google Shape;2834;p30"/>
            <p:cNvSpPr/>
            <p:nvPr/>
          </p:nvSpPr>
          <p:spPr>
            <a:xfrm flipH="1">
              <a:off x="8123792" y="2136017"/>
              <a:ext cx="222108" cy="225130"/>
            </a:xfrm>
            <a:custGeom>
              <a:avLst/>
              <a:gdLst/>
              <a:ahLst/>
              <a:cxnLst/>
              <a:rect l="l" t="t" r="r" b="b"/>
              <a:pathLst>
                <a:path w="6689" h="6780" extrusionOk="0">
                  <a:moveTo>
                    <a:pt x="777" y="1"/>
                  </a:moveTo>
                  <a:lnTo>
                    <a:pt x="1" y="777"/>
                  </a:lnTo>
                  <a:cubicBezTo>
                    <a:pt x="937" y="1325"/>
                    <a:pt x="2283" y="2238"/>
                    <a:pt x="3425" y="3356"/>
                  </a:cubicBezTo>
                  <a:cubicBezTo>
                    <a:pt x="4589" y="4520"/>
                    <a:pt x="5525" y="5844"/>
                    <a:pt x="6027" y="6780"/>
                  </a:cubicBezTo>
                  <a:lnTo>
                    <a:pt x="6689" y="6095"/>
                  </a:lnTo>
                  <a:cubicBezTo>
                    <a:pt x="6118" y="4634"/>
                    <a:pt x="5022" y="3379"/>
                    <a:pt x="3858" y="2329"/>
                  </a:cubicBezTo>
                  <a:cubicBezTo>
                    <a:pt x="2900" y="1461"/>
                    <a:pt x="1873" y="685"/>
                    <a:pt x="777"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35" name="Google Shape;2835;p30"/>
            <p:cNvSpPr/>
            <p:nvPr/>
          </p:nvSpPr>
          <p:spPr>
            <a:xfrm flipH="1">
              <a:off x="7450229" y="1462122"/>
              <a:ext cx="140789" cy="129765"/>
            </a:xfrm>
            <a:custGeom>
              <a:avLst/>
              <a:gdLst/>
              <a:ahLst/>
              <a:cxnLst/>
              <a:rect l="l" t="t" r="r" b="b"/>
              <a:pathLst>
                <a:path w="4240" h="3908" extrusionOk="0">
                  <a:moveTo>
                    <a:pt x="3564" y="1"/>
                  </a:moveTo>
                  <a:cubicBezTo>
                    <a:pt x="3490" y="1"/>
                    <a:pt x="3412" y="16"/>
                    <a:pt x="3333" y="50"/>
                  </a:cubicBezTo>
                  <a:lnTo>
                    <a:pt x="1" y="1510"/>
                  </a:lnTo>
                  <a:cubicBezTo>
                    <a:pt x="640" y="1579"/>
                    <a:pt x="1233" y="1830"/>
                    <a:pt x="1713" y="2241"/>
                  </a:cubicBezTo>
                  <a:cubicBezTo>
                    <a:pt x="2215" y="2675"/>
                    <a:pt x="2580" y="3268"/>
                    <a:pt x="2740" y="3907"/>
                  </a:cubicBezTo>
                  <a:lnTo>
                    <a:pt x="4087" y="780"/>
                  </a:lnTo>
                  <a:cubicBezTo>
                    <a:pt x="4239" y="398"/>
                    <a:pt x="3945" y="1"/>
                    <a:pt x="3564"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36" name="Google Shape;2836;p30"/>
            <p:cNvSpPr/>
            <p:nvPr/>
          </p:nvSpPr>
          <p:spPr>
            <a:xfrm flipH="1">
              <a:off x="7500036" y="1512262"/>
              <a:ext cx="291075" cy="293333"/>
            </a:xfrm>
            <a:custGeom>
              <a:avLst/>
              <a:gdLst/>
              <a:ahLst/>
              <a:cxnLst/>
              <a:rect l="l" t="t" r="r" b="b"/>
              <a:pathLst>
                <a:path w="8766" h="8834" extrusionOk="0">
                  <a:moveTo>
                    <a:pt x="6027" y="0"/>
                  </a:moveTo>
                  <a:lnTo>
                    <a:pt x="640" y="2351"/>
                  </a:lnTo>
                  <a:cubicBezTo>
                    <a:pt x="412" y="2443"/>
                    <a:pt x="184" y="2580"/>
                    <a:pt x="1" y="2739"/>
                  </a:cubicBezTo>
                  <a:cubicBezTo>
                    <a:pt x="115" y="2739"/>
                    <a:pt x="229" y="2739"/>
                    <a:pt x="343" y="2785"/>
                  </a:cubicBezTo>
                  <a:cubicBezTo>
                    <a:pt x="457" y="2854"/>
                    <a:pt x="572" y="2945"/>
                    <a:pt x="663" y="3059"/>
                  </a:cubicBezTo>
                  <a:cubicBezTo>
                    <a:pt x="1142" y="3630"/>
                    <a:pt x="1142" y="4497"/>
                    <a:pt x="731" y="5090"/>
                  </a:cubicBezTo>
                  <a:cubicBezTo>
                    <a:pt x="1142" y="4611"/>
                    <a:pt x="1713" y="4292"/>
                    <a:pt x="2329" y="4246"/>
                  </a:cubicBezTo>
                  <a:cubicBezTo>
                    <a:pt x="2370" y="4243"/>
                    <a:pt x="2411" y="4242"/>
                    <a:pt x="2451" y="4242"/>
                  </a:cubicBezTo>
                  <a:cubicBezTo>
                    <a:pt x="3097" y="4242"/>
                    <a:pt x="3741" y="4578"/>
                    <a:pt x="4041" y="5136"/>
                  </a:cubicBezTo>
                  <a:cubicBezTo>
                    <a:pt x="4224" y="5456"/>
                    <a:pt x="4292" y="5821"/>
                    <a:pt x="4315" y="6186"/>
                  </a:cubicBezTo>
                  <a:cubicBezTo>
                    <a:pt x="4338" y="6757"/>
                    <a:pt x="4201" y="7350"/>
                    <a:pt x="3836" y="7784"/>
                  </a:cubicBezTo>
                  <a:cubicBezTo>
                    <a:pt x="4132" y="7578"/>
                    <a:pt x="4475" y="7441"/>
                    <a:pt x="4817" y="7373"/>
                  </a:cubicBezTo>
                  <a:cubicBezTo>
                    <a:pt x="4927" y="7343"/>
                    <a:pt x="5041" y="7326"/>
                    <a:pt x="5151" y="7326"/>
                  </a:cubicBezTo>
                  <a:cubicBezTo>
                    <a:pt x="5294" y="7326"/>
                    <a:pt x="5432" y="7354"/>
                    <a:pt x="5548" y="7419"/>
                  </a:cubicBezTo>
                  <a:cubicBezTo>
                    <a:pt x="5753" y="7533"/>
                    <a:pt x="5890" y="7738"/>
                    <a:pt x="5958" y="7966"/>
                  </a:cubicBezTo>
                  <a:cubicBezTo>
                    <a:pt x="6027" y="8263"/>
                    <a:pt x="5981" y="8560"/>
                    <a:pt x="5867" y="8834"/>
                  </a:cubicBezTo>
                  <a:cubicBezTo>
                    <a:pt x="6073" y="8606"/>
                    <a:pt x="6255" y="8332"/>
                    <a:pt x="6369" y="8035"/>
                  </a:cubicBezTo>
                  <a:lnTo>
                    <a:pt x="8766" y="2397"/>
                  </a:lnTo>
                  <a:cubicBezTo>
                    <a:pt x="8606" y="1758"/>
                    <a:pt x="8241" y="1165"/>
                    <a:pt x="7739" y="731"/>
                  </a:cubicBezTo>
                  <a:cubicBezTo>
                    <a:pt x="7259" y="320"/>
                    <a:pt x="6666" y="69"/>
                    <a:pt x="6027" y="0"/>
                  </a:cubicBez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37" name="Google Shape;2837;p30"/>
            <p:cNvSpPr/>
            <p:nvPr/>
          </p:nvSpPr>
          <p:spPr>
            <a:xfrm flipH="1">
              <a:off x="8323885" y="2340593"/>
              <a:ext cx="669247" cy="686779"/>
            </a:xfrm>
            <a:custGeom>
              <a:avLst/>
              <a:gdLst/>
              <a:ahLst/>
              <a:cxnLst/>
              <a:rect l="l" t="t" r="r" b="b"/>
              <a:pathLst>
                <a:path w="20155" h="20683" extrusionOk="0">
                  <a:moveTo>
                    <a:pt x="15229" y="0"/>
                  </a:moveTo>
                  <a:cubicBezTo>
                    <a:pt x="14130" y="0"/>
                    <a:pt x="13006" y="334"/>
                    <a:pt x="11961" y="893"/>
                  </a:cubicBezTo>
                  <a:cubicBezTo>
                    <a:pt x="6779" y="3655"/>
                    <a:pt x="3264" y="8722"/>
                    <a:pt x="502" y="13903"/>
                  </a:cubicBezTo>
                  <a:cubicBezTo>
                    <a:pt x="2191" y="12168"/>
                    <a:pt x="4086" y="10616"/>
                    <a:pt x="6140" y="9338"/>
                  </a:cubicBezTo>
                  <a:lnTo>
                    <a:pt x="6140" y="9338"/>
                  </a:lnTo>
                  <a:cubicBezTo>
                    <a:pt x="3949" y="13036"/>
                    <a:pt x="1895" y="16825"/>
                    <a:pt x="0" y="20682"/>
                  </a:cubicBezTo>
                  <a:cubicBezTo>
                    <a:pt x="2785" y="17897"/>
                    <a:pt x="5638" y="15158"/>
                    <a:pt x="8537" y="12488"/>
                  </a:cubicBezTo>
                  <a:lnTo>
                    <a:pt x="8537" y="12488"/>
                  </a:lnTo>
                  <a:cubicBezTo>
                    <a:pt x="8103" y="13994"/>
                    <a:pt x="7738" y="15524"/>
                    <a:pt x="7418" y="17053"/>
                  </a:cubicBezTo>
                  <a:cubicBezTo>
                    <a:pt x="10020" y="15501"/>
                    <a:pt x="12257" y="13401"/>
                    <a:pt x="13969" y="10936"/>
                  </a:cubicBezTo>
                  <a:lnTo>
                    <a:pt x="13969" y="10936"/>
                  </a:lnTo>
                  <a:cubicBezTo>
                    <a:pt x="13832" y="12077"/>
                    <a:pt x="13695" y="13218"/>
                    <a:pt x="13558" y="14337"/>
                  </a:cubicBezTo>
                  <a:cubicBezTo>
                    <a:pt x="16777" y="12899"/>
                    <a:pt x="19196" y="9817"/>
                    <a:pt x="19858" y="6348"/>
                  </a:cubicBezTo>
                  <a:cubicBezTo>
                    <a:pt x="20155" y="4704"/>
                    <a:pt x="20018" y="2856"/>
                    <a:pt x="18899" y="1646"/>
                  </a:cubicBezTo>
                  <a:cubicBezTo>
                    <a:pt x="17839" y="485"/>
                    <a:pt x="16553" y="0"/>
                    <a:pt x="15229" y="0"/>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38" name="Google Shape;2838;p30"/>
            <p:cNvSpPr/>
            <p:nvPr/>
          </p:nvSpPr>
          <p:spPr>
            <a:xfrm flipH="1">
              <a:off x="8419383" y="2401325"/>
              <a:ext cx="341845" cy="347125"/>
            </a:xfrm>
            <a:custGeom>
              <a:avLst/>
              <a:gdLst/>
              <a:ahLst/>
              <a:cxnLst/>
              <a:rect l="l" t="t" r="r" b="b"/>
              <a:pathLst>
                <a:path w="10295" h="10454" extrusionOk="0">
                  <a:moveTo>
                    <a:pt x="21" y="6633"/>
                  </a:moveTo>
                  <a:cubicBezTo>
                    <a:pt x="14" y="6636"/>
                    <a:pt x="7" y="6639"/>
                    <a:pt x="1" y="6642"/>
                  </a:cubicBezTo>
                  <a:cubicBezTo>
                    <a:pt x="7" y="6639"/>
                    <a:pt x="14" y="6636"/>
                    <a:pt x="21" y="6633"/>
                  </a:cubicBezTo>
                  <a:close/>
                  <a:moveTo>
                    <a:pt x="8530" y="1"/>
                  </a:moveTo>
                  <a:cubicBezTo>
                    <a:pt x="7288" y="1"/>
                    <a:pt x="5754" y="1319"/>
                    <a:pt x="4840" y="1985"/>
                  </a:cubicBezTo>
                  <a:cubicBezTo>
                    <a:pt x="3927" y="2647"/>
                    <a:pt x="3059" y="3378"/>
                    <a:pt x="2260" y="4154"/>
                  </a:cubicBezTo>
                  <a:cubicBezTo>
                    <a:pt x="1849" y="4565"/>
                    <a:pt x="1439" y="4975"/>
                    <a:pt x="1051" y="5409"/>
                  </a:cubicBezTo>
                  <a:cubicBezTo>
                    <a:pt x="804" y="5700"/>
                    <a:pt x="361" y="6473"/>
                    <a:pt x="21" y="6633"/>
                  </a:cubicBezTo>
                  <a:lnTo>
                    <a:pt x="21" y="6633"/>
                  </a:lnTo>
                  <a:cubicBezTo>
                    <a:pt x="905" y="6249"/>
                    <a:pt x="1834" y="5955"/>
                    <a:pt x="2762" y="5729"/>
                  </a:cubicBezTo>
                  <a:lnTo>
                    <a:pt x="2762" y="5729"/>
                  </a:lnTo>
                  <a:cubicBezTo>
                    <a:pt x="1712" y="6916"/>
                    <a:pt x="799" y="8194"/>
                    <a:pt x="23" y="9586"/>
                  </a:cubicBezTo>
                  <a:cubicBezTo>
                    <a:pt x="1324" y="8582"/>
                    <a:pt x="2717" y="7692"/>
                    <a:pt x="4178" y="6961"/>
                  </a:cubicBezTo>
                  <a:lnTo>
                    <a:pt x="4178" y="6961"/>
                  </a:lnTo>
                  <a:cubicBezTo>
                    <a:pt x="3835" y="8125"/>
                    <a:pt x="3470" y="9289"/>
                    <a:pt x="3128" y="10453"/>
                  </a:cubicBezTo>
                  <a:cubicBezTo>
                    <a:pt x="4931" y="9084"/>
                    <a:pt x="6574" y="7486"/>
                    <a:pt x="8012" y="5751"/>
                  </a:cubicBezTo>
                  <a:cubicBezTo>
                    <a:pt x="8081" y="6345"/>
                    <a:pt x="8126" y="6938"/>
                    <a:pt x="8195" y="7532"/>
                  </a:cubicBezTo>
                  <a:cubicBezTo>
                    <a:pt x="9496" y="6459"/>
                    <a:pt x="10135" y="4747"/>
                    <a:pt x="10249" y="3058"/>
                  </a:cubicBezTo>
                  <a:cubicBezTo>
                    <a:pt x="10295" y="2396"/>
                    <a:pt x="10272" y="1711"/>
                    <a:pt x="9998" y="1095"/>
                  </a:cubicBezTo>
                  <a:cubicBezTo>
                    <a:pt x="9639" y="296"/>
                    <a:pt x="9117" y="1"/>
                    <a:pt x="8530"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39" name="Google Shape;2839;p30"/>
            <p:cNvSpPr/>
            <p:nvPr/>
          </p:nvSpPr>
          <p:spPr>
            <a:xfrm flipH="1">
              <a:off x="8471216" y="2446849"/>
              <a:ext cx="122526" cy="147729"/>
            </a:xfrm>
            <a:custGeom>
              <a:avLst/>
              <a:gdLst/>
              <a:ahLst/>
              <a:cxnLst/>
              <a:rect l="l" t="t" r="r" b="b"/>
              <a:pathLst>
                <a:path w="3690" h="4449" extrusionOk="0">
                  <a:moveTo>
                    <a:pt x="3149" y="1"/>
                  </a:moveTo>
                  <a:cubicBezTo>
                    <a:pt x="2225" y="1"/>
                    <a:pt x="336" y="1925"/>
                    <a:pt x="1" y="2395"/>
                  </a:cubicBezTo>
                  <a:cubicBezTo>
                    <a:pt x="503" y="2121"/>
                    <a:pt x="1051" y="1961"/>
                    <a:pt x="1622" y="1870"/>
                  </a:cubicBezTo>
                  <a:lnTo>
                    <a:pt x="1622" y="1870"/>
                  </a:lnTo>
                  <a:cubicBezTo>
                    <a:pt x="1188" y="2714"/>
                    <a:pt x="823" y="3559"/>
                    <a:pt x="503" y="4449"/>
                  </a:cubicBezTo>
                  <a:cubicBezTo>
                    <a:pt x="1371" y="3650"/>
                    <a:pt x="2147" y="2737"/>
                    <a:pt x="2808" y="1733"/>
                  </a:cubicBezTo>
                  <a:cubicBezTo>
                    <a:pt x="2900" y="2098"/>
                    <a:pt x="2991" y="2463"/>
                    <a:pt x="3060" y="2828"/>
                  </a:cubicBezTo>
                  <a:cubicBezTo>
                    <a:pt x="3425" y="2258"/>
                    <a:pt x="3607" y="1596"/>
                    <a:pt x="3653" y="911"/>
                  </a:cubicBezTo>
                  <a:cubicBezTo>
                    <a:pt x="3689" y="251"/>
                    <a:pt x="3482" y="1"/>
                    <a:pt x="3149"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40" name="Google Shape;2840;p30"/>
            <p:cNvSpPr/>
            <p:nvPr/>
          </p:nvSpPr>
          <p:spPr>
            <a:xfrm flipH="1">
              <a:off x="8087890" y="1291638"/>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41" name="Google Shape;2841;p30"/>
            <p:cNvSpPr/>
            <p:nvPr/>
          </p:nvSpPr>
          <p:spPr>
            <a:xfrm flipH="1">
              <a:off x="8954849" y="309328"/>
              <a:ext cx="208561" cy="197138"/>
            </a:xfrm>
            <a:custGeom>
              <a:avLst/>
              <a:gdLst/>
              <a:ahLst/>
              <a:cxnLst/>
              <a:rect l="l" t="t" r="r" b="b"/>
              <a:pathLst>
                <a:path w="6281" h="5937" extrusionOk="0">
                  <a:moveTo>
                    <a:pt x="4352" y="0"/>
                  </a:moveTo>
                  <a:cubicBezTo>
                    <a:pt x="4250" y="0"/>
                    <a:pt x="4148" y="41"/>
                    <a:pt x="4067" y="135"/>
                  </a:cubicBezTo>
                  <a:lnTo>
                    <a:pt x="2857" y="1413"/>
                  </a:lnTo>
                  <a:lnTo>
                    <a:pt x="1396" y="455"/>
                  </a:lnTo>
                  <a:cubicBezTo>
                    <a:pt x="1323" y="409"/>
                    <a:pt x="1247" y="389"/>
                    <a:pt x="1175" y="389"/>
                  </a:cubicBezTo>
                  <a:cubicBezTo>
                    <a:pt x="883" y="389"/>
                    <a:pt x="638" y="710"/>
                    <a:pt x="803" y="1002"/>
                  </a:cubicBezTo>
                  <a:lnTo>
                    <a:pt x="1647" y="2532"/>
                  </a:lnTo>
                  <a:lnTo>
                    <a:pt x="301" y="3650"/>
                  </a:lnTo>
                  <a:cubicBezTo>
                    <a:pt x="0" y="3908"/>
                    <a:pt x="184" y="4387"/>
                    <a:pt x="567" y="4387"/>
                  </a:cubicBezTo>
                  <a:cubicBezTo>
                    <a:pt x="591" y="4387"/>
                    <a:pt x="617" y="4385"/>
                    <a:pt x="643" y="4381"/>
                  </a:cubicBezTo>
                  <a:lnTo>
                    <a:pt x="2355" y="4038"/>
                  </a:lnTo>
                  <a:lnTo>
                    <a:pt x="2994" y="5682"/>
                  </a:lnTo>
                  <a:cubicBezTo>
                    <a:pt x="3065" y="5854"/>
                    <a:pt x="3217" y="5936"/>
                    <a:pt x="3371" y="5936"/>
                  </a:cubicBezTo>
                  <a:cubicBezTo>
                    <a:pt x="3562" y="5936"/>
                    <a:pt x="3755" y="5808"/>
                    <a:pt x="3793" y="5567"/>
                  </a:cubicBezTo>
                  <a:lnTo>
                    <a:pt x="3998" y="3833"/>
                  </a:lnTo>
                  <a:lnTo>
                    <a:pt x="5733" y="3741"/>
                  </a:lnTo>
                  <a:cubicBezTo>
                    <a:pt x="6167" y="3719"/>
                    <a:pt x="6281" y="3148"/>
                    <a:pt x="5893" y="2965"/>
                  </a:cubicBezTo>
                  <a:lnTo>
                    <a:pt x="4318" y="2212"/>
                  </a:lnTo>
                  <a:lnTo>
                    <a:pt x="4752" y="523"/>
                  </a:lnTo>
                  <a:cubicBezTo>
                    <a:pt x="4832" y="233"/>
                    <a:pt x="4595" y="0"/>
                    <a:pt x="435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42" name="Google Shape;2842;p30"/>
            <p:cNvSpPr/>
            <p:nvPr/>
          </p:nvSpPr>
          <p:spPr>
            <a:xfrm flipH="1">
              <a:off x="6785243" y="1637320"/>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43" name="Google Shape;2843;p30"/>
            <p:cNvSpPr/>
            <p:nvPr/>
          </p:nvSpPr>
          <p:spPr>
            <a:xfrm flipH="1">
              <a:off x="7433818" y="3314320"/>
              <a:ext cx="176186" cy="163568"/>
            </a:xfrm>
            <a:custGeom>
              <a:avLst/>
              <a:gdLst/>
              <a:ahLst/>
              <a:cxnLst/>
              <a:rect l="l" t="t" r="r" b="b"/>
              <a:pathLst>
                <a:path w="5306" h="4926" extrusionOk="0">
                  <a:moveTo>
                    <a:pt x="3821" y="1"/>
                  </a:moveTo>
                  <a:cubicBezTo>
                    <a:pt x="3737" y="1"/>
                    <a:pt x="3649" y="32"/>
                    <a:pt x="3571" y="103"/>
                  </a:cubicBezTo>
                  <a:lnTo>
                    <a:pt x="2521" y="1107"/>
                  </a:lnTo>
                  <a:lnTo>
                    <a:pt x="1334" y="240"/>
                  </a:lnTo>
                  <a:cubicBezTo>
                    <a:pt x="1269" y="194"/>
                    <a:pt x="1200" y="175"/>
                    <a:pt x="1135" y="175"/>
                  </a:cubicBezTo>
                  <a:cubicBezTo>
                    <a:pt x="901" y="175"/>
                    <a:pt x="702" y="424"/>
                    <a:pt x="809" y="673"/>
                  </a:cubicBezTo>
                  <a:lnTo>
                    <a:pt x="1448" y="1997"/>
                  </a:lnTo>
                  <a:lnTo>
                    <a:pt x="261" y="2865"/>
                  </a:lnTo>
                  <a:cubicBezTo>
                    <a:pt x="0" y="3060"/>
                    <a:pt x="154" y="3484"/>
                    <a:pt x="465" y="3484"/>
                  </a:cubicBezTo>
                  <a:cubicBezTo>
                    <a:pt x="481" y="3484"/>
                    <a:pt x="496" y="3483"/>
                    <a:pt x="513" y="3481"/>
                  </a:cubicBezTo>
                  <a:lnTo>
                    <a:pt x="1973" y="3298"/>
                  </a:lnTo>
                  <a:lnTo>
                    <a:pt x="2430" y="4691"/>
                  </a:lnTo>
                  <a:cubicBezTo>
                    <a:pt x="2483" y="4850"/>
                    <a:pt x="2616" y="4926"/>
                    <a:pt x="2749" y="4926"/>
                  </a:cubicBezTo>
                  <a:cubicBezTo>
                    <a:pt x="2902" y="4926"/>
                    <a:pt x="3055" y="4827"/>
                    <a:pt x="3092" y="4645"/>
                  </a:cubicBezTo>
                  <a:lnTo>
                    <a:pt x="3366" y="3207"/>
                  </a:lnTo>
                  <a:lnTo>
                    <a:pt x="4826" y="3207"/>
                  </a:lnTo>
                  <a:cubicBezTo>
                    <a:pt x="5192" y="3184"/>
                    <a:pt x="5306" y="2728"/>
                    <a:pt x="4986" y="2545"/>
                  </a:cubicBezTo>
                  <a:lnTo>
                    <a:pt x="3708" y="1837"/>
                  </a:lnTo>
                  <a:lnTo>
                    <a:pt x="4142" y="445"/>
                  </a:lnTo>
                  <a:cubicBezTo>
                    <a:pt x="4224" y="199"/>
                    <a:pt x="4035" y="1"/>
                    <a:pt x="382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44" name="Google Shape;2844;p30"/>
            <p:cNvSpPr/>
            <p:nvPr/>
          </p:nvSpPr>
          <p:spPr>
            <a:xfrm flipH="1">
              <a:off x="9183091" y="2382389"/>
              <a:ext cx="130363" cy="117645"/>
            </a:xfrm>
            <a:custGeom>
              <a:avLst/>
              <a:gdLst/>
              <a:ahLst/>
              <a:cxnLst/>
              <a:rect l="l" t="t" r="r" b="b"/>
              <a:pathLst>
                <a:path w="3926" h="3543" extrusionOk="0">
                  <a:moveTo>
                    <a:pt x="1973" y="0"/>
                  </a:moveTo>
                  <a:cubicBezTo>
                    <a:pt x="1811" y="0"/>
                    <a:pt x="1647" y="23"/>
                    <a:pt x="1484" y="71"/>
                  </a:cubicBezTo>
                  <a:cubicBezTo>
                    <a:pt x="548" y="345"/>
                    <a:pt x="0" y="1303"/>
                    <a:pt x="251" y="2239"/>
                  </a:cubicBezTo>
                  <a:cubicBezTo>
                    <a:pt x="477" y="3031"/>
                    <a:pt x="1186" y="3542"/>
                    <a:pt x="1953" y="3542"/>
                  </a:cubicBezTo>
                  <a:cubicBezTo>
                    <a:pt x="2115" y="3542"/>
                    <a:pt x="2279" y="3519"/>
                    <a:pt x="2442" y="3472"/>
                  </a:cubicBezTo>
                  <a:cubicBezTo>
                    <a:pt x="3378" y="3198"/>
                    <a:pt x="3926" y="2239"/>
                    <a:pt x="3652" y="1303"/>
                  </a:cubicBezTo>
                  <a:cubicBezTo>
                    <a:pt x="3445" y="512"/>
                    <a:pt x="2739" y="0"/>
                    <a:pt x="197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45" name="Google Shape;2845;p30"/>
            <p:cNvSpPr/>
            <p:nvPr/>
          </p:nvSpPr>
          <p:spPr>
            <a:xfrm flipH="1">
              <a:off x="9285395" y="842307"/>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46" name="Google Shape;2846;p30"/>
            <p:cNvSpPr/>
            <p:nvPr/>
          </p:nvSpPr>
          <p:spPr>
            <a:xfrm flipH="1">
              <a:off x="9621164" y="1644009"/>
              <a:ext cx="54589" cy="48977"/>
            </a:xfrm>
            <a:custGeom>
              <a:avLst/>
              <a:gdLst/>
              <a:ahLst/>
              <a:cxnLst/>
              <a:rect l="l" t="t" r="r" b="b"/>
              <a:pathLst>
                <a:path w="1644" h="1475" extrusionOk="0">
                  <a:moveTo>
                    <a:pt x="829" y="1"/>
                  </a:moveTo>
                  <a:cubicBezTo>
                    <a:pt x="760" y="1"/>
                    <a:pt x="689" y="10"/>
                    <a:pt x="617" y="30"/>
                  </a:cubicBezTo>
                  <a:cubicBezTo>
                    <a:pt x="229" y="122"/>
                    <a:pt x="1" y="532"/>
                    <a:pt x="115" y="921"/>
                  </a:cubicBezTo>
                  <a:cubicBezTo>
                    <a:pt x="209" y="1260"/>
                    <a:pt x="506" y="1475"/>
                    <a:pt x="825" y="1475"/>
                  </a:cubicBezTo>
                  <a:cubicBezTo>
                    <a:pt x="892" y="1475"/>
                    <a:pt x="960" y="1465"/>
                    <a:pt x="1028" y="1445"/>
                  </a:cubicBezTo>
                  <a:cubicBezTo>
                    <a:pt x="1416" y="1331"/>
                    <a:pt x="1644" y="921"/>
                    <a:pt x="1530" y="532"/>
                  </a:cubicBezTo>
                  <a:cubicBezTo>
                    <a:pt x="1436" y="212"/>
                    <a:pt x="1155" y="1"/>
                    <a:pt x="829" y="1"/>
                  </a:cubicBez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47" name="Google Shape;2847;p30"/>
            <p:cNvSpPr/>
            <p:nvPr/>
          </p:nvSpPr>
          <p:spPr>
            <a:xfrm flipH="1">
              <a:off x="9401363" y="2918353"/>
              <a:ext cx="54622" cy="48977"/>
            </a:xfrm>
            <a:custGeom>
              <a:avLst/>
              <a:gdLst/>
              <a:ahLst/>
              <a:cxnLst/>
              <a:rect l="l" t="t" r="r" b="b"/>
              <a:pathLst>
                <a:path w="1645" h="1475" extrusionOk="0">
                  <a:moveTo>
                    <a:pt x="821" y="1"/>
                  </a:moveTo>
                  <a:cubicBezTo>
                    <a:pt x="753" y="1"/>
                    <a:pt x="685" y="10"/>
                    <a:pt x="617" y="30"/>
                  </a:cubicBezTo>
                  <a:cubicBezTo>
                    <a:pt x="229" y="144"/>
                    <a:pt x="1" y="555"/>
                    <a:pt x="115" y="943"/>
                  </a:cubicBezTo>
                  <a:cubicBezTo>
                    <a:pt x="190" y="1263"/>
                    <a:pt x="483" y="1475"/>
                    <a:pt x="801" y="1475"/>
                  </a:cubicBezTo>
                  <a:cubicBezTo>
                    <a:pt x="869" y="1475"/>
                    <a:pt x="937" y="1465"/>
                    <a:pt x="1005"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48" name="Google Shape;2848;p30"/>
            <p:cNvSpPr/>
            <p:nvPr/>
          </p:nvSpPr>
          <p:spPr>
            <a:xfrm flipH="1">
              <a:off x="8817430" y="3303215"/>
              <a:ext cx="54589" cy="48977"/>
            </a:xfrm>
            <a:custGeom>
              <a:avLst/>
              <a:gdLst/>
              <a:ahLst/>
              <a:cxnLst/>
              <a:rect l="l" t="t" r="r" b="b"/>
              <a:pathLst>
                <a:path w="1644" h="1475" extrusionOk="0">
                  <a:moveTo>
                    <a:pt x="820" y="0"/>
                  </a:moveTo>
                  <a:cubicBezTo>
                    <a:pt x="753" y="0"/>
                    <a:pt x="684" y="10"/>
                    <a:pt x="617" y="30"/>
                  </a:cubicBezTo>
                  <a:cubicBezTo>
                    <a:pt x="229" y="144"/>
                    <a:pt x="0" y="532"/>
                    <a:pt x="114" y="943"/>
                  </a:cubicBezTo>
                  <a:cubicBezTo>
                    <a:pt x="209" y="1263"/>
                    <a:pt x="505" y="1474"/>
                    <a:pt x="824" y="1474"/>
                  </a:cubicBezTo>
                  <a:cubicBezTo>
                    <a:pt x="891" y="1474"/>
                    <a:pt x="960" y="1465"/>
                    <a:pt x="1027" y="1445"/>
                  </a:cubicBezTo>
                  <a:cubicBezTo>
                    <a:pt x="1415" y="1331"/>
                    <a:pt x="1644" y="920"/>
                    <a:pt x="1530" y="532"/>
                  </a:cubicBezTo>
                  <a:cubicBezTo>
                    <a:pt x="1435" y="212"/>
                    <a:pt x="1139" y="0"/>
                    <a:pt x="820"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49" name="Google Shape;2849;p30"/>
            <p:cNvSpPr/>
            <p:nvPr/>
          </p:nvSpPr>
          <p:spPr>
            <a:xfrm flipH="1">
              <a:off x="8186409" y="3322787"/>
              <a:ext cx="54622" cy="48977"/>
            </a:xfrm>
            <a:custGeom>
              <a:avLst/>
              <a:gdLst/>
              <a:ahLst/>
              <a:cxnLst/>
              <a:rect l="l" t="t" r="r" b="b"/>
              <a:pathLst>
                <a:path w="1645" h="1475" extrusionOk="0">
                  <a:moveTo>
                    <a:pt x="821" y="1"/>
                  </a:moveTo>
                  <a:cubicBezTo>
                    <a:pt x="754" y="1"/>
                    <a:pt x="685" y="10"/>
                    <a:pt x="617" y="30"/>
                  </a:cubicBezTo>
                  <a:cubicBezTo>
                    <a:pt x="229" y="122"/>
                    <a:pt x="1" y="532"/>
                    <a:pt x="115" y="920"/>
                  </a:cubicBezTo>
                  <a:cubicBezTo>
                    <a:pt x="209" y="1260"/>
                    <a:pt x="491" y="1475"/>
                    <a:pt x="817" y="1475"/>
                  </a:cubicBezTo>
                  <a:cubicBezTo>
                    <a:pt x="886" y="1475"/>
                    <a:pt x="957" y="1465"/>
                    <a:pt x="1028"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50" name="Google Shape;2850;p30"/>
            <p:cNvSpPr/>
            <p:nvPr/>
          </p:nvSpPr>
          <p:spPr>
            <a:xfrm flipH="1">
              <a:off x="9368396" y="3234061"/>
              <a:ext cx="88691" cy="88724"/>
            </a:xfrm>
            <a:custGeom>
              <a:avLst/>
              <a:gdLst/>
              <a:ahLst/>
              <a:cxnLst/>
              <a:rect l="l" t="t" r="r" b="b"/>
              <a:pathLst>
                <a:path w="2671" h="2672" extrusionOk="0">
                  <a:moveTo>
                    <a:pt x="1347" y="1"/>
                  </a:moveTo>
                  <a:cubicBezTo>
                    <a:pt x="617" y="1"/>
                    <a:pt x="0" y="594"/>
                    <a:pt x="0" y="1324"/>
                  </a:cubicBezTo>
                  <a:cubicBezTo>
                    <a:pt x="0" y="2078"/>
                    <a:pt x="617" y="2671"/>
                    <a:pt x="1347" y="2671"/>
                  </a:cubicBezTo>
                  <a:cubicBezTo>
                    <a:pt x="2077" y="2671"/>
                    <a:pt x="2671" y="2078"/>
                    <a:pt x="2671" y="1324"/>
                  </a:cubicBezTo>
                  <a:cubicBezTo>
                    <a:pt x="2671" y="594"/>
                    <a:pt x="2077" y="1"/>
                    <a:pt x="1347"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51" name="Google Shape;2851;p30"/>
            <p:cNvSpPr/>
            <p:nvPr/>
          </p:nvSpPr>
          <p:spPr>
            <a:xfrm flipH="1">
              <a:off x="8779119" y="1049839"/>
              <a:ext cx="54589" cy="48944"/>
            </a:xfrm>
            <a:custGeom>
              <a:avLst/>
              <a:gdLst/>
              <a:ahLst/>
              <a:cxnLst/>
              <a:rect l="l" t="t" r="r" b="b"/>
              <a:pathLst>
                <a:path w="1644" h="1474" extrusionOk="0">
                  <a:moveTo>
                    <a:pt x="827" y="0"/>
                  </a:moveTo>
                  <a:cubicBezTo>
                    <a:pt x="759" y="0"/>
                    <a:pt x="688" y="9"/>
                    <a:pt x="617" y="29"/>
                  </a:cubicBezTo>
                  <a:cubicBezTo>
                    <a:pt x="229" y="143"/>
                    <a:pt x="0" y="554"/>
                    <a:pt x="115" y="942"/>
                  </a:cubicBezTo>
                  <a:cubicBezTo>
                    <a:pt x="209" y="1263"/>
                    <a:pt x="505" y="1474"/>
                    <a:pt x="824" y="1474"/>
                  </a:cubicBezTo>
                  <a:cubicBezTo>
                    <a:pt x="891" y="1474"/>
                    <a:pt x="960" y="1464"/>
                    <a:pt x="1028" y="1444"/>
                  </a:cubicBezTo>
                  <a:cubicBezTo>
                    <a:pt x="1416" y="1353"/>
                    <a:pt x="1644" y="942"/>
                    <a:pt x="1530" y="554"/>
                  </a:cubicBezTo>
                  <a:cubicBezTo>
                    <a:pt x="1435" y="215"/>
                    <a:pt x="1154" y="0"/>
                    <a:pt x="827"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52" name="Google Shape;2852;p30"/>
            <p:cNvSpPr/>
            <p:nvPr/>
          </p:nvSpPr>
          <p:spPr>
            <a:xfrm flipH="1">
              <a:off x="7828200" y="9580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53" name="Google Shape;2853;p30"/>
            <p:cNvSpPr/>
            <p:nvPr/>
          </p:nvSpPr>
          <p:spPr>
            <a:xfrm flipH="1">
              <a:off x="7200312" y="2022479"/>
              <a:ext cx="54589" cy="48977"/>
            </a:xfrm>
            <a:custGeom>
              <a:avLst/>
              <a:gdLst/>
              <a:ahLst/>
              <a:cxnLst/>
              <a:rect l="l" t="t" r="r" b="b"/>
              <a:pathLst>
                <a:path w="1644" h="1475" extrusionOk="0">
                  <a:moveTo>
                    <a:pt x="819" y="1"/>
                  </a:moveTo>
                  <a:cubicBezTo>
                    <a:pt x="752" y="1"/>
                    <a:pt x="684" y="10"/>
                    <a:pt x="616" y="30"/>
                  </a:cubicBezTo>
                  <a:cubicBezTo>
                    <a:pt x="228" y="144"/>
                    <a:pt x="0" y="555"/>
                    <a:pt x="114" y="943"/>
                  </a:cubicBezTo>
                  <a:cubicBezTo>
                    <a:pt x="190" y="1263"/>
                    <a:pt x="483" y="1475"/>
                    <a:pt x="801" y="1475"/>
                  </a:cubicBezTo>
                  <a:cubicBezTo>
                    <a:pt x="868" y="1475"/>
                    <a:pt x="937" y="1465"/>
                    <a:pt x="1005" y="1445"/>
                  </a:cubicBezTo>
                  <a:cubicBezTo>
                    <a:pt x="1415" y="1354"/>
                    <a:pt x="1644" y="943"/>
                    <a:pt x="1529" y="555"/>
                  </a:cubicBezTo>
                  <a:cubicBezTo>
                    <a:pt x="1435" y="215"/>
                    <a:pt x="1138" y="1"/>
                    <a:pt x="819"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54" name="Google Shape;2854;p30"/>
            <p:cNvSpPr/>
            <p:nvPr/>
          </p:nvSpPr>
          <p:spPr>
            <a:xfrm flipH="1">
              <a:off x="8781377" y="1770055"/>
              <a:ext cx="200890" cy="33"/>
            </a:xfrm>
            <a:custGeom>
              <a:avLst/>
              <a:gdLst/>
              <a:ahLst/>
              <a:cxnLst/>
              <a:rect l="l" t="t" r="r" b="b"/>
              <a:pathLst>
                <a:path w="6050" h="1" fill="none" extrusionOk="0">
                  <a:moveTo>
                    <a:pt x="1" y="0"/>
                  </a:moveTo>
                  <a:lnTo>
                    <a:pt x="6049" y="0"/>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55" name="Google Shape;2855;p30"/>
            <p:cNvSpPr/>
            <p:nvPr/>
          </p:nvSpPr>
          <p:spPr>
            <a:xfrm flipH="1">
              <a:off x="8696505" y="1770055"/>
              <a:ext cx="31844" cy="33"/>
            </a:xfrm>
            <a:custGeom>
              <a:avLst/>
              <a:gdLst/>
              <a:ahLst/>
              <a:cxnLst/>
              <a:rect l="l" t="t" r="r" b="b"/>
              <a:pathLst>
                <a:path w="959" h="1" fill="none" extrusionOk="0">
                  <a:moveTo>
                    <a:pt x="0" y="0"/>
                  </a:moveTo>
                  <a:lnTo>
                    <a:pt x="959" y="0"/>
                  </a:lnTo>
                </a:path>
              </a:pathLst>
            </a:custGeom>
            <a:noFill/>
            <a:ln w="5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56" name="Google Shape;2856;p30"/>
            <p:cNvSpPr/>
            <p:nvPr/>
          </p:nvSpPr>
          <p:spPr>
            <a:xfrm flipH="1">
              <a:off x="8018922" y="1870690"/>
              <a:ext cx="185716" cy="184952"/>
            </a:xfrm>
            <a:custGeom>
              <a:avLst/>
              <a:gdLst/>
              <a:ahLst/>
              <a:cxnLst/>
              <a:rect l="l" t="t" r="r" b="b"/>
              <a:pathLst>
                <a:path w="5593" h="5570" fill="none" extrusionOk="0">
                  <a:moveTo>
                    <a:pt x="1" y="5570"/>
                  </a:moveTo>
                  <a:lnTo>
                    <a:pt x="5593"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57" name="Google Shape;2857;p30"/>
            <p:cNvSpPr/>
            <p:nvPr/>
          </p:nvSpPr>
          <p:spPr>
            <a:xfrm flipH="1">
              <a:off x="7912504" y="2088261"/>
              <a:ext cx="185716" cy="184985"/>
            </a:xfrm>
            <a:custGeom>
              <a:avLst/>
              <a:gdLst/>
              <a:ahLst/>
              <a:cxnLst/>
              <a:rect l="l" t="t" r="r" b="b"/>
              <a:pathLst>
                <a:path w="5593" h="5571" fill="none" extrusionOk="0">
                  <a:moveTo>
                    <a:pt x="1" y="5570"/>
                  </a:moveTo>
                  <a:lnTo>
                    <a:pt x="5593"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58" name="Google Shape;2858;p30"/>
            <p:cNvSpPr/>
            <p:nvPr/>
          </p:nvSpPr>
          <p:spPr>
            <a:xfrm flipH="1">
              <a:off x="7865723" y="2041960"/>
              <a:ext cx="21251" cy="22779"/>
            </a:xfrm>
            <a:custGeom>
              <a:avLst/>
              <a:gdLst/>
              <a:ahLst/>
              <a:cxnLst/>
              <a:rect l="l" t="t" r="r" b="b"/>
              <a:pathLst>
                <a:path w="640" h="686" fill="none" extrusionOk="0">
                  <a:moveTo>
                    <a:pt x="0" y="685"/>
                  </a:moveTo>
                  <a:lnTo>
                    <a:pt x="639"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59" name="Google Shape;2859;p30"/>
            <p:cNvSpPr/>
            <p:nvPr/>
          </p:nvSpPr>
          <p:spPr>
            <a:xfrm flipH="1">
              <a:off x="8631596" y="2419489"/>
              <a:ext cx="179639" cy="173596"/>
            </a:xfrm>
            <a:custGeom>
              <a:avLst/>
              <a:gdLst/>
              <a:ahLst/>
              <a:cxnLst/>
              <a:rect l="l" t="t" r="r" b="b"/>
              <a:pathLst>
                <a:path w="5410" h="5228" fill="none" extrusionOk="0">
                  <a:moveTo>
                    <a:pt x="0" y="5227"/>
                  </a:moveTo>
                  <a:cubicBezTo>
                    <a:pt x="0" y="5227"/>
                    <a:pt x="571" y="3698"/>
                    <a:pt x="5410" y="0"/>
                  </a:cubicBez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60" name="Google Shape;2860;p30"/>
            <p:cNvSpPr/>
            <p:nvPr/>
          </p:nvSpPr>
          <p:spPr>
            <a:xfrm flipH="1">
              <a:off x="8964037" y="4041510"/>
              <a:ext cx="144043" cy="61429"/>
            </a:xfrm>
            <a:custGeom>
              <a:avLst/>
              <a:gdLst/>
              <a:ahLst/>
              <a:cxnLst/>
              <a:rect l="l" t="t" r="r" b="b"/>
              <a:pathLst>
                <a:path w="4338" h="1850" fill="none" extrusionOk="0">
                  <a:moveTo>
                    <a:pt x="4338" y="1850"/>
                  </a:moveTo>
                  <a:lnTo>
                    <a:pt x="1"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61" name="Google Shape;2861;p30"/>
            <p:cNvSpPr/>
            <p:nvPr/>
          </p:nvSpPr>
          <p:spPr>
            <a:xfrm flipH="1">
              <a:off x="9142913" y="4012721"/>
              <a:ext cx="20487" cy="7604"/>
            </a:xfrm>
            <a:custGeom>
              <a:avLst/>
              <a:gdLst/>
              <a:ahLst/>
              <a:cxnLst/>
              <a:rect l="l" t="t" r="r" b="b"/>
              <a:pathLst>
                <a:path w="617" h="229" fill="none" extrusionOk="0">
                  <a:moveTo>
                    <a:pt x="617"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62" name="Google Shape;2862;p30"/>
            <p:cNvSpPr/>
            <p:nvPr/>
          </p:nvSpPr>
          <p:spPr>
            <a:xfrm flipH="1">
              <a:off x="9036026" y="4240839"/>
              <a:ext cx="144807" cy="61429"/>
            </a:xfrm>
            <a:custGeom>
              <a:avLst/>
              <a:gdLst/>
              <a:ahLst/>
              <a:cxnLst/>
              <a:rect l="l" t="t" r="r" b="b"/>
              <a:pathLst>
                <a:path w="4361" h="1850" fill="none" extrusionOk="0">
                  <a:moveTo>
                    <a:pt x="4360" y="1850"/>
                  </a:moveTo>
                  <a:lnTo>
                    <a:pt x="0"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63" name="Google Shape;2863;p30"/>
            <p:cNvSpPr/>
            <p:nvPr/>
          </p:nvSpPr>
          <p:spPr>
            <a:xfrm flipH="1">
              <a:off x="9215665" y="4212050"/>
              <a:ext cx="19724" cy="7604"/>
            </a:xfrm>
            <a:custGeom>
              <a:avLst/>
              <a:gdLst/>
              <a:ahLst/>
              <a:cxnLst/>
              <a:rect l="l" t="t" r="r" b="b"/>
              <a:pathLst>
                <a:path w="594" h="229" fill="none" extrusionOk="0">
                  <a:moveTo>
                    <a:pt x="594"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64" name="Google Shape;2864;p30"/>
            <p:cNvSpPr/>
            <p:nvPr/>
          </p:nvSpPr>
          <p:spPr>
            <a:xfrm flipH="1">
              <a:off x="8822318" y="1906494"/>
              <a:ext cx="59902" cy="86433"/>
            </a:xfrm>
            <a:custGeom>
              <a:avLst/>
              <a:gdLst/>
              <a:ahLst/>
              <a:cxnLst/>
              <a:rect l="l" t="t" r="r" b="b"/>
              <a:pathLst>
                <a:path w="1804" h="2603" fill="none" extrusionOk="0">
                  <a:moveTo>
                    <a:pt x="1804" y="0"/>
                  </a:moveTo>
                  <a:lnTo>
                    <a:pt x="1" y="2602"/>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65" name="Google Shape;2865;p30"/>
            <p:cNvSpPr/>
            <p:nvPr/>
          </p:nvSpPr>
          <p:spPr>
            <a:xfrm flipH="1">
              <a:off x="8288220" y="309332"/>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2866" name="Google Shape;2866;p30"/>
          <p:cNvSpPr txBox="1">
            <a:spLocks noGrp="1"/>
          </p:cNvSpPr>
          <p:nvPr>
            <p:ph type="subTitle" idx="1"/>
          </p:nvPr>
        </p:nvSpPr>
        <p:spPr>
          <a:xfrm flipH="1">
            <a:off x="384077"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Miss Cindy Ramnarine</a:t>
            </a:r>
            <a:endParaRPr/>
          </a:p>
        </p:txBody>
      </p:sp>
      <p:pic>
        <p:nvPicPr>
          <p:cNvPr id="2867" name="Google Shape;2867;p30">
            <a:hlinkClick r:id="rId3"/>
          </p:cNvPr>
          <p:cNvPicPr preferRelativeResize="0"/>
          <p:nvPr/>
        </p:nvPicPr>
        <p:blipFill>
          <a:blip r:embed="rId4">
            <a:alphaModFix/>
          </a:blip>
          <a:stretch>
            <a:fillRect/>
          </a:stretch>
        </p:blipFill>
        <p:spPr>
          <a:xfrm>
            <a:off x="1820925" y="8342395"/>
            <a:ext cx="479900" cy="479881"/>
          </a:xfrm>
          <a:prstGeom prst="rect">
            <a:avLst/>
          </a:prstGeom>
          <a:noFill/>
          <a:ln>
            <a:noFill/>
          </a:ln>
        </p:spPr>
      </p:pic>
      <p:pic>
        <p:nvPicPr>
          <p:cNvPr id="2868" name="Google Shape;2868;p30"/>
          <p:cNvPicPr preferRelativeResize="0"/>
          <p:nvPr/>
        </p:nvPicPr>
        <p:blipFill>
          <a:blip r:embed="rId5">
            <a:alphaModFix/>
          </a:blip>
          <a:stretch>
            <a:fillRect/>
          </a:stretch>
        </p:blipFill>
        <p:spPr>
          <a:xfrm>
            <a:off x="2419637" y="8342387"/>
            <a:ext cx="479900" cy="479900"/>
          </a:xfrm>
          <a:prstGeom prst="rect">
            <a:avLst/>
          </a:prstGeom>
          <a:noFill/>
          <a:ln>
            <a:noFill/>
          </a:ln>
        </p:spPr>
      </p:pic>
      <p:pic>
        <p:nvPicPr>
          <p:cNvPr id="2869" name="Google Shape;2869;p30"/>
          <p:cNvPicPr preferRelativeResize="0"/>
          <p:nvPr/>
        </p:nvPicPr>
        <p:blipFill>
          <a:blip r:embed="rId6">
            <a:alphaModFix/>
          </a:blip>
          <a:stretch>
            <a:fillRect/>
          </a:stretch>
        </p:blipFill>
        <p:spPr>
          <a:xfrm>
            <a:off x="3018322" y="8342371"/>
            <a:ext cx="479900" cy="479917"/>
          </a:xfrm>
          <a:prstGeom prst="rect">
            <a:avLst/>
          </a:prstGeom>
          <a:noFill/>
          <a:ln>
            <a:noFill/>
          </a:ln>
        </p:spPr>
      </p:pic>
      <p:sp>
        <p:nvSpPr>
          <p:cNvPr id="2870" name="Google Shape;2870;p30"/>
          <p:cNvSpPr txBox="1">
            <a:spLocks noGrp="1"/>
          </p:cNvSpPr>
          <p:nvPr>
            <p:ph type="title" idx="7"/>
          </p:nvPr>
        </p:nvSpPr>
        <p:spPr>
          <a:xfrm flipH="1">
            <a:off x="1516573" y="7639025"/>
            <a:ext cx="22860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Online Presence</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874"/>
        <p:cNvGrpSpPr/>
        <p:nvPr/>
      </p:nvGrpSpPr>
      <p:grpSpPr>
        <a:xfrm>
          <a:off x="0" y="0"/>
          <a:ext cx="0" cy="0"/>
          <a:chOff x="0" y="0"/>
          <a:chExt cx="0" cy="0"/>
        </a:xfrm>
      </p:grpSpPr>
      <p:sp>
        <p:nvSpPr>
          <p:cNvPr id="2875" name="Google Shape;2875;p31"/>
          <p:cNvSpPr txBox="1">
            <a:spLocks noGrp="1"/>
          </p:cNvSpPr>
          <p:nvPr>
            <p:ph type="title"/>
          </p:nvPr>
        </p:nvSpPr>
        <p:spPr>
          <a:xfrm>
            <a:off x="540000" y="344706"/>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Academic </a:t>
            </a:r>
            <a:r>
              <a:rPr lang="en">
                <a:solidFill>
                  <a:schemeClr val="accent1"/>
                </a:solidFill>
              </a:rPr>
              <a:t>Curriculum</a:t>
            </a:r>
            <a:endParaRPr>
              <a:solidFill>
                <a:schemeClr val="accent1"/>
              </a:solidFill>
            </a:endParaRPr>
          </a:p>
        </p:txBody>
      </p:sp>
      <p:grpSp>
        <p:nvGrpSpPr>
          <p:cNvPr id="2876" name="Google Shape;2876;p31"/>
          <p:cNvGrpSpPr/>
          <p:nvPr/>
        </p:nvGrpSpPr>
        <p:grpSpPr>
          <a:xfrm>
            <a:off x="3681606" y="1587366"/>
            <a:ext cx="2348712" cy="2288470"/>
            <a:chOff x="10762125" y="2775799"/>
            <a:chExt cx="3585273" cy="1410633"/>
          </a:xfrm>
        </p:grpSpPr>
        <p:sp>
          <p:nvSpPr>
            <p:cNvPr id="2877" name="Google Shape;2877;p31"/>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78" name="Google Shape;2878;p31"/>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79" name="Google Shape;2879;p31"/>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80" name="Google Shape;2880;p31"/>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81" name="Google Shape;2881;p31"/>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82" name="Google Shape;2882;p31"/>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83" name="Google Shape;2883;p31"/>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84" name="Google Shape;2884;p31"/>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85" name="Google Shape;2885;p31"/>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86" name="Google Shape;2886;p31"/>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87" name="Google Shape;2887;p31"/>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88" name="Google Shape;2888;p31"/>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89" name="Google Shape;2889;p31"/>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90" name="Google Shape;2890;p31"/>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91" name="Google Shape;2891;p31"/>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92" name="Google Shape;2892;p31"/>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93" name="Google Shape;2893;p31"/>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94" name="Google Shape;2894;p31"/>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95" name="Google Shape;2895;p31"/>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96" name="Google Shape;2896;p31"/>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97" name="Google Shape;2897;p31"/>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98" name="Google Shape;2898;p31"/>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899" name="Google Shape;2899;p31"/>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00" name="Google Shape;2900;p31"/>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01" name="Google Shape;2901;p31"/>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02" name="Google Shape;2902;p31"/>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03" name="Google Shape;2903;p31"/>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04" name="Google Shape;2904;p31"/>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05" name="Google Shape;2905;p31"/>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06" name="Google Shape;2906;p31"/>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07" name="Google Shape;2907;p31"/>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08" name="Google Shape;2908;p31"/>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09" name="Google Shape;2909;p31"/>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10" name="Google Shape;2910;p31"/>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11" name="Google Shape;2911;p31"/>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12" name="Google Shape;2912;p31"/>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13" name="Google Shape;2913;p31"/>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14" name="Google Shape;2914;p31"/>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15" name="Google Shape;2915;p31"/>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16" name="Google Shape;2916;p31"/>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17" name="Google Shape;2917;p31"/>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18" name="Google Shape;2918;p31"/>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19" name="Google Shape;2919;p31"/>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20" name="Google Shape;2920;p31"/>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21" name="Google Shape;2921;p31"/>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22" name="Google Shape;2922;p31"/>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23" name="Google Shape;2923;p31"/>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24" name="Google Shape;2924;p31"/>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25" name="Google Shape;2925;p31"/>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26" name="Google Shape;2926;p31"/>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27" name="Google Shape;2927;p31"/>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28" name="Google Shape;2928;p31"/>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29" name="Google Shape;2929;p31"/>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30" name="Google Shape;2930;p31"/>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31" name="Google Shape;2931;p31"/>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32" name="Google Shape;2932;p31"/>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33" name="Google Shape;2933;p31"/>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34" name="Google Shape;2934;p31"/>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35" name="Google Shape;2935;p31"/>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36" name="Google Shape;2936;p31"/>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37" name="Google Shape;2937;p31"/>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38" name="Google Shape;2938;p31"/>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39" name="Google Shape;2939;p31"/>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40" name="Google Shape;2940;p31"/>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41" name="Google Shape;2941;p31"/>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42" name="Google Shape;2942;p31"/>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43" name="Google Shape;2943;p31"/>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44" name="Google Shape;2944;p31"/>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45" name="Google Shape;2945;p31"/>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46" name="Google Shape;2946;p31"/>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47" name="Google Shape;2947;p31"/>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48" name="Google Shape;2948;p31"/>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49" name="Google Shape;2949;p31"/>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50" name="Google Shape;2950;p31"/>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51" name="Google Shape;2951;p31"/>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52" name="Google Shape;2952;p31"/>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53" name="Google Shape;2953;p31"/>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54" name="Google Shape;2954;p31"/>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55" name="Google Shape;2955;p31"/>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56" name="Google Shape;2956;p31"/>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57" name="Google Shape;2957;p31"/>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58" name="Google Shape;2958;p31"/>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59" name="Google Shape;2959;p31"/>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60" name="Google Shape;2960;p31"/>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61" name="Google Shape;2961;p31"/>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62" name="Google Shape;2962;p31"/>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63" name="Google Shape;2963;p31"/>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64" name="Google Shape;2964;p31"/>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65" name="Google Shape;2965;p31"/>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66" name="Google Shape;2966;p31"/>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67" name="Google Shape;2967;p31"/>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68" name="Google Shape;2968;p31"/>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69" name="Google Shape;2969;p31"/>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70" name="Google Shape;2970;p31"/>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71" name="Google Shape;2971;p31"/>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72" name="Google Shape;2972;p31"/>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73" name="Google Shape;2973;p31"/>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74" name="Google Shape;2974;p31"/>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75" name="Google Shape;2975;p31"/>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76" name="Google Shape;2976;p31"/>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77" name="Google Shape;2977;p31"/>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78" name="Google Shape;2978;p31"/>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79" name="Google Shape;2979;p31"/>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80" name="Google Shape;2980;p31"/>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81" name="Google Shape;2981;p31"/>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82" name="Google Shape;2982;p31"/>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83" name="Google Shape;2983;p31"/>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84" name="Google Shape;2984;p31"/>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85" name="Google Shape;2985;p31"/>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86" name="Google Shape;2986;p31"/>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87" name="Google Shape;2987;p31"/>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88" name="Google Shape;2988;p31"/>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89" name="Google Shape;2989;p31"/>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90" name="Google Shape;2990;p31"/>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91" name="Google Shape;2991;p31"/>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92" name="Google Shape;2992;p31"/>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93" name="Google Shape;2993;p31"/>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94" name="Google Shape;2994;p31"/>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95" name="Google Shape;2995;p31"/>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96" name="Google Shape;2996;p31"/>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97" name="Google Shape;2997;p31"/>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98" name="Google Shape;2998;p31"/>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2999" name="Google Shape;2999;p31"/>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00" name="Google Shape;3000;p31"/>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01" name="Google Shape;3001;p31"/>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02" name="Google Shape;3002;p31"/>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03" name="Google Shape;3003;p31"/>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04" name="Google Shape;3004;p31"/>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05" name="Google Shape;3005;p31"/>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06" name="Google Shape;3006;p31"/>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07" name="Google Shape;3007;p31"/>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08" name="Google Shape;3008;p31"/>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09" name="Google Shape;3009;p31"/>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10" name="Google Shape;3010;p31"/>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11" name="Google Shape;3011;p31"/>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12" name="Google Shape;3012;p31"/>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13" name="Google Shape;3013;p31"/>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14" name="Google Shape;3014;p31"/>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15" name="Google Shape;3015;p31"/>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16" name="Google Shape;3016;p31"/>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17" name="Google Shape;3017;p31"/>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18" name="Google Shape;3018;p31"/>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19" name="Google Shape;3019;p31"/>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20" name="Google Shape;3020;p31"/>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21" name="Google Shape;3021;p31"/>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22" name="Google Shape;3022;p31"/>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23" name="Google Shape;3023;p31"/>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24" name="Google Shape;3024;p31"/>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25" name="Google Shape;3025;p31"/>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26" name="Google Shape;3026;p31"/>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027" name="Google Shape;3027;p31"/>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3028" name="Google Shape;3028;p31"/>
          <p:cNvSpPr txBox="1"/>
          <p:nvPr/>
        </p:nvSpPr>
        <p:spPr>
          <a:xfrm>
            <a:off x="130200" y="1832830"/>
            <a:ext cx="6597600" cy="71928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Mathematics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English Language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English Literature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Spanish (Forms 1 - 5)</a:t>
            </a:r>
          </a:p>
          <a:p>
            <a:pPr marL="0" lvl="0" indent="0" algn="l" rtl="0">
              <a:spcBef>
                <a:spcPts val="0"/>
              </a:spcBef>
              <a:spcAft>
                <a:spcPts val="0"/>
              </a:spcAft>
              <a:buNone/>
            </a:pPr>
            <a:r>
              <a:rPr lang="en" sz="1600" dirty="0">
                <a:solidFill>
                  <a:schemeClr val="dk2"/>
                </a:solidFill>
                <a:latin typeface="Varela"/>
                <a:ea typeface="Varela"/>
                <a:cs typeface="Varela"/>
                <a:sym typeface="Varela"/>
              </a:rPr>
              <a:t>French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Social Studies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Integrated Science (Forms 1 - 3)</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Physical Education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Visual Arts (Forms 1 -5)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Theatre Arts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Music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Technology Education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Geography (Forms 3,4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Biology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Chemistry (Forms 3 - 5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Physics (Forms 3 - 5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Information Technology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Principles of Business (Forms 3 -5 only)</a:t>
            </a:r>
          </a:p>
          <a:p>
            <a:pPr marL="0" lvl="0" indent="0" algn="l" rtl="0">
              <a:spcBef>
                <a:spcPts val="0"/>
              </a:spcBef>
              <a:spcAft>
                <a:spcPts val="0"/>
              </a:spcAft>
              <a:buNone/>
            </a:pPr>
            <a:r>
              <a:rPr lang="en" sz="1600" dirty="0">
                <a:solidFill>
                  <a:schemeClr val="dk2"/>
                </a:solidFill>
                <a:latin typeface="Varela"/>
                <a:ea typeface="Varela"/>
                <a:cs typeface="Varela"/>
                <a:sym typeface="Varela"/>
              </a:rPr>
              <a:t>Principles of Accounts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Food and Nutrition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Technical Drawing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Electrical Installation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History (Forms 2,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endParaRPr sz="1500" dirty="0">
              <a:solidFill>
                <a:schemeClr val="dk2"/>
              </a:solidFill>
              <a:latin typeface="Varela"/>
              <a:ea typeface="Varela"/>
              <a:cs typeface="Varela"/>
              <a:sym typeface="Varela"/>
            </a:endParaRPr>
          </a:p>
          <a:p>
            <a:pPr marL="0" lvl="0" indent="0" algn="l" rtl="0">
              <a:spcBef>
                <a:spcPts val="0"/>
              </a:spcBef>
              <a:spcAft>
                <a:spcPts val="0"/>
              </a:spcAft>
              <a:buNone/>
            </a:pPr>
            <a:endParaRPr sz="1500" dirty="0">
              <a:solidFill>
                <a:schemeClr val="dk2"/>
              </a:solidFill>
              <a:latin typeface="Varela"/>
              <a:ea typeface="Varela"/>
              <a:cs typeface="Varela"/>
              <a:sym typeface="Varela"/>
            </a:endParaRPr>
          </a:p>
          <a:p>
            <a:pPr marL="0" lvl="0" indent="0" algn="l" rtl="0">
              <a:spcBef>
                <a:spcPts val="0"/>
              </a:spcBef>
              <a:spcAft>
                <a:spcPts val="0"/>
              </a:spcAft>
              <a:buNone/>
            </a:pPr>
            <a:endParaRPr sz="1500" dirty="0">
              <a:solidFill>
                <a:schemeClr val="dk2"/>
              </a:solidFill>
              <a:latin typeface="Varela"/>
              <a:ea typeface="Varela"/>
              <a:cs typeface="Varela"/>
              <a:sym typeface="Varela"/>
            </a:endParaRPr>
          </a:p>
          <a:p>
            <a:pPr marL="0" lvl="0" indent="0" algn="l" rtl="0">
              <a:spcBef>
                <a:spcPts val="0"/>
              </a:spcBef>
              <a:spcAft>
                <a:spcPts val="0"/>
              </a:spcAft>
              <a:buNone/>
            </a:pPr>
            <a:endParaRPr sz="1500" dirty="0">
              <a:solidFill>
                <a:schemeClr val="dk2"/>
              </a:solidFill>
              <a:latin typeface="Varela"/>
              <a:ea typeface="Varela"/>
              <a:cs typeface="Varela"/>
              <a:sym typeface="Varel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876"/>
                                        </p:tgtEl>
                                        <p:attrNameLst>
                                          <p:attrName>style.visibility</p:attrName>
                                        </p:attrNameLst>
                                      </p:cBhvr>
                                      <p:to>
                                        <p:strVal val="visible"/>
                                      </p:to>
                                    </p:set>
                                    <p:animEffect transition="in" filter="fade">
                                      <p:cBhvr>
                                        <p:cTn id="7" dur="1000"/>
                                        <p:tgtEl>
                                          <p:spTgt spid="28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032"/>
        <p:cNvGrpSpPr/>
        <p:nvPr/>
      </p:nvGrpSpPr>
      <p:grpSpPr>
        <a:xfrm>
          <a:off x="0" y="0"/>
          <a:ext cx="0" cy="0"/>
          <a:chOff x="0" y="0"/>
          <a:chExt cx="0" cy="0"/>
        </a:xfrm>
      </p:grpSpPr>
      <p:sp>
        <p:nvSpPr>
          <p:cNvPr id="3033" name="Google Shape;3033;p32"/>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Extras</a:t>
            </a:r>
            <a:endParaRPr/>
          </a:p>
        </p:txBody>
      </p:sp>
      <p:grpSp>
        <p:nvGrpSpPr>
          <p:cNvPr id="3034" name="Google Shape;3034;p32"/>
          <p:cNvGrpSpPr/>
          <p:nvPr/>
        </p:nvGrpSpPr>
        <p:grpSpPr>
          <a:xfrm>
            <a:off x="146400" y="2875642"/>
            <a:ext cx="1869537" cy="5854999"/>
            <a:chOff x="1430563" y="1698786"/>
            <a:chExt cx="2492384" cy="2786487"/>
          </a:xfrm>
        </p:grpSpPr>
        <p:grpSp>
          <p:nvGrpSpPr>
            <p:cNvPr id="3035" name="Google Shape;3035;p32"/>
            <p:cNvGrpSpPr/>
            <p:nvPr/>
          </p:nvGrpSpPr>
          <p:grpSpPr>
            <a:xfrm>
              <a:off x="1430563" y="3157929"/>
              <a:ext cx="2492263" cy="578239"/>
              <a:chOff x="1368853" y="2595231"/>
              <a:chExt cx="1521993" cy="353102"/>
            </a:xfrm>
          </p:grpSpPr>
          <p:sp>
            <p:nvSpPr>
              <p:cNvPr id="3036" name="Google Shape;3036;p32"/>
              <p:cNvSpPr/>
              <p:nvPr/>
            </p:nvSpPr>
            <p:spPr>
              <a:xfrm>
                <a:off x="1368853" y="2595231"/>
                <a:ext cx="1521993" cy="353102"/>
              </a:xfrm>
              <a:custGeom>
                <a:avLst/>
                <a:gdLst/>
                <a:ahLst/>
                <a:cxnLst/>
                <a:rect l="l" t="t" r="r" b="b"/>
                <a:pathLst>
                  <a:path w="33513" h="7775" extrusionOk="0">
                    <a:moveTo>
                      <a:pt x="3888" y="0"/>
                    </a:moveTo>
                    <a:cubicBezTo>
                      <a:pt x="1740" y="0"/>
                      <a:pt x="0" y="1740"/>
                      <a:pt x="0" y="3887"/>
                    </a:cubicBezTo>
                    <a:cubicBezTo>
                      <a:pt x="0" y="6035"/>
                      <a:pt x="1740" y="7775"/>
                      <a:pt x="3888" y="7775"/>
                    </a:cubicBezTo>
                    <a:lnTo>
                      <a:pt x="33512" y="7775"/>
                    </a:lnTo>
                    <a:cubicBezTo>
                      <a:pt x="33230" y="6630"/>
                      <a:pt x="33058" y="5298"/>
                      <a:pt x="33058" y="3887"/>
                    </a:cubicBezTo>
                    <a:cubicBezTo>
                      <a:pt x="33058" y="2492"/>
                      <a:pt x="33230" y="1160"/>
                      <a:pt x="33512"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037" name="Google Shape;3037;p32"/>
              <p:cNvSpPr/>
              <p:nvPr/>
            </p:nvSpPr>
            <p:spPr>
              <a:xfrm>
                <a:off x="1452144" y="2641509"/>
                <a:ext cx="1429437" cy="261272"/>
              </a:xfrm>
              <a:custGeom>
                <a:avLst/>
                <a:gdLst/>
                <a:ahLst/>
                <a:cxnLst/>
                <a:rect l="l" t="t" r="r" b="b"/>
                <a:pathLst>
                  <a:path w="31475" h="5753" extrusionOk="0">
                    <a:moveTo>
                      <a:pt x="2869" y="0"/>
                    </a:moveTo>
                    <a:cubicBezTo>
                      <a:pt x="1286" y="0"/>
                      <a:pt x="0" y="1285"/>
                      <a:pt x="0" y="2868"/>
                    </a:cubicBezTo>
                    <a:cubicBezTo>
                      <a:pt x="0" y="4467"/>
                      <a:pt x="1286" y="5753"/>
                      <a:pt x="2869" y="5753"/>
                    </a:cubicBezTo>
                    <a:lnTo>
                      <a:pt x="31474" y="5753"/>
                    </a:lnTo>
                    <a:cubicBezTo>
                      <a:pt x="31318" y="4859"/>
                      <a:pt x="31224" y="3887"/>
                      <a:pt x="31224" y="2868"/>
                    </a:cubicBezTo>
                    <a:cubicBezTo>
                      <a:pt x="31224" y="1865"/>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038" name="Google Shape;3038;p32"/>
              <p:cNvSpPr/>
              <p:nvPr/>
            </p:nvSpPr>
            <p:spPr>
              <a:xfrm>
                <a:off x="1368853" y="2771759"/>
                <a:ext cx="1521993" cy="176574"/>
              </a:xfrm>
              <a:custGeom>
                <a:avLst/>
                <a:gdLst/>
                <a:ahLst/>
                <a:cxnLst/>
                <a:rect l="l" t="t" r="r" b="b"/>
                <a:pathLst>
                  <a:path w="33513" h="3888" extrusionOk="0">
                    <a:moveTo>
                      <a:pt x="0" y="0"/>
                    </a:moveTo>
                    <a:cubicBezTo>
                      <a:pt x="0" y="2148"/>
                      <a:pt x="1740" y="3888"/>
                      <a:pt x="3888" y="3888"/>
                    </a:cubicBezTo>
                    <a:lnTo>
                      <a:pt x="33512" y="3888"/>
                    </a:lnTo>
                    <a:cubicBezTo>
                      <a:pt x="33434" y="3574"/>
                      <a:pt x="33355" y="3229"/>
                      <a:pt x="33308" y="2885"/>
                    </a:cubicBezTo>
                    <a:cubicBezTo>
                      <a:pt x="33261" y="2665"/>
                      <a:pt x="33230" y="2446"/>
                      <a:pt x="33199" y="2226"/>
                    </a:cubicBezTo>
                    <a:cubicBezTo>
                      <a:pt x="33199" y="2211"/>
                      <a:pt x="33199" y="2195"/>
                      <a:pt x="33199" y="2179"/>
                    </a:cubicBezTo>
                    <a:cubicBezTo>
                      <a:pt x="33167" y="1960"/>
                      <a:pt x="33136" y="1725"/>
                      <a:pt x="33120" y="1490"/>
                    </a:cubicBezTo>
                    <a:cubicBezTo>
                      <a:pt x="33120" y="1490"/>
                      <a:pt x="33120" y="1474"/>
                      <a:pt x="33120" y="1474"/>
                    </a:cubicBezTo>
                    <a:cubicBezTo>
                      <a:pt x="33105" y="1254"/>
                      <a:pt x="33089" y="1051"/>
                      <a:pt x="33073" y="847"/>
                    </a:cubicBezTo>
                    <a:cubicBezTo>
                      <a:pt x="33073" y="784"/>
                      <a:pt x="33073" y="737"/>
                      <a:pt x="33073" y="690"/>
                    </a:cubicBezTo>
                    <a:cubicBezTo>
                      <a:pt x="33058" y="455"/>
                      <a:pt x="33058" y="236"/>
                      <a:pt x="33058"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3039" name="Google Shape;3039;p32"/>
            <p:cNvGrpSpPr/>
            <p:nvPr/>
          </p:nvGrpSpPr>
          <p:grpSpPr>
            <a:xfrm>
              <a:off x="1430563" y="3907033"/>
              <a:ext cx="2492263" cy="578239"/>
              <a:chOff x="1368853" y="2992430"/>
              <a:chExt cx="1521993" cy="353102"/>
            </a:xfrm>
          </p:grpSpPr>
          <p:sp>
            <p:nvSpPr>
              <p:cNvPr id="3040" name="Google Shape;3040;p32"/>
              <p:cNvSpPr/>
              <p:nvPr/>
            </p:nvSpPr>
            <p:spPr>
              <a:xfrm>
                <a:off x="1368853" y="2992430"/>
                <a:ext cx="1521993" cy="353102"/>
              </a:xfrm>
              <a:custGeom>
                <a:avLst/>
                <a:gdLst/>
                <a:ahLst/>
                <a:cxnLst/>
                <a:rect l="l" t="t" r="r" b="b"/>
                <a:pathLst>
                  <a:path w="33513" h="7775" extrusionOk="0">
                    <a:moveTo>
                      <a:pt x="3888" y="1"/>
                    </a:moveTo>
                    <a:cubicBezTo>
                      <a:pt x="1740" y="1"/>
                      <a:pt x="0" y="1740"/>
                      <a:pt x="0" y="3888"/>
                    </a:cubicBezTo>
                    <a:cubicBezTo>
                      <a:pt x="0" y="6035"/>
                      <a:pt x="1740" y="7775"/>
                      <a:pt x="3888" y="7775"/>
                    </a:cubicBezTo>
                    <a:lnTo>
                      <a:pt x="33512" y="7775"/>
                    </a:lnTo>
                    <a:cubicBezTo>
                      <a:pt x="33230" y="6615"/>
                      <a:pt x="33058" y="5298"/>
                      <a:pt x="33058" y="3888"/>
                    </a:cubicBezTo>
                    <a:cubicBezTo>
                      <a:pt x="33058" y="2477"/>
                      <a:pt x="33230" y="1160"/>
                      <a:pt x="3351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041" name="Google Shape;3041;p32"/>
              <p:cNvSpPr/>
              <p:nvPr/>
            </p:nvSpPr>
            <p:spPr>
              <a:xfrm>
                <a:off x="1452144" y="3038708"/>
                <a:ext cx="1429437" cy="260591"/>
              </a:xfrm>
              <a:custGeom>
                <a:avLst/>
                <a:gdLst/>
                <a:ahLst/>
                <a:cxnLst/>
                <a:rect l="l" t="t" r="r" b="b"/>
                <a:pathLst>
                  <a:path w="31475" h="5738" extrusionOk="0">
                    <a:moveTo>
                      <a:pt x="2869" y="0"/>
                    </a:moveTo>
                    <a:cubicBezTo>
                      <a:pt x="1286" y="0"/>
                      <a:pt x="0" y="1286"/>
                      <a:pt x="0" y="2869"/>
                    </a:cubicBezTo>
                    <a:cubicBezTo>
                      <a:pt x="0" y="4452"/>
                      <a:pt x="1286" y="5737"/>
                      <a:pt x="2869" y="5737"/>
                    </a:cubicBezTo>
                    <a:lnTo>
                      <a:pt x="31474" y="5737"/>
                    </a:lnTo>
                    <a:cubicBezTo>
                      <a:pt x="31318" y="4844"/>
                      <a:pt x="31224" y="3872"/>
                      <a:pt x="31224" y="2869"/>
                    </a:cubicBezTo>
                    <a:cubicBezTo>
                      <a:pt x="31224" y="1850"/>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042" name="Google Shape;3042;p32"/>
              <p:cNvSpPr/>
              <p:nvPr/>
            </p:nvSpPr>
            <p:spPr>
              <a:xfrm>
                <a:off x="1368853" y="3168958"/>
                <a:ext cx="1521993" cy="176574"/>
              </a:xfrm>
              <a:custGeom>
                <a:avLst/>
                <a:gdLst/>
                <a:ahLst/>
                <a:cxnLst/>
                <a:rect l="l" t="t" r="r" b="b"/>
                <a:pathLst>
                  <a:path w="33513" h="3888" extrusionOk="0">
                    <a:moveTo>
                      <a:pt x="0" y="1"/>
                    </a:moveTo>
                    <a:cubicBezTo>
                      <a:pt x="0" y="2148"/>
                      <a:pt x="1740" y="3888"/>
                      <a:pt x="3888" y="3888"/>
                    </a:cubicBezTo>
                    <a:lnTo>
                      <a:pt x="33512" y="3888"/>
                    </a:lnTo>
                    <a:cubicBezTo>
                      <a:pt x="33434" y="3559"/>
                      <a:pt x="33355" y="3214"/>
                      <a:pt x="33308" y="2869"/>
                    </a:cubicBezTo>
                    <a:cubicBezTo>
                      <a:pt x="33261" y="2650"/>
                      <a:pt x="33230" y="2430"/>
                      <a:pt x="33199" y="2211"/>
                    </a:cubicBezTo>
                    <a:cubicBezTo>
                      <a:pt x="33199" y="2195"/>
                      <a:pt x="33199" y="2179"/>
                      <a:pt x="33199" y="2164"/>
                    </a:cubicBezTo>
                    <a:cubicBezTo>
                      <a:pt x="33167" y="1944"/>
                      <a:pt x="33136" y="1709"/>
                      <a:pt x="33120" y="1490"/>
                    </a:cubicBezTo>
                    <a:cubicBezTo>
                      <a:pt x="33120" y="1474"/>
                      <a:pt x="33120" y="1474"/>
                      <a:pt x="33120" y="1458"/>
                    </a:cubicBezTo>
                    <a:cubicBezTo>
                      <a:pt x="33105" y="1255"/>
                      <a:pt x="33089" y="1051"/>
                      <a:pt x="33073" y="832"/>
                    </a:cubicBezTo>
                    <a:cubicBezTo>
                      <a:pt x="33073" y="784"/>
                      <a:pt x="33073" y="722"/>
                      <a:pt x="33073" y="675"/>
                    </a:cubicBezTo>
                    <a:cubicBezTo>
                      <a:pt x="33058" y="455"/>
                      <a:pt x="33058" y="220"/>
                      <a:pt x="33058"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3043" name="Google Shape;3043;p32"/>
            <p:cNvGrpSpPr/>
            <p:nvPr/>
          </p:nvGrpSpPr>
          <p:grpSpPr>
            <a:xfrm>
              <a:off x="2224357" y="1698786"/>
              <a:ext cx="1698469" cy="578239"/>
              <a:chOff x="1853613" y="1797970"/>
              <a:chExt cx="1037233" cy="353102"/>
            </a:xfrm>
          </p:grpSpPr>
          <p:sp>
            <p:nvSpPr>
              <p:cNvPr id="3044" name="Google Shape;3044;p32"/>
              <p:cNvSpPr/>
              <p:nvPr/>
            </p:nvSpPr>
            <p:spPr>
              <a:xfrm>
                <a:off x="1853613" y="1797970"/>
                <a:ext cx="1037233" cy="353102"/>
              </a:xfrm>
              <a:custGeom>
                <a:avLst/>
                <a:gdLst/>
                <a:ahLst/>
                <a:cxnLst/>
                <a:rect l="l" t="t" r="r" b="b"/>
                <a:pathLst>
                  <a:path w="22839" h="7775" extrusionOk="0">
                    <a:moveTo>
                      <a:pt x="3888" y="0"/>
                    </a:moveTo>
                    <a:cubicBezTo>
                      <a:pt x="1740" y="0"/>
                      <a:pt x="1" y="1740"/>
                      <a:pt x="1" y="3887"/>
                    </a:cubicBezTo>
                    <a:cubicBezTo>
                      <a:pt x="1" y="6035"/>
                      <a:pt x="1740" y="7774"/>
                      <a:pt x="3888" y="7774"/>
                    </a:cubicBezTo>
                    <a:lnTo>
                      <a:pt x="22838" y="7774"/>
                    </a:lnTo>
                    <a:cubicBezTo>
                      <a:pt x="22556" y="6615"/>
                      <a:pt x="22384" y="5298"/>
                      <a:pt x="22384" y="3887"/>
                    </a:cubicBezTo>
                    <a:cubicBezTo>
                      <a:pt x="22384" y="2477"/>
                      <a:pt x="22556" y="1160"/>
                      <a:pt x="2283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045" name="Google Shape;3045;p32"/>
              <p:cNvSpPr/>
              <p:nvPr/>
            </p:nvSpPr>
            <p:spPr>
              <a:xfrm>
                <a:off x="1936904" y="1844203"/>
                <a:ext cx="944677" cy="260591"/>
              </a:xfrm>
              <a:custGeom>
                <a:avLst/>
                <a:gdLst/>
                <a:ahLst/>
                <a:cxnLst/>
                <a:rect l="l" t="t" r="r" b="b"/>
                <a:pathLst>
                  <a:path w="20801" h="5738" extrusionOk="0">
                    <a:moveTo>
                      <a:pt x="2869" y="1"/>
                    </a:moveTo>
                    <a:cubicBezTo>
                      <a:pt x="1286" y="1"/>
                      <a:pt x="1" y="1286"/>
                      <a:pt x="1" y="2869"/>
                    </a:cubicBezTo>
                    <a:cubicBezTo>
                      <a:pt x="1" y="4452"/>
                      <a:pt x="1286" y="5738"/>
                      <a:pt x="2869" y="5738"/>
                    </a:cubicBezTo>
                    <a:lnTo>
                      <a:pt x="20800" y="5738"/>
                    </a:lnTo>
                    <a:cubicBezTo>
                      <a:pt x="20644" y="4844"/>
                      <a:pt x="20550" y="3872"/>
                      <a:pt x="20550" y="2869"/>
                    </a:cubicBezTo>
                    <a:cubicBezTo>
                      <a:pt x="20550" y="1850"/>
                      <a:pt x="20644" y="894"/>
                      <a:pt x="20800" y="1"/>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sp>
          <p:nvSpPr>
            <p:cNvPr id="3046" name="Google Shape;3046;p32"/>
            <p:cNvSpPr/>
            <p:nvPr/>
          </p:nvSpPr>
          <p:spPr>
            <a:xfrm>
              <a:off x="2224410" y="1987714"/>
              <a:ext cx="1698536" cy="289151"/>
            </a:xfrm>
            <a:custGeom>
              <a:avLst/>
              <a:gdLst/>
              <a:ahLst/>
              <a:cxnLst/>
              <a:rect l="l" t="t" r="r" b="b"/>
              <a:pathLst>
                <a:path w="22839" h="3888" extrusionOk="0">
                  <a:moveTo>
                    <a:pt x="1" y="0"/>
                  </a:moveTo>
                  <a:cubicBezTo>
                    <a:pt x="1" y="2148"/>
                    <a:pt x="1740" y="3887"/>
                    <a:pt x="3888" y="3887"/>
                  </a:cubicBezTo>
                  <a:lnTo>
                    <a:pt x="22838" y="3887"/>
                  </a:lnTo>
                  <a:cubicBezTo>
                    <a:pt x="22760" y="3558"/>
                    <a:pt x="22681" y="3213"/>
                    <a:pt x="22634" y="2869"/>
                  </a:cubicBezTo>
                  <a:cubicBezTo>
                    <a:pt x="22587" y="2649"/>
                    <a:pt x="22556" y="2430"/>
                    <a:pt x="22525" y="2210"/>
                  </a:cubicBezTo>
                  <a:cubicBezTo>
                    <a:pt x="22525" y="2195"/>
                    <a:pt x="22525" y="2179"/>
                    <a:pt x="22525" y="2163"/>
                  </a:cubicBezTo>
                  <a:cubicBezTo>
                    <a:pt x="22493" y="1944"/>
                    <a:pt x="22462" y="1709"/>
                    <a:pt x="22446" y="1489"/>
                  </a:cubicBezTo>
                  <a:cubicBezTo>
                    <a:pt x="22446" y="1474"/>
                    <a:pt x="22446" y="1474"/>
                    <a:pt x="22446" y="1458"/>
                  </a:cubicBezTo>
                  <a:cubicBezTo>
                    <a:pt x="22431" y="1254"/>
                    <a:pt x="22415" y="1050"/>
                    <a:pt x="22399" y="831"/>
                  </a:cubicBezTo>
                  <a:cubicBezTo>
                    <a:pt x="22399" y="784"/>
                    <a:pt x="22399" y="721"/>
                    <a:pt x="22399" y="674"/>
                  </a:cubicBezTo>
                  <a:cubicBezTo>
                    <a:pt x="22384" y="455"/>
                    <a:pt x="22384" y="220"/>
                    <a:pt x="22384"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nvGrpSpPr>
            <p:cNvPr id="3047" name="Google Shape;3047;p32"/>
            <p:cNvGrpSpPr/>
            <p:nvPr/>
          </p:nvGrpSpPr>
          <p:grpSpPr>
            <a:xfrm>
              <a:off x="1769751" y="2408795"/>
              <a:ext cx="2153075" cy="578314"/>
              <a:chOff x="1575991" y="2196578"/>
              <a:chExt cx="1314855" cy="353147"/>
            </a:xfrm>
          </p:grpSpPr>
          <p:sp>
            <p:nvSpPr>
              <p:cNvPr id="3048" name="Google Shape;3048;p32"/>
              <p:cNvSpPr/>
              <p:nvPr/>
            </p:nvSpPr>
            <p:spPr>
              <a:xfrm>
                <a:off x="1575991" y="2196578"/>
                <a:ext cx="1314855" cy="353147"/>
              </a:xfrm>
              <a:custGeom>
                <a:avLst/>
                <a:gdLst/>
                <a:ahLst/>
                <a:cxnLst/>
                <a:rect l="l" t="t" r="r" b="b"/>
                <a:pathLst>
                  <a:path w="28952" h="7776" extrusionOk="0">
                    <a:moveTo>
                      <a:pt x="3888" y="1"/>
                    </a:moveTo>
                    <a:cubicBezTo>
                      <a:pt x="1740" y="1"/>
                      <a:pt x="1" y="1740"/>
                      <a:pt x="1" y="3888"/>
                    </a:cubicBezTo>
                    <a:cubicBezTo>
                      <a:pt x="1" y="6035"/>
                      <a:pt x="1740" y="7775"/>
                      <a:pt x="3888" y="7775"/>
                    </a:cubicBezTo>
                    <a:lnTo>
                      <a:pt x="28951" y="7775"/>
                    </a:lnTo>
                    <a:cubicBezTo>
                      <a:pt x="28669" y="6615"/>
                      <a:pt x="28497" y="5299"/>
                      <a:pt x="28497" y="3888"/>
                    </a:cubicBezTo>
                    <a:cubicBezTo>
                      <a:pt x="28497" y="2477"/>
                      <a:pt x="28669" y="1161"/>
                      <a:pt x="2895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049" name="Google Shape;3049;p32"/>
              <p:cNvSpPr/>
              <p:nvPr/>
            </p:nvSpPr>
            <p:spPr>
              <a:xfrm>
                <a:off x="1659282" y="2242856"/>
                <a:ext cx="1222299" cy="260591"/>
              </a:xfrm>
              <a:custGeom>
                <a:avLst/>
                <a:gdLst/>
                <a:ahLst/>
                <a:cxnLst/>
                <a:rect l="l" t="t" r="r" b="b"/>
                <a:pathLst>
                  <a:path w="26914" h="5738" extrusionOk="0">
                    <a:moveTo>
                      <a:pt x="2869" y="0"/>
                    </a:moveTo>
                    <a:cubicBezTo>
                      <a:pt x="1286" y="0"/>
                      <a:pt x="1" y="1286"/>
                      <a:pt x="1" y="2869"/>
                    </a:cubicBezTo>
                    <a:cubicBezTo>
                      <a:pt x="1" y="4452"/>
                      <a:pt x="1286" y="5737"/>
                      <a:pt x="2869" y="5737"/>
                    </a:cubicBezTo>
                    <a:lnTo>
                      <a:pt x="26913" y="5737"/>
                    </a:lnTo>
                    <a:cubicBezTo>
                      <a:pt x="26757" y="4844"/>
                      <a:pt x="26663" y="3888"/>
                      <a:pt x="26663" y="2869"/>
                    </a:cubicBezTo>
                    <a:cubicBezTo>
                      <a:pt x="26663" y="1866"/>
                      <a:pt x="26757" y="894"/>
                      <a:pt x="26913"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050" name="Google Shape;3050;p32"/>
              <p:cNvSpPr/>
              <p:nvPr/>
            </p:nvSpPr>
            <p:spPr>
              <a:xfrm>
                <a:off x="1575991" y="2373106"/>
                <a:ext cx="1314855" cy="176619"/>
              </a:xfrm>
              <a:custGeom>
                <a:avLst/>
                <a:gdLst/>
                <a:ahLst/>
                <a:cxnLst/>
                <a:rect l="l" t="t" r="r" b="b"/>
                <a:pathLst>
                  <a:path w="28952" h="3889" extrusionOk="0">
                    <a:moveTo>
                      <a:pt x="1" y="1"/>
                    </a:moveTo>
                    <a:cubicBezTo>
                      <a:pt x="1" y="2148"/>
                      <a:pt x="1740" y="3888"/>
                      <a:pt x="3888" y="3888"/>
                    </a:cubicBezTo>
                    <a:lnTo>
                      <a:pt x="28951" y="3888"/>
                    </a:lnTo>
                    <a:cubicBezTo>
                      <a:pt x="28873" y="3559"/>
                      <a:pt x="28794" y="3230"/>
                      <a:pt x="28747" y="2869"/>
                    </a:cubicBezTo>
                    <a:cubicBezTo>
                      <a:pt x="28700" y="2666"/>
                      <a:pt x="28669" y="2446"/>
                      <a:pt x="28638" y="2211"/>
                    </a:cubicBezTo>
                    <a:cubicBezTo>
                      <a:pt x="28638" y="2211"/>
                      <a:pt x="28638" y="2195"/>
                      <a:pt x="28638" y="2180"/>
                    </a:cubicBezTo>
                    <a:cubicBezTo>
                      <a:pt x="28606" y="1944"/>
                      <a:pt x="28575" y="1725"/>
                      <a:pt x="28559" y="1490"/>
                    </a:cubicBezTo>
                    <a:cubicBezTo>
                      <a:pt x="28559" y="1474"/>
                      <a:pt x="28559" y="1474"/>
                      <a:pt x="28559" y="1459"/>
                    </a:cubicBezTo>
                    <a:cubicBezTo>
                      <a:pt x="28544" y="1255"/>
                      <a:pt x="28528" y="1051"/>
                      <a:pt x="28512" y="832"/>
                    </a:cubicBezTo>
                    <a:cubicBezTo>
                      <a:pt x="28512" y="785"/>
                      <a:pt x="28512" y="738"/>
                      <a:pt x="28512" y="675"/>
                    </a:cubicBezTo>
                    <a:cubicBezTo>
                      <a:pt x="28497" y="455"/>
                      <a:pt x="28497" y="236"/>
                      <a:pt x="28497"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sp>
        <p:nvSpPr>
          <p:cNvPr id="3051" name="Google Shape;3051;p32"/>
          <p:cNvSpPr txBox="1"/>
          <p:nvPr/>
        </p:nvSpPr>
        <p:spPr>
          <a:xfrm flipH="1">
            <a:off x="2115372" y="2925977"/>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01</a:t>
            </a:r>
            <a:endParaRPr sz="3300" b="1" dirty="0">
              <a:solidFill>
                <a:schemeClr val="accent1"/>
              </a:solidFill>
              <a:latin typeface="Didact Gothic"/>
              <a:ea typeface="Didact Gothic"/>
              <a:cs typeface="Didact Gothic"/>
              <a:sym typeface="Didact Gothic"/>
            </a:endParaRPr>
          </a:p>
        </p:txBody>
      </p:sp>
      <p:sp>
        <p:nvSpPr>
          <p:cNvPr id="3052" name="Google Shape;3052;p32"/>
          <p:cNvSpPr txBox="1"/>
          <p:nvPr/>
        </p:nvSpPr>
        <p:spPr>
          <a:xfrm flipH="1">
            <a:off x="2732400" y="2825486"/>
            <a:ext cx="3834000" cy="13320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English Language, English Literature, Mathematics, a Science and a Foreign Language are compulsory, with a total of 8 subjects in Forms 4 &amp; 5.</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3053" name="Google Shape;3053;p32"/>
          <p:cNvSpPr txBox="1"/>
          <p:nvPr/>
        </p:nvSpPr>
        <p:spPr>
          <a:xfrm flipH="1">
            <a:off x="2071273" y="4459094"/>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02</a:t>
            </a:r>
            <a:endParaRPr sz="3300" b="1" dirty="0">
              <a:solidFill>
                <a:schemeClr val="accent1"/>
              </a:solidFill>
              <a:latin typeface="Didact Gothic"/>
              <a:ea typeface="Didact Gothic"/>
              <a:cs typeface="Didact Gothic"/>
              <a:sym typeface="Didact Gothic"/>
            </a:endParaRPr>
          </a:p>
        </p:txBody>
      </p:sp>
      <p:sp>
        <p:nvSpPr>
          <p:cNvPr id="3054" name="Google Shape;3054;p32"/>
          <p:cNvSpPr txBox="1"/>
          <p:nvPr/>
        </p:nvSpPr>
        <p:spPr>
          <a:xfrm flipH="1">
            <a:off x="2732400" y="4485436"/>
            <a:ext cx="38340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Bishop’s High School, Tobago is a leading educational institution in our nation and has produced many outstanding alumni in its ninety-five (95) years of service.</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3055" name="Google Shape;3055;p32"/>
          <p:cNvSpPr txBox="1"/>
          <p:nvPr/>
        </p:nvSpPr>
        <p:spPr>
          <a:xfrm flipH="1">
            <a:off x="2106771" y="6028150"/>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03</a:t>
            </a:r>
            <a:endParaRPr sz="3300" b="1" dirty="0">
              <a:solidFill>
                <a:schemeClr val="accent1"/>
              </a:solidFill>
              <a:latin typeface="Didact Gothic"/>
              <a:ea typeface="Didact Gothic"/>
              <a:cs typeface="Didact Gothic"/>
              <a:sym typeface="Didact Gothic"/>
            </a:endParaRPr>
          </a:p>
        </p:txBody>
      </p:sp>
      <p:sp>
        <p:nvSpPr>
          <p:cNvPr id="3056" name="Google Shape;3056;p32"/>
          <p:cNvSpPr txBox="1"/>
          <p:nvPr/>
        </p:nvSpPr>
        <p:spPr>
          <a:xfrm flipH="1">
            <a:off x="2732400" y="5775944"/>
            <a:ext cx="3822672"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Bishop’s House System is a deep-rooted, fiercely guarded tradition of the school that is well-known across Tobago, even by non-Bishopians.</a:t>
            </a:r>
            <a:endParaRPr sz="1800" dirty="0">
              <a:solidFill>
                <a:schemeClr val="dk2"/>
              </a:solidFill>
              <a:latin typeface="Varela"/>
              <a:ea typeface="Varela"/>
              <a:cs typeface="Varela"/>
              <a:sym typeface="Varela"/>
            </a:endParaRPr>
          </a:p>
        </p:txBody>
      </p:sp>
      <p:sp>
        <p:nvSpPr>
          <p:cNvPr id="3057" name="Google Shape;3057;p32"/>
          <p:cNvSpPr txBox="1"/>
          <p:nvPr/>
        </p:nvSpPr>
        <p:spPr>
          <a:xfrm flipH="1">
            <a:off x="2115372" y="7577724"/>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04</a:t>
            </a:r>
            <a:endParaRPr sz="3300" b="1" dirty="0">
              <a:solidFill>
                <a:schemeClr val="accent1"/>
              </a:solidFill>
              <a:latin typeface="Didact Gothic"/>
              <a:ea typeface="Didact Gothic"/>
              <a:cs typeface="Didact Gothic"/>
              <a:sym typeface="Didact Gothic"/>
            </a:endParaRPr>
          </a:p>
        </p:txBody>
      </p:sp>
      <p:sp>
        <p:nvSpPr>
          <p:cNvPr id="3" name="TextBox 2">
            <a:extLst>
              <a:ext uri="{FF2B5EF4-FFF2-40B4-BE49-F238E27FC236}">
                <a16:creationId xmlns:a16="http://schemas.microsoft.com/office/drawing/2014/main" id="{8C2F4A37-2FAA-464B-881E-434C108A6D97}"/>
              </a:ext>
            </a:extLst>
          </p:cNvPr>
          <p:cNvSpPr txBox="1"/>
          <p:nvPr/>
        </p:nvSpPr>
        <p:spPr>
          <a:xfrm>
            <a:off x="2712471" y="7245895"/>
            <a:ext cx="3834000" cy="1754326"/>
          </a:xfrm>
          <a:prstGeom prst="rect">
            <a:avLst/>
          </a:prstGeom>
          <a:noFill/>
        </p:spPr>
        <p:txBody>
          <a:bodyPr wrap="square" rtlCol="0">
            <a:spAutoFit/>
          </a:bodyPr>
          <a:lstStyle/>
          <a:p>
            <a:r>
              <a:rPr lang="en-US" sz="1800" dirty="0">
                <a:solidFill>
                  <a:srgbClr val="1B6480"/>
                </a:solidFill>
                <a:latin typeface="Varela" panose="020B0604020202020204" charset="0"/>
              </a:rPr>
              <a:t>School’s Motto: The school is ever mindful of its creed '</a:t>
            </a:r>
            <a:r>
              <a:rPr lang="en-US" sz="1800" dirty="0" err="1">
                <a:solidFill>
                  <a:srgbClr val="1B6480"/>
                </a:solidFill>
                <a:latin typeface="Varela" panose="020B0604020202020204" charset="0"/>
              </a:rPr>
              <a:t>Crede</a:t>
            </a:r>
            <a:r>
              <a:rPr lang="en-US" sz="1800" dirty="0">
                <a:solidFill>
                  <a:srgbClr val="1B6480"/>
                </a:solidFill>
                <a:latin typeface="Varela" panose="020B0604020202020204" charset="0"/>
              </a:rPr>
              <a:t> </a:t>
            </a:r>
            <a:r>
              <a:rPr lang="en-US" sz="1800" dirty="0" err="1">
                <a:solidFill>
                  <a:srgbClr val="1B6480"/>
                </a:solidFill>
                <a:latin typeface="Varela" panose="020B0604020202020204" charset="0"/>
              </a:rPr>
              <a:t>Cruci</a:t>
            </a:r>
            <a:r>
              <a:rPr lang="en-US" sz="1800" dirty="0">
                <a:solidFill>
                  <a:srgbClr val="1B6480"/>
                </a:solidFill>
                <a:latin typeface="Varela" panose="020B0604020202020204" charset="0"/>
              </a:rPr>
              <a:t>' and thus demands excellence and the exercise of the highest moral and spiritual values. </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062"/>
        <p:cNvGrpSpPr/>
        <p:nvPr/>
      </p:nvGrpSpPr>
      <p:grpSpPr>
        <a:xfrm>
          <a:off x="0" y="0"/>
          <a:ext cx="0" cy="0"/>
          <a:chOff x="0" y="0"/>
          <a:chExt cx="0" cy="0"/>
        </a:xfrm>
      </p:grpSpPr>
      <p:sp>
        <p:nvSpPr>
          <p:cNvPr id="3063" name="Google Shape;3063;p33"/>
          <p:cNvSpPr/>
          <p:nvPr/>
        </p:nvSpPr>
        <p:spPr>
          <a:xfrm rot="2316401" flipH="1">
            <a:off x="2030733" y="5201501"/>
            <a:ext cx="753653" cy="1008340"/>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3064" name="Google Shape;3064;p33"/>
          <p:cNvSpPr/>
          <p:nvPr/>
        </p:nvSpPr>
        <p:spPr>
          <a:xfrm rot="2316401" flipH="1">
            <a:off x="2030927" y="6971302"/>
            <a:ext cx="753264" cy="1008830"/>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3065" name="Google Shape;3065;p33"/>
          <p:cNvSpPr/>
          <p:nvPr/>
        </p:nvSpPr>
        <p:spPr>
          <a:xfrm rot="2316401" flipH="1">
            <a:off x="2109131" y="3459227"/>
            <a:ext cx="723398" cy="843429"/>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3066" name="Google Shape;3066;p33"/>
          <p:cNvSpPr txBox="1">
            <a:spLocks noGrp="1"/>
          </p:cNvSpPr>
          <p:nvPr>
            <p:ph type="title"/>
          </p:nvPr>
        </p:nvSpPr>
        <p:spPr>
          <a:xfrm>
            <a:off x="3692625" y="910612"/>
            <a:ext cx="2888700" cy="23496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dirty="0"/>
              <a:t>Guess who attended </a:t>
            </a:r>
            <a:r>
              <a:rPr lang="en" dirty="0">
                <a:solidFill>
                  <a:schemeClr val="accent1"/>
                </a:solidFill>
              </a:rPr>
              <a:t>Bishop’s High School!</a:t>
            </a:r>
            <a:endParaRPr dirty="0"/>
          </a:p>
        </p:txBody>
      </p:sp>
      <p:pic>
        <p:nvPicPr>
          <p:cNvPr id="3067" name="Google Shape;3067;p33"/>
          <p:cNvPicPr preferRelativeResize="0"/>
          <p:nvPr/>
        </p:nvPicPr>
        <p:blipFill rotWithShape="1">
          <a:blip r:embed="rId3">
            <a:alphaModFix/>
          </a:blip>
          <a:srcRect l="-3291" r="-3238"/>
          <a:stretch/>
        </p:blipFill>
        <p:spPr>
          <a:xfrm>
            <a:off x="3336825" y="3425600"/>
            <a:ext cx="3244500" cy="4758600"/>
          </a:xfrm>
          <a:prstGeom prst="roundRect">
            <a:avLst>
              <a:gd name="adj" fmla="val 16667"/>
            </a:avLst>
          </a:prstGeom>
          <a:noFill/>
          <a:ln>
            <a:noFill/>
          </a:ln>
        </p:spPr>
      </p:pic>
      <p:sp>
        <p:nvSpPr>
          <p:cNvPr id="3068" name="Google Shape;3068;p33"/>
          <p:cNvSpPr txBox="1"/>
          <p:nvPr/>
        </p:nvSpPr>
        <p:spPr>
          <a:xfrm>
            <a:off x="2153759" y="7180589"/>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3</a:t>
            </a:r>
            <a:endParaRPr sz="3300" b="1" dirty="0">
              <a:solidFill>
                <a:schemeClr val="accent1"/>
              </a:solidFill>
              <a:latin typeface="Didact Gothic"/>
              <a:ea typeface="Didact Gothic"/>
              <a:cs typeface="Didact Gothic"/>
              <a:sym typeface="Didact Gothic"/>
            </a:endParaRPr>
          </a:p>
        </p:txBody>
      </p:sp>
      <p:sp>
        <p:nvSpPr>
          <p:cNvPr id="3069" name="Google Shape;3069;p33"/>
          <p:cNvSpPr txBox="1"/>
          <p:nvPr/>
        </p:nvSpPr>
        <p:spPr>
          <a:xfrm>
            <a:off x="155644" y="6660797"/>
            <a:ext cx="1839300" cy="17193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Sekani Solomon,</a:t>
            </a:r>
            <a:r>
              <a:rPr lang="en" sz="1800" dirty="0">
                <a:solidFill>
                  <a:schemeClr val="accent4"/>
                </a:solidFill>
                <a:latin typeface="Varela"/>
                <a:ea typeface="Varela"/>
                <a:cs typeface="Varela"/>
                <a:sym typeface="Varela"/>
              </a:rPr>
              <a:t> </a:t>
            </a:r>
            <a:endParaRPr sz="1800" dirty="0">
              <a:solidFill>
                <a:schemeClr val="accent4"/>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Motion Designer</a:t>
            </a:r>
            <a:endParaRPr sz="1800" dirty="0">
              <a:solidFill>
                <a:schemeClr val="accent1"/>
              </a:solidFill>
              <a:latin typeface="Varela"/>
              <a:ea typeface="Varela"/>
              <a:cs typeface="Varela"/>
              <a:sym typeface="Varela"/>
            </a:endParaRPr>
          </a:p>
        </p:txBody>
      </p:sp>
      <p:sp>
        <p:nvSpPr>
          <p:cNvPr id="3070" name="Google Shape;3070;p33"/>
          <p:cNvSpPr txBox="1"/>
          <p:nvPr/>
        </p:nvSpPr>
        <p:spPr>
          <a:xfrm>
            <a:off x="2198239" y="3647145"/>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1</a:t>
            </a:r>
            <a:endParaRPr sz="3300" b="1" dirty="0">
              <a:solidFill>
                <a:schemeClr val="accent1"/>
              </a:solidFill>
              <a:latin typeface="Didact Gothic"/>
              <a:ea typeface="Didact Gothic"/>
              <a:cs typeface="Didact Gothic"/>
              <a:sym typeface="Didact Gothic"/>
            </a:endParaRPr>
          </a:p>
        </p:txBody>
      </p:sp>
      <p:sp>
        <p:nvSpPr>
          <p:cNvPr id="3071" name="Google Shape;3071;p33"/>
          <p:cNvSpPr txBox="1"/>
          <p:nvPr/>
        </p:nvSpPr>
        <p:spPr>
          <a:xfrm>
            <a:off x="-4461" y="3434089"/>
            <a:ext cx="1769400" cy="112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Jerome Lawrence, </a:t>
            </a:r>
            <a:r>
              <a:rPr lang="en" sz="1800" dirty="0">
                <a:solidFill>
                  <a:schemeClr val="accent1"/>
                </a:solidFill>
                <a:latin typeface="Varela"/>
                <a:ea typeface="Varela"/>
                <a:cs typeface="Varela"/>
                <a:sym typeface="Varela"/>
              </a:rPr>
              <a:t>International Pilot</a:t>
            </a:r>
            <a:endParaRPr sz="1800" dirty="0">
              <a:solidFill>
                <a:schemeClr val="accent1"/>
              </a:solidFill>
              <a:latin typeface="Varela"/>
              <a:ea typeface="Varela"/>
              <a:cs typeface="Varela"/>
              <a:sym typeface="Varela"/>
            </a:endParaRPr>
          </a:p>
        </p:txBody>
      </p:sp>
      <p:sp>
        <p:nvSpPr>
          <p:cNvPr id="3072" name="Google Shape;3072;p33"/>
          <p:cNvSpPr txBox="1"/>
          <p:nvPr/>
        </p:nvSpPr>
        <p:spPr>
          <a:xfrm>
            <a:off x="2153760" y="5476465"/>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2</a:t>
            </a:r>
            <a:endParaRPr sz="3300" b="1" dirty="0">
              <a:solidFill>
                <a:schemeClr val="accent1"/>
              </a:solidFill>
              <a:latin typeface="Didact Gothic"/>
              <a:ea typeface="Didact Gothic"/>
              <a:cs typeface="Didact Gothic"/>
              <a:sym typeface="Didact Gothic"/>
            </a:endParaRPr>
          </a:p>
        </p:txBody>
      </p:sp>
      <p:sp>
        <p:nvSpPr>
          <p:cNvPr id="3073" name="Google Shape;3073;p33"/>
          <p:cNvSpPr txBox="1"/>
          <p:nvPr/>
        </p:nvSpPr>
        <p:spPr>
          <a:xfrm>
            <a:off x="258902" y="5288646"/>
            <a:ext cx="1539600" cy="121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Mark London,</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National Athlete</a:t>
            </a:r>
            <a:endParaRPr sz="1800" dirty="0">
              <a:solidFill>
                <a:schemeClr val="accent1"/>
              </a:solidFill>
              <a:latin typeface="Varela"/>
              <a:ea typeface="Varela"/>
              <a:cs typeface="Varela"/>
              <a:sym typeface="Varela"/>
            </a:endParaRPr>
          </a:p>
        </p:txBody>
      </p:sp>
      <p:cxnSp>
        <p:nvCxnSpPr>
          <p:cNvPr id="3074" name="Google Shape;3074;p33"/>
          <p:cNvCxnSpPr>
            <a:stCxn id="3070" idx="3"/>
          </p:cNvCxnSpPr>
          <p:nvPr/>
        </p:nvCxnSpPr>
        <p:spPr>
          <a:xfrm>
            <a:off x="2705839" y="3961845"/>
            <a:ext cx="1242000" cy="788700"/>
          </a:xfrm>
          <a:prstGeom prst="straightConnector1">
            <a:avLst/>
          </a:prstGeom>
          <a:noFill/>
          <a:ln w="19050" cap="flat" cmpd="sng">
            <a:solidFill>
              <a:schemeClr val="accent4"/>
            </a:solidFill>
            <a:prstDash val="dash"/>
            <a:round/>
            <a:headEnd type="none" w="med" len="med"/>
            <a:tailEnd type="oval" w="med" len="med"/>
          </a:ln>
        </p:spPr>
      </p:cxnSp>
      <p:cxnSp>
        <p:nvCxnSpPr>
          <p:cNvPr id="3075" name="Google Shape;3075;p33"/>
          <p:cNvCxnSpPr/>
          <p:nvPr/>
        </p:nvCxnSpPr>
        <p:spPr>
          <a:xfrm rot="10800000" flipH="1">
            <a:off x="2646677" y="6533110"/>
            <a:ext cx="1240500" cy="787800"/>
          </a:xfrm>
          <a:prstGeom prst="straightConnector1">
            <a:avLst/>
          </a:prstGeom>
          <a:noFill/>
          <a:ln w="19050" cap="flat" cmpd="sng">
            <a:solidFill>
              <a:schemeClr val="accent4"/>
            </a:solidFill>
            <a:prstDash val="dash"/>
            <a:round/>
            <a:headEnd type="none" w="med" len="med"/>
            <a:tailEnd type="oval" w="med" len="med"/>
          </a:ln>
        </p:spPr>
      </p:cxnSp>
      <p:cxnSp>
        <p:nvCxnSpPr>
          <p:cNvPr id="3076" name="Google Shape;3076;p33"/>
          <p:cNvCxnSpPr>
            <a:stCxn id="3072" idx="3"/>
          </p:cNvCxnSpPr>
          <p:nvPr/>
        </p:nvCxnSpPr>
        <p:spPr>
          <a:xfrm>
            <a:off x="2661360" y="5791165"/>
            <a:ext cx="1257300" cy="0"/>
          </a:xfrm>
          <a:prstGeom prst="straightConnector1">
            <a:avLst/>
          </a:prstGeom>
          <a:noFill/>
          <a:ln w="19050" cap="flat" cmpd="sng">
            <a:solidFill>
              <a:schemeClr val="accent4"/>
            </a:solidFill>
            <a:prstDash val="dash"/>
            <a:round/>
            <a:headEnd type="none" w="med" len="med"/>
            <a:tailEnd type="oval" w="med" len="med"/>
          </a:ln>
        </p:spPr>
      </p:cxn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descr="A wall with writing on it&#10;&#10;Description automatically generated with low confidence">
            <a:extLst>
              <a:ext uri="{FF2B5EF4-FFF2-40B4-BE49-F238E27FC236}">
                <a16:creationId xmlns:a16="http://schemas.microsoft.com/office/drawing/2014/main" id="{14385D06-3104-4514-B81F-E1F4DA15174B}"/>
              </a:ext>
            </a:extLst>
          </p:cNvPr>
          <p:cNvPicPr>
            <a:picLocks noChangeAspect="1"/>
          </p:cNvPicPr>
          <p:nvPr/>
        </p:nvPicPr>
        <p:blipFill>
          <a:blip r:embed="rId2"/>
          <a:stretch>
            <a:fillRect/>
          </a:stretch>
        </p:blipFill>
        <p:spPr>
          <a:xfrm>
            <a:off x="0" y="0"/>
            <a:ext cx="6858000" cy="4305300"/>
          </a:xfrm>
          <a:prstGeom prst="rect">
            <a:avLst/>
          </a:prstGeom>
        </p:spPr>
      </p:pic>
      <p:pic>
        <p:nvPicPr>
          <p:cNvPr id="18" name="Picture 17" descr="A tree in front of a building&#10;&#10;Description automatically generated">
            <a:extLst>
              <a:ext uri="{FF2B5EF4-FFF2-40B4-BE49-F238E27FC236}">
                <a16:creationId xmlns:a16="http://schemas.microsoft.com/office/drawing/2014/main" id="{2A0D7806-255E-4DED-868B-F2925CC7B753}"/>
              </a:ext>
            </a:extLst>
          </p:cNvPr>
          <p:cNvPicPr>
            <a:picLocks noChangeAspect="1"/>
          </p:cNvPicPr>
          <p:nvPr/>
        </p:nvPicPr>
        <p:blipFill>
          <a:blip r:embed="rId3"/>
          <a:stretch>
            <a:fillRect/>
          </a:stretch>
        </p:blipFill>
        <p:spPr>
          <a:xfrm>
            <a:off x="0" y="6172200"/>
            <a:ext cx="6858000" cy="2971800"/>
          </a:xfrm>
          <a:prstGeom prst="rect">
            <a:avLst/>
          </a:prstGeom>
        </p:spPr>
      </p:pic>
      <p:pic>
        <p:nvPicPr>
          <p:cNvPr id="1026" name="Picture 2">
            <a:extLst>
              <a:ext uri="{FF2B5EF4-FFF2-40B4-BE49-F238E27FC236}">
                <a16:creationId xmlns:a16="http://schemas.microsoft.com/office/drawing/2014/main" id="{53667895-8EB6-4E71-B46C-47E80AF5317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3582443"/>
            <a:ext cx="2688073" cy="2688073"/>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a:extLst>
              <a:ext uri="{FF2B5EF4-FFF2-40B4-BE49-F238E27FC236}">
                <a16:creationId xmlns:a16="http://schemas.microsoft.com/office/drawing/2014/main" id="{69D513CF-B64C-4ECD-8C38-9B36B756024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88073" y="3582443"/>
            <a:ext cx="4169927" cy="278704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4169490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100"/>
        <p:cNvGrpSpPr/>
        <p:nvPr/>
      </p:nvGrpSpPr>
      <p:grpSpPr>
        <a:xfrm>
          <a:off x="0" y="0"/>
          <a:ext cx="0" cy="0"/>
          <a:chOff x="0" y="0"/>
          <a:chExt cx="0" cy="0"/>
        </a:xfrm>
      </p:grpSpPr>
      <p:sp>
        <p:nvSpPr>
          <p:cNvPr id="3101" name="Google Shape;3101;p36"/>
          <p:cNvSpPr txBox="1">
            <a:spLocks noGrp="1"/>
          </p:cNvSpPr>
          <p:nvPr>
            <p:ph type="title"/>
          </p:nvPr>
        </p:nvSpPr>
        <p:spPr>
          <a:xfrm flipH="1">
            <a:off x="540000" y="451050"/>
            <a:ext cx="3858000" cy="1214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Goodwood Secondary</a:t>
            </a:r>
            <a:r>
              <a:rPr lang="en" b="1">
                <a:latin typeface="Didact Gothic"/>
                <a:ea typeface="Didact Gothic"/>
                <a:cs typeface="Didact Gothic"/>
                <a:sym typeface="Didact Gothic"/>
              </a:rPr>
              <a:t> </a:t>
            </a:r>
            <a:r>
              <a:rPr lang="en">
                <a:solidFill>
                  <a:schemeClr val="accent1"/>
                </a:solidFill>
              </a:rPr>
              <a:t>School</a:t>
            </a:r>
            <a:endParaRPr b="1">
              <a:solidFill>
                <a:schemeClr val="accent1"/>
              </a:solidFill>
              <a:latin typeface="Didact Gothic"/>
              <a:ea typeface="Didact Gothic"/>
              <a:cs typeface="Didact Gothic"/>
              <a:sym typeface="Didact Gothic"/>
            </a:endParaRPr>
          </a:p>
        </p:txBody>
      </p:sp>
      <p:sp>
        <p:nvSpPr>
          <p:cNvPr id="3102" name="Google Shape;3102;p36"/>
          <p:cNvSpPr txBox="1">
            <a:spLocks noGrp="1"/>
          </p:cNvSpPr>
          <p:nvPr>
            <p:ph type="title" idx="2"/>
          </p:nvPr>
        </p:nvSpPr>
        <p:spPr>
          <a:xfrm flipH="1">
            <a:off x="2953650"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Vice Principal</a:t>
            </a:r>
            <a:endParaRPr b="1" dirty="0">
              <a:latin typeface="Didact Gothic"/>
              <a:ea typeface="Didact Gothic"/>
              <a:cs typeface="Didact Gothic"/>
              <a:sym typeface="Didact Gothic"/>
            </a:endParaRPr>
          </a:p>
        </p:txBody>
      </p:sp>
      <p:sp>
        <p:nvSpPr>
          <p:cNvPr id="3103" name="Google Shape;3103;p36"/>
          <p:cNvSpPr txBox="1">
            <a:spLocks noGrp="1"/>
          </p:cNvSpPr>
          <p:nvPr>
            <p:ph type="subTitle" idx="1"/>
          </p:nvPr>
        </p:nvSpPr>
        <p:spPr>
          <a:xfrm flipH="1">
            <a:off x="2708252"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Miss Karen Jones</a:t>
            </a:r>
            <a:endParaRPr/>
          </a:p>
        </p:txBody>
      </p:sp>
      <p:sp>
        <p:nvSpPr>
          <p:cNvPr id="3104" name="Google Shape;3104;p36"/>
          <p:cNvSpPr txBox="1">
            <a:spLocks noGrp="1"/>
          </p:cNvSpPr>
          <p:nvPr>
            <p:ph type="title" idx="3"/>
          </p:nvPr>
        </p:nvSpPr>
        <p:spPr>
          <a:xfrm flipH="1">
            <a:off x="629465"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Principal</a:t>
            </a:r>
            <a:endParaRPr b="1">
              <a:latin typeface="Didact Gothic"/>
              <a:ea typeface="Didact Gothic"/>
              <a:cs typeface="Didact Gothic"/>
              <a:sym typeface="Didact Gothic"/>
            </a:endParaRPr>
          </a:p>
        </p:txBody>
      </p:sp>
      <p:sp>
        <p:nvSpPr>
          <p:cNvPr id="3105" name="Google Shape;3105;p36"/>
          <p:cNvSpPr txBox="1">
            <a:spLocks noGrp="1"/>
          </p:cNvSpPr>
          <p:nvPr>
            <p:ph type="subTitle" idx="4"/>
          </p:nvPr>
        </p:nvSpPr>
        <p:spPr>
          <a:xfrm flipH="1">
            <a:off x="438750" y="1982975"/>
            <a:ext cx="4060500" cy="1394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Windward Road</a:t>
            </a:r>
            <a:endParaRPr dirty="0"/>
          </a:p>
          <a:p>
            <a:pPr marL="0" lvl="0" indent="0" algn="ctr" rtl="0">
              <a:spcBef>
                <a:spcPts val="0"/>
              </a:spcBef>
              <a:spcAft>
                <a:spcPts val="0"/>
              </a:spcAft>
              <a:buNone/>
            </a:pPr>
            <a:r>
              <a:rPr lang="en" dirty="0"/>
              <a:t>Goodwood, Tobago</a:t>
            </a:r>
            <a:endParaRPr dirty="0"/>
          </a:p>
          <a:p>
            <a:pPr marL="0" lvl="0" indent="0" algn="ctr" rtl="0">
              <a:spcBef>
                <a:spcPts val="0"/>
              </a:spcBef>
              <a:spcAft>
                <a:spcPts val="0"/>
              </a:spcAft>
              <a:buNone/>
            </a:pPr>
            <a:r>
              <a:rPr lang="en" dirty="0"/>
              <a:t>Telephone: (868) 635-1541</a:t>
            </a:r>
            <a:endParaRPr dirty="0"/>
          </a:p>
          <a:p>
            <a:pPr marL="0" lvl="0" indent="0" algn="ctr" rtl="0">
              <a:spcBef>
                <a:spcPts val="0"/>
              </a:spcBef>
              <a:spcAft>
                <a:spcPts val="0"/>
              </a:spcAft>
              <a:buNone/>
            </a:pPr>
            <a:r>
              <a:rPr lang="en" dirty="0">
                <a:solidFill>
                  <a:schemeClr val="accent1"/>
                </a:solidFill>
              </a:rPr>
              <a:t>Established 2003</a:t>
            </a:r>
            <a:endParaRPr dirty="0">
              <a:solidFill>
                <a:schemeClr val="accent1"/>
              </a:solidFill>
            </a:endParaRPr>
          </a:p>
          <a:p>
            <a:pPr marL="0" lvl="0" indent="0" algn="ctr" rtl="0">
              <a:spcBef>
                <a:spcPts val="0"/>
              </a:spcBef>
              <a:spcAft>
                <a:spcPts val="0"/>
              </a:spcAft>
              <a:buNone/>
            </a:pPr>
            <a:endParaRPr dirty="0"/>
          </a:p>
          <a:p>
            <a:pPr marL="0" lvl="0" indent="0" algn="ctr" rtl="0">
              <a:spcBef>
                <a:spcPts val="0"/>
              </a:spcBef>
              <a:spcAft>
                <a:spcPts val="0"/>
              </a:spcAft>
              <a:buNone/>
            </a:pPr>
            <a:endParaRPr dirty="0"/>
          </a:p>
        </p:txBody>
      </p:sp>
      <p:sp>
        <p:nvSpPr>
          <p:cNvPr id="3106" name="Google Shape;3106;p36"/>
          <p:cNvSpPr txBox="1">
            <a:spLocks noGrp="1"/>
          </p:cNvSpPr>
          <p:nvPr>
            <p:ph type="title" idx="7"/>
          </p:nvPr>
        </p:nvSpPr>
        <p:spPr>
          <a:xfrm flipH="1">
            <a:off x="1820930" y="487621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Mission</a:t>
            </a:r>
            <a:endParaRPr/>
          </a:p>
        </p:txBody>
      </p:sp>
      <p:sp>
        <p:nvSpPr>
          <p:cNvPr id="3107" name="Google Shape;3107;p36"/>
          <p:cNvSpPr txBox="1">
            <a:spLocks noGrp="1"/>
          </p:cNvSpPr>
          <p:nvPr>
            <p:ph type="subTitle" idx="8"/>
          </p:nvPr>
        </p:nvSpPr>
        <p:spPr>
          <a:xfrm flipH="1">
            <a:off x="90000" y="5404750"/>
            <a:ext cx="4942500" cy="2514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(1) To provide an education that encourages the development of the arts, academics and technological skills. </a:t>
            </a:r>
            <a:br>
              <a:rPr lang="en"/>
            </a:br>
            <a:endParaRPr/>
          </a:p>
          <a:p>
            <a:pPr marL="0" lvl="0" indent="0" algn="ctr" rtl="0">
              <a:spcBef>
                <a:spcPts val="0"/>
              </a:spcBef>
              <a:spcAft>
                <a:spcPts val="0"/>
              </a:spcAft>
              <a:buNone/>
            </a:pPr>
            <a:r>
              <a:rPr lang="en"/>
              <a:t>(2) To guide students along a holistic path to self-actualization and positive societal contribution in an ever-changing world.</a:t>
            </a:r>
            <a:endParaRPr/>
          </a:p>
          <a:p>
            <a:pPr marL="0" lvl="0" indent="0" algn="ctr" rtl="0">
              <a:spcBef>
                <a:spcPts val="0"/>
              </a:spcBef>
              <a:spcAft>
                <a:spcPts val="0"/>
              </a:spcAft>
              <a:buNone/>
            </a:pPr>
            <a:endParaRPr/>
          </a:p>
        </p:txBody>
      </p:sp>
      <p:grpSp>
        <p:nvGrpSpPr>
          <p:cNvPr id="3108" name="Google Shape;3108;p36"/>
          <p:cNvGrpSpPr/>
          <p:nvPr/>
        </p:nvGrpSpPr>
        <p:grpSpPr>
          <a:xfrm>
            <a:off x="4689836" y="424910"/>
            <a:ext cx="2168171" cy="7917485"/>
            <a:chOff x="6785243" y="225929"/>
            <a:chExt cx="2890510" cy="4453780"/>
          </a:xfrm>
        </p:grpSpPr>
        <p:sp>
          <p:nvSpPr>
            <p:cNvPr id="3109" name="Google Shape;3109;p36"/>
            <p:cNvSpPr/>
            <p:nvPr/>
          </p:nvSpPr>
          <p:spPr>
            <a:xfrm flipH="1">
              <a:off x="8257667" y="4275704"/>
              <a:ext cx="1274840" cy="404005"/>
            </a:xfrm>
            <a:custGeom>
              <a:avLst/>
              <a:gdLst/>
              <a:ahLst/>
              <a:cxnLst/>
              <a:rect l="l" t="t" r="r" b="b"/>
              <a:pathLst>
                <a:path w="38393" h="12167" extrusionOk="0">
                  <a:moveTo>
                    <a:pt x="19197" y="1"/>
                  </a:moveTo>
                  <a:cubicBezTo>
                    <a:pt x="8583" y="1"/>
                    <a:pt x="1" y="2740"/>
                    <a:pt x="1" y="6095"/>
                  </a:cubicBezTo>
                  <a:cubicBezTo>
                    <a:pt x="1" y="9450"/>
                    <a:pt x="8583" y="12167"/>
                    <a:pt x="19197" y="12167"/>
                  </a:cubicBezTo>
                  <a:cubicBezTo>
                    <a:pt x="29788" y="12167"/>
                    <a:pt x="38393" y="9450"/>
                    <a:pt x="38393" y="6095"/>
                  </a:cubicBezTo>
                  <a:cubicBezTo>
                    <a:pt x="38393" y="2740"/>
                    <a:pt x="29788" y="1"/>
                    <a:pt x="19197"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10" name="Google Shape;3110;p36"/>
            <p:cNvSpPr/>
            <p:nvPr/>
          </p:nvSpPr>
          <p:spPr>
            <a:xfrm flipH="1">
              <a:off x="8679072" y="1501759"/>
              <a:ext cx="644243" cy="562991"/>
            </a:xfrm>
            <a:custGeom>
              <a:avLst/>
              <a:gdLst/>
              <a:ahLst/>
              <a:cxnLst/>
              <a:rect l="l" t="t" r="r" b="b"/>
              <a:pathLst>
                <a:path w="19402" h="16955" extrusionOk="0">
                  <a:moveTo>
                    <a:pt x="2077" y="0"/>
                  </a:moveTo>
                  <a:lnTo>
                    <a:pt x="320" y="8377"/>
                  </a:lnTo>
                  <a:cubicBezTo>
                    <a:pt x="0" y="9907"/>
                    <a:pt x="366" y="11527"/>
                    <a:pt x="1301" y="12760"/>
                  </a:cubicBezTo>
                  <a:lnTo>
                    <a:pt x="1347" y="12805"/>
                  </a:lnTo>
                  <a:cubicBezTo>
                    <a:pt x="3345" y="15426"/>
                    <a:pt x="6434" y="16955"/>
                    <a:pt x="9701" y="16955"/>
                  </a:cubicBezTo>
                  <a:cubicBezTo>
                    <a:pt x="9906" y="16955"/>
                    <a:pt x="10111" y="16949"/>
                    <a:pt x="10317" y="16937"/>
                  </a:cubicBezTo>
                  <a:cubicBezTo>
                    <a:pt x="11915" y="16845"/>
                    <a:pt x="13399" y="16047"/>
                    <a:pt x="14357" y="14768"/>
                  </a:cubicBezTo>
                  <a:lnTo>
                    <a:pt x="19402" y="7966"/>
                  </a:lnTo>
                  <a:lnTo>
                    <a:pt x="2077"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11" name="Google Shape;3111;p36"/>
            <p:cNvSpPr/>
            <p:nvPr/>
          </p:nvSpPr>
          <p:spPr>
            <a:xfrm flipH="1">
              <a:off x="8524436" y="1425188"/>
              <a:ext cx="870137" cy="440398"/>
            </a:xfrm>
            <a:custGeom>
              <a:avLst/>
              <a:gdLst/>
              <a:ahLst/>
              <a:cxnLst/>
              <a:rect l="l" t="t" r="r" b="b"/>
              <a:pathLst>
                <a:path w="26205" h="13263" extrusionOk="0">
                  <a:moveTo>
                    <a:pt x="731" y="1"/>
                  </a:moveTo>
                  <a:lnTo>
                    <a:pt x="1" y="1553"/>
                  </a:lnTo>
                  <a:lnTo>
                    <a:pt x="10112" y="13126"/>
                  </a:lnTo>
                  <a:lnTo>
                    <a:pt x="25474" y="13262"/>
                  </a:lnTo>
                  <a:lnTo>
                    <a:pt x="26204" y="11688"/>
                  </a:lnTo>
                  <a:lnTo>
                    <a:pt x="16093" y="115"/>
                  </a:lnTo>
                  <a:lnTo>
                    <a:pt x="731" y="1"/>
                  </a:lnTo>
                  <a:close/>
                </a:path>
              </a:pathLst>
            </a:custGeom>
            <a:solidFill>
              <a:srgbClr val="4E4A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12" name="Google Shape;3112;p36"/>
            <p:cNvSpPr/>
            <p:nvPr/>
          </p:nvSpPr>
          <p:spPr>
            <a:xfrm flipH="1">
              <a:off x="8524436" y="1425188"/>
              <a:ext cx="845864" cy="388100"/>
            </a:xfrm>
            <a:custGeom>
              <a:avLst/>
              <a:gdLst/>
              <a:ahLst/>
              <a:cxnLst/>
              <a:rect l="l" t="t" r="r" b="b"/>
              <a:pathLst>
                <a:path w="25474" h="11688" extrusionOk="0">
                  <a:moveTo>
                    <a:pt x="0" y="1"/>
                  </a:moveTo>
                  <a:lnTo>
                    <a:pt x="10112" y="11573"/>
                  </a:lnTo>
                  <a:lnTo>
                    <a:pt x="25473" y="11688"/>
                  </a:lnTo>
                  <a:lnTo>
                    <a:pt x="25473" y="11688"/>
                  </a:lnTo>
                  <a:lnTo>
                    <a:pt x="15362" y="115"/>
                  </a:lnTo>
                  <a:lnTo>
                    <a:pt x="0"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13" name="Google Shape;3113;p36"/>
            <p:cNvSpPr/>
            <p:nvPr/>
          </p:nvSpPr>
          <p:spPr>
            <a:xfrm flipH="1">
              <a:off x="8957961" y="1603300"/>
              <a:ext cx="356256" cy="217559"/>
            </a:xfrm>
            <a:custGeom>
              <a:avLst/>
              <a:gdLst/>
              <a:ahLst/>
              <a:cxnLst/>
              <a:rect l="l" t="t" r="r" b="b"/>
              <a:pathLst>
                <a:path w="10729" h="6552" fill="none" extrusionOk="0">
                  <a:moveTo>
                    <a:pt x="10728" y="343"/>
                  </a:moveTo>
                  <a:lnTo>
                    <a:pt x="2990" y="1"/>
                  </a:lnTo>
                  <a:lnTo>
                    <a:pt x="0" y="6552"/>
                  </a:lnTo>
                </a:path>
              </a:pathLst>
            </a:custGeom>
            <a:solidFill>
              <a:schemeClr val="accent4"/>
            </a:solidFill>
            <a:ln w="35950" cap="flat"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14" name="Google Shape;3114;p36"/>
            <p:cNvSpPr/>
            <p:nvPr/>
          </p:nvSpPr>
          <p:spPr>
            <a:xfrm flipH="1">
              <a:off x="8869303" y="1552164"/>
              <a:ext cx="176617" cy="117546"/>
            </a:xfrm>
            <a:custGeom>
              <a:avLst/>
              <a:gdLst/>
              <a:ahLst/>
              <a:cxnLst/>
              <a:rect l="l" t="t" r="r" b="b"/>
              <a:pathLst>
                <a:path w="5319" h="3540" extrusionOk="0">
                  <a:moveTo>
                    <a:pt x="2089" y="1"/>
                  </a:moveTo>
                  <a:cubicBezTo>
                    <a:pt x="1250" y="1"/>
                    <a:pt x="532" y="340"/>
                    <a:pt x="320" y="811"/>
                  </a:cubicBezTo>
                  <a:cubicBezTo>
                    <a:pt x="0" y="1495"/>
                    <a:pt x="776" y="2545"/>
                    <a:pt x="2077" y="3139"/>
                  </a:cubicBezTo>
                  <a:cubicBezTo>
                    <a:pt x="2665" y="3407"/>
                    <a:pt x="3253" y="3540"/>
                    <a:pt x="3750" y="3540"/>
                  </a:cubicBezTo>
                  <a:cubicBezTo>
                    <a:pt x="4354" y="3540"/>
                    <a:pt x="4824" y="3344"/>
                    <a:pt x="4999" y="2956"/>
                  </a:cubicBezTo>
                  <a:cubicBezTo>
                    <a:pt x="5319" y="2249"/>
                    <a:pt x="4680" y="879"/>
                    <a:pt x="3401" y="286"/>
                  </a:cubicBezTo>
                  <a:cubicBezTo>
                    <a:pt x="2966" y="87"/>
                    <a:pt x="2512" y="1"/>
                    <a:pt x="2089"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15" name="Google Shape;3115;p36"/>
            <p:cNvSpPr/>
            <p:nvPr/>
          </p:nvSpPr>
          <p:spPr>
            <a:xfrm flipH="1">
              <a:off x="9282374" y="1804157"/>
              <a:ext cx="173596" cy="222872"/>
            </a:xfrm>
            <a:custGeom>
              <a:avLst/>
              <a:gdLst/>
              <a:ahLst/>
              <a:cxnLst/>
              <a:rect l="l" t="t" r="r" b="b"/>
              <a:pathLst>
                <a:path w="5228" h="6712" extrusionOk="0">
                  <a:moveTo>
                    <a:pt x="3174" y="1"/>
                  </a:moveTo>
                  <a:lnTo>
                    <a:pt x="1" y="5113"/>
                  </a:lnTo>
                  <a:lnTo>
                    <a:pt x="1348" y="6711"/>
                  </a:lnTo>
                  <a:lnTo>
                    <a:pt x="3448" y="6711"/>
                  </a:lnTo>
                  <a:lnTo>
                    <a:pt x="5228" y="959"/>
                  </a:lnTo>
                  <a:lnTo>
                    <a:pt x="4429" y="138"/>
                  </a:lnTo>
                  <a:lnTo>
                    <a:pt x="3174"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16" name="Google Shape;3116;p36"/>
            <p:cNvSpPr/>
            <p:nvPr/>
          </p:nvSpPr>
          <p:spPr>
            <a:xfrm flipH="1">
              <a:off x="9254315" y="4304161"/>
              <a:ext cx="200127" cy="136041"/>
            </a:xfrm>
            <a:custGeom>
              <a:avLst/>
              <a:gdLst/>
              <a:ahLst/>
              <a:cxnLst/>
              <a:rect l="l" t="t" r="r" b="b"/>
              <a:pathLst>
                <a:path w="6027" h="4097" extrusionOk="0">
                  <a:moveTo>
                    <a:pt x="1655" y="1"/>
                  </a:moveTo>
                  <a:cubicBezTo>
                    <a:pt x="1436" y="1"/>
                    <a:pt x="1258" y="79"/>
                    <a:pt x="1142" y="262"/>
                  </a:cubicBezTo>
                  <a:cubicBezTo>
                    <a:pt x="1" y="2065"/>
                    <a:pt x="1142" y="4097"/>
                    <a:pt x="1142" y="4097"/>
                  </a:cubicBezTo>
                  <a:lnTo>
                    <a:pt x="6026" y="3070"/>
                  </a:lnTo>
                  <a:cubicBezTo>
                    <a:pt x="6026" y="3070"/>
                    <a:pt x="3025" y="1"/>
                    <a:pt x="1655"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17" name="Google Shape;3117;p36"/>
            <p:cNvSpPr/>
            <p:nvPr/>
          </p:nvSpPr>
          <p:spPr>
            <a:xfrm flipH="1">
              <a:off x="8353165" y="4153012"/>
              <a:ext cx="1068670" cy="488412"/>
            </a:xfrm>
            <a:custGeom>
              <a:avLst/>
              <a:gdLst/>
              <a:ahLst/>
              <a:cxnLst/>
              <a:rect l="l" t="t" r="r" b="b"/>
              <a:pathLst>
                <a:path w="32184" h="14709" extrusionOk="0">
                  <a:moveTo>
                    <a:pt x="18277" y="1"/>
                  </a:moveTo>
                  <a:cubicBezTo>
                    <a:pt x="17994" y="1"/>
                    <a:pt x="17707" y="64"/>
                    <a:pt x="17439" y="181"/>
                  </a:cubicBezTo>
                  <a:lnTo>
                    <a:pt x="411" y="7941"/>
                  </a:lnTo>
                  <a:cubicBezTo>
                    <a:pt x="0" y="8124"/>
                    <a:pt x="0" y="8717"/>
                    <a:pt x="411" y="8900"/>
                  </a:cubicBezTo>
                  <a:lnTo>
                    <a:pt x="12851" y="14469"/>
                  </a:lnTo>
                  <a:cubicBezTo>
                    <a:pt x="13193" y="14629"/>
                    <a:pt x="13558" y="14709"/>
                    <a:pt x="13923" y="14709"/>
                  </a:cubicBezTo>
                  <a:cubicBezTo>
                    <a:pt x="14289" y="14709"/>
                    <a:pt x="14654" y="14629"/>
                    <a:pt x="14996" y="14469"/>
                  </a:cubicBezTo>
                  <a:lnTo>
                    <a:pt x="31773" y="6823"/>
                  </a:lnTo>
                  <a:cubicBezTo>
                    <a:pt x="32184" y="6640"/>
                    <a:pt x="32184" y="6070"/>
                    <a:pt x="31773" y="5887"/>
                  </a:cubicBezTo>
                  <a:lnTo>
                    <a:pt x="19059" y="181"/>
                  </a:lnTo>
                  <a:cubicBezTo>
                    <a:pt x="18814" y="58"/>
                    <a:pt x="18547" y="1"/>
                    <a:pt x="18277"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18" name="Google Shape;3118;p36"/>
            <p:cNvSpPr/>
            <p:nvPr/>
          </p:nvSpPr>
          <p:spPr>
            <a:xfrm flipH="1">
              <a:off x="8353165" y="4128307"/>
              <a:ext cx="1068670" cy="488114"/>
            </a:xfrm>
            <a:custGeom>
              <a:avLst/>
              <a:gdLst/>
              <a:ahLst/>
              <a:cxnLst/>
              <a:rect l="l" t="t" r="r" b="b"/>
              <a:pathLst>
                <a:path w="32184" h="14700" extrusionOk="0">
                  <a:moveTo>
                    <a:pt x="18257" y="0"/>
                  </a:moveTo>
                  <a:cubicBezTo>
                    <a:pt x="17981" y="0"/>
                    <a:pt x="17701" y="57"/>
                    <a:pt x="17439" y="171"/>
                  </a:cubicBezTo>
                  <a:lnTo>
                    <a:pt x="411" y="6289"/>
                  </a:lnTo>
                  <a:cubicBezTo>
                    <a:pt x="0" y="6471"/>
                    <a:pt x="228" y="8799"/>
                    <a:pt x="639" y="8982"/>
                  </a:cubicBezTo>
                  <a:lnTo>
                    <a:pt x="12851" y="14460"/>
                  </a:lnTo>
                  <a:cubicBezTo>
                    <a:pt x="13193" y="14620"/>
                    <a:pt x="13558" y="14700"/>
                    <a:pt x="13923" y="14700"/>
                  </a:cubicBezTo>
                  <a:cubicBezTo>
                    <a:pt x="14289" y="14700"/>
                    <a:pt x="14654" y="14620"/>
                    <a:pt x="14996" y="14460"/>
                  </a:cubicBezTo>
                  <a:lnTo>
                    <a:pt x="31773" y="6814"/>
                  </a:lnTo>
                  <a:cubicBezTo>
                    <a:pt x="32184" y="6631"/>
                    <a:pt x="32184" y="4417"/>
                    <a:pt x="31773" y="4234"/>
                  </a:cubicBezTo>
                  <a:lnTo>
                    <a:pt x="19059" y="171"/>
                  </a:lnTo>
                  <a:cubicBezTo>
                    <a:pt x="18808" y="57"/>
                    <a:pt x="18534" y="0"/>
                    <a:pt x="18257"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19" name="Google Shape;3119;p36"/>
            <p:cNvSpPr/>
            <p:nvPr/>
          </p:nvSpPr>
          <p:spPr>
            <a:xfrm flipH="1">
              <a:off x="8353165" y="4041908"/>
              <a:ext cx="1068670" cy="488213"/>
            </a:xfrm>
            <a:custGeom>
              <a:avLst/>
              <a:gdLst/>
              <a:ahLst/>
              <a:cxnLst/>
              <a:rect l="l" t="t" r="r" b="b"/>
              <a:pathLst>
                <a:path w="32184" h="14703" extrusionOk="0">
                  <a:moveTo>
                    <a:pt x="18257" y="0"/>
                  </a:moveTo>
                  <a:cubicBezTo>
                    <a:pt x="17981" y="0"/>
                    <a:pt x="17701" y="57"/>
                    <a:pt x="17439" y="171"/>
                  </a:cubicBezTo>
                  <a:lnTo>
                    <a:pt x="411" y="7932"/>
                  </a:lnTo>
                  <a:cubicBezTo>
                    <a:pt x="0" y="8115"/>
                    <a:pt x="0" y="8708"/>
                    <a:pt x="411" y="8891"/>
                  </a:cubicBezTo>
                  <a:lnTo>
                    <a:pt x="12851" y="14483"/>
                  </a:lnTo>
                  <a:cubicBezTo>
                    <a:pt x="13187" y="14628"/>
                    <a:pt x="13545" y="14703"/>
                    <a:pt x="13903" y="14703"/>
                  </a:cubicBezTo>
                  <a:cubicBezTo>
                    <a:pt x="14275" y="14703"/>
                    <a:pt x="14648" y="14623"/>
                    <a:pt x="14996" y="14460"/>
                  </a:cubicBezTo>
                  <a:lnTo>
                    <a:pt x="31773" y="6836"/>
                  </a:lnTo>
                  <a:cubicBezTo>
                    <a:pt x="32184" y="6654"/>
                    <a:pt x="32184" y="6060"/>
                    <a:pt x="31773" y="5878"/>
                  </a:cubicBezTo>
                  <a:lnTo>
                    <a:pt x="19059" y="171"/>
                  </a:lnTo>
                  <a:cubicBezTo>
                    <a:pt x="18808" y="57"/>
                    <a:pt x="18534" y="0"/>
                    <a:pt x="18257"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20" name="Google Shape;3120;p36"/>
            <p:cNvSpPr/>
            <p:nvPr/>
          </p:nvSpPr>
          <p:spPr>
            <a:xfrm flipH="1">
              <a:off x="9312690" y="4121036"/>
              <a:ext cx="200093" cy="136506"/>
            </a:xfrm>
            <a:custGeom>
              <a:avLst/>
              <a:gdLst/>
              <a:ahLst/>
              <a:cxnLst/>
              <a:rect l="l" t="t" r="r" b="b"/>
              <a:pathLst>
                <a:path w="6026" h="4111" extrusionOk="0">
                  <a:moveTo>
                    <a:pt x="1645" y="0"/>
                  </a:moveTo>
                  <a:cubicBezTo>
                    <a:pt x="1430" y="0"/>
                    <a:pt x="1256" y="77"/>
                    <a:pt x="1141" y="254"/>
                  </a:cubicBezTo>
                  <a:cubicBezTo>
                    <a:pt x="0" y="2080"/>
                    <a:pt x="1141" y="4111"/>
                    <a:pt x="1141" y="4111"/>
                  </a:cubicBezTo>
                  <a:lnTo>
                    <a:pt x="6026" y="3084"/>
                  </a:lnTo>
                  <a:cubicBezTo>
                    <a:pt x="6026" y="3084"/>
                    <a:pt x="3010" y="0"/>
                    <a:pt x="16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21" name="Google Shape;3121;p36"/>
            <p:cNvSpPr/>
            <p:nvPr/>
          </p:nvSpPr>
          <p:spPr>
            <a:xfrm flipH="1">
              <a:off x="8411506" y="3969886"/>
              <a:ext cx="1068703" cy="488313"/>
            </a:xfrm>
            <a:custGeom>
              <a:avLst/>
              <a:gdLst/>
              <a:ahLst/>
              <a:cxnLst/>
              <a:rect l="l" t="t" r="r" b="b"/>
              <a:pathLst>
                <a:path w="32185" h="14706" extrusionOk="0">
                  <a:moveTo>
                    <a:pt x="18258" y="1"/>
                  </a:moveTo>
                  <a:cubicBezTo>
                    <a:pt x="17981" y="1"/>
                    <a:pt x="17702" y="58"/>
                    <a:pt x="17439" y="172"/>
                  </a:cubicBezTo>
                  <a:lnTo>
                    <a:pt x="411" y="7955"/>
                  </a:lnTo>
                  <a:cubicBezTo>
                    <a:pt x="0" y="8138"/>
                    <a:pt x="0" y="8709"/>
                    <a:pt x="411" y="8891"/>
                  </a:cubicBezTo>
                  <a:lnTo>
                    <a:pt x="12851" y="14483"/>
                  </a:lnTo>
                  <a:cubicBezTo>
                    <a:pt x="13194" y="14632"/>
                    <a:pt x="13559" y="14706"/>
                    <a:pt x="13924" y="14706"/>
                  </a:cubicBezTo>
                  <a:cubicBezTo>
                    <a:pt x="14289" y="14706"/>
                    <a:pt x="14654" y="14632"/>
                    <a:pt x="14997" y="14483"/>
                  </a:cubicBezTo>
                  <a:lnTo>
                    <a:pt x="31773" y="6837"/>
                  </a:lnTo>
                  <a:cubicBezTo>
                    <a:pt x="32184" y="6654"/>
                    <a:pt x="32161" y="6061"/>
                    <a:pt x="31773" y="5878"/>
                  </a:cubicBezTo>
                  <a:lnTo>
                    <a:pt x="19060" y="172"/>
                  </a:lnTo>
                  <a:cubicBezTo>
                    <a:pt x="18809" y="58"/>
                    <a:pt x="18535" y="1"/>
                    <a:pt x="1825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22" name="Google Shape;3122;p36"/>
            <p:cNvSpPr/>
            <p:nvPr/>
          </p:nvSpPr>
          <p:spPr>
            <a:xfrm flipH="1">
              <a:off x="8411506" y="3944883"/>
              <a:ext cx="1068703" cy="488612"/>
            </a:xfrm>
            <a:custGeom>
              <a:avLst/>
              <a:gdLst/>
              <a:ahLst/>
              <a:cxnLst/>
              <a:rect l="l" t="t" r="r" b="b"/>
              <a:pathLst>
                <a:path w="32185" h="14715" extrusionOk="0">
                  <a:moveTo>
                    <a:pt x="18258" y="1"/>
                  </a:moveTo>
                  <a:cubicBezTo>
                    <a:pt x="17981" y="1"/>
                    <a:pt x="17702" y="58"/>
                    <a:pt x="17439" y="172"/>
                  </a:cubicBezTo>
                  <a:lnTo>
                    <a:pt x="411" y="6289"/>
                  </a:lnTo>
                  <a:cubicBezTo>
                    <a:pt x="0" y="6494"/>
                    <a:pt x="206" y="8800"/>
                    <a:pt x="617" y="8982"/>
                  </a:cubicBezTo>
                  <a:lnTo>
                    <a:pt x="12851" y="14483"/>
                  </a:lnTo>
                  <a:cubicBezTo>
                    <a:pt x="13187" y="14640"/>
                    <a:pt x="13545" y="14714"/>
                    <a:pt x="13904" y="14714"/>
                  </a:cubicBezTo>
                  <a:cubicBezTo>
                    <a:pt x="14276" y="14714"/>
                    <a:pt x="14648" y="14634"/>
                    <a:pt x="14997" y="14483"/>
                  </a:cubicBezTo>
                  <a:lnTo>
                    <a:pt x="31773" y="6837"/>
                  </a:lnTo>
                  <a:cubicBezTo>
                    <a:pt x="32184" y="6654"/>
                    <a:pt x="32184" y="4417"/>
                    <a:pt x="31773" y="4235"/>
                  </a:cubicBezTo>
                  <a:lnTo>
                    <a:pt x="19060" y="172"/>
                  </a:lnTo>
                  <a:cubicBezTo>
                    <a:pt x="18809" y="58"/>
                    <a:pt x="18535" y="1"/>
                    <a:pt x="1825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23" name="Google Shape;3123;p36"/>
            <p:cNvSpPr/>
            <p:nvPr/>
          </p:nvSpPr>
          <p:spPr>
            <a:xfrm flipH="1">
              <a:off x="8411506" y="3858683"/>
              <a:ext cx="1068703" cy="488678"/>
            </a:xfrm>
            <a:custGeom>
              <a:avLst/>
              <a:gdLst/>
              <a:ahLst/>
              <a:cxnLst/>
              <a:rect l="l" t="t" r="r" b="b"/>
              <a:pathLst>
                <a:path w="32185" h="14717" extrusionOk="0">
                  <a:moveTo>
                    <a:pt x="18258" y="0"/>
                  </a:moveTo>
                  <a:cubicBezTo>
                    <a:pt x="17981" y="0"/>
                    <a:pt x="17702" y="63"/>
                    <a:pt x="17439" y="189"/>
                  </a:cubicBezTo>
                  <a:lnTo>
                    <a:pt x="411" y="7949"/>
                  </a:lnTo>
                  <a:cubicBezTo>
                    <a:pt x="0" y="8132"/>
                    <a:pt x="0" y="8702"/>
                    <a:pt x="411" y="8885"/>
                  </a:cubicBezTo>
                  <a:lnTo>
                    <a:pt x="12851" y="14477"/>
                  </a:lnTo>
                  <a:cubicBezTo>
                    <a:pt x="13194" y="14637"/>
                    <a:pt x="13559" y="14717"/>
                    <a:pt x="13924" y="14717"/>
                  </a:cubicBezTo>
                  <a:cubicBezTo>
                    <a:pt x="14289" y="14717"/>
                    <a:pt x="14654" y="14637"/>
                    <a:pt x="14997" y="14477"/>
                  </a:cubicBezTo>
                  <a:lnTo>
                    <a:pt x="31773" y="6831"/>
                  </a:lnTo>
                  <a:cubicBezTo>
                    <a:pt x="32184" y="6648"/>
                    <a:pt x="32161" y="6077"/>
                    <a:pt x="31773" y="5895"/>
                  </a:cubicBezTo>
                  <a:lnTo>
                    <a:pt x="19060" y="189"/>
                  </a:lnTo>
                  <a:cubicBezTo>
                    <a:pt x="18809" y="63"/>
                    <a:pt x="18535" y="0"/>
                    <a:pt x="1825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24" name="Google Shape;3124;p36"/>
            <p:cNvSpPr/>
            <p:nvPr/>
          </p:nvSpPr>
          <p:spPr>
            <a:xfrm flipH="1">
              <a:off x="8581283" y="3927849"/>
              <a:ext cx="464638" cy="205406"/>
            </a:xfrm>
            <a:custGeom>
              <a:avLst/>
              <a:gdLst/>
              <a:ahLst/>
              <a:cxnLst/>
              <a:rect l="l" t="t" r="r" b="b"/>
              <a:pathLst>
                <a:path w="13993" h="6186" extrusionOk="0">
                  <a:moveTo>
                    <a:pt x="5456" y="0"/>
                  </a:moveTo>
                  <a:lnTo>
                    <a:pt x="0" y="2374"/>
                  </a:lnTo>
                  <a:lnTo>
                    <a:pt x="8446" y="6186"/>
                  </a:lnTo>
                  <a:lnTo>
                    <a:pt x="13992" y="3698"/>
                  </a:lnTo>
                  <a:lnTo>
                    <a:pt x="5456" y="0"/>
                  </a:ln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25" name="Google Shape;3125;p36"/>
            <p:cNvSpPr/>
            <p:nvPr/>
          </p:nvSpPr>
          <p:spPr>
            <a:xfrm flipH="1">
              <a:off x="9235355" y="3919913"/>
              <a:ext cx="200127" cy="136041"/>
            </a:xfrm>
            <a:custGeom>
              <a:avLst/>
              <a:gdLst/>
              <a:ahLst/>
              <a:cxnLst/>
              <a:rect l="l" t="t" r="r" b="b"/>
              <a:pathLst>
                <a:path w="6027" h="4097" extrusionOk="0">
                  <a:moveTo>
                    <a:pt x="1655" y="0"/>
                  </a:moveTo>
                  <a:cubicBezTo>
                    <a:pt x="1436" y="0"/>
                    <a:pt x="1258" y="79"/>
                    <a:pt x="1141" y="262"/>
                  </a:cubicBezTo>
                  <a:cubicBezTo>
                    <a:pt x="0" y="2088"/>
                    <a:pt x="1141" y="4096"/>
                    <a:pt x="1141" y="4096"/>
                  </a:cubicBezTo>
                  <a:lnTo>
                    <a:pt x="6026" y="3069"/>
                  </a:lnTo>
                  <a:cubicBezTo>
                    <a:pt x="6026" y="3069"/>
                    <a:pt x="3025" y="0"/>
                    <a:pt x="165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26" name="Google Shape;3126;p36"/>
            <p:cNvSpPr/>
            <p:nvPr/>
          </p:nvSpPr>
          <p:spPr>
            <a:xfrm flipH="1">
              <a:off x="8334205" y="3769063"/>
              <a:ext cx="1068703" cy="488213"/>
            </a:xfrm>
            <a:custGeom>
              <a:avLst/>
              <a:gdLst/>
              <a:ahLst/>
              <a:cxnLst/>
              <a:rect l="l" t="t" r="r" b="b"/>
              <a:pathLst>
                <a:path w="32185" h="14703" extrusionOk="0">
                  <a:moveTo>
                    <a:pt x="18261" y="0"/>
                  </a:moveTo>
                  <a:cubicBezTo>
                    <a:pt x="17981" y="0"/>
                    <a:pt x="17702" y="57"/>
                    <a:pt x="17439" y="171"/>
                  </a:cubicBezTo>
                  <a:lnTo>
                    <a:pt x="412" y="7932"/>
                  </a:lnTo>
                  <a:cubicBezTo>
                    <a:pt x="1" y="8115"/>
                    <a:pt x="1" y="8708"/>
                    <a:pt x="412" y="8891"/>
                  </a:cubicBezTo>
                  <a:lnTo>
                    <a:pt x="12851" y="14483"/>
                  </a:lnTo>
                  <a:cubicBezTo>
                    <a:pt x="13187" y="14628"/>
                    <a:pt x="13551" y="14703"/>
                    <a:pt x="13915" y="14703"/>
                  </a:cubicBezTo>
                  <a:cubicBezTo>
                    <a:pt x="14293" y="14703"/>
                    <a:pt x="14671" y="14623"/>
                    <a:pt x="15020" y="14460"/>
                  </a:cubicBezTo>
                  <a:lnTo>
                    <a:pt x="31774" y="6836"/>
                  </a:lnTo>
                  <a:cubicBezTo>
                    <a:pt x="32184" y="6631"/>
                    <a:pt x="32184" y="6060"/>
                    <a:pt x="31774" y="5878"/>
                  </a:cubicBezTo>
                  <a:lnTo>
                    <a:pt x="19083" y="171"/>
                  </a:lnTo>
                  <a:cubicBezTo>
                    <a:pt x="18820" y="57"/>
                    <a:pt x="18541" y="0"/>
                    <a:pt x="18261"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27" name="Google Shape;3127;p36"/>
            <p:cNvSpPr/>
            <p:nvPr/>
          </p:nvSpPr>
          <p:spPr>
            <a:xfrm flipH="1">
              <a:off x="8334205" y="3744026"/>
              <a:ext cx="1068703" cy="488246"/>
            </a:xfrm>
            <a:custGeom>
              <a:avLst/>
              <a:gdLst/>
              <a:ahLst/>
              <a:cxnLst/>
              <a:rect l="l" t="t" r="r" b="b"/>
              <a:pathLst>
                <a:path w="32185" h="14704" extrusionOk="0">
                  <a:moveTo>
                    <a:pt x="18261" y="1"/>
                  </a:moveTo>
                  <a:cubicBezTo>
                    <a:pt x="17981" y="1"/>
                    <a:pt x="17702" y="58"/>
                    <a:pt x="17439" y="172"/>
                  </a:cubicBezTo>
                  <a:lnTo>
                    <a:pt x="412" y="6289"/>
                  </a:lnTo>
                  <a:cubicBezTo>
                    <a:pt x="1" y="6472"/>
                    <a:pt x="229" y="8800"/>
                    <a:pt x="640" y="8983"/>
                  </a:cubicBezTo>
                  <a:lnTo>
                    <a:pt x="12851" y="14484"/>
                  </a:lnTo>
                  <a:cubicBezTo>
                    <a:pt x="13187" y="14629"/>
                    <a:pt x="13551" y="14703"/>
                    <a:pt x="13915" y="14703"/>
                  </a:cubicBezTo>
                  <a:cubicBezTo>
                    <a:pt x="14293" y="14703"/>
                    <a:pt x="14671" y="14623"/>
                    <a:pt x="15020" y="14461"/>
                  </a:cubicBezTo>
                  <a:lnTo>
                    <a:pt x="31774" y="6837"/>
                  </a:lnTo>
                  <a:cubicBezTo>
                    <a:pt x="32184" y="6632"/>
                    <a:pt x="32184" y="4418"/>
                    <a:pt x="31774" y="4235"/>
                  </a:cubicBezTo>
                  <a:lnTo>
                    <a:pt x="19083" y="172"/>
                  </a:lnTo>
                  <a:cubicBezTo>
                    <a:pt x="18820" y="58"/>
                    <a:pt x="18541" y="1"/>
                    <a:pt x="1826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28" name="Google Shape;3128;p36"/>
            <p:cNvSpPr/>
            <p:nvPr/>
          </p:nvSpPr>
          <p:spPr>
            <a:xfrm flipH="1">
              <a:off x="8334205" y="3657627"/>
              <a:ext cx="1068703" cy="488313"/>
            </a:xfrm>
            <a:custGeom>
              <a:avLst/>
              <a:gdLst/>
              <a:ahLst/>
              <a:cxnLst/>
              <a:rect l="l" t="t" r="r" b="b"/>
              <a:pathLst>
                <a:path w="32185" h="14706" extrusionOk="0">
                  <a:moveTo>
                    <a:pt x="18261" y="1"/>
                  </a:moveTo>
                  <a:cubicBezTo>
                    <a:pt x="17981" y="1"/>
                    <a:pt x="17702" y="58"/>
                    <a:pt x="17439" y="172"/>
                  </a:cubicBezTo>
                  <a:lnTo>
                    <a:pt x="412" y="7933"/>
                  </a:lnTo>
                  <a:cubicBezTo>
                    <a:pt x="1" y="8138"/>
                    <a:pt x="1" y="8709"/>
                    <a:pt x="412" y="8891"/>
                  </a:cubicBezTo>
                  <a:lnTo>
                    <a:pt x="12851" y="14483"/>
                  </a:lnTo>
                  <a:cubicBezTo>
                    <a:pt x="13194" y="14632"/>
                    <a:pt x="13565" y="14706"/>
                    <a:pt x="13936" y="14706"/>
                  </a:cubicBezTo>
                  <a:cubicBezTo>
                    <a:pt x="14306" y="14706"/>
                    <a:pt x="14677" y="14632"/>
                    <a:pt x="15020" y="14483"/>
                  </a:cubicBezTo>
                  <a:lnTo>
                    <a:pt x="31774" y="6837"/>
                  </a:lnTo>
                  <a:cubicBezTo>
                    <a:pt x="32184" y="6654"/>
                    <a:pt x="32184" y="6061"/>
                    <a:pt x="31774" y="5878"/>
                  </a:cubicBezTo>
                  <a:lnTo>
                    <a:pt x="19083" y="172"/>
                  </a:lnTo>
                  <a:cubicBezTo>
                    <a:pt x="18820" y="58"/>
                    <a:pt x="18541" y="1"/>
                    <a:pt x="18261"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29" name="Google Shape;3129;p36"/>
            <p:cNvSpPr/>
            <p:nvPr/>
          </p:nvSpPr>
          <p:spPr>
            <a:xfrm flipH="1">
              <a:off x="8503218" y="3726228"/>
              <a:ext cx="464638" cy="206170"/>
            </a:xfrm>
            <a:custGeom>
              <a:avLst/>
              <a:gdLst/>
              <a:ahLst/>
              <a:cxnLst/>
              <a:rect l="l" t="t" r="r" b="b"/>
              <a:pathLst>
                <a:path w="13993" h="6209" extrusionOk="0">
                  <a:moveTo>
                    <a:pt x="5433" y="0"/>
                  </a:moveTo>
                  <a:lnTo>
                    <a:pt x="0" y="2397"/>
                  </a:lnTo>
                  <a:lnTo>
                    <a:pt x="8423" y="6209"/>
                  </a:lnTo>
                  <a:lnTo>
                    <a:pt x="13992" y="3721"/>
                  </a:lnTo>
                  <a:lnTo>
                    <a:pt x="5433"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30" name="Google Shape;3130;p36"/>
            <p:cNvSpPr/>
            <p:nvPr/>
          </p:nvSpPr>
          <p:spPr>
            <a:xfrm flipH="1">
              <a:off x="7567966" y="2737450"/>
              <a:ext cx="500233" cy="410879"/>
            </a:xfrm>
            <a:custGeom>
              <a:avLst/>
              <a:gdLst/>
              <a:ahLst/>
              <a:cxnLst/>
              <a:rect l="l" t="t" r="r" b="b"/>
              <a:pathLst>
                <a:path w="15065" h="12374" extrusionOk="0">
                  <a:moveTo>
                    <a:pt x="6340" y="0"/>
                  </a:moveTo>
                  <a:cubicBezTo>
                    <a:pt x="5547" y="0"/>
                    <a:pt x="4712" y="291"/>
                    <a:pt x="3926" y="996"/>
                  </a:cubicBezTo>
                  <a:cubicBezTo>
                    <a:pt x="1392" y="3233"/>
                    <a:pt x="0" y="7821"/>
                    <a:pt x="2283" y="9281"/>
                  </a:cubicBezTo>
                  <a:cubicBezTo>
                    <a:pt x="2214" y="9806"/>
                    <a:pt x="2305" y="10286"/>
                    <a:pt x="2602" y="10605"/>
                  </a:cubicBezTo>
                  <a:cubicBezTo>
                    <a:pt x="2899" y="10925"/>
                    <a:pt x="3310" y="11085"/>
                    <a:pt x="3789" y="11085"/>
                  </a:cubicBezTo>
                  <a:cubicBezTo>
                    <a:pt x="4294" y="11982"/>
                    <a:pt x="5379" y="12374"/>
                    <a:pt x="6655" y="12374"/>
                  </a:cubicBezTo>
                  <a:cubicBezTo>
                    <a:pt x="8496" y="12374"/>
                    <a:pt x="10733" y="11557"/>
                    <a:pt x="12189" y="10263"/>
                  </a:cubicBezTo>
                  <a:cubicBezTo>
                    <a:pt x="15065" y="7684"/>
                    <a:pt x="12120" y="3849"/>
                    <a:pt x="10043" y="3849"/>
                  </a:cubicBezTo>
                  <a:cubicBezTo>
                    <a:pt x="10259" y="2057"/>
                    <a:pt x="8449" y="0"/>
                    <a:pt x="634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31" name="Google Shape;3131;p36"/>
            <p:cNvSpPr/>
            <p:nvPr/>
          </p:nvSpPr>
          <p:spPr>
            <a:xfrm flipH="1">
              <a:off x="7672562" y="2930404"/>
              <a:ext cx="191028" cy="185749"/>
            </a:xfrm>
            <a:custGeom>
              <a:avLst/>
              <a:gdLst/>
              <a:ahLst/>
              <a:cxnLst/>
              <a:rect l="l" t="t" r="r" b="b"/>
              <a:pathLst>
                <a:path w="5753" h="5594" extrusionOk="0">
                  <a:moveTo>
                    <a:pt x="4817" y="1"/>
                  </a:moveTo>
                  <a:cubicBezTo>
                    <a:pt x="4908" y="366"/>
                    <a:pt x="4954" y="709"/>
                    <a:pt x="4931" y="1028"/>
                  </a:cubicBezTo>
                  <a:cubicBezTo>
                    <a:pt x="4931" y="1188"/>
                    <a:pt x="4863" y="1348"/>
                    <a:pt x="4840" y="1507"/>
                  </a:cubicBezTo>
                  <a:cubicBezTo>
                    <a:pt x="4794" y="1644"/>
                    <a:pt x="4771" y="1781"/>
                    <a:pt x="4680" y="1918"/>
                  </a:cubicBezTo>
                  <a:cubicBezTo>
                    <a:pt x="4429" y="2466"/>
                    <a:pt x="3995" y="2900"/>
                    <a:pt x="3493" y="3311"/>
                  </a:cubicBezTo>
                  <a:cubicBezTo>
                    <a:pt x="2991" y="3699"/>
                    <a:pt x="2420" y="4064"/>
                    <a:pt x="1827" y="4429"/>
                  </a:cubicBezTo>
                  <a:cubicBezTo>
                    <a:pt x="1530" y="4589"/>
                    <a:pt x="1233" y="4794"/>
                    <a:pt x="914" y="4977"/>
                  </a:cubicBezTo>
                  <a:cubicBezTo>
                    <a:pt x="617" y="5159"/>
                    <a:pt x="298" y="5342"/>
                    <a:pt x="1" y="5593"/>
                  </a:cubicBezTo>
                  <a:cubicBezTo>
                    <a:pt x="754" y="5593"/>
                    <a:pt x="1485" y="5479"/>
                    <a:pt x="2192" y="5251"/>
                  </a:cubicBezTo>
                  <a:cubicBezTo>
                    <a:pt x="2923" y="5023"/>
                    <a:pt x="3607" y="4680"/>
                    <a:pt x="4224" y="4201"/>
                  </a:cubicBezTo>
                  <a:cubicBezTo>
                    <a:pt x="4817" y="3699"/>
                    <a:pt x="5388" y="3037"/>
                    <a:pt x="5547" y="2192"/>
                  </a:cubicBezTo>
                  <a:cubicBezTo>
                    <a:pt x="5753" y="1348"/>
                    <a:pt x="5410" y="457"/>
                    <a:pt x="4817"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32" name="Google Shape;3132;p36"/>
            <p:cNvSpPr/>
            <p:nvPr/>
          </p:nvSpPr>
          <p:spPr>
            <a:xfrm flipH="1">
              <a:off x="7686940" y="2612101"/>
              <a:ext cx="94037" cy="244820"/>
            </a:xfrm>
            <a:custGeom>
              <a:avLst/>
              <a:gdLst/>
              <a:ahLst/>
              <a:cxnLst/>
              <a:rect l="l" t="t" r="r" b="b"/>
              <a:pathLst>
                <a:path w="2832" h="7373" extrusionOk="0">
                  <a:moveTo>
                    <a:pt x="2626" y="0"/>
                  </a:moveTo>
                  <a:cubicBezTo>
                    <a:pt x="1462" y="776"/>
                    <a:pt x="617" y="1986"/>
                    <a:pt x="320" y="3356"/>
                  </a:cubicBezTo>
                  <a:cubicBezTo>
                    <a:pt x="1" y="4702"/>
                    <a:pt x="252" y="6163"/>
                    <a:pt x="959" y="7373"/>
                  </a:cubicBezTo>
                  <a:cubicBezTo>
                    <a:pt x="1302" y="7282"/>
                    <a:pt x="1599" y="6894"/>
                    <a:pt x="1736" y="6597"/>
                  </a:cubicBezTo>
                  <a:cubicBezTo>
                    <a:pt x="2375" y="5090"/>
                    <a:pt x="2740" y="3493"/>
                    <a:pt x="2808" y="1849"/>
                  </a:cubicBezTo>
                  <a:cubicBezTo>
                    <a:pt x="2831" y="1233"/>
                    <a:pt x="2831" y="594"/>
                    <a:pt x="2626"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33" name="Google Shape;3133;p36"/>
            <p:cNvSpPr/>
            <p:nvPr/>
          </p:nvSpPr>
          <p:spPr>
            <a:xfrm flipH="1">
              <a:off x="7586163" y="2781380"/>
              <a:ext cx="176617" cy="96029"/>
            </a:xfrm>
            <a:custGeom>
              <a:avLst/>
              <a:gdLst/>
              <a:ahLst/>
              <a:cxnLst/>
              <a:rect l="l" t="t" r="r" b="b"/>
              <a:pathLst>
                <a:path w="5319" h="2892" extrusionOk="0">
                  <a:moveTo>
                    <a:pt x="4528" y="1"/>
                  </a:moveTo>
                  <a:cubicBezTo>
                    <a:pt x="4310" y="1"/>
                    <a:pt x="4090" y="18"/>
                    <a:pt x="3835" y="61"/>
                  </a:cubicBezTo>
                  <a:cubicBezTo>
                    <a:pt x="3287" y="129"/>
                    <a:pt x="2762" y="289"/>
                    <a:pt x="2283" y="517"/>
                  </a:cubicBezTo>
                  <a:cubicBezTo>
                    <a:pt x="1804" y="746"/>
                    <a:pt x="1393" y="1042"/>
                    <a:pt x="1005" y="1362"/>
                  </a:cubicBezTo>
                  <a:cubicBezTo>
                    <a:pt x="617" y="1704"/>
                    <a:pt x="297" y="2047"/>
                    <a:pt x="1" y="2480"/>
                  </a:cubicBezTo>
                  <a:lnTo>
                    <a:pt x="480" y="2891"/>
                  </a:lnTo>
                  <a:cubicBezTo>
                    <a:pt x="800" y="2617"/>
                    <a:pt x="1165" y="2366"/>
                    <a:pt x="1553" y="2161"/>
                  </a:cubicBezTo>
                  <a:cubicBezTo>
                    <a:pt x="1941" y="1955"/>
                    <a:pt x="2329" y="1818"/>
                    <a:pt x="2717" y="1727"/>
                  </a:cubicBezTo>
                  <a:cubicBezTo>
                    <a:pt x="2991" y="1666"/>
                    <a:pt x="3255" y="1636"/>
                    <a:pt x="3515" y="1636"/>
                  </a:cubicBezTo>
                  <a:cubicBezTo>
                    <a:pt x="3645" y="1636"/>
                    <a:pt x="3774" y="1643"/>
                    <a:pt x="3904" y="1659"/>
                  </a:cubicBezTo>
                  <a:cubicBezTo>
                    <a:pt x="4269" y="1681"/>
                    <a:pt x="4634" y="1818"/>
                    <a:pt x="4977" y="1933"/>
                  </a:cubicBezTo>
                  <a:lnTo>
                    <a:pt x="5319" y="61"/>
                  </a:lnTo>
                  <a:cubicBezTo>
                    <a:pt x="5026" y="24"/>
                    <a:pt x="4778" y="1"/>
                    <a:pt x="4528" y="1"/>
                  </a:cubicBezTo>
                  <a:close/>
                </a:path>
              </a:pathLst>
            </a:custGeom>
            <a:solidFill>
              <a:srgbClr val="8169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34" name="Google Shape;3134;p36"/>
            <p:cNvSpPr/>
            <p:nvPr/>
          </p:nvSpPr>
          <p:spPr>
            <a:xfrm flipH="1">
              <a:off x="7567203" y="2783273"/>
              <a:ext cx="48546" cy="63189"/>
            </a:xfrm>
            <a:custGeom>
              <a:avLst/>
              <a:gdLst/>
              <a:ahLst/>
              <a:cxnLst/>
              <a:rect l="l" t="t" r="r" b="b"/>
              <a:pathLst>
                <a:path w="1462" h="1903" extrusionOk="0">
                  <a:moveTo>
                    <a:pt x="833" y="0"/>
                  </a:moveTo>
                  <a:cubicBezTo>
                    <a:pt x="508" y="0"/>
                    <a:pt x="178" y="352"/>
                    <a:pt x="92" y="826"/>
                  </a:cubicBezTo>
                  <a:cubicBezTo>
                    <a:pt x="1" y="1351"/>
                    <a:pt x="206" y="1830"/>
                    <a:pt x="549" y="1898"/>
                  </a:cubicBezTo>
                  <a:cubicBezTo>
                    <a:pt x="569" y="1901"/>
                    <a:pt x="590" y="1902"/>
                    <a:pt x="611" y="1902"/>
                  </a:cubicBezTo>
                  <a:cubicBezTo>
                    <a:pt x="954" y="1902"/>
                    <a:pt x="1284" y="1550"/>
                    <a:pt x="1370" y="1077"/>
                  </a:cubicBezTo>
                  <a:cubicBezTo>
                    <a:pt x="1462" y="552"/>
                    <a:pt x="1256" y="72"/>
                    <a:pt x="891" y="4"/>
                  </a:cubicBezTo>
                  <a:cubicBezTo>
                    <a:pt x="872" y="1"/>
                    <a:pt x="852" y="0"/>
                    <a:pt x="833" y="0"/>
                  </a:cubicBezTo>
                  <a:close/>
                </a:path>
              </a:pathLst>
            </a:custGeom>
            <a:solidFill>
              <a:srgbClr val="8D7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35" name="Google Shape;3135;p36"/>
            <p:cNvSpPr/>
            <p:nvPr/>
          </p:nvSpPr>
          <p:spPr>
            <a:xfrm flipH="1">
              <a:off x="6914613" y="225929"/>
              <a:ext cx="671538" cy="780550"/>
            </a:xfrm>
            <a:custGeom>
              <a:avLst/>
              <a:gdLst/>
              <a:ahLst/>
              <a:cxnLst/>
              <a:rect l="l" t="t" r="r" b="b"/>
              <a:pathLst>
                <a:path w="20224" h="23507" extrusionOk="0">
                  <a:moveTo>
                    <a:pt x="3756" y="1"/>
                  </a:moveTo>
                  <a:cubicBezTo>
                    <a:pt x="3630" y="1"/>
                    <a:pt x="3500" y="34"/>
                    <a:pt x="3379" y="102"/>
                  </a:cubicBezTo>
                  <a:lnTo>
                    <a:pt x="457" y="1837"/>
                  </a:lnTo>
                  <a:cubicBezTo>
                    <a:pt x="92" y="2042"/>
                    <a:pt x="0" y="2522"/>
                    <a:pt x="229" y="2887"/>
                  </a:cubicBezTo>
                  <a:lnTo>
                    <a:pt x="4931" y="9780"/>
                  </a:lnTo>
                  <a:cubicBezTo>
                    <a:pt x="4931" y="9780"/>
                    <a:pt x="1050" y="15441"/>
                    <a:pt x="2899" y="19983"/>
                  </a:cubicBezTo>
                  <a:cubicBezTo>
                    <a:pt x="3929" y="22494"/>
                    <a:pt x="6153" y="23506"/>
                    <a:pt x="8539" y="23506"/>
                  </a:cubicBezTo>
                  <a:cubicBezTo>
                    <a:pt x="10491" y="23506"/>
                    <a:pt x="12550" y="22829"/>
                    <a:pt x="14152" y="21740"/>
                  </a:cubicBezTo>
                  <a:cubicBezTo>
                    <a:pt x="19402" y="18157"/>
                    <a:pt x="20224" y="13637"/>
                    <a:pt x="18010" y="10396"/>
                  </a:cubicBezTo>
                  <a:cubicBezTo>
                    <a:pt x="15946" y="7385"/>
                    <a:pt x="9472" y="7268"/>
                    <a:pt x="8482" y="7268"/>
                  </a:cubicBezTo>
                  <a:cubicBezTo>
                    <a:pt x="8399" y="7268"/>
                    <a:pt x="8355" y="7269"/>
                    <a:pt x="8355" y="7269"/>
                  </a:cubicBezTo>
                  <a:lnTo>
                    <a:pt x="4383" y="376"/>
                  </a:lnTo>
                  <a:cubicBezTo>
                    <a:pt x="4246" y="132"/>
                    <a:pt x="4008" y="1"/>
                    <a:pt x="3756" y="1"/>
                  </a:cubicBezTo>
                  <a:close/>
                </a:path>
              </a:pathLst>
            </a:custGeom>
            <a:solidFill>
              <a:srgbClr val="C2F1D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36" name="Google Shape;3136;p36"/>
            <p:cNvSpPr/>
            <p:nvPr/>
          </p:nvSpPr>
          <p:spPr>
            <a:xfrm flipH="1">
              <a:off x="7070743" y="548516"/>
              <a:ext cx="396401" cy="283371"/>
            </a:xfrm>
            <a:custGeom>
              <a:avLst/>
              <a:gdLst/>
              <a:ahLst/>
              <a:cxnLst/>
              <a:rect l="l" t="t" r="r" b="b"/>
              <a:pathLst>
                <a:path w="11938" h="8534" extrusionOk="0">
                  <a:moveTo>
                    <a:pt x="11689" y="0"/>
                  </a:moveTo>
                  <a:cubicBezTo>
                    <a:pt x="9457" y="0"/>
                    <a:pt x="883" y="5442"/>
                    <a:pt x="0" y="8533"/>
                  </a:cubicBezTo>
                  <a:cubicBezTo>
                    <a:pt x="1529" y="7917"/>
                    <a:pt x="4086" y="6616"/>
                    <a:pt x="6825" y="4493"/>
                  </a:cubicBezTo>
                  <a:cubicBezTo>
                    <a:pt x="9883" y="2142"/>
                    <a:pt x="11093" y="1275"/>
                    <a:pt x="11938" y="42"/>
                  </a:cubicBezTo>
                  <a:cubicBezTo>
                    <a:pt x="11915" y="19"/>
                    <a:pt x="11892" y="19"/>
                    <a:pt x="11892" y="19"/>
                  </a:cubicBezTo>
                  <a:cubicBezTo>
                    <a:pt x="11832" y="7"/>
                    <a:pt x="11764" y="0"/>
                    <a:pt x="11689"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37" name="Google Shape;3137;p36"/>
            <p:cNvSpPr/>
            <p:nvPr/>
          </p:nvSpPr>
          <p:spPr>
            <a:xfrm flipH="1">
              <a:off x="6904752" y="549911"/>
              <a:ext cx="565182" cy="415063"/>
            </a:xfrm>
            <a:custGeom>
              <a:avLst/>
              <a:gdLst/>
              <a:ahLst/>
              <a:cxnLst/>
              <a:rect l="l" t="t" r="r" b="b"/>
              <a:pathLst>
                <a:path w="17021" h="12500" extrusionOk="0">
                  <a:moveTo>
                    <a:pt x="12022" y="0"/>
                  </a:moveTo>
                  <a:lnTo>
                    <a:pt x="12022" y="0"/>
                  </a:lnTo>
                  <a:cubicBezTo>
                    <a:pt x="11177" y="1233"/>
                    <a:pt x="9967" y="2100"/>
                    <a:pt x="6909" y="4451"/>
                  </a:cubicBezTo>
                  <a:cubicBezTo>
                    <a:pt x="4170" y="6574"/>
                    <a:pt x="1613" y="7875"/>
                    <a:pt x="84" y="8491"/>
                  </a:cubicBezTo>
                  <a:cubicBezTo>
                    <a:pt x="84" y="8537"/>
                    <a:pt x="84" y="8560"/>
                    <a:pt x="61" y="8582"/>
                  </a:cubicBezTo>
                  <a:cubicBezTo>
                    <a:pt x="0" y="10026"/>
                    <a:pt x="2346" y="12500"/>
                    <a:pt x="5651" y="12500"/>
                  </a:cubicBezTo>
                  <a:cubicBezTo>
                    <a:pt x="7312" y="12500"/>
                    <a:pt x="9215" y="11875"/>
                    <a:pt x="11177" y="10180"/>
                  </a:cubicBezTo>
                  <a:cubicBezTo>
                    <a:pt x="17020" y="5159"/>
                    <a:pt x="13574" y="616"/>
                    <a:pt x="1202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38" name="Google Shape;3138;p36"/>
            <p:cNvSpPr/>
            <p:nvPr/>
          </p:nvSpPr>
          <p:spPr>
            <a:xfrm flipH="1">
              <a:off x="7387154" y="307879"/>
              <a:ext cx="159915" cy="227886"/>
            </a:xfrm>
            <a:custGeom>
              <a:avLst/>
              <a:gdLst/>
              <a:ahLst/>
              <a:cxnLst/>
              <a:rect l="l" t="t" r="r" b="b"/>
              <a:pathLst>
                <a:path w="4816" h="6863" extrusionOk="0">
                  <a:moveTo>
                    <a:pt x="211" y="0"/>
                  </a:moveTo>
                  <a:cubicBezTo>
                    <a:pt x="106" y="0"/>
                    <a:pt x="1" y="61"/>
                    <a:pt x="33" y="190"/>
                  </a:cubicBezTo>
                  <a:cubicBezTo>
                    <a:pt x="147" y="784"/>
                    <a:pt x="513" y="1286"/>
                    <a:pt x="855" y="1788"/>
                  </a:cubicBezTo>
                  <a:cubicBezTo>
                    <a:pt x="1197" y="2336"/>
                    <a:pt x="1563" y="2861"/>
                    <a:pt x="1928" y="3409"/>
                  </a:cubicBezTo>
                  <a:cubicBezTo>
                    <a:pt x="2727" y="4573"/>
                    <a:pt x="3548" y="5714"/>
                    <a:pt x="4438" y="6787"/>
                  </a:cubicBezTo>
                  <a:cubicBezTo>
                    <a:pt x="4485" y="6840"/>
                    <a:pt x="4540" y="6863"/>
                    <a:pt x="4591" y="6863"/>
                  </a:cubicBezTo>
                  <a:cubicBezTo>
                    <a:pt x="4714" y="6863"/>
                    <a:pt x="4816" y="6733"/>
                    <a:pt x="4735" y="6604"/>
                  </a:cubicBezTo>
                  <a:cubicBezTo>
                    <a:pt x="4096" y="5395"/>
                    <a:pt x="3389" y="4253"/>
                    <a:pt x="2635" y="3112"/>
                  </a:cubicBezTo>
                  <a:cubicBezTo>
                    <a:pt x="2270" y="2564"/>
                    <a:pt x="1905" y="2016"/>
                    <a:pt x="1540" y="1469"/>
                  </a:cubicBezTo>
                  <a:cubicBezTo>
                    <a:pt x="1197" y="967"/>
                    <a:pt x="855" y="373"/>
                    <a:pt x="330" y="31"/>
                  </a:cubicBezTo>
                  <a:cubicBezTo>
                    <a:pt x="297" y="11"/>
                    <a:pt x="254" y="0"/>
                    <a:pt x="211" y="0"/>
                  </a:cubicBezTo>
                  <a:close/>
                </a:path>
              </a:pathLst>
            </a:custGeom>
            <a:solidFill>
              <a:srgbClr val="DBFF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39" name="Google Shape;3139;p36"/>
            <p:cNvSpPr/>
            <p:nvPr/>
          </p:nvSpPr>
          <p:spPr>
            <a:xfrm flipH="1">
              <a:off x="7305270" y="583846"/>
              <a:ext cx="134613" cy="335138"/>
            </a:xfrm>
            <a:custGeom>
              <a:avLst/>
              <a:gdLst/>
              <a:ahLst/>
              <a:cxnLst/>
              <a:rect l="l" t="t" r="r" b="b"/>
              <a:pathLst>
                <a:path w="4054" h="10093" extrusionOk="0">
                  <a:moveTo>
                    <a:pt x="1763" y="1"/>
                  </a:moveTo>
                  <a:cubicBezTo>
                    <a:pt x="1732" y="1"/>
                    <a:pt x="1698" y="9"/>
                    <a:pt x="1667" y="28"/>
                  </a:cubicBezTo>
                  <a:cubicBezTo>
                    <a:pt x="937" y="485"/>
                    <a:pt x="594" y="1580"/>
                    <a:pt x="366" y="2379"/>
                  </a:cubicBezTo>
                  <a:cubicBezTo>
                    <a:pt x="115" y="3292"/>
                    <a:pt x="1" y="4251"/>
                    <a:pt x="46" y="5209"/>
                  </a:cubicBezTo>
                  <a:cubicBezTo>
                    <a:pt x="183" y="7172"/>
                    <a:pt x="1119" y="9090"/>
                    <a:pt x="2922" y="10026"/>
                  </a:cubicBezTo>
                  <a:cubicBezTo>
                    <a:pt x="3008" y="10072"/>
                    <a:pt x="3094" y="10092"/>
                    <a:pt x="3177" y="10092"/>
                  </a:cubicBezTo>
                  <a:cubicBezTo>
                    <a:pt x="3669" y="10092"/>
                    <a:pt x="4053" y="9370"/>
                    <a:pt x="3584" y="8998"/>
                  </a:cubicBezTo>
                  <a:cubicBezTo>
                    <a:pt x="2215" y="7994"/>
                    <a:pt x="1347" y="6488"/>
                    <a:pt x="1233" y="4776"/>
                  </a:cubicBezTo>
                  <a:cubicBezTo>
                    <a:pt x="1188" y="3977"/>
                    <a:pt x="1302" y="3155"/>
                    <a:pt x="1484" y="2379"/>
                  </a:cubicBezTo>
                  <a:cubicBezTo>
                    <a:pt x="1644" y="1671"/>
                    <a:pt x="2009" y="873"/>
                    <a:pt x="1918" y="142"/>
                  </a:cubicBezTo>
                  <a:cubicBezTo>
                    <a:pt x="1918" y="59"/>
                    <a:pt x="1846" y="1"/>
                    <a:pt x="176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40" name="Google Shape;3140;p36"/>
            <p:cNvSpPr/>
            <p:nvPr/>
          </p:nvSpPr>
          <p:spPr>
            <a:xfrm flipH="1">
              <a:off x="7254898" y="899028"/>
              <a:ext cx="44760" cy="43764"/>
            </a:xfrm>
            <a:custGeom>
              <a:avLst/>
              <a:gdLst/>
              <a:ahLst/>
              <a:cxnLst/>
              <a:rect l="l" t="t" r="r" b="b"/>
              <a:pathLst>
                <a:path w="1348" h="1318" extrusionOk="0">
                  <a:moveTo>
                    <a:pt x="679" y="1"/>
                  </a:moveTo>
                  <a:cubicBezTo>
                    <a:pt x="545" y="1"/>
                    <a:pt x="421" y="34"/>
                    <a:pt x="297" y="123"/>
                  </a:cubicBezTo>
                  <a:cubicBezTo>
                    <a:pt x="160" y="214"/>
                    <a:pt x="46" y="374"/>
                    <a:pt x="23" y="534"/>
                  </a:cubicBezTo>
                  <a:cubicBezTo>
                    <a:pt x="0" y="693"/>
                    <a:pt x="23" y="899"/>
                    <a:pt x="137" y="1036"/>
                  </a:cubicBezTo>
                  <a:cubicBezTo>
                    <a:pt x="229" y="1173"/>
                    <a:pt x="366" y="1287"/>
                    <a:pt x="548" y="1310"/>
                  </a:cubicBezTo>
                  <a:cubicBezTo>
                    <a:pt x="589" y="1315"/>
                    <a:pt x="629" y="1318"/>
                    <a:pt x="668" y="1318"/>
                  </a:cubicBezTo>
                  <a:cubicBezTo>
                    <a:pt x="803" y="1318"/>
                    <a:pt x="927" y="1284"/>
                    <a:pt x="1050" y="1195"/>
                  </a:cubicBezTo>
                  <a:cubicBezTo>
                    <a:pt x="1187" y="1104"/>
                    <a:pt x="1301" y="944"/>
                    <a:pt x="1324" y="785"/>
                  </a:cubicBezTo>
                  <a:cubicBezTo>
                    <a:pt x="1347" y="625"/>
                    <a:pt x="1324" y="419"/>
                    <a:pt x="1210" y="282"/>
                  </a:cubicBezTo>
                  <a:cubicBezTo>
                    <a:pt x="1119" y="146"/>
                    <a:pt x="982" y="31"/>
                    <a:pt x="799" y="9"/>
                  </a:cubicBezTo>
                  <a:cubicBezTo>
                    <a:pt x="758" y="3"/>
                    <a:pt x="718" y="1"/>
                    <a:pt x="67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41" name="Google Shape;3141;p36"/>
            <p:cNvSpPr/>
            <p:nvPr/>
          </p:nvSpPr>
          <p:spPr>
            <a:xfrm flipH="1">
              <a:off x="7647068" y="1653084"/>
              <a:ext cx="611669" cy="620170"/>
            </a:xfrm>
            <a:custGeom>
              <a:avLst/>
              <a:gdLst/>
              <a:ahLst/>
              <a:cxnLst/>
              <a:rect l="l" t="t" r="r" b="b"/>
              <a:pathLst>
                <a:path w="18421" h="18677" extrusionOk="0">
                  <a:moveTo>
                    <a:pt x="16534" y="1"/>
                  </a:moveTo>
                  <a:cubicBezTo>
                    <a:pt x="16494" y="1"/>
                    <a:pt x="16453" y="2"/>
                    <a:pt x="16412" y="5"/>
                  </a:cubicBezTo>
                  <a:cubicBezTo>
                    <a:pt x="15956" y="28"/>
                    <a:pt x="15522" y="233"/>
                    <a:pt x="15157" y="507"/>
                  </a:cubicBezTo>
                  <a:lnTo>
                    <a:pt x="14814" y="872"/>
                  </a:lnTo>
                  <a:lnTo>
                    <a:pt x="1" y="15846"/>
                  </a:lnTo>
                  <a:cubicBezTo>
                    <a:pt x="412" y="16165"/>
                    <a:pt x="822" y="16508"/>
                    <a:pt x="1233" y="16873"/>
                  </a:cubicBezTo>
                  <a:cubicBezTo>
                    <a:pt x="1827" y="17421"/>
                    <a:pt x="2420" y="18014"/>
                    <a:pt x="2922" y="18676"/>
                  </a:cubicBezTo>
                  <a:lnTo>
                    <a:pt x="17919" y="3543"/>
                  </a:lnTo>
                  <a:cubicBezTo>
                    <a:pt x="18284" y="3109"/>
                    <a:pt x="18421" y="2516"/>
                    <a:pt x="18398" y="1945"/>
                  </a:cubicBezTo>
                  <a:cubicBezTo>
                    <a:pt x="18375" y="1580"/>
                    <a:pt x="18307" y="1215"/>
                    <a:pt x="18124" y="895"/>
                  </a:cubicBezTo>
                  <a:cubicBezTo>
                    <a:pt x="17824" y="337"/>
                    <a:pt x="17180" y="1"/>
                    <a:pt x="16534"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42" name="Google Shape;3142;p36"/>
            <p:cNvSpPr/>
            <p:nvPr/>
          </p:nvSpPr>
          <p:spPr>
            <a:xfrm flipH="1">
              <a:off x="7590985" y="1755521"/>
              <a:ext cx="570728" cy="582881"/>
            </a:xfrm>
            <a:custGeom>
              <a:avLst/>
              <a:gdLst/>
              <a:ahLst/>
              <a:cxnLst/>
              <a:rect l="l" t="t" r="r" b="b"/>
              <a:pathLst>
                <a:path w="17188" h="17554" extrusionOk="0">
                  <a:moveTo>
                    <a:pt x="16312" y="0"/>
                  </a:moveTo>
                  <a:cubicBezTo>
                    <a:pt x="16202" y="0"/>
                    <a:pt x="16088" y="17"/>
                    <a:pt x="15978" y="47"/>
                  </a:cubicBezTo>
                  <a:cubicBezTo>
                    <a:pt x="15636" y="115"/>
                    <a:pt x="15293" y="252"/>
                    <a:pt x="14997" y="458"/>
                  </a:cubicBezTo>
                  <a:lnTo>
                    <a:pt x="0" y="15591"/>
                  </a:lnTo>
                  <a:cubicBezTo>
                    <a:pt x="480" y="16207"/>
                    <a:pt x="868" y="16846"/>
                    <a:pt x="1142" y="17554"/>
                  </a:cubicBezTo>
                  <a:lnTo>
                    <a:pt x="16937" y="1599"/>
                  </a:lnTo>
                  <a:cubicBezTo>
                    <a:pt x="16960" y="1576"/>
                    <a:pt x="17005" y="1553"/>
                    <a:pt x="17028" y="1508"/>
                  </a:cubicBezTo>
                  <a:cubicBezTo>
                    <a:pt x="17142" y="1234"/>
                    <a:pt x="17188" y="937"/>
                    <a:pt x="17119" y="640"/>
                  </a:cubicBezTo>
                  <a:cubicBezTo>
                    <a:pt x="17051" y="412"/>
                    <a:pt x="16914" y="207"/>
                    <a:pt x="16709" y="93"/>
                  </a:cubicBezTo>
                  <a:cubicBezTo>
                    <a:pt x="16593" y="28"/>
                    <a:pt x="16455" y="0"/>
                    <a:pt x="1631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43" name="Google Shape;3143;p36"/>
            <p:cNvSpPr/>
            <p:nvPr/>
          </p:nvSpPr>
          <p:spPr>
            <a:xfrm flipH="1">
              <a:off x="8106087" y="1992894"/>
              <a:ext cx="11389" cy="12153"/>
            </a:xfrm>
            <a:custGeom>
              <a:avLst/>
              <a:gdLst/>
              <a:ahLst/>
              <a:cxnLst/>
              <a:rect l="l" t="t" r="r" b="b"/>
              <a:pathLst>
                <a:path w="343" h="366" extrusionOk="0">
                  <a:moveTo>
                    <a:pt x="343" y="0"/>
                  </a:moveTo>
                  <a:cubicBezTo>
                    <a:pt x="229" y="114"/>
                    <a:pt x="115" y="228"/>
                    <a:pt x="0" y="342"/>
                  </a:cubicBezTo>
                  <a:cubicBezTo>
                    <a:pt x="0" y="342"/>
                    <a:pt x="0" y="365"/>
                    <a:pt x="0" y="365"/>
                  </a:cubicBezTo>
                  <a:lnTo>
                    <a:pt x="343" y="0"/>
                  </a:lnTo>
                  <a:close/>
                </a:path>
              </a:pathLst>
            </a:custGeom>
            <a:solidFill>
              <a:srgbClr val="A51E2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44" name="Google Shape;3144;p36"/>
            <p:cNvSpPr/>
            <p:nvPr/>
          </p:nvSpPr>
          <p:spPr>
            <a:xfrm flipH="1">
              <a:off x="7753158" y="1603210"/>
              <a:ext cx="566975" cy="576040"/>
            </a:xfrm>
            <a:custGeom>
              <a:avLst/>
              <a:gdLst/>
              <a:ahLst/>
              <a:cxnLst/>
              <a:rect l="l" t="t" r="r" b="b"/>
              <a:pathLst>
                <a:path w="17075" h="17348" extrusionOk="0">
                  <a:moveTo>
                    <a:pt x="15933" y="0"/>
                  </a:moveTo>
                  <a:cubicBezTo>
                    <a:pt x="15842" y="69"/>
                    <a:pt x="15750" y="137"/>
                    <a:pt x="15682" y="229"/>
                  </a:cubicBezTo>
                  <a:lnTo>
                    <a:pt x="1" y="16047"/>
                  </a:lnTo>
                  <a:cubicBezTo>
                    <a:pt x="640" y="16435"/>
                    <a:pt x="1256" y="16868"/>
                    <a:pt x="1850" y="17348"/>
                  </a:cubicBezTo>
                  <a:lnTo>
                    <a:pt x="16663" y="2374"/>
                  </a:lnTo>
                  <a:cubicBezTo>
                    <a:pt x="16663" y="2374"/>
                    <a:pt x="16663" y="2351"/>
                    <a:pt x="16663" y="2351"/>
                  </a:cubicBezTo>
                  <a:cubicBezTo>
                    <a:pt x="17074" y="1758"/>
                    <a:pt x="17074" y="891"/>
                    <a:pt x="16595" y="320"/>
                  </a:cubicBezTo>
                  <a:cubicBezTo>
                    <a:pt x="16504" y="206"/>
                    <a:pt x="16389" y="115"/>
                    <a:pt x="16275" y="46"/>
                  </a:cubicBezTo>
                  <a:cubicBezTo>
                    <a:pt x="16161" y="0"/>
                    <a:pt x="16047" y="0"/>
                    <a:pt x="1593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45" name="Google Shape;3145;p36"/>
            <p:cNvSpPr/>
            <p:nvPr/>
          </p:nvSpPr>
          <p:spPr>
            <a:xfrm flipH="1">
              <a:off x="8145774" y="2161785"/>
              <a:ext cx="336533" cy="328597"/>
            </a:xfrm>
            <a:custGeom>
              <a:avLst/>
              <a:gdLst/>
              <a:ahLst/>
              <a:cxnLst/>
              <a:rect l="l" t="t" r="r" b="b"/>
              <a:pathLst>
                <a:path w="10135" h="9896" extrusionOk="0">
                  <a:moveTo>
                    <a:pt x="4109" y="1"/>
                  </a:moveTo>
                  <a:lnTo>
                    <a:pt x="913" y="3219"/>
                  </a:lnTo>
                  <a:cubicBezTo>
                    <a:pt x="0" y="4132"/>
                    <a:pt x="0" y="5639"/>
                    <a:pt x="936" y="6529"/>
                  </a:cubicBezTo>
                  <a:lnTo>
                    <a:pt x="3630" y="9222"/>
                  </a:lnTo>
                  <a:cubicBezTo>
                    <a:pt x="4080" y="9673"/>
                    <a:pt x="4676" y="9896"/>
                    <a:pt x="5273" y="9896"/>
                  </a:cubicBezTo>
                  <a:cubicBezTo>
                    <a:pt x="5886" y="9896"/>
                    <a:pt x="6500" y="9662"/>
                    <a:pt x="6962" y="9199"/>
                  </a:cubicBezTo>
                  <a:lnTo>
                    <a:pt x="10135" y="6004"/>
                  </a:lnTo>
                  <a:cubicBezTo>
                    <a:pt x="9633" y="5068"/>
                    <a:pt x="8697" y="3744"/>
                    <a:pt x="7533" y="2580"/>
                  </a:cubicBezTo>
                  <a:cubicBezTo>
                    <a:pt x="6391" y="1462"/>
                    <a:pt x="5045" y="549"/>
                    <a:pt x="4109"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46" name="Google Shape;3146;p36"/>
            <p:cNvSpPr/>
            <p:nvPr/>
          </p:nvSpPr>
          <p:spPr>
            <a:xfrm flipH="1">
              <a:off x="8123792" y="2136017"/>
              <a:ext cx="222108" cy="225130"/>
            </a:xfrm>
            <a:custGeom>
              <a:avLst/>
              <a:gdLst/>
              <a:ahLst/>
              <a:cxnLst/>
              <a:rect l="l" t="t" r="r" b="b"/>
              <a:pathLst>
                <a:path w="6689" h="6780" extrusionOk="0">
                  <a:moveTo>
                    <a:pt x="777" y="1"/>
                  </a:moveTo>
                  <a:lnTo>
                    <a:pt x="1" y="777"/>
                  </a:lnTo>
                  <a:cubicBezTo>
                    <a:pt x="937" y="1325"/>
                    <a:pt x="2283" y="2238"/>
                    <a:pt x="3425" y="3356"/>
                  </a:cubicBezTo>
                  <a:cubicBezTo>
                    <a:pt x="4589" y="4520"/>
                    <a:pt x="5525" y="5844"/>
                    <a:pt x="6027" y="6780"/>
                  </a:cubicBezTo>
                  <a:lnTo>
                    <a:pt x="6689" y="6095"/>
                  </a:lnTo>
                  <a:cubicBezTo>
                    <a:pt x="6118" y="4634"/>
                    <a:pt x="5022" y="3379"/>
                    <a:pt x="3858" y="2329"/>
                  </a:cubicBezTo>
                  <a:cubicBezTo>
                    <a:pt x="2900" y="1461"/>
                    <a:pt x="1873" y="685"/>
                    <a:pt x="777"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47" name="Google Shape;3147;p36"/>
            <p:cNvSpPr/>
            <p:nvPr/>
          </p:nvSpPr>
          <p:spPr>
            <a:xfrm flipH="1">
              <a:off x="7450229" y="1462122"/>
              <a:ext cx="140789" cy="129765"/>
            </a:xfrm>
            <a:custGeom>
              <a:avLst/>
              <a:gdLst/>
              <a:ahLst/>
              <a:cxnLst/>
              <a:rect l="l" t="t" r="r" b="b"/>
              <a:pathLst>
                <a:path w="4240" h="3908" extrusionOk="0">
                  <a:moveTo>
                    <a:pt x="3564" y="1"/>
                  </a:moveTo>
                  <a:cubicBezTo>
                    <a:pt x="3490" y="1"/>
                    <a:pt x="3412" y="16"/>
                    <a:pt x="3333" y="50"/>
                  </a:cubicBezTo>
                  <a:lnTo>
                    <a:pt x="1" y="1510"/>
                  </a:lnTo>
                  <a:cubicBezTo>
                    <a:pt x="640" y="1579"/>
                    <a:pt x="1233" y="1830"/>
                    <a:pt x="1713" y="2241"/>
                  </a:cubicBezTo>
                  <a:cubicBezTo>
                    <a:pt x="2215" y="2675"/>
                    <a:pt x="2580" y="3268"/>
                    <a:pt x="2740" y="3907"/>
                  </a:cubicBezTo>
                  <a:lnTo>
                    <a:pt x="4087" y="780"/>
                  </a:lnTo>
                  <a:cubicBezTo>
                    <a:pt x="4239" y="398"/>
                    <a:pt x="3945" y="1"/>
                    <a:pt x="3564"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48" name="Google Shape;3148;p36"/>
            <p:cNvSpPr/>
            <p:nvPr/>
          </p:nvSpPr>
          <p:spPr>
            <a:xfrm flipH="1">
              <a:off x="7500036" y="1512262"/>
              <a:ext cx="291075" cy="293333"/>
            </a:xfrm>
            <a:custGeom>
              <a:avLst/>
              <a:gdLst/>
              <a:ahLst/>
              <a:cxnLst/>
              <a:rect l="l" t="t" r="r" b="b"/>
              <a:pathLst>
                <a:path w="8766" h="8834" extrusionOk="0">
                  <a:moveTo>
                    <a:pt x="6027" y="0"/>
                  </a:moveTo>
                  <a:lnTo>
                    <a:pt x="640" y="2351"/>
                  </a:lnTo>
                  <a:cubicBezTo>
                    <a:pt x="412" y="2443"/>
                    <a:pt x="184" y="2580"/>
                    <a:pt x="1" y="2739"/>
                  </a:cubicBezTo>
                  <a:cubicBezTo>
                    <a:pt x="115" y="2739"/>
                    <a:pt x="229" y="2739"/>
                    <a:pt x="343" y="2785"/>
                  </a:cubicBezTo>
                  <a:cubicBezTo>
                    <a:pt x="457" y="2854"/>
                    <a:pt x="572" y="2945"/>
                    <a:pt x="663" y="3059"/>
                  </a:cubicBezTo>
                  <a:cubicBezTo>
                    <a:pt x="1142" y="3630"/>
                    <a:pt x="1142" y="4497"/>
                    <a:pt x="731" y="5090"/>
                  </a:cubicBezTo>
                  <a:cubicBezTo>
                    <a:pt x="1142" y="4611"/>
                    <a:pt x="1713" y="4292"/>
                    <a:pt x="2329" y="4246"/>
                  </a:cubicBezTo>
                  <a:cubicBezTo>
                    <a:pt x="2370" y="4243"/>
                    <a:pt x="2411" y="4242"/>
                    <a:pt x="2451" y="4242"/>
                  </a:cubicBezTo>
                  <a:cubicBezTo>
                    <a:pt x="3097" y="4242"/>
                    <a:pt x="3741" y="4578"/>
                    <a:pt x="4041" y="5136"/>
                  </a:cubicBezTo>
                  <a:cubicBezTo>
                    <a:pt x="4224" y="5456"/>
                    <a:pt x="4292" y="5821"/>
                    <a:pt x="4315" y="6186"/>
                  </a:cubicBezTo>
                  <a:cubicBezTo>
                    <a:pt x="4338" y="6757"/>
                    <a:pt x="4201" y="7350"/>
                    <a:pt x="3836" y="7784"/>
                  </a:cubicBezTo>
                  <a:cubicBezTo>
                    <a:pt x="4132" y="7578"/>
                    <a:pt x="4475" y="7441"/>
                    <a:pt x="4817" y="7373"/>
                  </a:cubicBezTo>
                  <a:cubicBezTo>
                    <a:pt x="4927" y="7343"/>
                    <a:pt x="5041" y="7326"/>
                    <a:pt x="5151" y="7326"/>
                  </a:cubicBezTo>
                  <a:cubicBezTo>
                    <a:pt x="5294" y="7326"/>
                    <a:pt x="5432" y="7354"/>
                    <a:pt x="5548" y="7419"/>
                  </a:cubicBezTo>
                  <a:cubicBezTo>
                    <a:pt x="5753" y="7533"/>
                    <a:pt x="5890" y="7738"/>
                    <a:pt x="5958" y="7966"/>
                  </a:cubicBezTo>
                  <a:cubicBezTo>
                    <a:pt x="6027" y="8263"/>
                    <a:pt x="5981" y="8560"/>
                    <a:pt x="5867" y="8834"/>
                  </a:cubicBezTo>
                  <a:cubicBezTo>
                    <a:pt x="6073" y="8606"/>
                    <a:pt x="6255" y="8332"/>
                    <a:pt x="6369" y="8035"/>
                  </a:cubicBezTo>
                  <a:lnTo>
                    <a:pt x="8766" y="2397"/>
                  </a:lnTo>
                  <a:cubicBezTo>
                    <a:pt x="8606" y="1758"/>
                    <a:pt x="8241" y="1165"/>
                    <a:pt x="7739" y="731"/>
                  </a:cubicBezTo>
                  <a:cubicBezTo>
                    <a:pt x="7259" y="320"/>
                    <a:pt x="6666" y="69"/>
                    <a:pt x="6027" y="0"/>
                  </a:cubicBez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49" name="Google Shape;3149;p36"/>
            <p:cNvSpPr/>
            <p:nvPr/>
          </p:nvSpPr>
          <p:spPr>
            <a:xfrm flipH="1">
              <a:off x="8323885" y="2340593"/>
              <a:ext cx="669247" cy="686779"/>
            </a:xfrm>
            <a:custGeom>
              <a:avLst/>
              <a:gdLst/>
              <a:ahLst/>
              <a:cxnLst/>
              <a:rect l="l" t="t" r="r" b="b"/>
              <a:pathLst>
                <a:path w="20155" h="20683" extrusionOk="0">
                  <a:moveTo>
                    <a:pt x="15229" y="0"/>
                  </a:moveTo>
                  <a:cubicBezTo>
                    <a:pt x="14130" y="0"/>
                    <a:pt x="13006" y="334"/>
                    <a:pt x="11961" y="893"/>
                  </a:cubicBezTo>
                  <a:cubicBezTo>
                    <a:pt x="6779" y="3655"/>
                    <a:pt x="3264" y="8722"/>
                    <a:pt x="502" y="13903"/>
                  </a:cubicBezTo>
                  <a:cubicBezTo>
                    <a:pt x="2191" y="12168"/>
                    <a:pt x="4086" y="10616"/>
                    <a:pt x="6140" y="9338"/>
                  </a:cubicBezTo>
                  <a:lnTo>
                    <a:pt x="6140" y="9338"/>
                  </a:lnTo>
                  <a:cubicBezTo>
                    <a:pt x="3949" y="13036"/>
                    <a:pt x="1895" y="16825"/>
                    <a:pt x="0" y="20682"/>
                  </a:cubicBezTo>
                  <a:cubicBezTo>
                    <a:pt x="2785" y="17897"/>
                    <a:pt x="5638" y="15158"/>
                    <a:pt x="8537" y="12488"/>
                  </a:cubicBezTo>
                  <a:lnTo>
                    <a:pt x="8537" y="12488"/>
                  </a:lnTo>
                  <a:cubicBezTo>
                    <a:pt x="8103" y="13994"/>
                    <a:pt x="7738" y="15524"/>
                    <a:pt x="7418" y="17053"/>
                  </a:cubicBezTo>
                  <a:cubicBezTo>
                    <a:pt x="10020" y="15501"/>
                    <a:pt x="12257" y="13401"/>
                    <a:pt x="13969" y="10936"/>
                  </a:cubicBezTo>
                  <a:lnTo>
                    <a:pt x="13969" y="10936"/>
                  </a:lnTo>
                  <a:cubicBezTo>
                    <a:pt x="13832" y="12077"/>
                    <a:pt x="13695" y="13218"/>
                    <a:pt x="13558" y="14337"/>
                  </a:cubicBezTo>
                  <a:cubicBezTo>
                    <a:pt x="16777" y="12899"/>
                    <a:pt x="19196" y="9817"/>
                    <a:pt x="19858" y="6348"/>
                  </a:cubicBezTo>
                  <a:cubicBezTo>
                    <a:pt x="20155" y="4704"/>
                    <a:pt x="20018" y="2856"/>
                    <a:pt x="18899" y="1646"/>
                  </a:cubicBezTo>
                  <a:cubicBezTo>
                    <a:pt x="17839" y="485"/>
                    <a:pt x="16553" y="0"/>
                    <a:pt x="15229" y="0"/>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50" name="Google Shape;3150;p36"/>
            <p:cNvSpPr/>
            <p:nvPr/>
          </p:nvSpPr>
          <p:spPr>
            <a:xfrm flipH="1">
              <a:off x="8419383" y="2401325"/>
              <a:ext cx="341845" cy="347125"/>
            </a:xfrm>
            <a:custGeom>
              <a:avLst/>
              <a:gdLst/>
              <a:ahLst/>
              <a:cxnLst/>
              <a:rect l="l" t="t" r="r" b="b"/>
              <a:pathLst>
                <a:path w="10295" h="10454" extrusionOk="0">
                  <a:moveTo>
                    <a:pt x="21" y="6633"/>
                  </a:moveTo>
                  <a:cubicBezTo>
                    <a:pt x="14" y="6636"/>
                    <a:pt x="7" y="6639"/>
                    <a:pt x="1" y="6642"/>
                  </a:cubicBezTo>
                  <a:cubicBezTo>
                    <a:pt x="7" y="6639"/>
                    <a:pt x="14" y="6636"/>
                    <a:pt x="21" y="6633"/>
                  </a:cubicBezTo>
                  <a:close/>
                  <a:moveTo>
                    <a:pt x="8530" y="1"/>
                  </a:moveTo>
                  <a:cubicBezTo>
                    <a:pt x="7288" y="1"/>
                    <a:pt x="5754" y="1319"/>
                    <a:pt x="4840" y="1985"/>
                  </a:cubicBezTo>
                  <a:cubicBezTo>
                    <a:pt x="3927" y="2647"/>
                    <a:pt x="3059" y="3378"/>
                    <a:pt x="2260" y="4154"/>
                  </a:cubicBezTo>
                  <a:cubicBezTo>
                    <a:pt x="1849" y="4565"/>
                    <a:pt x="1439" y="4975"/>
                    <a:pt x="1051" y="5409"/>
                  </a:cubicBezTo>
                  <a:cubicBezTo>
                    <a:pt x="804" y="5700"/>
                    <a:pt x="361" y="6473"/>
                    <a:pt x="21" y="6633"/>
                  </a:cubicBezTo>
                  <a:lnTo>
                    <a:pt x="21" y="6633"/>
                  </a:lnTo>
                  <a:cubicBezTo>
                    <a:pt x="905" y="6249"/>
                    <a:pt x="1834" y="5955"/>
                    <a:pt x="2762" y="5729"/>
                  </a:cubicBezTo>
                  <a:lnTo>
                    <a:pt x="2762" y="5729"/>
                  </a:lnTo>
                  <a:cubicBezTo>
                    <a:pt x="1712" y="6916"/>
                    <a:pt x="799" y="8194"/>
                    <a:pt x="23" y="9586"/>
                  </a:cubicBezTo>
                  <a:cubicBezTo>
                    <a:pt x="1324" y="8582"/>
                    <a:pt x="2717" y="7692"/>
                    <a:pt x="4178" y="6961"/>
                  </a:cubicBezTo>
                  <a:lnTo>
                    <a:pt x="4178" y="6961"/>
                  </a:lnTo>
                  <a:cubicBezTo>
                    <a:pt x="3835" y="8125"/>
                    <a:pt x="3470" y="9289"/>
                    <a:pt x="3128" y="10453"/>
                  </a:cubicBezTo>
                  <a:cubicBezTo>
                    <a:pt x="4931" y="9084"/>
                    <a:pt x="6574" y="7486"/>
                    <a:pt x="8012" y="5751"/>
                  </a:cubicBezTo>
                  <a:cubicBezTo>
                    <a:pt x="8081" y="6345"/>
                    <a:pt x="8126" y="6938"/>
                    <a:pt x="8195" y="7532"/>
                  </a:cubicBezTo>
                  <a:cubicBezTo>
                    <a:pt x="9496" y="6459"/>
                    <a:pt x="10135" y="4747"/>
                    <a:pt x="10249" y="3058"/>
                  </a:cubicBezTo>
                  <a:cubicBezTo>
                    <a:pt x="10295" y="2396"/>
                    <a:pt x="10272" y="1711"/>
                    <a:pt x="9998" y="1095"/>
                  </a:cubicBezTo>
                  <a:cubicBezTo>
                    <a:pt x="9639" y="296"/>
                    <a:pt x="9117" y="1"/>
                    <a:pt x="8530"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51" name="Google Shape;3151;p36"/>
            <p:cNvSpPr/>
            <p:nvPr/>
          </p:nvSpPr>
          <p:spPr>
            <a:xfrm flipH="1">
              <a:off x="8471216" y="2446849"/>
              <a:ext cx="122526" cy="147729"/>
            </a:xfrm>
            <a:custGeom>
              <a:avLst/>
              <a:gdLst/>
              <a:ahLst/>
              <a:cxnLst/>
              <a:rect l="l" t="t" r="r" b="b"/>
              <a:pathLst>
                <a:path w="3690" h="4449" extrusionOk="0">
                  <a:moveTo>
                    <a:pt x="3149" y="1"/>
                  </a:moveTo>
                  <a:cubicBezTo>
                    <a:pt x="2225" y="1"/>
                    <a:pt x="336" y="1925"/>
                    <a:pt x="1" y="2395"/>
                  </a:cubicBezTo>
                  <a:cubicBezTo>
                    <a:pt x="503" y="2121"/>
                    <a:pt x="1051" y="1961"/>
                    <a:pt x="1622" y="1870"/>
                  </a:cubicBezTo>
                  <a:lnTo>
                    <a:pt x="1622" y="1870"/>
                  </a:lnTo>
                  <a:cubicBezTo>
                    <a:pt x="1188" y="2714"/>
                    <a:pt x="823" y="3559"/>
                    <a:pt x="503" y="4449"/>
                  </a:cubicBezTo>
                  <a:cubicBezTo>
                    <a:pt x="1371" y="3650"/>
                    <a:pt x="2147" y="2737"/>
                    <a:pt x="2808" y="1733"/>
                  </a:cubicBezTo>
                  <a:cubicBezTo>
                    <a:pt x="2900" y="2098"/>
                    <a:pt x="2991" y="2463"/>
                    <a:pt x="3060" y="2828"/>
                  </a:cubicBezTo>
                  <a:cubicBezTo>
                    <a:pt x="3425" y="2258"/>
                    <a:pt x="3607" y="1596"/>
                    <a:pt x="3653" y="911"/>
                  </a:cubicBezTo>
                  <a:cubicBezTo>
                    <a:pt x="3689" y="251"/>
                    <a:pt x="3482" y="1"/>
                    <a:pt x="3149"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52" name="Google Shape;3152;p36"/>
            <p:cNvSpPr/>
            <p:nvPr/>
          </p:nvSpPr>
          <p:spPr>
            <a:xfrm flipH="1">
              <a:off x="8087890" y="1291638"/>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53" name="Google Shape;3153;p36"/>
            <p:cNvSpPr/>
            <p:nvPr/>
          </p:nvSpPr>
          <p:spPr>
            <a:xfrm flipH="1">
              <a:off x="8954849" y="309328"/>
              <a:ext cx="208561" cy="197138"/>
            </a:xfrm>
            <a:custGeom>
              <a:avLst/>
              <a:gdLst/>
              <a:ahLst/>
              <a:cxnLst/>
              <a:rect l="l" t="t" r="r" b="b"/>
              <a:pathLst>
                <a:path w="6281" h="5937" extrusionOk="0">
                  <a:moveTo>
                    <a:pt x="4352" y="0"/>
                  </a:moveTo>
                  <a:cubicBezTo>
                    <a:pt x="4250" y="0"/>
                    <a:pt x="4148" y="41"/>
                    <a:pt x="4067" y="135"/>
                  </a:cubicBezTo>
                  <a:lnTo>
                    <a:pt x="2857" y="1413"/>
                  </a:lnTo>
                  <a:lnTo>
                    <a:pt x="1396" y="455"/>
                  </a:lnTo>
                  <a:cubicBezTo>
                    <a:pt x="1323" y="409"/>
                    <a:pt x="1247" y="389"/>
                    <a:pt x="1175" y="389"/>
                  </a:cubicBezTo>
                  <a:cubicBezTo>
                    <a:pt x="883" y="389"/>
                    <a:pt x="638" y="710"/>
                    <a:pt x="803" y="1002"/>
                  </a:cubicBezTo>
                  <a:lnTo>
                    <a:pt x="1647" y="2532"/>
                  </a:lnTo>
                  <a:lnTo>
                    <a:pt x="301" y="3650"/>
                  </a:lnTo>
                  <a:cubicBezTo>
                    <a:pt x="0" y="3908"/>
                    <a:pt x="184" y="4387"/>
                    <a:pt x="567" y="4387"/>
                  </a:cubicBezTo>
                  <a:cubicBezTo>
                    <a:pt x="591" y="4387"/>
                    <a:pt x="617" y="4385"/>
                    <a:pt x="643" y="4381"/>
                  </a:cubicBezTo>
                  <a:lnTo>
                    <a:pt x="2355" y="4038"/>
                  </a:lnTo>
                  <a:lnTo>
                    <a:pt x="2994" y="5682"/>
                  </a:lnTo>
                  <a:cubicBezTo>
                    <a:pt x="3065" y="5854"/>
                    <a:pt x="3217" y="5936"/>
                    <a:pt x="3371" y="5936"/>
                  </a:cubicBezTo>
                  <a:cubicBezTo>
                    <a:pt x="3562" y="5936"/>
                    <a:pt x="3755" y="5808"/>
                    <a:pt x="3793" y="5567"/>
                  </a:cubicBezTo>
                  <a:lnTo>
                    <a:pt x="3998" y="3833"/>
                  </a:lnTo>
                  <a:lnTo>
                    <a:pt x="5733" y="3741"/>
                  </a:lnTo>
                  <a:cubicBezTo>
                    <a:pt x="6167" y="3719"/>
                    <a:pt x="6281" y="3148"/>
                    <a:pt x="5893" y="2965"/>
                  </a:cubicBezTo>
                  <a:lnTo>
                    <a:pt x="4318" y="2212"/>
                  </a:lnTo>
                  <a:lnTo>
                    <a:pt x="4752" y="523"/>
                  </a:lnTo>
                  <a:cubicBezTo>
                    <a:pt x="4832" y="233"/>
                    <a:pt x="4595" y="0"/>
                    <a:pt x="435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54" name="Google Shape;3154;p36"/>
            <p:cNvSpPr/>
            <p:nvPr/>
          </p:nvSpPr>
          <p:spPr>
            <a:xfrm flipH="1">
              <a:off x="6785243" y="1637320"/>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55" name="Google Shape;3155;p36"/>
            <p:cNvSpPr/>
            <p:nvPr/>
          </p:nvSpPr>
          <p:spPr>
            <a:xfrm flipH="1">
              <a:off x="7433818" y="3314320"/>
              <a:ext cx="176186" cy="163568"/>
            </a:xfrm>
            <a:custGeom>
              <a:avLst/>
              <a:gdLst/>
              <a:ahLst/>
              <a:cxnLst/>
              <a:rect l="l" t="t" r="r" b="b"/>
              <a:pathLst>
                <a:path w="5306" h="4926" extrusionOk="0">
                  <a:moveTo>
                    <a:pt x="3821" y="1"/>
                  </a:moveTo>
                  <a:cubicBezTo>
                    <a:pt x="3737" y="1"/>
                    <a:pt x="3649" y="32"/>
                    <a:pt x="3571" y="103"/>
                  </a:cubicBezTo>
                  <a:lnTo>
                    <a:pt x="2521" y="1107"/>
                  </a:lnTo>
                  <a:lnTo>
                    <a:pt x="1334" y="240"/>
                  </a:lnTo>
                  <a:cubicBezTo>
                    <a:pt x="1269" y="194"/>
                    <a:pt x="1200" y="175"/>
                    <a:pt x="1135" y="175"/>
                  </a:cubicBezTo>
                  <a:cubicBezTo>
                    <a:pt x="901" y="175"/>
                    <a:pt x="702" y="424"/>
                    <a:pt x="809" y="673"/>
                  </a:cubicBezTo>
                  <a:lnTo>
                    <a:pt x="1448" y="1997"/>
                  </a:lnTo>
                  <a:lnTo>
                    <a:pt x="261" y="2865"/>
                  </a:lnTo>
                  <a:cubicBezTo>
                    <a:pt x="0" y="3060"/>
                    <a:pt x="154" y="3484"/>
                    <a:pt x="465" y="3484"/>
                  </a:cubicBezTo>
                  <a:cubicBezTo>
                    <a:pt x="481" y="3484"/>
                    <a:pt x="496" y="3483"/>
                    <a:pt x="513" y="3481"/>
                  </a:cubicBezTo>
                  <a:lnTo>
                    <a:pt x="1973" y="3298"/>
                  </a:lnTo>
                  <a:lnTo>
                    <a:pt x="2430" y="4691"/>
                  </a:lnTo>
                  <a:cubicBezTo>
                    <a:pt x="2483" y="4850"/>
                    <a:pt x="2616" y="4926"/>
                    <a:pt x="2749" y="4926"/>
                  </a:cubicBezTo>
                  <a:cubicBezTo>
                    <a:pt x="2902" y="4926"/>
                    <a:pt x="3055" y="4827"/>
                    <a:pt x="3092" y="4645"/>
                  </a:cubicBezTo>
                  <a:lnTo>
                    <a:pt x="3366" y="3207"/>
                  </a:lnTo>
                  <a:lnTo>
                    <a:pt x="4826" y="3207"/>
                  </a:lnTo>
                  <a:cubicBezTo>
                    <a:pt x="5192" y="3184"/>
                    <a:pt x="5306" y="2728"/>
                    <a:pt x="4986" y="2545"/>
                  </a:cubicBezTo>
                  <a:lnTo>
                    <a:pt x="3708" y="1837"/>
                  </a:lnTo>
                  <a:lnTo>
                    <a:pt x="4142" y="445"/>
                  </a:lnTo>
                  <a:cubicBezTo>
                    <a:pt x="4224" y="199"/>
                    <a:pt x="4035" y="1"/>
                    <a:pt x="382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56" name="Google Shape;3156;p36"/>
            <p:cNvSpPr/>
            <p:nvPr/>
          </p:nvSpPr>
          <p:spPr>
            <a:xfrm flipH="1">
              <a:off x="9183091" y="2382389"/>
              <a:ext cx="130363" cy="117645"/>
            </a:xfrm>
            <a:custGeom>
              <a:avLst/>
              <a:gdLst/>
              <a:ahLst/>
              <a:cxnLst/>
              <a:rect l="l" t="t" r="r" b="b"/>
              <a:pathLst>
                <a:path w="3926" h="3543" extrusionOk="0">
                  <a:moveTo>
                    <a:pt x="1973" y="0"/>
                  </a:moveTo>
                  <a:cubicBezTo>
                    <a:pt x="1811" y="0"/>
                    <a:pt x="1647" y="23"/>
                    <a:pt x="1484" y="71"/>
                  </a:cubicBezTo>
                  <a:cubicBezTo>
                    <a:pt x="548" y="345"/>
                    <a:pt x="0" y="1303"/>
                    <a:pt x="251" y="2239"/>
                  </a:cubicBezTo>
                  <a:cubicBezTo>
                    <a:pt x="477" y="3031"/>
                    <a:pt x="1186" y="3542"/>
                    <a:pt x="1953" y="3542"/>
                  </a:cubicBezTo>
                  <a:cubicBezTo>
                    <a:pt x="2115" y="3542"/>
                    <a:pt x="2279" y="3519"/>
                    <a:pt x="2442" y="3472"/>
                  </a:cubicBezTo>
                  <a:cubicBezTo>
                    <a:pt x="3378" y="3198"/>
                    <a:pt x="3926" y="2239"/>
                    <a:pt x="3652" y="1303"/>
                  </a:cubicBezTo>
                  <a:cubicBezTo>
                    <a:pt x="3445" y="512"/>
                    <a:pt x="2739" y="0"/>
                    <a:pt x="197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57" name="Google Shape;3157;p36"/>
            <p:cNvSpPr/>
            <p:nvPr/>
          </p:nvSpPr>
          <p:spPr>
            <a:xfrm flipH="1">
              <a:off x="9285395" y="842307"/>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58" name="Google Shape;3158;p36"/>
            <p:cNvSpPr/>
            <p:nvPr/>
          </p:nvSpPr>
          <p:spPr>
            <a:xfrm flipH="1">
              <a:off x="9621164" y="1644009"/>
              <a:ext cx="54589" cy="48977"/>
            </a:xfrm>
            <a:custGeom>
              <a:avLst/>
              <a:gdLst/>
              <a:ahLst/>
              <a:cxnLst/>
              <a:rect l="l" t="t" r="r" b="b"/>
              <a:pathLst>
                <a:path w="1644" h="1475" extrusionOk="0">
                  <a:moveTo>
                    <a:pt x="829" y="1"/>
                  </a:moveTo>
                  <a:cubicBezTo>
                    <a:pt x="760" y="1"/>
                    <a:pt x="689" y="10"/>
                    <a:pt x="617" y="30"/>
                  </a:cubicBezTo>
                  <a:cubicBezTo>
                    <a:pt x="229" y="122"/>
                    <a:pt x="1" y="532"/>
                    <a:pt x="115" y="921"/>
                  </a:cubicBezTo>
                  <a:cubicBezTo>
                    <a:pt x="209" y="1260"/>
                    <a:pt x="506" y="1475"/>
                    <a:pt x="825" y="1475"/>
                  </a:cubicBezTo>
                  <a:cubicBezTo>
                    <a:pt x="892" y="1475"/>
                    <a:pt x="960" y="1465"/>
                    <a:pt x="1028" y="1445"/>
                  </a:cubicBezTo>
                  <a:cubicBezTo>
                    <a:pt x="1416" y="1331"/>
                    <a:pt x="1644" y="921"/>
                    <a:pt x="1530" y="532"/>
                  </a:cubicBezTo>
                  <a:cubicBezTo>
                    <a:pt x="1436" y="212"/>
                    <a:pt x="1155" y="1"/>
                    <a:pt x="829" y="1"/>
                  </a:cubicBez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59" name="Google Shape;3159;p36"/>
            <p:cNvSpPr/>
            <p:nvPr/>
          </p:nvSpPr>
          <p:spPr>
            <a:xfrm flipH="1">
              <a:off x="9401363" y="2918353"/>
              <a:ext cx="54622" cy="48977"/>
            </a:xfrm>
            <a:custGeom>
              <a:avLst/>
              <a:gdLst/>
              <a:ahLst/>
              <a:cxnLst/>
              <a:rect l="l" t="t" r="r" b="b"/>
              <a:pathLst>
                <a:path w="1645" h="1475" extrusionOk="0">
                  <a:moveTo>
                    <a:pt x="821" y="1"/>
                  </a:moveTo>
                  <a:cubicBezTo>
                    <a:pt x="753" y="1"/>
                    <a:pt x="685" y="10"/>
                    <a:pt x="617" y="30"/>
                  </a:cubicBezTo>
                  <a:cubicBezTo>
                    <a:pt x="229" y="144"/>
                    <a:pt x="1" y="555"/>
                    <a:pt x="115" y="943"/>
                  </a:cubicBezTo>
                  <a:cubicBezTo>
                    <a:pt x="190" y="1263"/>
                    <a:pt x="483" y="1475"/>
                    <a:pt x="801" y="1475"/>
                  </a:cubicBezTo>
                  <a:cubicBezTo>
                    <a:pt x="869" y="1475"/>
                    <a:pt x="937" y="1465"/>
                    <a:pt x="1005"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60" name="Google Shape;3160;p36"/>
            <p:cNvSpPr/>
            <p:nvPr/>
          </p:nvSpPr>
          <p:spPr>
            <a:xfrm flipH="1">
              <a:off x="8817430" y="3303215"/>
              <a:ext cx="54589" cy="48977"/>
            </a:xfrm>
            <a:custGeom>
              <a:avLst/>
              <a:gdLst/>
              <a:ahLst/>
              <a:cxnLst/>
              <a:rect l="l" t="t" r="r" b="b"/>
              <a:pathLst>
                <a:path w="1644" h="1475" extrusionOk="0">
                  <a:moveTo>
                    <a:pt x="820" y="0"/>
                  </a:moveTo>
                  <a:cubicBezTo>
                    <a:pt x="753" y="0"/>
                    <a:pt x="684" y="10"/>
                    <a:pt x="617" y="30"/>
                  </a:cubicBezTo>
                  <a:cubicBezTo>
                    <a:pt x="229" y="144"/>
                    <a:pt x="0" y="532"/>
                    <a:pt x="114" y="943"/>
                  </a:cubicBezTo>
                  <a:cubicBezTo>
                    <a:pt x="209" y="1263"/>
                    <a:pt x="505" y="1474"/>
                    <a:pt x="824" y="1474"/>
                  </a:cubicBezTo>
                  <a:cubicBezTo>
                    <a:pt x="891" y="1474"/>
                    <a:pt x="960" y="1465"/>
                    <a:pt x="1027" y="1445"/>
                  </a:cubicBezTo>
                  <a:cubicBezTo>
                    <a:pt x="1415" y="1331"/>
                    <a:pt x="1644" y="920"/>
                    <a:pt x="1530" y="532"/>
                  </a:cubicBezTo>
                  <a:cubicBezTo>
                    <a:pt x="1435" y="212"/>
                    <a:pt x="1139" y="0"/>
                    <a:pt x="820"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61" name="Google Shape;3161;p36"/>
            <p:cNvSpPr/>
            <p:nvPr/>
          </p:nvSpPr>
          <p:spPr>
            <a:xfrm flipH="1">
              <a:off x="8186409" y="3322787"/>
              <a:ext cx="54622" cy="48977"/>
            </a:xfrm>
            <a:custGeom>
              <a:avLst/>
              <a:gdLst/>
              <a:ahLst/>
              <a:cxnLst/>
              <a:rect l="l" t="t" r="r" b="b"/>
              <a:pathLst>
                <a:path w="1645" h="1475" extrusionOk="0">
                  <a:moveTo>
                    <a:pt x="821" y="1"/>
                  </a:moveTo>
                  <a:cubicBezTo>
                    <a:pt x="754" y="1"/>
                    <a:pt x="685" y="10"/>
                    <a:pt x="617" y="30"/>
                  </a:cubicBezTo>
                  <a:cubicBezTo>
                    <a:pt x="229" y="122"/>
                    <a:pt x="1" y="532"/>
                    <a:pt x="115" y="920"/>
                  </a:cubicBezTo>
                  <a:cubicBezTo>
                    <a:pt x="209" y="1260"/>
                    <a:pt x="491" y="1475"/>
                    <a:pt x="817" y="1475"/>
                  </a:cubicBezTo>
                  <a:cubicBezTo>
                    <a:pt x="886" y="1475"/>
                    <a:pt x="957" y="1465"/>
                    <a:pt x="1028"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62" name="Google Shape;3162;p36"/>
            <p:cNvSpPr/>
            <p:nvPr/>
          </p:nvSpPr>
          <p:spPr>
            <a:xfrm flipH="1">
              <a:off x="9368396" y="3234061"/>
              <a:ext cx="88691" cy="88724"/>
            </a:xfrm>
            <a:custGeom>
              <a:avLst/>
              <a:gdLst/>
              <a:ahLst/>
              <a:cxnLst/>
              <a:rect l="l" t="t" r="r" b="b"/>
              <a:pathLst>
                <a:path w="2671" h="2672" extrusionOk="0">
                  <a:moveTo>
                    <a:pt x="1347" y="1"/>
                  </a:moveTo>
                  <a:cubicBezTo>
                    <a:pt x="617" y="1"/>
                    <a:pt x="0" y="594"/>
                    <a:pt x="0" y="1324"/>
                  </a:cubicBezTo>
                  <a:cubicBezTo>
                    <a:pt x="0" y="2078"/>
                    <a:pt x="617" y="2671"/>
                    <a:pt x="1347" y="2671"/>
                  </a:cubicBezTo>
                  <a:cubicBezTo>
                    <a:pt x="2077" y="2671"/>
                    <a:pt x="2671" y="2078"/>
                    <a:pt x="2671" y="1324"/>
                  </a:cubicBezTo>
                  <a:cubicBezTo>
                    <a:pt x="2671" y="594"/>
                    <a:pt x="2077" y="1"/>
                    <a:pt x="1347"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63" name="Google Shape;3163;p36"/>
            <p:cNvSpPr/>
            <p:nvPr/>
          </p:nvSpPr>
          <p:spPr>
            <a:xfrm flipH="1">
              <a:off x="8779119" y="1049839"/>
              <a:ext cx="54589" cy="48944"/>
            </a:xfrm>
            <a:custGeom>
              <a:avLst/>
              <a:gdLst/>
              <a:ahLst/>
              <a:cxnLst/>
              <a:rect l="l" t="t" r="r" b="b"/>
              <a:pathLst>
                <a:path w="1644" h="1474" extrusionOk="0">
                  <a:moveTo>
                    <a:pt x="827" y="0"/>
                  </a:moveTo>
                  <a:cubicBezTo>
                    <a:pt x="759" y="0"/>
                    <a:pt x="688" y="9"/>
                    <a:pt x="617" y="29"/>
                  </a:cubicBezTo>
                  <a:cubicBezTo>
                    <a:pt x="229" y="143"/>
                    <a:pt x="0" y="554"/>
                    <a:pt x="115" y="942"/>
                  </a:cubicBezTo>
                  <a:cubicBezTo>
                    <a:pt x="209" y="1263"/>
                    <a:pt x="505" y="1474"/>
                    <a:pt x="824" y="1474"/>
                  </a:cubicBezTo>
                  <a:cubicBezTo>
                    <a:pt x="891" y="1474"/>
                    <a:pt x="960" y="1464"/>
                    <a:pt x="1028" y="1444"/>
                  </a:cubicBezTo>
                  <a:cubicBezTo>
                    <a:pt x="1416" y="1353"/>
                    <a:pt x="1644" y="942"/>
                    <a:pt x="1530" y="554"/>
                  </a:cubicBezTo>
                  <a:cubicBezTo>
                    <a:pt x="1435" y="215"/>
                    <a:pt x="1154" y="0"/>
                    <a:pt x="827"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64" name="Google Shape;3164;p36"/>
            <p:cNvSpPr/>
            <p:nvPr/>
          </p:nvSpPr>
          <p:spPr>
            <a:xfrm flipH="1">
              <a:off x="7828200" y="9580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65" name="Google Shape;3165;p36"/>
            <p:cNvSpPr/>
            <p:nvPr/>
          </p:nvSpPr>
          <p:spPr>
            <a:xfrm flipH="1">
              <a:off x="7200312" y="2022479"/>
              <a:ext cx="54589" cy="48977"/>
            </a:xfrm>
            <a:custGeom>
              <a:avLst/>
              <a:gdLst/>
              <a:ahLst/>
              <a:cxnLst/>
              <a:rect l="l" t="t" r="r" b="b"/>
              <a:pathLst>
                <a:path w="1644" h="1475" extrusionOk="0">
                  <a:moveTo>
                    <a:pt x="819" y="1"/>
                  </a:moveTo>
                  <a:cubicBezTo>
                    <a:pt x="752" y="1"/>
                    <a:pt x="684" y="10"/>
                    <a:pt x="616" y="30"/>
                  </a:cubicBezTo>
                  <a:cubicBezTo>
                    <a:pt x="228" y="144"/>
                    <a:pt x="0" y="555"/>
                    <a:pt x="114" y="943"/>
                  </a:cubicBezTo>
                  <a:cubicBezTo>
                    <a:pt x="190" y="1263"/>
                    <a:pt x="483" y="1475"/>
                    <a:pt x="801" y="1475"/>
                  </a:cubicBezTo>
                  <a:cubicBezTo>
                    <a:pt x="868" y="1475"/>
                    <a:pt x="937" y="1465"/>
                    <a:pt x="1005" y="1445"/>
                  </a:cubicBezTo>
                  <a:cubicBezTo>
                    <a:pt x="1415" y="1354"/>
                    <a:pt x="1644" y="943"/>
                    <a:pt x="1529" y="555"/>
                  </a:cubicBezTo>
                  <a:cubicBezTo>
                    <a:pt x="1435" y="215"/>
                    <a:pt x="1138" y="1"/>
                    <a:pt x="819"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66" name="Google Shape;3166;p36"/>
            <p:cNvSpPr/>
            <p:nvPr/>
          </p:nvSpPr>
          <p:spPr>
            <a:xfrm flipH="1">
              <a:off x="8781377" y="1770055"/>
              <a:ext cx="200890" cy="33"/>
            </a:xfrm>
            <a:custGeom>
              <a:avLst/>
              <a:gdLst/>
              <a:ahLst/>
              <a:cxnLst/>
              <a:rect l="l" t="t" r="r" b="b"/>
              <a:pathLst>
                <a:path w="6050" h="1" fill="none" extrusionOk="0">
                  <a:moveTo>
                    <a:pt x="1" y="0"/>
                  </a:moveTo>
                  <a:lnTo>
                    <a:pt x="6049" y="0"/>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67" name="Google Shape;3167;p36"/>
            <p:cNvSpPr/>
            <p:nvPr/>
          </p:nvSpPr>
          <p:spPr>
            <a:xfrm flipH="1">
              <a:off x="8696505" y="1770055"/>
              <a:ext cx="31844" cy="33"/>
            </a:xfrm>
            <a:custGeom>
              <a:avLst/>
              <a:gdLst/>
              <a:ahLst/>
              <a:cxnLst/>
              <a:rect l="l" t="t" r="r" b="b"/>
              <a:pathLst>
                <a:path w="959" h="1" fill="none" extrusionOk="0">
                  <a:moveTo>
                    <a:pt x="0" y="0"/>
                  </a:moveTo>
                  <a:lnTo>
                    <a:pt x="959" y="0"/>
                  </a:lnTo>
                </a:path>
              </a:pathLst>
            </a:custGeom>
            <a:noFill/>
            <a:ln w="5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68" name="Google Shape;3168;p36"/>
            <p:cNvSpPr/>
            <p:nvPr/>
          </p:nvSpPr>
          <p:spPr>
            <a:xfrm flipH="1">
              <a:off x="8018922" y="1870690"/>
              <a:ext cx="185716" cy="184952"/>
            </a:xfrm>
            <a:custGeom>
              <a:avLst/>
              <a:gdLst/>
              <a:ahLst/>
              <a:cxnLst/>
              <a:rect l="l" t="t" r="r" b="b"/>
              <a:pathLst>
                <a:path w="5593" h="5570" fill="none" extrusionOk="0">
                  <a:moveTo>
                    <a:pt x="1" y="5570"/>
                  </a:moveTo>
                  <a:lnTo>
                    <a:pt x="5593"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69" name="Google Shape;3169;p36"/>
            <p:cNvSpPr/>
            <p:nvPr/>
          </p:nvSpPr>
          <p:spPr>
            <a:xfrm flipH="1">
              <a:off x="7912504" y="2088261"/>
              <a:ext cx="185716" cy="184985"/>
            </a:xfrm>
            <a:custGeom>
              <a:avLst/>
              <a:gdLst/>
              <a:ahLst/>
              <a:cxnLst/>
              <a:rect l="l" t="t" r="r" b="b"/>
              <a:pathLst>
                <a:path w="5593" h="5571" fill="none" extrusionOk="0">
                  <a:moveTo>
                    <a:pt x="1" y="5570"/>
                  </a:moveTo>
                  <a:lnTo>
                    <a:pt x="5593"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70" name="Google Shape;3170;p36"/>
            <p:cNvSpPr/>
            <p:nvPr/>
          </p:nvSpPr>
          <p:spPr>
            <a:xfrm flipH="1">
              <a:off x="7865723" y="2041960"/>
              <a:ext cx="21251" cy="22779"/>
            </a:xfrm>
            <a:custGeom>
              <a:avLst/>
              <a:gdLst/>
              <a:ahLst/>
              <a:cxnLst/>
              <a:rect l="l" t="t" r="r" b="b"/>
              <a:pathLst>
                <a:path w="640" h="686" fill="none" extrusionOk="0">
                  <a:moveTo>
                    <a:pt x="0" y="685"/>
                  </a:moveTo>
                  <a:lnTo>
                    <a:pt x="639"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71" name="Google Shape;3171;p36"/>
            <p:cNvSpPr/>
            <p:nvPr/>
          </p:nvSpPr>
          <p:spPr>
            <a:xfrm flipH="1">
              <a:off x="8631596" y="2419489"/>
              <a:ext cx="179639" cy="173596"/>
            </a:xfrm>
            <a:custGeom>
              <a:avLst/>
              <a:gdLst/>
              <a:ahLst/>
              <a:cxnLst/>
              <a:rect l="l" t="t" r="r" b="b"/>
              <a:pathLst>
                <a:path w="5410" h="5228" fill="none" extrusionOk="0">
                  <a:moveTo>
                    <a:pt x="0" y="5227"/>
                  </a:moveTo>
                  <a:cubicBezTo>
                    <a:pt x="0" y="5227"/>
                    <a:pt x="571" y="3698"/>
                    <a:pt x="5410" y="0"/>
                  </a:cubicBez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72" name="Google Shape;3172;p36"/>
            <p:cNvSpPr/>
            <p:nvPr/>
          </p:nvSpPr>
          <p:spPr>
            <a:xfrm flipH="1">
              <a:off x="8964037" y="4041510"/>
              <a:ext cx="144043" cy="61429"/>
            </a:xfrm>
            <a:custGeom>
              <a:avLst/>
              <a:gdLst/>
              <a:ahLst/>
              <a:cxnLst/>
              <a:rect l="l" t="t" r="r" b="b"/>
              <a:pathLst>
                <a:path w="4338" h="1850" fill="none" extrusionOk="0">
                  <a:moveTo>
                    <a:pt x="4338" y="1850"/>
                  </a:moveTo>
                  <a:lnTo>
                    <a:pt x="1"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73" name="Google Shape;3173;p36"/>
            <p:cNvSpPr/>
            <p:nvPr/>
          </p:nvSpPr>
          <p:spPr>
            <a:xfrm flipH="1">
              <a:off x="9142913" y="4012721"/>
              <a:ext cx="20487" cy="7604"/>
            </a:xfrm>
            <a:custGeom>
              <a:avLst/>
              <a:gdLst/>
              <a:ahLst/>
              <a:cxnLst/>
              <a:rect l="l" t="t" r="r" b="b"/>
              <a:pathLst>
                <a:path w="617" h="229" fill="none" extrusionOk="0">
                  <a:moveTo>
                    <a:pt x="617"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74" name="Google Shape;3174;p36"/>
            <p:cNvSpPr/>
            <p:nvPr/>
          </p:nvSpPr>
          <p:spPr>
            <a:xfrm flipH="1">
              <a:off x="9036026" y="4240839"/>
              <a:ext cx="144807" cy="61429"/>
            </a:xfrm>
            <a:custGeom>
              <a:avLst/>
              <a:gdLst/>
              <a:ahLst/>
              <a:cxnLst/>
              <a:rect l="l" t="t" r="r" b="b"/>
              <a:pathLst>
                <a:path w="4361" h="1850" fill="none" extrusionOk="0">
                  <a:moveTo>
                    <a:pt x="4360" y="1850"/>
                  </a:moveTo>
                  <a:lnTo>
                    <a:pt x="0"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75" name="Google Shape;3175;p36"/>
            <p:cNvSpPr/>
            <p:nvPr/>
          </p:nvSpPr>
          <p:spPr>
            <a:xfrm flipH="1">
              <a:off x="9215665" y="4212050"/>
              <a:ext cx="19724" cy="7604"/>
            </a:xfrm>
            <a:custGeom>
              <a:avLst/>
              <a:gdLst/>
              <a:ahLst/>
              <a:cxnLst/>
              <a:rect l="l" t="t" r="r" b="b"/>
              <a:pathLst>
                <a:path w="594" h="229" fill="none" extrusionOk="0">
                  <a:moveTo>
                    <a:pt x="594"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76" name="Google Shape;3176;p36"/>
            <p:cNvSpPr/>
            <p:nvPr/>
          </p:nvSpPr>
          <p:spPr>
            <a:xfrm flipH="1">
              <a:off x="8822318" y="1906494"/>
              <a:ext cx="59902" cy="86433"/>
            </a:xfrm>
            <a:custGeom>
              <a:avLst/>
              <a:gdLst/>
              <a:ahLst/>
              <a:cxnLst/>
              <a:rect l="l" t="t" r="r" b="b"/>
              <a:pathLst>
                <a:path w="1804" h="2603" fill="none" extrusionOk="0">
                  <a:moveTo>
                    <a:pt x="1804" y="0"/>
                  </a:moveTo>
                  <a:lnTo>
                    <a:pt x="1" y="2602"/>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77" name="Google Shape;3177;p36"/>
            <p:cNvSpPr/>
            <p:nvPr/>
          </p:nvSpPr>
          <p:spPr>
            <a:xfrm flipH="1">
              <a:off x="8288220" y="309332"/>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3178" name="Google Shape;3178;p36"/>
          <p:cNvSpPr txBox="1">
            <a:spLocks noGrp="1"/>
          </p:cNvSpPr>
          <p:nvPr>
            <p:ph type="subTitle" idx="1"/>
          </p:nvPr>
        </p:nvSpPr>
        <p:spPr>
          <a:xfrm flipH="1">
            <a:off x="384077"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Mrs Sherra Carrington-James</a:t>
            </a:r>
            <a:endParaRPr/>
          </a:p>
        </p:txBody>
      </p:sp>
      <p:pic>
        <p:nvPicPr>
          <p:cNvPr id="3179" name="Google Shape;3179;p36"/>
          <p:cNvPicPr preferRelativeResize="0"/>
          <p:nvPr/>
        </p:nvPicPr>
        <p:blipFill>
          <a:blip r:embed="rId3">
            <a:alphaModFix/>
          </a:blip>
          <a:stretch>
            <a:fillRect/>
          </a:stretch>
        </p:blipFill>
        <p:spPr>
          <a:xfrm>
            <a:off x="1820925" y="8342395"/>
            <a:ext cx="479900" cy="479881"/>
          </a:xfrm>
          <a:prstGeom prst="rect">
            <a:avLst/>
          </a:prstGeom>
          <a:noFill/>
          <a:ln>
            <a:noFill/>
          </a:ln>
        </p:spPr>
      </p:pic>
      <p:pic>
        <p:nvPicPr>
          <p:cNvPr id="3180" name="Google Shape;3180;p36">
            <a:hlinkClick r:id="rId4"/>
          </p:cNvPr>
          <p:cNvPicPr preferRelativeResize="0"/>
          <p:nvPr/>
        </p:nvPicPr>
        <p:blipFill>
          <a:blip r:embed="rId5">
            <a:alphaModFix/>
          </a:blip>
          <a:stretch>
            <a:fillRect/>
          </a:stretch>
        </p:blipFill>
        <p:spPr>
          <a:xfrm>
            <a:off x="2419637" y="8342387"/>
            <a:ext cx="479900" cy="479900"/>
          </a:xfrm>
          <a:prstGeom prst="rect">
            <a:avLst/>
          </a:prstGeom>
          <a:noFill/>
          <a:ln>
            <a:noFill/>
          </a:ln>
        </p:spPr>
      </p:pic>
      <p:pic>
        <p:nvPicPr>
          <p:cNvPr id="3181" name="Google Shape;3181;p36"/>
          <p:cNvPicPr preferRelativeResize="0"/>
          <p:nvPr/>
        </p:nvPicPr>
        <p:blipFill>
          <a:blip r:embed="rId6">
            <a:alphaModFix/>
          </a:blip>
          <a:stretch>
            <a:fillRect/>
          </a:stretch>
        </p:blipFill>
        <p:spPr>
          <a:xfrm>
            <a:off x="3018322" y="8342371"/>
            <a:ext cx="479900" cy="479917"/>
          </a:xfrm>
          <a:prstGeom prst="rect">
            <a:avLst/>
          </a:prstGeom>
          <a:noFill/>
          <a:ln>
            <a:noFill/>
          </a:ln>
        </p:spPr>
      </p:pic>
      <p:sp>
        <p:nvSpPr>
          <p:cNvPr id="3182" name="Google Shape;3182;p36"/>
          <p:cNvSpPr txBox="1">
            <a:spLocks noGrp="1"/>
          </p:cNvSpPr>
          <p:nvPr>
            <p:ph type="title" idx="7"/>
          </p:nvPr>
        </p:nvSpPr>
        <p:spPr>
          <a:xfrm flipH="1">
            <a:off x="1516573" y="7639025"/>
            <a:ext cx="22860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Online Presence</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186"/>
        <p:cNvGrpSpPr/>
        <p:nvPr/>
      </p:nvGrpSpPr>
      <p:grpSpPr>
        <a:xfrm>
          <a:off x="0" y="0"/>
          <a:ext cx="0" cy="0"/>
          <a:chOff x="0" y="0"/>
          <a:chExt cx="0" cy="0"/>
        </a:xfrm>
      </p:grpSpPr>
      <p:sp>
        <p:nvSpPr>
          <p:cNvPr id="3187" name="Google Shape;3187;p37"/>
          <p:cNvSpPr txBox="1">
            <a:spLocks noGrp="1"/>
          </p:cNvSpPr>
          <p:nvPr>
            <p:ph type="title"/>
          </p:nvPr>
        </p:nvSpPr>
        <p:spPr>
          <a:xfrm>
            <a:off x="540000" y="344706"/>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Academic </a:t>
            </a:r>
            <a:r>
              <a:rPr lang="en">
                <a:solidFill>
                  <a:schemeClr val="accent1"/>
                </a:solidFill>
              </a:rPr>
              <a:t>Curriculum</a:t>
            </a:r>
            <a:endParaRPr>
              <a:solidFill>
                <a:schemeClr val="accent1"/>
              </a:solidFill>
            </a:endParaRPr>
          </a:p>
        </p:txBody>
      </p:sp>
      <p:grpSp>
        <p:nvGrpSpPr>
          <p:cNvPr id="3188" name="Google Shape;3188;p37"/>
          <p:cNvGrpSpPr/>
          <p:nvPr/>
        </p:nvGrpSpPr>
        <p:grpSpPr>
          <a:xfrm>
            <a:off x="3681606" y="1587366"/>
            <a:ext cx="2348712" cy="2288470"/>
            <a:chOff x="10762125" y="2775799"/>
            <a:chExt cx="3585273" cy="1410633"/>
          </a:xfrm>
        </p:grpSpPr>
        <p:sp>
          <p:nvSpPr>
            <p:cNvPr id="3189" name="Google Shape;3189;p37"/>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90" name="Google Shape;3190;p37"/>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91" name="Google Shape;3191;p37"/>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92" name="Google Shape;3192;p37"/>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93" name="Google Shape;3193;p37"/>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94" name="Google Shape;3194;p37"/>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95" name="Google Shape;3195;p37"/>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96" name="Google Shape;3196;p37"/>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97" name="Google Shape;3197;p37"/>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98" name="Google Shape;3198;p37"/>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199" name="Google Shape;3199;p37"/>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00" name="Google Shape;3200;p37"/>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01" name="Google Shape;3201;p37"/>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02" name="Google Shape;3202;p37"/>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03" name="Google Shape;3203;p37"/>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04" name="Google Shape;3204;p37"/>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05" name="Google Shape;3205;p37"/>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06" name="Google Shape;3206;p37"/>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07" name="Google Shape;3207;p37"/>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08" name="Google Shape;3208;p37"/>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09" name="Google Shape;3209;p37"/>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10" name="Google Shape;3210;p37"/>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11" name="Google Shape;3211;p37"/>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12" name="Google Shape;3212;p37"/>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13" name="Google Shape;3213;p37"/>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14" name="Google Shape;3214;p37"/>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15" name="Google Shape;3215;p37"/>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16" name="Google Shape;3216;p37"/>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17" name="Google Shape;3217;p37"/>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18" name="Google Shape;3218;p37"/>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19" name="Google Shape;3219;p37"/>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20" name="Google Shape;3220;p37"/>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21" name="Google Shape;3221;p37"/>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22" name="Google Shape;3222;p37"/>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23" name="Google Shape;3223;p37"/>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24" name="Google Shape;3224;p37"/>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25" name="Google Shape;3225;p37"/>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26" name="Google Shape;3226;p37"/>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27" name="Google Shape;3227;p37"/>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28" name="Google Shape;3228;p37"/>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29" name="Google Shape;3229;p37"/>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30" name="Google Shape;3230;p37"/>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31" name="Google Shape;3231;p37"/>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32" name="Google Shape;3232;p37"/>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33" name="Google Shape;3233;p37"/>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34" name="Google Shape;3234;p37"/>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35" name="Google Shape;3235;p37"/>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36" name="Google Shape;3236;p37"/>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37" name="Google Shape;3237;p37"/>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38" name="Google Shape;3238;p37"/>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39" name="Google Shape;3239;p37"/>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40" name="Google Shape;3240;p37"/>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41" name="Google Shape;3241;p37"/>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42" name="Google Shape;3242;p37"/>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43" name="Google Shape;3243;p37"/>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44" name="Google Shape;3244;p37"/>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45" name="Google Shape;3245;p37"/>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46" name="Google Shape;3246;p37"/>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47" name="Google Shape;3247;p37"/>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48" name="Google Shape;3248;p37"/>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49" name="Google Shape;3249;p37"/>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50" name="Google Shape;3250;p37"/>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51" name="Google Shape;3251;p37"/>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52" name="Google Shape;3252;p37"/>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53" name="Google Shape;3253;p37"/>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54" name="Google Shape;3254;p37"/>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55" name="Google Shape;3255;p37"/>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56" name="Google Shape;3256;p37"/>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57" name="Google Shape;3257;p37"/>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58" name="Google Shape;3258;p37"/>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59" name="Google Shape;3259;p37"/>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60" name="Google Shape;3260;p37"/>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61" name="Google Shape;3261;p37"/>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62" name="Google Shape;3262;p37"/>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63" name="Google Shape;3263;p37"/>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64" name="Google Shape;3264;p37"/>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65" name="Google Shape;3265;p37"/>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66" name="Google Shape;3266;p37"/>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67" name="Google Shape;3267;p37"/>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68" name="Google Shape;3268;p37"/>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69" name="Google Shape;3269;p37"/>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70" name="Google Shape;3270;p37"/>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71" name="Google Shape;3271;p37"/>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72" name="Google Shape;3272;p37"/>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73" name="Google Shape;3273;p37"/>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74" name="Google Shape;3274;p37"/>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75" name="Google Shape;3275;p37"/>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76" name="Google Shape;3276;p37"/>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77" name="Google Shape;3277;p37"/>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78" name="Google Shape;3278;p37"/>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79" name="Google Shape;3279;p37"/>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80" name="Google Shape;3280;p37"/>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81" name="Google Shape;3281;p37"/>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82" name="Google Shape;3282;p37"/>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83" name="Google Shape;3283;p37"/>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84" name="Google Shape;3284;p37"/>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85" name="Google Shape;3285;p37"/>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86" name="Google Shape;3286;p37"/>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87" name="Google Shape;3287;p37"/>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88" name="Google Shape;3288;p37"/>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89" name="Google Shape;3289;p37"/>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90" name="Google Shape;3290;p37"/>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91" name="Google Shape;3291;p37"/>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92" name="Google Shape;3292;p37"/>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93" name="Google Shape;3293;p37"/>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94" name="Google Shape;3294;p37"/>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95" name="Google Shape;3295;p37"/>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96" name="Google Shape;3296;p37"/>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97" name="Google Shape;3297;p37"/>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98" name="Google Shape;3298;p37"/>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299" name="Google Shape;3299;p37"/>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00" name="Google Shape;3300;p37"/>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01" name="Google Shape;3301;p37"/>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02" name="Google Shape;3302;p37"/>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03" name="Google Shape;3303;p37"/>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04" name="Google Shape;3304;p37"/>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05" name="Google Shape;3305;p37"/>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06" name="Google Shape;3306;p37"/>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07" name="Google Shape;3307;p37"/>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08" name="Google Shape;3308;p37"/>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09" name="Google Shape;3309;p37"/>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10" name="Google Shape;3310;p37"/>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11" name="Google Shape;3311;p37"/>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12" name="Google Shape;3312;p37"/>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13" name="Google Shape;3313;p37"/>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14" name="Google Shape;3314;p37"/>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15" name="Google Shape;3315;p37"/>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16" name="Google Shape;3316;p37"/>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17" name="Google Shape;3317;p37"/>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18" name="Google Shape;3318;p37"/>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19" name="Google Shape;3319;p37"/>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20" name="Google Shape;3320;p37"/>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21" name="Google Shape;3321;p37"/>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22" name="Google Shape;3322;p37"/>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23" name="Google Shape;3323;p37"/>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24" name="Google Shape;3324;p37"/>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25" name="Google Shape;3325;p37"/>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26" name="Google Shape;3326;p37"/>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27" name="Google Shape;3327;p37"/>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28" name="Google Shape;3328;p37"/>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29" name="Google Shape;3329;p37"/>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30" name="Google Shape;3330;p37"/>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31" name="Google Shape;3331;p37"/>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32" name="Google Shape;3332;p37"/>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33" name="Google Shape;3333;p37"/>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34" name="Google Shape;3334;p37"/>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35" name="Google Shape;3335;p37"/>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36" name="Google Shape;3336;p37"/>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37" name="Google Shape;3337;p37"/>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38" name="Google Shape;3338;p37"/>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339" name="Google Shape;3339;p37"/>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3340" name="Google Shape;3340;p37"/>
          <p:cNvSpPr txBox="1"/>
          <p:nvPr/>
        </p:nvSpPr>
        <p:spPr>
          <a:xfrm>
            <a:off x="130200" y="1533822"/>
            <a:ext cx="6597600" cy="8424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500">
                <a:solidFill>
                  <a:schemeClr val="dk2"/>
                </a:solidFill>
                <a:latin typeface="Varela"/>
                <a:ea typeface="Varela"/>
                <a:cs typeface="Varela"/>
                <a:sym typeface="Varela"/>
              </a:rPr>
              <a:t>Mathematics (Forms 1 - 5)</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English Language (Forms 1 - 5)</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English Literature (Forms 1 - 5)</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Spanish (Forms 1 - 5)</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Social Studies (Forms 1 – 5)</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Integrated Science (Forms 1 - 5)</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Physical Education (Forms 1 - 5)</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Visual Arts (Forms 1 -5)</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Performing/Theatre Arts (Forms 1 - 5)</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Music (Forms 1 - 5)</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Dance (Forms 1 – 5)</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Technology Education (Forms 1, 2 &amp; 3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Geography (Forms 3,4 &amp; 5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Agricultural Science (Forms 4 &amp; 5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Biology &amp; Human and Social Biology (Forms 4 &amp; 5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Chemistry (Forms 4 &amp; 5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Physics (Forms 4 &amp; 5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Information Technology (Forms 4 &amp; 5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Electronics (Forms 4 &amp; 5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Economics (Forms 4, 5 &amp; 6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Principles of Business and Principles of Accounts (Forms 4 &amp; 5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Food and Nutrition (Forms 4 &amp; 5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Clothing and Textile (Forms 4 &amp; 5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Technical Drawing (Forms 4 &amp; 5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Accounting (Form 6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Caribbean Studies (Form 6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Communication Studies (Form 6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Environmental Science (Form 6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Law (Form 6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Management of Business (Form 6 only)</a:t>
            </a:r>
            <a:endParaRPr sz="1500">
              <a:solidFill>
                <a:schemeClr val="dk2"/>
              </a:solidFill>
              <a:latin typeface="Varela"/>
              <a:ea typeface="Varela"/>
              <a:cs typeface="Varela"/>
              <a:sym typeface="Varela"/>
            </a:endParaRPr>
          </a:p>
          <a:p>
            <a:pPr marL="0" lvl="0" indent="0" algn="l" rtl="0">
              <a:spcBef>
                <a:spcPts val="0"/>
              </a:spcBef>
              <a:spcAft>
                <a:spcPts val="0"/>
              </a:spcAft>
              <a:buNone/>
            </a:pPr>
            <a:r>
              <a:rPr lang="en" sz="1500">
                <a:solidFill>
                  <a:schemeClr val="dk2"/>
                </a:solidFill>
                <a:latin typeface="Varela"/>
                <a:ea typeface="Varela"/>
                <a:cs typeface="Varela"/>
                <a:sym typeface="Varela"/>
              </a:rPr>
              <a:t>Sociology (Form 6 only)</a:t>
            </a:r>
            <a:endParaRPr sz="1500">
              <a:solidFill>
                <a:schemeClr val="dk2"/>
              </a:solidFill>
              <a:latin typeface="Varela"/>
              <a:ea typeface="Varela"/>
              <a:cs typeface="Varela"/>
              <a:sym typeface="Varela"/>
            </a:endParaRPr>
          </a:p>
          <a:p>
            <a:pPr marL="0" lvl="0" indent="0" algn="l" rtl="0">
              <a:spcBef>
                <a:spcPts val="0"/>
              </a:spcBef>
              <a:spcAft>
                <a:spcPts val="0"/>
              </a:spcAft>
              <a:buNone/>
            </a:pPr>
            <a:endParaRPr sz="1500">
              <a:solidFill>
                <a:schemeClr val="dk2"/>
              </a:solidFill>
              <a:latin typeface="Varela"/>
              <a:ea typeface="Varela"/>
              <a:cs typeface="Varela"/>
              <a:sym typeface="Varela"/>
            </a:endParaRPr>
          </a:p>
          <a:p>
            <a:pPr marL="0" lvl="0" indent="0" algn="l" rtl="0">
              <a:spcBef>
                <a:spcPts val="0"/>
              </a:spcBef>
              <a:spcAft>
                <a:spcPts val="0"/>
              </a:spcAft>
              <a:buNone/>
            </a:pPr>
            <a:endParaRPr sz="1500">
              <a:solidFill>
                <a:schemeClr val="dk2"/>
              </a:solidFill>
              <a:latin typeface="Varela"/>
              <a:ea typeface="Varela"/>
              <a:cs typeface="Varela"/>
              <a:sym typeface="Varela"/>
            </a:endParaRPr>
          </a:p>
          <a:p>
            <a:pPr marL="0" lvl="0" indent="0" algn="l" rtl="0">
              <a:spcBef>
                <a:spcPts val="0"/>
              </a:spcBef>
              <a:spcAft>
                <a:spcPts val="0"/>
              </a:spcAft>
              <a:buNone/>
            </a:pPr>
            <a:endParaRPr sz="1500">
              <a:solidFill>
                <a:schemeClr val="dk2"/>
              </a:solidFill>
              <a:latin typeface="Varela"/>
              <a:ea typeface="Varela"/>
              <a:cs typeface="Varela"/>
              <a:sym typeface="Varela"/>
            </a:endParaRPr>
          </a:p>
          <a:p>
            <a:pPr marL="0" lvl="0" indent="0" algn="l" rtl="0">
              <a:spcBef>
                <a:spcPts val="0"/>
              </a:spcBef>
              <a:spcAft>
                <a:spcPts val="0"/>
              </a:spcAft>
              <a:buNone/>
            </a:pPr>
            <a:endParaRPr sz="1500">
              <a:solidFill>
                <a:schemeClr val="dk2"/>
              </a:solidFill>
              <a:latin typeface="Varela"/>
              <a:ea typeface="Varela"/>
              <a:cs typeface="Varela"/>
              <a:sym typeface="Varel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188"/>
                                        </p:tgtEl>
                                        <p:attrNameLst>
                                          <p:attrName>style.visibility</p:attrName>
                                        </p:attrNameLst>
                                      </p:cBhvr>
                                      <p:to>
                                        <p:strVal val="visible"/>
                                      </p:to>
                                    </p:set>
                                    <p:animEffect transition="in" filter="fade">
                                      <p:cBhvr>
                                        <p:cTn id="7" dur="1000"/>
                                        <p:tgtEl>
                                          <p:spTgt spid="31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3344"/>
        <p:cNvGrpSpPr/>
        <p:nvPr/>
      </p:nvGrpSpPr>
      <p:grpSpPr>
        <a:xfrm>
          <a:off x="0" y="0"/>
          <a:ext cx="0" cy="0"/>
          <a:chOff x="0" y="0"/>
          <a:chExt cx="0" cy="0"/>
        </a:xfrm>
      </p:grpSpPr>
      <p:sp>
        <p:nvSpPr>
          <p:cNvPr id="3345" name="Google Shape;3345;p38"/>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Extras</a:t>
            </a:r>
            <a:endParaRPr/>
          </a:p>
        </p:txBody>
      </p:sp>
      <p:grpSp>
        <p:nvGrpSpPr>
          <p:cNvPr id="3346" name="Google Shape;3346;p38"/>
          <p:cNvGrpSpPr/>
          <p:nvPr/>
        </p:nvGrpSpPr>
        <p:grpSpPr>
          <a:xfrm>
            <a:off x="100335" y="3230456"/>
            <a:ext cx="1869537" cy="4953538"/>
            <a:chOff x="1430563" y="1698786"/>
            <a:chExt cx="2492384" cy="2786487"/>
          </a:xfrm>
        </p:grpSpPr>
        <p:grpSp>
          <p:nvGrpSpPr>
            <p:cNvPr id="3347" name="Google Shape;3347;p38"/>
            <p:cNvGrpSpPr/>
            <p:nvPr/>
          </p:nvGrpSpPr>
          <p:grpSpPr>
            <a:xfrm>
              <a:off x="1430563" y="3157929"/>
              <a:ext cx="2492263" cy="578239"/>
              <a:chOff x="1368853" y="2595231"/>
              <a:chExt cx="1521993" cy="353102"/>
            </a:xfrm>
          </p:grpSpPr>
          <p:sp>
            <p:nvSpPr>
              <p:cNvPr id="3348" name="Google Shape;3348;p38"/>
              <p:cNvSpPr/>
              <p:nvPr/>
            </p:nvSpPr>
            <p:spPr>
              <a:xfrm>
                <a:off x="1368853" y="2595231"/>
                <a:ext cx="1521993" cy="353102"/>
              </a:xfrm>
              <a:custGeom>
                <a:avLst/>
                <a:gdLst/>
                <a:ahLst/>
                <a:cxnLst/>
                <a:rect l="l" t="t" r="r" b="b"/>
                <a:pathLst>
                  <a:path w="33513" h="7775" extrusionOk="0">
                    <a:moveTo>
                      <a:pt x="3888" y="0"/>
                    </a:moveTo>
                    <a:cubicBezTo>
                      <a:pt x="1740" y="0"/>
                      <a:pt x="0" y="1740"/>
                      <a:pt x="0" y="3887"/>
                    </a:cubicBezTo>
                    <a:cubicBezTo>
                      <a:pt x="0" y="6035"/>
                      <a:pt x="1740" y="7775"/>
                      <a:pt x="3888" y="7775"/>
                    </a:cubicBezTo>
                    <a:lnTo>
                      <a:pt x="33512" y="7775"/>
                    </a:lnTo>
                    <a:cubicBezTo>
                      <a:pt x="33230" y="6630"/>
                      <a:pt x="33058" y="5298"/>
                      <a:pt x="33058" y="3887"/>
                    </a:cubicBezTo>
                    <a:cubicBezTo>
                      <a:pt x="33058" y="2492"/>
                      <a:pt x="33230" y="1160"/>
                      <a:pt x="33512"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349" name="Google Shape;3349;p38"/>
              <p:cNvSpPr/>
              <p:nvPr/>
            </p:nvSpPr>
            <p:spPr>
              <a:xfrm>
                <a:off x="1452144" y="2641509"/>
                <a:ext cx="1429437" cy="261272"/>
              </a:xfrm>
              <a:custGeom>
                <a:avLst/>
                <a:gdLst/>
                <a:ahLst/>
                <a:cxnLst/>
                <a:rect l="l" t="t" r="r" b="b"/>
                <a:pathLst>
                  <a:path w="31475" h="5753" extrusionOk="0">
                    <a:moveTo>
                      <a:pt x="2869" y="0"/>
                    </a:moveTo>
                    <a:cubicBezTo>
                      <a:pt x="1286" y="0"/>
                      <a:pt x="0" y="1285"/>
                      <a:pt x="0" y="2868"/>
                    </a:cubicBezTo>
                    <a:cubicBezTo>
                      <a:pt x="0" y="4467"/>
                      <a:pt x="1286" y="5753"/>
                      <a:pt x="2869" y="5753"/>
                    </a:cubicBezTo>
                    <a:lnTo>
                      <a:pt x="31474" y="5753"/>
                    </a:lnTo>
                    <a:cubicBezTo>
                      <a:pt x="31318" y="4859"/>
                      <a:pt x="31224" y="3887"/>
                      <a:pt x="31224" y="2868"/>
                    </a:cubicBezTo>
                    <a:cubicBezTo>
                      <a:pt x="31224" y="1865"/>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350" name="Google Shape;3350;p38"/>
              <p:cNvSpPr/>
              <p:nvPr/>
            </p:nvSpPr>
            <p:spPr>
              <a:xfrm>
                <a:off x="1368853" y="2771759"/>
                <a:ext cx="1521993" cy="176574"/>
              </a:xfrm>
              <a:custGeom>
                <a:avLst/>
                <a:gdLst/>
                <a:ahLst/>
                <a:cxnLst/>
                <a:rect l="l" t="t" r="r" b="b"/>
                <a:pathLst>
                  <a:path w="33513" h="3888" extrusionOk="0">
                    <a:moveTo>
                      <a:pt x="0" y="0"/>
                    </a:moveTo>
                    <a:cubicBezTo>
                      <a:pt x="0" y="2148"/>
                      <a:pt x="1740" y="3888"/>
                      <a:pt x="3888" y="3888"/>
                    </a:cubicBezTo>
                    <a:lnTo>
                      <a:pt x="33512" y="3888"/>
                    </a:lnTo>
                    <a:cubicBezTo>
                      <a:pt x="33434" y="3574"/>
                      <a:pt x="33355" y="3229"/>
                      <a:pt x="33308" y="2885"/>
                    </a:cubicBezTo>
                    <a:cubicBezTo>
                      <a:pt x="33261" y="2665"/>
                      <a:pt x="33230" y="2446"/>
                      <a:pt x="33199" y="2226"/>
                    </a:cubicBezTo>
                    <a:cubicBezTo>
                      <a:pt x="33199" y="2211"/>
                      <a:pt x="33199" y="2195"/>
                      <a:pt x="33199" y="2179"/>
                    </a:cubicBezTo>
                    <a:cubicBezTo>
                      <a:pt x="33167" y="1960"/>
                      <a:pt x="33136" y="1725"/>
                      <a:pt x="33120" y="1490"/>
                    </a:cubicBezTo>
                    <a:cubicBezTo>
                      <a:pt x="33120" y="1490"/>
                      <a:pt x="33120" y="1474"/>
                      <a:pt x="33120" y="1474"/>
                    </a:cubicBezTo>
                    <a:cubicBezTo>
                      <a:pt x="33105" y="1254"/>
                      <a:pt x="33089" y="1051"/>
                      <a:pt x="33073" y="847"/>
                    </a:cubicBezTo>
                    <a:cubicBezTo>
                      <a:pt x="33073" y="784"/>
                      <a:pt x="33073" y="737"/>
                      <a:pt x="33073" y="690"/>
                    </a:cubicBezTo>
                    <a:cubicBezTo>
                      <a:pt x="33058" y="455"/>
                      <a:pt x="33058" y="236"/>
                      <a:pt x="33058"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3351" name="Google Shape;3351;p38"/>
            <p:cNvGrpSpPr/>
            <p:nvPr/>
          </p:nvGrpSpPr>
          <p:grpSpPr>
            <a:xfrm>
              <a:off x="1430563" y="3907033"/>
              <a:ext cx="2492263" cy="578239"/>
              <a:chOff x="1368853" y="2992430"/>
              <a:chExt cx="1521993" cy="353102"/>
            </a:xfrm>
          </p:grpSpPr>
          <p:sp>
            <p:nvSpPr>
              <p:cNvPr id="3352" name="Google Shape;3352;p38"/>
              <p:cNvSpPr/>
              <p:nvPr/>
            </p:nvSpPr>
            <p:spPr>
              <a:xfrm>
                <a:off x="1368853" y="2992430"/>
                <a:ext cx="1521993" cy="353102"/>
              </a:xfrm>
              <a:custGeom>
                <a:avLst/>
                <a:gdLst/>
                <a:ahLst/>
                <a:cxnLst/>
                <a:rect l="l" t="t" r="r" b="b"/>
                <a:pathLst>
                  <a:path w="33513" h="7775" extrusionOk="0">
                    <a:moveTo>
                      <a:pt x="3888" y="1"/>
                    </a:moveTo>
                    <a:cubicBezTo>
                      <a:pt x="1740" y="1"/>
                      <a:pt x="0" y="1740"/>
                      <a:pt x="0" y="3888"/>
                    </a:cubicBezTo>
                    <a:cubicBezTo>
                      <a:pt x="0" y="6035"/>
                      <a:pt x="1740" y="7775"/>
                      <a:pt x="3888" y="7775"/>
                    </a:cubicBezTo>
                    <a:lnTo>
                      <a:pt x="33512" y="7775"/>
                    </a:lnTo>
                    <a:cubicBezTo>
                      <a:pt x="33230" y="6615"/>
                      <a:pt x="33058" y="5298"/>
                      <a:pt x="33058" y="3888"/>
                    </a:cubicBezTo>
                    <a:cubicBezTo>
                      <a:pt x="33058" y="2477"/>
                      <a:pt x="33230" y="1160"/>
                      <a:pt x="3351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353" name="Google Shape;3353;p38"/>
              <p:cNvSpPr/>
              <p:nvPr/>
            </p:nvSpPr>
            <p:spPr>
              <a:xfrm>
                <a:off x="1452144" y="3038708"/>
                <a:ext cx="1429437" cy="260591"/>
              </a:xfrm>
              <a:custGeom>
                <a:avLst/>
                <a:gdLst/>
                <a:ahLst/>
                <a:cxnLst/>
                <a:rect l="l" t="t" r="r" b="b"/>
                <a:pathLst>
                  <a:path w="31475" h="5738" extrusionOk="0">
                    <a:moveTo>
                      <a:pt x="2869" y="0"/>
                    </a:moveTo>
                    <a:cubicBezTo>
                      <a:pt x="1286" y="0"/>
                      <a:pt x="0" y="1286"/>
                      <a:pt x="0" y="2869"/>
                    </a:cubicBezTo>
                    <a:cubicBezTo>
                      <a:pt x="0" y="4452"/>
                      <a:pt x="1286" y="5737"/>
                      <a:pt x="2869" y="5737"/>
                    </a:cubicBezTo>
                    <a:lnTo>
                      <a:pt x="31474" y="5737"/>
                    </a:lnTo>
                    <a:cubicBezTo>
                      <a:pt x="31318" y="4844"/>
                      <a:pt x="31224" y="3872"/>
                      <a:pt x="31224" y="2869"/>
                    </a:cubicBezTo>
                    <a:cubicBezTo>
                      <a:pt x="31224" y="1850"/>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354" name="Google Shape;3354;p38"/>
              <p:cNvSpPr/>
              <p:nvPr/>
            </p:nvSpPr>
            <p:spPr>
              <a:xfrm>
                <a:off x="1368853" y="3168958"/>
                <a:ext cx="1521993" cy="176574"/>
              </a:xfrm>
              <a:custGeom>
                <a:avLst/>
                <a:gdLst/>
                <a:ahLst/>
                <a:cxnLst/>
                <a:rect l="l" t="t" r="r" b="b"/>
                <a:pathLst>
                  <a:path w="33513" h="3888" extrusionOk="0">
                    <a:moveTo>
                      <a:pt x="0" y="1"/>
                    </a:moveTo>
                    <a:cubicBezTo>
                      <a:pt x="0" y="2148"/>
                      <a:pt x="1740" y="3888"/>
                      <a:pt x="3888" y="3888"/>
                    </a:cubicBezTo>
                    <a:lnTo>
                      <a:pt x="33512" y="3888"/>
                    </a:lnTo>
                    <a:cubicBezTo>
                      <a:pt x="33434" y="3559"/>
                      <a:pt x="33355" y="3214"/>
                      <a:pt x="33308" y="2869"/>
                    </a:cubicBezTo>
                    <a:cubicBezTo>
                      <a:pt x="33261" y="2650"/>
                      <a:pt x="33230" y="2430"/>
                      <a:pt x="33199" y="2211"/>
                    </a:cubicBezTo>
                    <a:cubicBezTo>
                      <a:pt x="33199" y="2195"/>
                      <a:pt x="33199" y="2179"/>
                      <a:pt x="33199" y="2164"/>
                    </a:cubicBezTo>
                    <a:cubicBezTo>
                      <a:pt x="33167" y="1944"/>
                      <a:pt x="33136" y="1709"/>
                      <a:pt x="33120" y="1490"/>
                    </a:cubicBezTo>
                    <a:cubicBezTo>
                      <a:pt x="33120" y="1474"/>
                      <a:pt x="33120" y="1474"/>
                      <a:pt x="33120" y="1458"/>
                    </a:cubicBezTo>
                    <a:cubicBezTo>
                      <a:pt x="33105" y="1255"/>
                      <a:pt x="33089" y="1051"/>
                      <a:pt x="33073" y="832"/>
                    </a:cubicBezTo>
                    <a:cubicBezTo>
                      <a:pt x="33073" y="784"/>
                      <a:pt x="33073" y="722"/>
                      <a:pt x="33073" y="675"/>
                    </a:cubicBezTo>
                    <a:cubicBezTo>
                      <a:pt x="33058" y="455"/>
                      <a:pt x="33058" y="220"/>
                      <a:pt x="33058"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3355" name="Google Shape;3355;p38"/>
            <p:cNvGrpSpPr/>
            <p:nvPr/>
          </p:nvGrpSpPr>
          <p:grpSpPr>
            <a:xfrm>
              <a:off x="2224357" y="1698786"/>
              <a:ext cx="1698469" cy="578239"/>
              <a:chOff x="1853613" y="1797970"/>
              <a:chExt cx="1037233" cy="353102"/>
            </a:xfrm>
          </p:grpSpPr>
          <p:sp>
            <p:nvSpPr>
              <p:cNvPr id="3356" name="Google Shape;3356;p38"/>
              <p:cNvSpPr/>
              <p:nvPr/>
            </p:nvSpPr>
            <p:spPr>
              <a:xfrm>
                <a:off x="1853613" y="1797970"/>
                <a:ext cx="1037233" cy="353102"/>
              </a:xfrm>
              <a:custGeom>
                <a:avLst/>
                <a:gdLst/>
                <a:ahLst/>
                <a:cxnLst/>
                <a:rect l="l" t="t" r="r" b="b"/>
                <a:pathLst>
                  <a:path w="22839" h="7775" extrusionOk="0">
                    <a:moveTo>
                      <a:pt x="3888" y="0"/>
                    </a:moveTo>
                    <a:cubicBezTo>
                      <a:pt x="1740" y="0"/>
                      <a:pt x="1" y="1740"/>
                      <a:pt x="1" y="3887"/>
                    </a:cubicBezTo>
                    <a:cubicBezTo>
                      <a:pt x="1" y="6035"/>
                      <a:pt x="1740" y="7774"/>
                      <a:pt x="3888" y="7774"/>
                    </a:cubicBezTo>
                    <a:lnTo>
                      <a:pt x="22838" y="7774"/>
                    </a:lnTo>
                    <a:cubicBezTo>
                      <a:pt x="22556" y="6615"/>
                      <a:pt x="22384" y="5298"/>
                      <a:pt x="22384" y="3887"/>
                    </a:cubicBezTo>
                    <a:cubicBezTo>
                      <a:pt x="22384" y="2477"/>
                      <a:pt x="22556" y="1160"/>
                      <a:pt x="2283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357" name="Google Shape;3357;p38"/>
              <p:cNvSpPr/>
              <p:nvPr/>
            </p:nvSpPr>
            <p:spPr>
              <a:xfrm>
                <a:off x="1936904" y="1844203"/>
                <a:ext cx="944677" cy="260591"/>
              </a:xfrm>
              <a:custGeom>
                <a:avLst/>
                <a:gdLst/>
                <a:ahLst/>
                <a:cxnLst/>
                <a:rect l="l" t="t" r="r" b="b"/>
                <a:pathLst>
                  <a:path w="20801" h="5738" extrusionOk="0">
                    <a:moveTo>
                      <a:pt x="2869" y="1"/>
                    </a:moveTo>
                    <a:cubicBezTo>
                      <a:pt x="1286" y="1"/>
                      <a:pt x="1" y="1286"/>
                      <a:pt x="1" y="2869"/>
                    </a:cubicBezTo>
                    <a:cubicBezTo>
                      <a:pt x="1" y="4452"/>
                      <a:pt x="1286" y="5738"/>
                      <a:pt x="2869" y="5738"/>
                    </a:cubicBezTo>
                    <a:lnTo>
                      <a:pt x="20800" y="5738"/>
                    </a:lnTo>
                    <a:cubicBezTo>
                      <a:pt x="20644" y="4844"/>
                      <a:pt x="20550" y="3872"/>
                      <a:pt x="20550" y="2869"/>
                    </a:cubicBezTo>
                    <a:cubicBezTo>
                      <a:pt x="20550" y="1850"/>
                      <a:pt x="20644" y="894"/>
                      <a:pt x="20800" y="1"/>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sp>
          <p:nvSpPr>
            <p:cNvPr id="3358" name="Google Shape;3358;p38"/>
            <p:cNvSpPr/>
            <p:nvPr/>
          </p:nvSpPr>
          <p:spPr>
            <a:xfrm>
              <a:off x="2224410" y="1987714"/>
              <a:ext cx="1698536" cy="289151"/>
            </a:xfrm>
            <a:custGeom>
              <a:avLst/>
              <a:gdLst/>
              <a:ahLst/>
              <a:cxnLst/>
              <a:rect l="l" t="t" r="r" b="b"/>
              <a:pathLst>
                <a:path w="22839" h="3888" extrusionOk="0">
                  <a:moveTo>
                    <a:pt x="1" y="0"/>
                  </a:moveTo>
                  <a:cubicBezTo>
                    <a:pt x="1" y="2148"/>
                    <a:pt x="1740" y="3887"/>
                    <a:pt x="3888" y="3887"/>
                  </a:cubicBezTo>
                  <a:lnTo>
                    <a:pt x="22838" y="3887"/>
                  </a:lnTo>
                  <a:cubicBezTo>
                    <a:pt x="22760" y="3558"/>
                    <a:pt x="22681" y="3213"/>
                    <a:pt x="22634" y="2869"/>
                  </a:cubicBezTo>
                  <a:cubicBezTo>
                    <a:pt x="22587" y="2649"/>
                    <a:pt x="22556" y="2430"/>
                    <a:pt x="22525" y="2210"/>
                  </a:cubicBezTo>
                  <a:cubicBezTo>
                    <a:pt x="22525" y="2195"/>
                    <a:pt x="22525" y="2179"/>
                    <a:pt x="22525" y="2163"/>
                  </a:cubicBezTo>
                  <a:cubicBezTo>
                    <a:pt x="22493" y="1944"/>
                    <a:pt x="22462" y="1709"/>
                    <a:pt x="22446" y="1489"/>
                  </a:cubicBezTo>
                  <a:cubicBezTo>
                    <a:pt x="22446" y="1474"/>
                    <a:pt x="22446" y="1474"/>
                    <a:pt x="22446" y="1458"/>
                  </a:cubicBezTo>
                  <a:cubicBezTo>
                    <a:pt x="22431" y="1254"/>
                    <a:pt x="22415" y="1050"/>
                    <a:pt x="22399" y="831"/>
                  </a:cubicBezTo>
                  <a:cubicBezTo>
                    <a:pt x="22399" y="784"/>
                    <a:pt x="22399" y="721"/>
                    <a:pt x="22399" y="674"/>
                  </a:cubicBezTo>
                  <a:cubicBezTo>
                    <a:pt x="22384" y="455"/>
                    <a:pt x="22384" y="220"/>
                    <a:pt x="22384"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nvGrpSpPr>
            <p:cNvPr id="3359" name="Google Shape;3359;p38"/>
            <p:cNvGrpSpPr/>
            <p:nvPr/>
          </p:nvGrpSpPr>
          <p:grpSpPr>
            <a:xfrm>
              <a:off x="1769751" y="2408795"/>
              <a:ext cx="2153075" cy="578314"/>
              <a:chOff x="1575991" y="2196578"/>
              <a:chExt cx="1314855" cy="353147"/>
            </a:xfrm>
          </p:grpSpPr>
          <p:sp>
            <p:nvSpPr>
              <p:cNvPr id="3360" name="Google Shape;3360;p38"/>
              <p:cNvSpPr/>
              <p:nvPr/>
            </p:nvSpPr>
            <p:spPr>
              <a:xfrm>
                <a:off x="1575991" y="2196578"/>
                <a:ext cx="1314855" cy="353147"/>
              </a:xfrm>
              <a:custGeom>
                <a:avLst/>
                <a:gdLst/>
                <a:ahLst/>
                <a:cxnLst/>
                <a:rect l="l" t="t" r="r" b="b"/>
                <a:pathLst>
                  <a:path w="28952" h="7776" extrusionOk="0">
                    <a:moveTo>
                      <a:pt x="3888" y="1"/>
                    </a:moveTo>
                    <a:cubicBezTo>
                      <a:pt x="1740" y="1"/>
                      <a:pt x="1" y="1740"/>
                      <a:pt x="1" y="3888"/>
                    </a:cubicBezTo>
                    <a:cubicBezTo>
                      <a:pt x="1" y="6035"/>
                      <a:pt x="1740" y="7775"/>
                      <a:pt x="3888" y="7775"/>
                    </a:cubicBezTo>
                    <a:lnTo>
                      <a:pt x="28951" y="7775"/>
                    </a:lnTo>
                    <a:cubicBezTo>
                      <a:pt x="28669" y="6615"/>
                      <a:pt x="28497" y="5299"/>
                      <a:pt x="28497" y="3888"/>
                    </a:cubicBezTo>
                    <a:cubicBezTo>
                      <a:pt x="28497" y="2477"/>
                      <a:pt x="28669" y="1161"/>
                      <a:pt x="2895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361" name="Google Shape;3361;p38"/>
              <p:cNvSpPr/>
              <p:nvPr/>
            </p:nvSpPr>
            <p:spPr>
              <a:xfrm>
                <a:off x="1659282" y="2242856"/>
                <a:ext cx="1222299" cy="260591"/>
              </a:xfrm>
              <a:custGeom>
                <a:avLst/>
                <a:gdLst/>
                <a:ahLst/>
                <a:cxnLst/>
                <a:rect l="l" t="t" r="r" b="b"/>
                <a:pathLst>
                  <a:path w="26914" h="5738" extrusionOk="0">
                    <a:moveTo>
                      <a:pt x="2869" y="0"/>
                    </a:moveTo>
                    <a:cubicBezTo>
                      <a:pt x="1286" y="0"/>
                      <a:pt x="1" y="1286"/>
                      <a:pt x="1" y="2869"/>
                    </a:cubicBezTo>
                    <a:cubicBezTo>
                      <a:pt x="1" y="4452"/>
                      <a:pt x="1286" y="5737"/>
                      <a:pt x="2869" y="5737"/>
                    </a:cubicBezTo>
                    <a:lnTo>
                      <a:pt x="26913" y="5737"/>
                    </a:lnTo>
                    <a:cubicBezTo>
                      <a:pt x="26757" y="4844"/>
                      <a:pt x="26663" y="3888"/>
                      <a:pt x="26663" y="2869"/>
                    </a:cubicBezTo>
                    <a:cubicBezTo>
                      <a:pt x="26663" y="1866"/>
                      <a:pt x="26757" y="894"/>
                      <a:pt x="26913"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362" name="Google Shape;3362;p38"/>
              <p:cNvSpPr/>
              <p:nvPr/>
            </p:nvSpPr>
            <p:spPr>
              <a:xfrm>
                <a:off x="1575991" y="2373106"/>
                <a:ext cx="1314855" cy="176619"/>
              </a:xfrm>
              <a:custGeom>
                <a:avLst/>
                <a:gdLst/>
                <a:ahLst/>
                <a:cxnLst/>
                <a:rect l="l" t="t" r="r" b="b"/>
                <a:pathLst>
                  <a:path w="28952" h="3889" extrusionOk="0">
                    <a:moveTo>
                      <a:pt x="1" y="1"/>
                    </a:moveTo>
                    <a:cubicBezTo>
                      <a:pt x="1" y="2148"/>
                      <a:pt x="1740" y="3888"/>
                      <a:pt x="3888" y="3888"/>
                    </a:cubicBezTo>
                    <a:lnTo>
                      <a:pt x="28951" y="3888"/>
                    </a:lnTo>
                    <a:cubicBezTo>
                      <a:pt x="28873" y="3559"/>
                      <a:pt x="28794" y="3230"/>
                      <a:pt x="28747" y="2869"/>
                    </a:cubicBezTo>
                    <a:cubicBezTo>
                      <a:pt x="28700" y="2666"/>
                      <a:pt x="28669" y="2446"/>
                      <a:pt x="28638" y="2211"/>
                    </a:cubicBezTo>
                    <a:cubicBezTo>
                      <a:pt x="28638" y="2211"/>
                      <a:pt x="28638" y="2195"/>
                      <a:pt x="28638" y="2180"/>
                    </a:cubicBezTo>
                    <a:cubicBezTo>
                      <a:pt x="28606" y="1944"/>
                      <a:pt x="28575" y="1725"/>
                      <a:pt x="28559" y="1490"/>
                    </a:cubicBezTo>
                    <a:cubicBezTo>
                      <a:pt x="28559" y="1474"/>
                      <a:pt x="28559" y="1474"/>
                      <a:pt x="28559" y="1459"/>
                    </a:cubicBezTo>
                    <a:cubicBezTo>
                      <a:pt x="28544" y="1255"/>
                      <a:pt x="28528" y="1051"/>
                      <a:pt x="28512" y="832"/>
                    </a:cubicBezTo>
                    <a:cubicBezTo>
                      <a:pt x="28512" y="785"/>
                      <a:pt x="28512" y="738"/>
                      <a:pt x="28512" y="675"/>
                    </a:cubicBezTo>
                    <a:cubicBezTo>
                      <a:pt x="28497" y="455"/>
                      <a:pt x="28497" y="236"/>
                      <a:pt x="28497"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sp>
        <p:nvSpPr>
          <p:cNvPr id="3363" name="Google Shape;3363;p38"/>
          <p:cNvSpPr txBox="1"/>
          <p:nvPr/>
        </p:nvSpPr>
        <p:spPr>
          <a:xfrm flipH="1">
            <a:off x="1969868" y="3230441"/>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01</a:t>
            </a:r>
            <a:endParaRPr sz="3300" b="1">
              <a:solidFill>
                <a:schemeClr val="accent1"/>
              </a:solidFill>
              <a:latin typeface="Didact Gothic"/>
              <a:ea typeface="Didact Gothic"/>
              <a:cs typeface="Didact Gothic"/>
              <a:sym typeface="Didact Gothic"/>
            </a:endParaRPr>
          </a:p>
        </p:txBody>
      </p:sp>
      <p:sp>
        <p:nvSpPr>
          <p:cNvPr id="3364" name="Google Shape;3364;p38"/>
          <p:cNvSpPr txBox="1"/>
          <p:nvPr/>
        </p:nvSpPr>
        <p:spPr>
          <a:xfrm flipH="1">
            <a:off x="2575675" y="2895124"/>
            <a:ext cx="4136100" cy="13320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Goodwood Secondary School was established as a magnet school for Visual and Performing Arts (VAPA), a status it still maintains.</a:t>
            </a:r>
            <a:endParaRPr sz="1800" dirty="0">
              <a:solidFill>
                <a:schemeClr val="dk2"/>
              </a:solidFill>
              <a:latin typeface="Varela"/>
              <a:ea typeface="Varela"/>
              <a:cs typeface="Varela"/>
              <a:sym typeface="Varela"/>
            </a:endParaRPr>
          </a:p>
        </p:txBody>
      </p:sp>
      <p:sp>
        <p:nvSpPr>
          <p:cNvPr id="3365" name="Google Shape;3365;p38"/>
          <p:cNvSpPr txBox="1"/>
          <p:nvPr/>
        </p:nvSpPr>
        <p:spPr>
          <a:xfrm flipH="1">
            <a:off x="1969868" y="4473917"/>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02</a:t>
            </a:r>
            <a:endParaRPr sz="3300" b="1">
              <a:solidFill>
                <a:schemeClr val="accent1"/>
              </a:solidFill>
              <a:latin typeface="Didact Gothic"/>
              <a:ea typeface="Didact Gothic"/>
              <a:cs typeface="Didact Gothic"/>
              <a:sym typeface="Didact Gothic"/>
            </a:endParaRPr>
          </a:p>
        </p:txBody>
      </p:sp>
      <p:sp>
        <p:nvSpPr>
          <p:cNvPr id="3366" name="Google Shape;3366;p38"/>
          <p:cNvSpPr txBox="1"/>
          <p:nvPr/>
        </p:nvSpPr>
        <p:spPr>
          <a:xfrm flipH="1">
            <a:off x="2575650" y="4482781"/>
            <a:ext cx="39909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Goodwood Secondary School has a Sixth Form program.</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3367" name="Google Shape;3367;p38"/>
          <p:cNvSpPr txBox="1"/>
          <p:nvPr/>
        </p:nvSpPr>
        <p:spPr>
          <a:xfrm flipH="1">
            <a:off x="1969868" y="577827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03</a:t>
            </a:r>
            <a:endParaRPr sz="3300" b="1">
              <a:solidFill>
                <a:schemeClr val="accent1"/>
              </a:solidFill>
              <a:latin typeface="Didact Gothic"/>
              <a:ea typeface="Didact Gothic"/>
              <a:cs typeface="Didact Gothic"/>
              <a:sym typeface="Didact Gothic"/>
            </a:endParaRPr>
          </a:p>
        </p:txBody>
      </p:sp>
      <p:sp>
        <p:nvSpPr>
          <p:cNvPr id="3368" name="Google Shape;3368;p38"/>
          <p:cNvSpPr txBox="1"/>
          <p:nvPr/>
        </p:nvSpPr>
        <p:spPr>
          <a:xfrm flipH="1">
            <a:off x="2575675" y="5943138"/>
            <a:ext cx="41361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School’s Vision: To nurture young adults to be responsible, knowledgeable and suitably skilled to contribute productively to the society in which they live. </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3369" name="Google Shape;3369;p38"/>
          <p:cNvSpPr txBox="1"/>
          <p:nvPr/>
        </p:nvSpPr>
        <p:spPr>
          <a:xfrm flipH="1">
            <a:off x="1969868" y="715230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04</a:t>
            </a:r>
            <a:endParaRPr sz="3300" b="1">
              <a:solidFill>
                <a:schemeClr val="accent1"/>
              </a:solidFill>
              <a:latin typeface="Didact Gothic"/>
              <a:ea typeface="Didact Gothic"/>
              <a:cs typeface="Didact Gothic"/>
              <a:sym typeface="Didact Gothic"/>
            </a:endParaRPr>
          </a:p>
        </p:txBody>
      </p:sp>
      <p:sp>
        <p:nvSpPr>
          <p:cNvPr id="3370" name="Google Shape;3370;p38"/>
          <p:cNvSpPr txBox="1"/>
          <p:nvPr/>
        </p:nvSpPr>
        <p:spPr>
          <a:xfrm flipH="1">
            <a:off x="2575650" y="7145296"/>
            <a:ext cx="39909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School’s Motto: Discipline nurtures development</a:t>
            </a:r>
            <a:endParaRPr sz="1800" dirty="0">
              <a:solidFill>
                <a:schemeClr val="dk2"/>
              </a:solidFill>
              <a:latin typeface="Varela"/>
              <a:ea typeface="Varela"/>
              <a:cs typeface="Varela"/>
              <a:sym typeface="Varela"/>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3374"/>
        <p:cNvGrpSpPr/>
        <p:nvPr/>
      </p:nvGrpSpPr>
      <p:grpSpPr>
        <a:xfrm>
          <a:off x="0" y="0"/>
          <a:ext cx="0" cy="0"/>
          <a:chOff x="0" y="0"/>
          <a:chExt cx="0" cy="0"/>
        </a:xfrm>
      </p:grpSpPr>
      <p:sp>
        <p:nvSpPr>
          <p:cNvPr id="3375" name="Google Shape;3375;p39"/>
          <p:cNvSpPr/>
          <p:nvPr/>
        </p:nvSpPr>
        <p:spPr>
          <a:xfrm rot="2316401" flipH="1">
            <a:off x="2092619" y="5223177"/>
            <a:ext cx="629882" cy="1163348"/>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3376" name="Google Shape;3376;p39"/>
          <p:cNvSpPr/>
          <p:nvPr/>
        </p:nvSpPr>
        <p:spPr>
          <a:xfrm rot="2316401" flipH="1">
            <a:off x="2092619" y="6992910"/>
            <a:ext cx="629882" cy="1163348"/>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3377" name="Google Shape;3377;p39"/>
          <p:cNvSpPr/>
          <p:nvPr/>
        </p:nvSpPr>
        <p:spPr>
          <a:xfrm rot="2316401" flipH="1">
            <a:off x="2092619" y="3453443"/>
            <a:ext cx="629882" cy="1163348"/>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3378" name="Google Shape;3378;p39"/>
          <p:cNvSpPr txBox="1">
            <a:spLocks noGrp="1"/>
          </p:cNvSpPr>
          <p:nvPr>
            <p:ph type="title"/>
          </p:nvPr>
        </p:nvSpPr>
        <p:spPr>
          <a:xfrm>
            <a:off x="2588025" y="791150"/>
            <a:ext cx="4011900" cy="23496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Guess who attended </a:t>
            </a:r>
            <a:r>
              <a:rPr lang="en">
                <a:solidFill>
                  <a:schemeClr val="accent1"/>
                </a:solidFill>
              </a:rPr>
              <a:t>Goodwood Secondary School</a:t>
            </a:r>
            <a:endParaRPr/>
          </a:p>
        </p:txBody>
      </p:sp>
      <p:pic>
        <p:nvPicPr>
          <p:cNvPr id="3379" name="Google Shape;3379;p39"/>
          <p:cNvPicPr preferRelativeResize="0"/>
          <p:nvPr/>
        </p:nvPicPr>
        <p:blipFill rotWithShape="1">
          <a:blip r:embed="rId3">
            <a:alphaModFix/>
          </a:blip>
          <a:srcRect t="-19638" r="-3648" b="-15150"/>
          <a:stretch/>
        </p:blipFill>
        <p:spPr>
          <a:xfrm>
            <a:off x="3082800" y="3425600"/>
            <a:ext cx="3683100" cy="4758600"/>
          </a:xfrm>
          <a:prstGeom prst="roundRect">
            <a:avLst>
              <a:gd name="adj" fmla="val 16667"/>
            </a:avLst>
          </a:prstGeom>
          <a:noFill/>
          <a:ln>
            <a:noFill/>
          </a:ln>
        </p:spPr>
      </p:pic>
      <p:sp>
        <p:nvSpPr>
          <p:cNvPr id="3380" name="Google Shape;3380;p39"/>
          <p:cNvSpPr txBox="1"/>
          <p:nvPr/>
        </p:nvSpPr>
        <p:spPr>
          <a:xfrm>
            <a:off x="2178844" y="7259824"/>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3</a:t>
            </a:r>
            <a:endParaRPr sz="3300" b="1">
              <a:solidFill>
                <a:schemeClr val="accent1"/>
              </a:solidFill>
              <a:latin typeface="Didact Gothic"/>
              <a:ea typeface="Didact Gothic"/>
              <a:cs typeface="Didact Gothic"/>
              <a:sym typeface="Didact Gothic"/>
            </a:endParaRPr>
          </a:p>
        </p:txBody>
      </p:sp>
      <p:sp>
        <p:nvSpPr>
          <p:cNvPr id="3381" name="Google Shape;3381;p39"/>
          <p:cNvSpPr txBox="1"/>
          <p:nvPr/>
        </p:nvSpPr>
        <p:spPr>
          <a:xfrm>
            <a:off x="112000" y="7065425"/>
            <a:ext cx="1839300" cy="17193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Diana Quashie,</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Entrepreneur, Model</a:t>
            </a:r>
            <a:endParaRPr sz="1800" dirty="0">
              <a:solidFill>
                <a:schemeClr val="accent1"/>
              </a:solidFill>
              <a:latin typeface="Varela"/>
              <a:ea typeface="Varela"/>
              <a:cs typeface="Varela"/>
              <a:sym typeface="Varela"/>
            </a:endParaRPr>
          </a:p>
        </p:txBody>
      </p:sp>
      <p:sp>
        <p:nvSpPr>
          <p:cNvPr id="3382" name="Google Shape;3382;p39"/>
          <p:cNvSpPr txBox="1"/>
          <p:nvPr/>
        </p:nvSpPr>
        <p:spPr>
          <a:xfrm>
            <a:off x="2178844" y="3720533"/>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1</a:t>
            </a:r>
            <a:endParaRPr sz="3300" b="1">
              <a:solidFill>
                <a:schemeClr val="accent1"/>
              </a:solidFill>
              <a:latin typeface="Didact Gothic"/>
              <a:ea typeface="Didact Gothic"/>
              <a:cs typeface="Didact Gothic"/>
              <a:sym typeface="Didact Gothic"/>
            </a:endParaRPr>
          </a:p>
        </p:txBody>
      </p:sp>
      <p:sp>
        <p:nvSpPr>
          <p:cNvPr id="3383" name="Google Shape;3383;p39"/>
          <p:cNvSpPr txBox="1"/>
          <p:nvPr/>
        </p:nvSpPr>
        <p:spPr>
          <a:xfrm>
            <a:off x="181900" y="3474063"/>
            <a:ext cx="1769400" cy="112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Daneil Cyrus, </a:t>
            </a:r>
            <a:r>
              <a:rPr lang="en" sz="1800" dirty="0">
                <a:solidFill>
                  <a:schemeClr val="accent1"/>
                </a:solidFill>
                <a:latin typeface="Varela"/>
                <a:ea typeface="Varela"/>
                <a:cs typeface="Varela"/>
                <a:sym typeface="Varela"/>
              </a:rPr>
              <a:t>Professional Footballer</a:t>
            </a:r>
            <a:endParaRPr sz="1800" dirty="0">
              <a:solidFill>
                <a:schemeClr val="accent1"/>
              </a:solidFill>
              <a:latin typeface="Varela"/>
              <a:ea typeface="Varela"/>
              <a:cs typeface="Varela"/>
              <a:sym typeface="Varela"/>
            </a:endParaRPr>
          </a:p>
        </p:txBody>
      </p:sp>
      <p:sp>
        <p:nvSpPr>
          <p:cNvPr id="3384" name="Google Shape;3384;p39"/>
          <p:cNvSpPr txBox="1"/>
          <p:nvPr/>
        </p:nvSpPr>
        <p:spPr>
          <a:xfrm>
            <a:off x="2178844" y="5490178"/>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2</a:t>
            </a:r>
            <a:endParaRPr sz="3300" b="1">
              <a:solidFill>
                <a:schemeClr val="accent1"/>
              </a:solidFill>
              <a:latin typeface="Didact Gothic"/>
              <a:ea typeface="Didact Gothic"/>
              <a:cs typeface="Didact Gothic"/>
              <a:sym typeface="Didact Gothic"/>
            </a:endParaRPr>
          </a:p>
        </p:txBody>
      </p:sp>
      <p:sp>
        <p:nvSpPr>
          <p:cNvPr id="3385" name="Google Shape;3385;p39"/>
          <p:cNvSpPr txBox="1"/>
          <p:nvPr/>
        </p:nvSpPr>
        <p:spPr>
          <a:xfrm>
            <a:off x="336010" y="5295691"/>
            <a:ext cx="1539600" cy="121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Rundell Winchester,</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Professional Footballer</a:t>
            </a:r>
            <a:endParaRPr sz="1800" dirty="0">
              <a:solidFill>
                <a:schemeClr val="accent1"/>
              </a:solidFill>
              <a:latin typeface="Varela"/>
              <a:ea typeface="Varela"/>
              <a:cs typeface="Varela"/>
              <a:sym typeface="Varela"/>
            </a:endParaRPr>
          </a:p>
        </p:txBody>
      </p:sp>
      <p:cxnSp>
        <p:nvCxnSpPr>
          <p:cNvPr id="3386" name="Google Shape;3386;p39"/>
          <p:cNvCxnSpPr>
            <a:stCxn id="3382" idx="3"/>
          </p:cNvCxnSpPr>
          <p:nvPr/>
        </p:nvCxnSpPr>
        <p:spPr>
          <a:xfrm>
            <a:off x="2686444" y="4035233"/>
            <a:ext cx="1242000" cy="788700"/>
          </a:xfrm>
          <a:prstGeom prst="straightConnector1">
            <a:avLst/>
          </a:prstGeom>
          <a:noFill/>
          <a:ln w="19050" cap="flat" cmpd="sng">
            <a:solidFill>
              <a:schemeClr val="accent4"/>
            </a:solidFill>
            <a:prstDash val="dash"/>
            <a:round/>
            <a:headEnd type="none" w="med" len="med"/>
            <a:tailEnd type="oval" w="med" len="med"/>
          </a:ln>
        </p:spPr>
      </p:cxnSp>
      <p:cxnSp>
        <p:nvCxnSpPr>
          <p:cNvPr id="3387" name="Google Shape;3387;p39"/>
          <p:cNvCxnSpPr/>
          <p:nvPr/>
        </p:nvCxnSpPr>
        <p:spPr>
          <a:xfrm rot="10800000" flipH="1">
            <a:off x="2685994" y="6786689"/>
            <a:ext cx="1240500" cy="787800"/>
          </a:xfrm>
          <a:prstGeom prst="straightConnector1">
            <a:avLst/>
          </a:prstGeom>
          <a:noFill/>
          <a:ln w="19050" cap="flat" cmpd="sng">
            <a:solidFill>
              <a:schemeClr val="accent4"/>
            </a:solidFill>
            <a:prstDash val="dash"/>
            <a:round/>
            <a:headEnd type="none" w="med" len="med"/>
            <a:tailEnd type="oval" w="med" len="med"/>
          </a:ln>
        </p:spPr>
      </p:cxnSp>
      <p:cxnSp>
        <p:nvCxnSpPr>
          <p:cNvPr id="3388" name="Google Shape;3388;p39"/>
          <p:cNvCxnSpPr>
            <a:stCxn id="3384" idx="3"/>
          </p:cNvCxnSpPr>
          <p:nvPr/>
        </p:nvCxnSpPr>
        <p:spPr>
          <a:xfrm>
            <a:off x="2686444" y="5804878"/>
            <a:ext cx="1257300" cy="0"/>
          </a:xfrm>
          <a:prstGeom prst="straightConnector1">
            <a:avLst/>
          </a:prstGeom>
          <a:noFill/>
          <a:ln w="19050" cap="flat" cmpd="sng">
            <a:solidFill>
              <a:schemeClr val="accent4"/>
            </a:solidFill>
            <a:prstDash val="dash"/>
            <a:round/>
            <a:headEnd type="none" w="med" len="med"/>
            <a:tailEnd type="oval" w="med" len="med"/>
          </a:ln>
        </p:spPr>
      </p:cxn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descr="Text, calendar, whiteboard&#10;&#10;Description automatically generated">
            <a:extLst>
              <a:ext uri="{FF2B5EF4-FFF2-40B4-BE49-F238E27FC236}">
                <a16:creationId xmlns:a16="http://schemas.microsoft.com/office/drawing/2014/main" id="{01EDCD02-E895-42AF-BD46-CBAF1E75DA36}"/>
              </a:ext>
            </a:extLst>
          </p:cNvPr>
          <p:cNvPicPr>
            <a:picLocks noChangeAspect="1"/>
          </p:cNvPicPr>
          <p:nvPr/>
        </p:nvPicPr>
        <p:blipFill>
          <a:blip r:embed="rId2"/>
          <a:stretch>
            <a:fillRect/>
          </a:stretch>
        </p:blipFill>
        <p:spPr>
          <a:xfrm>
            <a:off x="0" y="0"/>
            <a:ext cx="6858000" cy="4148071"/>
          </a:xfrm>
          <a:prstGeom prst="rect">
            <a:avLst/>
          </a:prstGeom>
        </p:spPr>
      </p:pic>
      <p:pic>
        <p:nvPicPr>
          <p:cNvPr id="14" name="Picture 13" descr="A picture containing text&#10;&#10;Description automatically generated">
            <a:extLst>
              <a:ext uri="{FF2B5EF4-FFF2-40B4-BE49-F238E27FC236}">
                <a16:creationId xmlns:a16="http://schemas.microsoft.com/office/drawing/2014/main" id="{EF8F1236-0643-4F43-A02E-2C5A15934166}"/>
              </a:ext>
            </a:extLst>
          </p:cNvPr>
          <p:cNvPicPr>
            <a:picLocks noChangeAspect="1"/>
          </p:cNvPicPr>
          <p:nvPr/>
        </p:nvPicPr>
        <p:blipFill>
          <a:blip r:embed="rId3"/>
          <a:stretch>
            <a:fillRect/>
          </a:stretch>
        </p:blipFill>
        <p:spPr>
          <a:xfrm>
            <a:off x="3594971" y="6283158"/>
            <a:ext cx="3263030" cy="2979840"/>
          </a:xfrm>
          <a:prstGeom prst="rect">
            <a:avLst/>
          </a:prstGeom>
        </p:spPr>
      </p:pic>
      <p:pic>
        <p:nvPicPr>
          <p:cNvPr id="3074" name="Picture 2">
            <a:extLst>
              <a:ext uri="{FF2B5EF4-FFF2-40B4-BE49-F238E27FC236}">
                <a16:creationId xmlns:a16="http://schemas.microsoft.com/office/drawing/2014/main" id="{50E31560-17A1-4D63-8709-99F3CF7E3993}"/>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t="42603"/>
          <a:stretch/>
        </p:blipFill>
        <p:spPr bwMode="auto">
          <a:xfrm>
            <a:off x="-23485" y="3485547"/>
            <a:ext cx="3618455" cy="5658454"/>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a:extLst>
              <a:ext uri="{FF2B5EF4-FFF2-40B4-BE49-F238E27FC236}">
                <a16:creationId xmlns:a16="http://schemas.microsoft.com/office/drawing/2014/main" id="{16FA2857-5B48-4598-A9D3-F907F1252481}"/>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b="48082"/>
          <a:stretch/>
        </p:blipFill>
        <p:spPr bwMode="auto">
          <a:xfrm>
            <a:off x="3594970" y="3485546"/>
            <a:ext cx="3263029" cy="279761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6270337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3412"/>
        <p:cNvGrpSpPr/>
        <p:nvPr/>
      </p:nvGrpSpPr>
      <p:grpSpPr>
        <a:xfrm>
          <a:off x="0" y="0"/>
          <a:ext cx="0" cy="0"/>
          <a:chOff x="0" y="0"/>
          <a:chExt cx="0" cy="0"/>
        </a:xfrm>
      </p:grpSpPr>
      <p:sp>
        <p:nvSpPr>
          <p:cNvPr id="3413" name="Google Shape;3413;p42"/>
          <p:cNvSpPr txBox="1">
            <a:spLocks noGrp="1"/>
          </p:cNvSpPr>
          <p:nvPr>
            <p:ph type="title"/>
          </p:nvPr>
        </p:nvSpPr>
        <p:spPr>
          <a:xfrm flipH="1">
            <a:off x="409691" y="154151"/>
            <a:ext cx="4365579" cy="1640063"/>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dirty="0"/>
              <a:t>Harmon School of </a:t>
            </a:r>
            <a:r>
              <a:rPr lang="en" dirty="0">
                <a:solidFill>
                  <a:schemeClr val="accent1"/>
                </a:solidFill>
              </a:rPr>
              <a:t>Seventh Day Adventist</a:t>
            </a:r>
            <a:endParaRPr b="1" dirty="0">
              <a:solidFill>
                <a:schemeClr val="accent1"/>
              </a:solidFill>
              <a:latin typeface="Didact Gothic"/>
              <a:ea typeface="Didact Gothic"/>
              <a:cs typeface="Didact Gothic"/>
              <a:sym typeface="Didact Gothic"/>
            </a:endParaRPr>
          </a:p>
        </p:txBody>
      </p:sp>
      <p:sp>
        <p:nvSpPr>
          <p:cNvPr id="3416" name="Google Shape;3416;p42"/>
          <p:cNvSpPr txBox="1">
            <a:spLocks noGrp="1"/>
          </p:cNvSpPr>
          <p:nvPr>
            <p:ph type="title" idx="3"/>
          </p:nvPr>
        </p:nvSpPr>
        <p:spPr>
          <a:xfrm flipH="1">
            <a:off x="657761" y="3097751"/>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Principal</a:t>
            </a:r>
            <a:endParaRPr b="1" dirty="0">
              <a:latin typeface="Didact Gothic"/>
              <a:ea typeface="Didact Gothic"/>
              <a:cs typeface="Didact Gothic"/>
              <a:sym typeface="Didact Gothic"/>
            </a:endParaRPr>
          </a:p>
        </p:txBody>
      </p:sp>
      <p:sp>
        <p:nvSpPr>
          <p:cNvPr id="3417" name="Google Shape;3417;p42"/>
          <p:cNvSpPr txBox="1">
            <a:spLocks noGrp="1"/>
          </p:cNvSpPr>
          <p:nvPr>
            <p:ph type="subTitle" idx="4"/>
          </p:nvPr>
        </p:nvSpPr>
        <p:spPr>
          <a:xfrm flipH="1">
            <a:off x="491178" y="2174383"/>
            <a:ext cx="4060500" cy="1100206"/>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Rockley Vale</a:t>
            </a:r>
            <a:endParaRPr dirty="0"/>
          </a:p>
          <a:p>
            <a:pPr marL="0" lvl="0" indent="0" algn="ctr" rtl="0">
              <a:spcBef>
                <a:spcPts val="0"/>
              </a:spcBef>
              <a:spcAft>
                <a:spcPts val="0"/>
              </a:spcAft>
              <a:buNone/>
            </a:pPr>
            <a:r>
              <a:rPr lang="en" dirty="0"/>
              <a:t>Scarborough, Tobago</a:t>
            </a:r>
            <a:endParaRPr dirty="0"/>
          </a:p>
          <a:p>
            <a:pPr marL="0" lvl="0" indent="0" algn="ctr" rtl="0">
              <a:spcBef>
                <a:spcPts val="0"/>
              </a:spcBef>
              <a:spcAft>
                <a:spcPts val="0"/>
              </a:spcAft>
              <a:buNone/>
            </a:pPr>
            <a:r>
              <a:rPr lang="en" dirty="0"/>
              <a:t>Telephone: (868) 639-2592</a:t>
            </a:r>
            <a:endParaRPr dirty="0"/>
          </a:p>
          <a:p>
            <a:pPr marL="0" lvl="0" indent="0" algn="ctr" rtl="0">
              <a:spcBef>
                <a:spcPts val="0"/>
              </a:spcBef>
              <a:spcAft>
                <a:spcPts val="0"/>
              </a:spcAft>
              <a:buNone/>
            </a:pPr>
            <a:r>
              <a:rPr lang="en" dirty="0">
                <a:solidFill>
                  <a:schemeClr val="accent1"/>
                </a:solidFill>
              </a:rPr>
              <a:t>Established 1952</a:t>
            </a:r>
            <a:endParaRPr dirty="0">
              <a:solidFill>
                <a:schemeClr val="accent1"/>
              </a:solidFill>
            </a:endParaRPr>
          </a:p>
          <a:p>
            <a:pPr marL="0" lvl="0" indent="0" algn="ctr" rtl="0">
              <a:spcBef>
                <a:spcPts val="0"/>
              </a:spcBef>
              <a:spcAft>
                <a:spcPts val="0"/>
              </a:spcAft>
              <a:buNone/>
            </a:pPr>
            <a:endParaRPr dirty="0"/>
          </a:p>
          <a:p>
            <a:pPr marL="0" lvl="0" indent="0" algn="ctr" rtl="0">
              <a:spcBef>
                <a:spcPts val="0"/>
              </a:spcBef>
              <a:spcAft>
                <a:spcPts val="0"/>
              </a:spcAft>
              <a:buNone/>
            </a:pPr>
            <a:endParaRPr dirty="0"/>
          </a:p>
        </p:txBody>
      </p:sp>
      <p:sp>
        <p:nvSpPr>
          <p:cNvPr id="3418" name="Google Shape;3418;p42"/>
          <p:cNvSpPr txBox="1">
            <a:spLocks noGrp="1"/>
          </p:cNvSpPr>
          <p:nvPr>
            <p:ph type="title" idx="7"/>
          </p:nvPr>
        </p:nvSpPr>
        <p:spPr>
          <a:xfrm flipH="1">
            <a:off x="1820930" y="487621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Mission</a:t>
            </a:r>
            <a:endParaRPr/>
          </a:p>
        </p:txBody>
      </p:sp>
      <p:sp>
        <p:nvSpPr>
          <p:cNvPr id="3419" name="Google Shape;3419;p42"/>
          <p:cNvSpPr txBox="1">
            <a:spLocks noGrp="1"/>
          </p:cNvSpPr>
          <p:nvPr>
            <p:ph type="subTitle" idx="8"/>
          </p:nvPr>
        </p:nvSpPr>
        <p:spPr>
          <a:xfrm flipH="1">
            <a:off x="105715" y="5344952"/>
            <a:ext cx="4942500" cy="2080237"/>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endParaRPr dirty="0"/>
          </a:p>
          <a:p>
            <a:pPr marL="0" lvl="0" indent="0" algn="ctr" rtl="0">
              <a:spcBef>
                <a:spcPts val="0"/>
              </a:spcBef>
              <a:spcAft>
                <a:spcPts val="0"/>
              </a:spcAft>
              <a:buNone/>
            </a:pPr>
            <a:r>
              <a:rPr lang="en" dirty="0"/>
              <a:t>As a Christian Educational Institution we are committed to prepare young leaders to be life-long learners, patriotic citizens for this earth and for the new earth. This will be done through the modelling of Christian values that will allow them to serve God and others. </a:t>
            </a:r>
            <a:endParaRPr dirty="0"/>
          </a:p>
        </p:txBody>
      </p:sp>
      <p:grpSp>
        <p:nvGrpSpPr>
          <p:cNvPr id="3420" name="Google Shape;3420;p42"/>
          <p:cNvGrpSpPr/>
          <p:nvPr/>
        </p:nvGrpSpPr>
        <p:grpSpPr>
          <a:xfrm>
            <a:off x="4689836" y="424910"/>
            <a:ext cx="2168171" cy="7917485"/>
            <a:chOff x="6785243" y="225929"/>
            <a:chExt cx="2890510" cy="4453780"/>
          </a:xfrm>
        </p:grpSpPr>
        <p:sp>
          <p:nvSpPr>
            <p:cNvPr id="3421" name="Google Shape;3421;p42"/>
            <p:cNvSpPr/>
            <p:nvPr/>
          </p:nvSpPr>
          <p:spPr>
            <a:xfrm flipH="1">
              <a:off x="8257667" y="4275704"/>
              <a:ext cx="1274840" cy="404005"/>
            </a:xfrm>
            <a:custGeom>
              <a:avLst/>
              <a:gdLst/>
              <a:ahLst/>
              <a:cxnLst/>
              <a:rect l="l" t="t" r="r" b="b"/>
              <a:pathLst>
                <a:path w="38393" h="12167" extrusionOk="0">
                  <a:moveTo>
                    <a:pt x="19197" y="1"/>
                  </a:moveTo>
                  <a:cubicBezTo>
                    <a:pt x="8583" y="1"/>
                    <a:pt x="1" y="2740"/>
                    <a:pt x="1" y="6095"/>
                  </a:cubicBezTo>
                  <a:cubicBezTo>
                    <a:pt x="1" y="9450"/>
                    <a:pt x="8583" y="12167"/>
                    <a:pt x="19197" y="12167"/>
                  </a:cubicBezTo>
                  <a:cubicBezTo>
                    <a:pt x="29788" y="12167"/>
                    <a:pt x="38393" y="9450"/>
                    <a:pt x="38393" y="6095"/>
                  </a:cubicBezTo>
                  <a:cubicBezTo>
                    <a:pt x="38393" y="2740"/>
                    <a:pt x="29788" y="1"/>
                    <a:pt x="19197"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22" name="Google Shape;3422;p42"/>
            <p:cNvSpPr/>
            <p:nvPr/>
          </p:nvSpPr>
          <p:spPr>
            <a:xfrm flipH="1">
              <a:off x="8679072" y="1501759"/>
              <a:ext cx="644243" cy="562991"/>
            </a:xfrm>
            <a:custGeom>
              <a:avLst/>
              <a:gdLst/>
              <a:ahLst/>
              <a:cxnLst/>
              <a:rect l="l" t="t" r="r" b="b"/>
              <a:pathLst>
                <a:path w="19402" h="16955" extrusionOk="0">
                  <a:moveTo>
                    <a:pt x="2077" y="0"/>
                  </a:moveTo>
                  <a:lnTo>
                    <a:pt x="320" y="8377"/>
                  </a:lnTo>
                  <a:cubicBezTo>
                    <a:pt x="0" y="9907"/>
                    <a:pt x="366" y="11527"/>
                    <a:pt x="1301" y="12760"/>
                  </a:cubicBezTo>
                  <a:lnTo>
                    <a:pt x="1347" y="12805"/>
                  </a:lnTo>
                  <a:cubicBezTo>
                    <a:pt x="3345" y="15426"/>
                    <a:pt x="6434" y="16955"/>
                    <a:pt x="9701" y="16955"/>
                  </a:cubicBezTo>
                  <a:cubicBezTo>
                    <a:pt x="9906" y="16955"/>
                    <a:pt x="10111" y="16949"/>
                    <a:pt x="10317" y="16937"/>
                  </a:cubicBezTo>
                  <a:cubicBezTo>
                    <a:pt x="11915" y="16845"/>
                    <a:pt x="13399" y="16047"/>
                    <a:pt x="14357" y="14768"/>
                  </a:cubicBezTo>
                  <a:lnTo>
                    <a:pt x="19402" y="7966"/>
                  </a:lnTo>
                  <a:lnTo>
                    <a:pt x="2077"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23" name="Google Shape;3423;p42"/>
            <p:cNvSpPr/>
            <p:nvPr/>
          </p:nvSpPr>
          <p:spPr>
            <a:xfrm flipH="1">
              <a:off x="8524436" y="1425188"/>
              <a:ext cx="870137" cy="440398"/>
            </a:xfrm>
            <a:custGeom>
              <a:avLst/>
              <a:gdLst/>
              <a:ahLst/>
              <a:cxnLst/>
              <a:rect l="l" t="t" r="r" b="b"/>
              <a:pathLst>
                <a:path w="26205" h="13263" extrusionOk="0">
                  <a:moveTo>
                    <a:pt x="731" y="1"/>
                  </a:moveTo>
                  <a:lnTo>
                    <a:pt x="1" y="1553"/>
                  </a:lnTo>
                  <a:lnTo>
                    <a:pt x="10112" y="13126"/>
                  </a:lnTo>
                  <a:lnTo>
                    <a:pt x="25474" y="13262"/>
                  </a:lnTo>
                  <a:lnTo>
                    <a:pt x="26204" y="11688"/>
                  </a:lnTo>
                  <a:lnTo>
                    <a:pt x="16093" y="115"/>
                  </a:lnTo>
                  <a:lnTo>
                    <a:pt x="731" y="1"/>
                  </a:lnTo>
                  <a:close/>
                </a:path>
              </a:pathLst>
            </a:custGeom>
            <a:solidFill>
              <a:srgbClr val="4E4A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24" name="Google Shape;3424;p42"/>
            <p:cNvSpPr/>
            <p:nvPr/>
          </p:nvSpPr>
          <p:spPr>
            <a:xfrm flipH="1">
              <a:off x="8524436" y="1425188"/>
              <a:ext cx="845864" cy="388100"/>
            </a:xfrm>
            <a:custGeom>
              <a:avLst/>
              <a:gdLst/>
              <a:ahLst/>
              <a:cxnLst/>
              <a:rect l="l" t="t" r="r" b="b"/>
              <a:pathLst>
                <a:path w="25474" h="11688" extrusionOk="0">
                  <a:moveTo>
                    <a:pt x="0" y="1"/>
                  </a:moveTo>
                  <a:lnTo>
                    <a:pt x="10112" y="11573"/>
                  </a:lnTo>
                  <a:lnTo>
                    <a:pt x="25473" y="11688"/>
                  </a:lnTo>
                  <a:lnTo>
                    <a:pt x="25473" y="11688"/>
                  </a:lnTo>
                  <a:lnTo>
                    <a:pt x="15362" y="115"/>
                  </a:lnTo>
                  <a:lnTo>
                    <a:pt x="0"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25" name="Google Shape;3425;p42"/>
            <p:cNvSpPr/>
            <p:nvPr/>
          </p:nvSpPr>
          <p:spPr>
            <a:xfrm flipH="1">
              <a:off x="8957961" y="1603300"/>
              <a:ext cx="356256" cy="217559"/>
            </a:xfrm>
            <a:custGeom>
              <a:avLst/>
              <a:gdLst/>
              <a:ahLst/>
              <a:cxnLst/>
              <a:rect l="l" t="t" r="r" b="b"/>
              <a:pathLst>
                <a:path w="10729" h="6552" fill="none" extrusionOk="0">
                  <a:moveTo>
                    <a:pt x="10728" y="343"/>
                  </a:moveTo>
                  <a:lnTo>
                    <a:pt x="2990" y="1"/>
                  </a:lnTo>
                  <a:lnTo>
                    <a:pt x="0" y="6552"/>
                  </a:lnTo>
                </a:path>
              </a:pathLst>
            </a:custGeom>
            <a:solidFill>
              <a:schemeClr val="accent4"/>
            </a:solidFill>
            <a:ln w="35950" cap="flat"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26" name="Google Shape;3426;p42"/>
            <p:cNvSpPr/>
            <p:nvPr/>
          </p:nvSpPr>
          <p:spPr>
            <a:xfrm flipH="1">
              <a:off x="8869303" y="1552164"/>
              <a:ext cx="176617" cy="117546"/>
            </a:xfrm>
            <a:custGeom>
              <a:avLst/>
              <a:gdLst/>
              <a:ahLst/>
              <a:cxnLst/>
              <a:rect l="l" t="t" r="r" b="b"/>
              <a:pathLst>
                <a:path w="5319" h="3540" extrusionOk="0">
                  <a:moveTo>
                    <a:pt x="2089" y="1"/>
                  </a:moveTo>
                  <a:cubicBezTo>
                    <a:pt x="1250" y="1"/>
                    <a:pt x="532" y="340"/>
                    <a:pt x="320" y="811"/>
                  </a:cubicBezTo>
                  <a:cubicBezTo>
                    <a:pt x="0" y="1495"/>
                    <a:pt x="776" y="2545"/>
                    <a:pt x="2077" y="3139"/>
                  </a:cubicBezTo>
                  <a:cubicBezTo>
                    <a:pt x="2665" y="3407"/>
                    <a:pt x="3253" y="3540"/>
                    <a:pt x="3750" y="3540"/>
                  </a:cubicBezTo>
                  <a:cubicBezTo>
                    <a:pt x="4354" y="3540"/>
                    <a:pt x="4824" y="3344"/>
                    <a:pt x="4999" y="2956"/>
                  </a:cubicBezTo>
                  <a:cubicBezTo>
                    <a:pt x="5319" y="2249"/>
                    <a:pt x="4680" y="879"/>
                    <a:pt x="3401" y="286"/>
                  </a:cubicBezTo>
                  <a:cubicBezTo>
                    <a:pt x="2966" y="87"/>
                    <a:pt x="2512" y="1"/>
                    <a:pt x="2089"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27" name="Google Shape;3427;p42"/>
            <p:cNvSpPr/>
            <p:nvPr/>
          </p:nvSpPr>
          <p:spPr>
            <a:xfrm flipH="1">
              <a:off x="9282374" y="1804157"/>
              <a:ext cx="173596" cy="222872"/>
            </a:xfrm>
            <a:custGeom>
              <a:avLst/>
              <a:gdLst/>
              <a:ahLst/>
              <a:cxnLst/>
              <a:rect l="l" t="t" r="r" b="b"/>
              <a:pathLst>
                <a:path w="5228" h="6712" extrusionOk="0">
                  <a:moveTo>
                    <a:pt x="3174" y="1"/>
                  </a:moveTo>
                  <a:lnTo>
                    <a:pt x="1" y="5113"/>
                  </a:lnTo>
                  <a:lnTo>
                    <a:pt x="1348" y="6711"/>
                  </a:lnTo>
                  <a:lnTo>
                    <a:pt x="3448" y="6711"/>
                  </a:lnTo>
                  <a:lnTo>
                    <a:pt x="5228" y="959"/>
                  </a:lnTo>
                  <a:lnTo>
                    <a:pt x="4429" y="138"/>
                  </a:lnTo>
                  <a:lnTo>
                    <a:pt x="3174"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28" name="Google Shape;3428;p42"/>
            <p:cNvSpPr/>
            <p:nvPr/>
          </p:nvSpPr>
          <p:spPr>
            <a:xfrm flipH="1">
              <a:off x="9254315" y="4304161"/>
              <a:ext cx="200127" cy="136041"/>
            </a:xfrm>
            <a:custGeom>
              <a:avLst/>
              <a:gdLst/>
              <a:ahLst/>
              <a:cxnLst/>
              <a:rect l="l" t="t" r="r" b="b"/>
              <a:pathLst>
                <a:path w="6027" h="4097" extrusionOk="0">
                  <a:moveTo>
                    <a:pt x="1655" y="1"/>
                  </a:moveTo>
                  <a:cubicBezTo>
                    <a:pt x="1436" y="1"/>
                    <a:pt x="1258" y="79"/>
                    <a:pt x="1142" y="262"/>
                  </a:cubicBezTo>
                  <a:cubicBezTo>
                    <a:pt x="1" y="2065"/>
                    <a:pt x="1142" y="4097"/>
                    <a:pt x="1142" y="4097"/>
                  </a:cubicBezTo>
                  <a:lnTo>
                    <a:pt x="6026" y="3070"/>
                  </a:lnTo>
                  <a:cubicBezTo>
                    <a:pt x="6026" y="3070"/>
                    <a:pt x="3025" y="1"/>
                    <a:pt x="1655"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29" name="Google Shape;3429;p42"/>
            <p:cNvSpPr/>
            <p:nvPr/>
          </p:nvSpPr>
          <p:spPr>
            <a:xfrm flipH="1">
              <a:off x="8353165" y="4153012"/>
              <a:ext cx="1068670" cy="488412"/>
            </a:xfrm>
            <a:custGeom>
              <a:avLst/>
              <a:gdLst/>
              <a:ahLst/>
              <a:cxnLst/>
              <a:rect l="l" t="t" r="r" b="b"/>
              <a:pathLst>
                <a:path w="32184" h="14709" extrusionOk="0">
                  <a:moveTo>
                    <a:pt x="18277" y="1"/>
                  </a:moveTo>
                  <a:cubicBezTo>
                    <a:pt x="17994" y="1"/>
                    <a:pt x="17707" y="64"/>
                    <a:pt x="17439" y="181"/>
                  </a:cubicBezTo>
                  <a:lnTo>
                    <a:pt x="411" y="7941"/>
                  </a:lnTo>
                  <a:cubicBezTo>
                    <a:pt x="0" y="8124"/>
                    <a:pt x="0" y="8717"/>
                    <a:pt x="411" y="8900"/>
                  </a:cubicBezTo>
                  <a:lnTo>
                    <a:pt x="12851" y="14469"/>
                  </a:lnTo>
                  <a:cubicBezTo>
                    <a:pt x="13193" y="14629"/>
                    <a:pt x="13558" y="14709"/>
                    <a:pt x="13923" y="14709"/>
                  </a:cubicBezTo>
                  <a:cubicBezTo>
                    <a:pt x="14289" y="14709"/>
                    <a:pt x="14654" y="14629"/>
                    <a:pt x="14996" y="14469"/>
                  </a:cubicBezTo>
                  <a:lnTo>
                    <a:pt x="31773" y="6823"/>
                  </a:lnTo>
                  <a:cubicBezTo>
                    <a:pt x="32184" y="6640"/>
                    <a:pt x="32184" y="6070"/>
                    <a:pt x="31773" y="5887"/>
                  </a:cubicBezTo>
                  <a:lnTo>
                    <a:pt x="19059" y="181"/>
                  </a:lnTo>
                  <a:cubicBezTo>
                    <a:pt x="18814" y="58"/>
                    <a:pt x="18547" y="1"/>
                    <a:pt x="18277"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30" name="Google Shape;3430;p42"/>
            <p:cNvSpPr/>
            <p:nvPr/>
          </p:nvSpPr>
          <p:spPr>
            <a:xfrm flipH="1">
              <a:off x="8353165" y="4128307"/>
              <a:ext cx="1068670" cy="488114"/>
            </a:xfrm>
            <a:custGeom>
              <a:avLst/>
              <a:gdLst/>
              <a:ahLst/>
              <a:cxnLst/>
              <a:rect l="l" t="t" r="r" b="b"/>
              <a:pathLst>
                <a:path w="32184" h="14700" extrusionOk="0">
                  <a:moveTo>
                    <a:pt x="18257" y="0"/>
                  </a:moveTo>
                  <a:cubicBezTo>
                    <a:pt x="17981" y="0"/>
                    <a:pt x="17701" y="57"/>
                    <a:pt x="17439" y="171"/>
                  </a:cubicBezTo>
                  <a:lnTo>
                    <a:pt x="411" y="6289"/>
                  </a:lnTo>
                  <a:cubicBezTo>
                    <a:pt x="0" y="6471"/>
                    <a:pt x="228" y="8799"/>
                    <a:pt x="639" y="8982"/>
                  </a:cubicBezTo>
                  <a:lnTo>
                    <a:pt x="12851" y="14460"/>
                  </a:lnTo>
                  <a:cubicBezTo>
                    <a:pt x="13193" y="14620"/>
                    <a:pt x="13558" y="14700"/>
                    <a:pt x="13923" y="14700"/>
                  </a:cubicBezTo>
                  <a:cubicBezTo>
                    <a:pt x="14289" y="14700"/>
                    <a:pt x="14654" y="14620"/>
                    <a:pt x="14996" y="14460"/>
                  </a:cubicBezTo>
                  <a:lnTo>
                    <a:pt x="31773" y="6814"/>
                  </a:lnTo>
                  <a:cubicBezTo>
                    <a:pt x="32184" y="6631"/>
                    <a:pt x="32184" y="4417"/>
                    <a:pt x="31773" y="4234"/>
                  </a:cubicBezTo>
                  <a:lnTo>
                    <a:pt x="19059" y="171"/>
                  </a:lnTo>
                  <a:cubicBezTo>
                    <a:pt x="18808" y="57"/>
                    <a:pt x="18534" y="0"/>
                    <a:pt x="18257"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31" name="Google Shape;3431;p42"/>
            <p:cNvSpPr/>
            <p:nvPr/>
          </p:nvSpPr>
          <p:spPr>
            <a:xfrm flipH="1">
              <a:off x="8353165" y="4041908"/>
              <a:ext cx="1068670" cy="488213"/>
            </a:xfrm>
            <a:custGeom>
              <a:avLst/>
              <a:gdLst/>
              <a:ahLst/>
              <a:cxnLst/>
              <a:rect l="l" t="t" r="r" b="b"/>
              <a:pathLst>
                <a:path w="32184" h="14703" extrusionOk="0">
                  <a:moveTo>
                    <a:pt x="18257" y="0"/>
                  </a:moveTo>
                  <a:cubicBezTo>
                    <a:pt x="17981" y="0"/>
                    <a:pt x="17701" y="57"/>
                    <a:pt x="17439" y="171"/>
                  </a:cubicBezTo>
                  <a:lnTo>
                    <a:pt x="411" y="7932"/>
                  </a:lnTo>
                  <a:cubicBezTo>
                    <a:pt x="0" y="8115"/>
                    <a:pt x="0" y="8708"/>
                    <a:pt x="411" y="8891"/>
                  </a:cubicBezTo>
                  <a:lnTo>
                    <a:pt x="12851" y="14483"/>
                  </a:lnTo>
                  <a:cubicBezTo>
                    <a:pt x="13187" y="14628"/>
                    <a:pt x="13545" y="14703"/>
                    <a:pt x="13903" y="14703"/>
                  </a:cubicBezTo>
                  <a:cubicBezTo>
                    <a:pt x="14275" y="14703"/>
                    <a:pt x="14648" y="14623"/>
                    <a:pt x="14996" y="14460"/>
                  </a:cubicBezTo>
                  <a:lnTo>
                    <a:pt x="31773" y="6836"/>
                  </a:lnTo>
                  <a:cubicBezTo>
                    <a:pt x="32184" y="6654"/>
                    <a:pt x="32184" y="6060"/>
                    <a:pt x="31773" y="5878"/>
                  </a:cubicBezTo>
                  <a:lnTo>
                    <a:pt x="19059" y="171"/>
                  </a:lnTo>
                  <a:cubicBezTo>
                    <a:pt x="18808" y="57"/>
                    <a:pt x="18534" y="0"/>
                    <a:pt x="18257"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32" name="Google Shape;3432;p42"/>
            <p:cNvSpPr/>
            <p:nvPr/>
          </p:nvSpPr>
          <p:spPr>
            <a:xfrm flipH="1">
              <a:off x="9312690" y="4121036"/>
              <a:ext cx="200093" cy="136506"/>
            </a:xfrm>
            <a:custGeom>
              <a:avLst/>
              <a:gdLst/>
              <a:ahLst/>
              <a:cxnLst/>
              <a:rect l="l" t="t" r="r" b="b"/>
              <a:pathLst>
                <a:path w="6026" h="4111" extrusionOk="0">
                  <a:moveTo>
                    <a:pt x="1645" y="0"/>
                  </a:moveTo>
                  <a:cubicBezTo>
                    <a:pt x="1430" y="0"/>
                    <a:pt x="1256" y="77"/>
                    <a:pt x="1141" y="254"/>
                  </a:cubicBezTo>
                  <a:cubicBezTo>
                    <a:pt x="0" y="2080"/>
                    <a:pt x="1141" y="4111"/>
                    <a:pt x="1141" y="4111"/>
                  </a:cubicBezTo>
                  <a:lnTo>
                    <a:pt x="6026" y="3084"/>
                  </a:lnTo>
                  <a:cubicBezTo>
                    <a:pt x="6026" y="3084"/>
                    <a:pt x="3010" y="0"/>
                    <a:pt x="16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33" name="Google Shape;3433;p42"/>
            <p:cNvSpPr/>
            <p:nvPr/>
          </p:nvSpPr>
          <p:spPr>
            <a:xfrm flipH="1">
              <a:off x="8411506" y="3969886"/>
              <a:ext cx="1068703" cy="488313"/>
            </a:xfrm>
            <a:custGeom>
              <a:avLst/>
              <a:gdLst/>
              <a:ahLst/>
              <a:cxnLst/>
              <a:rect l="l" t="t" r="r" b="b"/>
              <a:pathLst>
                <a:path w="32185" h="14706" extrusionOk="0">
                  <a:moveTo>
                    <a:pt x="18258" y="1"/>
                  </a:moveTo>
                  <a:cubicBezTo>
                    <a:pt x="17981" y="1"/>
                    <a:pt x="17702" y="58"/>
                    <a:pt x="17439" y="172"/>
                  </a:cubicBezTo>
                  <a:lnTo>
                    <a:pt x="411" y="7955"/>
                  </a:lnTo>
                  <a:cubicBezTo>
                    <a:pt x="0" y="8138"/>
                    <a:pt x="0" y="8709"/>
                    <a:pt x="411" y="8891"/>
                  </a:cubicBezTo>
                  <a:lnTo>
                    <a:pt x="12851" y="14483"/>
                  </a:lnTo>
                  <a:cubicBezTo>
                    <a:pt x="13194" y="14632"/>
                    <a:pt x="13559" y="14706"/>
                    <a:pt x="13924" y="14706"/>
                  </a:cubicBezTo>
                  <a:cubicBezTo>
                    <a:pt x="14289" y="14706"/>
                    <a:pt x="14654" y="14632"/>
                    <a:pt x="14997" y="14483"/>
                  </a:cubicBezTo>
                  <a:lnTo>
                    <a:pt x="31773" y="6837"/>
                  </a:lnTo>
                  <a:cubicBezTo>
                    <a:pt x="32184" y="6654"/>
                    <a:pt x="32161" y="6061"/>
                    <a:pt x="31773" y="5878"/>
                  </a:cubicBezTo>
                  <a:lnTo>
                    <a:pt x="19060" y="172"/>
                  </a:lnTo>
                  <a:cubicBezTo>
                    <a:pt x="18809" y="58"/>
                    <a:pt x="18535" y="1"/>
                    <a:pt x="1825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34" name="Google Shape;3434;p42"/>
            <p:cNvSpPr/>
            <p:nvPr/>
          </p:nvSpPr>
          <p:spPr>
            <a:xfrm flipH="1">
              <a:off x="8411506" y="3944883"/>
              <a:ext cx="1068703" cy="488612"/>
            </a:xfrm>
            <a:custGeom>
              <a:avLst/>
              <a:gdLst/>
              <a:ahLst/>
              <a:cxnLst/>
              <a:rect l="l" t="t" r="r" b="b"/>
              <a:pathLst>
                <a:path w="32185" h="14715" extrusionOk="0">
                  <a:moveTo>
                    <a:pt x="18258" y="1"/>
                  </a:moveTo>
                  <a:cubicBezTo>
                    <a:pt x="17981" y="1"/>
                    <a:pt x="17702" y="58"/>
                    <a:pt x="17439" y="172"/>
                  </a:cubicBezTo>
                  <a:lnTo>
                    <a:pt x="411" y="6289"/>
                  </a:lnTo>
                  <a:cubicBezTo>
                    <a:pt x="0" y="6494"/>
                    <a:pt x="206" y="8800"/>
                    <a:pt x="617" y="8982"/>
                  </a:cubicBezTo>
                  <a:lnTo>
                    <a:pt x="12851" y="14483"/>
                  </a:lnTo>
                  <a:cubicBezTo>
                    <a:pt x="13187" y="14640"/>
                    <a:pt x="13545" y="14714"/>
                    <a:pt x="13904" y="14714"/>
                  </a:cubicBezTo>
                  <a:cubicBezTo>
                    <a:pt x="14276" y="14714"/>
                    <a:pt x="14648" y="14634"/>
                    <a:pt x="14997" y="14483"/>
                  </a:cubicBezTo>
                  <a:lnTo>
                    <a:pt x="31773" y="6837"/>
                  </a:lnTo>
                  <a:cubicBezTo>
                    <a:pt x="32184" y="6654"/>
                    <a:pt x="32184" y="4417"/>
                    <a:pt x="31773" y="4235"/>
                  </a:cubicBezTo>
                  <a:lnTo>
                    <a:pt x="19060" y="172"/>
                  </a:lnTo>
                  <a:cubicBezTo>
                    <a:pt x="18809" y="58"/>
                    <a:pt x="18535" y="1"/>
                    <a:pt x="1825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35" name="Google Shape;3435;p42"/>
            <p:cNvSpPr/>
            <p:nvPr/>
          </p:nvSpPr>
          <p:spPr>
            <a:xfrm flipH="1">
              <a:off x="8411506" y="3858683"/>
              <a:ext cx="1068703" cy="488678"/>
            </a:xfrm>
            <a:custGeom>
              <a:avLst/>
              <a:gdLst/>
              <a:ahLst/>
              <a:cxnLst/>
              <a:rect l="l" t="t" r="r" b="b"/>
              <a:pathLst>
                <a:path w="32185" h="14717" extrusionOk="0">
                  <a:moveTo>
                    <a:pt x="18258" y="0"/>
                  </a:moveTo>
                  <a:cubicBezTo>
                    <a:pt x="17981" y="0"/>
                    <a:pt x="17702" y="63"/>
                    <a:pt x="17439" y="189"/>
                  </a:cubicBezTo>
                  <a:lnTo>
                    <a:pt x="411" y="7949"/>
                  </a:lnTo>
                  <a:cubicBezTo>
                    <a:pt x="0" y="8132"/>
                    <a:pt x="0" y="8702"/>
                    <a:pt x="411" y="8885"/>
                  </a:cubicBezTo>
                  <a:lnTo>
                    <a:pt x="12851" y="14477"/>
                  </a:lnTo>
                  <a:cubicBezTo>
                    <a:pt x="13194" y="14637"/>
                    <a:pt x="13559" y="14717"/>
                    <a:pt x="13924" y="14717"/>
                  </a:cubicBezTo>
                  <a:cubicBezTo>
                    <a:pt x="14289" y="14717"/>
                    <a:pt x="14654" y="14637"/>
                    <a:pt x="14997" y="14477"/>
                  </a:cubicBezTo>
                  <a:lnTo>
                    <a:pt x="31773" y="6831"/>
                  </a:lnTo>
                  <a:cubicBezTo>
                    <a:pt x="32184" y="6648"/>
                    <a:pt x="32161" y="6077"/>
                    <a:pt x="31773" y="5895"/>
                  </a:cubicBezTo>
                  <a:lnTo>
                    <a:pt x="19060" y="189"/>
                  </a:lnTo>
                  <a:cubicBezTo>
                    <a:pt x="18809" y="63"/>
                    <a:pt x="18535" y="0"/>
                    <a:pt x="1825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36" name="Google Shape;3436;p42"/>
            <p:cNvSpPr/>
            <p:nvPr/>
          </p:nvSpPr>
          <p:spPr>
            <a:xfrm flipH="1">
              <a:off x="8581283" y="3927849"/>
              <a:ext cx="464638" cy="205406"/>
            </a:xfrm>
            <a:custGeom>
              <a:avLst/>
              <a:gdLst/>
              <a:ahLst/>
              <a:cxnLst/>
              <a:rect l="l" t="t" r="r" b="b"/>
              <a:pathLst>
                <a:path w="13993" h="6186" extrusionOk="0">
                  <a:moveTo>
                    <a:pt x="5456" y="0"/>
                  </a:moveTo>
                  <a:lnTo>
                    <a:pt x="0" y="2374"/>
                  </a:lnTo>
                  <a:lnTo>
                    <a:pt x="8446" y="6186"/>
                  </a:lnTo>
                  <a:lnTo>
                    <a:pt x="13992" y="3698"/>
                  </a:lnTo>
                  <a:lnTo>
                    <a:pt x="5456" y="0"/>
                  </a:ln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37" name="Google Shape;3437;p42"/>
            <p:cNvSpPr/>
            <p:nvPr/>
          </p:nvSpPr>
          <p:spPr>
            <a:xfrm flipH="1">
              <a:off x="9235355" y="3919913"/>
              <a:ext cx="200127" cy="136041"/>
            </a:xfrm>
            <a:custGeom>
              <a:avLst/>
              <a:gdLst/>
              <a:ahLst/>
              <a:cxnLst/>
              <a:rect l="l" t="t" r="r" b="b"/>
              <a:pathLst>
                <a:path w="6027" h="4097" extrusionOk="0">
                  <a:moveTo>
                    <a:pt x="1655" y="0"/>
                  </a:moveTo>
                  <a:cubicBezTo>
                    <a:pt x="1436" y="0"/>
                    <a:pt x="1258" y="79"/>
                    <a:pt x="1141" y="262"/>
                  </a:cubicBezTo>
                  <a:cubicBezTo>
                    <a:pt x="0" y="2088"/>
                    <a:pt x="1141" y="4096"/>
                    <a:pt x="1141" y="4096"/>
                  </a:cubicBezTo>
                  <a:lnTo>
                    <a:pt x="6026" y="3069"/>
                  </a:lnTo>
                  <a:cubicBezTo>
                    <a:pt x="6026" y="3069"/>
                    <a:pt x="3025" y="0"/>
                    <a:pt x="165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38" name="Google Shape;3438;p42"/>
            <p:cNvSpPr/>
            <p:nvPr/>
          </p:nvSpPr>
          <p:spPr>
            <a:xfrm flipH="1">
              <a:off x="8334205" y="3769063"/>
              <a:ext cx="1068703" cy="488213"/>
            </a:xfrm>
            <a:custGeom>
              <a:avLst/>
              <a:gdLst/>
              <a:ahLst/>
              <a:cxnLst/>
              <a:rect l="l" t="t" r="r" b="b"/>
              <a:pathLst>
                <a:path w="32185" h="14703" extrusionOk="0">
                  <a:moveTo>
                    <a:pt x="18261" y="0"/>
                  </a:moveTo>
                  <a:cubicBezTo>
                    <a:pt x="17981" y="0"/>
                    <a:pt x="17702" y="57"/>
                    <a:pt x="17439" y="171"/>
                  </a:cubicBezTo>
                  <a:lnTo>
                    <a:pt x="412" y="7932"/>
                  </a:lnTo>
                  <a:cubicBezTo>
                    <a:pt x="1" y="8115"/>
                    <a:pt x="1" y="8708"/>
                    <a:pt x="412" y="8891"/>
                  </a:cubicBezTo>
                  <a:lnTo>
                    <a:pt x="12851" y="14483"/>
                  </a:lnTo>
                  <a:cubicBezTo>
                    <a:pt x="13187" y="14628"/>
                    <a:pt x="13551" y="14703"/>
                    <a:pt x="13915" y="14703"/>
                  </a:cubicBezTo>
                  <a:cubicBezTo>
                    <a:pt x="14293" y="14703"/>
                    <a:pt x="14671" y="14623"/>
                    <a:pt x="15020" y="14460"/>
                  </a:cubicBezTo>
                  <a:lnTo>
                    <a:pt x="31774" y="6836"/>
                  </a:lnTo>
                  <a:cubicBezTo>
                    <a:pt x="32184" y="6631"/>
                    <a:pt x="32184" y="6060"/>
                    <a:pt x="31774" y="5878"/>
                  </a:cubicBezTo>
                  <a:lnTo>
                    <a:pt x="19083" y="171"/>
                  </a:lnTo>
                  <a:cubicBezTo>
                    <a:pt x="18820" y="57"/>
                    <a:pt x="18541" y="0"/>
                    <a:pt x="18261"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39" name="Google Shape;3439;p42"/>
            <p:cNvSpPr/>
            <p:nvPr/>
          </p:nvSpPr>
          <p:spPr>
            <a:xfrm flipH="1">
              <a:off x="8334205" y="3744026"/>
              <a:ext cx="1068703" cy="488246"/>
            </a:xfrm>
            <a:custGeom>
              <a:avLst/>
              <a:gdLst/>
              <a:ahLst/>
              <a:cxnLst/>
              <a:rect l="l" t="t" r="r" b="b"/>
              <a:pathLst>
                <a:path w="32185" h="14704" extrusionOk="0">
                  <a:moveTo>
                    <a:pt x="18261" y="1"/>
                  </a:moveTo>
                  <a:cubicBezTo>
                    <a:pt x="17981" y="1"/>
                    <a:pt x="17702" y="58"/>
                    <a:pt x="17439" y="172"/>
                  </a:cubicBezTo>
                  <a:lnTo>
                    <a:pt x="412" y="6289"/>
                  </a:lnTo>
                  <a:cubicBezTo>
                    <a:pt x="1" y="6472"/>
                    <a:pt x="229" y="8800"/>
                    <a:pt x="640" y="8983"/>
                  </a:cubicBezTo>
                  <a:lnTo>
                    <a:pt x="12851" y="14484"/>
                  </a:lnTo>
                  <a:cubicBezTo>
                    <a:pt x="13187" y="14629"/>
                    <a:pt x="13551" y="14703"/>
                    <a:pt x="13915" y="14703"/>
                  </a:cubicBezTo>
                  <a:cubicBezTo>
                    <a:pt x="14293" y="14703"/>
                    <a:pt x="14671" y="14623"/>
                    <a:pt x="15020" y="14461"/>
                  </a:cubicBezTo>
                  <a:lnTo>
                    <a:pt x="31774" y="6837"/>
                  </a:lnTo>
                  <a:cubicBezTo>
                    <a:pt x="32184" y="6632"/>
                    <a:pt x="32184" y="4418"/>
                    <a:pt x="31774" y="4235"/>
                  </a:cubicBezTo>
                  <a:lnTo>
                    <a:pt x="19083" y="172"/>
                  </a:lnTo>
                  <a:cubicBezTo>
                    <a:pt x="18820" y="58"/>
                    <a:pt x="18541" y="1"/>
                    <a:pt x="1826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40" name="Google Shape;3440;p42"/>
            <p:cNvSpPr/>
            <p:nvPr/>
          </p:nvSpPr>
          <p:spPr>
            <a:xfrm flipH="1">
              <a:off x="8334205" y="3657627"/>
              <a:ext cx="1068703" cy="488313"/>
            </a:xfrm>
            <a:custGeom>
              <a:avLst/>
              <a:gdLst/>
              <a:ahLst/>
              <a:cxnLst/>
              <a:rect l="l" t="t" r="r" b="b"/>
              <a:pathLst>
                <a:path w="32185" h="14706" extrusionOk="0">
                  <a:moveTo>
                    <a:pt x="18261" y="1"/>
                  </a:moveTo>
                  <a:cubicBezTo>
                    <a:pt x="17981" y="1"/>
                    <a:pt x="17702" y="58"/>
                    <a:pt x="17439" y="172"/>
                  </a:cubicBezTo>
                  <a:lnTo>
                    <a:pt x="412" y="7933"/>
                  </a:lnTo>
                  <a:cubicBezTo>
                    <a:pt x="1" y="8138"/>
                    <a:pt x="1" y="8709"/>
                    <a:pt x="412" y="8891"/>
                  </a:cubicBezTo>
                  <a:lnTo>
                    <a:pt x="12851" y="14483"/>
                  </a:lnTo>
                  <a:cubicBezTo>
                    <a:pt x="13194" y="14632"/>
                    <a:pt x="13565" y="14706"/>
                    <a:pt x="13936" y="14706"/>
                  </a:cubicBezTo>
                  <a:cubicBezTo>
                    <a:pt x="14306" y="14706"/>
                    <a:pt x="14677" y="14632"/>
                    <a:pt x="15020" y="14483"/>
                  </a:cubicBezTo>
                  <a:lnTo>
                    <a:pt x="31774" y="6837"/>
                  </a:lnTo>
                  <a:cubicBezTo>
                    <a:pt x="32184" y="6654"/>
                    <a:pt x="32184" y="6061"/>
                    <a:pt x="31774" y="5878"/>
                  </a:cubicBezTo>
                  <a:lnTo>
                    <a:pt x="19083" y="172"/>
                  </a:lnTo>
                  <a:cubicBezTo>
                    <a:pt x="18820" y="58"/>
                    <a:pt x="18541" y="1"/>
                    <a:pt x="18261"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41" name="Google Shape;3441;p42"/>
            <p:cNvSpPr/>
            <p:nvPr/>
          </p:nvSpPr>
          <p:spPr>
            <a:xfrm flipH="1">
              <a:off x="8503218" y="3726228"/>
              <a:ext cx="464638" cy="206170"/>
            </a:xfrm>
            <a:custGeom>
              <a:avLst/>
              <a:gdLst/>
              <a:ahLst/>
              <a:cxnLst/>
              <a:rect l="l" t="t" r="r" b="b"/>
              <a:pathLst>
                <a:path w="13993" h="6209" extrusionOk="0">
                  <a:moveTo>
                    <a:pt x="5433" y="0"/>
                  </a:moveTo>
                  <a:lnTo>
                    <a:pt x="0" y="2397"/>
                  </a:lnTo>
                  <a:lnTo>
                    <a:pt x="8423" y="6209"/>
                  </a:lnTo>
                  <a:lnTo>
                    <a:pt x="13992" y="3721"/>
                  </a:lnTo>
                  <a:lnTo>
                    <a:pt x="5433"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42" name="Google Shape;3442;p42"/>
            <p:cNvSpPr/>
            <p:nvPr/>
          </p:nvSpPr>
          <p:spPr>
            <a:xfrm flipH="1">
              <a:off x="7567966" y="2737450"/>
              <a:ext cx="500233" cy="410879"/>
            </a:xfrm>
            <a:custGeom>
              <a:avLst/>
              <a:gdLst/>
              <a:ahLst/>
              <a:cxnLst/>
              <a:rect l="l" t="t" r="r" b="b"/>
              <a:pathLst>
                <a:path w="15065" h="12374" extrusionOk="0">
                  <a:moveTo>
                    <a:pt x="6340" y="0"/>
                  </a:moveTo>
                  <a:cubicBezTo>
                    <a:pt x="5547" y="0"/>
                    <a:pt x="4712" y="291"/>
                    <a:pt x="3926" y="996"/>
                  </a:cubicBezTo>
                  <a:cubicBezTo>
                    <a:pt x="1392" y="3233"/>
                    <a:pt x="0" y="7821"/>
                    <a:pt x="2283" y="9281"/>
                  </a:cubicBezTo>
                  <a:cubicBezTo>
                    <a:pt x="2214" y="9806"/>
                    <a:pt x="2305" y="10286"/>
                    <a:pt x="2602" y="10605"/>
                  </a:cubicBezTo>
                  <a:cubicBezTo>
                    <a:pt x="2899" y="10925"/>
                    <a:pt x="3310" y="11085"/>
                    <a:pt x="3789" y="11085"/>
                  </a:cubicBezTo>
                  <a:cubicBezTo>
                    <a:pt x="4294" y="11982"/>
                    <a:pt x="5379" y="12374"/>
                    <a:pt x="6655" y="12374"/>
                  </a:cubicBezTo>
                  <a:cubicBezTo>
                    <a:pt x="8496" y="12374"/>
                    <a:pt x="10733" y="11557"/>
                    <a:pt x="12189" y="10263"/>
                  </a:cubicBezTo>
                  <a:cubicBezTo>
                    <a:pt x="15065" y="7684"/>
                    <a:pt x="12120" y="3849"/>
                    <a:pt x="10043" y="3849"/>
                  </a:cubicBezTo>
                  <a:cubicBezTo>
                    <a:pt x="10259" y="2057"/>
                    <a:pt x="8449" y="0"/>
                    <a:pt x="634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43" name="Google Shape;3443;p42"/>
            <p:cNvSpPr/>
            <p:nvPr/>
          </p:nvSpPr>
          <p:spPr>
            <a:xfrm flipH="1">
              <a:off x="7672562" y="2930404"/>
              <a:ext cx="191028" cy="185749"/>
            </a:xfrm>
            <a:custGeom>
              <a:avLst/>
              <a:gdLst/>
              <a:ahLst/>
              <a:cxnLst/>
              <a:rect l="l" t="t" r="r" b="b"/>
              <a:pathLst>
                <a:path w="5753" h="5594" extrusionOk="0">
                  <a:moveTo>
                    <a:pt x="4817" y="1"/>
                  </a:moveTo>
                  <a:cubicBezTo>
                    <a:pt x="4908" y="366"/>
                    <a:pt x="4954" y="709"/>
                    <a:pt x="4931" y="1028"/>
                  </a:cubicBezTo>
                  <a:cubicBezTo>
                    <a:pt x="4931" y="1188"/>
                    <a:pt x="4863" y="1348"/>
                    <a:pt x="4840" y="1507"/>
                  </a:cubicBezTo>
                  <a:cubicBezTo>
                    <a:pt x="4794" y="1644"/>
                    <a:pt x="4771" y="1781"/>
                    <a:pt x="4680" y="1918"/>
                  </a:cubicBezTo>
                  <a:cubicBezTo>
                    <a:pt x="4429" y="2466"/>
                    <a:pt x="3995" y="2900"/>
                    <a:pt x="3493" y="3311"/>
                  </a:cubicBezTo>
                  <a:cubicBezTo>
                    <a:pt x="2991" y="3699"/>
                    <a:pt x="2420" y="4064"/>
                    <a:pt x="1827" y="4429"/>
                  </a:cubicBezTo>
                  <a:cubicBezTo>
                    <a:pt x="1530" y="4589"/>
                    <a:pt x="1233" y="4794"/>
                    <a:pt x="914" y="4977"/>
                  </a:cubicBezTo>
                  <a:cubicBezTo>
                    <a:pt x="617" y="5159"/>
                    <a:pt x="298" y="5342"/>
                    <a:pt x="1" y="5593"/>
                  </a:cubicBezTo>
                  <a:cubicBezTo>
                    <a:pt x="754" y="5593"/>
                    <a:pt x="1485" y="5479"/>
                    <a:pt x="2192" y="5251"/>
                  </a:cubicBezTo>
                  <a:cubicBezTo>
                    <a:pt x="2923" y="5023"/>
                    <a:pt x="3607" y="4680"/>
                    <a:pt x="4224" y="4201"/>
                  </a:cubicBezTo>
                  <a:cubicBezTo>
                    <a:pt x="4817" y="3699"/>
                    <a:pt x="5388" y="3037"/>
                    <a:pt x="5547" y="2192"/>
                  </a:cubicBezTo>
                  <a:cubicBezTo>
                    <a:pt x="5753" y="1348"/>
                    <a:pt x="5410" y="457"/>
                    <a:pt x="4817"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44" name="Google Shape;3444;p42"/>
            <p:cNvSpPr/>
            <p:nvPr/>
          </p:nvSpPr>
          <p:spPr>
            <a:xfrm flipH="1">
              <a:off x="7686940" y="2612101"/>
              <a:ext cx="94037" cy="244820"/>
            </a:xfrm>
            <a:custGeom>
              <a:avLst/>
              <a:gdLst/>
              <a:ahLst/>
              <a:cxnLst/>
              <a:rect l="l" t="t" r="r" b="b"/>
              <a:pathLst>
                <a:path w="2832" h="7373" extrusionOk="0">
                  <a:moveTo>
                    <a:pt x="2626" y="0"/>
                  </a:moveTo>
                  <a:cubicBezTo>
                    <a:pt x="1462" y="776"/>
                    <a:pt x="617" y="1986"/>
                    <a:pt x="320" y="3356"/>
                  </a:cubicBezTo>
                  <a:cubicBezTo>
                    <a:pt x="1" y="4702"/>
                    <a:pt x="252" y="6163"/>
                    <a:pt x="959" y="7373"/>
                  </a:cubicBezTo>
                  <a:cubicBezTo>
                    <a:pt x="1302" y="7282"/>
                    <a:pt x="1599" y="6894"/>
                    <a:pt x="1736" y="6597"/>
                  </a:cubicBezTo>
                  <a:cubicBezTo>
                    <a:pt x="2375" y="5090"/>
                    <a:pt x="2740" y="3493"/>
                    <a:pt x="2808" y="1849"/>
                  </a:cubicBezTo>
                  <a:cubicBezTo>
                    <a:pt x="2831" y="1233"/>
                    <a:pt x="2831" y="594"/>
                    <a:pt x="2626"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45" name="Google Shape;3445;p42"/>
            <p:cNvSpPr/>
            <p:nvPr/>
          </p:nvSpPr>
          <p:spPr>
            <a:xfrm flipH="1">
              <a:off x="7586163" y="2781380"/>
              <a:ext cx="176617" cy="96029"/>
            </a:xfrm>
            <a:custGeom>
              <a:avLst/>
              <a:gdLst/>
              <a:ahLst/>
              <a:cxnLst/>
              <a:rect l="l" t="t" r="r" b="b"/>
              <a:pathLst>
                <a:path w="5319" h="2892" extrusionOk="0">
                  <a:moveTo>
                    <a:pt x="4528" y="1"/>
                  </a:moveTo>
                  <a:cubicBezTo>
                    <a:pt x="4310" y="1"/>
                    <a:pt x="4090" y="18"/>
                    <a:pt x="3835" y="61"/>
                  </a:cubicBezTo>
                  <a:cubicBezTo>
                    <a:pt x="3287" y="129"/>
                    <a:pt x="2762" y="289"/>
                    <a:pt x="2283" y="517"/>
                  </a:cubicBezTo>
                  <a:cubicBezTo>
                    <a:pt x="1804" y="746"/>
                    <a:pt x="1393" y="1042"/>
                    <a:pt x="1005" y="1362"/>
                  </a:cubicBezTo>
                  <a:cubicBezTo>
                    <a:pt x="617" y="1704"/>
                    <a:pt x="297" y="2047"/>
                    <a:pt x="1" y="2480"/>
                  </a:cubicBezTo>
                  <a:lnTo>
                    <a:pt x="480" y="2891"/>
                  </a:lnTo>
                  <a:cubicBezTo>
                    <a:pt x="800" y="2617"/>
                    <a:pt x="1165" y="2366"/>
                    <a:pt x="1553" y="2161"/>
                  </a:cubicBezTo>
                  <a:cubicBezTo>
                    <a:pt x="1941" y="1955"/>
                    <a:pt x="2329" y="1818"/>
                    <a:pt x="2717" y="1727"/>
                  </a:cubicBezTo>
                  <a:cubicBezTo>
                    <a:pt x="2991" y="1666"/>
                    <a:pt x="3255" y="1636"/>
                    <a:pt x="3515" y="1636"/>
                  </a:cubicBezTo>
                  <a:cubicBezTo>
                    <a:pt x="3645" y="1636"/>
                    <a:pt x="3774" y="1643"/>
                    <a:pt x="3904" y="1659"/>
                  </a:cubicBezTo>
                  <a:cubicBezTo>
                    <a:pt x="4269" y="1681"/>
                    <a:pt x="4634" y="1818"/>
                    <a:pt x="4977" y="1933"/>
                  </a:cubicBezTo>
                  <a:lnTo>
                    <a:pt x="5319" y="61"/>
                  </a:lnTo>
                  <a:cubicBezTo>
                    <a:pt x="5026" y="24"/>
                    <a:pt x="4778" y="1"/>
                    <a:pt x="4528" y="1"/>
                  </a:cubicBezTo>
                  <a:close/>
                </a:path>
              </a:pathLst>
            </a:custGeom>
            <a:solidFill>
              <a:srgbClr val="8169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46" name="Google Shape;3446;p42"/>
            <p:cNvSpPr/>
            <p:nvPr/>
          </p:nvSpPr>
          <p:spPr>
            <a:xfrm flipH="1">
              <a:off x="7567203" y="2783273"/>
              <a:ext cx="48546" cy="63189"/>
            </a:xfrm>
            <a:custGeom>
              <a:avLst/>
              <a:gdLst/>
              <a:ahLst/>
              <a:cxnLst/>
              <a:rect l="l" t="t" r="r" b="b"/>
              <a:pathLst>
                <a:path w="1462" h="1903" extrusionOk="0">
                  <a:moveTo>
                    <a:pt x="833" y="0"/>
                  </a:moveTo>
                  <a:cubicBezTo>
                    <a:pt x="508" y="0"/>
                    <a:pt x="178" y="352"/>
                    <a:pt x="92" y="826"/>
                  </a:cubicBezTo>
                  <a:cubicBezTo>
                    <a:pt x="1" y="1351"/>
                    <a:pt x="206" y="1830"/>
                    <a:pt x="549" y="1898"/>
                  </a:cubicBezTo>
                  <a:cubicBezTo>
                    <a:pt x="569" y="1901"/>
                    <a:pt x="590" y="1902"/>
                    <a:pt x="611" y="1902"/>
                  </a:cubicBezTo>
                  <a:cubicBezTo>
                    <a:pt x="954" y="1902"/>
                    <a:pt x="1284" y="1550"/>
                    <a:pt x="1370" y="1077"/>
                  </a:cubicBezTo>
                  <a:cubicBezTo>
                    <a:pt x="1462" y="552"/>
                    <a:pt x="1256" y="72"/>
                    <a:pt x="891" y="4"/>
                  </a:cubicBezTo>
                  <a:cubicBezTo>
                    <a:pt x="872" y="1"/>
                    <a:pt x="852" y="0"/>
                    <a:pt x="833" y="0"/>
                  </a:cubicBezTo>
                  <a:close/>
                </a:path>
              </a:pathLst>
            </a:custGeom>
            <a:solidFill>
              <a:srgbClr val="8D7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47" name="Google Shape;3447;p42"/>
            <p:cNvSpPr/>
            <p:nvPr/>
          </p:nvSpPr>
          <p:spPr>
            <a:xfrm flipH="1">
              <a:off x="6914613" y="225929"/>
              <a:ext cx="671538" cy="780550"/>
            </a:xfrm>
            <a:custGeom>
              <a:avLst/>
              <a:gdLst/>
              <a:ahLst/>
              <a:cxnLst/>
              <a:rect l="l" t="t" r="r" b="b"/>
              <a:pathLst>
                <a:path w="20224" h="23507" extrusionOk="0">
                  <a:moveTo>
                    <a:pt x="3756" y="1"/>
                  </a:moveTo>
                  <a:cubicBezTo>
                    <a:pt x="3630" y="1"/>
                    <a:pt x="3500" y="34"/>
                    <a:pt x="3379" y="102"/>
                  </a:cubicBezTo>
                  <a:lnTo>
                    <a:pt x="457" y="1837"/>
                  </a:lnTo>
                  <a:cubicBezTo>
                    <a:pt x="92" y="2042"/>
                    <a:pt x="0" y="2522"/>
                    <a:pt x="229" y="2887"/>
                  </a:cubicBezTo>
                  <a:lnTo>
                    <a:pt x="4931" y="9780"/>
                  </a:lnTo>
                  <a:cubicBezTo>
                    <a:pt x="4931" y="9780"/>
                    <a:pt x="1050" y="15441"/>
                    <a:pt x="2899" y="19983"/>
                  </a:cubicBezTo>
                  <a:cubicBezTo>
                    <a:pt x="3929" y="22494"/>
                    <a:pt x="6153" y="23506"/>
                    <a:pt x="8539" y="23506"/>
                  </a:cubicBezTo>
                  <a:cubicBezTo>
                    <a:pt x="10491" y="23506"/>
                    <a:pt x="12550" y="22829"/>
                    <a:pt x="14152" y="21740"/>
                  </a:cubicBezTo>
                  <a:cubicBezTo>
                    <a:pt x="19402" y="18157"/>
                    <a:pt x="20224" y="13637"/>
                    <a:pt x="18010" y="10396"/>
                  </a:cubicBezTo>
                  <a:cubicBezTo>
                    <a:pt x="15946" y="7385"/>
                    <a:pt x="9472" y="7268"/>
                    <a:pt x="8482" y="7268"/>
                  </a:cubicBezTo>
                  <a:cubicBezTo>
                    <a:pt x="8399" y="7268"/>
                    <a:pt x="8355" y="7269"/>
                    <a:pt x="8355" y="7269"/>
                  </a:cubicBezTo>
                  <a:lnTo>
                    <a:pt x="4383" y="376"/>
                  </a:lnTo>
                  <a:cubicBezTo>
                    <a:pt x="4246" y="132"/>
                    <a:pt x="4008" y="1"/>
                    <a:pt x="3756" y="1"/>
                  </a:cubicBezTo>
                  <a:close/>
                </a:path>
              </a:pathLst>
            </a:custGeom>
            <a:solidFill>
              <a:srgbClr val="C2F1D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48" name="Google Shape;3448;p42"/>
            <p:cNvSpPr/>
            <p:nvPr/>
          </p:nvSpPr>
          <p:spPr>
            <a:xfrm flipH="1">
              <a:off x="7070743" y="548516"/>
              <a:ext cx="396401" cy="283371"/>
            </a:xfrm>
            <a:custGeom>
              <a:avLst/>
              <a:gdLst/>
              <a:ahLst/>
              <a:cxnLst/>
              <a:rect l="l" t="t" r="r" b="b"/>
              <a:pathLst>
                <a:path w="11938" h="8534" extrusionOk="0">
                  <a:moveTo>
                    <a:pt x="11689" y="0"/>
                  </a:moveTo>
                  <a:cubicBezTo>
                    <a:pt x="9457" y="0"/>
                    <a:pt x="883" y="5442"/>
                    <a:pt x="0" y="8533"/>
                  </a:cubicBezTo>
                  <a:cubicBezTo>
                    <a:pt x="1529" y="7917"/>
                    <a:pt x="4086" y="6616"/>
                    <a:pt x="6825" y="4493"/>
                  </a:cubicBezTo>
                  <a:cubicBezTo>
                    <a:pt x="9883" y="2142"/>
                    <a:pt x="11093" y="1275"/>
                    <a:pt x="11938" y="42"/>
                  </a:cubicBezTo>
                  <a:cubicBezTo>
                    <a:pt x="11915" y="19"/>
                    <a:pt x="11892" y="19"/>
                    <a:pt x="11892" y="19"/>
                  </a:cubicBezTo>
                  <a:cubicBezTo>
                    <a:pt x="11832" y="7"/>
                    <a:pt x="11764" y="0"/>
                    <a:pt x="11689"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49" name="Google Shape;3449;p42"/>
            <p:cNvSpPr/>
            <p:nvPr/>
          </p:nvSpPr>
          <p:spPr>
            <a:xfrm flipH="1">
              <a:off x="6904752" y="549911"/>
              <a:ext cx="565182" cy="415063"/>
            </a:xfrm>
            <a:custGeom>
              <a:avLst/>
              <a:gdLst/>
              <a:ahLst/>
              <a:cxnLst/>
              <a:rect l="l" t="t" r="r" b="b"/>
              <a:pathLst>
                <a:path w="17021" h="12500" extrusionOk="0">
                  <a:moveTo>
                    <a:pt x="12022" y="0"/>
                  </a:moveTo>
                  <a:lnTo>
                    <a:pt x="12022" y="0"/>
                  </a:lnTo>
                  <a:cubicBezTo>
                    <a:pt x="11177" y="1233"/>
                    <a:pt x="9967" y="2100"/>
                    <a:pt x="6909" y="4451"/>
                  </a:cubicBezTo>
                  <a:cubicBezTo>
                    <a:pt x="4170" y="6574"/>
                    <a:pt x="1613" y="7875"/>
                    <a:pt x="84" y="8491"/>
                  </a:cubicBezTo>
                  <a:cubicBezTo>
                    <a:pt x="84" y="8537"/>
                    <a:pt x="84" y="8560"/>
                    <a:pt x="61" y="8582"/>
                  </a:cubicBezTo>
                  <a:cubicBezTo>
                    <a:pt x="0" y="10026"/>
                    <a:pt x="2346" y="12500"/>
                    <a:pt x="5651" y="12500"/>
                  </a:cubicBezTo>
                  <a:cubicBezTo>
                    <a:pt x="7312" y="12500"/>
                    <a:pt x="9215" y="11875"/>
                    <a:pt x="11177" y="10180"/>
                  </a:cubicBezTo>
                  <a:cubicBezTo>
                    <a:pt x="17020" y="5159"/>
                    <a:pt x="13574" y="616"/>
                    <a:pt x="1202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50" name="Google Shape;3450;p42"/>
            <p:cNvSpPr/>
            <p:nvPr/>
          </p:nvSpPr>
          <p:spPr>
            <a:xfrm flipH="1">
              <a:off x="7387154" y="307879"/>
              <a:ext cx="159915" cy="227886"/>
            </a:xfrm>
            <a:custGeom>
              <a:avLst/>
              <a:gdLst/>
              <a:ahLst/>
              <a:cxnLst/>
              <a:rect l="l" t="t" r="r" b="b"/>
              <a:pathLst>
                <a:path w="4816" h="6863" extrusionOk="0">
                  <a:moveTo>
                    <a:pt x="211" y="0"/>
                  </a:moveTo>
                  <a:cubicBezTo>
                    <a:pt x="106" y="0"/>
                    <a:pt x="1" y="61"/>
                    <a:pt x="33" y="190"/>
                  </a:cubicBezTo>
                  <a:cubicBezTo>
                    <a:pt x="147" y="784"/>
                    <a:pt x="513" y="1286"/>
                    <a:pt x="855" y="1788"/>
                  </a:cubicBezTo>
                  <a:cubicBezTo>
                    <a:pt x="1197" y="2336"/>
                    <a:pt x="1563" y="2861"/>
                    <a:pt x="1928" y="3409"/>
                  </a:cubicBezTo>
                  <a:cubicBezTo>
                    <a:pt x="2727" y="4573"/>
                    <a:pt x="3548" y="5714"/>
                    <a:pt x="4438" y="6787"/>
                  </a:cubicBezTo>
                  <a:cubicBezTo>
                    <a:pt x="4485" y="6840"/>
                    <a:pt x="4540" y="6863"/>
                    <a:pt x="4591" y="6863"/>
                  </a:cubicBezTo>
                  <a:cubicBezTo>
                    <a:pt x="4714" y="6863"/>
                    <a:pt x="4816" y="6733"/>
                    <a:pt x="4735" y="6604"/>
                  </a:cubicBezTo>
                  <a:cubicBezTo>
                    <a:pt x="4096" y="5395"/>
                    <a:pt x="3389" y="4253"/>
                    <a:pt x="2635" y="3112"/>
                  </a:cubicBezTo>
                  <a:cubicBezTo>
                    <a:pt x="2270" y="2564"/>
                    <a:pt x="1905" y="2016"/>
                    <a:pt x="1540" y="1469"/>
                  </a:cubicBezTo>
                  <a:cubicBezTo>
                    <a:pt x="1197" y="967"/>
                    <a:pt x="855" y="373"/>
                    <a:pt x="330" y="31"/>
                  </a:cubicBezTo>
                  <a:cubicBezTo>
                    <a:pt x="297" y="11"/>
                    <a:pt x="254" y="0"/>
                    <a:pt x="211" y="0"/>
                  </a:cubicBezTo>
                  <a:close/>
                </a:path>
              </a:pathLst>
            </a:custGeom>
            <a:solidFill>
              <a:srgbClr val="DBFF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51" name="Google Shape;3451;p42"/>
            <p:cNvSpPr/>
            <p:nvPr/>
          </p:nvSpPr>
          <p:spPr>
            <a:xfrm flipH="1">
              <a:off x="7305270" y="583846"/>
              <a:ext cx="134613" cy="335138"/>
            </a:xfrm>
            <a:custGeom>
              <a:avLst/>
              <a:gdLst/>
              <a:ahLst/>
              <a:cxnLst/>
              <a:rect l="l" t="t" r="r" b="b"/>
              <a:pathLst>
                <a:path w="4054" h="10093" extrusionOk="0">
                  <a:moveTo>
                    <a:pt x="1763" y="1"/>
                  </a:moveTo>
                  <a:cubicBezTo>
                    <a:pt x="1732" y="1"/>
                    <a:pt x="1698" y="9"/>
                    <a:pt x="1667" y="28"/>
                  </a:cubicBezTo>
                  <a:cubicBezTo>
                    <a:pt x="937" y="485"/>
                    <a:pt x="594" y="1580"/>
                    <a:pt x="366" y="2379"/>
                  </a:cubicBezTo>
                  <a:cubicBezTo>
                    <a:pt x="115" y="3292"/>
                    <a:pt x="1" y="4251"/>
                    <a:pt x="46" y="5209"/>
                  </a:cubicBezTo>
                  <a:cubicBezTo>
                    <a:pt x="183" y="7172"/>
                    <a:pt x="1119" y="9090"/>
                    <a:pt x="2922" y="10026"/>
                  </a:cubicBezTo>
                  <a:cubicBezTo>
                    <a:pt x="3008" y="10072"/>
                    <a:pt x="3094" y="10092"/>
                    <a:pt x="3177" y="10092"/>
                  </a:cubicBezTo>
                  <a:cubicBezTo>
                    <a:pt x="3669" y="10092"/>
                    <a:pt x="4053" y="9370"/>
                    <a:pt x="3584" y="8998"/>
                  </a:cubicBezTo>
                  <a:cubicBezTo>
                    <a:pt x="2215" y="7994"/>
                    <a:pt x="1347" y="6488"/>
                    <a:pt x="1233" y="4776"/>
                  </a:cubicBezTo>
                  <a:cubicBezTo>
                    <a:pt x="1188" y="3977"/>
                    <a:pt x="1302" y="3155"/>
                    <a:pt x="1484" y="2379"/>
                  </a:cubicBezTo>
                  <a:cubicBezTo>
                    <a:pt x="1644" y="1671"/>
                    <a:pt x="2009" y="873"/>
                    <a:pt x="1918" y="142"/>
                  </a:cubicBezTo>
                  <a:cubicBezTo>
                    <a:pt x="1918" y="59"/>
                    <a:pt x="1846" y="1"/>
                    <a:pt x="176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52" name="Google Shape;3452;p42"/>
            <p:cNvSpPr/>
            <p:nvPr/>
          </p:nvSpPr>
          <p:spPr>
            <a:xfrm flipH="1">
              <a:off x="7254898" y="899028"/>
              <a:ext cx="44760" cy="43764"/>
            </a:xfrm>
            <a:custGeom>
              <a:avLst/>
              <a:gdLst/>
              <a:ahLst/>
              <a:cxnLst/>
              <a:rect l="l" t="t" r="r" b="b"/>
              <a:pathLst>
                <a:path w="1348" h="1318" extrusionOk="0">
                  <a:moveTo>
                    <a:pt x="679" y="1"/>
                  </a:moveTo>
                  <a:cubicBezTo>
                    <a:pt x="545" y="1"/>
                    <a:pt x="421" y="34"/>
                    <a:pt x="297" y="123"/>
                  </a:cubicBezTo>
                  <a:cubicBezTo>
                    <a:pt x="160" y="214"/>
                    <a:pt x="46" y="374"/>
                    <a:pt x="23" y="534"/>
                  </a:cubicBezTo>
                  <a:cubicBezTo>
                    <a:pt x="0" y="693"/>
                    <a:pt x="23" y="899"/>
                    <a:pt x="137" y="1036"/>
                  </a:cubicBezTo>
                  <a:cubicBezTo>
                    <a:pt x="229" y="1173"/>
                    <a:pt x="366" y="1287"/>
                    <a:pt x="548" y="1310"/>
                  </a:cubicBezTo>
                  <a:cubicBezTo>
                    <a:pt x="589" y="1315"/>
                    <a:pt x="629" y="1318"/>
                    <a:pt x="668" y="1318"/>
                  </a:cubicBezTo>
                  <a:cubicBezTo>
                    <a:pt x="803" y="1318"/>
                    <a:pt x="927" y="1284"/>
                    <a:pt x="1050" y="1195"/>
                  </a:cubicBezTo>
                  <a:cubicBezTo>
                    <a:pt x="1187" y="1104"/>
                    <a:pt x="1301" y="944"/>
                    <a:pt x="1324" y="785"/>
                  </a:cubicBezTo>
                  <a:cubicBezTo>
                    <a:pt x="1347" y="625"/>
                    <a:pt x="1324" y="419"/>
                    <a:pt x="1210" y="282"/>
                  </a:cubicBezTo>
                  <a:cubicBezTo>
                    <a:pt x="1119" y="146"/>
                    <a:pt x="982" y="31"/>
                    <a:pt x="799" y="9"/>
                  </a:cubicBezTo>
                  <a:cubicBezTo>
                    <a:pt x="758" y="3"/>
                    <a:pt x="718" y="1"/>
                    <a:pt x="67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53" name="Google Shape;3453;p42"/>
            <p:cNvSpPr/>
            <p:nvPr/>
          </p:nvSpPr>
          <p:spPr>
            <a:xfrm flipH="1">
              <a:off x="7647068" y="1653084"/>
              <a:ext cx="611669" cy="620170"/>
            </a:xfrm>
            <a:custGeom>
              <a:avLst/>
              <a:gdLst/>
              <a:ahLst/>
              <a:cxnLst/>
              <a:rect l="l" t="t" r="r" b="b"/>
              <a:pathLst>
                <a:path w="18421" h="18677" extrusionOk="0">
                  <a:moveTo>
                    <a:pt x="16534" y="1"/>
                  </a:moveTo>
                  <a:cubicBezTo>
                    <a:pt x="16494" y="1"/>
                    <a:pt x="16453" y="2"/>
                    <a:pt x="16412" y="5"/>
                  </a:cubicBezTo>
                  <a:cubicBezTo>
                    <a:pt x="15956" y="28"/>
                    <a:pt x="15522" y="233"/>
                    <a:pt x="15157" y="507"/>
                  </a:cubicBezTo>
                  <a:lnTo>
                    <a:pt x="14814" y="872"/>
                  </a:lnTo>
                  <a:lnTo>
                    <a:pt x="1" y="15846"/>
                  </a:lnTo>
                  <a:cubicBezTo>
                    <a:pt x="412" y="16165"/>
                    <a:pt x="822" y="16508"/>
                    <a:pt x="1233" y="16873"/>
                  </a:cubicBezTo>
                  <a:cubicBezTo>
                    <a:pt x="1827" y="17421"/>
                    <a:pt x="2420" y="18014"/>
                    <a:pt x="2922" y="18676"/>
                  </a:cubicBezTo>
                  <a:lnTo>
                    <a:pt x="17919" y="3543"/>
                  </a:lnTo>
                  <a:cubicBezTo>
                    <a:pt x="18284" y="3109"/>
                    <a:pt x="18421" y="2516"/>
                    <a:pt x="18398" y="1945"/>
                  </a:cubicBezTo>
                  <a:cubicBezTo>
                    <a:pt x="18375" y="1580"/>
                    <a:pt x="18307" y="1215"/>
                    <a:pt x="18124" y="895"/>
                  </a:cubicBezTo>
                  <a:cubicBezTo>
                    <a:pt x="17824" y="337"/>
                    <a:pt x="17180" y="1"/>
                    <a:pt x="16534"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54" name="Google Shape;3454;p42"/>
            <p:cNvSpPr/>
            <p:nvPr/>
          </p:nvSpPr>
          <p:spPr>
            <a:xfrm flipH="1">
              <a:off x="7590985" y="1755521"/>
              <a:ext cx="570728" cy="582881"/>
            </a:xfrm>
            <a:custGeom>
              <a:avLst/>
              <a:gdLst/>
              <a:ahLst/>
              <a:cxnLst/>
              <a:rect l="l" t="t" r="r" b="b"/>
              <a:pathLst>
                <a:path w="17188" h="17554" extrusionOk="0">
                  <a:moveTo>
                    <a:pt x="16312" y="0"/>
                  </a:moveTo>
                  <a:cubicBezTo>
                    <a:pt x="16202" y="0"/>
                    <a:pt x="16088" y="17"/>
                    <a:pt x="15978" y="47"/>
                  </a:cubicBezTo>
                  <a:cubicBezTo>
                    <a:pt x="15636" y="115"/>
                    <a:pt x="15293" y="252"/>
                    <a:pt x="14997" y="458"/>
                  </a:cubicBezTo>
                  <a:lnTo>
                    <a:pt x="0" y="15591"/>
                  </a:lnTo>
                  <a:cubicBezTo>
                    <a:pt x="480" y="16207"/>
                    <a:pt x="868" y="16846"/>
                    <a:pt x="1142" y="17554"/>
                  </a:cubicBezTo>
                  <a:lnTo>
                    <a:pt x="16937" y="1599"/>
                  </a:lnTo>
                  <a:cubicBezTo>
                    <a:pt x="16960" y="1576"/>
                    <a:pt x="17005" y="1553"/>
                    <a:pt x="17028" y="1508"/>
                  </a:cubicBezTo>
                  <a:cubicBezTo>
                    <a:pt x="17142" y="1234"/>
                    <a:pt x="17188" y="937"/>
                    <a:pt x="17119" y="640"/>
                  </a:cubicBezTo>
                  <a:cubicBezTo>
                    <a:pt x="17051" y="412"/>
                    <a:pt x="16914" y="207"/>
                    <a:pt x="16709" y="93"/>
                  </a:cubicBezTo>
                  <a:cubicBezTo>
                    <a:pt x="16593" y="28"/>
                    <a:pt x="16455" y="0"/>
                    <a:pt x="1631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55" name="Google Shape;3455;p42"/>
            <p:cNvSpPr/>
            <p:nvPr/>
          </p:nvSpPr>
          <p:spPr>
            <a:xfrm flipH="1">
              <a:off x="8106087" y="1992894"/>
              <a:ext cx="11389" cy="12153"/>
            </a:xfrm>
            <a:custGeom>
              <a:avLst/>
              <a:gdLst/>
              <a:ahLst/>
              <a:cxnLst/>
              <a:rect l="l" t="t" r="r" b="b"/>
              <a:pathLst>
                <a:path w="343" h="366" extrusionOk="0">
                  <a:moveTo>
                    <a:pt x="343" y="0"/>
                  </a:moveTo>
                  <a:cubicBezTo>
                    <a:pt x="229" y="114"/>
                    <a:pt x="115" y="228"/>
                    <a:pt x="0" y="342"/>
                  </a:cubicBezTo>
                  <a:cubicBezTo>
                    <a:pt x="0" y="342"/>
                    <a:pt x="0" y="365"/>
                    <a:pt x="0" y="365"/>
                  </a:cubicBezTo>
                  <a:lnTo>
                    <a:pt x="343" y="0"/>
                  </a:lnTo>
                  <a:close/>
                </a:path>
              </a:pathLst>
            </a:custGeom>
            <a:solidFill>
              <a:srgbClr val="A51E2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56" name="Google Shape;3456;p42"/>
            <p:cNvSpPr/>
            <p:nvPr/>
          </p:nvSpPr>
          <p:spPr>
            <a:xfrm flipH="1">
              <a:off x="7753158" y="1603210"/>
              <a:ext cx="566975" cy="576040"/>
            </a:xfrm>
            <a:custGeom>
              <a:avLst/>
              <a:gdLst/>
              <a:ahLst/>
              <a:cxnLst/>
              <a:rect l="l" t="t" r="r" b="b"/>
              <a:pathLst>
                <a:path w="17075" h="17348" extrusionOk="0">
                  <a:moveTo>
                    <a:pt x="15933" y="0"/>
                  </a:moveTo>
                  <a:cubicBezTo>
                    <a:pt x="15842" y="69"/>
                    <a:pt x="15750" y="137"/>
                    <a:pt x="15682" y="229"/>
                  </a:cubicBezTo>
                  <a:lnTo>
                    <a:pt x="1" y="16047"/>
                  </a:lnTo>
                  <a:cubicBezTo>
                    <a:pt x="640" y="16435"/>
                    <a:pt x="1256" y="16868"/>
                    <a:pt x="1850" y="17348"/>
                  </a:cubicBezTo>
                  <a:lnTo>
                    <a:pt x="16663" y="2374"/>
                  </a:lnTo>
                  <a:cubicBezTo>
                    <a:pt x="16663" y="2374"/>
                    <a:pt x="16663" y="2351"/>
                    <a:pt x="16663" y="2351"/>
                  </a:cubicBezTo>
                  <a:cubicBezTo>
                    <a:pt x="17074" y="1758"/>
                    <a:pt x="17074" y="891"/>
                    <a:pt x="16595" y="320"/>
                  </a:cubicBezTo>
                  <a:cubicBezTo>
                    <a:pt x="16504" y="206"/>
                    <a:pt x="16389" y="115"/>
                    <a:pt x="16275" y="46"/>
                  </a:cubicBezTo>
                  <a:cubicBezTo>
                    <a:pt x="16161" y="0"/>
                    <a:pt x="16047" y="0"/>
                    <a:pt x="1593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57" name="Google Shape;3457;p42"/>
            <p:cNvSpPr/>
            <p:nvPr/>
          </p:nvSpPr>
          <p:spPr>
            <a:xfrm flipH="1">
              <a:off x="8145774" y="2161785"/>
              <a:ext cx="336533" cy="328597"/>
            </a:xfrm>
            <a:custGeom>
              <a:avLst/>
              <a:gdLst/>
              <a:ahLst/>
              <a:cxnLst/>
              <a:rect l="l" t="t" r="r" b="b"/>
              <a:pathLst>
                <a:path w="10135" h="9896" extrusionOk="0">
                  <a:moveTo>
                    <a:pt x="4109" y="1"/>
                  </a:moveTo>
                  <a:lnTo>
                    <a:pt x="913" y="3219"/>
                  </a:lnTo>
                  <a:cubicBezTo>
                    <a:pt x="0" y="4132"/>
                    <a:pt x="0" y="5639"/>
                    <a:pt x="936" y="6529"/>
                  </a:cubicBezTo>
                  <a:lnTo>
                    <a:pt x="3630" y="9222"/>
                  </a:lnTo>
                  <a:cubicBezTo>
                    <a:pt x="4080" y="9673"/>
                    <a:pt x="4676" y="9896"/>
                    <a:pt x="5273" y="9896"/>
                  </a:cubicBezTo>
                  <a:cubicBezTo>
                    <a:pt x="5886" y="9896"/>
                    <a:pt x="6500" y="9662"/>
                    <a:pt x="6962" y="9199"/>
                  </a:cubicBezTo>
                  <a:lnTo>
                    <a:pt x="10135" y="6004"/>
                  </a:lnTo>
                  <a:cubicBezTo>
                    <a:pt x="9633" y="5068"/>
                    <a:pt x="8697" y="3744"/>
                    <a:pt x="7533" y="2580"/>
                  </a:cubicBezTo>
                  <a:cubicBezTo>
                    <a:pt x="6391" y="1462"/>
                    <a:pt x="5045" y="549"/>
                    <a:pt x="4109"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58" name="Google Shape;3458;p42"/>
            <p:cNvSpPr/>
            <p:nvPr/>
          </p:nvSpPr>
          <p:spPr>
            <a:xfrm flipH="1">
              <a:off x="8123792" y="2136017"/>
              <a:ext cx="222108" cy="225130"/>
            </a:xfrm>
            <a:custGeom>
              <a:avLst/>
              <a:gdLst/>
              <a:ahLst/>
              <a:cxnLst/>
              <a:rect l="l" t="t" r="r" b="b"/>
              <a:pathLst>
                <a:path w="6689" h="6780" extrusionOk="0">
                  <a:moveTo>
                    <a:pt x="777" y="1"/>
                  </a:moveTo>
                  <a:lnTo>
                    <a:pt x="1" y="777"/>
                  </a:lnTo>
                  <a:cubicBezTo>
                    <a:pt x="937" y="1325"/>
                    <a:pt x="2283" y="2238"/>
                    <a:pt x="3425" y="3356"/>
                  </a:cubicBezTo>
                  <a:cubicBezTo>
                    <a:pt x="4589" y="4520"/>
                    <a:pt x="5525" y="5844"/>
                    <a:pt x="6027" y="6780"/>
                  </a:cubicBezTo>
                  <a:lnTo>
                    <a:pt x="6689" y="6095"/>
                  </a:lnTo>
                  <a:cubicBezTo>
                    <a:pt x="6118" y="4634"/>
                    <a:pt x="5022" y="3379"/>
                    <a:pt x="3858" y="2329"/>
                  </a:cubicBezTo>
                  <a:cubicBezTo>
                    <a:pt x="2900" y="1461"/>
                    <a:pt x="1873" y="685"/>
                    <a:pt x="777"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59" name="Google Shape;3459;p42"/>
            <p:cNvSpPr/>
            <p:nvPr/>
          </p:nvSpPr>
          <p:spPr>
            <a:xfrm flipH="1">
              <a:off x="7450229" y="1462122"/>
              <a:ext cx="140789" cy="129765"/>
            </a:xfrm>
            <a:custGeom>
              <a:avLst/>
              <a:gdLst/>
              <a:ahLst/>
              <a:cxnLst/>
              <a:rect l="l" t="t" r="r" b="b"/>
              <a:pathLst>
                <a:path w="4240" h="3908" extrusionOk="0">
                  <a:moveTo>
                    <a:pt x="3564" y="1"/>
                  </a:moveTo>
                  <a:cubicBezTo>
                    <a:pt x="3490" y="1"/>
                    <a:pt x="3412" y="16"/>
                    <a:pt x="3333" y="50"/>
                  </a:cubicBezTo>
                  <a:lnTo>
                    <a:pt x="1" y="1510"/>
                  </a:lnTo>
                  <a:cubicBezTo>
                    <a:pt x="640" y="1579"/>
                    <a:pt x="1233" y="1830"/>
                    <a:pt x="1713" y="2241"/>
                  </a:cubicBezTo>
                  <a:cubicBezTo>
                    <a:pt x="2215" y="2675"/>
                    <a:pt x="2580" y="3268"/>
                    <a:pt x="2740" y="3907"/>
                  </a:cubicBezTo>
                  <a:lnTo>
                    <a:pt x="4087" y="780"/>
                  </a:lnTo>
                  <a:cubicBezTo>
                    <a:pt x="4239" y="398"/>
                    <a:pt x="3945" y="1"/>
                    <a:pt x="3564"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60" name="Google Shape;3460;p42"/>
            <p:cNvSpPr/>
            <p:nvPr/>
          </p:nvSpPr>
          <p:spPr>
            <a:xfrm flipH="1">
              <a:off x="7500036" y="1512262"/>
              <a:ext cx="291075" cy="293333"/>
            </a:xfrm>
            <a:custGeom>
              <a:avLst/>
              <a:gdLst/>
              <a:ahLst/>
              <a:cxnLst/>
              <a:rect l="l" t="t" r="r" b="b"/>
              <a:pathLst>
                <a:path w="8766" h="8834" extrusionOk="0">
                  <a:moveTo>
                    <a:pt x="6027" y="0"/>
                  </a:moveTo>
                  <a:lnTo>
                    <a:pt x="640" y="2351"/>
                  </a:lnTo>
                  <a:cubicBezTo>
                    <a:pt x="412" y="2443"/>
                    <a:pt x="184" y="2580"/>
                    <a:pt x="1" y="2739"/>
                  </a:cubicBezTo>
                  <a:cubicBezTo>
                    <a:pt x="115" y="2739"/>
                    <a:pt x="229" y="2739"/>
                    <a:pt x="343" y="2785"/>
                  </a:cubicBezTo>
                  <a:cubicBezTo>
                    <a:pt x="457" y="2854"/>
                    <a:pt x="572" y="2945"/>
                    <a:pt x="663" y="3059"/>
                  </a:cubicBezTo>
                  <a:cubicBezTo>
                    <a:pt x="1142" y="3630"/>
                    <a:pt x="1142" y="4497"/>
                    <a:pt x="731" y="5090"/>
                  </a:cubicBezTo>
                  <a:cubicBezTo>
                    <a:pt x="1142" y="4611"/>
                    <a:pt x="1713" y="4292"/>
                    <a:pt x="2329" y="4246"/>
                  </a:cubicBezTo>
                  <a:cubicBezTo>
                    <a:pt x="2370" y="4243"/>
                    <a:pt x="2411" y="4242"/>
                    <a:pt x="2451" y="4242"/>
                  </a:cubicBezTo>
                  <a:cubicBezTo>
                    <a:pt x="3097" y="4242"/>
                    <a:pt x="3741" y="4578"/>
                    <a:pt x="4041" y="5136"/>
                  </a:cubicBezTo>
                  <a:cubicBezTo>
                    <a:pt x="4224" y="5456"/>
                    <a:pt x="4292" y="5821"/>
                    <a:pt x="4315" y="6186"/>
                  </a:cubicBezTo>
                  <a:cubicBezTo>
                    <a:pt x="4338" y="6757"/>
                    <a:pt x="4201" y="7350"/>
                    <a:pt x="3836" y="7784"/>
                  </a:cubicBezTo>
                  <a:cubicBezTo>
                    <a:pt x="4132" y="7578"/>
                    <a:pt x="4475" y="7441"/>
                    <a:pt x="4817" y="7373"/>
                  </a:cubicBezTo>
                  <a:cubicBezTo>
                    <a:pt x="4927" y="7343"/>
                    <a:pt x="5041" y="7326"/>
                    <a:pt x="5151" y="7326"/>
                  </a:cubicBezTo>
                  <a:cubicBezTo>
                    <a:pt x="5294" y="7326"/>
                    <a:pt x="5432" y="7354"/>
                    <a:pt x="5548" y="7419"/>
                  </a:cubicBezTo>
                  <a:cubicBezTo>
                    <a:pt x="5753" y="7533"/>
                    <a:pt x="5890" y="7738"/>
                    <a:pt x="5958" y="7966"/>
                  </a:cubicBezTo>
                  <a:cubicBezTo>
                    <a:pt x="6027" y="8263"/>
                    <a:pt x="5981" y="8560"/>
                    <a:pt x="5867" y="8834"/>
                  </a:cubicBezTo>
                  <a:cubicBezTo>
                    <a:pt x="6073" y="8606"/>
                    <a:pt x="6255" y="8332"/>
                    <a:pt x="6369" y="8035"/>
                  </a:cubicBezTo>
                  <a:lnTo>
                    <a:pt x="8766" y="2397"/>
                  </a:lnTo>
                  <a:cubicBezTo>
                    <a:pt x="8606" y="1758"/>
                    <a:pt x="8241" y="1165"/>
                    <a:pt x="7739" y="731"/>
                  </a:cubicBezTo>
                  <a:cubicBezTo>
                    <a:pt x="7259" y="320"/>
                    <a:pt x="6666" y="69"/>
                    <a:pt x="6027" y="0"/>
                  </a:cubicBez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61" name="Google Shape;3461;p42"/>
            <p:cNvSpPr/>
            <p:nvPr/>
          </p:nvSpPr>
          <p:spPr>
            <a:xfrm flipH="1">
              <a:off x="8323885" y="2340593"/>
              <a:ext cx="669247" cy="686779"/>
            </a:xfrm>
            <a:custGeom>
              <a:avLst/>
              <a:gdLst/>
              <a:ahLst/>
              <a:cxnLst/>
              <a:rect l="l" t="t" r="r" b="b"/>
              <a:pathLst>
                <a:path w="20155" h="20683" extrusionOk="0">
                  <a:moveTo>
                    <a:pt x="15229" y="0"/>
                  </a:moveTo>
                  <a:cubicBezTo>
                    <a:pt x="14130" y="0"/>
                    <a:pt x="13006" y="334"/>
                    <a:pt x="11961" y="893"/>
                  </a:cubicBezTo>
                  <a:cubicBezTo>
                    <a:pt x="6779" y="3655"/>
                    <a:pt x="3264" y="8722"/>
                    <a:pt x="502" y="13903"/>
                  </a:cubicBezTo>
                  <a:cubicBezTo>
                    <a:pt x="2191" y="12168"/>
                    <a:pt x="4086" y="10616"/>
                    <a:pt x="6140" y="9338"/>
                  </a:cubicBezTo>
                  <a:lnTo>
                    <a:pt x="6140" y="9338"/>
                  </a:lnTo>
                  <a:cubicBezTo>
                    <a:pt x="3949" y="13036"/>
                    <a:pt x="1895" y="16825"/>
                    <a:pt x="0" y="20682"/>
                  </a:cubicBezTo>
                  <a:cubicBezTo>
                    <a:pt x="2785" y="17897"/>
                    <a:pt x="5638" y="15158"/>
                    <a:pt x="8537" y="12488"/>
                  </a:cubicBezTo>
                  <a:lnTo>
                    <a:pt x="8537" y="12488"/>
                  </a:lnTo>
                  <a:cubicBezTo>
                    <a:pt x="8103" y="13994"/>
                    <a:pt x="7738" y="15524"/>
                    <a:pt x="7418" y="17053"/>
                  </a:cubicBezTo>
                  <a:cubicBezTo>
                    <a:pt x="10020" y="15501"/>
                    <a:pt x="12257" y="13401"/>
                    <a:pt x="13969" y="10936"/>
                  </a:cubicBezTo>
                  <a:lnTo>
                    <a:pt x="13969" y="10936"/>
                  </a:lnTo>
                  <a:cubicBezTo>
                    <a:pt x="13832" y="12077"/>
                    <a:pt x="13695" y="13218"/>
                    <a:pt x="13558" y="14337"/>
                  </a:cubicBezTo>
                  <a:cubicBezTo>
                    <a:pt x="16777" y="12899"/>
                    <a:pt x="19196" y="9817"/>
                    <a:pt x="19858" y="6348"/>
                  </a:cubicBezTo>
                  <a:cubicBezTo>
                    <a:pt x="20155" y="4704"/>
                    <a:pt x="20018" y="2856"/>
                    <a:pt x="18899" y="1646"/>
                  </a:cubicBezTo>
                  <a:cubicBezTo>
                    <a:pt x="17839" y="485"/>
                    <a:pt x="16553" y="0"/>
                    <a:pt x="15229" y="0"/>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62" name="Google Shape;3462;p42"/>
            <p:cNvSpPr/>
            <p:nvPr/>
          </p:nvSpPr>
          <p:spPr>
            <a:xfrm flipH="1">
              <a:off x="8419383" y="2401325"/>
              <a:ext cx="341845" cy="347125"/>
            </a:xfrm>
            <a:custGeom>
              <a:avLst/>
              <a:gdLst/>
              <a:ahLst/>
              <a:cxnLst/>
              <a:rect l="l" t="t" r="r" b="b"/>
              <a:pathLst>
                <a:path w="10295" h="10454" extrusionOk="0">
                  <a:moveTo>
                    <a:pt x="21" y="6633"/>
                  </a:moveTo>
                  <a:cubicBezTo>
                    <a:pt x="14" y="6636"/>
                    <a:pt x="7" y="6639"/>
                    <a:pt x="1" y="6642"/>
                  </a:cubicBezTo>
                  <a:cubicBezTo>
                    <a:pt x="7" y="6639"/>
                    <a:pt x="14" y="6636"/>
                    <a:pt x="21" y="6633"/>
                  </a:cubicBezTo>
                  <a:close/>
                  <a:moveTo>
                    <a:pt x="8530" y="1"/>
                  </a:moveTo>
                  <a:cubicBezTo>
                    <a:pt x="7288" y="1"/>
                    <a:pt x="5754" y="1319"/>
                    <a:pt x="4840" y="1985"/>
                  </a:cubicBezTo>
                  <a:cubicBezTo>
                    <a:pt x="3927" y="2647"/>
                    <a:pt x="3059" y="3378"/>
                    <a:pt x="2260" y="4154"/>
                  </a:cubicBezTo>
                  <a:cubicBezTo>
                    <a:pt x="1849" y="4565"/>
                    <a:pt x="1439" y="4975"/>
                    <a:pt x="1051" y="5409"/>
                  </a:cubicBezTo>
                  <a:cubicBezTo>
                    <a:pt x="804" y="5700"/>
                    <a:pt x="361" y="6473"/>
                    <a:pt x="21" y="6633"/>
                  </a:cubicBezTo>
                  <a:lnTo>
                    <a:pt x="21" y="6633"/>
                  </a:lnTo>
                  <a:cubicBezTo>
                    <a:pt x="905" y="6249"/>
                    <a:pt x="1834" y="5955"/>
                    <a:pt x="2762" y="5729"/>
                  </a:cubicBezTo>
                  <a:lnTo>
                    <a:pt x="2762" y="5729"/>
                  </a:lnTo>
                  <a:cubicBezTo>
                    <a:pt x="1712" y="6916"/>
                    <a:pt x="799" y="8194"/>
                    <a:pt x="23" y="9586"/>
                  </a:cubicBezTo>
                  <a:cubicBezTo>
                    <a:pt x="1324" y="8582"/>
                    <a:pt x="2717" y="7692"/>
                    <a:pt x="4178" y="6961"/>
                  </a:cubicBezTo>
                  <a:lnTo>
                    <a:pt x="4178" y="6961"/>
                  </a:lnTo>
                  <a:cubicBezTo>
                    <a:pt x="3835" y="8125"/>
                    <a:pt x="3470" y="9289"/>
                    <a:pt x="3128" y="10453"/>
                  </a:cubicBezTo>
                  <a:cubicBezTo>
                    <a:pt x="4931" y="9084"/>
                    <a:pt x="6574" y="7486"/>
                    <a:pt x="8012" y="5751"/>
                  </a:cubicBezTo>
                  <a:cubicBezTo>
                    <a:pt x="8081" y="6345"/>
                    <a:pt x="8126" y="6938"/>
                    <a:pt x="8195" y="7532"/>
                  </a:cubicBezTo>
                  <a:cubicBezTo>
                    <a:pt x="9496" y="6459"/>
                    <a:pt x="10135" y="4747"/>
                    <a:pt x="10249" y="3058"/>
                  </a:cubicBezTo>
                  <a:cubicBezTo>
                    <a:pt x="10295" y="2396"/>
                    <a:pt x="10272" y="1711"/>
                    <a:pt x="9998" y="1095"/>
                  </a:cubicBezTo>
                  <a:cubicBezTo>
                    <a:pt x="9639" y="296"/>
                    <a:pt x="9117" y="1"/>
                    <a:pt x="8530"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63" name="Google Shape;3463;p42"/>
            <p:cNvSpPr/>
            <p:nvPr/>
          </p:nvSpPr>
          <p:spPr>
            <a:xfrm flipH="1">
              <a:off x="8471216" y="2446849"/>
              <a:ext cx="122526" cy="147729"/>
            </a:xfrm>
            <a:custGeom>
              <a:avLst/>
              <a:gdLst/>
              <a:ahLst/>
              <a:cxnLst/>
              <a:rect l="l" t="t" r="r" b="b"/>
              <a:pathLst>
                <a:path w="3690" h="4449" extrusionOk="0">
                  <a:moveTo>
                    <a:pt x="3149" y="1"/>
                  </a:moveTo>
                  <a:cubicBezTo>
                    <a:pt x="2225" y="1"/>
                    <a:pt x="336" y="1925"/>
                    <a:pt x="1" y="2395"/>
                  </a:cubicBezTo>
                  <a:cubicBezTo>
                    <a:pt x="503" y="2121"/>
                    <a:pt x="1051" y="1961"/>
                    <a:pt x="1622" y="1870"/>
                  </a:cubicBezTo>
                  <a:lnTo>
                    <a:pt x="1622" y="1870"/>
                  </a:lnTo>
                  <a:cubicBezTo>
                    <a:pt x="1188" y="2714"/>
                    <a:pt x="823" y="3559"/>
                    <a:pt x="503" y="4449"/>
                  </a:cubicBezTo>
                  <a:cubicBezTo>
                    <a:pt x="1371" y="3650"/>
                    <a:pt x="2147" y="2737"/>
                    <a:pt x="2808" y="1733"/>
                  </a:cubicBezTo>
                  <a:cubicBezTo>
                    <a:pt x="2900" y="2098"/>
                    <a:pt x="2991" y="2463"/>
                    <a:pt x="3060" y="2828"/>
                  </a:cubicBezTo>
                  <a:cubicBezTo>
                    <a:pt x="3425" y="2258"/>
                    <a:pt x="3607" y="1596"/>
                    <a:pt x="3653" y="911"/>
                  </a:cubicBezTo>
                  <a:cubicBezTo>
                    <a:pt x="3689" y="251"/>
                    <a:pt x="3482" y="1"/>
                    <a:pt x="3149"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64" name="Google Shape;3464;p42"/>
            <p:cNvSpPr/>
            <p:nvPr/>
          </p:nvSpPr>
          <p:spPr>
            <a:xfrm flipH="1">
              <a:off x="8087890" y="1291638"/>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65" name="Google Shape;3465;p42"/>
            <p:cNvSpPr/>
            <p:nvPr/>
          </p:nvSpPr>
          <p:spPr>
            <a:xfrm flipH="1">
              <a:off x="8954849" y="309328"/>
              <a:ext cx="208561" cy="197138"/>
            </a:xfrm>
            <a:custGeom>
              <a:avLst/>
              <a:gdLst/>
              <a:ahLst/>
              <a:cxnLst/>
              <a:rect l="l" t="t" r="r" b="b"/>
              <a:pathLst>
                <a:path w="6281" h="5937" extrusionOk="0">
                  <a:moveTo>
                    <a:pt x="4352" y="0"/>
                  </a:moveTo>
                  <a:cubicBezTo>
                    <a:pt x="4250" y="0"/>
                    <a:pt x="4148" y="41"/>
                    <a:pt x="4067" y="135"/>
                  </a:cubicBezTo>
                  <a:lnTo>
                    <a:pt x="2857" y="1413"/>
                  </a:lnTo>
                  <a:lnTo>
                    <a:pt x="1396" y="455"/>
                  </a:lnTo>
                  <a:cubicBezTo>
                    <a:pt x="1323" y="409"/>
                    <a:pt x="1247" y="389"/>
                    <a:pt x="1175" y="389"/>
                  </a:cubicBezTo>
                  <a:cubicBezTo>
                    <a:pt x="883" y="389"/>
                    <a:pt x="638" y="710"/>
                    <a:pt x="803" y="1002"/>
                  </a:cubicBezTo>
                  <a:lnTo>
                    <a:pt x="1647" y="2532"/>
                  </a:lnTo>
                  <a:lnTo>
                    <a:pt x="301" y="3650"/>
                  </a:lnTo>
                  <a:cubicBezTo>
                    <a:pt x="0" y="3908"/>
                    <a:pt x="184" y="4387"/>
                    <a:pt x="567" y="4387"/>
                  </a:cubicBezTo>
                  <a:cubicBezTo>
                    <a:pt x="591" y="4387"/>
                    <a:pt x="617" y="4385"/>
                    <a:pt x="643" y="4381"/>
                  </a:cubicBezTo>
                  <a:lnTo>
                    <a:pt x="2355" y="4038"/>
                  </a:lnTo>
                  <a:lnTo>
                    <a:pt x="2994" y="5682"/>
                  </a:lnTo>
                  <a:cubicBezTo>
                    <a:pt x="3065" y="5854"/>
                    <a:pt x="3217" y="5936"/>
                    <a:pt x="3371" y="5936"/>
                  </a:cubicBezTo>
                  <a:cubicBezTo>
                    <a:pt x="3562" y="5936"/>
                    <a:pt x="3755" y="5808"/>
                    <a:pt x="3793" y="5567"/>
                  </a:cubicBezTo>
                  <a:lnTo>
                    <a:pt x="3998" y="3833"/>
                  </a:lnTo>
                  <a:lnTo>
                    <a:pt x="5733" y="3741"/>
                  </a:lnTo>
                  <a:cubicBezTo>
                    <a:pt x="6167" y="3719"/>
                    <a:pt x="6281" y="3148"/>
                    <a:pt x="5893" y="2965"/>
                  </a:cubicBezTo>
                  <a:lnTo>
                    <a:pt x="4318" y="2212"/>
                  </a:lnTo>
                  <a:lnTo>
                    <a:pt x="4752" y="523"/>
                  </a:lnTo>
                  <a:cubicBezTo>
                    <a:pt x="4832" y="233"/>
                    <a:pt x="4595" y="0"/>
                    <a:pt x="435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66" name="Google Shape;3466;p42"/>
            <p:cNvSpPr/>
            <p:nvPr/>
          </p:nvSpPr>
          <p:spPr>
            <a:xfrm flipH="1">
              <a:off x="6785243" y="1637320"/>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67" name="Google Shape;3467;p42"/>
            <p:cNvSpPr/>
            <p:nvPr/>
          </p:nvSpPr>
          <p:spPr>
            <a:xfrm flipH="1">
              <a:off x="7433818" y="3314320"/>
              <a:ext cx="176186" cy="163568"/>
            </a:xfrm>
            <a:custGeom>
              <a:avLst/>
              <a:gdLst/>
              <a:ahLst/>
              <a:cxnLst/>
              <a:rect l="l" t="t" r="r" b="b"/>
              <a:pathLst>
                <a:path w="5306" h="4926" extrusionOk="0">
                  <a:moveTo>
                    <a:pt x="3821" y="1"/>
                  </a:moveTo>
                  <a:cubicBezTo>
                    <a:pt x="3737" y="1"/>
                    <a:pt x="3649" y="32"/>
                    <a:pt x="3571" y="103"/>
                  </a:cubicBezTo>
                  <a:lnTo>
                    <a:pt x="2521" y="1107"/>
                  </a:lnTo>
                  <a:lnTo>
                    <a:pt x="1334" y="240"/>
                  </a:lnTo>
                  <a:cubicBezTo>
                    <a:pt x="1269" y="194"/>
                    <a:pt x="1200" y="175"/>
                    <a:pt x="1135" y="175"/>
                  </a:cubicBezTo>
                  <a:cubicBezTo>
                    <a:pt x="901" y="175"/>
                    <a:pt x="702" y="424"/>
                    <a:pt x="809" y="673"/>
                  </a:cubicBezTo>
                  <a:lnTo>
                    <a:pt x="1448" y="1997"/>
                  </a:lnTo>
                  <a:lnTo>
                    <a:pt x="261" y="2865"/>
                  </a:lnTo>
                  <a:cubicBezTo>
                    <a:pt x="0" y="3060"/>
                    <a:pt x="154" y="3484"/>
                    <a:pt x="465" y="3484"/>
                  </a:cubicBezTo>
                  <a:cubicBezTo>
                    <a:pt x="481" y="3484"/>
                    <a:pt x="496" y="3483"/>
                    <a:pt x="513" y="3481"/>
                  </a:cubicBezTo>
                  <a:lnTo>
                    <a:pt x="1973" y="3298"/>
                  </a:lnTo>
                  <a:lnTo>
                    <a:pt x="2430" y="4691"/>
                  </a:lnTo>
                  <a:cubicBezTo>
                    <a:pt x="2483" y="4850"/>
                    <a:pt x="2616" y="4926"/>
                    <a:pt x="2749" y="4926"/>
                  </a:cubicBezTo>
                  <a:cubicBezTo>
                    <a:pt x="2902" y="4926"/>
                    <a:pt x="3055" y="4827"/>
                    <a:pt x="3092" y="4645"/>
                  </a:cubicBezTo>
                  <a:lnTo>
                    <a:pt x="3366" y="3207"/>
                  </a:lnTo>
                  <a:lnTo>
                    <a:pt x="4826" y="3207"/>
                  </a:lnTo>
                  <a:cubicBezTo>
                    <a:pt x="5192" y="3184"/>
                    <a:pt x="5306" y="2728"/>
                    <a:pt x="4986" y="2545"/>
                  </a:cubicBezTo>
                  <a:lnTo>
                    <a:pt x="3708" y="1837"/>
                  </a:lnTo>
                  <a:lnTo>
                    <a:pt x="4142" y="445"/>
                  </a:lnTo>
                  <a:cubicBezTo>
                    <a:pt x="4224" y="199"/>
                    <a:pt x="4035" y="1"/>
                    <a:pt x="382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68" name="Google Shape;3468;p42"/>
            <p:cNvSpPr/>
            <p:nvPr/>
          </p:nvSpPr>
          <p:spPr>
            <a:xfrm flipH="1">
              <a:off x="9183091" y="2382389"/>
              <a:ext cx="130363" cy="117645"/>
            </a:xfrm>
            <a:custGeom>
              <a:avLst/>
              <a:gdLst/>
              <a:ahLst/>
              <a:cxnLst/>
              <a:rect l="l" t="t" r="r" b="b"/>
              <a:pathLst>
                <a:path w="3926" h="3543" extrusionOk="0">
                  <a:moveTo>
                    <a:pt x="1973" y="0"/>
                  </a:moveTo>
                  <a:cubicBezTo>
                    <a:pt x="1811" y="0"/>
                    <a:pt x="1647" y="23"/>
                    <a:pt x="1484" y="71"/>
                  </a:cubicBezTo>
                  <a:cubicBezTo>
                    <a:pt x="548" y="345"/>
                    <a:pt x="0" y="1303"/>
                    <a:pt x="251" y="2239"/>
                  </a:cubicBezTo>
                  <a:cubicBezTo>
                    <a:pt x="477" y="3031"/>
                    <a:pt x="1186" y="3542"/>
                    <a:pt x="1953" y="3542"/>
                  </a:cubicBezTo>
                  <a:cubicBezTo>
                    <a:pt x="2115" y="3542"/>
                    <a:pt x="2279" y="3519"/>
                    <a:pt x="2442" y="3472"/>
                  </a:cubicBezTo>
                  <a:cubicBezTo>
                    <a:pt x="3378" y="3198"/>
                    <a:pt x="3926" y="2239"/>
                    <a:pt x="3652" y="1303"/>
                  </a:cubicBezTo>
                  <a:cubicBezTo>
                    <a:pt x="3445" y="512"/>
                    <a:pt x="2739" y="0"/>
                    <a:pt x="197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69" name="Google Shape;3469;p42"/>
            <p:cNvSpPr/>
            <p:nvPr/>
          </p:nvSpPr>
          <p:spPr>
            <a:xfrm flipH="1">
              <a:off x="9285395" y="842307"/>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70" name="Google Shape;3470;p42"/>
            <p:cNvSpPr/>
            <p:nvPr/>
          </p:nvSpPr>
          <p:spPr>
            <a:xfrm flipH="1">
              <a:off x="9621164" y="1644009"/>
              <a:ext cx="54589" cy="48977"/>
            </a:xfrm>
            <a:custGeom>
              <a:avLst/>
              <a:gdLst/>
              <a:ahLst/>
              <a:cxnLst/>
              <a:rect l="l" t="t" r="r" b="b"/>
              <a:pathLst>
                <a:path w="1644" h="1475" extrusionOk="0">
                  <a:moveTo>
                    <a:pt x="829" y="1"/>
                  </a:moveTo>
                  <a:cubicBezTo>
                    <a:pt x="760" y="1"/>
                    <a:pt x="689" y="10"/>
                    <a:pt x="617" y="30"/>
                  </a:cubicBezTo>
                  <a:cubicBezTo>
                    <a:pt x="229" y="122"/>
                    <a:pt x="1" y="532"/>
                    <a:pt x="115" y="921"/>
                  </a:cubicBezTo>
                  <a:cubicBezTo>
                    <a:pt x="209" y="1260"/>
                    <a:pt x="506" y="1475"/>
                    <a:pt x="825" y="1475"/>
                  </a:cubicBezTo>
                  <a:cubicBezTo>
                    <a:pt x="892" y="1475"/>
                    <a:pt x="960" y="1465"/>
                    <a:pt x="1028" y="1445"/>
                  </a:cubicBezTo>
                  <a:cubicBezTo>
                    <a:pt x="1416" y="1331"/>
                    <a:pt x="1644" y="921"/>
                    <a:pt x="1530" y="532"/>
                  </a:cubicBezTo>
                  <a:cubicBezTo>
                    <a:pt x="1436" y="212"/>
                    <a:pt x="1155" y="1"/>
                    <a:pt x="829" y="1"/>
                  </a:cubicBez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71" name="Google Shape;3471;p42"/>
            <p:cNvSpPr/>
            <p:nvPr/>
          </p:nvSpPr>
          <p:spPr>
            <a:xfrm flipH="1">
              <a:off x="9401363" y="2918353"/>
              <a:ext cx="54622" cy="48977"/>
            </a:xfrm>
            <a:custGeom>
              <a:avLst/>
              <a:gdLst/>
              <a:ahLst/>
              <a:cxnLst/>
              <a:rect l="l" t="t" r="r" b="b"/>
              <a:pathLst>
                <a:path w="1645" h="1475" extrusionOk="0">
                  <a:moveTo>
                    <a:pt x="821" y="1"/>
                  </a:moveTo>
                  <a:cubicBezTo>
                    <a:pt x="753" y="1"/>
                    <a:pt x="685" y="10"/>
                    <a:pt x="617" y="30"/>
                  </a:cubicBezTo>
                  <a:cubicBezTo>
                    <a:pt x="229" y="144"/>
                    <a:pt x="1" y="555"/>
                    <a:pt x="115" y="943"/>
                  </a:cubicBezTo>
                  <a:cubicBezTo>
                    <a:pt x="190" y="1263"/>
                    <a:pt x="483" y="1475"/>
                    <a:pt x="801" y="1475"/>
                  </a:cubicBezTo>
                  <a:cubicBezTo>
                    <a:pt x="869" y="1475"/>
                    <a:pt x="937" y="1465"/>
                    <a:pt x="1005"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72" name="Google Shape;3472;p42"/>
            <p:cNvSpPr/>
            <p:nvPr/>
          </p:nvSpPr>
          <p:spPr>
            <a:xfrm flipH="1">
              <a:off x="8817430" y="3303215"/>
              <a:ext cx="54589" cy="48977"/>
            </a:xfrm>
            <a:custGeom>
              <a:avLst/>
              <a:gdLst/>
              <a:ahLst/>
              <a:cxnLst/>
              <a:rect l="l" t="t" r="r" b="b"/>
              <a:pathLst>
                <a:path w="1644" h="1475" extrusionOk="0">
                  <a:moveTo>
                    <a:pt x="820" y="0"/>
                  </a:moveTo>
                  <a:cubicBezTo>
                    <a:pt x="753" y="0"/>
                    <a:pt x="684" y="10"/>
                    <a:pt x="617" y="30"/>
                  </a:cubicBezTo>
                  <a:cubicBezTo>
                    <a:pt x="229" y="144"/>
                    <a:pt x="0" y="532"/>
                    <a:pt x="114" y="943"/>
                  </a:cubicBezTo>
                  <a:cubicBezTo>
                    <a:pt x="209" y="1263"/>
                    <a:pt x="505" y="1474"/>
                    <a:pt x="824" y="1474"/>
                  </a:cubicBezTo>
                  <a:cubicBezTo>
                    <a:pt x="891" y="1474"/>
                    <a:pt x="960" y="1465"/>
                    <a:pt x="1027" y="1445"/>
                  </a:cubicBezTo>
                  <a:cubicBezTo>
                    <a:pt x="1415" y="1331"/>
                    <a:pt x="1644" y="920"/>
                    <a:pt x="1530" y="532"/>
                  </a:cubicBezTo>
                  <a:cubicBezTo>
                    <a:pt x="1435" y="212"/>
                    <a:pt x="1139" y="0"/>
                    <a:pt x="820"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73" name="Google Shape;3473;p42"/>
            <p:cNvSpPr/>
            <p:nvPr/>
          </p:nvSpPr>
          <p:spPr>
            <a:xfrm flipH="1">
              <a:off x="8186409" y="3322787"/>
              <a:ext cx="54622" cy="48977"/>
            </a:xfrm>
            <a:custGeom>
              <a:avLst/>
              <a:gdLst/>
              <a:ahLst/>
              <a:cxnLst/>
              <a:rect l="l" t="t" r="r" b="b"/>
              <a:pathLst>
                <a:path w="1645" h="1475" extrusionOk="0">
                  <a:moveTo>
                    <a:pt x="821" y="1"/>
                  </a:moveTo>
                  <a:cubicBezTo>
                    <a:pt x="754" y="1"/>
                    <a:pt x="685" y="10"/>
                    <a:pt x="617" y="30"/>
                  </a:cubicBezTo>
                  <a:cubicBezTo>
                    <a:pt x="229" y="122"/>
                    <a:pt x="1" y="532"/>
                    <a:pt x="115" y="920"/>
                  </a:cubicBezTo>
                  <a:cubicBezTo>
                    <a:pt x="209" y="1260"/>
                    <a:pt x="491" y="1475"/>
                    <a:pt x="817" y="1475"/>
                  </a:cubicBezTo>
                  <a:cubicBezTo>
                    <a:pt x="886" y="1475"/>
                    <a:pt x="957" y="1465"/>
                    <a:pt x="1028"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74" name="Google Shape;3474;p42"/>
            <p:cNvSpPr/>
            <p:nvPr/>
          </p:nvSpPr>
          <p:spPr>
            <a:xfrm flipH="1">
              <a:off x="9368396" y="3234061"/>
              <a:ext cx="88691" cy="88724"/>
            </a:xfrm>
            <a:custGeom>
              <a:avLst/>
              <a:gdLst/>
              <a:ahLst/>
              <a:cxnLst/>
              <a:rect l="l" t="t" r="r" b="b"/>
              <a:pathLst>
                <a:path w="2671" h="2672" extrusionOk="0">
                  <a:moveTo>
                    <a:pt x="1347" y="1"/>
                  </a:moveTo>
                  <a:cubicBezTo>
                    <a:pt x="617" y="1"/>
                    <a:pt x="0" y="594"/>
                    <a:pt x="0" y="1324"/>
                  </a:cubicBezTo>
                  <a:cubicBezTo>
                    <a:pt x="0" y="2078"/>
                    <a:pt x="617" y="2671"/>
                    <a:pt x="1347" y="2671"/>
                  </a:cubicBezTo>
                  <a:cubicBezTo>
                    <a:pt x="2077" y="2671"/>
                    <a:pt x="2671" y="2078"/>
                    <a:pt x="2671" y="1324"/>
                  </a:cubicBezTo>
                  <a:cubicBezTo>
                    <a:pt x="2671" y="594"/>
                    <a:pt x="2077" y="1"/>
                    <a:pt x="1347"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75" name="Google Shape;3475;p42"/>
            <p:cNvSpPr/>
            <p:nvPr/>
          </p:nvSpPr>
          <p:spPr>
            <a:xfrm flipH="1">
              <a:off x="8779119" y="1049839"/>
              <a:ext cx="54589" cy="48944"/>
            </a:xfrm>
            <a:custGeom>
              <a:avLst/>
              <a:gdLst/>
              <a:ahLst/>
              <a:cxnLst/>
              <a:rect l="l" t="t" r="r" b="b"/>
              <a:pathLst>
                <a:path w="1644" h="1474" extrusionOk="0">
                  <a:moveTo>
                    <a:pt x="827" y="0"/>
                  </a:moveTo>
                  <a:cubicBezTo>
                    <a:pt x="759" y="0"/>
                    <a:pt x="688" y="9"/>
                    <a:pt x="617" y="29"/>
                  </a:cubicBezTo>
                  <a:cubicBezTo>
                    <a:pt x="229" y="143"/>
                    <a:pt x="0" y="554"/>
                    <a:pt x="115" y="942"/>
                  </a:cubicBezTo>
                  <a:cubicBezTo>
                    <a:pt x="209" y="1263"/>
                    <a:pt x="505" y="1474"/>
                    <a:pt x="824" y="1474"/>
                  </a:cubicBezTo>
                  <a:cubicBezTo>
                    <a:pt x="891" y="1474"/>
                    <a:pt x="960" y="1464"/>
                    <a:pt x="1028" y="1444"/>
                  </a:cubicBezTo>
                  <a:cubicBezTo>
                    <a:pt x="1416" y="1353"/>
                    <a:pt x="1644" y="942"/>
                    <a:pt x="1530" y="554"/>
                  </a:cubicBezTo>
                  <a:cubicBezTo>
                    <a:pt x="1435" y="215"/>
                    <a:pt x="1154" y="0"/>
                    <a:pt x="827"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76" name="Google Shape;3476;p42"/>
            <p:cNvSpPr/>
            <p:nvPr/>
          </p:nvSpPr>
          <p:spPr>
            <a:xfrm flipH="1">
              <a:off x="7828200" y="9580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77" name="Google Shape;3477;p42"/>
            <p:cNvSpPr/>
            <p:nvPr/>
          </p:nvSpPr>
          <p:spPr>
            <a:xfrm flipH="1">
              <a:off x="7200312" y="2022479"/>
              <a:ext cx="54589" cy="48977"/>
            </a:xfrm>
            <a:custGeom>
              <a:avLst/>
              <a:gdLst/>
              <a:ahLst/>
              <a:cxnLst/>
              <a:rect l="l" t="t" r="r" b="b"/>
              <a:pathLst>
                <a:path w="1644" h="1475" extrusionOk="0">
                  <a:moveTo>
                    <a:pt x="819" y="1"/>
                  </a:moveTo>
                  <a:cubicBezTo>
                    <a:pt x="752" y="1"/>
                    <a:pt x="684" y="10"/>
                    <a:pt x="616" y="30"/>
                  </a:cubicBezTo>
                  <a:cubicBezTo>
                    <a:pt x="228" y="144"/>
                    <a:pt x="0" y="555"/>
                    <a:pt x="114" y="943"/>
                  </a:cubicBezTo>
                  <a:cubicBezTo>
                    <a:pt x="190" y="1263"/>
                    <a:pt x="483" y="1475"/>
                    <a:pt x="801" y="1475"/>
                  </a:cubicBezTo>
                  <a:cubicBezTo>
                    <a:pt x="868" y="1475"/>
                    <a:pt x="937" y="1465"/>
                    <a:pt x="1005" y="1445"/>
                  </a:cubicBezTo>
                  <a:cubicBezTo>
                    <a:pt x="1415" y="1354"/>
                    <a:pt x="1644" y="943"/>
                    <a:pt x="1529" y="555"/>
                  </a:cubicBezTo>
                  <a:cubicBezTo>
                    <a:pt x="1435" y="215"/>
                    <a:pt x="1138" y="1"/>
                    <a:pt x="819"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78" name="Google Shape;3478;p42"/>
            <p:cNvSpPr/>
            <p:nvPr/>
          </p:nvSpPr>
          <p:spPr>
            <a:xfrm flipH="1">
              <a:off x="8781377" y="1770055"/>
              <a:ext cx="200890" cy="33"/>
            </a:xfrm>
            <a:custGeom>
              <a:avLst/>
              <a:gdLst/>
              <a:ahLst/>
              <a:cxnLst/>
              <a:rect l="l" t="t" r="r" b="b"/>
              <a:pathLst>
                <a:path w="6050" h="1" fill="none" extrusionOk="0">
                  <a:moveTo>
                    <a:pt x="1" y="0"/>
                  </a:moveTo>
                  <a:lnTo>
                    <a:pt x="6049" y="0"/>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79" name="Google Shape;3479;p42"/>
            <p:cNvSpPr/>
            <p:nvPr/>
          </p:nvSpPr>
          <p:spPr>
            <a:xfrm flipH="1">
              <a:off x="8696505" y="1770055"/>
              <a:ext cx="31844" cy="33"/>
            </a:xfrm>
            <a:custGeom>
              <a:avLst/>
              <a:gdLst/>
              <a:ahLst/>
              <a:cxnLst/>
              <a:rect l="l" t="t" r="r" b="b"/>
              <a:pathLst>
                <a:path w="959" h="1" fill="none" extrusionOk="0">
                  <a:moveTo>
                    <a:pt x="0" y="0"/>
                  </a:moveTo>
                  <a:lnTo>
                    <a:pt x="959" y="0"/>
                  </a:lnTo>
                </a:path>
              </a:pathLst>
            </a:custGeom>
            <a:noFill/>
            <a:ln w="5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80" name="Google Shape;3480;p42"/>
            <p:cNvSpPr/>
            <p:nvPr/>
          </p:nvSpPr>
          <p:spPr>
            <a:xfrm flipH="1">
              <a:off x="8018922" y="1870690"/>
              <a:ext cx="185716" cy="184952"/>
            </a:xfrm>
            <a:custGeom>
              <a:avLst/>
              <a:gdLst/>
              <a:ahLst/>
              <a:cxnLst/>
              <a:rect l="l" t="t" r="r" b="b"/>
              <a:pathLst>
                <a:path w="5593" h="5570" fill="none" extrusionOk="0">
                  <a:moveTo>
                    <a:pt x="1" y="5570"/>
                  </a:moveTo>
                  <a:lnTo>
                    <a:pt x="5593"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81" name="Google Shape;3481;p42"/>
            <p:cNvSpPr/>
            <p:nvPr/>
          </p:nvSpPr>
          <p:spPr>
            <a:xfrm flipH="1">
              <a:off x="7912504" y="2088261"/>
              <a:ext cx="185716" cy="184985"/>
            </a:xfrm>
            <a:custGeom>
              <a:avLst/>
              <a:gdLst/>
              <a:ahLst/>
              <a:cxnLst/>
              <a:rect l="l" t="t" r="r" b="b"/>
              <a:pathLst>
                <a:path w="5593" h="5571" fill="none" extrusionOk="0">
                  <a:moveTo>
                    <a:pt x="1" y="5570"/>
                  </a:moveTo>
                  <a:lnTo>
                    <a:pt x="5593"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82" name="Google Shape;3482;p42"/>
            <p:cNvSpPr/>
            <p:nvPr/>
          </p:nvSpPr>
          <p:spPr>
            <a:xfrm flipH="1">
              <a:off x="7865723" y="2041960"/>
              <a:ext cx="21251" cy="22779"/>
            </a:xfrm>
            <a:custGeom>
              <a:avLst/>
              <a:gdLst/>
              <a:ahLst/>
              <a:cxnLst/>
              <a:rect l="l" t="t" r="r" b="b"/>
              <a:pathLst>
                <a:path w="640" h="686" fill="none" extrusionOk="0">
                  <a:moveTo>
                    <a:pt x="0" y="685"/>
                  </a:moveTo>
                  <a:lnTo>
                    <a:pt x="639"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83" name="Google Shape;3483;p42"/>
            <p:cNvSpPr/>
            <p:nvPr/>
          </p:nvSpPr>
          <p:spPr>
            <a:xfrm flipH="1">
              <a:off x="8631596" y="2419489"/>
              <a:ext cx="179639" cy="173596"/>
            </a:xfrm>
            <a:custGeom>
              <a:avLst/>
              <a:gdLst/>
              <a:ahLst/>
              <a:cxnLst/>
              <a:rect l="l" t="t" r="r" b="b"/>
              <a:pathLst>
                <a:path w="5410" h="5228" fill="none" extrusionOk="0">
                  <a:moveTo>
                    <a:pt x="0" y="5227"/>
                  </a:moveTo>
                  <a:cubicBezTo>
                    <a:pt x="0" y="5227"/>
                    <a:pt x="571" y="3698"/>
                    <a:pt x="5410" y="0"/>
                  </a:cubicBez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84" name="Google Shape;3484;p42"/>
            <p:cNvSpPr/>
            <p:nvPr/>
          </p:nvSpPr>
          <p:spPr>
            <a:xfrm flipH="1">
              <a:off x="8964037" y="4041510"/>
              <a:ext cx="144043" cy="61429"/>
            </a:xfrm>
            <a:custGeom>
              <a:avLst/>
              <a:gdLst/>
              <a:ahLst/>
              <a:cxnLst/>
              <a:rect l="l" t="t" r="r" b="b"/>
              <a:pathLst>
                <a:path w="4338" h="1850" fill="none" extrusionOk="0">
                  <a:moveTo>
                    <a:pt x="4338" y="1850"/>
                  </a:moveTo>
                  <a:lnTo>
                    <a:pt x="1"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85" name="Google Shape;3485;p42"/>
            <p:cNvSpPr/>
            <p:nvPr/>
          </p:nvSpPr>
          <p:spPr>
            <a:xfrm flipH="1">
              <a:off x="9142913" y="4012721"/>
              <a:ext cx="20487" cy="7604"/>
            </a:xfrm>
            <a:custGeom>
              <a:avLst/>
              <a:gdLst/>
              <a:ahLst/>
              <a:cxnLst/>
              <a:rect l="l" t="t" r="r" b="b"/>
              <a:pathLst>
                <a:path w="617" h="229" fill="none" extrusionOk="0">
                  <a:moveTo>
                    <a:pt x="617"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86" name="Google Shape;3486;p42"/>
            <p:cNvSpPr/>
            <p:nvPr/>
          </p:nvSpPr>
          <p:spPr>
            <a:xfrm flipH="1">
              <a:off x="9036026" y="4240839"/>
              <a:ext cx="144807" cy="61429"/>
            </a:xfrm>
            <a:custGeom>
              <a:avLst/>
              <a:gdLst/>
              <a:ahLst/>
              <a:cxnLst/>
              <a:rect l="l" t="t" r="r" b="b"/>
              <a:pathLst>
                <a:path w="4361" h="1850" fill="none" extrusionOk="0">
                  <a:moveTo>
                    <a:pt x="4360" y="1850"/>
                  </a:moveTo>
                  <a:lnTo>
                    <a:pt x="0"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87" name="Google Shape;3487;p42"/>
            <p:cNvSpPr/>
            <p:nvPr/>
          </p:nvSpPr>
          <p:spPr>
            <a:xfrm flipH="1">
              <a:off x="9215665" y="4212050"/>
              <a:ext cx="19724" cy="7604"/>
            </a:xfrm>
            <a:custGeom>
              <a:avLst/>
              <a:gdLst/>
              <a:ahLst/>
              <a:cxnLst/>
              <a:rect l="l" t="t" r="r" b="b"/>
              <a:pathLst>
                <a:path w="594" h="229" fill="none" extrusionOk="0">
                  <a:moveTo>
                    <a:pt x="594"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88" name="Google Shape;3488;p42"/>
            <p:cNvSpPr/>
            <p:nvPr/>
          </p:nvSpPr>
          <p:spPr>
            <a:xfrm flipH="1">
              <a:off x="8822318" y="1906494"/>
              <a:ext cx="59902" cy="86433"/>
            </a:xfrm>
            <a:custGeom>
              <a:avLst/>
              <a:gdLst/>
              <a:ahLst/>
              <a:cxnLst/>
              <a:rect l="l" t="t" r="r" b="b"/>
              <a:pathLst>
                <a:path w="1804" h="2603" fill="none" extrusionOk="0">
                  <a:moveTo>
                    <a:pt x="1804" y="0"/>
                  </a:moveTo>
                  <a:lnTo>
                    <a:pt x="1" y="2602"/>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489" name="Google Shape;3489;p42"/>
            <p:cNvSpPr/>
            <p:nvPr/>
          </p:nvSpPr>
          <p:spPr>
            <a:xfrm flipH="1">
              <a:off x="8288220" y="309332"/>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3490" name="Google Shape;3490;p42"/>
          <p:cNvSpPr txBox="1">
            <a:spLocks noGrp="1"/>
          </p:cNvSpPr>
          <p:nvPr>
            <p:ph type="subTitle" idx="1"/>
          </p:nvPr>
        </p:nvSpPr>
        <p:spPr>
          <a:xfrm flipH="1">
            <a:off x="121552" y="3594048"/>
            <a:ext cx="269203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Mrs. Shennel Ross-Ottley</a:t>
            </a:r>
            <a:endParaRPr dirty="0"/>
          </a:p>
        </p:txBody>
      </p:sp>
      <p:pic>
        <p:nvPicPr>
          <p:cNvPr id="3491" name="Google Shape;3491;p42">
            <a:hlinkClick r:id="rId3"/>
          </p:cNvPr>
          <p:cNvPicPr preferRelativeResize="0"/>
          <p:nvPr/>
        </p:nvPicPr>
        <p:blipFill>
          <a:blip r:embed="rId4">
            <a:alphaModFix/>
          </a:blip>
          <a:stretch>
            <a:fillRect/>
          </a:stretch>
        </p:blipFill>
        <p:spPr>
          <a:xfrm>
            <a:off x="1820925" y="8342395"/>
            <a:ext cx="479900" cy="479881"/>
          </a:xfrm>
          <a:prstGeom prst="rect">
            <a:avLst/>
          </a:prstGeom>
          <a:noFill/>
          <a:ln>
            <a:noFill/>
          </a:ln>
        </p:spPr>
      </p:pic>
      <p:pic>
        <p:nvPicPr>
          <p:cNvPr id="3492" name="Google Shape;3492;p42">
            <a:hlinkClick r:id="rId5"/>
          </p:cNvPr>
          <p:cNvPicPr preferRelativeResize="0"/>
          <p:nvPr/>
        </p:nvPicPr>
        <p:blipFill>
          <a:blip r:embed="rId6">
            <a:alphaModFix/>
          </a:blip>
          <a:stretch>
            <a:fillRect/>
          </a:stretch>
        </p:blipFill>
        <p:spPr>
          <a:xfrm>
            <a:off x="2419637" y="8342387"/>
            <a:ext cx="479900" cy="479900"/>
          </a:xfrm>
          <a:prstGeom prst="rect">
            <a:avLst/>
          </a:prstGeom>
          <a:noFill/>
          <a:ln>
            <a:noFill/>
          </a:ln>
        </p:spPr>
      </p:pic>
      <p:pic>
        <p:nvPicPr>
          <p:cNvPr id="3493" name="Google Shape;3493;p42"/>
          <p:cNvPicPr preferRelativeResize="0"/>
          <p:nvPr/>
        </p:nvPicPr>
        <p:blipFill>
          <a:blip r:embed="rId7">
            <a:alphaModFix/>
          </a:blip>
          <a:stretch>
            <a:fillRect/>
          </a:stretch>
        </p:blipFill>
        <p:spPr>
          <a:xfrm>
            <a:off x="3018322" y="8342371"/>
            <a:ext cx="479900" cy="479917"/>
          </a:xfrm>
          <a:prstGeom prst="rect">
            <a:avLst/>
          </a:prstGeom>
          <a:noFill/>
          <a:ln>
            <a:noFill/>
          </a:ln>
        </p:spPr>
      </p:pic>
      <p:sp>
        <p:nvSpPr>
          <p:cNvPr id="3494" name="Google Shape;3494;p42"/>
          <p:cNvSpPr txBox="1">
            <a:spLocks noGrp="1"/>
          </p:cNvSpPr>
          <p:nvPr>
            <p:ph type="title" idx="7"/>
          </p:nvPr>
        </p:nvSpPr>
        <p:spPr>
          <a:xfrm flipH="1">
            <a:off x="1516573" y="7639025"/>
            <a:ext cx="22860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Online Presence</a:t>
            </a:r>
            <a:endParaRPr/>
          </a:p>
        </p:txBody>
      </p:sp>
      <p:sp>
        <p:nvSpPr>
          <p:cNvPr id="82" name="Google Shape;3102;p36">
            <a:extLst>
              <a:ext uri="{FF2B5EF4-FFF2-40B4-BE49-F238E27FC236}">
                <a16:creationId xmlns:a16="http://schemas.microsoft.com/office/drawing/2014/main" id="{38B9E1B9-FD07-469A-9653-FDC5E82AA5AB}"/>
              </a:ext>
            </a:extLst>
          </p:cNvPr>
          <p:cNvSpPr txBox="1">
            <a:spLocks noGrp="1"/>
          </p:cNvSpPr>
          <p:nvPr>
            <p:ph type="title" idx="2"/>
          </p:nvPr>
        </p:nvSpPr>
        <p:spPr>
          <a:xfrm flipH="1">
            <a:off x="2951414" y="3113926"/>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Vice Principal</a:t>
            </a:r>
            <a:endParaRPr b="1" dirty="0">
              <a:latin typeface="Didact Gothic"/>
              <a:ea typeface="Didact Gothic"/>
              <a:cs typeface="Didact Gothic"/>
              <a:sym typeface="Didact Gothic"/>
            </a:endParaRPr>
          </a:p>
        </p:txBody>
      </p:sp>
      <p:sp>
        <p:nvSpPr>
          <p:cNvPr id="83" name="Google Shape;3490;p42">
            <a:extLst>
              <a:ext uri="{FF2B5EF4-FFF2-40B4-BE49-F238E27FC236}">
                <a16:creationId xmlns:a16="http://schemas.microsoft.com/office/drawing/2014/main" id="{DFD07372-6118-47D1-8C29-624408D9516B}"/>
              </a:ext>
            </a:extLst>
          </p:cNvPr>
          <p:cNvSpPr txBox="1">
            <a:spLocks/>
          </p:cNvSpPr>
          <p:nvPr/>
        </p:nvSpPr>
        <p:spPr>
          <a:xfrm flipH="1">
            <a:off x="2844606" y="3609283"/>
            <a:ext cx="1898224" cy="1017900"/>
          </a:xfrm>
          <a:prstGeom prst="rect">
            <a:avLst/>
          </a:prstGeom>
          <a:noFill/>
          <a:ln>
            <a:noFill/>
          </a:ln>
        </p:spPr>
        <p:txBody>
          <a:bodyPr spcFirstLastPara="1" wrap="square" lIns="0" tIns="0" rIns="0" bIns="0" anchor="ctr"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1pPr>
            <a:lvl2pPr marL="914400" marR="0" lvl="1"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2pPr>
            <a:lvl3pPr marL="1371600" marR="0" lvl="2"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3pPr>
            <a:lvl4pPr marL="1828800" marR="0" lvl="3"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4pPr>
            <a:lvl5pPr marL="2286000" marR="0" lvl="4"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5pPr>
            <a:lvl6pPr marL="2743200" marR="0" lvl="5"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6pPr>
            <a:lvl7pPr marL="3200400" marR="0" lvl="6"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7pPr>
            <a:lvl8pPr marL="3657600" marR="0" lvl="7"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8pPr>
            <a:lvl9pPr marL="4114800" marR="0" lvl="8"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9pPr>
          </a:lstStyle>
          <a:p>
            <a:pPr marL="0" indent="0"/>
            <a:r>
              <a:rPr lang="en-US" dirty="0"/>
              <a:t>Mr. Ken Mapp</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3498"/>
        <p:cNvGrpSpPr/>
        <p:nvPr/>
      </p:nvGrpSpPr>
      <p:grpSpPr>
        <a:xfrm>
          <a:off x="0" y="0"/>
          <a:ext cx="0" cy="0"/>
          <a:chOff x="0" y="0"/>
          <a:chExt cx="0" cy="0"/>
        </a:xfrm>
      </p:grpSpPr>
      <p:sp>
        <p:nvSpPr>
          <p:cNvPr id="3499" name="Google Shape;3499;p43"/>
          <p:cNvSpPr txBox="1">
            <a:spLocks noGrp="1"/>
          </p:cNvSpPr>
          <p:nvPr>
            <p:ph type="title"/>
          </p:nvPr>
        </p:nvSpPr>
        <p:spPr>
          <a:xfrm>
            <a:off x="540000" y="344706"/>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Academic </a:t>
            </a:r>
            <a:r>
              <a:rPr lang="en">
                <a:solidFill>
                  <a:schemeClr val="accent1"/>
                </a:solidFill>
              </a:rPr>
              <a:t>Curriculum</a:t>
            </a:r>
            <a:endParaRPr>
              <a:solidFill>
                <a:schemeClr val="accent1"/>
              </a:solidFill>
            </a:endParaRPr>
          </a:p>
        </p:txBody>
      </p:sp>
      <p:grpSp>
        <p:nvGrpSpPr>
          <p:cNvPr id="3500" name="Google Shape;3500;p43"/>
          <p:cNvGrpSpPr/>
          <p:nvPr/>
        </p:nvGrpSpPr>
        <p:grpSpPr>
          <a:xfrm>
            <a:off x="3681606" y="1587366"/>
            <a:ext cx="2348712" cy="2288470"/>
            <a:chOff x="10762125" y="2775799"/>
            <a:chExt cx="3585273" cy="1410633"/>
          </a:xfrm>
        </p:grpSpPr>
        <p:sp>
          <p:nvSpPr>
            <p:cNvPr id="3501" name="Google Shape;3501;p43"/>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02" name="Google Shape;3502;p43"/>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03" name="Google Shape;3503;p43"/>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04" name="Google Shape;3504;p43"/>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05" name="Google Shape;3505;p43"/>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06" name="Google Shape;3506;p43"/>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07" name="Google Shape;3507;p43"/>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08" name="Google Shape;3508;p43"/>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09" name="Google Shape;3509;p43"/>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10" name="Google Shape;3510;p43"/>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11" name="Google Shape;3511;p43"/>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12" name="Google Shape;3512;p43"/>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13" name="Google Shape;3513;p43"/>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14" name="Google Shape;3514;p43"/>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15" name="Google Shape;3515;p43"/>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16" name="Google Shape;3516;p43"/>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17" name="Google Shape;3517;p43"/>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18" name="Google Shape;3518;p43"/>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19" name="Google Shape;3519;p43"/>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20" name="Google Shape;3520;p43"/>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21" name="Google Shape;3521;p43"/>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22" name="Google Shape;3522;p43"/>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23" name="Google Shape;3523;p43"/>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24" name="Google Shape;3524;p43"/>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25" name="Google Shape;3525;p43"/>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26" name="Google Shape;3526;p43"/>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27" name="Google Shape;3527;p43"/>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28" name="Google Shape;3528;p43"/>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29" name="Google Shape;3529;p43"/>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30" name="Google Shape;3530;p43"/>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31" name="Google Shape;3531;p43"/>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32" name="Google Shape;3532;p43"/>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33" name="Google Shape;3533;p43"/>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34" name="Google Shape;3534;p43"/>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35" name="Google Shape;3535;p43"/>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36" name="Google Shape;3536;p43"/>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37" name="Google Shape;3537;p43"/>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38" name="Google Shape;3538;p43"/>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39" name="Google Shape;3539;p43"/>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40" name="Google Shape;3540;p43"/>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41" name="Google Shape;3541;p43"/>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42" name="Google Shape;3542;p43"/>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43" name="Google Shape;3543;p43"/>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44" name="Google Shape;3544;p43"/>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45" name="Google Shape;3545;p43"/>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46" name="Google Shape;3546;p43"/>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47" name="Google Shape;3547;p43"/>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48" name="Google Shape;3548;p43"/>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49" name="Google Shape;3549;p43"/>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50" name="Google Shape;3550;p43"/>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51" name="Google Shape;3551;p43"/>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52" name="Google Shape;3552;p43"/>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53" name="Google Shape;3553;p43"/>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54" name="Google Shape;3554;p43"/>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55" name="Google Shape;3555;p43"/>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56" name="Google Shape;3556;p43"/>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57" name="Google Shape;3557;p43"/>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58" name="Google Shape;3558;p43"/>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59" name="Google Shape;3559;p43"/>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60" name="Google Shape;3560;p43"/>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61" name="Google Shape;3561;p43"/>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62" name="Google Shape;3562;p43"/>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63" name="Google Shape;3563;p43"/>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64" name="Google Shape;3564;p43"/>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65" name="Google Shape;3565;p43"/>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66" name="Google Shape;3566;p43"/>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67" name="Google Shape;3567;p43"/>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68" name="Google Shape;3568;p43"/>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69" name="Google Shape;3569;p43"/>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70" name="Google Shape;3570;p43"/>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71" name="Google Shape;3571;p43"/>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72" name="Google Shape;3572;p43"/>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73" name="Google Shape;3573;p43"/>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74" name="Google Shape;3574;p43"/>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75" name="Google Shape;3575;p43"/>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76" name="Google Shape;3576;p43"/>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77" name="Google Shape;3577;p43"/>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78" name="Google Shape;3578;p43"/>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79" name="Google Shape;3579;p43"/>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80" name="Google Shape;3580;p43"/>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81" name="Google Shape;3581;p43"/>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82" name="Google Shape;3582;p43"/>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83" name="Google Shape;3583;p43"/>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84" name="Google Shape;3584;p43"/>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85" name="Google Shape;3585;p43"/>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86" name="Google Shape;3586;p43"/>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87" name="Google Shape;3587;p43"/>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88" name="Google Shape;3588;p43"/>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89" name="Google Shape;3589;p43"/>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90" name="Google Shape;3590;p43"/>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91" name="Google Shape;3591;p43"/>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92" name="Google Shape;3592;p43"/>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93" name="Google Shape;3593;p43"/>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94" name="Google Shape;3594;p43"/>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95" name="Google Shape;3595;p43"/>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96" name="Google Shape;3596;p43"/>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97" name="Google Shape;3597;p43"/>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98" name="Google Shape;3598;p43"/>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599" name="Google Shape;3599;p43"/>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00" name="Google Shape;3600;p43"/>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01" name="Google Shape;3601;p43"/>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02" name="Google Shape;3602;p43"/>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03" name="Google Shape;3603;p43"/>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04" name="Google Shape;3604;p43"/>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05" name="Google Shape;3605;p43"/>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06" name="Google Shape;3606;p43"/>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07" name="Google Shape;3607;p43"/>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08" name="Google Shape;3608;p43"/>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09" name="Google Shape;3609;p43"/>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10" name="Google Shape;3610;p43"/>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11" name="Google Shape;3611;p43"/>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12" name="Google Shape;3612;p43"/>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13" name="Google Shape;3613;p43"/>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14" name="Google Shape;3614;p43"/>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15" name="Google Shape;3615;p43"/>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16" name="Google Shape;3616;p43"/>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17" name="Google Shape;3617;p43"/>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18" name="Google Shape;3618;p43"/>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19" name="Google Shape;3619;p43"/>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20" name="Google Shape;3620;p43"/>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21" name="Google Shape;3621;p43"/>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22" name="Google Shape;3622;p43"/>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23" name="Google Shape;3623;p43"/>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24" name="Google Shape;3624;p43"/>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25" name="Google Shape;3625;p43"/>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26" name="Google Shape;3626;p43"/>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27" name="Google Shape;3627;p43"/>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28" name="Google Shape;3628;p43"/>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29" name="Google Shape;3629;p43"/>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30" name="Google Shape;3630;p43"/>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31" name="Google Shape;3631;p43"/>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32" name="Google Shape;3632;p43"/>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33" name="Google Shape;3633;p43"/>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34" name="Google Shape;3634;p43"/>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35" name="Google Shape;3635;p43"/>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36" name="Google Shape;3636;p43"/>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37" name="Google Shape;3637;p43"/>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38" name="Google Shape;3638;p43"/>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39" name="Google Shape;3639;p43"/>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40" name="Google Shape;3640;p43"/>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41" name="Google Shape;3641;p43"/>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42" name="Google Shape;3642;p43"/>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43" name="Google Shape;3643;p43"/>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44" name="Google Shape;3644;p43"/>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45" name="Google Shape;3645;p43"/>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46" name="Google Shape;3646;p43"/>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47" name="Google Shape;3647;p43"/>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48" name="Google Shape;3648;p43"/>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49" name="Google Shape;3649;p43"/>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50" name="Google Shape;3650;p43"/>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651" name="Google Shape;3651;p43"/>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3652" name="Google Shape;3652;p43"/>
          <p:cNvSpPr txBox="1"/>
          <p:nvPr/>
        </p:nvSpPr>
        <p:spPr>
          <a:xfrm>
            <a:off x="130200" y="1507025"/>
            <a:ext cx="6597600" cy="7461611"/>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600" dirty="0">
                <a:solidFill>
                  <a:schemeClr val="dk2"/>
                </a:solidFill>
                <a:latin typeface="Varela"/>
                <a:ea typeface="Varela"/>
                <a:cs typeface="Varela"/>
                <a:sym typeface="Varela"/>
              </a:rPr>
              <a:t>Bible (Forms 1-5)</a:t>
            </a:r>
          </a:p>
          <a:p>
            <a:pPr marL="0" lvl="0" indent="0" algn="l" rtl="0">
              <a:spcBef>
                <a:spcPts val="0"/>
              </a:spcBef>
              <a:spcAft>
                <a:spcPts val="0"/>
              </a:spcAft>
              <a:buNone/>
            </a:pPr>
            <a:r>
              <a:rPr lang="en" sz="1600" dirty="0">
                <a:solidFill>
                  <a:schemeClr val="dk2"/>
                </a:solidFill>
                <a:latin typeface="Varela"/>
                <a:ea typeface="Varela"/>
                <a:cs typeface="Varela"/>
                <a:sym typeface="Varela"/>
              </a:rPr>
              <a:t>Mathematics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English Language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English Literature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Spanish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Social Studies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Integrated Science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Physical Education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Visual Arts (Forms 2 - 5)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Theatre Arts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Music (Forms 1 - 5)</a:t>
            </a:r>
          </a:p>
          <a:p>
            <a:r>
              <a:rPr lang="en" sz="1600" dirty="0">
                <a:solidFill>
                  <a:schemeClr val="dk2"/>
                </a:solidFill>
                <a:latin typeface="Varela"/>
                <a:ea typeface="Varela"/>
                <a:cs typeface="Varela"/>
                <a:sym typeface="Varela"/>
              </a:rPr>
              <a:t>Health and Family Life Education (Forms 1-3)</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Technology Education (Forms 1 - 3)</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Geography (Forms 3,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Agricultural Science (Forms 1, 2,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Biology &amp; Human and Social Biology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Chemistry (Forms 3 - 5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Physics (Forms 3 - 5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Information Technology (Forms 4 &amp; 5 only)</a:t>
            </a:r>
          </a:p>
          <a:p>
            <a:pPr marL="0" lvl="0" indent="0" algn="l" rtl="0">
              <a:spcBef>
                <a:spcPts val="0"/>
              </a:spcBef>
              <a:spcAft>
                <a:spcPts val="0"/>
              </a:spcAft>
              <a:buNone/>
            </a:pPr>
            <a:r>
              <a:rPr lang="en-US" sz="1600" dirty="0">
                <a:solidFill>
                  <a:schemeClr val="dk2"/>
                </a:solidFill>
                <a:latin typeface="Varela"/>
                <a:ea typeface="Varela"/>
                <a:cs typeface="Varela"/>
                <a:sym typeface="Varela"/>
              </a:rPr>
              <a:t>Information and Communications Technology (1 – 3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Electronic Document Preparation and Management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Office Administration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Principles of Business and Principles of Accounts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Food and Nutrition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Technical Drawing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Electrical Installation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Mechanical Engineering Technology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History (Forms 4 &amp; 5 only)</a:t>
            </a:r>
          </a:p>
          <a:p>
            <a:pPr marL="0" lvl="0" indent="0" algn="l" rtl="0">
              <a:spcBef>
                <a:spcPts val="0"/>
              </a:spcBef>
              <a:spcAft>
                <a:spcPts val="0"/>
              </a:spcAft>
              <a:buNone/>
            </a:pPr>
            <a:r>
              <a:rPr lang="en" sz="1600" dirty="0">
                <a:solidFill>
                  <a:schemeClr val="dk2"/>
                </a:solidFill>
                <a:latin typeface="Varela"/>
                <a:ea typeface="Varela"/>
                <a:cs typeface="Varela"/>
                <a:sym typeface="Varela"/>
              </a:rPr>
              <a:t>Religious Education (Forms 4 &amp; 5 only)</a:t>
            </a:r>
            <a:endParaRPr sz="1600" dirty="0">
              <a:solidFill>
                <a:schemeClr val="dk2"/>
              </a:solidFill>
              <a:latin typeface="Varela"/>
              <a:ea typeface="Varela"/>
              <a:cs typeface="Varela"/>
              <a:sym typeface="Varel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500"/>
                                        </p:tgtEl>
                                        <p:attrNameLst>
                                          <p:attrName>style.visibility</p:attrName>
                                        </p:attrNameLst>
                                      </p:cBhvr>
                                      <p:to>
                                        <p:strVal val="visible"/>
                                      </p:to>
                                    </p:set>
                                    <p:animEffect transition="in" filter="fade">
                                      <p:cBhvr>
                                        <p:cTn id="7" dur="1000"/>
                                        <p:tgtEl>
                                          <p:spTgt spid="35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3656"/>
        <p:cNvGrpSpPr/>
        <p:nvPr/>
      </p:nvGrpSpPr>
      <p:grpSpPr>
        <a:xfrm>
          <a:off x="0" y="0"/>
          <a:ext cx="0" cy="0"/>
          <a:chOff x="0" y="0"/>
          <a:chExt cx="0" cy="0"/>
        </a:xfrm>
      </p:grpSpPr>
      <p:sp>
        <p:nvSpPr>
          <p:cNvPr id="3657" name="Google Shape;3657;p44"/>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Extras</a:t>
            </a:r>
            <a:endParaRPr/>
          </a:p>
        </p:txBody>
      </p:sp>
      <p:grpSp>
        <p:nvGrpSpPr>
          <p:cNvPr id="3658" name="Google Shape;3658;p44"/>
          <p:cNvGrpSpPr/>
          <p:nvPr/>
        </p:nvGrpSpPr>
        <p:grpSpPr>
          <a:xfrm>
            <a:off x="100335" y="3230455"/>
            <a:ext cx="1869537" cy="5324821"/>
            <a:chOff x="1430563" y="1698786"/>
            <a:chExt cx="2492384" cy="2786487"/>
          </a:xfrm>
        </p:grpSpPr>
        <p:grpSp>
          <p:nvGrpSpPr>
            <p:cNvPr id="3659" name="Google Shape;3659;p44"/>
            <p:cNvGrpSpPr/>
            <p:nvPr/>
          </p:nvGrpSpPr>
          <p:grpSpPr>
            <a:xfrm>
              <a:off x="1430563" y="3157929"/>
              <a:ext cx="2492263" cy="578239"/>
              <a:chOff x="1368853" y="2595231"/>
              <a:chExt cx="1521993" cy="353102"/>
            </a:xfrm>
          </p:grpSpPr>
          <p:sp>
            <p:nvSpPr>
              <p:cNvPr id="3660" name="Google Shape;3660;p44"/>
              <p:cNvSpPr/>
              <p:nvPr/>
            </p:nvSpPr>
            <p:spPr>
              <a:xfrm>
                <a:off x="1368853" y="2595231"/>
                <a:ext cx="1521993" cy="353102"/>
              </a:xfrm>
              <a:custGeom>
                <a:avLst/>
                <a:gdLst/>
                <a:ahLst/>
                <a:cxnLst/>
                <a:rect l="l" t="t" r="r" b="b"/>
                <a:pathLst>
                  <a:path w="33513" h="7775" extrusionOk="0">
                    <a:moveTo>
                      <a:pt x="3888" y="0"/>
                    </a:moveTo>
                    <a:cubicBezTo>
                      <a:pt x="1740" y="0"/>
                      <a:pt x="0" y="1740"/>
                      <a:pt x="0" y="3887"/>
                    </a:cubicBezTo>
                    <a:cubicBezTo>
                      <a:pt x="0" y="6035"/>
                      <a:pt x="1740" y="7775"/>
                      <a:pt x="3888" y="7775"/>
                    </a:cubicBezTo>
                    <a:lnTo>
                      <a:pt x="33512" y="7775"/>
                    </a:lnTo>
                    <a:cubicBezTo>
                      <a:pt x="33230" y="6630"/>
                      <a:pt x="33058" y="5298"/>
                      <a:pt x="33058" y="3887"/>
                    </a:cubicBezTo>
                    <a:cubicBezTo>
                      <a:pt x="33058" y="2492"/>
                      <a:pt x="33230" y="1160"/>
                      <a:pt x="33512"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661" name="Google Shape;3661;p44"/>
              <p:cNvSpPr/>
              <p:nvPr/>
            </p:nvSpPr>
            <p:spPr>
              <a:xfrm>
                <a:off x="1452144" y="2641509"/>
                <a:ext cx="1429437" cy="261272"/>
              </a:xfrm>
              <a:custGeom>
                <a:avLst/>
                <a:gdLst/>
                <a:ahLst/>
                <a:cxnLst/>
                <a:rect l="l" t="t" r="r" b="b"/>
                <a:pathLst>
                  <a:path w="31475" h="5753" extrusionOk="0">
                    <a:moveTo>
                      <a:pt x="2869" y="0"/>
                    </a:moveTo>
                    <a:cubicBezTo>
                      <a:pt x="1286" y="0"/>
                      <a:pt x="0" y="1285"/>
                      <a:pt x="0" y="2868"/>
                    </a:cubicBezTo>
                    <a:cubicBezTo>
                      <a:pt x="0" y="4467"/>
                      <a:pt x="1286" y="5753"/>
                      <a:pt x="2869" y="5753"/>
                    </a:cubicBezTo>
                    <a:lnTo>
                      <a:pt x="31474" y="5753"/>
                    </a:lnTo>
                    <a:cubicBezTo>
                      <a:pt x="31318" y="4859"/>
                      <a:pt x="31224" y="3887"/>
                      <a:pt x="31224" y="2868"/>
                    </a:cubicBezTo>
                    <a:cubicBezTo>
                      <a:pt x="31224" y="1865"/>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662" name="Google Shape;3662;p44"/>
              <p:cNvSpPr/>
              <p:nvPr/>
            </p:nvSpPr>
            <p:spPr>
              <a:xfrm>
                <a:off x="1368853" y="2771759"/>
                <a:ext cx="1521993" cy="176574"/>
              </a:xfrm>
              <a:custGeom>
                <a:avLst/>
                <a:gdLst/>
                <a:ahLst/>
                <a:cxnLst/>
                <a:rect l="l" t="t" r="r" b="b"/>
                <a:pathLst>
                  <a:path w="33513" h="3888" extrusionOk="0">
                    <a:moveTo>
                      <a:pt x="0" y="0"/>
                    </a:moveTo>
                    <a:cubicBezTo>
                      <a:pt x="0" y="2148"/>
                      <a:pt x="1740" y="3888"/>
                      <a:pt x="3888" y="3888"/>
                    </a:cubicBezTo>
                    <a:lnTo>
                      <a:pt x="33512" y="3888"/>
                    </a:lnTo>
                    <a:cubicBezTo>
                      <a:pt x="33434" y="3574"/>
                      <a:pt x="33355" y="3229"/>
                      <a:pt x="33308" y="2885"/>
                    </a:cubicBezTo>
                    <a:cubicBezTo>
                      <a:pt x="33261" y="2665"/>
                      <a:pt x="33230" y="2446"/>
                      <a:pt x="33199" y="2226"/>
                    </a:cubicBezTo>
                    <a:cubicBezTo>
                      <a:pt x="33199" y="2211"/>
                      <a:pt x="33199" y="2195"/>
                      <a:pt x="33199" y="2179"/>
                    </a:cubicBezTo>
                    <a:cubicBezTo>
                      <a:pt x="33167" y="1960"/>
                      <a:pt x="33136" y="1725"/>
                      <a:pt x="33120" y="1490"/>
                    </a:cubicBezTo>
                    <a:cubicBezTo>
                      <a:pt x="33120" y="1490"/>
                      <a:pt x="33120" y="1474"/>
                      <a:pt x="33120" y="1474"/>
                    </a:cubicBezTo>
                    <a:cubicBezTo>
                      <a:pt x="33105" y="1254"/>
                      <a:pt x="33089" y="1051"/>
                      <a:pt x="33073" y="847"/>
                    </a:cubicBezTo>
                    <a:cubicBezTo>
                      <a:pt x="33073" y="784"/>
                      <a:pt x="33073" y="737"/>
                      <a:pt x="33073" y="690"/>
                    </a:cubicBezTo>
                    <a:cubicBezTo>
                      <a:pt x="33058" y="455"/>
                      <a:pt x="33058" y="236"/>
                      <a:pt x="33058"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3663" name="Google Shape;3663;p44"/>
            <p:cNvGrpSpPr/>
            <p:nvPr/>
          </p:nvGrpSpPr>
          <p:grpSpPr>
            <a:xfrm>
              <a:off x="1430563" y="3907033"/>
              <a:ext cx="2492263" cy="578239"/>
              <a:chOff x="1368853" y="2992430"/>
              <a:chExt cx="1521993" cy="353102"/>
            </a:xfrm>
          </p:grpSpPr>
          <p:sp>
            <p:nvSpPr>
              <p:cNvPr id="3664" name="Google Shape;3664;p44"/>
              <p:cNvSpPr/>
              <p:nvPr/>
            </p:nvSpPr>
            <p:spPr>
              <a:xfrm>
                <a:off x="1368853" y="2992430"/>
                <a:ext cx="1521993" cy="353102"/>
              </a:xfrm>
              <a:custGeom>
                <a:avLst/>
                <a:gdLst/>
                <a:ahLst/>
                <a:cxnLst/>
                <a:rect l="l" t="t" r="r" b="b"/>
                <a:pathLst>
                  <a:path w="33513" h="7775" extrusionOk="0">
                    <a:moveTo>
                      <a:pt x="3888" y="1"/>
                    </a:moveTo>
                    <a:cubicBezTo>
                      <a:pt x="1740" y="1"/>
                      <a:pt x="0" y="1740"/>
                      <a:pt x="0" y="3888"/>
                    </a:cubicBezTo>
                    <a:cubicBezTo>
                      <a:pt x="0" y="6035"/>
                      <a:pt x="1740" y="7775"/>
                      <a:pt x="3888" y="7775"/>
                    </a:cubicBezTo>
                    <a:lnTo>
                      <a:pt x="33512" y="7775"/>
                    </a:lnTo>
                    <a:cubicBezTo>
                      <a:pt x="33230" y="6615"/>
                      <a:pt x="33058" y="5298"/>
                      <a:pt x="33058" y="3888"/>
                    </a:cubicBezTo>
                    <a:cubicBezTo>
                      <a:pt x="33058" y="2477"/>
                      <a:pt x="33230" y="1160"/>
                      <a:pt x="3351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665" name="Google Shape;3665;p44"/>
              <p:cNvSpPr/>
              <p:nvPr/>
            </p:nvSpPr>
            <p:spPr>
              <a:xfrm>
                <a:off x="1452144" y="3038708"/>
                <a:ext cx="1429437" cy="260591"/>
              </a:xfrm>
              <a:custGeom>
                <a:avLst/>
                <a:gdLst/>
                <a:ahLst/>
                <a:cxnLst/>
                <a:rect l="l" t="t" r="r" b="b"/>
                <a:pathLst>
                  <a:path w="31475" h="5738" extrusionOk="0">
                    <a:moveTo>
                      <a:pt x="2869" y="0"/>
                    </a:moveTo>
                    <a:cubicBezTo>
                      <a:pt x="1286" y="0"/>
                      <a:pt x="0" y="1286"/>
                      <a:pt x="0" y="2869"/>
                    </a:cubicBezTo>
                    <a:cubicBezTo>
                      <a:pt x="0" y="4452"/>
                      <a:pt x="1286" y="5737"/>
                      <a:pt x="2869" y="5737"/>
                    </a:cubicBezTo>
                    <a:lnTo>
                      <a:pt x="31474" y="5737"/>
                    </a:lnTo>
                    <a:cubicBezTo>
                      <a:pt x="31318" y="4844"/>
                      <a:pt x="31224" y="3872"/>
                      <a:pt x="31224" y="2869"/>
                    </a:cubicBezTo>
                    <a:cubicBezTo>
                      <a:pt x="31224" y="1850"/>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666" name="Google Shape;3666;p44"/>
              <p:cNvSpPr/>
              <p:nvPr/>
            </p:nvSpPr>
            <p:spPr>
              <a:xfrm>
                <a:off x="1368853" y="3168958"/>
                <a:ext cx="1521993" cy="176574"/>
              </a:xfrm>
              <a:custGeom>
                <a:avLst/>
                <a:gdLst/>
                <a:ahLst/>
                <a:cxnLst/>
                <a:rect l="l" t="t" r="r" b="b"/>
                <a:pathLst>
                  <a:path w="33513" h="3888" extrusionOk="0">
                    <a:moveTo>
                      <a:pt x="0" y="1"/>
                    </a:moveTo>
                    <a:cubicBezTo>
                      <a:pt x="0" y="2148"/>
                      <a:pt x="1740" y="3888"/>
                      <a:pt x="3888" y="3888"/>
                    </a:cubicBezTo>
                    <a:lnTo>
                      <a:pt x="33512" y="3888"/>
                    </a:lnTo>
                    <a:cubicBezTo>
                      <a:pt x="33434" y="3559"/>
                      <a:pt x="33355" y="3214"/>
                      <a:pt x="33308" y="2869"/>
                    </a:cubicBezTo>
                    <a:cubicBezTo>
                      <a:pt x="33261" y="2650"/>
                      <a:pt x="33230" y="2430"/>
                      <a:pt x="33199" y="2211"/>
                    </a:cubicBezTo>
                    <a:cubicBezTo>
                      <a:pt x="33199" y="2195"/>
                      <a:pt x="33199" y="2179"/>
                      <a:pt x="33199" y="2164"/>
                    </a:cubicBezTo>
                    <a:cubicBezTo>
                      <a:pt x="33167" y="1944"/>
                      <a:pt x="33136" y="1709"/>
                      <a:pt x="33120" y="1490"/>
                    </a:cubicBezTo>
                    <a:cubicBezTo>
                      <a:pt x="33120" y="1474"/>
                      <a:pt x="33120" y="1474"/>
                      <a:pt x="33120" y="1458"/>
                    </a:cubicBezTo>
                    <a:cubicBezTo>
                      <a:pt x="33105" y="1255"/>
                      <a:pt x="33089" y="1051"/>
                      <a:pt x="33073" y="832"/>
                    </a:cubicBezTo>
                    <a:cubicBezTo>
                      <a:pt x="33073" y="784"/>
                      <a:pt x="33073" y="722"/>
                      <a:pt x="33073" y="675"/>
                    </a:cubicBezTo>
                    <a:cubicBezTo>
                      <a:pt x="33058" y="455"/>
                      <a:pt x="33058" y="220"/>
                      <a:pt x="33058"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3667" name="Google Shape;3667;p44"/>
            <p:cNvGrpSpPr/>
            <p:nvPr/>
          </p:nvGrpSpPr>
          <p:grpSpPr>
            <a:xfrm>
              <a:off x="2224357" y="1698786"/>
              <a:ext cx="1698469" cy="578239"/>
              <a:chOff x="1853613" y="1797970"/>
              <a:chExt cx="1037233" cy="353102"/>
            </a:xfrm>
          </p:grpSpPr>
          <p:sp>
            <p:nvSpPr>
              <p:cNvPr id="3668" name="Google Shape;3668;p44"/>
              <p:cNvSpPr/>
              <p:nvPr/>
            </p:nvSpPr>
            <p:spPr>
              <a:xfrm>
                <a:off x="1853613" y="1797970"/>
                <a:ext cx="1037233" cy="353102"/>
              </a:xfrm>
              <a:custGeom>
                <a:avLst/>
                <a:gdLst/>
                <a:ahLst/>
                <a:cxnLst/>
                <a:rect l="l" t="t" r="r" b="b"/>
                <a:pathLst>
                  <a:path w="22839" h="7775" extrusionOk="0">
                    <a:moveTo>
                      <a:pt x="3888" y="0"/>
                    </a:moveTo>
                    <a:cubicBezTo>
                      <a:pt x="1740" y="0"/>
                      <a:pt x="1" y="1740"/>
                      <a:pt x="1" y="3887"/>
                    </a:cubicBezTo>
                    <a:cubicBezTo>
                      <a:pt x="1" y="6035"/>
                      <a:pt x="1740" y="7774"/>
                      <a:pt x="3888" y="7774"/>
                    </a:cubicBezTo>
                    <a:lnTo>
                      <a:pt x="22838" y="7774"/>
                    </a:lnTo>
                    <a:cubicBezTo>
                      <a:pt x="22556" y="6615"/>
                      <a:pt x="22384" y="5298"/>
                      <a:pt x="22384" y="3887"/>
                    </a:cubicBezTo>
                    <a:cubicBezTo>
                      <a:pt x="22384" y="2477"/>
                      <a:pt x="22556" y="1160"/>
                      <a:pt x="2283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669" name="Google Shape;3669;p44"/>
              <p:cNvSpPr/>
              <p:nvPr/>
            </p:nvSpPr>
            <p:spPr>
              <a:xfrm>
                <a:off x="1936904" y="1844203"/>
                <a:ext cx="944677" cy="260591"/>
              </a:xfrm>
              <a:custGeom>
                <a:avLst/>
                <a:gdLst/>
                <a:ahLst/>
                <a:cxnLst/>
                <a:rect l="l" t="t" r="r" b="b"/>
                <a:pathLst>
                  <a:path w="20801" h="5738" extrusionOk="0">
                    <a:moveTo>
                      <a:pt x="2869" y="1"/>
                    </a:moveTo>
                    <a:cubicBezTo>
                      <a:pt x="1286" y="1"/>
                      <a:pt x="1" y="1286"/>
                      <a:pt x="1" y="2869"/>
                    </a:cubicBezTo>
                    <a:cubicBezTo>
                      <a:pt x="1" y="4452"/>
                      <a:pt x="1286" y="5738"/>
                      <a:pt x="2869" y="5738"/>
                    </a:cubicBezTo>
                    <a:lnTo>
                      <a:pt x="20800" y="5738"/>
                    </a:lnTo>
                    <a:cubicBezTo>
                      <a:pt x="20644" y="4844"/>
                      <a:pt x="20550" y="3872"/>
                      <a:pt x="20550" y="2869"/>
                    </a:cubicBezTo>
                    <a:cubicBezTo>
                      <a:pt x="20550" y="1850"/>
                      <a:pt x="20644" y="894"/>
                      <a:pt x="20800" y="1"/>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sp>
          <p:nvSpPr>
            <p:cNvPr id="3670" name="Google Shape;3670;p44"/>
            <p:cNvSpPr/>
            <p:nvPr/>
          </p:nvSpPr>
          <p:spPr>
            <a:xfrm>
              <a:off x="2224410" y="1987714"/>
              <a:ext cx="1698536" cy="289151"/>
            </a:xfrm>
            <a:custGeom>
              <a:avLst/>
              <a:gdLst/>
              <a:ahLst/>
              <a:cxnLst/>
              <a:rect l="l" t="t" r="r" b="b"/>
              <a:pathLst>
                <a:path w="22839" h="3888" extrusionOk="0">
                  <a:moveTo>
                    <a:pt x="1" y="0"/>
                  </a:moveTo>
                  <a:cubicBezTo>
                    <a:pt x="1" y="2148"/>
                    <a:pt x="1740" y="3887"/>
                    <a:pt x="3888" y="3887"/>
                  </a:cubicBezTo>
                  <a:lnTo>
                    <a:pt x="22838" y="3887"/>
                  </a:lnTo>
                  <a:cubicBezTo>
                    <a:pt x="22760" y="3558"/>
                    <a:pt x="22681" y="3213"/>
                    <a:pt x="22634" y="2869"/>
                  </a:cubicBezTo>
                  <a:cubicBezTo>
                    <a:pt x="22587" y="2649"/>
                    <a:pt x="22556" y="2430"/>
                    <a:pt x="22525" y="2210"/>
                  </a:cubicBezTo>
                  <a:cubicBezTo>
                    <a:pt x="22525" y="2195"/>
                    <a:pt x="22525" y="2179"/>
                    <a:pt x="22525" y="2163"/>
                  </a:cubicBezTo>
                  <a:cubicBezTo>
                    <a:pt x="22493" y="1944"/>
                    <a:pt x="22462" y="1709"/>
                    <a:pt x="22446" y="1489"/>
                  </a:cubicBezTo>
                  <a:cubicBezTo>
                    <a:pt x="22446" y="1474"/>
                    <a:pt x="22446" y="1474"/>
                    <a:pt x="22446" y="1458"/>
                  </a:cubicBezTo>
                  <a:cubicBezTo>
                    <a:pt x="22431" y="1254"/>
                    <a:pt x="22415" y="1050"/>
                    <a:pt x="22399" y="831"/>
                  </a:cubicBezTo>
                  <a:cubicBezTo>
                    <a:pt x="22399" y="784"/>
                    <a:pt x="22399" y="721"/>
                    <a:pt x="22399" y="674"/>
                  </a:cubicBezTo>
                  <a:cubicBezTo>
                    <a:pt x="22384" y="455"/>
                    <a:pt x="22384" y="220"/>
                    <a:pt x="22384"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nvGrpSpPr>
            <p:cNvPr id="3671" name="Google Shape;3671;p44"/>
            <p:cNvGrpSpPr/>
            <p:nvPr/>
          </p:nvGrpSpPr>
          <p:grpSpPr>
            <a:xfrm>
              <a:off x="1769751" y="2408795"/>
              <a:ext cx="2153075" cy="578314"/>
              <a:chOff x="1575991" y="2196578"/>
              <a:chExt cx="1314855" cy="353147"/>
            </a:xfrm>
          </p:grpSpPr>
          <p:sp>
            <p:nvSpPr>
              <p:cNvPr id="3672" name="Google Shape;3672;p44"/>
              <p:cNvSpPr/>
              <p:nvPr/>
            </p:nvSpPr>
            <p:spPr>
              <a:xfrm>
                <a:off x="1575991" y="2196578"/>
                <a:ext cx="1314855" cy="353147"/>
              </a:xfrm>
              <a:custGeom>
                <a:avLst/>
                <a:gdLst/>
                <a:ahLst/>
                <a:cxnLst/>
                <a:rect l="l" t="t" r="r" b="b"/>
                <a:pathLst>
                  <a:path w="28952" h="7776" extrusionOk="0">
                    <a:moveTo>
                      <a:pt x="3888" y="1"/>
                    </a:moveTo>
                    <a:cubicBezTo>
                      <a:pt x="1740" y="1"/>
                      <a:pt x="1" y="1740"/>
                      <a:pt x="1" y="3888"/>
                    </a:cubicBezTo>
                    <a:cubicBezTo>
                      <a:pt x="1" y="6035"/>
                      <a:pt x="1740" y="7775"/>
                      <a:pt x="3888" y="7775"/>
                    </a:cubicBezTo>
                    <a:lnTo>
                      <a:pt x="28951" y="7775"/>
                    </a:lnTo>
                    <a:cubicBezTo>
                      <a:pt x="28669" y="6615"/>
                      <a:pt x="28497" y="5299"/>
                      <a:pt x="28497" y="3888"/>
                    </a:cubicBezTo>
                    <a:cubicBezTo>
                      <a:pt x="28497" y="2477"/>
                      <a:pt x="28669" y="1161"/>
                      <a:pt x="2895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673" name="Google Shape;3673;p44"/>
              <p:cNvSpPr/>
              <p:nvPr/>
            </p:nvSpPr>
            <p:spPr>
              <a:xfrm>
                <a:off x="1659282" y="2242856"/>
                <a:ext cx="1222299" cy="260591"/>
              </a:xfrm>
              <a:custGeom>
                <a:avLst/>
                <a:gdLst/>
                <a:ahLst/>
                <a:cxnLst/>
                <a:rect l="l" t="t" r="r" b="b"/>
                <a:pathLst>
                  <a:path w="26914" h="5738" extrusionOk="0">
                    <a:moveTo>
                      <a:pt x="2869" y="0"/>
                    </a:moveTo>
                    <a:cubicBezTo>
                      <a:pt x="1286" y="0"/>
                      <a:pt x="1" y="1286"/>
                      <a:pt x="1" y="2869"/>
                    </a:cubicBezTo>
                    <a:cubicBezTo>
                      <a:pt x="1" y="4452"/>
                      <a:pt x="1286" y="5737"/>
                      <a:pt x="2869" y="5737"/>
                    </a:cubicBezTo>
                    <a:lnTo>
                      <a:pt x="26913" y="5737"/>
                    </a:lnTo>
                    <a:cubicBezTo>
                      <a:pt x="26757" y="4844"/>
                      <a:pt x="26663" y="3888"/>
                      <a:pt x="26663" y="2869"/>
                    </a:cubicBezTo>
                    <a:cubicBezTo>
                      <a:pt x="26663" y="1866"/>
                      <a:pt x="26757" y="894"/>
                      <a:pt x="26913"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674" name="Google Shape;3674;p44"/>
              <p:cNvSpPr/>
              <p:nvPr/>
            </p:nvSpPr>
            <p:spPr>
              <a:xfrm>
                <a:off x="1575991" y="2373106"/>
                <a:ext cx="1314855" cy="176619"/>
              </a:xfrm>
              <a:custGeom>
                <a:avLst/>
                <a:gdLst/>
                <a:ahLst/>
                <a:cxnLst/>
                <a:rect l="l" t="t" r="r" b="b"/>
                <a:pathLst>
                  <a:path w="28952" h="3889" extrusionOk="0">
                    <a:moveTo>
                      <a:pt x="1" y="1"/>
                    </a:moveTo>
                    <a:cubicBezTo>
                      <a:pt x="1" y="2148"/>
                      <a:pt x="1740" y="3888"/>
                      <a:pt x="3888" y="3888"/>
                    </a:cubicBezTo>
                    <a:lnTo>
                      <a:pt x="28951" y="3888"/>
                    </a:lnTo>
                    <a:cubicBezTo>
                      <a:pt x="28873" y="3559"/>
                      <a:pt x="28794" y="3230"/>
                      <a:pt x="28747" y="2869"/>
                    </a:cubicBezTo>
                    <a:cubicBezTo>
                      <a:pt x="28700" y="2666"/>
                      <a:pt x="28669" y="2446"/>
                      <a:pt x="28638" y="2211"/>
                    </a:cubicBezTo>
                    <a:cubicBezTo>
                      <a:pt x="28638" y="2211"/>
                      <a:pt x="28638" y="2195"/>
                      <a:pt x="28638" y="2180"/>
                    </a:cubicBezTo>
                    <a:cubicBezTo>
                      <a:pt x="28606" y="1944"/>
                      <a:pt x="28575" y="1725"/>
                      <a:pt x="28559" y="1490"/>
                    </a:cubicBezTo>
                    <a:cubicBezTo>
                      <a:pt x="28559" y="1474"/>
                      <a:pt x="28559" y="1474"/>
                      <a:pt x="28559" y="1459"/>
                    </a:cubicBezTo>
                    <a:cubicBezTo>
                      <a:pt x="28544" y="1255"/>
                      <a:pt x="28528" y="1051"/>
                      <a:pt x="28512" y="832"/>
                    </a:cubicBezTo>
                    <a:cubicBezTo>
                      <a:pt x="28512" y="785"/>
                      <a:pt x="28512" y="738"/>
                      <a:pt x="28512" y="675"/>
                    </a:cubicBezTo>
                    <a:cubicBezTo>
                      <a:pt x="28497" y="455"/>
                      <a:pt x="28497" y="236"/>
                      <a:pt x="28497"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sp>
        <p:nvSpPr>
          <p:cNvPr id="3675" name="Google Shape;3675;p44"/>
          <p:cNvSpPr txBox="1"/>
          <p:nvPr/>
        </p:nvSpPr>
        <p:spPr>
          <a:xfrm flipH="1">
            <a:off x="1969868" y="3230441"/>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01</a:t>
            </a:r>
            <a:endParaRPr sz="3300" b="1">
              <a:solidFill>
                <a:schemeClr val="accent1"/>
              </a:solidFill>
              <a:latin typeface="Didact Gothic"/>
              <a:ea typeface="Didact Gothic"/>
              <a:cs typeface="Didact Gothic"/>
              <a:sym typeface="Didact Gothic"/>
            </a:endParaRPr>
          </a:p>
        </p:txBody>
      </p:sp>
      <p:sp>
        <p:nvSpPr>
          <p:cNvPr id="3676" name="Google Shape;3676;p44"/>
          <p:cNvSpPr txBox="1"/>
          <p:nvPr/>
        </p:nvSpPr>
        <p:spPr>
          <a:xfrm flipH="1">
            <a:off x="2575675" y="3087807"/>
            <a:ext cx="41361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Extracurricular Activites: Retreat, Student Council, Prefect, Pathfinder Club, Language Club, Maths Camp </a:t>
            </a:r>
            <a:endParaRPr sz="1800" dirty="0">
              <a:solidFill>
                <a:schemeClr val="dk2"/>
              </a:solidFill>
              <a:latin typeface="Varela"/>
              <a:ea typeface="Varela"/>
              <a:cs typeface="Varela"/>
              <a:sym typeface="Varela"/>
            </a:endParaRPr>
          </a:p>
        </p:txBody>
      </p:sp>
      <p:sp>
        <p:nvSpPr>
          <p:cNvPr id="3677" name="Google Shape;3677;p44"/>
          <p:cNvSpPr txBox="1"/>
          <p:nvPr/>
        </p:nvSpPr>
        <p:spPr>
          <a:xfrm flipH="1">
            <a:off x="1969868" y="4598645"/>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02</a:t>
            </a:r>
            <a:endParaRPr sz="3300" b="1" dirty="0">
              <a:solidFill>
                <a:schemeClr val="accent1"/>
              </a:solidFill>
              <a:latin typeface="Didact Gothic"/>
              <a:ea typeface="Didact Gothic"/>
              <a:cs typeface="Didact Gothic"/>
              <a:sym typeface="Didact Gothic"/>
            </a:endParaRPr>
          </a:p>
        </p:txBody>
      </p:sp>
      <p:sp>
        <p:nvSpPr>
          <p:cNvPr id="3678" name="Google Shape;3678;p44"/>
          <p:cNvSpPr txBox="1"/>
          <p:nvPr/>
        </p:nvSpPr>
        <p:spPr>
          <a:xfrm flipH="1">
            <a:off x="2648168" y="4683567"/>
            <a:ext cx="39909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In 2014, Tobago's highest S.E.A topper 11-year-old, Jevaughn Bruce made Harmon School of S.D.A his choice for secondary education.</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3679" name="Google Shape;3679;p44"/>
          <p:cNvSpPr txBox="1"/>
          <p:nvPr/>
        </p:nvSpPr>
        <p:spPr>
          <a:xfrm flipH="1">
            <a:off x="1985129" y="6115501"/>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03</a:t>
            </a:r>
            <a:endParaRPr sz="3300" b="1" dirty="0">
              <a:solidFill>
                <a:schemeClr val="accent1"/>
              </a:solidFill>
              <a:latin typeface="Didact Gothic"/>
              <a:ea typeface="Didact Gothic"/>
              <a:cs typeface="Didact Gothic"/>
              <a:sym typeface="Didact Gothic"/>
            </a:endParaRPr>
          </a:p>
        </p:txBody>
      </p:sp>
      <p:sp>
        <p:nvSpPr>
          <p:cNvPr id="3680" name="Google Shape;3680;p44"/>
          <p:cNvSpPr txBox="1"/>
          <p:nvPr/>
        </p:nvSpPr>
        <p:spPr>
          <a:xfrm flipH="1">
            <a:off x="2648168" y="6163616"/>
            <a:ext cx="41361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Harmon School of S.D.A. is one of four Seventh-day Adventist high schools in Trinidad and Tobago and the only one on the island of Tobago.</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3681" name="Google Shape;3681;p44"/>
          <p:cNvSpPr txBox="1"/>
          <p:nvPr/>
        </p:nvSpPr>
        <p:spPr>
          <a:xfrm flipH="1">
            <a:off x="1969868" y="7541641"/>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04</a:t>
            </a:r>
            <a:endParaRPr sz="3300" b="1" dirty="0">
              <a:solidFill>
                <a:schemeClr val="accent1"/>
              </a:solidFill>
              <a:latin typeface="Didact Gothic"/>
              <a:ea typeface="Didact Gothic"/>
              <a:cs typeface="Didact Gothic"/>
              <a:sym typeface="Didact Gothic"/>
            </a:endParaRPr>
          </a:p>
        </p:txBody>
      </p:sp>
      <p:sp>
        <p:nvSpPr>
          <p:cNvPr id="3682" name="Google Shape;3682;p44"/>
          <p:cNvSpPr txBox="1"/>
          <p:nvPr/>
        </p:nvSpPr>
        <p:spPr>
          <a:xfrm flipH="1">
            <a:off x="2648168" y="7449627"/>
            <a:ext cx="39909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The school was named after one of the founders of the Seventh-day Adventist Church, Ellen G. White. Her maiden name was Harmon.</a:t>
            </a:r>
            <a:endParaRPr sz="1800" dirty="0">
              <a:solidFill>
                <a:schemeClr val="dk2"/>
              </a:solidFill>
              <a:latin typeface="Varela"/>
              <a:ea typeface="Varela"/>
              <a:cs typeface="Varela"/>
              <a:sym typeface="Varela"/>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3686"/>
        <p:cNvGrpSpPr/>
        <p:nvPr/>
      </p:nvGrpSpPr>
      <p:grpSpPr>
        <a:xfrm>
          <a:off x="0" y="0"/>
          <a:ext cx="0" cy="0"/>
          <a:chOff x="0" y="0"/>
          <a:chExt cx="0" cy="0"/>
        </a:xfrm>
      </p:grpSpPr>
      <p:sp>
        <p:nvSpPr>
          <p:cNvPr id="3687" name="Google Shape;3687;p45"/>
          <p:cNvSpPr/>
          <p:nvPr/>
        </p:nvSpPr>
        <p:spPr>
          <a:xfrm rot="2316401" flipH="1">
            <a:off x="2088143" y="5221610"/>
            <a:ext cx="689000" cy="1008910"/>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3688" name="Google Shape;3688;p45"/>
          <p:cNvSpPr/>
          <p:nvPr/>
        </p:nvSpPr>
        <p:spPr>
          <a:xfrm rot="2316401" flipH="1">
            <a:off x="2005019" y="6962227"/>
            <a:ext cx="782698" cy="1007839"/>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3689" name="Google Shape;3689;p45"/>
          <p:cNvSpPr/>
          <p:nvPr/>
        </p:nvSpPr>
        <p:spPr>
          <a:xfrm rot="2316401" flipH="1">
            <a:off x="2083689" y="3450315"/>
            <a:ext cx="697908" cy="997755"/>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3690" name="Google Shape;3690;p45"/>
          <p:cNvSpPr txBox="1">
            <a:spLocks noGrp="1"/>
          </p:cNvSpPr>
          <p:nvPr>
            <p:ph type="title"/>
          </p:nvPr>
        </p:nvSpPr>
        <p:spPr>
          <a:xfrm>
            <a:off x="2685994" y="1004734"/>
            <a:ext cx="4011900" cy="23496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dirty="0"/>
              <a:t>Guess who attended </a:t>
            </a:r>
            <a:r>
              <a:rPr lang="en" dirty="0">
                <a:solidFill>
                  <a:schemeClr val="accent1"/>
                </a:solidFill>
              </a:rPr>
              <a:t>Harmon School of S.D.A!</a:t>
            </a:r>
            <a:endParaRPr dirty="0"/>
          </a:p>
        </p:txBody>
      </p:sp>
      <p:pic>
        <p:nvPicPr>
          <p:cNvPr id="3691" name="Google Shape;3691;p45"/>
          <p:cNvPicPr preferRelativeResize="0"/>
          <p:nvPr/>
        </p:nvPicPr>
        <p:blipFill rotWithShape="1">
          <a:blip r:embed="rId3">
            <a:alphaModFix/>
          </a:blip>
          <a:srcRect l="2299" r="2289"/>
          <a:stretch/>
        </p:blipFill>
        <p:spPr>
          <a:xfrm>
            <a:off x="3082800" y="3425600"/>
            <a:ext cx="3683100" cy="4758600"/>
          </a:xfrm>
          <a:prstGeom prst="roundRect">
            <a:avLst>
              <a:gd name="adj" fmla="val 16667"/>
            </a:avLst>
          </a:prstGeom>
          <a:noFill/>
          <a:ln>
            <a:noFill/>
          </a:ln>
        </p:spPr>
      </p:pic>
      <p:sp>
        <p:nvSpPr>
          <p:cNvPr id="3692" name="Google Shape;3692;p45"/>
          <p:cNvSpPr txBox="1"/>
          <p:nvPr/>
        </p:nvSpPr>
        <p:spPr>
          <a:xfrm>
            <a:off x="2129256" y="7151446"/>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3</a:t>
            </a:r>
            <a:endParaRPr sz="3300" b="1" dirty="0">
              <a:solidFill>
                <a:schemeClr val="accent1"/>
              </a:solidFill>
              <a:latin typeface="Didact Gothic"/>
              <a:ea typeface="Didact Gothic"/>
              <a:cs typeface="Didact Gothic"/>
              <a:sym typeface="Didact Gothic"/>
            </a:endParaRPr>
          </a:p>
        </p:txBody>
      </p:sp>
      <p:sp>
        <p:nvSpPr>
          <p:cNvPr id="3693" name="Google Shape;3693;p45"/>
          <p:cNvSpPr txBox="1"/>
          <p:nvPr/>
        </p:nvSpPr>
        <p:spPr>
          <a:xfrm>
            <a:off x="24013" y="6828169"/>
            <a:ext cx="1879913" cy="1016557"/>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endParaRPr lang="en-US" sz="1800" dirty="0">
              <a:solidFill>
                <a:schemeClr val="dk2"/>
              </a:solidFill>
              <a:latin typeface="Varela"/>
              <a:ea typeface="Varela"/>
              <a:cs typeface="Varela"/>
              <a:sym typeface="Varela"/>
            </a:endParaRPr>
          </a:p>
          <a:p>
            <a:pPr marL="0" lvl="0" indent="0" algn="r" rtl="0">
              <a:spcBef>
                <a:spcPts val="0"/>
              </a:spcBef>
              <a:spcAft>
                <a:spcPts val="0"/>
              </a:spcAft>
              <a:buNone/>
            </a:pPr>
            <a:r>
              <a:rPr lang="en-US" sz="1800" dirty="0">
                <a:solidFill>
                  <a:schemeClr val="dk2"/>
                </a:solidFill>
                <a:latin typeface="Varela"/>
                <a:ea typeface="Varela"/>
                <a:cs typeface="Varela"/>
                <a:sym typeface="Varela"/>
              </a:rPr>
              <a:t>Blessed Messenger,</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Gospel Artiste</a:t>
            </a:r>
            <a:endParaRPr sz="1800" dirty="0">
              <a:solidFill>
                <a:schemeClr val="accent1"/>
              </a:solidFill>
              <a:latin typeface="Varela"/>
              <a:ea typeface="Varela"/>
              <a:cs typeface="Varela"/>
              <a:sym typeface="Varela"/>
            </a:endParaRPr>
          </a:p>
        </p:txBody>
      </p:sp>
      <p:sp>
        <p:nvSpPr>
          <p:cNvPr id="3694" name="Google Shape;3694;p45"/>
          <p:cNvSpPr txBox="1"/>
          <p:nvPr/>
        </p:nvSpPr>
        <p:spPr>
          <a:xfrm>
            <a:off x="2196064" y="3622147"/>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1</a:t>
            </a:r>
            <a:endParaRPr sz="3300" b="1" dirty="0">
              <a:solidFill>
                <a:schemeClr val="accent1"/>
              </a:solidFill>
              <a:latin typeface="Didact Gothic"/>
              <a:ea typeface="Didact Gothic"/>
              <a:cs typeface="Didact Gothic"/>
              <a:sym typeface="Didact Gothic"/>
            </a:endParaRPr>
          </a:p>
        </p:txBody>
      </p:sp>
      <p:sp>
        <p:nvSpPr>
          <p:cNvPr id="3695" name="Google Shape;3695;p45"/>
          <p:cNvSpPr txBox="1"/>
          <p:nvPr/>
        </p:nvSpPr>
        <p:spPr>
          <a:xfrm>
            <a:off x="79270" y="3533195"/>
            <a:ext cx="1769400" cy="112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Atiba Wright, </a:t>
            </a:r>
            <a:r>
              <a:rPr lang="en" sz="1800" dirty="0">
                <a:solidFill>
                  <a:schemeClr val="accent1"/>
                </a:solidFill>
                <a:latin typeface="Varela"/>
                <a:ea typeface="Varela"/>
                <a:cs typeface="Varela"/>
                <a:sym typeface="Varela"/>
              </a:rPr>
              <a:t>National Track &amp; Field Athlete</a:t>
            </a:r>
            <a:endParaRPr sz="1800" dirty="0">
              <a:solidFill>
                <a:schemeClr val="accent1"/>
              </a:solidFill>
              <a:latin typeface="Varela"/>
              <a:ea typeface="Varela"/>
              <a:cs typeface="Varela"/>
              <a:sym typeface="Varela"/>
            </a:endParaRPr>
          </a:p>
        </p:txBody>
      </p:sp>
      <p:sp>
        <p:nvSpPr>
          <p:cNvPr id="3696" name="Google Shape;3696;p45"/>
          <p:cNvSpPr txBox="1"/>
          <p:nvPr/>
        </p:nvSpPr>
        <p:spPr>
          <a:xfrm>
            <a:off x="2178844" y="5490178"/>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2</a:t>
            </a:r>
            <a:endParaRPr sz="3300" b="1">
              <a:solidFill>
                <a:schemeClr val="accent1"/>
              </a:solidFill>
              <a:latin typeface="Didact Gothic"/>
              <a:ea typeface="Didact Gothic"/>
              <a:cs typeface="Didact Gothic"/>
              <a:sym typeface="Didact Gothic"/>
            </a:endParaRPr>
          </a:p>
        </p:txBody>
      </p:sp>
      <p:sp>
        <p:nvSpPr>
          <p:cNvPr id="3697" name="Google Shape;3697;p45"/>
          <p:cNvSpPr txBox="1"/>
          <p:nvPr/>
        </p:nvSpPr>
        <p:spPr>
          <a:xfrm>
            <a:off x="79270" y="5231823"/>
            <a:ext cx="1839300" cy="121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WPC Rheanne Moore,</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Youth Activist</a:t>
            </a:r>
            <a:endParaRPr sz="1800" dirty="0">
              <a:solidFill>
                <a:schemeClr val="accent1"/>
              </a:solidFill>
              <a:latin typeface="Varela"/>
              <a:ea typeface="Varela"/>
              <a:cs typeface="Varela"/>
              <a:sym typeface="Varela"/>
            </a:endParaRPr>
          </a:p>
        </p:txBody>
      </p:sp>
      <p:cxnSp>
        <p:nvCxnSpPr>
          <p:cNvPr id="3698" name="Google Shape;3698;p45"/>
          <p:cNvCxnSpPr>
            <a:stCxn id="3694" idx="3"/>
          </p:cNvCxnSpPr>
          <p:nvPr/>
        </p:nvCxnSpPr>
        <p:spPr>
          <a:xfrm>
            <a:off x="2703664" y="3936847"/>
            <a:ext cx="1242000" cy="788700"/>
          </a:xfrm>
          <a:prstGeom prst="straightConnector1">
            <a:avLst/>
          </a:prstGeom>
          <a:noFill/>
          <a:ln w="19050" cap="flat" cmpd="sng">
            <a:solidFill>
              <a:schemeClr val="accent4"/>
            </a:solidFill>
            <a:prstDash val="dash"/>
            <a:round/>
            <a:headEnd type="none" w="med" len="med"/>
            <a:tailEnd type="oval" w="med" len="med"/>
          </a:ln>
        </p:spPr>
      </p:cxnSp>
      <p:cxnSp>
        <p:nvCxnSpPr>
          <p:cNvPr id="3699" name="Google Shape;3699;p45"/>
          <p:cNvCxnSpPr/>
          <p:nvPr/>
        </p:nvCxnSpPr>
        <p:spPr>
          <a:xfrm rot="10800000" flipH="1">
            <a:off x="2674865" y="6521438"/>
            <a:ext cx="1240500" cy="787800"/>
          </a:xfrm>
          <a:prstGeom prst="straightConnector1">
            <a:avLst/>
          </a:prstGeom>
          <a:noFill/>
          <a:ln w="19050" cap="flat" cmpd="sng">
            <a:solidFill>
              <a:schemeClr val="accent4"/>
            </a:solidFill>
            <a:prstDash val="dash"/>
            <a:round/>
            <a:headEnd type="none" w="med" len="med"/>
            <a:tailEnd type="oval" w="med" len="med"/>
          </a:ln>
        </p:spPr>
      </p:cxnSp>
      <p:cxnSp>
        <p:nvCxnSpPr>
          <p:cNvPr id="3700" name="Google Shape;3700;p45"/>
          <p:cNvCxnSpPr>
            <a:stCxn id="3696" idx="3"/>
          </p:cNvCxnSpPr>
          <p:nvPr/>
        </p:nvCxnSpPr>
        <p:spPr>
          <a:xfrm>
            <a:off x="2686444" y="5804878"/>
            <a:ext cx="1257300" cy="0"/>
          </a:xfrm>
          <a:prstGeom prst="straightConnector1">
            <a:avLst/>
          </a:prstGeom>
          <a:noFill/>
          <a:ln w="19050" cap="flat" cmpd="sng">
            <a:solidFill>
              <a:schemeClr val="accent4"/>
            </a:solidFill>
            <a:prstDash val="dash"/>
            <a:round/>
            <a:headEnd type="none" w="med" len="med"/>
            <a:tailEnd type="oval" w="med" len="med"/>
          </a:ln>
        </p:spPr>
      </p:cxn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descr="A picture containing scene, road, way, highway&#10;&#10;Description automatically generated">
            <a:extLst>
              <a:ext uri="{FF2B5EF4-FFF2-40B4-BE49-F238E27FC236}">
                <a16:creationId xmlns:a16="http://schemas.microsoft.com/office/drawing/2014/main" id="{991EB15A-FF8C-42D7-BAC8-EB20539EE2B6}"/>
              </a:ext>
            </a:extLst>
          </p:cNvPr>
          <p:cNvPicPr>
            <a:picLocks noChangeAspect="1"/>
          </p:cNvPicPr>
          <p:nvPr/>
        </p:nvPicPr>
        <p:blipFill>
          <a:blip r:embed="rId2"/>
          <a:stretch>
            <a:fillRect/>
          </a:stretch>
        </p:blipFill>
        <p:spPr>
          <a:xfrm>
            <a:off x="0" y="4667250"/>
            <a:ext cx="6858000" cy="4476750"/>
          </a:xfrm>
          <a:prstGeom prst="rect">
            <a:avLst/>
          </a:prstGeom>
        </p:spPr>
      </p:pic>
      <p:pic>
        <p:nvPicPr>
          <p:cNvPr id="5122" name="Picture 2">
            <a:extLst>
              <a:ext uri="{FF2B5EF4-FFF2-40B4-BE49-F238E27FC236}">
                <a16:creationId xmlns:a16="http://schemas.microsoft.com/office/drawing/2014/main" id="{F5A02551-2DE3-4253-BC43-546DA47EB72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0600" y="0"/>
            <a:ext cx="4876800" cy="3248025"/>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a:extLst>
              <a:ext uri="{FF2B5EF4-FFF2-40B4-BE49-F238E27FC236}">
                <a16:creationId xmlns:a16="http://schemas.microsoft.com/office/drawing/2014/main" id="{A11D652A-82E1-4B56-9CCA-E4D3D5C8E12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2754551"/>
            <a:ext cx="2182760" cy="2084409"/>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a:extLst>
              <a:ext uri="{FF2B5EF4-FFF2-40B4-BE49-F238E27FC236}">
                <a16:creationId xmlns:a16="http://schemas.microsoft.com/office/drawing/2014/main" id="{8BE691D6-A1B8-4046-ADC8-A00D7E56F4F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82760" y="2754551"/>
            <a:ext cx="2242160" cy="2084409"/>
          </a:xfrm>
          <a:prstGeom prst="rect">
            <a:avLst/>
          </a:prstGeom>
          <a:noFill/>
          <a:extLst>
            <a:ext uri="{909E8E84-426E-40DD-AFC4-6F175D3DCCD1}">
              <a14:hiddenFill xmlns:a14="http://schemas.microsoft.com/office/drawing/2010/main">
                <a:solidFill>
                  <a:srgbClr val="FFFFFF"/>
                </a:solidFill>
              </a14:hiddenFill>
            </a:ext>
          </a:extLst>
        </p:spPr>
      </p:pic>
      <p:pic>
        <p:nvPicPr>
          <p:cNvPr id="5128" name="Picture 8">
            <a:extLst>
              <a:ext uri="{FF2B5EF4-FFF2-40B4-BE49-F238E27FC236}">
                <a16:creationId xmlns:a16="http://schemas.microsoft.com/office/drawing/2014/main" id="{514D3DD0-B3B3-4099-9C8F-6CEB9394BDC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34734" y="2754551"/>
            <a:ext cx="2423265" cy="208440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0502438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3725"/>
        <p:cNvGrpSpPr/>
        <p:nvPr/>
      </p:nvGrpSpPr>
      <p:grpSpPr>
        <a:xfrm>
          <a:off x="0" y="0"/>
          <a:ext cx="0" cy="0"/>
          <a:chOff x="0" y="0"/>
          <a:chExt cx="0" cy="0"/>
        </a:xfrm>
      </p:grpSpPr>
      <p:sp>
        <p:nvSpPr>
          <p:cNvPr id="3726" name="Google Shape;3726;p48"/>
          <p:cNvSpPr txBox="1">
            <a:spLocks noGrp="1"/>
          </p:cNvSpPr>
          <p:nvPr>
            <p:ph type="title"/>
          </p:nvPr>
        </p:nvSpPr>
        <p:spPr>
          <a:xfrm flipH="1">
            <a:off x="540000" y="451050"/>
            <a:ext cx="3858000" cy="1214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Mason Hall Secondary </a:t>
            </a:r>
            <a:r>
              <a:rPr lang="en">
                <a:solidFill>
                  <a:schemeClr val="accent1"/>
                </a:solidFill>
              </a:rPr>
              <a:t>School</a:t>
            </a:r>
            <a:endParaRPr b="1">
              <a:solidFill>
                <a:schemeClr val="accent1"/>
              </a:solidFill>
              <a:latin typeface="Didact Gothic"/>
              <a:ea typeface="Didact Gothic"/>
              <a:cs typeface="Didact Gothic"/>
              <a:sym typeface="Didact Gothic"/>
            </a:endParaRPr>
          </a:p>
        </p:txBody>
      </p:sp>
      <p:sp>
        <p:nvSpPr>
          <p:cNvPr id="3727" name="Google Shape;3727;p48"/>
          <p:cNvSpPr txBox="1">
            <a:spLocks noGrp="1"/>
          </p:cNvSpPr>
          <p:nvPr>
            <p:ph type="title" idx="2"/>
          </p:nvPr>
        </p:nvSpPr>
        <p:spPr>
          <a:xfrm flipH="1">
            <a:off x="2953650"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Vice Principal</a:t>
            </a:r>
            <a:endParaRPr b="1">
              <a:latin typeface="Didact Gothic"/>
              <a:ea typeface="Didact Gothic"/>
              <a:cs typeface="Didact Gothic"/>
              <a:sym typeface="Didact Gothic"/>
            </a:endParaRPr>
          </a:p>
        </p:txBody>
      </p:sp>
      <p:sp>
        <p:nvSpPr>
          <p:cNvPr id="3728" name="Google Shape;3728;p48"/>
          <p:cNvSpPr txBox="1">
            <a:spLocks noGrp="1"/>
          </p:cNvSpPr>
          <p:nvPr>
            <p:ph type="subTitle" idx="1"/>
          </p:nvPr>
        </p:nvSpPr>
        <p:spPr>
          <a:xfrm flipH="1">
            <a:off x="2708252"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Mrs Frith Dates</a:t>
            </a:r>
            <a:endParaRPr/>
          </a:p>
        </p:txBody>
      </p:sp>
      <p:sp>
        <p:nvSpPr>
          <p:cNvPr id="3729" name="Google Shape;3729;p48"/>
          <p:cNvSpPr txBox="1">
            <a:spLocks noGrp="1"/>
          </p:cNvSpPr>
          <p:nvPr>
            <p:ph type="title" idx="3"/>
          </p:nvPr>
        </p:nvSpPr>
        <p:spPr>
          <a:xfrm flipH="1">
            <a:off x="629465"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Principal</a:t>
            </a:r>
            <a:endParaRPr b="1">
              <a:latin typeface="Didact Gothic"/>
              <a:ea typeface="Didact Gothic"/>
              <a:cs typeface="Didact Gothic"/>
              <a:sym typeface="Didact Gothic"/>
            </a:endParaRPr>
          </a:p>
        </p:txBody>
      </p:sp>
      <p:sp>
        <p:nvSpPr>
          <p:cNvPr id="3730" name="Google Shape;3730;p48"/>
          <p:cNvSpPr txBox="1">
            <a:spLocks noGrp="1"/>
          </p:cNvSpPr>
          <p:nvPr>
            <p:ph type="subTitle" idx="4"/>
          </p:nvPr>
        </p:nvSpPr>
        <p:spPr>
          <a:xfrm flipH="1">
            <a:off x="438750" y="1982975"/>
            <a:ext cx="4060500" cy="1394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2-8 Punch Bowl Sandy River</a:t>
            </a:r>
            <a:endParaRPr dirty="0"/>
          </a:p>
          <a:p>
            <a:pPr marL="0" lvl="0" indent="0" algn="ctr" rtl="0">
              <a:spcBef>
                <a:spcPts val="0"/>
              </a:spcBef>
              <a:spcAft>
                <a:spcPts val="0"/>
              </a:spcAft>
              <a:buNone/>
            </a:pPr>
            <a:r>
              <a:rPr lang="en" dirty="0"/>
              <a:t>Mason Hall, Tobago</a:t>
            </a:r>
            <a:endParaRPr dirty="0"/>
          </a:p>
          <a:p>
            <a:pPr marL="0" lvl="0" indent="0" algn="ctr" rtl="0">
              <a:spcBef>
                <a:spcPts val="0"/>
              </a:spcBef>
              <a:spcAft>
                <a:spcPts val="0"/>
              </a:spcAft>
              <a:buNone/>
            </a:pPr>
            <a:r>
              <a:rPr lang="en" dirty="0"/>
              <a:t>Telephone: (868) 635-0449/(868) 635-0809</a:t>
            </a:r>
            <a:endParaRPr dirty="0"/>
          </a:p>
          <a:p>
            <a:pPr marL="0" lvl="0" indent="0" algn="ctr" rtl="0">
              <a:spcBef>
                <a:spcPts val="0"/>
              </a:spcBef>
              <a:spcAft>
                <a:spcPts val="0"/>
              </a:spcAft>
              <a:buNone/>
            </a:pPr>
            <a:r>
              <a:rPr lang="en" dirty="0">
                <a:solidFill>
                  <a:schemeClr val="accent1"/>
                </a:solidFill>
              </a:rPr>
              <a:t>Established 2003</a:t>
            </a:r>
            <a:endParaRPr dirty="0">
              <a:solidFill>
                <a:schemeClr val="accent1"/>
              </a:solidFill>
            </a:endParaRPr>
          </a:p>
          <a:p>
            <a:pPr marL="0" lvl="0" indent="0" algn="ctr" rtl="0">
              <a:spcBef>
                <a:spcPts val="0"/>
              </a:spcBef>
              <a:spcAft>
                <a:spcPts val="0"/>
              </a:spcAft>
              <a:buNone/>
            </a:pPr>
            <a:endParaRPr dirty="0"/>
          </a:p>
          <a:p>
            <a:pPr marL="0" lvl="0" indent="0" algn="ctr" rtl="0">
              <a:spcBef>
                <a:spcPts val="0"/>
              </a:spcBef>
              <a:spcAft>
                <a:spcPts val="0"/>
              </a:spcAft>
              <a:buNone/>
            </a:pPr>
            <a:endParaRPr dirty="0"/>
          </a:p>
        </p:txBody>
      </p:sp>
      <p:sp>
        <p:nvSpPr>
          <p:cNvPr id="3731" name="Google Shape;3731;p48"/>
          <p:cNvSpPr txBox="1">
            <a:spLocks noGrp="1"/>
          </p:cNvSpPr>
          <p:nvPr>
            <p:ph type="title" idx="7"/>
          </p:nvPr>
        </p:nvSpPr>
        <p:spPr>
          <a:xfrm flipH="1">
            <a:off x="1820930" y="487621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Mission</a:t>
            </a:r>
            <a:endParaRPr/>
          </a:p>
        </p:txBody>
      </p:sp>
      <p:sp>
        <p:nvSpPr>
          <p:cNvPr id="3732" name="Google Shape;3732;p48"/>
          <p:cNvSpPr txBox="1">
            <a:spLocks noGrp="1"/>
          </p:cNvSpPr>
          <p:nvPr>
            <p:ph type="subTitle" idx="8"/>
          </p:nvPr>
        </p:nvSpPr>
        <p:spPr>
          <a:xfrm flipH="1">
            <a:off x="90000" y="5404750"/>
            <a:ext cx="4942500" cy="2514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endParaRPr/>
          </a:p>
          <a:p>
            <a:pPr marL="0" lvl="0" indent="0" algn="ctr" rtl="0">
              <a:spcBef>
                <a:spcPts val="0"/>
              </a:spcBef>
              <a:spcAft>
                <a:spcPts val="0"/>
              </a:spcAft>
              <a:buNone/>
            </a:pPr>
            <a:r>
              <a:rPr lang="en"/>
              <a:t>To empower students of all background to achieve their full intellectual and social potential by providing a multi-curricula, student-centered environment in which students will be held to high academic and behavioural standards, thus becoming literate, self-motivated, life-long learners who can function effectively in a rapidly changing world.</a:t>
            </a:r>
            <a:endParaRPr/>
          </a:p>
          <a:p>
            <a:pPr marL="0" lvl="0" indent="0" algn="ctr" rtl="0">
              <a:spcBef>
                <a:spcPts val="0"/>
              </a:spcBef>
              <a:spcAft>
                <a:spcPts val="0"/>
              </a:spcAft>
              <a:buNone/>
            </a:pPr>
            <a:endParaRPr/>
          </a:p>
        </p:txBody>
      </p:sp>
      <p:grpSp>
        <p:nvGrpSpPr>
          <p:cNvPr id="3733" name="Google Shape;3733;p48"/>
          <p:cNvGrpSpPr/>
          <p:nvPr/>
        </p:nvGrpSpPr>
        <p:grpSpPr>
          <a:xfrm>
            <a:off x="4689836" y="424910"/>
            <a:ext cx="2168171" cy="7917485"/>
            <a:chOff x="6785243" y="225929"/>
            <a:chExt cx="2890510" cy="4453780"/>
          </a:xfrm>
        </p:grpSpPr>
        <p:sp>
          <p:nvSpPr>
            <p:cNvPr id="3734" name="Google Shape;3734;p48"/>
            <p:cNvSpPr/>
            <p:nvPr/>
          </p:nvSpPr>
          <p:spPr>
            <a:xfrm flipH="1">
              <a:off x="8257667" y="4275704"/>
              <a:ext cx="1274840" cy="404005"/>
            </a:xfrm>
            <a:custGeom>
              <a:avLst/>
              <a:gdLst/>
              <a:ahLst/>
              <a:cxnLst/>
              <a:rect l="l" t="t" r="r" b="b"/>
              <a:pathLst>
                <a:path w="38393" h="12167" extrusionOk="0">
                  <a:moveTo>
                    <a:pt x="19197" y="1"/>
                  </a:moveTo>
                  <a:cubicBezTo>
                    <a:pt x="8583" y="1"/>
                    <a:pt x="1" y="2740"/>
                    <a:pt x="1" y="6095"/>
                  </a:cubicBezTo>
                  <a:cubicBezTo>
                    <a:pt x="1" y="9450"/>
                    <a:pt x="8583" y="12167"/>
                    <a:pt x="19197" y="12167"/>
                  </a:cubicBezTo>
                  <a:cubicBezTo>
                    <a:pt x="29788" y="12167"/>
                    <a:pt x="38393" y="9450"/>
                    <a:pt x="38393" y="6095"/>
                  </a:cubicBezTo>
                  <a:cubicBezTo>
                    <a:pt x="38393" y="2740"/>
                    <a:pt x="29788" y="1"/>
                    <a:pt x="19197"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35" name="Google Shape;3735;p48"/>
            <p:cNvSpPr/>
            <p:nvPr/>
          </p:nvSpPr>
          <p:spPr>
            <a:xfrm flipH="1">
              <a:off x="8679072" y="1501759"/>
              <a:ext cx="644243" cy="562991"/>
            </a:xfrm>
            <a:custGeom>
              <a:avLst/>
              <a:gdLst/>
              <a:ahLst/>
              <a:cxnLst/>
              <a:rect l="l" t="t" r="r" b="b"/>
              <a:pathLst>
                <a:path w="19402" h="16955" extrusionOk="0">
                  <a:moveTo>
                    <a:pt x="2077" y="0"/>
                  </a:moveTo>
                  <a:lnTo>
                    <a:pt x="320" y="8377"/>
                  </a:lnTo>
                  <a:cubicBezTo>
                    <a:pt x="0" y="9907"/>
                    <a:pt x="366" y="11527"/>
                    <a:pt x="1301" y="12760"/>
                  </a:cubicBezTo>
                  <a:lnTo>
                    <a:pt x="1347" y="12805"/>
                  </a:lnTo>
                  <a:cubicBezTo>
                    <a:pt x="3345" y="15426"/>
                    <a:pt x="6434" y="16955"/>
                    <a:pt x="9701" y="16955"/>
                  </a:cubicBezTo>
                  <a:cubicBezTo>
                    <a:pt x="9906" y="16955"/>
                    <a:pt x="10111" y="16949"/>
                    <a:pt x="10317" y="16937"/>
                  </a:cubicBezTo>
                  <a:cubicBezTo>
                    <a:pt x="11915" y="16845"/>
                    <a:pt x="13399" y="16047"/>
                    <a:pt x="14357" y="14768"/>
                  </a:cubicBezTo>
                  <a:lnTo>
                    <a:pt x="19402" y="7966"/>
                  </a:lnTo>
                  <a:lnTo>
                    <a:pt x="2077"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36" name="Google Shape;3736;p48"/>
            <p:cNvSpPr/>
            <p:nvPr/>
          </p:nvSpPr>
          <p:spPr>
            <a:xfrm flipH="1">
              <a:off x="8524436" y="1425188"/>
              <a:ext cx="870137" cy="440398"/>
            </a:xfrm>
            <a:custGeom>
              <a:avLst/>
              <a:gdLst/>
              <a:ahLst/>
              <a:cxnLst/>
              <a:rect l="l" t="t" r="r" b="b"/>
              <a:pathLst>
                <a:path w="26205" h="13263" extrusionOk="0">
                  <a:moveTo>
                    <a:pt x="731" y="1"/>
                  </a:moveTo>
                  <a:lnTo>
                    <a:pt x="1" y="1553"/>
                  </a:lnTo>
                  <a:lnTo>
                    <a:pt x="10112" y="13126"/>
                  </a:lnTo>
                  <a:lnTo>
                    <a:pt x="25474" y="13262"/>
                  </a:lnTo>
                  <a:lnTo>
                    <a:pt x="26204" y="11688"/>
                  </a:lnTo>
                  <a:lnTo>
                    <a:pt x="16093" y="115"/>
                  </a:lnTo>
                  <a:lnTo>
                    <a:pt x="731" y="1"/>
                  </a:lnTo>
                  <a:close/>
                </a:path>
              </a:pathLst>
            </a:custGeom>
            <a:solidFill>
              <a:srgbClr val="4E4A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37" name="Google Shape;3737;p48"/>
            <p:cNvSpPr/>
            <p:nvPr/>
          </p:nvSpPr>
          <p:spPr>
            <a:xfrm flipH="1">
              <a:off x="8524436" y="1425188"/>
              <a:ext cx="845864" cy="388100"/>
            </a:xfrm>
            <a:custGeom>
              <a:avLst/>
              <a:gdLst/>
              <a:ahLst/>
              <a:cxnLst/>
              <a:rect l="l" t="t" r="r" b="b"/>
              <a:pathLst>
                <a:path w="25474" h="11688" extrusionOk="0">
                  <a:moveTo>
                    <a:pt x="0" y="1"/>
                  </a:moveTo>
                  <a:lnTo>
                    <a:pt x="10112" y="11573"/>
                  </a:lnTo>
                  <a:lnTo>
                    <a:pt x="25473" y="11688"/>
                  </a:lnTo>
                  <a:lnTo>
                    <a:pt x="25473" y="11688"/>
                  </a:lnTo>
                  <a:lnTo>
                    <a:pt x="15362" y="115"/>
                  </a:lnTo>
                  <a:lnTo>
                    <a:pt x="0"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38" name="Google Shape;3738;p48"/>
            <p:cNvSpPr/>
            <p:nvPr/>
          </p:nvSpPr>
          <p:spPr>
            <a:xfrm flipH="1">
              <a:off x="8957961" y="1603300"/>
              <a:ext cx="356256" cy="217559"/>
            </a:xfrm>
            <a:custGeom>
              <a:avLst/>
              <a:gdLst/>
              <a:ahLst/>
              <a:cxnLst/>
              <a:rect l="l" t="t" r="r" b="b"/>
              <a:pathLst>
                <a:path w="10729" h="6552" fill="none" extrusionOk="0">
                  <a:moveTo>
                    <a:pt x="10728" y="343"/>
                  </a:moveTo>
                  <a:lnTo>
                    <a:pt x="2990" y="1"/>
                  </a:lnTo>
                  <a:lnTo>
                    <a:pt x="0" y="6552"/>
                  </a:lnTo>
                </a:path>
              </a:pathLst>
            </a:custGeom>
            <a:solidFill>
              <a:schemeClr val="accent4"/>
            </a:solidFill>
            <a:ln w="35950" cap="flat"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39" name="Google Shape;3739;p48"/>
            <p:cNvSpPr/>
            <p:nvPr/>
          </p:nvSpPr>
          <p:spPr>
            <a:xfrm flipH="1">
              <a:off x="8869303" y="1552164"/>
              <a:ext cx="176617" cy="117546"/>
            </a:xfrm>
            <a:custGeom>
              <a:avLst/>
              <a:gdLst/>
              <a:ahLst/>
              <a:cxnLst/>
              <a:rect l="l" t="t" r="r" b="b"/>
              <a:pathLst>
                <a:path w="5319" h="3540" extrusionOk="0">
                  <a:moveTo>
                    <a:pt x="2089" y="1"/>
                  </a:moveTo>
                  <a:cubicBezTo>
                    <a:pt x="1250" y="1"/>
                    <a:pt x="532" y="340"/>
                    <a:pt x="320" y="811"/>
                  </a:cubicBezTo>
                  <a:cubicBezTo>
                    <a:pt x="0" y="1495"/>
                    <a:pt x="776" y="2545"/>
                    <a:pt x="2077" y="3139"/>
                  </a:cubicBezTo>
                  <a:cubicBezTo>
                    <a:pt x="2665" y="3407"/>
                    <a:pt x="3253" y="3540"/>
                    <a:pt x="3750" y="3540"/>
                  </a:cubicBezTo>
                  <a:cubicBezTo>
                    <a:pt x="4354" y="3540"/>
                    <a:pt x="4824" y="3344"/>
                    <a:pt x="4999" y="2956"/>
                  </a:cubicBezTo>
                  <a:cubicBezTo>
                    <a:pt x="5319" y="2249"/>
                    <a:pt x="4680" y="879"/>
                    <a:pt x="3401" y="286"/>
                  </a:cubicBezTo>
                  <a:cubicBezTo>
                    <a:pt x="2966" y="87"/>
                    <a:pt x="2512" y="1"/>
                    <a:pt x="2089"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40" name="Google Shape;3740;p48"/>
            <p:cNvSpPr/>
            <p:nvPr/>
          </p:nvSpPr>
          <p:spPr>
            <a:xfrm flipH="1">
              <a:off x="9282374" y="1804157"/>
              <a:ext cx="173596" cy="222872"/>
            </a:xfrm>
            <a:custGeom>
              <a:avLst/>
              <a:gdLst/>
              <a:ahLst/>
              <a:cxnLst/>
              <a:rect l="l" t="t" r="r" b="b"/>
              <a:pathLst>
                <a:path w="5228" h="6712" extrusionOk="0">
                  <a:moveTo>
                    <a:pt x="3174" y="1"/>
                  </a:moveTo>
                  <a:lnTo>
                    <a:pt x="1" y="5113"/>
                  </a:lnTo>
                  <a:lnTo>
                    <a:pt x="1348" y="6711"/>
                  </a:lnTo>
                  <a:lnTo>
                    <a:pt x="3448" y="6711"/>
                  </a:lnTo>
                  <a:lnTo>
                    <a:pt x="5228" y="959"/>
                  </a:lnTo>
                  <a:lnTo>
                    <a:pt x="4429" y="138"/>
                  </a:lnTo>
                  <a:lnTo>
                    <a:pt x="3174"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41" name="Google Shape;3741;p48"/>
            <p:cNvSpPr/>
            <p:nvPr/>
          </p:nvSpPr>
          <p:spPr>
            <a:xfrm flipH="1">
              <a:off x="9254315" y="4304161"/>
              <a:ext cx="200127" cy="136041"/>
            </a:xfrm>
            <a:custGeom>
              <a:avLst/>
              <a:gdLst/>
              <a:ahLst/>
              <a:cxnLst/>
              <a:rect l="l" t="t" r="r" b="b"/>
              <a:pathLst>
                <a:path w="6027" h="4097" extrusionOk="0">
                  <a:moveTo>
                    <a:pt x="1655" y="1"/>
                  </a:moveTo>
                  <a:cubicBezTo>
                    <a:pt x="1436" y="1"/>
                    <a:pt x="1258" y="79"/>
                    <a:pt x="1142" y="262"/>
                  </a:cubicBezTo>
                  <a:cubicBezTo>
                    <a:pt x="1" y="2065"/>
                    <a:pt x="1142" y="4097"/>
                    <a:pt x="1142" y="4097"/>
                  </a:cubicBezTo>
                  <a:lnTo>
                    <a:pt x="6026" y="3070"/>
                  </a:lnTo>
                  <a:cubicBezTo>
                    <a:pt x="6026" y="3070"/>
                    <a:pt x="3025" y="1"/>
                    <a:pt x="1655"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42" name="Google Shape;3742;p48"/>
            <p:cNvSpPr/>
            <p:nvPr/>
          </p:nvSpPr>
          <p:spPr>
            <a:xfrm flipH="1">
              <a:off x="8353165" y="4153012"/>
              <a:ext cx="1068670" cy="488412"/>
            </a:xfrm>
            <a:custGeom>
              <a:avLst/>
              <a:gdLst/>
              <a:ahLst/>
              <a:cxnLst/>
              <a:rect l="l" t="t" r="r" b="b"/>
              <a:pathLst>
                <a:path w="32184" h="14709" extrusionOk="0">
                  <a:moveTo>
                    <a:pt x="18277" y="1"/>
                  </a:moveTo>
                  <a:cubicBezTo>
                    <a:pt x="17994" y="1"/>
                    <a:pt x="17707" y="64"/>
                    <a:pt x="17439" y="181"/>
                  </a:cubicBezTo>
                  <a:lnTo>
                    <a:pt x="411" y="7941"/>
                  </a:lnTo>
                  <a:cubicBezTo>
                    <a:pt x="0" y="8124"/>
                    <a:pt x="0" y="8717"/>
                    <a:pt x="411" y="8900"/>
                  </a:cubicBezTo>
                  <a:lnTo>
                    <a:pt x="12851" y="14469"/>
                  </a:lnTo>
                  <a:cubicBezTo>
                    <a:pt x="13193" y="14629"/>
                    <a:pt x="13558" y="14709"/>
                    <a:pt x="13923" y="14709"/>
                  </a:cubicBezTo>
                  <a:cubicBezTo>
                    <a:pt x="14289" y="14709"/>
                    <a:pt x="14654" y="14629"/>
                    <a:pt x="14996" y="14469"/>
                  </a:cubicBezTo>
                  <a:lnTo>
                    <a:pt x="31773" y="6823"/>
                  </a:lnTo>
                  <a:cubicBezTo>
                    <a:pt x="32184" y="6640"/>
                    <a:pt x="32184" y="6070"/>
                    <a:pt x="31773" y="5887"/>
                  </a:cubicBezTo>
                  <a:lnTo>
                    <a:pt x="19059" y="181"/>
                  </a:lnTo>
                  <a:cubicBezTo>
                    <a:pt x="18814" y="58"/>
                    <a:pt x="18547" y="1"/>
                    <a:pt x="18277"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43" name="Google Shape;3743;p48"/>
            <p:cNvSpPr/>
            <p:nvPr/>
          </p:nvSpPr>
          <p:spPr>
            <a:xfrm flipH="1">
              <a:off x="8353165" y="4128307"/>
              <a:ext cx="1068670" cy="488114"/>
            </a:xfrm>
            <a:custGeom>
              <a:avLst/>
              <a:gdLst/>
              <a:ahLst/>
              <a:cxnLst/>
              <a:rect l="l" t="t" r="r" b="b"/>
              <a:pathLst>
                <a:path w="32184" h="14700" extrusionOk="0">
                  <a:moveTo>
                    <a:pt x="18257" y="0"/>
                  </a:moveTo>
                  <a:cubicBezTo>
                    <a:pt x="17981" y="0"/>
                    <a:pt x="17701" y="57"/>
                    <a:pt x="17439" y="171"/>
                  </a:cubicBezTo>
                  <a:lnTo>
                    <a:pt x="411" y="6289"/>
                  </a:lnTo>
                  <a:cubicBezTo>
                    <a:pt x="0" y="6471"/>
                    <a:pt x="228" y="8799"/>
                    <a:pt x="639" y="8982"/>
                  </a:cubicBezTo>
                  <a:lnTo>
                    <a:pt x="12851" y="14460"/>
                  </a:lnTo>
                  <a:cubicBezTo>
                    <a:pt x="13193" y="14620"/>
                    <a:pt x="13558" y="14700"/>
                    <a:pt x="13923" y="14700"/>
                  </a:cubicBezTo>
                  <a:cubicBezTo>
                    <a:pt x="14289" y="14700"/>
                    <a:pt x="14654" y="14620"/>
                    <a:pt x="14996" y="14460"/>
                  </a:cubicBezTo>
                  <a:lnTo>
                    <a:pt x="31773" y="6814"/>
                  </a:lnTo>
                  <a:cubicBezTo>
                    <a:pt x="32184" y="6631"/>
                    <a:pt x="32184" y="4417"/>
                    <a:pt x="31773" y="4234"/>
                  </a:cubicBezTo>
                  <a:lnTo>
                    <a:pt x="19059" y="171"/>
                  </a:lnTo>
                  <a:cubicBezTo>
                    <a:pt x="18808" y="57"/>
                    <a:pt x="18534" y="0"/>
                    <a:pt x="18257"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44" name="Google Shape;3744;p48"/>
            <p:cNvSpPr/>
            <p:nvPr/>
          </p:nvSpPr>
          <p:spPr>
            <a:xfrm flipH="1">
              <a:off x="8353165" y="4041908"/>
              <a:ext cx="1068670" cy="488213"/>
            </a:xfrm>
            <a:custGeom>
              <a:avLst/>
              <a:gdLst/>
              <a:ahLst/>
              <a:cxnLst/>
              <a:rect l="l" t="t" r="r" b="b"/>
              <a:pathLst>
                <a:path w="32184" h="14703" extrusionOk="0">
                  <a:moveTo>
                    <a:pt x="18257" y="0"/>
                  </a:moveTo>
                  <a:cubicBezTo>
                    <a:pt x="17981" y="0"/>
                    <a:pt x="17701" y="57"/>
                    <a:pt x="17439" y="171"/>
                  </a:cubicBezTo>
                  <a:lnTo>
                    <a:pt x="411" y="7932"/>
                  </a:lnTo>
                  <a:cubicBezTo>
                    <a:pt x="0" y="8115"/>
                    <a:pt x="0" y="8708"/>
                    <a:pt x="411" y="8891"/>
                  </a:cubicBezTo>
                  <a:lnTo>
                    <a:pt x="12851" y="14483"/>
                  </a:lnTo>
                  <a:cubicBezTo>
                    <a:pt x="13187" y="14628"/>
                    <a:pt x="13545" y="14703"/>
                    <a:pt x="13903" y="14703"/>
                  </a:cubicBezTo>
                  <a:cubicBezTo>
                    <a:pt x="14275" y="14703"/>
                    <a:pt x="14648" y="14623"/>
                    <a:pt x="14996" y="14460"/>
                  </a:cubicBezTo>
                  <a:lnTo>
                    <a:pt x="31773" y="6836"/>
                  </a:lnTo>
                  <a:cubicBezTo>
                    <a:pt x="32184" y="6654"/>
                    <a:pt x="32184" y="6060"/>
                    <a:pt x="31773" y="5878"/>
                  </a:cubicBezTo>
                  <a:lnTo>
                    <a:pt x="19059" y="171"/>
                  </a:lnTo>
                  <a:cubicBezTo>
                    <a:pt x="18808" y="57"/>
                    <a:pt x="18534" y="0"/>
                    <a:pt x="18257"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45" name="Google Shape;3745;p48"/>
            <p:cNvSpPr/>
            <p:nvPr/>
          </p:nvSpPr>
          <p:spPr>
            <a:xfrm flipH="1">
              <a:off x="9312690" y="4121036"/>
              <a:ext cx="200093" cy="136506"/>
            </a:xfrm>
            <a:custGeom>
              <a:avLst/>
              <a:gdLst/>
              <a:ahLst/>
              <a:cxnLst/>
              <a:rect l="l" t="t" r="r" b="b"/>
              <a:pathLst>
                <a:path w="6026" h="4111" extrusionOk="0">
                  <a:moveTo>
                    <a:pt x="1645" y="0"/>
                  </a:moveTo>
                  <a:cubicBezTo>
                    <a:pt x="1430" y="0"/>
                    <a:pt x="1256" y="77"/>
                    <a:pt x="1141" y="254"/>
                  </a:cubicBezTo>
                  <a:cubicBezTo>
                    <a:pt x="0" y="2080"/>
                    <a:pt x="1141" y="4111"/>
                    <a:pt x="1141" y="4111"/>
                  </a:cubicBezTo>
                  <a:lnTo>
                    <a:pt x="6026" y="3084"/>
                  </a:lnTo>
                  <a:cubicBezTo>
                    <a:pt x="6026" y="3084"/>
                    <a:pt x="3010" y="0"/>
                    <a:pt x="16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46" name="Google Shape;3746;p48"/>
            <p:cNvSpPr/>
            <p:nvPr/>
          </p:nvSpPr>
          <p:spPr>
            <a:xfrm flipH="1">
              <a:off x="8411506" y="3969886"/>
              <a:ext cx="1068703" cy="488313"/>
            </a:xfrm>
            <a:custGeom>
              <a:avLst/>
              <a:gdLst/>
              <a:ahLst/>
              <a:cxnLst/>
              <a:rect l="l" t="t" r="r" b="b"/>
              <a:pathLst>
                <a:path w="32185" h="14706" extrusionOk="0">
                  <a:moveTo>
                    <a:pt x="18258" y="1"/>
                  </a:moveTo>
                  <a:cubicBezTo>
                    <a:pt x="17981" y="1"/>
                    <a:pt x="17702" y="58"/>
                    <a:pt x="17439" y="172"/>
                  </a:cubicBezTo>
                  <a:lnTo>
                    <a:pt x="411" y="7955"/>
                  </a:lnTo>
                  <a:cubicBezTo>
                    <a:pt x="0" y="8138"/>
                    <a:pt x="0" y="8709"/>
                    <a:pt x="411" y="8891"/>
                  </a:cubicBezTo>
                  <a:lnTo>
                    <a:pt x="12851" y="14483"/>
                  </a:lnTo>
                  <a:cubicBezTo>
                    <a:pt x="13194" y="14632"/>
                    <a:pt x="13559" y="14706"/>
                    <a:pt x="13924" y="14706"/>
                  </a:cubicBezTo>
                  <a:cubicBezTo>
                    <a:pt x="14289" y="14706"/>
                    <a:pt x="14654" y="14632"/>
                    <a:pt x="14997" y="14483"/>
                  </a:cubicBezTo>
                  <a:lnTo>
                    <a:pt x="31773" y="6837"/>
                  </a:lnTo>
                  <a:cubicBezTo>
                    <a:pt x="32184" y="6654"/>
                    <a:pt x="32161" y="6061"/>
                    <a:pt x="31773" y="5878"/>
                  </a:cubicBezTo>
                  <a:lnTo>
                    <a:pt x="19060" y="172"/>
                  </a:lnTo>
                  <a:cubicBezTo>
                    <a:pt x="18809" y="58"/>
                    <a:pt x="18535" y="1"/>
                    <a:pt x="1825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47" name="Google Shape;3747;p48"/>
            <p:cNvSpPr/>
            <p:nvPr/>
          </p:nvSpPr>
          <p:spPr>
            <a:xfrm flipH="1">
              <a:off x="8411506" y="3944883"/>
              <a:ext cx="1068703" cy="488612"/>
            </a:xfrm>
            <a:custGeom>
              <a:avLst/>
              <a:gdLst/>
              <a:ahLst/>
              <a:cxnLst/>
              <a:rect l="l" t="t" r="r" b="b"/>
              <a:pathLst>
                <a:path w="32185" h="14715" extrusionOk="0">
                  <a:moveTo>
                    <a:pt x="18258" y="1"/>
                  </a:moveTo>
                  <a:cubicBezTo>
                    <a:pt x="17981" y="1"/>
                    <a:pt x="17702" y="58"/>
                    <a:pt x="17439" y="172"/>
                  </a:cubicBezTo>
                  <a:lnTo>
                    <a:pt x="411" y="6289"/>
                  </a:lnTo>
                  <a:cubicBezTo>
                    <a:pt x="0" y="6494"/>
                    <a:pt x="206" y="8800"/>
                    <a:pt x="617" y="8982"/>
                  </a:cubicBezTo>
                  <a:lnTo>
                    <a:pt x="12851" y="14483"/>
                  </a:lnTo>
                  <a:cubicBezTo>
                    <a:pt x="13187" y="14640"/>
                    <a:pt x="13545" y="14714"/>
                    <a:pt x="13904" y="14714"/>
                  </a:cubicBezTo>
                  <a:cubicBezTo>
                    <a:pt x="14276" y="14714"/>
                    <a:pt x="14648" y="14634"/>
                    <a:pt x="14997" y="14483"/>
                  </a:cubicBezTo>
                  <a:lnTo>
                    <a:pt x="31773" y="6837"/>
                  </a:lnTo>
                  <a:cubicBezTo>
                    <a:pt x="32184" y="6654"/>
                    <a:pt x="32184" y="4417"/>
                    <a:pt x="31773" y="4235"/>
                  </a:cubicBezTo>
                  <a:lnTo>
                    <a:pt x="19060" y="172"/>
                  </a:lnTo>
                  <a:cubicBezTo>
                    <a:pt x="18809" y="58"/>
                    <a:pt x="18535" y="1"/>
                    <a:pt x="1825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48" name="Google Shape;3748;p48"/>
            <p:cNvSpPr/>
            <p:nvPr/>
          </p:nvSpPr>
          <p:spPr>
            <a:xfrm flipH="1">
              <a:off x="8411506" y="3858683"/>
              <a:ext cx="1068703" cy="488678"/>
            </a:xfrm>
            <a:custGeom>
              <a:avLst/>
              <a:gdLst/>
              <a:ahLst/>
              <a:cxnLst/>
              <a:rect l="l" t="t" r="r" b="b"/>
              <a:pathLst>
                <a:path w="32185" h="14717" extrusionOk="0">
                  <a:moveTo>
                    <a:pt x="18258" y="0"/>
                  </a:moveTo>
                  <a:cubicBezTo>
                    <a:pt x="17981" y="0"/>
                    <a:pt x="17702" y="63"/>
                    <a:pt x="17439" y="189"/>
                  </a:cubicBezTo>
                  <a:lnTo>
                    <a:pt x="411" y="7949"/>
                  </a:lnTo>
                  <a:cubicBezTo>
                    <a:pt x="0" y="8132"/>
                    <a:pt x="0" y="8702"/>
                    <a:pt x="411" y="8885"/>
                  </a:cubicBezTo>
                  <a:lnTo>
                    <a:pt x="12851" y="14477"/>
                  </a:lnTo>
                  <a:cubicBezTo>
                    <a:pt x="13194" y="14637"/>
                    <a:pt x="13559" y="14717"/>
                    <a:pt x="13924" y="14717"/>
                  </a:cubicBezTo>
                  <a:cubicBezTo>
                    <a:pt x="14289" y="14717"/>
                    <a:pt x="14654" y="14637"/>
                    <a:pt x="14997" y="14477"/>
                  </a:cubicBezTo>
                  <a:lnTo>
                    <a:pt x="31773" y="6831"/>
                  </a:lnTo>
                  <a:cubicBezTo>
                    <a:pt x="32184" y="6648"/>
                    <a:pt x="32161" y="6077"/>
                    <a:pt x="31773" y="5895"/>
                  </a:cubicBezTo>
                  <a:lnTo>
                    <a:pt x="19060" y="189"/>
                  </a:lnTo>
                  <a:cubicBezTo>
                    <a:pt x="18809" y="63"/>
                    <a:pt x="18535" y="0"/>
                    <a:pt x="1825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49" name="Google Shape;3749;p48"/>
            <p:cNvSpPr/>
            <p:nvPr/>
          </p:nvSpPr>
          <p:spPr>
            <a:xfrm flipH="1">
              <a:off x="8581283" y="3927849"/>
              <a:ext cx="464638" cy="205406"/>
            </a:xfrm>
            <a:custGeom>
              <a:avLst/>
              <a:gdLst/>
              <a:ahLst/>
              <a:cxnLst/>
              <a:rect l="l" t="t" r="r" b="b"/>
              <a:pathLst>
                <a:path w="13993" h="6186" extrusionOk="0">
                  <a:moveTo>
                    <a:pt x="5456" y="0"/>
                  </a:moveTo>
                  <a:lnTo>
                    <a:pt x="0" y="2374"/>
                  </a:lnTo>
                  <a:lnTo>
                    <a:pt x="8446" y="6186"/>
                  </a:lnTo>
                  <a:lnTo>
                    <a:pt x="13992" y="3698"/>
                  </a:lnTo>
                  <a:lnTo>
                    <a:pt x="5456" y="0"/>
                  </a:ln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50" name="Google Shape;3750;p48"/>
            <p:cNvSpPr/>
            <p:nvPr/>
          </p:nvSpPr>
          <p:spPr>
            <a:xfrm flipH="1">
              <a:off x="9235355" y="3919913"/>
              <a:ext cx="200127" cy="136041"/>
            </a:xfrm>
            <a:custGeom>
              <a:avLst/>
              <a:gdLst/>
              <a:ahLst/>
              <a:cxnLst/>
              <a:rect l="l" t="t" r="r" b="b"/>
              <a:pathLst>
                <a:path w="6027" h="4097" extrusionOk="0">
                  <a:moveTo>
                    <a:pt x="1655" y="0"/>
                  </a:moveTo>
                  <a:cubicBezTo>
                    <a:pt x="1436" y="0"/>
                    <a:pt x="1258" y="79"/>
                    <a:pt x="1141" y="262"/>
                  </a:cubicBezTo>
                  <a:cubicBezTo>
                    <a:pt x="0" y="2088"/>
                    <a:pt x="1141" y="4096"/>
                    <a:pt x="1141" y="4096"/>
                  </a:cubicBezTo>
                  <a:lnTo>
                    <a:pt x="6026" y="3069"/>
                  </a:lnTo>
                  <a:cubicBezTo>
                    <a:pt x="6026" y="3069"/>
                    <a:pt x="3025" y="0"/>
                    <a:pt x="165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51" name="Google Shape;3751;p48"/>
            <p:cNvSpPr/>
            <p:nvPr/>
          </p:nvSpPr>
          <p:spPr>
            <a:xfrm flipH="1">
              <a:off x="8334205" y="3769063"/>
              <a:ext cx="1068703" cy="488213"/>
            </a:xfrm>
            <a:custGeom>
              <a:avLst/>
              <a:gdLst/>
              <a:ahLst/>
              <a:cxnLst/>
              <a:rect l="l" t="t" r="r" b="b"/>
              <a:pathLst>
                <a:path w="32185" h="14703" extrusionOk="0">
                  <a:moveTo>
                    <a:pt x="18261" y="0"/>
                  </a:moveTo>
                  <a:cubicBezTo>
                    <a:pt x="17981" y="0"/>
                    <a:pt x="17702" y="57"/>
                    <a:pt x="17439" y="171"/>
                  </a:cubicBezTo>
                  <a:lnTo>
                    <a:pt x="412" y="7932"/>
                  </a:lnTo>
                  <a:cubicBezTo>
                    <a:pt x="1" y="8115"/>
                    <a:pt x="1" y="8708"/>
                    <a:pt x="412" y="8891"/>
                  </a:cubicBezTo>
                  <a:lnTo>
                    <a:pt x="12851" y="14483"/>
                  </a:lnTo>
                  <a:cubicBezTo>
                    <a:pt x="13187" y="14628"/>
                    <a:pt x="13551" y="14703"/>
                    <a:pt x="13915" y="14703"/>
                  </a:cubicBezTo>
                  <a:cubicBezTo>
                    <a:pt x="14293" y="14703"/>
                    <a:pt x="14671" y="14623"/>
                    <a:pt x="15020" y="14460"/>
                  </a:cubicBezTo>
                  <a:lnTo>
                    <a:pt x="31774" y="6836"/>
                  </a:lnTo>
                  <a:cubicBezTo>
                    <a:pt x="32184" y="6631"/>
                    <a:pt x="32184" y="6060"/>
                    <a:pt x="31774" y="5878"/>
                  </a:cubicBezTo>
                  <a:lnTo>
                    <a:pt x="19083" y="171"/>
                  </a:lnTo>
                  <a:cubicBezTo>
                    <a:pt x="18820" y="57"/>
                    <a:pt x="18541" y="0"/>
                    <a:pt x="18261"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52" name="Google Shape;3752;p48"/>
            <p:cNvSpPr/>
            <p:nvPr/>
          </p:nvSpPr>
          <p:spPr>
            <a:xfrm flipH="1">
              <a:off x="8334205" y="3744026"/>
              <a:ext cx="1068703" cy="488246"/>
            </a:xfrm>
            <a:custGeom>
              <a:avLst/>
              <a:gdLst/>
              <a:ahLst/>
              <a:cxnLst/>
              <a:rect l="l" t="t" r="r" b="b"/>
              <a:pathLst>
                <a:path w="32185" h="14704" extrusionOk="0">
                  <a:moveTo>
                    <a:pt x="18261" y="1"/>
                  </a:moveTo>
                  <a:cubicBezTo>
                    <a:pt x="17981" y="1"/>
                    <a:pt x="17702" y="58"/>
                    <a:pt x="17439" y="172"/>
                  </a:cubicBezTo>
                  <a:lnTo>
                    <a:pt x="412" y="6289"/>
                  </a:lnTo>
                  <a:cubicBezTo>
                    <a:pt x="1" y="6472"/>
                    <a:pt x="229" y="8800"/>
                    <a:pt x="640" y="8983"/>
                  </a:cubicBezTo>
                  <a:lnTo>
                    <a:pt x="12851" y="14484"/>
                  </a:lnTo>
                  <a:cubicBezTo>
                    <a:pt x="13187" y="14629"/>
                    <a:pt x="13551" y="14703"/>
                    <a:pt x="13915" y="14703"/>
                  </a:cubicBezTo>
                  <a:cubicBezTo>
                    <a:pt x="14293" y="14703"/>
                    <a:pt x="14671" y="14623"/>
                    <a:pt x="15020" y="14461"/>
                  </a:cubicBezTo>
                  <a:lnTo>
                    <a:pt x="31774" y="6837"/>
                  </a:lnTo>
                  <a:cubicBezTo>
                    <a:pt x="32184" y="6632"/>
                    <a:pt x="32184" y="4418"/>
                    <a:pt x="31774" y="4235"/>
                  </a:cubicBezTo>
                  <a:lnTo>
                    <a:pt x="19083" y="172"/>
                  </a:lnTo>
                  <a:cubicBezTo>
                    <a:pt x="18820" y="58"/>
                    <a:pt x="18541" y="1"/>
                    <a:pt x="1826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53" name="Google Shape;3753;p48"/>
            <p:cNvSpPr/>
            <p:nvPr/>
          </p:nvSpPr>
          <p:spPr>
            <a:xfrm flipH="1">
              <a:off x="8334205" y="3657627"/>
              <a:ext cx="1068703" cy="488313"/>
            </a:xfrm>
            <a:custGeom>
              <a:avLst/>
              <a:gdLst/>
              <a:ahLst/>
              <a:cxnLst/>
              <a:rect l="l" t="t" r="r" b="b"/>
              <a:pathLst>
                <a:path w="32185" h="14706" extrusionOk="0">
                  <a:moveTo>
                    <a:pt x="18261" y="1"/>
                  </a:moveTo>
                  <a:cubicBezTo>
                    <a:pt x="17981" y="1"/>
                    <a:pt x="17702" y="58"/>
                    <a:pt x="17439" y="172"/>
                  </a:cubicBezTo>
                  <a:lnTo>
                    <a:pt x="412" y="7933"/>
                  </a:lnTo>
                  <a:cubicBezTo>
                    <a:pt x="1" y="8138"/>
                    <a:pt x="1" y="8709"/>
                    <a:pt x="412" y="8891"/>
                  </a:cubicBezTo>
                  <a:lnTo>
                    <a:pt x="12851" y="14483"/>
                  </a:lnTo>
                  <a:cubicBezTo>
                    <a:pt x="13194" y="14632"/>
                    <a:pt x="13565" y="14706"/>
                    <a:pt x="13936" y="14706"/>
                  </a:cubicBezTo>
                  <a:cubicBezTo>
                    <a:pt x="14306" y="14706"/>
                    <a:pt x="14677" y="14632"/>
                    <a:pt x="15020" y="14483"/>
                  </a:cubicBezTo>
                  <a:lnTo>
                    <a:pt x="31774" y="6837"/>
                  </a:lnTo>
                  <a:cubicBezTo>
                    <a:pt x="32184" y="6654"/>
                    <a:pt x="32184" y="6061"/>
                    <a:pt x="31774" y="5878"/>
                  </a:cubicBezTo>
                  <a:lnTo>
                    <a:pt x="19083" y="172"/>
                  </a:lnTo>
                  <a:cubicBezTo>
                    <a:pt x="18820" y="58"/>
                    <a:pt x="18541" y="1"/>
                    <a:pt x="18261"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54" name="Google Shape;3754;p48"/>
            <p:cNvSpPr/>
            <p:nvPr/>
          </p:nvSpPr>
          <p:spPr>
            <a:xfrm flipH="1">
              <a:off x="8503218" y="3726228"/>
              <a:ext cx="464638" cy="206170"/>
            </a:xfrm>
            <a:custGeom>
              <a:avLst/>
              <a:gdLst/>
              <a:ahLst/>
              <a:cxnLst/>
              <a:rect l="l" t="t" r="r" b="b"/>
              <a:pathLst>
                <a:path w="13993" h="6209" extrusionOk="0">
                  <a:moveTo>
                    <a:pt x="5433" y="0"/>
                  </a:moveTo>
                  <a:lnTo>
                    <a:pt x="0" y="2397"/>
                  </a:lnTo>
                  <a:lnTo>
                    <a:pt x="8423" y="6209"/>
                  </a:lnTo>
                  <a:lnTo>
                    <a:pt x="13992" y="3721"/>
                  </a:lnTo>
                  <a:lnTo>
                    <a:pt x="5433"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55" name="Google Shape;3755;p48"/>
            <p:cNvSpPr/>
            <p:nvPr/>
          </p:nvSpPr>
          <p:spPr>
            <a:xfrm flipH="1">
              <a:off x="7567966" y="2737450"/>
              <a:ext cx="500233" cy="410879"/>
            </a:xfrm>
            <a:custGeom>
              <a:avLst/>
              <a:gdLst/>
              <a:ahLst/>
              <a:cxnLst/>
              <a:rect l="l" t="t" r="r" b="b"/>
              <a:pathLst>
                <a:path w="15065" h="12374" extrusionOk="0">
                  <a:moveTo>
                    <a:pt x="6340" y="0"/>
                  </a:moveTo>
                  <a:cubicBezTo>
                    <a:pt x="5547" y="0"/>
                    <a:pt x="4712" y="291"/>
                    <a:pt x="3926" y="996"/>
                  </a:cubicBezTo>
                  <a:cubicBezTo>
                    <a:pt x="1392" y="3233"/>
                    <a:pt x="0" y="7821"/>
                    <a:pt x="2283" y="9281"/>
                  </a:cubicBezTo>
                  <a:cubicBezTo>
                    <a:pt x="2214" y="9806"/>
                    <a:pt x="2305" y="10286"/>
                    <a:pt x="2602" y="10605"/>
                  </a:cubicBezTo>
                  <a:cubicBezTo>
                    <a:pt x="2899" y="10925"/>
                    <a:pt x="3310" y="11085"/>
                    <a:pt x="3789" y="11085"/>
                  </a:cubicBezTo>
                  <a:cubicBezTo>
                    <a:pt x="4294" y="11982"/>
                    <a:pt x="5379" y="12374"/>
                    <a:pt x="6655" y="12374"/>
                  </a:cubicBezTo>
                  <a:cubicBezTo>
                    <a:pt x="8496" y="12374"/>
                    <a:pt x="10733" y="11557"/>
                    <a:pt x="12189" y="10263"/>
                  </a:cubicBezTo>
                  <a:cubicBezTo>
                    <a:pt x="15065" y="7684"/>
                    <a:pt x="12120" y="3849"/>
                    <a:pt x="10043" y="3849"/>
                  </a:cubicBezTo>
                  <a:cubicBezTo>
                    <a:pt x="10259" y="2057"/>
                    <a:pt x="8449" y="0"/>
                    <a:pt x="634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56" name="Google Shape;3756;p48"/>
            <p:cNvSpPr/>
            <p:nvPr/>
          </p:nvSpPr>
          <p:spPr>
            <a:xfrm flipH="1">
              <a:off x="7672562" y="2930404"/>
              <a:ext cx="191028" cy="185749"/>
            </a:xfrm>
            <a:custGeom>
              <a:avLst/>
              <a:gdLst/>
              <a:ahLst/>
              <a:cxnLst/>
              <a:rect l="l" t="t" r="r" b="b"/>
              <a:pathLst>
                <a:path w="5753" h="5594" extrusionOk="0">
                  <a:moveTo>
                    <a:pt x="4817" y="1"/>
                  </a:moveTo>
                  <a:cubicBezTo>
                    <a:pt x="4908" y="366"/>
                    <a:pt x="4954" y="709"/>
                    <a:pt x="4931" y="1028"/>
                  </a:cubicBezTo>
                  <a:cubicBezTo>
                    <a:pt x="4931" y="1188"/>
                    <a:pt x="4863" y="1348"/>
                    <a:pt x="4840" y="1507"/>
                  </a:cubicBezTo>
                  <a:cubicBezTo>
                    <a:pt x="4794" y="1644"/>
                    <a:pt x="4771" y="1781"/>
                    <a:pt x="4680" y="1918"/>
                  </a:cubicBezTo>
                  <a:cubicBezTo>
                    <a:pt x="4429" y="2466"/>
                    <a:pt x="3995" y="2900"/>
                    <a:pt x="3493" y="3311"/>
                  </a:cubicBezTo>
                  <a:cubicBezTo>
                    <a:pt x="2991" y="3699"/>
                    <a:pt x="2420" y="4064"/>
                    <a:pt x="1827" y="4429"/>
                  </a:cubicBezTo>
                  <a:cubicBezTo>
                    <a:pt x="1530" y="4589"/>
                    <a:pt x="1233" y="4794"/>
                    <a:pt x="914" y="4977"/>
                  </a:cubicBezTo>
                  <a:cubicBezTo>
                    <a:pt x="617" y="5159"/>
                    <a:pt x="298" y="5342"/>
                    <a:pt x="1" y="5593"/>
                  </a:cubicBezTo>
                  <a:cubicBezTo>
                    <a:pt x="754" y="5593"/>
                    <a:pt x="1485" y="5479"/>
                    <a:pt x="2192" y="5251"/>
                  </a:cubicBezTo>
                  <a:cubicBezTo>
                    <a:pt x="2923" y="5023"/>
                    <a:pt x="3607" y="4680"/>
                    <a:pt x="4224" y="4201"/>
                  </a:cubicBezTo>
                  <a:cubicBezTo>
                    <a:pt x="4817" y="3699"/>
                    <a:pt x="5388" y="3037"/>
                    <a:pt x="5547" y="2192"/>
                  </a:cubicBezTo>
                  <a:cubicBezTo>
                    <a:pt x="5753" y="1348"/>
                    <a:pt x="5410" y="457"/>
                    <a:pt x="4817"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57" name="Google Shape;3757;p48"/>
            <p:cNvSpPr/>
            <p:nvPr/>
          </p:nvSpPr>
          <p:spPr>
            <a:xfrm flipH="1">
              <a:off x="7686940" y="2612101"/>
              <a:ext cx="94037" cy="244820"/>
            </a:xfrm>
            <a:custGeom>
              <a:avLst/>
              <a:gdLst/>
              <a:ahLst/>
              <a:cxnLst/>
              <a:rect l="l" t="t" r="r" b="b"/>
              <a:pathLst>
                <a:path w="2832" h="7373" extrusionOk="0">
                  <a:moveTo>
                    <a:pt x="2626" y="0"/>
                  </a:moveTo>
                  <a:cubicBezTo>
                    <a:pt x="1462" y="776"/>
                    <a:pt x="617" y="1986"/>
                    <a:pt x="320" y="3356"/>
                  </a:cubicBezTo>
                  <a:cubicBezTo>
                    <a:pt x="1" y="4702"/>
                    <a:pt x="252" y="6163"/>
                    <a:pt x="959" y="7373"/>
                  </a:cubicBezTo>
                  <a:cubicBezTo>
                    <a:pt x="1302" y="7282"/>
                    <a:pt x="1599" y="6894"/>
                    <a:pt x="1736" y="6597"/>
                  </a:cubicBezTo>
                  <a:cubicBezTo>
                    <a:pt x="2375" y="5090"/>
                    <a:pt x="2740" y="3493"/>
                    <a:pt x="2808" y="1849"/>
                  </a:cubicBezTo>
                  <a:cubicBezTo>
                    <a:pt x="2831" y="1233"/>
                    <a:pt x="2831" y="594"/>
                    <a:pt x="2626"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58" name="Google Shape;3758;p48"/>
            <p:cNvSpPr/>
            <p:nvPr/>
          </p:nvSpPr>
          <p:spPr>
            <a:xfrm flipH="1">
              <a:off x="7586163" y="2781380"/>
              <a:ext cx="176617" cy="96029"/>
            </a:xfrm>
            <a:custGeom>
              <a:avLst/>
              <a:gdLst/>
              <a:ahLst/>
              <a:cxnLst/>
              <a:rect l="l" t="t" r="r" b="b"/>
              <a:pathLst>
                <a:path w="5319" h="2892" extrusionOk="0">
                  <a:moveTo>
                    <a:pt x="4528" y="1"/>
                  </a:moveTo>
                  <a:cubicBezTo>
                    <a:pt x="4310" y="1"/>
                    <a:pt x="4090" y="18"/>
                    <a:pt x="3835" y="61"/>
                  </a:cubicBezTo>
                  <a:cubicBezTo>
                    <a:pt x="3287" y="129"/>
                    <a:pt x="2762" y="289"/>
                    <a:pt x="2283" y="517"/>
                  </a:cubicBezTo>
                  <a:cubicBezTo>
                    <a:pt x="1804" y="746"/>
                    <a:pt x="1393" y="1042"/>
                    <a:pt x="1005" y="1362"/>
                  </a:cubicBezTo>
                  <a:cubicBezTo>
                    <a:pt x="617" y="1704"/>
                    <a:pt x="297" y="2047"/>
                    <a:pt x="1" y="2480"/>
                  </a:cubicBezTo>
                  <a:lnTo>
                    <a:pt x="480" y="2891"/>
                  </a:lnTo>
                  <a:cubicBezTo>
                    <a:pt x="800" y="2617"/>
                    <a:pt x="1165" y="2366"/>
                    <a:pt x="1553" y="2161"/>
                  </a:cubicBezTo>
                  <a:cubicBezTo>
                    <a:pt x="1941" y="1955"/>
                    <a:pt x="2329" y="1818"/>
                    <a:pt x="2717" y="1727"/>
                  </a:cubicBezTo>
                  <a:cubicBezTo>
                    <a:pt x="2991" y="1666"/>
                    <a:pt x="3255" y="1636"/>
                    <a:pt x="3515" y="1636"/>
                  </a:cubicBezTo>
                  <a:cubicBezTo>
                    <a:pt x="3645" y="1636"/>
                    <a:pt x="3774" y="1643"/>
                    <a:pt x="3904" y="1659"/>
                  </a:cubicBezTo>
                  <a:cubicBezTo>
                    <a:pt x="4269" y="1681"/>
                    <a:pt x="4634" y="1818"/>
                    <a:pt x="4977" y="1933"/>
                  </a:cubicBezTo>
                  <a:lnTo>
                    <a:pt x="5319" y="61"/>
                  </a:lnTo>
                  <a:cubicBezTo>
                    <a:pt x="5026" y="24"/>
                    <a:pt x="4778" y="1"/>
                    <a:pt x="4528" y="1"/>
                  </a:cubicBezTo>
                  <a:close/>
                </a:path>
              </a:pathLst>
            </a:custGeom>
            <a:solidFill>
              <a:srgbClr val="8169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59" name="Google Shape;3759;p48"/>
            <p:cNvSpPr/>
            <p:nvPr/>
          </p:nvSpPr>
          <p:spPr>
            <a:xfrm flipH="1">
              <a:off x="7567203" y="2783273"/>
              <a:ext cx="48546" cy="63189"/>
            </a:xfrm>
            <a:custGeom>
              <a:avLst/>
              <a:gdLst/>
              <a:ahLst/>
              <a:cxnLst/>
              <a:rect l="l" t="t" r="r" b="b"/>
              <a:pathLst>
                <a:path w="1462" h="1903" extrusionOk="0">
                  <a:moveTo>
                    <a:pt x="833" y="0"/>
                  </a:moveTo>
                  <a:cubicBezTo>
                    <a:pt x="508" y="0"/>
                    <a:pt x="178" y="352"/>
                    <a:pt x="92" y="826"/>
                  </a:cubicBezTo>
                  <a:cubicBezTo>
                    <a:pt x="1" y="1351"/>
                    <a:pt x="206" y="1830"/>
                    <a:pt x="549" y="1898"/>
                  </a:cubicBezTo>
                  <a:cubicBezTo>
                    <a:pt x="569" y="1901"/>
                    <a:pt x="590" y="1902"/>
                    <a:pt x="611" y="1902"/>
                  </a:cubicBezTo>
                  <a:cubicBezTo>
                    <a:pt x="954" y="1902"/>
                    <a:pt x="1284" y="1550"/>
                    <a:pt x="1370" y="1077"/>
                  </a:cubicBezTo>
                  <a:cubicBezTo>
                    <a:pt x="1462" y="552"/>
                    <a:pt x="1256" y="72"/>
                    <a:pt x="891" y="4"/>
                  </a:cubicBezTo>
                  <a:cubicBezTo>
                    <a:pt x="872" y="1"/>
                    <a:pt x="852" y="0"/>
                    <a:pt x="833" y="0"/>
                  </a:cubicBezTo>
                  <a:close/>
                </a:path>
              </a:pathLst>
            </a:custGeom>
            <a:solidFill>
              <a:srgbClr val="8D7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60" name="Google Shape;3760;p48"/>
            <p:cNvSpPr/>
            <p:nvPr/>
          </p:nvSpPr>
          <p:spPr>
            <a:xfrm flipH="1">
              <a:off x="6914613" y="225929"/>
              <a:ext cx="671538" cy="780550"/>
            </a:xfrm>
            <a:custGeom>
              <a:avLst/>
              <a:gdLst/>
              <a:ahLst/>
              <a:cxnLst/>
              <a:rect l="l" t="t" r="r" b="b"/>
              <a:pathLst>
                <a:path w="20224" h="23507" extrusionOk="0">
                  <a:moveTo>
                    <a:pt x="3756" y="1"/>
                  </a:moveTo>
                  <a:cubicBezTo>
                    <a:pt x="3630" y="1"/>
                    <a:pt x="3500" y="34"/>
                    <a:pt x="3379" y="102"/>
                  </a:cubicBezTo>
                  <a:lnTo>
                    <a:pt x="457" y="1837"/>
                  </a:lnTo>
                  <a:cubicBezTo>
                    <a:pt x="92" y="2042"/>
                    <a:pt x="0" y="2522"/>
                    <a:pt x="229" y="2887"/>
                  </a:cubicBezTo>
                  <a:lnTo>
                    <a:pt x="4931" y="9780"/>
                  </a:lnTo>
                  <a:cubicBezTo>
                    <a:pt x="4931" y="9780"/>
                    <a:pt x="1050" y="15441"/>
                    <a:pt x="2899" y="19983"/>
                  </a:cubicBezTo>
                  <a:cubicBezTo>
                    <a:pt x="3929" y="22494"/>
                    <a:pt x="6153" y="23506"/>
                    <a:pt x="8539" y="23506"/>
                  </a:cubicBezTo>
                  <a:cubicBezTo>
                    <a:pt x="10491" y="23506"/>
                    <a:pt x="12550" y="22829"/>
                    <a:pt x="14152" y="21740"/>
                  </a:cubicBezTo>
                  <a:cubicBezTo>
                    <a:pt x="19402" y="18157"/>
                    <a:pt x="20224" y="13637"/>
                    <a:pt x="18010" y="10396"/>
                  </a:cubicBezTo>
                  <a:cubicBezTo>
                    <a:pt x="15946" y="7385"/>
                    <a:pt x="9472" y="7268"/>
                    <a:pt x="8482" y="7268"/>
                  </a:cubicBezTo>
                  <a:cubicBezTo>
                    <a:pt x="8399" y="7268"/>
                    <a:pt x="8355" y="7269"/>
                    <a:pt x="8355" y="7269"/>
                  </a:cubicBezTo>
                  <a:lnTo>
                    <a:pt x="4383" y="376"/>
                  </a:lnTo>
                  <a:cubicBezTo>
                    <a:pt x="4246" y="132"/>
                    <a:pt x="4008" y="1"/>
                    <a:pt x="3756" y="1"/>
                  </a:cubicBezTo>
                  <a:close/>
                </a:path>
              </a:pathLst>
            </a:custGeom>
            <a:solidFill>
              <a:srgbClr val="C2F1D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61" name="Google Shape;3761;p48"/>
            <p:cNvSpPr/>
            <p:nvPr/>
          </p:nvSpPr>
          <p:spPr>
            <a:xfrm flipH="1">
              <a:off x="7070743" y="548516"/>
              <a:ext cx="396401" cy="283371"/>
            </a:xfrm>
            <a:custGeom>
              <a:avLst/>
              <a:gdLst/>
              <a:ahLst/>
              <a:cxnLst/>
              <a:rect l="l" t="t" r="r" b="b"/>
              <a:pathLst>
                <a:path w="11938" h="8534" extrusionOk="0">
                  <a:moveTo>
                    <a:pt x="11689" y="0"/>
                  </a:moveTo>
                  <a:cubicBezTo>
                    <a:pt x="9457" y="0"/>
                    <a:pt x="883" y="5442"/>
                    <a:pt x="0" y="8533"/>
                  </a:cubicBezTo>
                  <a:cubicBezTo>
                    <a:pt x="1529" y="7917"/>
                    <a:pt x="4086" y="6616"/>
                    <a:pt x="6825" y="4493"/>
                  </a:cubicBezTo>
                  <a:cubicBezTo>
                    <a:pt x="9883" y="2142"/>
                    <a:pt x="11093" y="1275"/>
                    <a:pt x="11938" y="42"/>
                  </a:cubicBezTo>
                  <a:cubicBezTo>
                    <a:pt x="11915" y="19"/>
                    <a:pt x="11892" y="19"/>
                    <a:pt x="11892" y="19"/>
                  </a:cubicBezTo>
                  <a:cubicBezTo>
                    <a:pt x="11832" y="7"/>
                    <a:pt x="11764" y="0"/>
                    <a:pt x="11689"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62" name="Google Shape;3762;p48"/>
            <p:cNvSpPr/>
            <p:nvPr/>
          </p:nvSpPr>
          <p:spPr>
            <a:xfrm flipH="1">
              <a:off x="6904752" y="549911"/>
              <a:ext cx="565182" cy="415063"/>
            </a:xfrm>
            <a:custGeom>
              <a:avLst/>
              <a:gdLst/>
              <a:ahLst/>
              <a:cxnLst/>
              <a:rect l="l" t="t" r="r" b="b"/>
              <a:pathLst>
                <a:path w="17021" h="12500" extrusionOk="0">
                  <a:moveTo>
                    <a:pt x="12022" y="0"/>
                  </a:moveTo>
                  <a:lnTo>
                    <a:pt x="12022" y="0"/>
                  </a:lnTo>
                  <a:cubicBezTo>
                    <a:pt x="11177" y="1233"/>
                    <a:pt x="9967" y="2100"/>
                    <a:pt x="6909" y="4451"/>
                  </a:cubicBezTo>
                  <a:cubicBezTo>
                    <a:pt x="4170" y="6574"/>
                    <a:pt x="1613" y="7875"/>
                    <a:pt x="84" y="8491"/>
                  </a:cubicBezTo>
                  <a:cubicBezTo>
                    <a:pt x="84" y="8537"/>
                    <a:pt x="84" y="8560"/>
                    <a:pt x="61" y="8582"/>
                  </a:cubicBezTo>
                  <a:cubicBezTo>
                    <a:pt x="0" y="10026"/>
                    <a:pt x="2346" y="12500"/>
                    <a:pt x="5651" y="12500"/>
                  </a:cubicBezTo>
                  <a:cubicBezTo>
                    <a:pt x="7312" y="12500"/>
                    <a:pt x="9215" y="11875"/>
                    <a:pt x="11177" y="10180"/>
                  </a:cubicBezTo>
                  <a:cubicBezTo>
                    <a:pt x="17020" y="5159"/>
                    <a:pt x="13574" y="616"/>
                    <a:pt x="1202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63" name="Google Shape;3763;p48"/>
            <p:cNvSpPr/>
            <p:nvPr/>
          </p:nvSpPr>
          <p:spPr>
            <a:xfrm flipH="1">
              <a:off x="7387154" y="307879"/>
              <a:ext cx="159915" cy="227886"/>
            </a:xfrm>
            <a:custGeom>
              <a:avLst/>
              <a:gdLst/>
              <a:ahLst/>
              <a:cxnLst/>
              <a:rect l="l" t="t" r="r" b="b"/>
              <a:pathLst>
                <a:path w="4816" h="6863" extrusionOk="0">
                  <a:moveTo>
                    <a:pt x="211" y="0"/>
                  </a:moveTo>
                  <a:cubicBezTo>
                    <a:pt x="106" y="0"/>
                    <a:pt x="1" y="61"/>
                    <a:pt x="33" y="190"/>
                  </a:cubicBezTo>
                  <a:cubicBezTo>
                    <a:pt x="147" y="784"/>
                    <a:pt x="513" y="1286"/>
                    <a:pt x="855" y="1788"/>
                  </a:cubicBezTo>
                  <a:cubicBezTo>
                    <a:pt x="1197" y="2336"/>
                    <a:pt x="1563" y="2861"/>
                    <a:pt x="1928" y="3409"/>
                  </a:cubicBezTo>
                  <a:cubicBezTo>
                    <a:pt x="2727" y="4573"/>
                    <a:pt x="3548" y="5714"/>
                    <a:pt x="4438" y="6787"/>
                  </a:cubicBezTo>
                  <a:cubicBezTo>
                    <a:pt x="4485" y="6840"/>
                    <a:pt x="4540" y="6863"/>
                    <a:pt x="4591" y="6863"/>
                  </a:cubicBezTo>
                  <a:cubicBezTo>
                    <a:pt x="4714" y="6863"/>
                    <a:pt x="4816" y="6733"/>
                    <a:pt x="4735" y="6604"/>
                  </a:cubicBezTo>
                  <a:cubicBezTo>
                    <a:pt x="4096" y="5395"/>
                    <a:pt x="3389" y="4253"/>
                    <a:pt x="2635" y="3112"/>
                  </a:cubicBezTo>
                  <a:cubicBezTo>
                    <a:pt x="2270" y="2564"/>
                    <a:pt x="1905" y="2016"/>
                    <a:pt x="1540" y="1469"/>
                  </a:cubicBezTo>
                  <a:cubicBezTo>
                    <a:pt x="1197" y="967"/>
                    <a:pt x="855" y="373"/>
                    <a:pt x="330" y="31"/>
                  </a:cubicBezTo>
                  <a:cubicBezTo>
                    <a:pt x="297" y="11"/>
                    <a:pt x="254" y="0"/>
                    <a:pt x="211" y="0"/>
                  </a:cubicBezTo>
                  <a:close/>
                </a:path>
              </a:pathLst>
            </a:custGeom>
            <a:solidFill>
              <a:srgbClr val="DBFF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64" name="Google Shape;3764;p48"/>
            <p:cNvSpPr/>
            <p:nvPr/>
          </p:nvSpPr>
          <p:spPr>
            <a:xfrm flipH="1">
              <a:off x="7305270" y="583846"/>
              <a:ext cx="134613" cy="335138"/>
            </a:xfrm>
            <a:custGeom>
              <a:avLst/>
              <a:gdLst/>
              <a:ahLst/>
              <a:cxnLst/>
              <a:rect l="l" t="t" r="r" b="b"/>
              <a:pathLst>
                <a:path w="4054" h="10093" extrusionOk="0">
                  <a:moveTo>
                    <a:pt x="1763" y="1"/>
                  </a:moveTo>
                  <a:cubicBezTo>
                    <a:pt x="1732" y="1"/>
                    <a:pt x="1698" y="9"/>
                    <a:pt x="1667" y="28"/>
                  </a:cubicBezTo>
                  <a:cubicBezTo>
                    <a:pt x="937" y="485"/>
                    <a:pt x="594" y="1580"/>
                    <a:pt x="366" y="2379"/>
                  </a:cubicBezTo>
                  <a:cubicBezTo>
                    <a:pt x="115" y="3292"/>
                    <a:pt x="1" y="4251"/>
                    <a:pt x="46" y="5209"/>
                  </a:cubicBezTo>
                  <a:cubicBezTo>
                    <a:pt x="183" y="7172"/>
                    <a:pt x="1119" y="9090"/>
                    <a:pt x="2922" y="10026"/>
                  </a:cubicBezTo>
                  <a:cubicBezTo>
                    <a:pt x="3008" y="10072"/>
                    <a:pt x="3094" y="10092"/>
                    <a:pt x="3177" y="10092"/>
                  </a:cubicBezTo>
                  <a:cubicBezTo>
                    <a:pt x="3669" y="10092"/>
                    <a:pt x="4053" y="9370"/>
                    <a:pt x="3584" y="8998"/>
                  </a:cubicBezTo>
                  <a:cubicBezTo>
                    <a:pt x="2215" y="7994"/>
                    <a:pt x="1347" y="6488"/>
                    <a:pt x="1233" y="4776"/>
                  </a:cubicBezTo>
                  <a:cubicBezTo>
                    <a:pt x="1188" y="3977"/>
                    <a:pt x="1302" y="3155"/>
                    <a:pt x="1484" y="2379"/>
                  </a:cubicBezTo>
                  <a:cubicBezTo>
                    <a:pt x="1644" y="1671"/>
                    <a:pt x="2009" y="873"/>
                    <a:pt x="1918" y="142"/>
                  </a:cubicBezTo>
                  <a:cubicBezTo>
                    <a:pt x="1918" y="59"/>
                    <a:pt x="1846" y="1"/>
                    <a:pt x="176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65" name="Google Shape;3765;p48"/>
            <p:cNvSpPr/>
            <p:nvPr/>
          </p:nvSpPr>
          <p:spPr>
            <a:xfrm flipH="1">
              <a:off x="7254898" y="899028"/>
              <a:ext cx="44760" cy="43764"/>
            </a:xfrm>
            <a:custGeom>
              <a:avLst/>
              <a:gdLst/>
              <a:ahLst/>
              <a:cxnLst/>
              <a:rect l="l" t="t" r="r" b="b"/>
              <a:pathLst>
                <a:path w="1348" h="1318" extrusionOk="0">
                  <a:moveTo>
                    <a:pt x="679" y="1"/>
                  </a:moveTo>
                  <a:cubicBezTo>
                    <a:pt x="545" y="1"/>
                    <a:pt x="421" y="34"/>
                    <a:pt x="297" y="123"/>
                  </a:cubicBezTo>
                  <a:cubicBezTo>
                    <a:pt x="160" y="214"/>
                    <a:pt x="46" y="374"/>
                    <a:pt x="23" y="534"/>
                  </a:cubicBezTo>
                  <a:cubicBezTo>
                    <a:pt x="0" y="693"/>
                    <a:pt x="23" y="899"/>
                    <a:pt x="137" y="1036"/>
                  </a:cubicBezTo>
                  <a:cubicBezTo>
                    <a:pt x="229" y="1173"/>
                    <a:pt x="366" y="1287"/>
                    <a:pt x="548" y="1310"/>
                  </a:cubicBezTo>
                  <a:cubicBezTo>
                    <a:pt x="589" y="1315"/>
                    <a:pt x="629" y="1318"/>
                    <a:pt x="668" y="1318"/>
                  </a:cubicBezTo>
                  <a:cubicBezTo>
                    <a:pt x="803" y="1318"/>
                    <a:pt x="927" y="1284"/>
                    <a:pt x="1050" y="1195"/>
                  </a:cubicBezTo>
                  <a:cubicBezTo>
                    <a:pt x="1187" y="1104"/>
                    <a:pt x="1301" y="944"/>
                    <a:pt x="1324" y="785"/>
                  </a:cubicBezTo>
                  <a:cubicBezTo>
                    <a:pt x="1347" y="625"/>
                    <a:pt x="1324" y="419"/>
                    <a:pt x="1210" y="282"/>
                  </a:cubicBezTo>
                  <a:cubicBezTo>
                    <a:pt x="1119" y="146"/>
                    <a:pt x="982" y="31"/>
                    <a:pt x="799" y="9"/>
                  </a:cubicBezTo>
                  <a:cubicBezTo>
                    <a:pt x="758" y="3"/>
                    <a:pt x="718" y="1"/>
                    <a:pt x="67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66" name="Google Shape;3766;p48"/>
            <p:cNvSpPr/>
            <p:nvPr/>
          </p:nvSpPr>
          <p:spPr>
            <a:xfrm flipH="1">
              <a:off x="7647068" y="1653084"/>
              <a:ext cx="611669" cy="620170"/>
            </a:xfrm>
            <a:custGeom>
              <a:avLst/>
              <a:gdLst/>
              <a:ahLst/>
              <a:cxnLst/>
              <a:rect l="l" t="t" r="r" b="b"/>
              <a:pathLst>
                <a:path w="18421" h="18677" extrusionOk="0">
                  <a:moveTo>
                    <a:pt x="16534" y="1"/>
                  </a:moveTo>
                  <a:cubicBezTo>
                    <a:pt x="16494" y="1"/>
                    <a:pt x="16453" y="2"/>
                    <a:pt x="16412" y="5"/>
                  </a:cubicBezTo>
                  <a:cubicBezTo>
                    <a:pt x="15956" y="28"/>
                    <a:pt x="15522" y="233"/>
                    <a:pt x="15157" y="507"/>
                  </a:cubicBezTo>
                  <a:lnTo>
                    <a:pt x="14814" y="872"/>
                  </a:lnTo>
                  <a:lnTo>
                    <a:pt x="1" y="15846"/>
                  </a:lnTo>
                  <a:cubicBezTo>
                    <a:pt x="412" y="16165"/>
                    <a:pt x="822" y="16508"/>
                    <a:pt x="1233" y="16873"/>
                  </a:cubicBezTo>
                  <a:cubicBezTo>
                    <a:pt x="1827" y="17421"/>
                    <a:pt x="2420" y="18014"/>
                    <a:pt x="2922" y="18676"/>
                  </a:cubicBezTo>
                  <a:lnTo>
                    <a:pt x="17919" y="3543"/>
                  </a:lnTo>
                  <a:cubicBezTo>
                    <a:pt x="18284" y="3109"/>
                    <a:pt x="18421" y="2516"/>
                    <a:pt x="18398" y="1945"/>
                  </a:cubicBezTo>
                  <a:cubicBezTo>
                    <a:pt x="18375" y="1580"/>
                    <a:pt x="18307" y="1215"/>
                    <a:pt x="18124" y="895"/>
                  </a:cubicBezTo>
                  <a:cubicBezTo>
                    <a:pt x="17824" y="337"/>
                    <a:pt x="17180" y="1"/>
                    <a:pt x="16534"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67" name="Google Shape;3767;p48"/>
            <p:cNvSpPr/>
            <p:nvPr/>
          </p:nvSpPr>
          <p:spPr>
            <a:xfrm flipH="1">
              <a:off x="7590985" y="1755521"/>
              <a:ext cx="570728" cy="582881"/>
            </a:xfrm>
            <a:custGeom>
              <a:avLst/>
              <a:gdLst/>
              <a:ahLst/>
              <a:cxnLst/>
              <a:rect l="l" t="t" r="r" b="b"/>
              <a:pathLst>
                <a:path w="17188" h="17554" extrusionOk="0">
                  <a:moveTo>
                    <a:pt x="16312" y="0"/>
                  </a:moveTo>
                  <a:cubicBezTo>
                    <a:pt x="16202" y="0"/>
                    <a:pt x="16088" y="17"/>
                    <a:pt x="15978" y="47"/>
                  </a:cubicBezTo>
                  <a:cubicBezTo>
                    <a:pt x="15636" y="115"/>
                    <a:pt x="15293" y="252"/>
                    <a:pt x="14997" y="458"/>
                  </a:cubicBezTo>
                  <a:lnTo>
                    <a:pt x="0" y="15591"/>
                  </a:lnTo>
                  <a:cubicBezTo>
                    <a:pt x="480" y="16207"/>
                    <a:pt x="868" y="16846"/>
                    <a:pt x="1142" y="17554"/>
                  </a:cubicBezTo>
                  <a:lnTo>
                    <a:pt x="16937" y="1599"/>
                  </a:lnTo>
                  <a:cubicBezTo>
                    <a:pt x="16960" y="1576"/>
                    <a:pt x="17005" y="1553"/>
                    <a:pt x="17028" y="1508"/>
                  </a:cubicBezTo>
                  <a:cubicBezTo>
                    <a:pt x="17142" y="1234"/>
                    <a:pt x="17188" y="937"/>
                    <a:pt x="17119" y="640"/>
                  </a:cubicBezTo>
                  <a:cubicBezTo>
                    <a:pt x="17051" y="412"/>
                    <a:pt x="16914" y="207"/>
                    <a:pt x="16709" y="93"/>
                  </a:cubicBezTo>
                  <a:cubicBezTo>
                    <a:pt x="16593" y="28"/>
                    <a:pt x="16455" y="0"/>
                    <a:pt x="1631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68" name="Google Shape;3768;p48"/>
            <p:cNvSpPr/>
            <p:nvPr/>
          </p:nvSpPr>
          <p:spPr>
            <a:xfrm flipH="1">
              <a:off x="8106087" y="1992894"/>
              <a:ext cx="11389" cy="12153"/>
            </a:xfrm>
            <a:custGeom>
              <a:avLst/>
              <a:gdLst/>
              <a:ahLst/>
              <a:cxnLst/>
              <a:rect l="l" t="t" r="r" b="b"/>
              <a:pathLst>
                <a:path w="343" h="366" extrusionOk="0">
                  <a:moveTo>
                    <a:pt x="343" y="0"/>
                  </a:moveTo>
                  <a:cubicBezTo>
                    <a:pt x="229" y="114"/>
                    <a:pt x="115" y="228"/>
                    <a:pt x="0" y="342"/>
                  </a:cubicBezTo>
                  <a:cubicBezTo>
                    <a:pt x="0" y="342"/>
                    <a:pt x="0" y="365"/>
                    <a:pt x="0" y="365"/>
                  </a:cubicBezTo>
                  <a:lnTo>
                    <a:pt x="343" y="0"/>
                  </a:lnTo>
                  <a:close/>
                </a:path>
              </a:pathLst>
            </a:custGeom>
            <a:solidFill>
              <a:srgbClr val="A51E2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69" name="Google Shape;3769;p48"/>
            <p:cNvSpPr/>
            <p:nvPr/>
          </p:nvSpPr>
          <p:spPr>
            <a:xfrm flipH="1">
              <a:off x="7753158" y="1603210"/>
              <a:ext cx="566975" cy="576040"/>
            </a:xfrm>
            <a:custGeom>
              <a:avLst/>
              <a:gdLst/>
              <a:ahLst/>
              <a:cxnLst/>
              <a:rect l="l" t="t" r="r" b="b"/>
              <a:pathLst>
                <a:path w="17075" h="17348" extrusionOk="0">
                  <a:moveTo>
                    <a:pt x="15933" y="0"/>
                  </a:moveTo>
                  <a:cubicBezTo>
                    <a:pt x="15842" y="69"/>
                    <a:pt x="15750" y="137"/>
                    <a:pt x="15682" y="229"/>
                  </a:cubicBezTo>
                  <a:lnTo>
                    <a:pt x="1" y="16047"/>
                  </a:lnTo>
                  <a:cubicBezTo>
                    <a:pt x="640" y="16435"/>
                    <a:pt x="1256" y="16868"/>
                    <a:pt x="1850" y="17348"/>
                  </a:cubicBezTo>
                  <a:lnTo>
                    <a:pt x="16663" y="2374"/>
                  </a:lnTo>
                  <a:cubicBezTo>
                    <a:pt x="16663" y="2374"/>
                    <a:pt x="16663" y="2351"/>
                    <a:pt x="16663" y="2351"/>
                  </a:cubicBezTo>
                  <a:cubicBezTo>
                    <a:pt x="17074" y="1758"/>
                    <a:pt x="17074" y="891"/>
                    <a:pt x="16595" y="320"/>
                  </a:cubicBezTo>
                  <a:cubicBezTo>
                    <a:pt x="16504" y="206"/>
                    <a:pt x="16389" y="115"/>
                    <a:pt x="16275" y="46"/>
                  </a:cubicBezTo>
                  <a:cubicBezTo>
                    <a:pt x="16161" y="0"/>
                    <a:pt x="16047" y="0"/>
                    <a:pt x="1593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70" name="Google Shape;3770;p48"/>
            <p:cNvSpPr/>
            <p:nvPr/>
          </p:nvSpPr>
          <p:spPr>
            <a:xfrm flipH="1">
              <a:off x="8145774" y="2161785"/>
              <a:ext cx="336533" cy="328597"/>
            </a:xfrm>
            <a:custGeom>
              <a:avLst/>
              <a:gdLst/>
              <a:ahLst/>
              <a:cxnLst/>
              <a:rect l="l" t="t" r="r" b="b"/>
              <a:pathLst>
                <a:path w="10135" h="9896" extrusionOk="0">
                  <a:moveTo>
                    <a:pt x="4109" y="1"/>
                  </a:moveTo>
                  <a:lnTo>
                    <a:pt x="913" y="3219"/>
                  </a:lnTo>
                  <a:cubicBezTo>
                    <a:pt x="0" y="4132"/>
                    <a:pt x="0" y="5639"/>
                    <a:pt x="936" y="6529"/>
                  </a:cubicBezTo>
                  <a:lnTo>
                    <a:pt x="3630" y="9222"/>
                  </a:lnTo>
                  <a:cubicBezTo>
                    <a:pt x="4080" y="9673"/>
                    <a:pt x="4676" y="9896"/>
                    <a:pt x="5273" y="9896"/>
                  </a:cubicBezTo>
                  <a:cubicBezTo>
                    <a:pt x="5886" y="9896"/>
                    <a:pt x="6500" y="9662"/>
                    <a:pt x="6962" y="9199"/>
                  </a:cubicBezTo>
                  <a:lnTo>
                    <a:pt x="10135" y="6004"/>
                  </a:lnTo>
                  <a:cubicBezTo>
                    <a:pt x="9633" y="5068"/>
                    <a:pt x="8697" y="3744"/>
                    <a:pt x="7533" y="2580"/>
                  </a:cubicBezTo>
                  <a:cubicBezTo>
                    <a:pt x="6391" y="1462"/>
                    <a:pt x="5045" y="549"/>
                    <a:pt x="4109"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71" name="Google Shape;3771;p48"/>
            <p:cNvSpPr/>
            <p:nvPr/>
          </p:nvSpPr>
          <p:spPr>
            <a:xfrm flipH="1">
              <a:off x="8123792" y="2136017"/>
              <a:ext cx="222108" cy="225130"/>
            </a:xfrm>
            <a:custGeom>
              <a:avLst/>
              <a:gdLst/>
              <a:ahLst/>
              <a:cxnLst/>
              <a:rect l="l" t="t" r="r" b="b"/>
              <a:pathLst>
                <a:path w="6689" h="6780" extrusionOk="0">
                  <a:moveTo>
                    <a:pt x="777" y="1"/>
                  </a:moveTo>
                  <a:lnTo>
                    <a:pt x="1" y="777"/>
                  </a:lnTo>
                  <a:cubicBezTo>
                    <a:pt x="937" y="1325"/>
                    <a:pt x="2283" y="2238"/>
                    <a:pt x="3425" y="3356"/>
                  </a:cubicBezTo>
                  <a:cubicBezTo>
                    <a:pt x="4589" y="4520"/>
                    <a:pt x="5525" y="5844"/>
                    <a:pt x="6027" y="6780"/>
                  </a:cubicBezTo>
                  <a:lnTo>
                    <a:pt x="6689" y="6095"/>
                  </a:lnTo>
                  <a:cubicBezTo>
                    <a:pt x="6118" y="4634"/>
                    <a:pt x="5022" y="3379"/>
                    <a:pt x="3858" y="2329"/>
                  </a:cubicBezTo>
                  <a:cubicBezTo>
                    <a:pt x="2900" y="1461"/>
                    <a:pt x="1873" y="685"/>
                    <a:pt x="777"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72" name="Google Shape;3772;p48"/>
            <p:cNvSpPr/>
            <p:nvPr/>
          </p:nvSpPr>
          <p:spPr>
            <a:xfrm flipH="1">
              <a:off x="7450229" y="1462122"/>
              <a:ext cx="140789" cy="129765"/>
            </a:xfrm>
            <a:custGeom>
              <a:avLst/>
              <a:gdLst/>
              <a:ahLst/>
              <a:cxnLst/>
              <a:rect l="l" t="t" r="r" b="b"/>
              <a:pathLst>
                <a:path w="4240" h="3908" extrusionOk="0">
                  <a:moveTo>
                    <a:pt x="3564" y="1"/>
                  </a:moveTo>
                  <a:cubicBezTo>
                    <a:pt x="3490" y="1"/>
                    <a:pt x="3412" y="16"/>
                    <a:pt x="3333" y="50"/>
                  </a:cubicBezTo>
                  <a:lnTo>
                    <a:pt x="1" y="1510"/>
                  </a:lnTo>
                  <a:cubicBezTo>
                    <a:pt x="640" y="1579"/>
                    <a:pt x="1233" y="1830"/>
                    <a:pt x="1713" y="2241"/>
                  </a:cubicBezTo>
                  <a:cubicBezTo>
                    <a:pt x="2215" y="2675"/>
                    <a:pt x="2580" y="3268"/>
                    <a:pt x="2740" y="3907"/>
                  </a:cubicBezTo>
                  <a:lnTo>
                    <a:pt x="4087" y="780"/>
                  </a:lnTo>
                  <a:cubicBezTo>
                    <a:pt x="4239" y="398"/>
                    <a:pt x="3945" y="1"/>
                    <a:pt x="3564"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73" name="Google Shape;3773;p48"/>
            <p:cNvSpPr/>
            <p:nvPr/>
          </p:nvSpPr>
          <p:spPr>
            <a:xfrm flipH="1">
              <a:off x="7500036" y="1512262"/>
              <a:ext cx="291075" cy="293333"/>
            </a:xfrm>
            <a:custGeom>
              <a:avLst/>
              <a:gdLst/>
              <a:ahLst/>
              <a:cxnLst/>
              <a:rect l="l" t="t" r="r" b="b"/>
              <a:pathLst>
                <a:path w="8766" h="8834" extrusionOk="0">
                  <a:moveTo>
                    <a:pt x="6027" y="0"/>
                  </a:moveTo>
                  <a:lnTo>
                    <a:pt x="640" y="2351"/>
                  </a:lnTo>
                  <a:cubicBezTo>
                    <a:pt x="412" y="2443"/>
                    <a:pt x="184" y="2580"/>
                    <a:pt x="1" y="2739"/>
                  </a:cubicBezTo>
                  <a:cubicBezTo>
                    <a:pt x="115" y="2739"/>
                    <a:pt x="229" y="2739"/>
                    <a:pt x="343" y="2785"/>
                  </a:cubicBezTo>
                  <a:cubicBezTo>
                    <a:pt x="457" y="2854"/>
                    <a:pt x="572" y="2945"/>
                    <a:pt x="663" y="3059"/>
                  </a:cubicBezTo>
                  <a:cubicBezTo>
                    <a:pt x="1142" y="3630"/>
                    <a:pt x="1142" y="4497"/>
                    <a:pt x="731" y="5090"/>
                  </a:cubicBezTo>
                  <a:cubicBezTo>
                    <a:pt x="1142" y="4611"/>
                    <a:pt x="1713" y="4292"/>
                    <a:pt x="2329" y="4246"/>
                  </a:cubicBezTo>
                  <a:cubicBezTo>
                    <a:pt x="2370" y="4243"/>
                    <a:pt x="2411" y="4242"/>
                    <a:pt x="2451" y="4242"/>
                  </a:cubicBezTo>
                  <a:cubicBezTo>
                    <a:pt x="3097" y="4242"/>
                    <a:pt x="3741" y="4578"/>
                    <a:pt x="4041" y="5136"/>
                  </a:cubicBezTo>
                  <a:cubicBezTo>
                    <a:pt x="4224" y="5456"/>
                    <a:pt x="4292" y="5821"/>
                    <a:pt x="4315" y="6186"/>
                  </a:cubicBezTo>
                  <a:cubicBezTo>
                    <a:pt x="4338" y="6757"/>
                    <a:pt x="4201" y="7350"/>
                    <a:pt x="3836" y="7784"/>
                  </a:cubicBezTo>
                  <a:cubicBezTo>
                    <a:pt x="4132" y="7578"/>
                    <a:pt x="4475" y="7441"/>
                    <a:pt x="4817" y="7373"/>
                  </a:cubicBezTo>
                  <a:cubicBezTo>
                    <a:pt x="4927" y="7343"/>
                    <a:pt x="5041" y="7326"/>
                    <a:pt x="5151" y="7326"/>
                  </a:cubicBezTo>
                  <a:cubicBezTo>
                    <a:pt x="5294" y="7326"/>
                    <a:pt x="5432" y="7354"/>
                    <a:pt x="5548" y="7419"/>
                  </a:cubicBezTo>
                  <a:cubicBezTo>
                    <a:pt x="5753" y="7533"/>
                    <a:pt x="5890" y="7738"/>
                    <a:pt x="5958" y="7966"/>
                  </a:cubicBezTo>
                  <a:cubicBezTo>
                    <a:pt x="6027" y="8263"/>
                    <a:pt x="5981" y="8560"/>
                    <a:pt x="5867" y="8834"/>
                  </a:cubicBezTo>
                  <a:cubicBezTo>
                    <a:pt x="6073" y="8606"/>
                    <a:pt x="6255" y="8332"/>
                    <a:pt x="6369" y="8035"/>
                  </a:cubicBezTo>
                  <a:lnTo>
                    <a:pt x="8766" y="2397"/>
                  </a:lnTo>
                  <a:cubicBezTo>
                    <a:pt x="8606" y="1758"/>
                    <a:pt x="8241" y="1165"/>
                    <a:pt x="7739" y="731"/>
                  </a:cubicBezTo>
                  <a:cubicBezTo>
                    <a:pt x="7259" y="320"/>
                    <a:pt x="6666" y="69"/>
                    <a:pt x="6027" y="0"/>
                  </a:cubicBez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74" name="Google Shape;3774;p48"/>
            <p:cNvSpPr/>
            <p:nvPr/>
          </p:nvSpPr>
          <p:spPr>
            <a:xfrm flipH="1">
              <a:off x="8323885" y="2340593"/>
              <a:ext cx="669247" cy="686779"/>
            </a:xfrm>
            <a:custGeom>
              <a:avLst/>
              <a:gdLst/>
              <a:ahLst/>
              <a:cxnLst/>
              <a:rect l="l" t="t" r="r" b="b"/>
              <a:pathLst>
                <a:path w="20155" h="20683" extrusionOk="0">
                  <a:moveTo>
                    <a:pt x="15229" y="0"/>
                  </a:moveTo>
                  <a:cubicBezTo>
                    <a:pt x="14130" y="0"/>
                    <a:pt x="13006" y="334"/>
                    <a:pt x="11961" y="893"/>
                  </a:cubicBezTo>
                  <a:cubicBezTo>
                    <a:pt x="6779" y="3655"/>
                    <a:pt x="3264" y="8722"/>
                    <a:pt x="502" y="13903"/>
                  </a:cubicBezTo>
                  <a:cubicBezTo>
                    <a:pt x="2191" y="12168"/>
                    <a:pt x="4086" y="10616"/>
                    <a:pt x="6140" y="9338"/>
                  </a:cubicBezTo>
                  <a:lnTo>
                    <a:pt x="6140" y="9338"/>
                  </a:lnTo>
                  <a:cubicBezTo>
                    <a:pt x="3949" y="13036"/>
                    <a:pt x="1895" y="16825"/>
                    <a:pt x="0" y="20682"/>
                  </a:cubicBezTo>
                  <a:cubicBezTo>
                    <a:pt x="2785" y="17897"/>
                    <a:pt x="5638" y="15158"/>
                    <a:pt x="8537" y="12488"/>
                  </a:cubicBezTo>
                  <a:lnTo>
                    <a:pt x="8537" y="12488"/>
                  </a:lnTo>
                  <a:cubicBezTo>
                    <a:pt x="8103" y="13994"/>
                    <a:pt x="7738" y="15524"/>
                    <a:pt x="7418" y="17053"/>
                  </a:cubicBezTo>
                  <a:cubicBezTo>
                    <a:pt x="10020" y="15501"/>
                    <a:pt x="12257" y="13401"/>
                    <a:pt x="13969" y="10936"/>
                  </a:cubicBezTo>
                  <a:lnTo>
                    <a:pt x="13969" y="10936"/>
                  </a:lnTo>
                  <a:cubicBezTo>
                    <a:pt x="13832" y="12077"/>
                    <a:pt x="13695" y="13218"/>
                    <a:pt x="13558" y="14337"/>
                  </a:cubicBezTo>
                  <a:cubicBezTo>
                    <a:pt x="16777" y="12899"/>
                    <a:pt x="19196" y="9817"/>
                    <a:pt x="19858" y="6348"/>
                  </a:cubicBezTo>
                  <a:cubicBezTo>
                    <a:pt x="20155" y="4704"/>
                    <a:pt x="20018" y="2856"/>
                    <a:pt x="18899" y="1646"/>
                  </a:cubicBezTo>
                  <a:cubicBezTo>
                    <a:pt x="17839" y="485"/>
                    <a:pt x="16553" y="0"/>
                    <a:pt x="15229" y="0"/>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75" name="Google Shape;3775;p48"/>
            <p:cNvSpPr/>
            <p:nvPr/>
          </p:nvSpPr>
          <p:spPr>
            <a:xfrm flipH="1">
              <a:off x="8419383" y="2401325"/>
              <a:ext cx="341845" cy="347125"/>
            </a:xfrm>
            <a:custGeom>
              <a:avLst/>
              <a:gdLst/>
              <a:ahLst/>
              <a:cxnLst/>
              <a:rect l="l" t="t" r="r" b="b"/>
              <a:pathLst>
                <a:path w="10295" h="10454" extrusionOk="0">
                  <a:moveTo>
                    <a:pt x="21" y="6633"/>
                  </a:moveTo>
                  <a:cubicBezTo>
                    <a:pt x="14" y="6636"/>
                    <a:pt x="7" y="6639"/>
                    <a:pt x="1" y="6642"/>
                  </a:cubicBezTo>
                  <a:cubicBezTo>
                    <a:pt x="7" y="6639"/>
                    <a:pt x="14" y="6636"/>
                    <a:pt x="21" y="6633"/>
                  </a:cubicBezTo>
                  <a:close/>
                  <a:moveTo>
                    <a:pt x="8530" y="1"/>
                  </a:moveTo>
                  <a:cubicBezTo>
                    <a:pt x="7288" y="1"/>
                    <a:pt x="5754" y="1319"/>
                    <a:pt x="4840" y="1985"/>
                  </a:cubicBezTo>
                  <a:cubicBezTo>
                    <a:pt x="3927" y="2647"/>
                    <a:pt x="3059" y="3378"/>
                    <a:pt x="2260" y="4154"/>
                  </a:cubicBezTo>
                  <a:cubicBezTo>
                    <a:pt x="1849" y="4565"/>
                    <a:pt x="1439" y="4975"/>
                    <a:pt x="1051" y="5409"/>
                  </a:cubicBezTo>
                  <a:cubicBezTo>
                    <a:pt x="804" y="5700"/>
                    <a:pt x="361" y="6473"/>
                    <a:pt x="21" y="6633"/>
                  </a:cubicBezTo>
                  <a:lnTo>
                    <a:pt x="21" y="6633"/>
                  </a:lnTo>
                  <a:cubicBezTo>
                    <a:pt x="905" y="6249"/>
                    <a:pt x="1834" y="5955"/>
                    <a:pt x="2762" y="5729"/>
                  </a:cubicBezTo>
                  <a:lnTo>
                    <a:pt x="2762" y="5729"/>
                  </a:lnTo>
                  <a:cubicBezTo>
                    <a:pt x="1712" y="6916"/>
                    <a:pt x="799" y="8194"/>
                    <a:pt x="23" y="9586"/>
                  </a:cubicBezTo>
                  <a:cubicBezTo>
                    <a:pt x="1324" y="8582"/>
                    <a:pt x="2717" y="7692"/>
                    <a:pt x="4178" y="6961"/>
                  </a:cubicBezTo>
                  <a:lnTo>
                    <a:pt x="4178" y="6961"/>
                  </a:lnTo>
                  <a:cubicBezTo>
                    <a:pt x="3835" y="8125"/>
                    <a:pt x="3470" y="9289"/>
                    <a:pt x="3128" y="10453"/>
                  </a:cubicBezTo>
                  <a:cubicBezTo>
                    <a:pt x="4931" y="9084"/>
                    <a:pt x="6574" y="7486"/>
                    <a:pt x="8012" y="5751"/>
                  </a:cubicBezTo>
                  <a:cubicBezTo>
                    <a:pt x="8081" y="6345"/>
                    <a:pt x="8126" y="6938"/>
                    <a:pt x="8195" y="7532"/>
                  </a:cubicBezTo>
                  <a:cubicBezTo>
                    <a:pt x="9496" y="6459"/>
                    <a:pt x="10135" y="4747"/>
                    <a:pt x="10249" y="3058"/>
                  </a:cubicBezTo>
                  <a:cubicBezTo>
                    <a:pt x="10295" y="2396"/>
                    <a:pt x="10272" y="1711"/>
                    <a:pt x="9998" y="1095"/>
                  </a:cubicBezTo>
                  <a:cubicBezTo>
                    <a:pt x="9639" y="296"/>
                    <a:pt x="9117" y="1"/>
                    <a:pt x="8530"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76" name="Google Shape;3776;p48"/>
            <p:cNvSpPr/>
            <p:nvPr/>
          </p:nvSpPr>
          <p:spPr>
            <a:xfrm flipH="1">
              <a:off x="8471216" y="2446849"/>
              <a:ext cx="122526" cy="147729"/>
            </a:xfrm>
            <a:custGeom>
              <a:avLst/>
              <a:gdLst/>
              <a:ahLst/>
              <a:cxnLst/>
              <a:rect l="l" t="t" r="r" b="b"/>
              <a:pathLst>
                <a:path w="3690" h="4449" extrusionOk="0">
                  <a:moveTo>
                    <a:pt x="3149" y="1"/>
                  </a:moveTo>
                  <a:cubicBezTo>
                    <a:pt x="2225" y="1"/>
                    <a:pt x="336" y="1925"/>
                    <a:pt x="1" y="2395"/>
                  </a:cubicBezTo>
                  <a:cubicBezTo>
                    <a:pt x="503" y="2121"/>
                    <a:pt x="1051" y="1961"/>
                    <a:pt x="1622" y="1870"/>
                  </a:cubicBezTo>
                  <a:lnTo>
                    <a:pt x="1622" y="1870"/>
                  </a:lnTo>
                  <a:cubicBezTo>
                    <a:pt x="1188" y="2714"/>
                    <a:pt x="823" y="3559"/>
                    <a:pt x="503" y="4449"/>
                  </a:cubicBezTo>
                  <a:cubicBezTo>
                    <a:pt x="1371" y="3650"/>
                    <a:pt x="2147" y="2737"/>
                    <a:pt x="2808" y="1733"/>
                  </a:cubicBezTo>
                  <a:cubicBezTo>
                    <a:pt x="2900" y="2098"/>
                    <a:pt x="2991" y="2463"/>
                    <a:pt x="3060" y="2828"/>
                  </a:cubicBezTo>
                  <a:cubicBezTo>
                    <a:pt x="3425" y="2258"/>
                    <a:pt x="3607" y="1596"/>
                    <a:pt x="3653" y="911"/>
                  </a:cubicBezTo>
                  <a:cubicBezTo>
                    <a:pt x="3689" y="251"/>
                    <a:pt x="3482" y="1"/>
                    <a:pt x="3149"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77" name="Google Shape;3777;p48"/>
            <p:cNvSpPr/>
            <p:nvPr/>
          </p:nvSpPr>
          <p:spPr>
            <a:xfrm flipH="1">
              <a:off x="8087890" y="1291638"/>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78" name="Google Shape;3778;p48"/>
            <p:cNvSpPr/>
            <p:nvPr/>
          </p:nvSpPr>
          <p:spPr>
            <a:xfrm flipH="1">
              <a:off x="8954849" y="309328"/>
              <a:ext cx="208561" cy="197138"/>
            </a:xfrm>
            <a:custGeom>
              <a:avLst/>
              <a:gdLst/>
              <a:ahLst/>
              <a:cxnLst/>
              <a:rect l="l" t="t" r="r" b="b"/>
              <a:pathLst>
                <a:path w="6281" h="5937" extrusionOk="0">
                  <a:moveTo>
                    <a:pt x="4352" y="0"/>
                  </a:moveTo>
                  <a:cubicBezTo>
                    <a:pt x="4250" y="0"/>
                    <a:pt x="4148" y="41"/>
                    <a:pt x="4067" y="135"/>
                  </a:cubicBezTo>
                  <a:lnTo>
                    <a:pt x="2857" y="1413"/>
                  </a:lnTo>
                  <a:lnTo>
                    <a:pt x="1396" y="455"/>
                  </a:lnTo>
                  <a:cubicBezTo>
                    <a:pt x="1323" y="409"/>
                    <a:pt x="1247" y="389"/>
                    <a:pt x="1175" y="389"/>
                  </a:cubicBezTo>
                  <a:cubicBezTo>
                    <a:pt x="883" y="389"/>
                    <a:pt x="638" y="710"/>
                    <a:pt x="803" y="1002"/>
                  </a:cubicBezTo>
                  <a:lnTo>
                    <a:pt x="1647" y="2532"/>
                  </a:lnTo>
                  <a:lnTo>
                    <a:pt x="301" y="3650"/>
                  </a:lnTo>
                  <a:cubicBezTo>
                    <a:pt x="0" y="3908"/>
                    <a:pt x="184" y="4387"/>
                    <a:pt x="567" y="4387"/>
                  </a:cubicBezTo>
                  <a:cubicBezTo>
                    <a:pt x="591" y="4387"/>
                    <a:pt x="617" y="4385"/>
                    <a:pt x="643" y="4381"/>
                  </a:cubicBezTo>
                  <a:lnTo>
                    <a:pt x="2355" y="4038"/>
                  </a:lnTo>
                  <a:lnTo>
                    <a:pt x="2994" y="5682"/>
                  </a:lnTo>
                  <a:cubicBezTo>
                    <a:pt x="3065" y="5854"/>
                    <a:pt x="3217" y="5936"/>
                    <a:pt x="3371" y="5936"/>
                  </a:cubicBezTo>
                  <a:cubicBezTo>
                    <a:pt x="3562" y="5936"/>
                    <a:pt x="3755" y="5808"/>
                    <a:pt x="3793" y="5567"/>
                  </a:cubicBezTo>
                  <a:lnTo>
                    <a:pt x="3998" y="3833"/>
                  </a:lnTo>
                  <a:lnTo>
                    <a:pt x="5733" y="3741"/>
                  </a:lnTo>
                  <a:cubicBezTo>
                    <a:pt x="6167" y="3719"/>
                    <a:pt x="6281" y="3148"/>
                    <a:pt x="5893" y="2965"/>
                  </a:cubicBezTo>
                  <a:lnTo>
                    <a:pt x="4318" y="2212"/>
                  </a:lnTo>
                  <a:lnTo>
                    <a:pt x="4752" y="523"/>
                  </a:lnTo>
                  <a:cubicBezTo>
                    <a:pt x="4832" y="233"/>
                    <a:pt x="4595" y="0"/>
                    <a:pt x="435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79" name="Google Shape;3779;p48"/>
            <p:cNvSpPr/>
            <p:nvPr/>
          </p:nvSpPr>
          <p:spPr>
            <a:xfrm flipH="1">
              <a:off x="6785243" y="1637320"/>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80" name="Google Shape;3780;p48"/>
            <p:cNvSpPr/>
            <p:nvPr/>
          </p:nvSpPr>
          <p:spPr>
            <a:xfrm flipH="1">
              <a:off x="7433818" y="3314320"/>
              <a:ext cx="176186" cy="163568"/>
            </a:xfrm>
            <a:custGeom>
              <a:avLst/>
              <a:gdLst/>
              <a:ahLst/>
              <a:cxnLst/>
              <a:rect l="l" t="t" r="r" b="b"/>
              <a:pathLst>
                <a:path w="5306" h="4926" extrusionOk="0">
                  <a:moveTo>
                    <a:pt x="3821" y="1"/>
                  </a:moveTo>
                  <a:cubicBezTo>
                    <a:pt x="3737" y="1"/>
                    <a:pt x="3649" y="32"/>
                    <a:pt x="3571" y="103"/>
                  </a:cubicBezTo>
                  <a:lnTo>
                    <a:pt x="2521" y="1107"/>
                  </a:lnTo>
                  <a:lnTo>
                    <a:pt x="1334" y="240"/>
                  </a:lnTo>
                  <a:cubicBezTo>
                    <a:pt x="1269" y="194"/>
                    <a:pt x="1200" y="175"/>
                    <a:pt x="1135" y="175"/>
                  </a:cubicBezTo>
                  <a:cubicBezTo>
                    <a:pt x="901" y="175"/>
                    <a:pt x="702" y="424"/>
                    <a:pt x="809" y="673"/>
                  </a:cubicBezTo>
                  <a:lnTo>
                    <a:pt x="1448" y="1997"/>
                  </a:lnTo>
                  <a:lnTo>
                    <a:pt x="261" y="2865"/>
                  </a:lnTo>
                  <a:cubicBezTo>
                    <a:pt x="0" y="3060"/>
                    <a:pt x="154" y="3484"/>
                    <a:pt x="465" y="3484"/>
                  </a:cubicBezTo>
                  <a:cubicBezTo>
                    <a:pt x="481" y="3484"/>
                    <a:pt x="496" y="3483"/>
                    <a:pt x="513" y="3481"/>
                  </a:cubicBezTo>
                  <a:lnTo>
                    <a:pt x="1973" y="3298"/>
                  </a:lnTo>
                  <a:lnTo>
                    <a:pt x="2430" y="4691"/>
                  </a:lnTo>
                  <a:cubicBezTo>
                    <a:pt x="2483" y="4850"/>
                    <a:pt x="2616" y="4926"/>
                    <a:pt x="2749" y="4926"/>
                  </a:cubicBezTo>
                  <a:cubicBezTo>
                    <a:pt x="2902" y="4926"/>
                    <a:pt x="3055" y="4827"/>
                    <a:pt x="3092" y="4645"/>
                  </a:cubicBezTo>
                  <a:lnTo>
                    <a:pt x="3366" y="3207"/>
                  </a:lnTo>
                  <a:lnTo>
                    <a:pt x="4826" y="3207"/>
                  </a:lnTo>
                  <a:cubicBezTo>
                    <a:pt x="5192" y="3184"/>
                    <a:pt x="5306" y="2728"/>
                    <a:pt x="4986" y="2545"/>
                  </a:cubicBezTo>
                  <a:lnTo>
                    <a:pt x="3708" y="1837"/>
                  </a:lnTo>
                  <a:lnTo>
                    <a:pt x="4142" y="445"/>
                  </a:lnTo>
                  <a:cubicBezTo>
                    <a:pt x="4224" y="199"/>
                    <a:pt x="4035" y="1"/>
                    <a:pt x="382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81" name="Google Shape;3781;p48"/>
            <p:cNvSpPr/>
            <p:nvPr/>
          </p:nvSpPr>
          <p:spPr>
            <a:xfrm flipH="1">
              <a:off x="9183091" y="2382389"/>
              <a:ext cx="130363" cy="117645"/>
            </a:xfrm>
            <a:custGeom>
              <a:avLst/>
              <a:gdLst/>
              <a:ahLst/>
              <a:cxnLst/>
              <a:rect l="l" t="t" r="r" b="b"/>
              <a:pathLst>
                <a:path w="3926" h="3543" extrusionOk="0">
                  <a:moveTo>
                    <a:pt x="1973" y="0"/>
                  </a:moveTo>
                  <a:cubicBezTo>
                    <a:pt x="1811" y="0"/>
                    <a:pt x="1647" y="23"/>
                    <a:pt x="1484" y="71"/>
                  </a:cubicBezTo>
                  <a:cubicBezTo>
                    <a:pt x="548" y="345"/>
                    <a:pt x="0" y="1303"/>
                    <a:pt x="251" y="2239"/>
                  </a:cubicBezTo>
                  <a:cubicBezTo>
                    <a:pt x="477" y="3031"/>
                    <a:pt x="1186" y="3542"/>
                    <a:pt x="1953" y="3542"/>
                  </a:cubicBezTo>
                  <a:cubicBezTo>
                    <a:pt x="2115" y="3542"/>
                    <a:pt x="2279" y="3519"/>
                    <a:pt x="2442" y="3472"/>
                  </a:cubicBezTo>
                  <a:cubicBezTo>
                    <a:pt x="3378" y="3198"/>
                    <a:pt x="3926" y="2239"/>
                    <a:pt x="3652" y="1303"/>
                  </a:cubicBezTo>
                  <a:cubicBezTo>
                    <a:pt x="3445" y="512"/>
                    <a:pt x="2739" y="0"/>
                    <a:pt x="197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82" name="Google Shape;3782;p48"/>
            <p:cNvSpPr/>
            <p:nvPr/>
          </p:nvSpPr>
          <p:spPr>
            <a:xfrm flipH="1">
              <a:off x="9285395" y="842307"/>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83" name="Google Shape;3783;p48"/>
            <p:cNvSpPr/>
            <p:nvPr/>
          </p:nvSpPr>
          <p:spPr>
            <a:xfrm flipH="1">
              <a:off x="9621164" y="1644009"/>
              <a:ext cx="54589" cy="48977"/>
            </a:xfrm>
            <a:custGeom>
              <a:avLst/>
              <a:gdLst/>
              <a:ahLst/>
              <a:cxnLst/>
              <a:rect l="l" t="t" r="r" b="b"/>
              <a:pathLst>
                <a:path w="1644" h="1475" extrusionOk="0">
                  <a:moveTo>
                    <a:pt x="829" y="1"/>
                  </a:moveTo>
                  <a:cubicBezTo>
                    <a:pt x="760" y="1"/>
                    <a:pt x="689" y="10"/>
                    <a:pt x="617" y="30"/>
                  </a:cubicBezTo>
                  <a:cubicBezTo>
                    <a:pt x="229" y="122"/>
                    <a:pt x="1" y="532"/>
                    <a:pt x="115" y="921"/>
                  </a:cubicBezTo>
                  <a:cubicBezTo>
                    <a:pt x="209" y="1260"/>
                    <a:pt x="506" y="1475"/>
                    <a:pt x="825" y="1475"/>
                  </a:cubicBezTo>
                  <a:cubicBezTo>
                    <a:pt x="892" y="1475"/>
                    <a:pt x="960" y="1465"/>
                    <a:pt x="1028" y="1445"/>
                  </a:cubicBezTo>
                  <a:cubicBezTo>
                    <a:pt x="1416" y="1331"/>
                    <a:pt x="1644" y="921"/>
                    <a:pt x="1530" y="532"/>
                  </a:cubicBezTo>
                  <a:cubicBezTo>
                    <a:pt x="1436" y="212"/>
                    <a:pt x="1155" y="1"/>
                    <a:pt x="829" y="1"/>
                  </a:cubicBez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84" name="Google Shape;3784;p48"/>
            <p:cNvSpPr/>
            <p:nvPr/>
          </p:nvSpPr>
          <p:spPr>
            <a:xfrm flipH="1">
              <a:off x="9401363" y="2918353"/>
              <a:ext cx="54622" cy="48977"/>
            </a:xfrm>
            <a:custGeom>
              <a:avLst/>
              <a:gdLst/>
              <a:ahLst/>
              <a:cxnLst/>
              <a:rect l="l" t="t" r="r" b="b"/>
              <a:pathLst>
                <a:path w="1645" h="1475" extrusionOk="0">
                  <a:moveTo>
                    <a:pt x="821" y="1"/>
                  </a:moveTo>
                  <a:cubicBezTo>
                    <a:pt x="753" y="1"/>
                    <a:pt x="685" y="10"/>
                    <a:pt x="617" y="30"/>
                  </a:cubicBezTo>
                  <a:cubicBezTo>
                    <a:pt x="229" y="144"/>
                    <a:pt x="1" y="555"/>
                    <a:pt x="115" y="943"/>
                  </a:cubicBezTo>
                  <a:cubicBezTo>
                    <a:pt x="190" y="1263"/>
                    <a:pt x="483" y="1475"/>
                    <a:pt x="801" y="1475"/>
                  </a:cubicBezTo>
                  <a:cubicBezTo>
                    <a:pt x="869" y="1475"/>
                    <a:pt x="937" y="1465"/>
                    <a:pt x="1005"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85" name="Google Shape;3785;p48"/>
            <p:cNvSpPr/>
            <p:nvPr/>
          </p:nvSpPr>
          <p:spPr>
            <a:xfrm flipH="1">
              <a:off x="8817430" y="3303215"/>
              <a:ext cx="54589" cy="48977"/>
            </a:xfrm>
            <a:custGeom>
              <a:avLst/>
              <a:gdLst/>
              <a:ahLst/>
              <a:cxnLst/>
              <a:rect l="l" t="t" r="r" b="b"/>
              <a:pathLst>
                <a:path w="1644" h="1475" extrusionOk="0">
                  <a:moveTo>
                    <a:pt x="820" y="0"/>
                  </a:moveTo>
                  <a:cubicBezTo>
                    <a:pt x="753" y="0"/>
                    <a:pt x="684" y="10"/>
                    <a:pt x="617" y="30"/>
                  </a:cubicBezTo>
                  <a:cubicBezTo>
                    <a:pt x="229" y="144"/>
                    <a:pt x="0" y="532"/>
                    <a:pt x="114" y="943"/>
                  </a:cubicBezTo>
                  <a:cubicBezTo>
                    <a:pt x="209" y="1263"/>
                    <a:pt x="505" y="1474"/>
                    <a:pt x="824" y="1474"/>
                  </a:cubicBezTo>
                  <a:cubicBezTo>
                    <a:pt x="891" y="1474"/>
                    <a:pt x="960" y="1465"/>
                    <a:pt x="1027" y="1445"/>
                  </a:cubicBezTo>
                  <a:cubicBezTo>
                    <a:pt x="1415" y="1331"/>
                    <a:pt x="1644" y="920"/>
                    <a:pt x="1530" y="532"/>
                  </a:cubicBezTo>
                  <a:cubicBezTo>
                    <a:pt x="1435" y="212"/>
                    <a:pt x="1139" y="0"/>
                    <a:pt x="820"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86" name="Google Shape;3786;p48"/>
            <p:cNvSpPr/>
            <p:nvPr/>
          </p:nvSpPr>
          <p:spPr>
            <a:xfrm flipH="1">
              <a:off x="8186409" y="3322787"/>
              <a:ext cx="54622" cy="48977"/>
            </a:xfrm>
            <a:custGeom>
              <a:avLst/>
              <a:gdLst/>
              <a:ahLst/>
              <a:cxnLst/>
              <a:rect l="l" t="t" r="r" b="b"/>
              <a:pathLst>
                <a:path w="1645" h="1475" extrusionOk="0">
                  <a:moveTo>
                    <a:pt x="821" y="1"/>
                  </a:moveTo>
                  <a:cubicBezTo>
                    <a:pt x="754" y="1"/>
                    <a:pt x="685" y="10"/>
                    <a:pt x="617" y="30"/>
                  </a:cubicBezTo>
                  <a:cubicBezTo>
                    <a:pt x="229" y="122"/>
                    <a:pt x="1" y="532"/>
                    <a:pt x="115" y="920"/>
                  </a:cubicBezTo>
                  <a:cubicBezTo>
                    <a:pt x="209" y="1260"/>
                    <a:pt x="491" y="1475"/>
                    <a:pt x="817" y="1475"/>
                  </a:cubicBezTo>
                  <a:cubicBezTo>
                    <a:pt x="886" y="1475"/>
                    <a:pt x="957" y="1465"/>
                    <a:pt x="1028"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87" name="Google Shape;3787;p48"/>
            <p:cNvSpPr/>
            <p:nvPr/>
          </p:nvSpPr>
          <p:spPr>
            <a:xfrm flipH="1">
              <a:off x="9368396" y="3234061"/>
              <a:ext cx="88691" cy="88724"/>
            </a:xfrm>
            <a:custGeom>
              <a:avLst/>
              <a:gdLst/>
              <a:ahLst/>
              <a:cxnLst/>
              <a:rect l="l" t="t" r="r" b="b"/>
              <a:pathLst>
                <a:path w="2671" h="2672" extrusionOk="0">
                  <a:moveTo>
                    <a:pt x="1347" y="1"/>
                  </a:moveTo>
                  <a:cubicBezTo>
                    <a:pt x="617" y="1"/>
                    <a:pt x="0" y="594"/>
                    <a:pt x="0" y="1324"/>
                  </a:cubicBezTo>
                  <a:cubicBezTo>
                    <a:pt x="0" y="2078"/>
                    <a:pt x="617" y="2671"/>
                    <a:pt x="1347" y="2671"/>
                  </a:cubicBezTo>
                  <a:cubicBezTo>
                    <a:pt x="2077" y="2671"/>
                    <a:pt x="2671" y="2078"/>
                    <a:pt x="2671" y="1324"/>
                  </a:cubicBezTo>
                  <a:cubicBezTo>
                    <a:pt x="2671" y="594"/>
                    <a:pt x="2077" y="1"/>
                    <a:pt x="1347"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88" name="Google Shape;3788;p48"/>
            <p:cNvSpPr/>
            <p:nvPr/>
          </p:nvSpPr>
          <p:spPr>
            <a:xfrm flipH="1">
              <a:off x="8779119" y="1049839"/>
              <a:ext cx="54589" cy="48944"/>
            </a:xfrm>
            <a:custGeom>
              <a:avLst/>
              <a:gdLst/>
              <a:ahLst/>
              <a:cxnLst/>
              <a:rect l="l" t="t" r="r" b="b"/>
              <a:pathLst>
                <a:path w="1644" h="1474" extrusionOk="0">
                  <a:moveTo>
                    <a:pt x="827" y="0"/>
                  </a:moveTo>
                  <a:cubicBezTo>
                    <a:pt x="759" y="0"/>
                    <a:pt x="688" y="9"/>
                    <a:pt x="617" y="29"/>
                  </a:cubicBezTo>
                  <a:cubicBezTo>
                    <a:pt x="229" y="143"/>
                    <a:pt x="0" y="554"/>
                    <a:pt x="115" y="942"/>
                  </a:cubicBezTo>
                  <a:cubicBezTo>
                    <a:pt x="209" y="1263"/>
                    <a:pt x="505" y="1474"/>
                    <a:pt x="824" y="1474"/>
                  </a:cubicBezTo>
                  <a:cubicBezTo>
                    <a:pt x="891" y="1474"/>
                    <a:pt x="960" y="1464"/>
                    <a:pt x="1028" y="1444"/>
                  </a:cubicBezTo>
                  <a:cubicBezTo>
                    <a:pt x="1416" y="1353"/>
                    <a:pt x="1644" y="942"/>
                    <a:pt x="1530" y="554"/>
                  </a:cubicBezTo>
                  <a:cubicBezTo>
                    <a:pt x="1435" y="215"/>
                    <a:pt x="1154" y="0"/>
                    <a:pt x="827"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89" name="Google Shape;3789;p48"/>
            <p:cNvSpPr/>
            <p:nvPr/>
          </p:nvSpPr>
          <p:spPr>
            <a:xfrm flipH="1">
              <a:off x="7828200" y="9580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90" name="Google Shape;3790;p48"/>
            <p:cNvSpPr/>
            <p:nvPr/>
          </p:nvSpPr>
          <p:spPr>
            <a:xfrm flipH="1">
              <a:off x="7200312" y="2022479"/>
              <a:ext cx="54589" cy="48977"/>
            </a:xfrm>
            <a:custGeom>
              <a:avLst/>
              <a:gdLst/>
              <a:ahLst/>
              <a:cxnLst/>
              <a:rect l="l" t="t" r="r" b="b"/>
              <a:pathLst>
                <a:path w="1644" h="1475" extrusionOk="0">
                  <a:moveTo>
                    <a:pt x="819" y="1"/>
                  </a:moveTo>
                  <a:cubicBezTo>
                    <a:pt x="752" y="1"/>
                    <a:pt x="684" y="10"/>
                    <a:pt x="616" y="30"/>
                  </a:cubicBezTo>
                  <a:cubicBezTo>
                    <a:pt x="228" y="144"/>
                    <a:pt x="0" y="555"/>
                    <a:pt x="114" y="943"/>
                  </a:cubicBezTo>
                  <a:cubicBezTo>
                    <a:pt x="190" y="1263"/>
                    <a:pt x="483" y="1475"/>
                    <a:pt x="801" y="1475"/>
                  </a:cubicBezTo>
                  <a:cubicBezTo>
                    <a:pt x="868" y="1475"/>
                    <a:pt x="937" y="1465"/>
                    <a:pt x="1005" y="1445"/>
                  </a:cubicBezTo>
                  <a:cubicBezTo>
                    <a:pt x="1415" y="1354"/>
                    <a:pt x="1644" y="943"/>
                    <a:pt x="1529" y="555"/>
                  </a:cubicBezTo>
                  <a:cubicBezTo>
                    <a:pt x="1435" y="215"/>
                    <a:pt x="1138" y="1"/>
                    <a:pt x="819"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91" name="Google Shape;3791;p48"/>
            <p:cNvSpPr/>
            <p:nvPr/>
          </p:nvSpPr>
          <p:spPr>
            <a:xfrm flipH="1">
              <a:off x="8781377" y="1770055"/>
              <a:ext cx="200890" cy="33"/>
            </a:xfrm>
            <a:custGeom>
              <a:avLst/>
              <a:gdLst/>
              <a:ahLst/>
              <a:cxnLst/>
              <a:rect l="l" t="t" r="r" b="b"/>
              <a:pathLst>
                <a:path w="6050" h="1" fill="none" extrusionOk="0">
                  <a:moveTo>
                    <a:pt x="1" y="0"/>
                  </a:moveTo>
                  <a:lnTo>
                    <a:pt x="6049" y="0"/>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92" name="Google Shape;3792;p48"/>
            <p:cNvSpPr/>
            <p:nvPr/>
          </p:nvSpPr>
          <p:spPr>
            <a:xfrm flipH="1">
              <a:off x="8696505" y="1770055"/>
              <a:ext cx="31844" cy="33"/>
            </a:xfrm>
            <a:custGeom>
              <a:avLst/>
              <a:gdLst/>
              <a:ahLst/>
              <a:cxnLst/>
              <a:rect l="l" t="t" r="r" b="b"/>
              <a:pathLst>
                <a:path w="959" h="1" fill="none" extrusionOk="0">
                  <a:moveTo>
                    <a:pt x="0" y="0"/>
                  </a:moveTo>
                  <a:lnTo>
                    <a:pt x="959" y="0"/>
                  </a:lnTo>
                </a:path>
              </a:pathLst>
            </a:custGeom>
            <a:noFill/>
            <a:ln w="5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93" name="Google Shape;3793;p48"/>
            <p:cNvSpPr/>
            <p:nvPr/>
          </p:nvSpPr>
          <p:spPr>
            <a:xfrm flipH="1">
              <a:off x="8018922" y="1870690"/>
              <a:ext cx="185716" cy="184952"/>
            </a:xfrm>
            <a:custGeom>
              <a:avLst/>
              <a:gdLst/>
              <a:ahLst/>
              <a:cxnLst/>
              <a:rect l="l" t="t" r="r" b="b"/>
              <a:pathLst>
                <a:path w="5593" h="5570" fill="none" extrusionOk="0">
                  <a:moveTo>
                    <a:pt x="1" y="5570"/>
                  </a:moveTo>
                  <a:lnTo>
                    <a:pt x="5593"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94" name="Google Shape;3794;p48"/>
            <p:cNvSpPr/>
            <p:nvPr/>
          </p:nvSpPr>
          <p:spPr>
            <a:xfrm flipH="1">
              <a:off x="7912504" y="2088261"/>
              <a:ext cx="185716" cy="184985"/>
            </a:xfrm>
            <a:custGeom>
              <a:avLst/>
              <a:gdLst/>
              <a:ahLst/>
              <a:cxnLst/>
              <a:rect l="l" t="t" r="r" b="b"/>
              <a:pathLst>
                <a:path w="5593" h="5571" fill="none" extrusionOk="0">
                  <a:moveTo>
                    <a:pt x="1" y="5570"/>
                  </a:moveTo>
                  <a:lnTo>
                    <a:pt x="5593"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95" name="Google Shape;3795;p48"/>
            <p:cNvSpPr/>
            <p:nvPr/>
          </p:nvSpPr>
          <p:spPr>
            <a:xfrm flipH="1">
              <a:off x="7865723" y="2041960"/>
              <a:ext cx="21251" cy="22779"/>
            </a:xfrm>
            <a:custGeom>
              <a:avLst/>
              <a:gdLst/>
              <a:ahLst/>
              <a:cxnLst/>
              <a:rect l="l" t="t" r="r" b="b"/>
              <a:pathLst>
                <a:path w="640" h="686" fill="none" extrusionOk="0">
                  <a:moveTo>
                    <a:pt x="0" y="685"/>
                  </a:moveTo>
                  <a:lnTo>
                    <a:pt x="639"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96" name="Google Shape;3796;p48"/>
            <p:cNvSpPr/>
            <p:nvPr/>
          </p:nvSpPr>
          <p:spPr>
            <a:xfrm flipH="1">
              <a:off x="8631596" y="2419489"/>
              <a:ext cx="179639" cy="173596"/>
            </a:xfrm>
            <a:custGeom>
              <a:avLst/>
              <a:gdLst/>
              <a:ahLst/>
              <a:cxnLst/>
              <a:rect l="l" t="t" r="r" b="b"/>
              <a:pathLst>
                <a:path w="5410" h="5228" fill="none" extrusionOk="0">
                  <a:moveTo>
                    <a:pt x="0" y="5227"/>
                  </a:moveTo>
                  <a:cubicBezTo>
                    <a:pt x="0" y="5227"/>
                    <a:pt x="571" y="3698"/>
                    <a:pt x="5410" y="0"/>
                  </a:cubicBez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97" name="Google Shape;3797;p48"/>
            <p:cNvSpPr/>
            <p:nvPr/>
          </p:nvSpPr>
          <p:spPr>
            <a:xfrm flipH="1">
              <a:off x="8964037" y="4041510"/>
              <a:ext cx="144043" cy="61429"/>
            </a:xfrm>
            <a:custGeom>
              <a:avLst/>
              <a:gdLst/>
              <a:ahLst/>
              <a:cxnLst/>
              <a:rect l="l" t="t" r="r" b="b"/>
              <a:pathLst>
                <a:path w="4338" h="1850" fill="none" extrusionOk="0">
                  <a:moveTo>
                    <a:pt x="4338" y="1850"/>
                  </a:moveTo>
                  <a:lnTo>
                    <a:pt x="1"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98" name="Google Shape;3798;p48"/>
            <p:cNvSpPr/>
            <p:nvPr/>
          </p:nvSpPr>
          <p:spPr>
            <a:xfrm flipH="1">
              <a:off x="9142913" y="4012721"/>
              <a:ext cx="20487" cy="7604"/>
            </a:xfrm>
            <a:custGeom>
              <a:avLst/>
              <a:gdLst/>
              <a:ahLst/>
              <a:cxnLst/>
              <a:rect l="l" t="t" r="r" b="b"/>
              <a:pathLst>
                <a:path w="617" h="229" fill="none" extrusionOk="0">
                  <a:moveTo>
                    <a:pt x="617"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799" name="Google Shape;3799;p48"/>
            <p:cNvSpPr/>
            <p:nvPr/>
          </p:nvSpPr>
          <p:spPr>
            <a:xfrm flipH="1">
              <a:off x="9036026" y="4240839"/>
              <a:ext cx="144807" cy="61429"/>
            </a:xfrm>
            <a:custGeom>
              <a:avLst/>
              <a:gdLst/>
              <a:ahLst/>
              <a:cxnLst/>
              <a:rect l="l" t="t" r="r" b="b"/>
              <a:pathLst>
                <a:path w="4361" h="1850" fill="none" extrusionOk="0">
                  <a:moveTo>
                    <a:pt x="4360" y="1850"/>
                  </a:moveTo>
                  <a:lnTo>
                    <a:pt x="0"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00" name="Google Shape;3800;p48"/>
            <p:cNvSpPr/>
            <p:nvPr/>
          </p:nvSpPr>
          <p:spPr>
            <a:xfrm flipH="1">
              <a:off x="9215665" y="4212050"/>
              <a:ext cx="19724" cy="7604"/>
            </a:xfrm>
            <a:custGeom>
              <a:avLst/>
              <a:gdLst/>
              <a:ahLst/>
              <a:cxnLst/>
              <a:rect l="l" t="t" r="r" b="b"/>
              <a:pathLst>
                <a:path w="594" h="229" fill="none" extrusionOk="0">
                  <a:moveTo>
                    <a:pt x="594"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01" name="Google Shape;3801;p48"/>
            <p:cNvSpPr/>
            <p:nvPr/>
          </p:nvSpPr>
          <p:spPr>
            <a:xfrm flipH="1">
              <a:off x="8822318" y="1906494"/>
              <a:ext cx="59902" cy="86433"/>
            </a:xfrm>
            <a:custGeom>
              <a:avLst/>
              <a:gdLst/>
              <a:ahLst/>
              <a:cxnLst/>
              <a:rect l="l" t="t" r="r" b="b"/>
              <a:pathLst>
                <a:path w="1804" h="2603" fill="none" extrusionOk="0">
                  <a:moveTo>
                    <a:pt x="1804" y="0"/>
                  </a:moveTo>
                  <a:lnTo>
                    <a:pt x="1" y="2602"/>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02" name="Google Shape;3802;p48"/>
            <p:cNvSpPr/>
            <p:nvPr/>
          </p:nvSpPr>
          <p:spPr>
            <a:xfrm flipH="1">
              <a:off x="8288220" y="309332"/>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3803" name="Google Shape;3803;p48"/>
          <p:cNvSpPr txBox="1">
            <a:spLocks noGrp="1"/>
          </p:cNvSpPr>
          <p:nvPr>
            <p:ph type="subTitle" idx="1"/>
          </p:nvPr>
        </p:nvSpPr>
        <p:spPr>
          <a:xfrm flipH="1">
            <a:off x="384077"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Ms. Suanne Demas</a:t>
            </a:r>
            <a:endParaRPr/>
          </a:p>
        </p:txBody>
      </p:sp>
      <p:pic>
        <p:nvPicPr>
          <p:cNvPr id="3804" name="Google Shape;3804;p48">
            <a:hlinkClick r:id="rId3"/>
          </p:cNvPr>
          <p:cNvPicPr preferRelativeResize="0"/>
          <p:nvPr/>
        </p:nvPicPr>
        <p:blipFill>
          <a:blip r:embed="rId4">
            <a:alphaModFix/>
          </a:blip>
          <a:stretch>
            <a:fillRect/>
          </a:stretch>
        </p:blipFill>
        <p:spPr>
          <a:xfrm>
            <a:off x="1820925" y="8489370"/>
            <a:ext cx="479900" cy="479881"/>
          </a:xfrm>
          <a:prstGeom prst="rect">
            <a:avLst/>
          </a:prstGeom>
          <a:noFill/>
          <a:ln>
            <a:noFill/>
          </a:ln>
        </p:spPr>
      </p:pic>
      <p:pic>
        <p:nvPicPr>
          <p:cNvPr id="3805" name="Google Shape;3805;p48">
            <a:hlinkClick r:id="rId5"/>
          </p:cNvPr>
          <p:cNvPicPr preferRelativeResize="0"/>
          <p:nvPr/>
        </p:nvPicPr>
        <p:blipFill>
          <a:blip r:embed="rId6">
            <a:alphaModFix/>
          </a:blip>
          <a:stretch>
            <a:fillRect/>
          </a:stretch>
        </p:blipFill>
        <p:spPr>
          <a:xfrm>
            <a:off x="2419637" y="8489362"/>
            <a:ext cx="479900" cy="479900"/>
          </a:xfrm>
          <a:prstGeom prst="rect">
            <a:avLst/>
          </a:prstGeom>
          <a:noFill/>
          <a:ln>
            <a:noFill/>
          </a:ln>
        </p:spPr>
      </p:pic>
      <p:pic>
        <p:nvPicPr>
          <p:cNvPr id="3806" name="Google Shape;3806;p48"/>
          <p:cNvPicPr preferRelativeResize="0"/>
          <p:nvPr/>
        </p:nvPicPr>
        <p:blipFill>
          <a:blip r:embed="rId7">
            <a:alphaModFix/>
          </a:blip>
          <a:stretch>
            <a:fillRect/>
          </a:stretch>
        </p:blipFill>
        <p:spPr>
          <a:xfrm>
            <a:off x="3018322" y="8489346"/>
            <a:ext cx="479900" cy="479917"/>
          </a:xfrm>
          <a:prstGeom prst="rect">
            <a:avLst/>
          </a:prstGeom>
          <a:noFill/>
          <a:ln>
            <a:noFill/>
          </a:ln>
        </p:spPr>
      </p:pic>
      <p:sp>
        <p:nvSpPr>
          <p:cNvPr id="3807" name="Google Shape;3807;p48"/>
          <p:cNvSpPr txBox="1">
            <a:spLocks noGrp="1"/>
          </p:cNvSpPr>
          <p:nvPr>
            <p:ph type="title" idx="7"/>
          </p:nvPr>
        </p:nvSpPr>
        <p:spPr>
          <a:xfrm flipH="1">
            <a:off x="1516573" y="7869300"/>
            <a:ext cx="22860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Online Presence</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3811"/>
        <p:cNvGrpSpPr/>
        <p:nvPr/>
      </p:nvGrpSpPr>
      <p:grpSpPr>
        <a:xfrm>
          <a:off x="0" y="0"/>
          <a:ext cx="0" cy="0"/>
          <a:chOff x="0" y="0"/>
          <a:chExt cx="0" cy="0"/>
        </a:xfrm>
      </p:grpSpPr>
      <p:sp>
        <p:nvSpPr>
          <p:cNvPr id="3812" name="Google Shape;3812;p49"/>
          <p:cNvSpPr txBox="1">
            <a:spLocks noGrp="1"/>
          </p:cNvSpPr>
          <p:nvPr>
            <p:ph type="title"/>
          </p:nvPr>
        </p:nvSpPr>
        <p:spPr>
          <a:xfrm>
            <a:off x="540000" y="344706"/>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Academic </a:t>
            </a:r>
            <a:r>
              <a:rPr lang="en">
                <a:solidFill>
                  <a:schemeClr val="accent1"/>
                </a:solidFill>
              </a:rPr>
              <a:t>Curriculum</a:t>
            </a:r>
            <a:endParaRPr>
              <a:solidFill>
                <a:schemeClr val="accent1"/>
              </a:solidFill>
            </a:endParaRPr>
          </a:p>
        </p:txBody>
      </p:sp>
      <p:grpSp>
        <p:nvGrpSpPr>
          <p:cNvPr id="3813" name="Google Shape;3813;p49"/>
          <p:cNvGrpSpPr/>
          <p:nvPr/>
        </p:nvGrpSpPr>
        <p:grpSpPr>
          <a:xfrm>
            <a:off x="3681606" y="1587366"/>
            <a:ext cx="2348712" cy="2288470"/>
            <a:chOff x="10762125" y="2775799"/>
            <a:chExt cx="3585273" cy="1410633"/>
          </a:xfrm>
        </p:grpSpPr>
        <p:sp>
          <p:nvSpPr>
            <p:cNvPr id="3814" name="Google Shape;3814;p49"/>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15" name="Google Shape;3815;p49"/>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16" name="Google Shape;3816;p49"/>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17" name="Google Shape;3817;p49"/>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18" name="Google Shape;3818;p49"/>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19" name="Google Shape;3819;p49"/>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20" name="Google Shape;3820;p49"/>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21" name="Google Shape;3821;p49"/>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22" name="Google Shape;3822;p49"/>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23" name="Google Shape;3823;p49"/>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24" name="Google Shape;3824;p49"/>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25" name="Google Shape;3825;p49"/>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26" name="Google Shape;3826;p49"/>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27" name="Google Shape;3827;p49"/>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28" name="Google Shape;3828;p49"/>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29" name="Google Shape;3829;p49"/>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30" name="Google Shape;3830;p49"/>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31" name="Google Shape;3831;p49"/>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32" name="Google Shape;3832;p49"/>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33" name="Google Shape;3833;p49"/>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34" name="Google Shape;3834;p49"/>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35" name="Google Shape;3835;p49"/>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36" name="Google Shape;3836;p49"/>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37" name="Google Shape;3837;p49"/>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38" name="Google Shape;3838;p49"/>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39" name="Google Shape;3839;p49"/>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40" name="Google Shape;3840;p49"/>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41" name="Google Shape;3841;p49"/>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42" name="Google Shape;3842;p49"/>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43" name="Google Shape;3843;p49"/>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44" name="Google Shape;3844;p49"/>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45" name="Google Shape;3845;p49"/>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46" name="Google Shape;3846;p49"/>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47" name="Google Shape;3847;p49"/>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48" name="Google Shape;3848;p49"/>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49" name="Google Shape;3849;p49"/>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50" name="Google Shape;3850;p49"/>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51" name="Google Shape;3851;p49"/>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52" name="Google Shape;3852;p49"/>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53" name="Google Shape;3853;p49"/>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54" name="Google Shape;3854;p49"/>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55" name="Google Shape;3855;p49"/>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56" name="Google Shape;3856;p49"/>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57" name="Google Shape;3857;p49"/>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58" name="Google Shape;3858;p49"/>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59" name="Google Shape;3859;p49"/>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60" name="Google Shape;3860;p49"/>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61" name="Google Shape;3861;p49"/>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62" name="Google Shape;3862;p49"/>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63" name="Google Shape;3863;p49"/>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64" name="Google Shape;3864;p49"/>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65" name="Google Shape;3865;p49"/>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66" name="Google Shape;3866;p49"/>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67" name="Google Shape;3867;p49"/>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68" name="Google Shape;3868;p49"/>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69" name="Google Shape;3869;p49"/>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70" name="Google Shape;3870;p49"/>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71" name="Google Shape;3871;p49"/>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72" name="Google Shape;3872;p49"/>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73" name="Google Shape;3873;p49"/>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74" name="Google Shape;3874;p49"/>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75" name="Google Shape;3875;p49"/>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76" name="Google Shape;3876;p49"/>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77" name="Google Shape;3877;p49"/>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78" name="Google Shape;3878;p49"/>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79" name="Google Shape;3879;p49"/>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80" name="Google Shape;3880;p49"/>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81" name="Google Shape;3881;p49"/>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82" name="Google Shape;3882;p49"/>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83" name="Google Shape;3883;p49"/>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84" name="Google Shape;3884;p49"/>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85" name="Google Shape;3885;p49"/>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86" name="Google Shape;3886;p49"/>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87" name="Google Shape;3887;p49"/>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88" name="Google Shape;3888;p49"/>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89" name="Google Shape;3889;p49"/>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90" name="Google Shape;3890;p49"/>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91" name="Google Shape;3891;p49"/>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92" name="Google Shape;3892;p49"/>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93" name="Google Shape;3893;p49"/>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94" name="Google Shape;3894;p49"/>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95" name="Google Shape;3895;p49"/>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96" name="Google Shape;3896;p49"/>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97" name="Google Shape;3897;p49"/>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98" name="Google Shape;3898;p49"/>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899" name="Google Shape;3899;p49"/>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00" name="Google Shape;3900;p49"/>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01" name="Google Shape;3901;p49"/>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02" name="Google Shape;3902;p49"/>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03" name="Google Shape;3903;p49"/>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04" name="Google Shape;3904;p49"/>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05" name="Google Shape;3905;p49"/>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06" name="Google Shape;3906;p49"/>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07" name="Google Shape;3907;p49"/>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08" name="Google Shape;3908;p49"/>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09" name="Google Shape;3909;p49"/>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10" name="Google Shape;3910;p49"/>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11" name="Google Shape;3911;p49"/>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12" name="Google Shape;3912;p49"/>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13" name="Google Shape;3913;p49"/>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14" name="Google Shape;3914;p49"/>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15" name="Google Shape;3915;p49"/>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16" name="Google Shape;3916;p49"/>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17" name="Google Shape;3917;p49"/>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18" name="Google Shape;3918;p49"/>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19" name="Google Shape;3919;p49"/>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20" name="Google Shape;3920;p49"/>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21" name="Google Shape;3921;p49"/>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22" name="Google Shape;3922;p49"/>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23" name="Google Shape;3923;p49"/>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24" name="Google Shape;3924;p49"/>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25" name="Google Shape;3925;p49"/>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26" name="Google Shape;3926;p49"/>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27" name="Google Shape;3927;p49"/>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28" name="Google Shape;3928;p49"/>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29" name="Google Shape;3929;p49"/>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30" name="Google Shape;3930;p49"/>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31" name="Google Shape;3931;p49"/>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32" name="Google Shape;3932;p49"/>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33" name="Google Shape;3933;p49"/>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34" name="Google Shape;3934;p49"/>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35" name="Google Shape;3935;p49"/>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36" name="Google Shape;3936;p49"/>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37" name="Google Shape;3937;p49"/>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38" name="Google Shape;3938;p49"/>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39" name="Google Shape;3939;p49"/>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40" name="Google Shape;3940;p49"/>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41" name="Google Shape;3941;p49"/>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42" name="Google Shape;3942;p49"/>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43" name="Google Shape;3943;p49"/>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44" name="Google Shape;3944;p49"/>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45" name="Google Shape;3945;p49"/>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46" name="Google Shape;3946;p49"/>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47" name="Google Shape;3947;p49"/>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48" name="Google Shape;3948;p49"/>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49" name="Google Shape;3949;p49"/>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50" name="Google Shape;3950;p49"/>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51" name="Google Shape;3951;p49"/>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52" name="Google Shape;3952;p49"/>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53" name="Google Shape;3953;p49"/>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54" name="Google Shape;3954;p49"/>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55" name="Google Shape;3955;p49"/>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56" name="Google Shape;3956;p49"/>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57" name="Google Shape;3957;p49"/>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58" name="Google Shape;3958;p49"/>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59" name="Google Shape;3959;p49"/>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60" name="Google Shape;3960;p49"/>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61" name="Google Shape;3961;p49"/>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62" name="Google Shape;3962;p49"/>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63" name="Google Shape;3963;p49"/>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3964" name="Google Shape;3964;p49"/>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3965" name="Google Shape;3965;p49"/>
          <p:cNvSpPr txBox="1"/>
          <p:nvPr/>
        </p:nvSpPr>
        <p:spPr>
          <a:xfrm>
            <a:off x="130200" y="1507025"/>
            <a:ext cx="6597600" cy="76371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600">
                <a:solidFill>
                  <a:schemeClr val="dk2"/>
                </a:solidFill>
                <a:latin typeface="Varela"/>
                <a:ea typeface="Varela"/>
                <a:cs typeface="Varela"/>
                <a:sym typeface="Varela"/>
              </a:rPr>
              <a:t>Mathematics (Forms 1 - 5)</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English Language (Forms 1 - 5)</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English Literature (Forms 1 - 5)</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Spanish (Forms 1 - 5)</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Social Studies (Forms 1 – 5)</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Integrated Science (Forms 1 - 5)</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Physical Education (Forms 1 - 5)</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Visual Arts (Forms 1 -5)</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Theatre Arts (Forms 1 - 5)</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Music (Forms 1 - 5)</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Technology Education (Forms 1, 2 &amp; 3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Geography (Forms 3,4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Agricultural Science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Biology &amp; Human and Social Biology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Chemistry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Physics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Information Technology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Electronic Document Preparation and Management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Office Administration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Principles of Business and Principles of Accounts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Food and Nutrition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Technical Drawing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Electrical Installation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Mechanical Engineering Technology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r>
              <a:rPr lang="en" sz="1600">
                <a:solidFill>
                  <a:schemeClr val="dk2"/>
                </a:solidFill>
                <a:latin typeface="Varela"/>
                <a:ea typeface="Varela"/>
                <a:cs typeface="Varela"/>
                <a:sym typeface="Varela"/>
              </a:rPr>
              <a:t>History (Forms 4 &amp; 5 only)</a:t>
            </a:r>
            <a:endParaRPr sz="1600">
              <a:solidFill>
                <a:schemeClr val="dk2"/>
              </a:solidFill>
              <a:latin typeface="Varela"/>
              <a:ea typeface="Varela"/>
              <a:cs typeface="Varela"/>
              <a:sym typeface="Varela"/>
            </a:endParaRPr>
          </a:p>
          <a:p>
            <a:pPr marL="0" lvl="0" indent="0" algn="l" rtl="0">
              <a:spcBef>
                <a:spcPts val="0"/>
              </a:spcBef>
              <a:spcAft>
                <a:spcPts val="0"/>
              </a:spcAft>
              <a:buNone/>
            </a:pPr>
            <a:endParaRPr sz="1600">
              <a:solidFill>
                <a:schemeClr val="dk2"/>
              </a:solidFill>
              <a:latin typeface="Varela"/>
              <a:ea typeface="Varela"/>
              <a:cs typeface="Varela"/>
              <a:sym typeface="Varel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813"/>
                                        </p:tgtEl>
                                        <p:attrNameLst>
                                          <p:attrName>style.visibility</p:attrName>
                                        </p:attrNameLst>
                                      </p:cBhvr>
                                      <p:to>
                                        <p:strVal val="visible"/>
                                      </p:to>
                                    </p:set>
                                    <p:animEffect transition="in" filter="fade">
                                      <p:cBhvr>
                                        <p:cTn id="7" dur="1000"/>
                                        <p:tgtEl>
                                          <p:spTgt spid="38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3969"/>
        <p:cNvGrpSpPr/>
        <p:nvPr/>
      </p:nvGrpSpPr>
      <p:grpSpPr>
        <a:xfrm>
          <a:off x="0" y="0"/>
          <a:ext cx="0" cy="0"/>
          <a:chOff x="0" y="0"/>
          <a:chExt cx="0" cy="0"/>
        </a:xfrm>
      </p:grpSpPr>
      <p:sp>
        <p:nvSpPr>
          <p:cNvPr id="3970" name="Google Shape;3970;p50"/>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Extras</a:t>
            </a:r>
            <a:endParaRPr/>
          </a:p>
        </p:txBody>
      </p:sp>
      <p:grpSp>
        <p:nvGrpSpPr>
          <p:cNvPr id="3971" name="Google Shape;3971;p50"/>
          <p:cNvGrpSpPr/>
          <p:nvPr/>
        </p:nvGrpSpPr>
        <p:grpSpPr>
          <a:xfrm>
            <a:off x="100335" y="3230456"/>
            <a:ext cx="1869537" cy="4953538"/>
            <a:chOff x="1430563" y="1698786"/>
            <a:chExt cx="2492384" cy="2786487"/>
          </a:xfrm>
        </p:grpSpPr>
        <p:grpSp>
          <p:nvGrpSpPr>
            <p:cNvPr id="3972" name="Google Shape;3972;p50"/>
            <p:cNvGrpSpPr/>
            <p:nvPr/>
          </p:nvGrpSpPr>
          <p:grpSpPr>
            <a:xfrm>
              <a:off x="1430563" y="3157929"/>
              <a:ext cx="2492263" cy="578239"/>
              <a:chOff x="1368853" y="2595231"/>
              <a:chExt cx="1521993" cy="353102"/>
            </a:xfrm>
          </p:grpSpPr>
          <p:sp>
            <p:nvSpPr>
              <p:cNvPr id="3973" name="Google Shape;3973;p50"/>
              <p:cNvSpPr/>
              <p:nvPr/>
            </p:nvSpPr>
            <p:spPr>
              <a:xfrm>
                <a:off x="1368853" y="2595231"/>
                <a:ext cx="1521993" cy="353102"/>
              </a:xfrm>
              <a:custGeom>
                <a:avLst/>
                <a:gdLst/>
                <a:ahLst/>
                <a:cxnLst/>
                <a:rect l="l" t="t" r="r" b="b"/>
                <a:pathLst>
                  <a:path w="33513" h="7775" extrusionOk="0">
                    <a:moveTo>
                      <a:pt x="3888" y="0"/>
                    </a:moveTo>
                    <a:cubicBezTo>
                      <a:pt x="1740" y="0"/>
                      <a:pt x="0" y="1740"/>
                      <a:pt x="0" y="3887"/>
                    </a:cubicBezTo>
                    <a:cubicBezTo>
                      <a:pt x="0" y="6035"/>
                      <a:pt x="1740" y="7775"/>
                      <a:pt x="3888" y="7775"/>
                    </a:cubicBezTo>
                    <a:lnTo>
                      <a:pt x="33512" y="7775"/>
                    </a:lnTo>
                    <a:cubicBezTo>
                      <a:pt x="33230" y="6630"/>
                      <a:pt x="33058" y="5298"/>
                      <a:pt x="33058" y="3887"/>
                    </a:cubicBezTo>
                    <a:cubicBezTo>
                      <a:pt x="33058" y="2492"/>
                      <a:pt x="33230" y="1160"/>
                      <a:pt x="33512"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974" name="Google Shape;3974;p50"/>
              <p:cNvSpPr/>
              <p:nvPr/>
            </p:nvSpPr>
            <p:spPr>
              <a:xfrm>
                <a:off x="1452144" y="2641509"/>
                <a:ext cx="1429437" cy="261272"/>
              </a:xfrm>
              <a:custGeom>
                <a:avLst/>
                <a:gdLst/>
                <a:ahLst/>
                <a:cxnLst/>
                <a:rect l="l" t="t" r="r" b="b"/>
                <a:pathLst>
                  <a:path w="31475" h="5753" extrusionOk="0">
                    <a:moveTo>
                      <a:pt x="2869" y="0"/>
                    </a:moveTo>
                    <a:cubicBezTo>
                      <a:pt x="1286" y="0"/>
                      <a:pt x="0" y="1285"/>
                      <a:pt x="0" y="2868"/>
                    </a:cubicBezTo>
                    <a:cubicBezTo>
                      <a:pt x="0" y="4467"/>
                      <a:pt x="1286" y="5753"/>
                      <a:pt x="2869" y="5753"/>
                    </a:cubicBezTo>
                    <a:lnTo>
                      <a:pt x="31474" y="5753"/>
                    </a:lnTo>
                    <a:cubicBezTo>
                      <a:pt x="31318" y="4859"/>
                      <a:pt x="31224" y="3887"/>
                      <a:pt x="31224" y="2868"/>
                    </a:cubicBezTo>
                    <a:cubicBezTo>
                      <a:pt x="31224" y="1865"/>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975" name="Google Shape;3975;p50"/>
              <p:cNvSpPr/>
              <p:nvPr/>
            </p:nvSpPr>
            <p:spPr>
              <a:xfrm>
                <a:off x="1368853" y="2771759"/>
                <a:ext cx="1521993" cy="176574"/>
              </a:xfrm>
              <a:custGeom>
                <a:avLst/>
                <a:gdLst/>
                <a:ahLst/>
                <a:cxnLst/>
                <a:rect l="l" t="t" r="r" b="b"/>
                <a:pathLst>
                  <a:path w="33513" h="3888" extrusionOk="0">
                    <a:moveTo>
                      <a:pt x="0" y="0"/>
                    </a:moveTo>
                    <a:cubicBezTo>
                      <a:pt x="0" y="2148"/>
                      <a:pt x="1740" y="3888"/>
                      <a:pt x="3888" y="3888"/>
                    </a:cubicBezTo>
                    <a:lnTo>
                      <a:pt x="33512" y="3888"/>
                    </a:lnTo>
                    <a:cubicBezTo>
                      <a:pt x="33434" y="3574"/>
                      <a:pt x="33355" y="3229"/>
                      <a:pt x="33308" y="2885"/>
                    </a:cubicBezTo>
                    <a:cubicBezTo>
                      <a:pt x="33261" y="2665"/>
                      <a:pt x="33230" y="2446"/>
                      <a:pt x="33199" y="2226"/>
                    </a:cubicBezTo>
                    <a:cubicBezTo>
                      <a:pt x="33199" y="2211"/>
                      <a:pt x="33199" y="2195"/>
                      <a:pt x="33199" y="2179"/>
                    </a:cubicBezTo>
                    <a:cubicBezTo>
                      <a:pt x="33167" y="1960"/>
                      <a:pt x="33136" y="1725"/>
                      <a:pt x="33120" y="1490"/>
                    </a:cubicBezTo>
                    <a:cubicBezTo>
                      <a:pt x="33120" y="1490"/>
                      <a:pt x="33120" y="1474"/>
                      <a:pt x="33120" y="1474"/>
                    </a:cubicBezTo>
                    <a:cubicBezTo>
                      <a:pt x="33105" y="1254"/>
                      <a:pt x="33089" y="1051"/>
                      <a:pt x="33073" y="847"/>
                    </a:cubicBezTo>
                    <a:cubicBezTo>
                      <a:pt x="33073" y="784"/>
                      <a:pt x="33073" y="737"/>
                      <a:pt x="33073" y="690"/>
                    </a:cubicBezTo>
                    <a:cubicBezTo>
                      <a:pt x="33058" y="455"/>
                      <a:pt x="33058" y="236"/>
                      <a:pt x="33058"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3976" name="Google Shape;3976;p50"/>
            <p:cNvGrpSpPr/>
            <p:nvPr/>
          </p:nvGrpSpPr>
          <p:grpSpPr>
            <a:xfrm>
              <a:off x="1430563" y="3907033"/>
              <a:ext cx="2492263" cy="578239"/>
              <a:chOff x="1368853" y="2992430"/>
              <a:chExt cx="1521993" cy="353102"/>
            </a:xfrm>
          </p:grpSpPr>
          <p:sp>
            <p:nvSpPr>
              <p:cNvPr id="3977" name="Google Shape;3977;p50"/>
              <p:cNvSpPr/>
              <p:nvPr/>
            </p:nvSpPr>
            <p:spPr>
              <a:xfrm>
                <a:off x="1368853" y="2992430"/>
                <a:ext cx="1521993" cy="353102"/>
              </a:xfrm>
              <a:custGeom>
                <a:avLst/>
                <a:gdLst/>
                <a:ahLst/>
                <a:cxnLst/>
                <a:rect l="l" t="t" r="r" b="b"/>
                <a:pathLst>
                  <a:path w="33513" h="7775" extrusionOk="0">
                    <a:moveTo>
                      <a:pt x="3888" y="1"/>
                    </a:moveTo>
                    <a:cubicBezTo>
                      <a:pt x="1740" y="1"/>
                      <a:pt x="0" y="1740"/>
                      <a:pt x="0" y="3888"/>
                    </a:cubicBezTo>
                    <a:cubicBezTo>
                      <a:pt x="0" y="6035"/>
                      <a:pt x="1740" y="7775"/>
                      <a:pt x="3888" y="7775"/>
                    </a:cubicBezTo>
                    <a:lnTo>
                      <a:pt x="33512" y="7775"/>
                    </a:lnTo>
                    <a:cubicBezTo>
                      <a:pt x="33230" y="6615"/>
                      <a:pt x="33058" y="5298"/>
                      <a:pt x="33058" y="3888"/>
                    </a:cubicBezTo>
                    <a:cubicBezTo>
                      <a:pt x="33058" y="2477"/>
                      <a:pt x="33230" y="1160"/>
                      <a:pt x="3351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978" name="Google Shape;3978;p50"/>
              <p:cNvSpPr/>
              <p:nvPr/>
            </p:nvSpPr>
            <p:spPr>
              <a:xfrm>
                <a:off x="1452144" y="3038708"/>
                <a:ext cx="1429437" cy="260591"/>
              </a:xfrm>
              <a:custGeom>
                <a:avLst/>
                <a:gdLst/>
                <a:ahLst/>
                <a:cxnLst/>
                <a:rect l="l" t="t" r="r" b="b"/>
                <a:pathLst>
                  <a:path w="31475" h="5738" extrusionOk="0">
                    <a:moveTo>
                      <a:pt x="2869" y="0"/>
                    </a:moveTo>
                    <a:cubicBezTo>
                      <a:pt x="1286" y="0"/>
                      <a:pt x="0" y="1286"/>
                      <a:pt x="0" y="2869"/>
                    </a:cubicBezTo>
                    <a:cubicBezTo>
                      <a:pt x="0" y="4452"/>
                      <a:pt x="1286" y="5737"/>
                      <a:pt x="2869" y="5737"/>
                    </a:cubicBezTo>
                    <a:lnTo>
                      <a:pt x="31474" y="5737"/>
                    </a:lnTo>
                    <a:cubicBezTo>
                      <a:pt x="31318" y="4844"/>
                      <a:pt x="31224" y="3872"/>
                      <a:pt x="31224" y="2869"/>
                    </a:cubicBezTo>
                    <a:cubicBezTo>
                      <a:pt x="31224" y="1850"/>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979" name="Google Shape;3979;p50"/>
              <p:cNvSpPr/>
              <p:nvPr/>
            </p:nvSpPr>
            <p:spPr>
              <a:xfrm>
                <a:off x="1368853" y="3168958"/>
                <a:ext cx="1521993" cy="176574"/>
              </a:xfrm>
              <a:custGeom>
                <a:avLst/>
                <a:gdLst/>
                <a:ahLst/>
                <a:cxnLst/>
                <a:rect l="l" t="t" r="r" b="b"/>
                <a:pathLst>
                  <a:path w="33513" h="3888" extrusionOk="0">
                    <a:moveTo>
                      <a:pt x="0" y="1"/>
                    </a:moveTo>
                    <a:cubicBezTo>
                      <a:pt x="0" y="2148"/>
                      <a:pt x="1740" y="3888"/>
                      <a:pt x="3888" y="3888"/>
                    </a:cubicBezTo>
                    <a:lnTo>
                      <a:pt x="33512" y="3888"/>
                    </a:lnTo>
                    <a:cubicBezTo>
                      <a:pt x="33434" y="3559"/>
                      <a:pt x="33355" y="3214"/>
                      <a:pt x="33308" y="2869"/>
                    </a:cubicBezTo>
                    <a:cubicBezTo>
                      <a:pt x="33261" y="2650"/>
                      <a:pt x="33230" y="2430"/>
                      <a:pt x="33199" y="2211"/>
                    </a:cubicBezTo>
                    <a:cubicBezTo>
                      <a:pt x="33199" y="2195"/>
                      <a:pt x="33199" y="2179"/>
                      <a:pt x="33199" y="2164"/>
                    </a:cubicBezTo>
                    <a:cubicBezTo>
                      <a:pt x="33167" y="1944"/>
                      <a:pt x="33136" y="1709"/>
                      <a:pt x="33120" y="1490"/>
                    </a:cubicBezTo>
                    <a:cubicBezTo>
                      <a:pt x="33120" y="1474"/>
                      <a:pt x="33120" y="1474"/>
                      <a:pt x="33120" y="1458"/>
                    </a:cubicBezTo>
                    <a:cubicBezTo>
                      <a:pt x="33105" y="1255"/>
                      <a:pt x="33089" y="1051"/>
                      <a:pt x="33073" y="832"/>
                    </a:cubicBezTo>
                    <a:cubicBezTo>
                      <a:pt x="33073" y="784"/>
                      <a:pt x="33073" y="722"/>
                      <a:pt x="33073" y="675"/>
                    </a:cubicBezTo>
                    <a:cubicBezTo>
                      <a:pt x="33058" y="455"/>
                      <a:pt x="33058" y="220"/>
                      <a:pt x="33058"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3980" name="Google Shape;3980;p50"/>
            <p:cNvGrpSpPr/>
            <p:nvPr/>
          </p:nvGrpSpPr>
          <p:grpSpPr>
            <a:xfrm>
              <a:off x="2224357" y="1698786"/>
              <a:ext cx="1698469" cy="578239"/>
              <a:chOff x="1853613" y="1797970"/>
              <a:chExt cx="1037233" cy="353102"/>
            </a:xfrm>
          </p:grpSpPr>
          <p:sp>
            <p:nvSpPr>
              <p:cNvPr id="3981" name="Google Shape;3981;p50"/>
              <p:cNvSpPr/>
              <p:nvPr/>
            </p:nvSpPr>
            <p:spPr>
              <a:xfrm>
                <a:off x="1853613" y="1797970"/>
                <a:ext cx="1037233" cy="353102"/>
              </a:xfrm>
              <a:custGeom>
                <a:avLst/>
                <a:gdLst/>
                <a:ahLst/>
                <a:cxnLst/>
                <a:rect l="l" t="t" r="r" b="b"/>
                <a:pathLst>
                  <a:path w="22839" h="7775" extrusionOk="0">
                    <a:moveTo>
                      <a:pt x="3888" y="0"/>
                    </a:moveTo>
                    <a:cubicBezTo>
                      <a:pt x="1740" y="0"/>
                      <a:pt x="1" y="1740"/>
                      <a:pt x="1" y="3887"/>
                    </a:cubicBezTo>
                    <a:cubicBezTo>
                      <a:pt x="1" y="6035"/>
                      <a:pt x="1740" y="7774"/>
                      <a:pt x="3888" y="7774"/>
                    </a:cubicBezTo>
                    <a:lnTo>
                      <a:pt x="22838" y="7774"/>
                    </a:lnTo>
                    <a:cubicBezTo>
                      <a:pt x="22556" y="6615"/>
                      <a:pt x="22384" y="5298"/>
                      <a:pt x="22384" y="3887"/>
                    </a:cubicBezTo>
                    <a:cubicBezTo>
                      <a:pt x="22384" y="2477"/>
                      <a:pt x="22556" y="1160"/>
                      <a:pt x="2283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982" name="Google Shape;3982;p50"/>
              <p:cNvSpPr/>
              <p:nvPr/>
            </p:nvSpPr>
            <p:spPr>
              <a:xfrm>
                <a:off x="1936904" y="1844203"/>
                <a:ext cx="944677" cy="260591"/>
              </a:xfrm>
              <a:custGeom>
                <a:avLst/>
                <a:gdLst/>
                <a:ahLst/>
                <a:cxnLst/>
                <a:rect l="l" t="t" r="r" b="b"/>
                <a:pathLst>
                  <a:path w="20801" h="5738" extrusionOk="0">
                    <a:moveTo>
                      <a:pt x="2869" y="1"/>
                    </a:moveTo>
                    <a:cubicBezTo>
                      <a:pt x="1286" y="1"/>
                      <a:pt x="1" y="1286"/>
                      <a:pt x="1" y="2869"/>
                    </a:cubicBezTo>
                    <a:cubicBezTo>
                      <a:pt x="1" y="4452"/>
                      <a:pt x="1286" y="5738"/>
                      <a:pt x="2869" y="5738"/>
                    </a:cubicBezTo>
                    <a:lnTo>
                      <a:pt x="20800" y="5738"/>
                    </a:lnTo>
                    <a:cubicBezTo>
                      <a:pt x="20644" y="4844"/>
                      <a:pt x="20550" y="3872"/>
                      <a:pt x="20550" y="2869"/>
                    </a:cubicBezTo>
                    <a:cubicBezTo>
                      <a:pt x="20550" y="1850"/>
                      <a:pt x="20644" y="894"/>
                      <a:pt x="20800" y="1"/>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sp>
          <p:nvSpPr>
            <p:cNvPr id="3983" name="Google Shape;3983;p50"/>
            <p:cNvSpPr/>
            <p:nvPr/>
          </p:nvSpPr>
          <p:spPr>
            <a:xfrm>
              <a:off x="2224410" y="1987714"/>
              <a:ext cx="1698536" cy="289151"/>
            </a:xfrm>
            <a:custGeom>
              <a:avLst/>
              <a:gdLst/>
              <a:ahLst/>
              <a:cxnLst/>
              <a:rect l="l" t="t" r="r" b="b"/>
              <a:pathLst>
                <a:path w="22839" h="3888" extrusionOk="0">
                  <a:moveTo>
                    <a:pt x="1" y="0"/>
                  </a:moveTo>
                  <a:cubicBezTo>
                    <a:pt x="1" y="2148"/>
                    <a:pt x="1740" y="3887"/>
                    <a:pt x="3888" y="3887"/>
                  </a:cubicBezTo>
                  <a:lnTo>
                    <a:pt x="22838" y="3887"/>
                  </a:lnTo>
                  <a:cubicBezTo>
                    <a:pt x="22760" y="3558"/>
                    <a:pt x="22681" y="3213"/>
                    <a:pt x="22634" y="2869"/>
                  </a:cubicBezTo>
                  <a:cubicBezTo>
                    <a:pt x="22587" y="2649"/>
                    <a:pt x="22556" y="2430"/>
                    <a:pt x="22525" y="2210"/>
                  </a:cubicBezTo>
                  <a:cubicBezTo>
                    <a:pt x="22525" y="2195"/>
                    <a:pt x="22525" y="2179"/>
                    <a:pt x="22525" y="2163"/>
                  </a:cubicBezTo>
                  <a:cubicBezTo>
                    <a:pt x="22493" y="1944"/>
                    <a:pt x="22462" y="1709"/>
                    <a:pt x="22446" y="1489"/>
                  </a:cubicBezTo>
                  <a:cubicBezTo>
                    <a:pt x="22446" y="1474"/>
                    <a:pt x="22446" y="1474"/>
                    <a:pt x="22446" y="1458"/>
                  </a:cubicBezTo>
                  <a:cubicBezTo>
                    <a:pt x="22431" y="1254"/>
                    <a:pt x="22415" y="1050"/>
                    <a:pt x="22399" y="831"/>
                  </a:cubicBezTo>
                  <a:cubicBezTo>
                    <a:pt x="22399" y="784"/>
                    <a:pt x="22399" y="721"/>
                    <a:pt x="22399" y="674"/>
                  </a:cubicBezTo>
                  <a:cubicBezTo>
                    <a:pt x="22384" y="455"/>
                    <a:pt x="22384" y="220"/>
                    <a:pt x="22384"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nvGrpSpPr>
            <p:cNvPr id="3984" name="Google Shape;3984;p50"/>
            <p:cNvGrpSpPr/>
            <p:nvPr/>
          </p:nvGrpSpPr>
          <p:grpSpPr>
            <a:xfrm>
              <a:off x="1769751" y="2408795"/>
              <a:ext cx="2153075" cy="578314"/>
              <a:chOff x="1575991" y="2196578"/>
              <a:chExt cx="1314855" cy="353147"/>
            </a:xfrm>
          </p:grpSpPr>
          <p:sp>
            <p:nvSpPr>
              <p:cNvPr id="3985" name="Google Shape;3985;p50"/>
              <p:cNvSpPr/>
              <p:nvPr/>
            </p:nvSpPr>
            <p:spPr>
              <a:xfrm>
                <a:off x="1575991" y="2196578"/>
                <a:ext cx="1314855" cy="353147"/>
              </a:xfrm>
              <a:custGeom>
                <a:avLst/>
                <a:gdLst/>
                <a:ahLst/>
                <a:cxnLst/>
                <a:rect l="l" t="t" r="r" b="b"/>
                <a:pathLst>
                  <a:path w="28952" h="7776" extrusionOk="0">
                    <a:moveTo>
                      <a:pt x="3888" y="1"/>
                    </a:moveTo>
                    <a:cubicBezTo>
                      <a:pt x="1740" y="1"/>
                      <a:pt x="1" y="1740"/>
                      <a:pt x="1" y="3888"/>
                    </a:cubicBezTo>
                    <a:cubicBezTo>
                      <a:pt x="1" y="6035"/>
                      <a:pt x="1740" y="7775"/>
                      <a:pt x="3888" y="7775"/>
                    </a:cubicBezTo>
                    <a:lnTo>
                      <a:pt x="28951" y="7775"/>
                    </a:lnTo>
                    <a:cubicBezTo>
                      <a:pt x="28669" y="6615"/>
                      <a:pt x="28497" y="5299"/>
                      <a:pt x="28497" y="3888"/>
                    </a:cubicBezTo>
                    <a:cubicBezTo>
                      <a:pt x="28497" y="2477"/>
                      <a:pt x="28669" y="1161"/>
                      <a:pt x="2895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986" name="Google Shape;3986;p50"/>
              <p:cNvSpPr/>
              <p:nvPr/>
            </p:nvSpPr>
            <p:spPr>
              <a:xfrm>
                <a:off x="1659282" y="2242856"/>
                <a:ext cx="1222299" cy="260591"/>
              </a:xfrm>
              <a:custGeom>
                <a:avLst/>
                <a:gdLst/>
                <a:ahLst/>
                <a:cxnLst/>
                <a:rect l="l" t="t" r="r" b="b"/>
                <a:pathLst>
                  <a:path w="26914" h="5738" extrusionOk="0">
                    <a:moveTo>
                      <a:pt x="2869" y="0"/>
                    </a:moveTo>
                    <a:cubicBezTo>
                      <a:pt x="1286" y="0"/>
                      <a:pt x="1" y="1286"/>
                      <a:pt x="1" y="2869"/>
                    </a:cubicBezTo>
                    <a:cubicBezTo>
                      <a:pt x="1" y="4452"/>
                      <a:pt x="1286" y="5737"/>
                      <a:pt x="2869" y="5737"/>
                    </a:cubicBezTo>
                    <a:lnTo>
                      <a:pt x="26913" y="5737"/>
                    </a:lnTo>
                    <a:cubicBezTo>
                      <a:pt x="26757" y="4844"/>
                      <a:pt x="26663" y="3888"/>
                      <a:pt x="26663" y="2869"/>
                    </a:cubicBezTo>
                    <a:cubicBezTo>
                      <a:pt x="26663" y="1866"/>
                      <a:pt x="26757" y="894"/>
                      <a:pt x="26913"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3987" name="Google Shape;3987;p50"/>
              <p:cNvSpPr/>
              <p:nvPr/>
            </p:nvSpPr>
            <p:spPr>
              <a:xfrm>
                <a:off x="1575991" y="2373106"/>
                <a:ext cx="1314855" cy="176619"/>
              </a:xfrm>
              <a:custGeom>
                <a:avLst/>
                <a:gdLst/>
                <a:ahLst/>
                <a:cxnLst/>
                <a:rect l="l" t="t" r="r" b="b"/>
                <a:pathLst>
                  <a:path w="28952" h="3889" extrusionOk="0">
                    <a:moveTo>
                      <a:pt x="1" y="1"/>
                    </a:moveTo>
                    <a:cubicBezTo>
                      <a:pt x="1" y="2148"/>
                      <a:pt x="1740" y="3888"/>
                      <a:pt x="3888" y="3888"/>
                    </a:cubicBezTo>
                    <a:lnTo>
                      <a:pt x="28951" y="3888"/>
                    </a:lnTo>
                    <a:cubicBezTo>
                      <a:pt x="28873" y="3559"/>
                      <a:pt x="28794" y="3230"/>
                      <a:pt x="28747" y="2869"/>
                    </a:cubicBezTo>
                    <a:cubicBezTo>
                      <a:pt x="28700" y="2666"/>
                      <a:pt x="28669" y="2446"/>
                      <a:pt x="28638" y="2211"/>
                    </a:cubicBezTo>
                    <a:cubicBezTo>
                      <a:pt x="28638" y="2211"/>
                      <a:pt x="28638" y="2195"/>
                      <a:pt x="28638" y="2180"/>
                    </a:cubicBezTo>
                    <a:cubicBezTo>
                      <a:pt x="28606" y="1944"/>
                      <a:pt x="28575" y="1725"/>
                      <a:pt x="28559" y="1490"/>
                    </a:cubicBezTo>
                    <a:cubicBezTo>
                      <a:pt x="28559" y="1474"/>
                      <a:pt x="28559" y="1474"/>
                      <a:pt x="28559" y="1459"/>
                    </a:cubicBezTo>
                    <a:cubicBezTo>
                      <a:pt x="28544" y="1255"/>
                      <a:pt x="28528" y="1051"/>
                      <a:pt x="28512" y="832"/>
                    </a:cubicBezTo>
                    <a:cubicBezTo>
                      <a:pt x="28512" y="785"/>
                      <a:pt x="28512" y="738"/>
                      <a:pt x="28512" y="675"/>
                    </a:cubicBezTo>
                    <a:cubicBezTo>
                      <a:pt x="28497" y="455"/>
                      <a:pt x="28497" y="236"/>
                      <a:pt x="28497"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sp>
        <p:nvSpPr>
          <p:cNvPr id="3988" name="Google Shape;3988;p50"/>
          <p:cNvSpPr txBox="1"/>
          <p:nvPr/>
        </p:nvSpPr>
        <p:spPr>
          <a:xfrm flipH="1">
            <a:off x="1969868" y="3230441"/>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01</a:t>
            </a:r>
            <a:endParaRPr sz="3300" b="1">
              <a:solidFill>
                <a:schemeClr val="accent1"/>
              </a:solidFill>
              <a:latin typeface="Didact Gothic"/>
              <a:ea typeface="Didact Gothic"/>
              <a:cs typeface="Didact Gothic"/>
              <a:sym typeface="Didact Gothic"/>
            </a:endParaRPr>
          </a:p>
        </p:txBody>
      </p:sp>
      <p:sp>
        <p:nvSpPr>
          <p:cNvPr id="3989" name="Google Shape;3989;p50"/>
          <p:cNvSpPr txBox="1"/>
          <p:nvPr/>
        </p:nvSpPr>
        <p:spPr>
          <a:xfrm flipH="1">
            <a:off x="2575675" y="2998963"/>
            <a:ext cx="41361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Vision: To provide a nurturing educational environment where each child can achieve his potential in becoming a productive citizen of the society.</a:t>
            </a:r>
            <a:endParaRPr sz="1800">
              <a:solidFill>
                <a:schemeClr val="dk2"/>
              </a:solidFill>
              <a:latin typeface="Varela"/>
              <a:ea typeface="Varela"/>
              <a:cs typeface="Varela"/>
              <a:sym typeface="Varela"/>
            </a:endParaRPr>
          </a:p>
        </p:txBody>
      </p:sp>
      <p:sp>
        <p:nvSpPr>
          <p:cNvPr id="3990" name="Google Shape;3990;p50"/>
          <p:cNvSpPr txBox="1"/>
          <p:nvPr/>
        </p:nvSpPr>
        <p:spPr>
          <a:xfrm flipH="1">
            <a:off x="1969868" y="4473917"/>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02</a:t>
            </a:r>
            <a:endParaRPr sz="3300" b="1">
              <a:solidFill>
                <a:schemeClr val="accent1"/>
              </a:solidFill>
              <a:latin typeface="Didact Gothic"/>
              <a:ea typeface="Didact Gothic"/>
              <a:cs typeface="Didact Gothic"/>
              <a:sym typeface="Didact Gothic"/>
            </a:endParaRPr>
          </a:p>
        </p:txBody>
      </p:sp>
      <p:sp>
        <p:nvSpPr>
          <p:cNvPr id="3991" name="Google Shape;3991;p50"/>
          <p:cNvSpPr txBox="1"/>
          <p:nvPr/>
        </p:nvSpPr>
        <p:spPr>
          <a:xfrm flipH="1">
            <a:off x="2575650" y="4566550"/>
            <a:ext cx="39909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Motto: Determination, Excellence: Our Keys to Success</a:t>
            </a:r>
            <a:endParaRPr sz="1800">
              <a:solidFill>
                <a:schemeClr val="dk2"/>
              </a:solidFill>
              <a:latin typeface="Varela"/>
              <a:ea typeface="Varela"/>
              <a:cs typeface="Varela"/>
              <a:sym typeface="Varela"/>
            </a:endParaRPr>
          </a:p>
          <a:p>
            <a:pPr marL="0" lvl="0" indent="0" algn="l" rtl="0">
              <a:spcBef>
                <a:spcPts val="0"/>
              </a:spcBef>
              <a:spcAft>
                <a:spcPts val="0"/>
              </a:spcAft>
              <a:buNone/>
            </a:pPr>
            <a:endParaRPr sz="1800">
              <a:solidFill>
                <a:schemeClr val="dk2"/>
              </a:solidFill>
              <a:latin typeface="Varela"/>
              <a:ea typeface="Varela"/>
              <a:cs typeface="Varela"/>
              <a:sym typeface="Varela"/>
            </a:endParaRPr>
          </a:p>
        </p:txBody>
      </p:sp>
      <p:sp>
        <p:nvSpPr>
          <p:cNvPr id="3992" name="Google Shape;3992;p50"/>
          <p:cNvSpPr txBox="1"/>
          <p:nvPr/>
        </p:nvSpPr>
        <p:spPr>
          <a:xfrm flipH="1">
            <a:off x="1969868" y="577827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03</a:t>
            </a:r>
            <a:endParaRPr sz="3300" b="1">
              <a:solidFill>
                <a:schemeClr val="accent1"/>
              </a:solidFill>
              <a:latin typeface="Didact Gothic"/>
              <a:ea typeface="Didact Gothic"/>
              <a:cs typeface="Didact Gothic"/>
              <a:sym typeface="Didact Gothic"/>
            </a:endParaRPr>
          </a:p>
        </p:txBody>
      </p:sp>
      <p:sp>
        <p:nvSpPr>
          <p:cNvPr id="3993" name="Google Shape;3993;p50"/>
          <p:cNvSpPr txBox="1"/>
          <p:nvPr/>
        </p:nvSpPr>
        <p:spPr>
          <a:xfrm flipH="1">
            <a:off x="2575675" y="5824775"/>
            <a:ext cx="41361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MHS Lions:  We are the MHS Lions and as a pride, we care for one another, respect one another and support one another. </a:t>
            </a:r>
            <a:endParaRPr sz="1800">
              <a:solidFill>
                <a:schemeClr val="dk2"/>
              </a:solidFill>
              <a:latin typeface="Varela"/>
              <a:ea typeface="Varela"/>
              <a:cs typeface="Varela"/>
              <a:sym typeface="Varela"/>
            </a:endParaRPr>
          </a:p>
        </p:txBody>
      </p:sp>
      <p:sp>
        <p:nvSpPr>
          <p:cNvPr id="3994" name="Google Shape;3994;p50"/>
          <p:cNvSpPr txBox="1"/>
          <p:nvPr/>
        </p:nvSpPr>
        <p:spPr>
          <a:xfrm flipH="1">
            <a:off x="1969868" y="715230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04</a:t>
            </a:r>
            <a:endParaRPr sz="3300" b="1">
              <a:solidFill>
                <a:schemeClr val="accent1"/>
              </a:solidFill>
              <a:latin typeface="Didact Gothic"/>
              <a:ea typeface="Didact Gothic"/>
              <a:cs typeface="Didact Gothic"/>
              <a:sym typeface="Didact Gothic"/>
            </a:endParaRPr>
          </a:p>
        </p:txBody>
      </p:sp>
      <p:sp>
        <p:nvSpPr>
          <p:cNvPr id="3995" name="Google Shape;3995;p50"/>
          <p:cNvSpPr txBox="1"/>
          <p:nvPr/>
        </p:nvSpPr>
        <p:spPr>
          <a:xfrm flipH="1">
            <a:off x="2575650" y="7083000"/>
            <a:ext cx="39909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A few of the clubs available are: The Environmental Club, MHS Honours Society, MHS Tourism Club, and MH Network Academy.</a:t>
            </a:r>
            <a:endParaRPr sz="1800">
              <a:solidFill>
                <a:schemeClr val="dk2"/>
              </a:solidFill>
              <a:latin typeface="Varela"/>
              <a:ea typeface="Varela"/>
              <a:cs typeface="Varela"/>
              <a:sym typeface="Varela"/>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3999"/>
        <p:cNvGrpSpPr/>
        <p:nvPr/>
      </p:nvGrpSpPr>
      <p:grpSpPr>
        <a:xfrm>
          <a:off x="0" y="0"/>
          <a:ext cx="0" cy="0"/>
          <a:chOff x="0" y="0"/>
          <a:chExt cx="0" cy="0"/>
        </a:xfrm>
      </p:grpSpPr>
      <p:sp>
        <p:nvSpPr>
          <p:cNvPr id="4000" name="Google Shape;4000;p51"/>
          <p:cNvSpPr/>
          <p:nvPr/>
        </p:nvSpPr>
        <p:spPr>
          <a:xfrm rot="2316401" flipH="1">
            <a:off x="2143839" y="5323949"/>
            <a:ext cx="611421" cy="983669"/>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4001" name="Google Shape;4001;p51"/>
          <p:cNvSpPr/>
          <p:nvPr/>
        </p:nvSpPr>
        <p:spPr>
          <a:xfrm rot="2316401" flipH="1">
            <a:off x="2177585" y="7006655"/>
            <a:ext cx="632219" cy="1030908"/>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4002" name="Google Shape;4002;p51"/>
          <p:cNvSpPr/>
          <p:nvPr/>
        </p:nvSpPr>
        <p:spPr>
          <a:xfrm rot="2316401" flipH="1">
            <a:off x="2147526" y="3472675"/>
            <a:ext cx="611658" cy="1039383"/>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4003" name="Google Shape;4003;p51"/>
          <p:cNvSpPr txBox="1">
            <a:spLocks noGrp="1"/>
          </p:cNvSpPr>
          <p:nvPr>
            <p:ph type="title"/>
          </p:nvPr>
        </p:nvSpPr>
        <p:spPr>
          <a:xfrm>
            <a:off x="2685994" y="877105"/>
            <a:ext cx="4011900" cy="23496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dirty="0"/>
              <a:t>Guess who attended </a:t>
            </a:r>
            <a:r>
              <a:rPr lang="en" dirty="0">
                <a:solidFill>
                  <a:schemeClr val="accent1"/>
                </a:solidFill>
              </a:rPr>
              <a:t>Mason Hall Secondary School!</a:t>
            </a:r>
            <a:endParaRPr dirty="0"/>
          </a:p>
        </p:txBody>
      </p:sp>
      <p:pic>
        <p:nvPicPr>
          <p:cNvPr id="4004" name="Google Shape;4004;p51"/>
          <p:cNvPicPr preferRelativeResize="0"/>
          <p:nvPr/>
        </p:nvPicPr>
        <p:blipFill rotWithShape="1">
          <a:blip r:embed="rId3">
            <a:alphaModFix/>
          </a:blip>
          <a:srcRect l="10700" r="9503"/>
          <a:stretch/>
        </p:blipFill>
        <p:spPr>
          <a:xfrm>
            <a:off x="2876550" y="3425600"/>
            <a:ext cx="3810000" cy="4758600"/>
          </a:xfrm>
          <a:prstGeom prst="roundRect">
            <a:avLst>
              <a:gd name="adj" fmla="val 16667"/>
            </a:avLst>
          </a:prstGeom>
          <a:noFill/>
          <a:ln>
            <a:noFill/>
          </a:ln>
        </p:spPr>
      </p:pic>
      <p:sp>
        <p:nvSpPr>
          <p:cNvPr id="4005" name="Google Shape;4005;p51"/>
          <p:cNvSpPr txBox="1"/>
          <p:nvPr/>
        </p:nvSpPr>
        <p:spPr>
          <a:xfrm>
            <a:off x="2249841" y="7209077"/>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3</a:t>
            </a:r>
            <a:endParaRPr sz="3300" b="1">
              <a:solidFill>
                <a:schemeClr val="accent1"/>
              </a:solidFill>
              <a:latin typeface="Didact Gothic"/>
              <a:ea typeface="Didact Gothic"/>
              <a:cs typeface="Didact Gothic"/>
              <a:sym typeface="Didact Gothic"/>
            </a:endParaRPr>
          </a:p>
        </p:txBody>
      </p:sp>
      <p:sp>
        <p:nvSpPr>
          <p:cNvPr id="4006" name="Google Shape;4006;p51"/>
          <p:cNvSpPr txBox="1"/>
          <p:nvPr/>
        </p:nvSpPr>
        <p:spPr>
          <a:xfrm>
            <a:off x="50223" y="7065425"/>
            <a:ext cx="2021344" cy="17193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Adana Roberts,</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Recording Artiste,</a:t>
            </a:r>
            <a:endParaRPr sz="1800" dirty="0">
              <a:solidFill>
                <a:schemeClr val="accent1"/>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Radio Personality</a:t>
            </a:r>
            <a:endParaRPr sz="1800" dirty="0">
              <a:solidFill>
                <a:schemeClr val="accent1"/>
              </a:solidFill>
              <a:latin typeface="Varela"/>
              <a:ea typeface="Varela"/>
              <a:cs typeface="Varela"/>
              <a:sym typeface="Varela"/>
            </a:endParaRPr>
          </a:p>
        </p:txBody>
      </p:sp>
      <p:sp>
        <p:nvSpPr>
          <p:cNvPr id="4007" name="Google Shape;4007;p51"/>
          <p:cNvSpPr txBox="1"/>
          <p:nvPr/>
        </p:nvSpPr>
        <p:spPr>
          <a:xfrm>
            <a:off x="2178844" y="3720533"/>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1</a:t>
            </a:r>
            <a:endParaRPr sz="3300" b="1">
              <a:solidFill>
                <a:schemeClr val="accent1"/>
              </a:solidFill>
              <a:latin typeface="Didact Gothic"/>
              <a:ea typeface="Didact Gothic"/>
              <a:cs typeface="Didact Gothic"/>
              <a:sym typeface="Didact Gothic"/>
            </a:endParaRPr>
          </a:p>
        </p:txBody>
      </p:sp>
      <p:sp>
        <p:nvSpPr>
          <p:cNvPr id="4008" name="Google Shape;4008;p51"/>
          <p:cNvSpPr txBox="1"/>
          <p:nvPr/>
        </p:nvSpPr>
        <p:spPr>
          <a:xfrm>
            <a:off x="120694" y="3476791"/>
            <a:ext cx="1769400" cy="112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Javanne Williams, </a:t>
            </a:r>
            <a:r>
              <a:rPr lang="en" sz="1800" dirty="0">
                <a:solidFill>
                  <a:schemeClr val="accent1"/>
                </a:solidFill>
                <a:latin typeface="Varela"/>
                <a:ea typeface="Varela"/>
                <a:cs typeface="Varela"/>
                <a:sym typeface="Varela"/>
              </a:rPr>
              <a:t>Entrepreneur, Grade A Cuts</a:t>
            </a:r>
            <a:endParaRPr sz="1800" dirty="0">
              <a:solidFill>
                <a:schemeClr val="accent1"/>
              </a:solidFill>
              <a:latin typeface="Varela"/>
              <a:ea typeface="Varela"/>
              <a:cs typeface="Varela"/>
              <a:sym typeface="Varela"/>
            </a:endParaRPr>
          </a:p>
        </p:txBody>
      </p:sp>
      <p:sp>
        <p:nvSpPr>
          <p:cNvPr id="4009" name="Google Shape;4009;p51"/>
          <p:cNvSpPr txBox="1"/>
          <p:nvPr/>
        </p:nvSpPr>
        <p:spPr>
          <a:xfrm>
            <a:off x="2178844" y="5490178"/>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2</a:t>
            </a:r>
            <a:endParaRPr sz="3300" b="1">
              <a:solidFill>
                <a:schemeClr val="accent1"/>
              </a:solidFill>
              <a:latin typeface="Didact Gothic"/>
              <a:ea typeface="Didact Gothic"/>
              <a:cs typeface="Didact Gothic"/>
              <a:sym typeface="Didact Gothic"/>
            </a:endParaRPr>
          </a:p>
        </p:txBody>
      </p:sp>
      <p:sp>
        <p:nvSpPr>
          <p:cNvPr id="4010" name="Google Shape;4010;p51"/>
          <p:cNvSpPr txBox="1"/>
          <p:nvPr/>
        </p:nvSpPr>
        <p:spPr>
          <a:xfrm>
            <a:off x="85744" y="5295691"/>
            <a:ext cx="1839300" cy="121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Kyle “Squad-D” Arnold,</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Singer</a:t>
            </a:r>
            <a:endParaRPr sz="1800" dirty="0">
              <a:solidFill>
                <a:schemeClr val="accent1"/>
              </a:solidFill>
              <a:latin typeface="Varela"/>
              <a:ea typeface="Varela"/>
              <a:cs typeface="Varela"/>
              <a:sym typeface="Varela"/>
            </a:endParaRPr>
          </a:p>
        </p:txBody>
      </p:sp>
      <p:cxnSp>
        <p:nvCxnSpPr>
          <p:cNvPr id="4011" name="Google Shape;4011;p51"/>
          <p:cNvCxnSpPr>
            <a:stCxn id="4007" idx="3"/>
          </p:cNvCxnSpPr>
          <p:nvPr/>
        </p:nvCxnSpPr>
        <p:spPr>
          <a:xfrm>
            <a:off x="2686444" y="4035233"/>
            <a:ext cx="1242000" cy="788700"/>
          </a:xfrm>
          <a:prstGeom prst="straightConnector1">
            <a:avLst/>
          </a:prstGeom>
          <a:noFill/>
          <a:ln w="19050" cap="flat" cmpd="sng">
            <a:solidFill>
              <a:schemeClr val="accent4"/>
            </a:solidFill>
            <a:prstDash val="dash"/>
            <a:round/>
            <a:headEnd type="none" w="med" len="med"/>
            <a:tailEnd type="oval" w="med" len="med"/>
          </a:ln>
        </p:spPr>
      </p:cxnSp>
      <p:cxnSp>
        <p:nvCxnSpPr>
          <p:cNvPr id="4012" name="Google Shape;4012;p51"/>
          <p:cNvCxnSpPr/>
          <p:nvPr/>
        </p:nvCxnSpPr>
        <p:spPr>
          <a:xfrm rot="10800000" flipH="1">
            <a:off x="2685994" y="6786689"/>
            <a:ext cx="1240500" cy="787800"/>
          </a:xfrm>
          <a:prstGeom prst="straightConnector1">
            <a:avLst/>
          </a:prstGeom>
          <a:noFill/>
          <a:ln w="19050" cap="flat" cmpd="sng">
            <a:solidFill>
              <a:schemeClr val="accent4"/>
            </a:solidFill>
            <a:prstDash val="dash"/>
            <a:round/>
            <a:headEnd type="none" w="med" len="med"/>
            <a:tailEnd type="oval" w="med" len="med"/>
          </a:ln>
        </p:spPr>
      </p:cxnSp>
      <p:cxnSp>
        <p:nvCxnSpPr>
          <p:cNvPr id="4013" name="Google Shape;4013;p51"/>
          <p:cNvCxnSpPr>
            <a:stCxn id="4009" idx="3"/>
          </p:cNvCxnSpPr>
          <p:nvPr/>
        </p:nvCxnSpPr>
        <p:spPr>
          <a:xfrm>
            <a:off x="2686444" y="5804878"/>
            <a:ext cx="1257300" cy="0"/>
          </a:xfrm>
          <a:prstGeom prst="straightConnector1">
            <a:avLst/>
          </a:prstGeom>
          <a:noFill/>
          <a:ln w="19050" cap="flat" cmpd="sng">
            <a:solidFill>
              <a:schemeClr val="accent4"/>
            </a:solidFill>
            <a:prstDash val="dash"/>
            <a:round/>
            <a:headEnd type="none" w="med" len="med"/>
            <a:tailEnd type="oval" w="med" len="med"/>
          </a:ln>
        </p:spPr>
      </p:cxn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4029"/>
        <p:cNvGrpSpPr/>
        <p:nvPr/>
      </p:nvGrpSpPr>
      <p:grpSpPr>
        <a:xfrm>
          <a:off x="0" y="0"/>
          <a:ext cx="0" cy="0"/>
          <a:chOff x="0" y="0"/>
          <a:chExt cx="0" cy="0"/>
        </a:xfrm>
      </p:grpSpPr>
      <p:pic>
        <p:nvPicPr>
          <p:cNvPr id="4030" name="Google Shape;4030;p53"/>
          <p:cNvPicPr preferRelativeResize="0"/>
          <p:nvPr/>
        </p:nvPicPr>
        <p:blipFill>
          <a:blip r:embed="rId3">
            <a:alphaModFix/>
          </a:blip>
          <a:stretch>
            <a:fillRect/>
          </a:stretch>
        </p:blipFill>
        <p:spPr>
          <a:xfrm>
            <a:off x="346200" y="2531900"/>
            <a:ext cx="6165600" cy="4080177"/>
          </a:xfrm>
          <a:prstGeom prst="rect">
            <a:avLst/>
          </a:prstGeom>
          <a:noFill/>
          <a:ln>
            <a:noFill/>
          </a:ln>
        </p:spPr>
      </p:pic>
      <p:pic>
        <p:nvPicPr>
          <p:cNvPr id="4031" name="Google Shape;4031;p53"/>
          <p:cNvPicPr preferRelativeResize="0"/>
          <p:nvPr/>
        </p:nvPicPr>
        <p:blipFill>
          <a:blip r:embed="rId4">
            <a:alphaModFix/>
          </a:blip>
          <a:stretch>
            <a:fillRect/>
          </a:stretch>
        </p:blipFill>
        <p:spPr>
          <a:xfrm>
            <a:off x="1227337" y="6612075"/>
            <a:ext cx="4403338" cy="2531925"/>
          </a:xfrm>
          <a:prstGeom prst="rect">
            <a:avLst/>
          </a:prstGeom>
          <a:noFill/>
          <a:ln>
            <a:noFill/>
          </a:ln>
        </p:spPr>
      </p:pic>
      <p:pic>
        <p:nvPicPr>
          <p:cNvPr id="4032" name="Google Shape;4032;p53"/>
          <p:cNvPicPr preferRelativeResize="0"/>
          <p:nvPr/>
        </p:nvPicPr>
        <p:blipFill>
          <a:blip r:embed="rId5">
            <a:alphaModFix/>
          </a:blip>
          <a:stretch>
            <a:fillRect/>
          </a:stretch>
        </p:blipFill>
        <p:spPr>
          <a:xfrm>
            <a:off x="12" y="0"/>
            <a:ext cx="3179522" cy="2531925"/>
          </a:xfrm>
          <a:prstGeom prst="rect">
            <a:avLst/>
          </a:prstGeom>
          <a:noFill/>
          <a:ln>
            <a:noFill/>
          </a:ln>
        </p:spPr>
      </p:pic>
      <p:pic>
        <p:nvPicPr>
          <p:cNvPr id="4033" name="Google Shape;4033;p53"/>
          <p:cNvPicPr preferRelativeResize="0"/>
          <p:nvPr/>
        </p:nvPicPr>
        <p:blipFill>
          <a:blip r:embed="rId6">
            <a:alphaModFix/>
          </a:blip>
          <a:stretch>
            <a:fillRect/>
          </a:stretch>
        </p:blipFill>
        <p:spPr>
          <a:xfrm>
            <a:off x="3179525" y="0"/>
            <a:ext cx="3796019" cy="2531925"/>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flip dir="l"/>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4037"/>
        <p:cNvGrpSpPr/>
        <p:nvPr/>
      </p:nvGrpSpPr>
      <p:grpSpPr>
        <a:xfrm>
          <a:off x="0" y="0"/>
          <a:ext cx="0" cy="0"/>
          <a:chOff x="0" y="0"/>
          <a:chExt cx="0" cy="0"/>
        </a:xfrm>
      </p:grpSpPr>
      <p:sp>
        <p:nvSpPr>
          <p:cNvPr id="4038" name="Google Shape;4038;p54"/>
          <p:cNvSpPr txBox="1">
            <a:spLocks noGrp="1"/>
          </p:cNvSpPr>
          <p:nvPr>
            <p:ph type="title"/>
          </p:nvPr>
        </p:nvSpPr>
        <p:spPr>
          <a:xfrm flipH="1">
            <a:off x="540000" y="139175"/>
            <a:ext cx="3858000" cy="1214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sz="3400"/>
              <a:t>Pentecostal Light and Life Foundation </a:t>
            </a:r>
            <a:r>
              <a:rPr lang="en" sz="3400">
                <a:solidFill>
                  <a:schemeClr val="accent1"/>
                </a:solidFill>
              </a:rPr>
              <a:t>High School</a:t>
            </a:r>
            <a:endParaRPr sz="3400" b="1">
              <a:solidFill>
                <a:schemeClr val="accent1"/>
              </a:solidFill>
              <a:latin typeface="Didact Gothic"/>
              <a:ea typeface="Didact Gothic"/>
              <a:cs typeface="Didact Gothic"/>
              <a:sym typeface="Didact Gothic"/>
            </a:endParaRPr>
          </a:p>
        </p:txBody>
      </p:sp>
      <p:sp>
        <p:nvSpPr>
          <p:cNvPr id="4039" name="Google Shape;4039;p54"/>
          <p:cNvSpPr txBox="1">
            <a:spLocks noGrp="1"/>
          </p:cNvSpPr>
          <p:nvPr>
            <p:ph type="title" idx="2"/>
          </p:nvPr>
        </p:nvSpPr>
        <p:spPr>
          <a:xfrm flipH="1">
            <a:off x="2856556" y="342742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Vice Principal</a:t>
            </a:r>
            <a:endParaRPr b="1" dirty="0">
              <a:latin typeface="Didact Gothic"/>
              <a:ea typeface="Didact Gothic"/>
              <a:cs typeface="Didact Gothic"/>
              <a:sym typeface="Didact Gothic"/>
            </a:endParaRPr>
          </a:p>
        </p:txBody>
      </p:sp>
      <p:sp>
        <p:nvSpPr>
          <p:cNvPr id="4040" name="Google Shape;4040;p54"/>
          <p:cNvSpPr txBox="1">
            <a:spLocks noGrp="1"/>
          </p:cNvSpPr>
          <p:nvPr>
            <p:ph type="subTitle" idx="1"/>
          </p:nvPr>
        </p:nvSpPr>
        <p:spPr>
          <a:xfrm flipH="1">
            <a:off x="2414851" y="4006775"/>
            <a:ext cx="2461501"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Ms Thakurani Cassie </a:t>
            </a:r>
          </a:p>
          <a:p>
            <a:pPr marL="0" lvl="0" indent="0" algn="ctr" rtl="0">
              <a:spcBef>
                <a:spcPts val="0"/>
              </a:spcBef>
              <a:spcAft>
                <a:spcPts val="0"/>
              </a:spcAft>
              <a:buNone/>
            </a:pPr>
            <a:r>
              <a:rPr lang="en" dirty="0"/>
              <a:t>(actg) </a:t>
            </a:r>
            <a:endParaRPr dirty="0"/>
          </a:p>
        </p:txBody>
      </p:sp>
      <p:sp>
        <p:nvSpPr>
          <p:cNvPr id="4041" name="Google Shape;4041;p54"/>
          <p:cNvSpPr txBox="1">
            <a:spLocks noGrp="1"/>
          </p:cNvSpPr>
          <p:nvPr>
            <p:ph type="title" idx="3"/>
          </p:nvPr>
        </p:nvSpPr>
        <p:spPr>
          <a:xfrm flipH="1">
            <a:off x="438750"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Principal</a:t>
            </a:r>
            <a:endParaRPr b="1" dirty="0">
              <a:latin typeface="Didact Gothic"/>
              <a:ea typeface="Didact Gothic"/>
              <a:cs typeface="Didact Gothic"/>
              <a:sym typeface="Didact Gothic"/>
            </a:endParaRPr>
          </a:p>
        </p:txBody>
      </p:sp>
      <p:sp>
        <p:nvSpPr>
          <p:cNvPr id="4042" name="Google Shape;4042;p54"/>
          <p:cNvSpPr txBox="1">
            <a:spLocks noGrp="1"/>
          </p:cNvSpPr>
          <p:nvPr>
            <p:ph type="subTitle" idx="4"/>
          </p:nvPr>
        </p:nvSpPr>
        <p:spPr>
          <a:xfrm flipH="1">
            <a:off x="438750" y="1982975"/>
            <a:ext cx="4060500" cy="1394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#70 Sangster Hill Road</a:t>
            </a:r>
            <a:endParaRPr dirty="0"/>
          </a:p>
          <a:p>
            <a:pPr marL="0" lvl="0" indent="0" algn="ctr" rtl="0">
              <a:spcBef>
                <a:spcPts val="0"/>
              </a:spcBef>
              <a:spcAft>
                <a:spcPts val="0"/>
              </a:spcAft>
              <a:buNone/>
            </a:pPr>
            <a:r>
              <a:rPr lang="en" dirty="0"/>
              <a:t>Scarborough, Tobago</a:t>
            </a:r>
            <a:endParaRPr dirty="0"/>
          </a:p>
          <a:p>
            <a:pPr marL="0" lvl="0" indent="0" algn="ctr" rtl="0">
              <a:spcBef>
                <a:spcPts val="0"/>
              </a:spcBef>
              <a:spcAft>
                <a:spcPts val="0"/>
              </a:spcAft>
              <a:buNone/>
            </a:pPr>
            <a:r>
              <a:rPr lang="en" dirty="0"/>
              <a:t>Telephone: (868) 639-2596</a:t>
            </a:r>
            <a:endParaRPr dirty="0"/>
          </a:p>
          <a:p>
            <a:pPr marL="0" lvl="0" indent="0" algn="ctr" rtl="0">
              <a:spcBef>
                <a:spcPts val="0"/>
              </a:spcBef>
              <a:spcAft>
                <a:spcPts val="0"/>
              </a:spcAft>
              <a:buNone/>
            </a:pPr>
            <a:r>
              <a:rPr lang="en" dirty="0">
                <a:solidFill>
                  <a:schemeClr val="accent1"/>
                </a:solidFill>
              </a:rPr>
              <a:t>Established 2001 </a:t>
            </a:r>
            <a:endParaRPr dirty="0">
              <a:solidFill>
                <a:schemeClr val="accent1"/>
              </a:solidFill>
            </a:endParaRPr>
          </a:p>
          <a:p>
            <a:pPr marL="0" lvl="0" indent="0" algn="ctr" rtl="0">
              <a:spcBef>
                <a:spcPts val="0"/>
              </a:spcBef>
              <a:spcAft>
                <a:spcPts val="0"/>
              </a:spcAft>
              <a:buNone/>
            </a:pPr>
            <a:endParaRPr dirty="0"/>
          </a:p>
        </p:txBody>
      </p:sp>
      <p:sp>
        <p:nvSpPr>
          <p:cNvPr id="4043" name="Google Shape;4043;p54"/>
          <p:cNvSpPr txBox="1">
            <a:spLocks noGrp="1"/>
          </p:cNvSpPr>
          <p:nvPr>
            <p:ph type="title" idx="7"/>
          </p:nvPr>
        </p:nvSpPr>
        <p:spPr>
          <a:xfrm flipH="1">
            <a:off x="1820930" y="487621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Mission</a:t>
            </a:r>
            <a:endParaRPr/>
          </a:p>
        </p:txBody>
      </p:sp>
      <p:sp>
        <p:nvSpPr>
          <p:cNvPr id="4044" name="Google Shape;4044;p54"/>
          <p:cNvSpPr txBox="1">
            <a:spLocks noGrp="1"/>
          </p:cNvSpPr>
          <p:nvPr>
            <p:ph type="subTitle" idx="8"/>
          </p:nvPr>
        </p:nvSpPr>
        <p:spPr>
          <a:xfrm flipH="1">
            <a:off x="90000" y="5404750"/>
            <a:ext cx="4942500" cy="2514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endParaRPr/>
          </a:p>
          <a:p>
            <a:pPr marL="0" lvl="0" indent="0" algn="ctr" rtl="0">
              <a:spcBef>
                <a:spcPts val="0"/>
              </a:spcBef>
              <a:spcAft>
                <a:spcPts val="0"/>
              </a:spcAft>
              <a:buNone/>
            </a:pPr>
            <a:r>
              <a:rPr lang="en"/>
              <a:t>To develop well-rounded citizens through providing a wide range of academic and co-curricular programs within a caring and supportive environment, which emphasizes spiritual and moral excellence.</a:t>
            </a:r>
            <a:endParaRPr/>
          </a:p>
          <a:p>
            <a:pPr marL="0" lvl="0" indent="0" algn="ctr" rtl="0">
              <a:spcBef>
                <a:spcPts val="0"/>
              </a:spcBef>
              <a:spcAft>
                <a:spcPts val="0"/>
              </a:spcAft>
              <a:buNone/>
            </a:pPr>
            <a:endParaRPr/>
          </a:p>
        </p:txBody>
      </p:sp>
      <p:grpSp>
        <p:nvGrpSpPr>
          <p:cNvPr id="4045" name="Google Shape;4045;p54"/>
          <p:cNvGrpSpPr/>
          <p:nvPr/>
        </p:nvGrpSpPr>
        <p:grpSpPr>
          <a:xfrm>
            <a:off x="4689836" y="424910"/>
            <a:ext cx="2168171" cy="7917485"/>
            <a:chOff x="6785243" y="225929"/>
            <a:chExt cx="2890510" cy="4453780"/>
          </a:xfrm>
        </p:grpSpPr>
        <p:sp>
          <p:nvSpPr>
            <p:cNvPr id="4046" name="Google Shape;4046;p54"/>
            <p:cNvSpPr/>
            <p:nvPr/>
          </p:nvSpPr>
          <p:spPr>
            <a:xfrm flipH="1">
              <a:off x="8257667" y="4275704"/>
              <a:ext cx="1274840" cy="404005"/>
            </a:xfrm>
            <a:custGeom>
              <a:avLst/>
              <a:gdLst/>
              <a:ahLst/>
              <a:cxnLst/>
              <a:rect l="l" t="t" r="r" b="b"/>
              <a:pathLst>
                <a:path w="38393" h="12167" extrusionOk="0">
                  <a:moveTo>
                    <a:pt x="19197" y="1"/>
                  </a:moveTo>
                  <a:cubicBezTo>
                    <a:pt x="8583" y="1"/>
                    <a:pt x="1" y="2740"/>
                    <a:pt x="1" y="6095"/>
                  </a:cubicBezTo>
                  <a:cubicBezTo>
                    <a:pt x="1" y="9450"/>
                    <a:pt x="8583" y="12167"/>
                    <a:pt x="19197" y="12167"/>
                  </a:cubicBezTo>
                  <a:cubicBezTo>
                    <a:pt x="29788" y="12167"/>
                    <a:pt x="38393" y="9450"/>
                    <a:pt x="38393" y="6095"/>
                  </a:cubicBezTo>
                  <a:cubicBezTo>
                    <a:pt x="38393" y="2740"/>
                    <a:pt x="29788" y="1"/>
                    <a:pt x="19197"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47" name="Google Shape;4047;p54"/>
            <p:cNvSpPr/>
            <p:nvPr/>
          </p:nvSpPr>
          <p:spPr>
            <a:xfrm flipH="1">
              <a:off x="8679072" y="1501759"/>
              <a:ext cx="644243" cy="562991"/>
            </a:xfrm>
            <a:custGeom>
              <a:avLst/>
              <a:gdLst/>
              <a:ahLst/>
              <a:cxnLst/>
              <a:rect l="l" t="t" r="r" b="b"/>
              <a:pathLst>
                <a:path w="19402" h="16955" extrusionOk="0">
                  <a:moveTo>
                    <a:pt x="2077" y="0"/>
                  </a:moveTo>
                  <a:lnTo>
                    <a:pt x="320" y="8377"/>
                  </a:lnTo>
                  <a:cubicBezTo>
                    <a:pt x="0" y="9907"/>
                    <a:pt x="366" y="11527"/>
                    <a:pt x="1301" y="12760"/>
                  </a:cubicBezTo>
                  <a:lnTo>
                    <a:pt x="1347" y="12805"/>
                  </a:lnTo>
                  <a:cubicBezTo>
                    <a:pt x="3345" y="15426"/>
                    <a:pt x="6434" y="16955"/>
                    <a:pt x="9701" y="16955"/>
                  </a:cubicBezTo>
                  <a:cubicBezTo>
                    <a:pt x="9906" y="16955"/>
                    <a:pt x="10111" y="16949"/>
                    <a:pt x="10317" y="16937"/>
                  </a:cubicBezTo>
                  <a:cubicBezTo>
                    <a:pt x="11915" y="16845"/>
                    <a:pt x="13399" y="16047"/>
                    <a:pt x="14357" y="14768"/>
                  </a:cubicBezTo>
                  <a:lnTo>
                    <a:pt x="19402" y="7966"/>
                  </a:lnTo>
                  <a:lnTo>
                    <a:pt x="2077"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48" name="Google Shape;4048;p54"/>
            <p:cNvSpPr/>
            <p:nvPr/>
          </p:nvSpPr>
          <p:spPr>
            <a:xfrm flipH="1">
              <a:off x="8524436" y="1425188"/>
              <a:ext cx="870137" cy="440398"/>
            </a:xfrm>
            <a:custGeom>
              <a:avLst/>
              <a:gdLst/>
              <a:ahLst/>
              <a:cxnLst/>
              <a:rect l="l" t="t" r="r" b="b"/>
              <a:pathLst>
                <a:path w="26205" h="13263" extrusionOk="0">
                  <a:moveTo>
                    <a:pt x="731" y="1"/>
                  </a:moveTo>
                  <a:lnTo>
                    <a:pt x="1" y="1553"/>
                  </a:lnTo>
                  <a:lnTo>
                    <a:pt x="10112" y="13126"/>
                  </a:lnTo>
                  <a:lnTo>
                    <a:pt x="25474" y="13262"/>
                  </a:lnTo>
                  <a:lnTo>
                    <a:pt x="26204" y="11688"/>
                  </a:lnTo>
                  <a:lnTo>
                    <a:pt x="16093" y="115"/>
                  </a:lnTo>
                  <a:lnTo>
                    <a:pt x="731" y="1"/>
                  </a:lnTo>
                  <a:close/>
                </a:path>
              </a:pathLst>
            </a:custGeom>
            <a:solidFill>
              <a:srgbClr val="4E4A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49" name="Google Shape;4049;p54"/>
            <p:cNvSpPr/>
            <p:nvPr/>
          </p:nvSpPr>
          <p:spPr>
            <a:xfrm flipH="1">
              <a:off x="8524436" y="1425188"/>
              <a:ext cx="845864" cy="388100"/>
            </a:xfrm>
            <a:custGeom>
              <a:avLst/>
              <a:gdLst/>
              <a:ahLst/>
              <a:cxnLst/>
              <a:rect l="l" t="t" r="r" b="b"/>
              <a:pathLst>
                <a:path w="25474" h="11688" extrusionOk="0">
                  <a:moveTo>
                    <a:pt x="0" y="1"/>
                  </a:moveTo>
                  <a:lnTo>
                    <a:pt x="10112" y="11573"/>
                  </a:lnTo>
                  <a:lnTo>
                    <a:pt x="25473" y="11688"/>
                  </a:lnTo>
                  <a:lnTo>
                    <a:pt x="25473" y="11688"/>
                  </a:lnTo>
                  <a:lnTo>
                    <a:pt x="15362" y="115"/>
                  </a:lnTo>
                  <a:lnTo>
                    <a:pt x="0"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50" name="Google Shape;4050;p54"/>
            <p:cNvSpPr/>
            <p:nvPr/>
          </p:nvSpPr>
          <p:spPr>
            <a:xfrm flipH="1">
              <a:off x="8957961" y="1603300"/>
              <a:ext cx="356256" cy="217559"/>
            </a:xfrm>
            <a:custGeom>
              <a:avLst/>
              <a:gdLst/>
              <a:ahLst/>
              <a:cxnLst/>
              <a:rect l="l" t="t" r="r" b="b"/>
              <a:pathLst>
                <a:path w="10729" h="6552" fill="none" extrusionOk="0">
                  <a:moveTo>
                    <a:pt x="10728" y="343"/>
                  </a:moveTo>
                  <a:lnTo>
                    <a:pt x="2990" y="1"/>
                  </a:lnTo>
                  <a:lnTo>
                    <a:pt x="0" y="6552"/>
                  </a:lnTo>
                </a:path>
              </a:pathLst>
            </a:custGeom>
            <a:solidFill>
              <a:schemeClr val="accent4"/>
            </a:solidFill>
            <a:ln w="35950" cap="flat"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51" name="Google Shape;4051;p54"/>
            <p:cNvSpPr/>
            <p:nvPr/>
          </p:nvSpPr>
          <p:spPr>
            <a:xfrm flipH="1">
              <a:off x="8869303" y="1552164"/>
              <a:ext cx="176617" cy="117546"/>
            </a:xfrm>
            <a:custGeom>
              <a:avLst/>
              <a:gdLst/>
              <a:ahLst/>
              <a:cxnLst/>
              <a:rect l="l" t="t" r="r" b="b"/>
              <a:pathLst>
                <a:path w="5319" h="3540" extrusionOk="0">
                  <a:moveTo>
                    <a:pt x="2089" y="1"/>
                  </a:moveTo>
                  <a:cubicBezTo>
                    <a:pt x="1250" y="1"/>
                    <a:pt x="532" y="340"/>
                    <a:pt x="320" y="811"/>
                  </a:cubicBezTo>
                  <a:cubicBezTo>
                    <a:pt x="0" y="1495"/>
                    <a:pt x="776" y="2545"/>
                    <a:pt x="2077" y="3139"/>
                  </a:cubicBezTo>
                  <a:cubicBezTo>
                    <a:pt x="2665" y="3407"/>
                    <a:pt x="3253" y="3540"/>
                    <a:pt x="3750" y="3540"/>
                  </a:cubicBezTo>
                  <a:cubicBezTo>
                    <a:pt x="4354" y="3540"/>
                    <a:pt x="4824" y="3344"/>
                    <a:pt x="4999" y="2956"/>
                  </a:cubicBezTo>
                  <a:cubicBezTo>
                    <a:pt x="5319" y="2249"/>
                    <a:pt x="4680" y="879"/>
                    <a:pt x="3401" y="286"/>
                  </a:cubicBezTo>
                  <a:cubicBezTo>
                    <a:pt x="2966" y="87"/>
                    <a:pt x="2512" y="1"/>
                    <a:pt x="2089"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52" name="Google Shape;4052;p54"/>
            <p:cNvSpPr/>
            <p:nvPr/>
          </p:nvSpPr>
          <p:spPr>
            <a:xfrm flipH="1">
              <a:off x="9282374" y="1804157"/>
              <a:ext cx="173596" cy="222872"/>
            </a:xfrm>
            <a:custGeom>
              <a:avLst/>
              <a:gdLst/>
              <a:ahLst/>
              <a:cxnLst/>
              <a:rect l="l" t="t" r="r" b="b"/>
              <a:pathLst>
                <a:path w="5228" h="6712" extrusionOk="0">
                  <a:moveTo>
                    <a:pt x="3174" y="1"/>
                  </a:moveTo>
                  <a:lnTo>
                    <a:pt x="1" y="5113"/>
                  </a:lnTo>
                  <a:lnTo>
                    <a:pt x="1348" y="6711"/>
                  </a:lnTo>
                  <a:lnTo>
                    <a:pt x="3448" y="6711"/>
                  </a:lnTo>
                  <a:lnTo>
                    <a:pt x="5228" y="959"/>
                  </a:lnTo>
                  <a:lnTo>
                    <a:pt x="4429" y="138"/>
                  </a:lnTo>
                  <a:lnTo>
                    <a:pt x="3174"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53" name="Google Shape;4053;p54"/>
            <p:cNvSpPr/>
            <p:nvPr/>
          </p:nvSpPr>
          <p:spPr>
            <a:xfrm flipH="1">
              <a:off x="9254315" y="4304161"/>
              <a:ext cx="200127" cy="136041"/>
            </a:xfrm>
            <a:custGeom>
              <a:avLst/>
              <a:gdLst/>
              <a:ahLst/>
              <a:cxnLst/>
              <a:rect l="l" t="t" r="r" b="b"/>
              <a:pathLst>
                <a:path w="6027" h="4097" extrusionOk="0">
                  <a:moveTo>
                    <a:pt x="1655" y="1"/>
                  </a:moveTo>
                  <a:cubicBezTo>
                    <a:pt x="1436" y="1"/>
                    <a:pt x="1258" y="79"/>
                    <a:pt x="1142" y="262"/>
                  </a:cubicBezTo>
                  <a:cubicBezTo>
                    <a:pt x="1" y="2065"/>
                    <a:pt x="1142" y="4097"/>
                    <a:pt x="1142" y="4097"/>
                  </a:cubicBezTo>
                  <a:lnTo>
                    <a:pt x="6026" y="3070"/>
                  </a:lnTo>
                  <a:cubicBezTo>
                    <a:pt x="6026" y="3070"/>
                    <a:pt x="3025" y="1"/>
                    <a:pt x="1655"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54" name="Google Shape;4054;p54"/>
            <p:cNvSpPr/>
            <p:nvPr/>
          </p:nvSpPr>
          <p:spPr>
            <a:xfrm flipH="1">
              <a:off x="8353165" y="4153012"/>
              <a:ext cx="1068670" cy="488412"/>
            </a:xfrm>
            <a:custGeom>
              <a:avLst/>
              <a:gdLst/>
              <a:ahLst/>
              <a:cxnLst/>
              <a:rect l="l" t="t" r="r" b="b"/>
              <a:pathLst>
                <a:path w="32184" h="14709" extrusionOk="0">
                  <a:moveTo>
                    <a:pt x="18277" y="1"/>
                  </a:moveTo>
                  <a:cubicBezTo>
                    <a:pt x="17994" y="1"/>
                    <a:pt x="17707" y="64"/>
                    <a:pt x="17439" y="181"/>
                  </a:cubicBezTo>
                  <a:lnTo>
                    <a:pt x="411" y="7941"/>
                  </a:lnTo>
                  <a:cubicBezTo>
                    <a:pt x="0" y="8124"/>
                    <a:pt x="0" y="8717"/>
                    <a:pt x="411" y="8900"/>
                  </a:cubicBezTo>
                  <a:lnTo>
                    <a:pt x="12851" y="14469"/>
                  </a:lnTo>
                  <a:cubicBezTo>
                    <a:pt x="13193" y="14629"/>
                    <a:pt x="13558" y="14709"/>
                    <a:pt x="13923" y="14709"/>
                  </a:cubicBezTo>
                  <a:cubicBezTo>
                    <a:pt x="14289" y="14709"/>
                    <a:pt x="14654" y="14629"/>
                    <a:pt x="14996" y="14469"/>
                  </a:cubicBezTo>
                  <a:lnTo>
                    <a:pt x="31773" y="6823"/>
                  </a:lnTo>
                  <a:cubicBezTo>
                    <a:pt x="32184" y="6640"/>
                    <a:pt x="32184" y="6070"/>
                    <a:pt x="31773" y="5887"/>
                  </a:cubicBezTo>
                  <a:lnTo>
                    <a:pt x="19059" y="181"/>
                  </a:lnTo>
                  <a:cubicBezTo>
                    <a:pt x="18814" y="58"/>
                    <a:pt x="18547" y="1"/>
                    <a:pt x="18277"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55" name="Google Shape;4055;p54"/>
            <p:cNvSpPr/>
            <p:nvPr/>
          </p:nvSpPr>
          <p:spPr>
            <a:xfrm flipH="1">
              <a:off x="8353165" y="4128307"/>
              <a:ext cx="1068670" cy="488114"/>
            </a:xfrm>
            <a:custGeom>
              <a:avLst/>
              <a:gdLst/>
              <a:ahLst/>
              <a:cxnLst/>
              <a:rect l="l" t="t" r="r" b="b"/>
              <a:pathLst>
                <a:path w="32184" h="14700" extrusionOk="0">
                  <a:moveTo>
                    <a:pt x="18257" y="0"/>
                  </a:moveTo>
                  <a:cubicBezTo>
                    <a:pt x="17981" y="0"/>
                    <a:pt x="17701" y="57"/>
                    <a:pt x="17439" y="171"/>
                  </a:cubicBezTo>
                  <a:lnTo>
                    <a:pt x="411" y="6289"/>
                  </a:lnTo>
                  <a:cubicBezTo>
                    <a:pt x="0" y="6471"/>
                    <a:pt x="228" y="8799"/>
                    <a:pt x="639" y="8982"/>
                  </a:cubicBezTo>
                  <a:lnTo>
                    <a:pt x="12851" y="14460"/>
                  </a:lnTo>
                  <a:cubicBezTo>
                    <a:pt x="13193" y="14620"/>
                    <a:pt x="13558" y="14700"/>
                    <a:pt x="13923" y="14700"/>
                  </a:cubicBezTo>
                  <a:cubicBezTo>
                    <a:pt x="14289" y="14700"/>
                    <a:pt x="14654" y="14620"/>
                    <a:pt x="14996" y="14460"/>
                  </a:cubicBezTo>
                  <a:lnTo>
                    <a:pt x="31773" y="6814"/>
                  </a:lnTo>
                  <a:cubicBezTo>
                    <a:pt x="32184" y="6631"/>
                    <a:pt x="32184" y="4417"/>
                    <a:pt x="31773" y="4234"/>
                  </a:cubicBezTo>
                  <a:lnTo>
                    <a:pt x="19059" y="171"/>
                  </a:lnTo>
                  <a:cubicBezTo>
                    <a:pt x="18808" y="57"/>
                    <a:pt x="18534" y="0"/>
                    <a:pt x="18257"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56" name="Google Shape;4056;p54"/>
            <p:cNvSpPr/>
            <p:nvPr/>
          </p:nvSpPr>
          <p:spPr>
            <a:xfrm flipH="1">
              <a:off x="8353165" y="4041908"/>
              <a:ext cx="1068670" cy="488213"/>
            </a:xfrm>
            <a:custGeom>
              <a:avLst/>
              <a:gdLst/>
              <a:ahLst/>
              <a:cxnLst/>
              <a:rect l="l" t="t" r="r" b="b"/>
              <a:pathLst>
                <a:path w="32184" h="14703" extrusionOk="0">
                  <a:moveTo>
                    <a:pt x="18257" y="0"/>
                  </a:moveTo>
                  <a:cubicBezTo>
                    <a:pt x="17981" y="0"/>
                    <a:pt x="17701" y="57"/>
                    <a:pt x="17439" y="171"/>
                  </a:cubicBezTo>
                  <a:lnTo>
                    <a:pt x="411" y="7932"/>
                  </a:lnTo>
                  <a:cubicBezTo>
                    <a:pt x="0" y="8115"/>
                    <a:pt x="0" y="8708"/>
                    <a:pt x="411" y="8891"/>
                  </a:cubicBezTo>
                  <a:lnTo>
                    <a:pt x="12851" y="14483"/>
                  </a:lnTo>
                  <a:cubicBezTo>
                    <a:pt x="13187" y="14628"/>
                    <a:pt x="13545" y="14703"/>
                    <a:pt x="13903" y="14703"/>
                  </a:cubicBezTo>
                  <a:cubicBezTo>
                    <a:pt x="14275" y="14703"/>
                    <a:pt x="14648" y="14623"/>
                    <a:pt x="14996" y="14460"/>
                  </a:cubicBezTo>
                  <a:lnTo>
                    <a:pt x="31773" y="6836"/>
                  </a:lnTo>
                  <a:cubicBezTo>
                    <a:pt x="32184" y="6654"/>
                    <a:pt x="32184" y="6060"/>
                    <a:pt x="31773" y="5878"/>
                  </a:cubicBezTo>
                  <a:lnTo>
                    <a:pt x="19059" y="171"/>
                  </a:lnTo>
                  <a:cubicBezTo>
                    <a:pt x="18808" y="57"/>
                    <a:pt x="18534" y="0"/>
                    <a:pt x="18257"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57" name="Google Shape;4057;p54"/>
            <p:cNvSpPr/>
            <p:nvPr/>
          </p:nvSpPr>
          <p:spPr>
            <a:xfrm flipH="1">
              <a:off x="9312690" y="4121036"/>
              <a:ext cx="200093" cy="136506"/>
            </a:xfrm>
            <a:custGeom>
              <a:avLst/>
              <a:gdLst/>
              <a:ahLst/>
              <a:cxnLst/>
              <a:rect l="l" t="t" r="r" b="b"/>
              <a:pathLst>
                <a:path w="6026" h="4111" extrusionOk="0">
                  <a:moveTo>
                    <a:pt x="1645" y="0"/>
                  </a:moveTo>
                  <a:cubicBezTo>
                    <a:pt x="1430" y="0"/>
                    <a:pt x="1256" y="77"/>
                    <a:pt x="1141" y="254"/>
                  </a:cubicBezTo>
                  <a:cubicBezTo>
                    <a:pt x="0" y="2080"/>
                    <a:pt x="1141" y="4111"/>
                    <a:pt x="1141" y="4111"/>
                  </a:cubicBezTo>
                  <a:lnTo>
                    <a:pt x="6026" y="3084"/>
                  </a:lnTo>
                  <a:cubicBezTo>
                    <a:pt x="6026" y="3084"/>
                    <a:pt x="3010" y="0"/>
                    <a:pt x="16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58" name="Google Shape;4058;p54"/>
            <p:cNvSpPr/>
            <p:nvPr/>
          </p:nvSpPr>
          <p:spPr>
            <a:xfrm flipH="1">
              <a:off x="8411506" y="3969886"/>
              <a:ext cx="1068703" cy="488313"/>
            </a:xfrm>
            <a:custGeom>
              <a:avLst/>
              <a:gdLst/>
              <a:ahLst/>
              <a:cxnLst/>
              <a:rect l="l" t="t" r="r" b="b"/>
              <a:pathLst>
                <a:path w="32185" h="14706" extrusionOk="0">
                  <a:moveTo>
                    <a:pt x="18258" y="1"/>
                  </a:moveTo>
                  <a:cubicBezTo>
                    <a:pt x="17981" y="1"/>
                    <a:pt x="17702" y="58"/>
                    <a:pt x="17439" y="172"/>
                  </a:cubicBezTo>
                  <a:lnTo>
                    <a:pt x="411" y="7955"/>
                  </a:lnTo>
                  <a:cubicBezTo>
                    <a:pt x="0" y="8138"/>
                    <a:pt x="0" y="8709"/>
                    <a:pt x="411" y="8891"/>
                  </a:cubicBezTo>
                  <a:lnTo>
                    <a:pt x="12851" y="14483"/>
                  </a:lnTo>
                  <a:cubicBezTo>
                    <a:pt x="13194" y="14632"/>
                    <a:pt x="13559" y="14706"/>
                    <a:pt x="13924" y="14706"/>
                  </a:cubicBezTo>
                  <a:cubicBezTo>
                    <a:pt x="14289" y="14706"/>
                    <a:pt x="14654" y="14632"/>
                    <a:pt x="14997" y="14483"/>
                  </a:cubicBezTo>
                  <a:lnTo>
                    <a:pt x="31773" y="6837"/>
                  </a:lnTo>
                  <a:cubicBezTo>
                    <a:pt x="32184" y="6654"/>
                    <a:pt x="32161" y="6061"/>
                    <a:pt x="31773" y="5878"/>
                  </a:cubicBezTo>
                  <a:lnTo>
                    <a:pt x="19060" y="172"/>
                  </a:lnTo>
                  <a:cubicBezTo>
                    <a:pt x="18809" y="58"/>
                    <a:pt x="18535" y="1"/>
                    <a:pt x="1825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59" name="Google Shape;4059;p54"/>
            <p:cNvSpPr/>
            <p:nvPr/>
          </p:nvSpPr>
          <p:spPr>
            <a:xfrm flipH="1">
              <a:off x="8411506" y="3944883"/>
              <a:ext cx="1068703" cy="488612"/>
            </a:xfrm>
            <a:custGeom>
              <a:avLst/>
              <a:gdLst/>
              <a:ahLst/>
              <a:cxnLst/>
              <a:rect l="l" t="t" r="r" b="b"/>
              <a:pathLst>
                <a:path w="32185" h="14715" extrusionOk="0">
                  <a:moveTo>
                    <a:pt x="18258" y="1"/>
                  </a:moveTo>
                  <a:cubicBezTo>
                    <a:pt x="17981" y="1"/>
                    <a:pt x="17702" y="58"/>
                    <a:pt x="17439" y="172"/>
                  </a:cubicBezTo>
                  <a:lnTo>
                    <a:pt x="411" y="6289"/>
                  </a:lnTo>
                  <a:cubicBezTo>
                    <a:pt x="0" y="6494"/>
                    <a:pt x="206" y="8800"/>
                    <a:pt x="617" y="8982"/>
                  </a:cubicBezTo>
                  <a:lnTo>
                    <a:pt x="12851" y="14483"/>
                  </a:lnTo>
                  <a:cubicBezTo>
                    <a:pt x="13187" y="14640"/>
                    <a:pt x="13545" y="14714"/>
                    <a:pt x="13904" y="14714"/>
                  </a:cubicBezTo>
                  <a:cubicBezTo>
                    <a:pt x="14276" y="14714"/>
                    <a:pt x="14648" y="14634"/>
                    <a:pt x="14997" y="14483"/>
                  </a:cubicBezTo>
                  <a:lnTo>
                    <a:pt x="31773" y="6837"/>
                  </a:lnTo>
                  <a:cubicBezTo>
                    <a:pt x="32184" y="6654"/>
                    <a:pt x="32184" y="4417"/>
                    <a:pt x="31773" y="4235"/>
                  </a:cubicBezTo>
                  <a:lnTo>
                    <a:pt x="19060" y="172"/>
                  </a:lnTo>
                  <a:cubicBezTo>
                    <a:pt x="18809" y="58"/>
                    <a:pt x="18535" y="1"/>
                    <a:pt x="1825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60" name="Google Shape;4060;p54"/>
            <p:cNvSpPr/>
            <p:nvPr/>
          </p:nvSpPr>
          <p:spPr>
            <a:xfrm flipH="1">
              <a:off x="8411506" y="3858683"/>
              <a:ext cx="1068703" cy="488678"/>
            </a:xfrm>
            <a:custGeom>
              <a:avLst/>
              <a:gdLst/>
              <a:ahLst/>
              <a:cxnLst/>
              <a:rect l="l" t="t" r="r" b="b"/>
              <a:pathLst>
                <a:path w="32185" h="14717" extrusionOk="0">
                  <a:moveTo>
                    <a:pt x="18258" y="0"/>
                  </a:moveTo>
                  <a:cubicBezTo>
                    <a:pt x="17981" y="0"/>
                    <a:pt x="17702" y="63"/>
                    <a:pt x="17439" y="189"/>
                  </a:cubicBezTo>
                  <a:lnTo>
                    <a:pt x="411" y="7949"/>
                  </a:lnTo>
                  <a:cubicBezTo>
                    <a:pt x="0" y="8132"/>
                    <a:pt x="0" y="8702"/>
                    <a:pt x="411" y="8885"/>
                  </a:cubicBezTo>
                  <a:lnTo>
                    <a:pt x="12851" y="14477"/>
                  </a:lnTo>
                  <a:cubicBezTo>
                    <a:pt x="13194" y="14637"/>
                    <a:pt x="13559" y="14717"/>
                    <a:pt x="13924" y="14717"/>
                  </a:cubicBezTo>
                  <a:cubicBezTo>
                    <a:pt x="14289" y="14717"/>
                    <a:pt x="14654" y="14637"/>
                    <a:pt x="14997" y="14477"/>
                  </a:cubicBezTo>
                  <a:lnTo>
                    <a:pt x="31773" y="6831"/>
                  </a:lnTo>
                  <a:cubicBezTo>
                    <a:pt x="32184" y="6648"/>
                    <a:pt x="32161" y="6077"/>
                    <a:pt x="31773" y="5895"/>
                  </a:cubicBezTo>
                  <a:lnTo>
                    <a:pt x="19060" y="189"/>
                  </a:lnTo>
                  <a:cubicBezTo>
                    <a:pt x="18809" y="63"/>
                    <a:pt x="18535" y="0"/>
                    <a:pt x="1825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61" name="Google Shape;4061;p54"/>
            <p:cNvSpPr/>
            <p:nvPr/>
          </p:nvSpPr>
          <p:spPr>
            <a:xfrm flipH="1">
              <a:off x="8581283" y="3927849"/>
              <a:ext cx="464638" cy="205406"/>
            </a:xfrm>
            <a:custGeom>
              <a:avLst/>
              <a:gdLst/>
              <a:ahLst/>
              <a:cxnLst/>
              <a:rect l="l" t="t" r="r" b="b"/>
              <a:pathLst>
                <a:path w="13993" h="6186" extrusionOk="0">
                  <a:moveTo>
                    <a:pt x="5456" y="0"/>
                  </a:moveTo>
                  <a:lnTo>
                    <a:pt x="0" y="2374"/>
                  </a:lnTo>
                  <a:lnTo>
                    <a:pt x="8446" y="6186"/>
                  </a:lnTo>
                  <a:lnTo>
                    <a:pt x="13992" y="3698"/>
                  </a:lnTo>
                  <a:lnTo>
                    <a:pt x="5456" y="0"/>
                  </a:ln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62" name="Google Shape;4062;p54"/>
            <p:cNvSpPr/>
            <p:nvPr/>
          </p:nvSpPr>
          <p:spPr>
            <a:xfrm flipH="1">
              <a:off x="9235355" y="3919913"/>
              <a:ext cx="200127" cy="136041"/>
            </a:xfrm>
            <a:custGeom>
              <a:avLst/>
              <a:gdLst/>
              <a:ahLst/>
              <a:cxnLst/>
              <a:rect l="l" t="t" r="r" b="b"/>
              <a:pathLst>
                <a:path w="6027" h="4097" extrusionOk="0">
                  <a:moveTo>
                    <a:pt x="1655" y="0"/>
                  </a:moveTo>
                  <a:cubicBezTo>
                    <a:pt x="1436" y="0"/>
                    <a:pt x="1258" y="79"/>
                    <a:pt x="1141" y="262"/>
                  </a:cubicBezTo>
                  <a:cubicBezTo>
                    <a:pt x="0" y="2088"/>
                    <a:pt x="1141" y="4096"/>
                    <a:pt x="1141" y="4096"/>
                  </a:cubicBezTo>
                  <a:lnTo>
                    <a:pt x="6026" y="3069"/>
                  </a:lnTo>
                  <a:cubicBezTo>
                    <a:pt x="6026" y="3069"/>
                    <a:pt x="3025" y="0"/>
                    <a:pt x="165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63" name="Google Shape;4063;p54"/>
            <p:cNvSpPr/>
            <p:nvPr/>
          </p:nvSpPr>
          <p:spPr>
            <a:xfrm flipH="1">
              <a:off x="8334205" y="3769063"/>
              <a:ext cx="1068703" cy="488213"/>
            </a:xfrm>
            <a:custGeom>
              <a:avLst/>
              <a:gdLst/>
              <a:ahLst/>
              <a:cxnLst/>
              <a:rect l="l" t="t" r="r" b="b"/>
              <a:pathLst>
                <a:path w="32185" h="14703" extrusionOk="0">
                  <a:moveTo>
                    <a:pt x="18261" y="0"/>
                  </a:moveTo>
                  <a:cubicBezTo>
                    <a:pt x="17981" y="0"/>
                    <a:pt x="17702" y="57"/>
                    <a:pt x="17439" y="171"/>
                  </a:cubicBezTo>
                  <a:lnTo>
                    <a:pt x="412" y="7932"/>
                  </a:lnTo>
                  <a:cubicBezTo>
                    <a:pt x="1" y="8115"/>
                    <a:pt x="1" y="8708"/>
                    <a:pt x="412" y="8891"/>
                  </a:cubicBezTo>
                  <a:lnTo>
                    <a:pt x="12851" y="14483"/>
                  </a:lnTo>
                  <a:cubicBezTo>
                    <a:pt x="13187" y="14628"/>
                    <a:pt x="13551" y="14703"/>
                    <a:pt x="13915" y="14703"/>
                  </a:cubicBezTo>
                  <a:cubicBezTo>
                    <a:pt x="14293" y="14703"/>
                    <a:pt x="14671" y="14623"/>
                    <a:pt x="15020" y="14460"/>
                  </a:cubicBezTo>
                  <a:lnTo>
                    <a:pt x="31774" y="6836"/>
                  </a:lnTo>
                  <a:cubicBezTo>
                    <a:pt x="32184" y="6631"/>
                    <a:pt x="32184" y="6060"/>
                    <a:pt x="31774" y="5878"/>
                  </a:cubicBezTo>
                  <a:lnTo>
                    <a:pt x="19083" y="171"/>
                  </a:lnTo>
                  <a:cubicBezTo>
                    <a:pt x="18820" y="57"/>
                    <a:pt x="18541" y="0"/>
                    <a:pt x="18261"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64" name="Google Shape;4064;p54"/>
            <p:cNvSpPr/>
            <p:nvPr/>
          </p:nvSpPr>
          <p:spPr>
            <a:xfrm flipH="1">
              <a:off x="8334205" y="3744026"/>
              <a:ext cx="1068703" cy="488246"/>
            </a:xfrm>
            <a:custGeom>
              <a:avLst/>
              <a:gdLst/>
              <a:ahLst/>
              <a:cxnLst/>
              <a:rect l="l" t="t" r="r" b="b"/>
              <a:pathLst>
                <a:path w="32185" h="14704" extrusionOk="0">
                  <a:moveTo>
                    <a:pt x="18261" y="1"/>
                  </a:moveTo>
                  <a:cubicBezTo>
                    <a:pt x="17981" y="1"/>
                    <a:pt x="17702" y="58"/>
                    <a:pt x="17439" y="172"/>
                  </a:cubicBezTo>
                  <a:lnTo>
                    <a:pt x="412" y="6289"/>
                  </a:lnTo>
                  <a:cubicBezTo>
                    <a:pt x="1" y="6472"/>
                    <a:pt x="229" y="8800"/>
                    <a:pt x="640" y="8983"/>
                  </a:cubicBezTo>
                  <a:lnTo>
                    <a:pt x="12851" y="14484"/>
                  </a:lnTo>
                  <a:cubicBezTo>
                    <a:pt x="13187" y="14629"/>
                    <a:pt x="13551" y="14703"/>
                    <a:pt x="13915" y="14703"/>
                  </a:cubicBezTo>
                  <a:cubicBezTo>
                    <a:pt x="14293" y="14703"/>
                    <a:pt x="14671" y="14623"/>
                    <a:pt x="15020" y="14461"/>
                  </a:cubicBezTo>
                  <a:lnTo>
                    <a:pt x="31774" y="6837"/>
                  </a:lnTo>
                  <a:cubicBezTo>
                    <a:pt x="32184" y="6632"/>
                    <a:pt x="32184" y="4418"/>
                    <a:pt x="31774" y="4235"/>
                  </a:cubicBezTo>
                  <a:lnTo>
                    <a:pt x="19083" y="172"/>
                  </a:lnTo>
                  <a:cubicBezTo>
                    <a:pt x="18820" y="58"/>
                    <a:pt x="18541" y="1"/>
                    <a:pt x="1826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65" name="Google Shape;4065;p54"/>
            <p:cNvSpPr/>
            <p:nvPr/>
          </p:nvSpPr>
          <p:spPr>
            <a:xfrm flipH="1">
              <a:off x="8334205" y="3657627"/>
              <a:ext cx="1068703" cy="488313"/>
            </a:xfrm>
            <a:custGeom>
              <a:avLst/>
              <a:gdLst/>
              <a:ahLst/>
              <a:cxnLst/>
              <a:rect l="l" t="t" r="r" b="b"/>
              <a:pathLst>
                <a:path w="32185" h="14706" extrusionOk="0">
                  <a:moveTo>
                    <a:pt x="18261" y="1"/>
                  </a:moveTo>
                  <a:cubicBezTo>
                    <a:pt x="17981" y="1"/>
                    <a:pt x="17702" y="58"/>
                    <a:pt x="17439" y="172"/>
                  </a:cubicBezTo>
                  <a:lnTo>
                    <a:pt x="412" y="7933"/>
                  </a:lnTo>
                  <a:cubicBezTo>
                    <a:pt x="1" y="8138"/>
                    <a:pt x="1" y="8709"/>
                    <a:pt x="412" y="8891"/>
                  </a:cubicBezTo>
                  <a:lnTo>
                    <a:pt x="12851" y="14483"/>
                  </a:lnTo>
                  <a:cubicBezTo>
                    <a:pt x="13194" y="14632"/>
                    <a:pt x="13565" y="14706"/>
                    <a:pt x="13936" y="14706"/>
                  </a:cubicBezTo>
                  <a:cubicBezTo>
                    <a:pt x="14306" y="14706"/>
                    <a:pt x="14677" y="14632"/>
                    <a:pt x="15020" y="14483"/>
                  </a:cubicBezTo>
                  <a:lnTo>
                    <a:pt x="31774" y="6837"/>
                  </a:lnTo>
                  <a:cubicBezTo>
                    <a:pt x="32184" y="6654"/>
                    <a:pt x="32184" y="6061"/>
                    <a:pt x="31774" y="5878"/>
                  </a:cubicBezTo>
                  <a:lnTo>
                    <a:pt x="19083" y="172"/>
                  </a:lnTo>
                  <a:cubicBezTo>
                    <a:pt x="18820" y="58"/>
                    <a:pt x="18541" y="1"/>
                    <a:pt x="18261"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66" name="Google Shape;4066;p54"/>
            <p:cNvSpPr/>
            <p:nvPr/>
          </p:nvSpPr>
          <p:spPr>
            <a:xfrm flipH="1">
              <a:off x="8503218" y="3726228"/>
              <a:ext cx="464638" cy="206170"/>
            </a:xfrm>
            <a:custGeom>
              <a:avLst/>
              <a:gdLst/>
              <a:ahLst/>
              <a:cxnLst/>
              <a:rect l="l" t="t" r="r" b="b"/>
              <a:pathLst>
                <a:path w="13993" h="6209" extrusionOk="0">
                  <a:moveTo>
                    <a:pt x="5433" y="0"/>
                  </a:moveTo>
                  <a:lnTo>
                    <a:pt x="0" y="2397"/>
                  </a:lnTo>
                  <a:lnTo>
                    <a:pt x="8423" y="6209"/>
                  </a:lnTo>
                  <a:lnTo>
                    <a:pt x="13992" y="3721"/>
                  </a:lnTo>
                  <a:lnTo>
                    <a:pt x="5433"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67" name="Google Shape;4067;p54"/>
            <p:cNvSpPr/>
            <p:nvPr/>
          </p:nvSpPr>
          <p:spPr>
            <a:xfrm flipH="1">
              <a:off x="7567966" y="2737450"/>
              <a:ext cx="500233" cy="410879"/>
            </a:xfrm>
            <a:custGeom>
              <a:avLst/>
              <a:gdLst/>
              <a:ahLst/>
              <a:cxnLst/>
              <a:rect l="l" t="t" r="r" b="b"/>
              <a:pathLst>
                <a:path w="15065" h="12374" extrusionOk="0">
                  <a:moveTo>
                    <a:pt x="6340" y="0"/>
                  </a:moveTo>
                  <a:cubicBezTo>
                    <a:pt x="5547" y="0"/>
                    <a:pt x="4712" y="291"/>
                    <a:pt x="3926" y="996"/>
                  </a:cubicBezTo>
                  <a:cubicBezTo>
                    <a:pt x="1392" y="3233"/>
                    <a:pt x="0" y="7821"/>
                    <a:pt x="2283" y="9281"/>
                  </a:cubicBezTo>
                  <a:cubicBezTo>
                    <a:pt x="2214" y="9806"/>
                    <a:pt x="2305" y="10286"/>
                    <a:pt x="2602" y="10605"/>
                  </a:cubicBezTo>
                  <a:cubicBezTo>
                    <a:pt x="2899" y="10925"/>
                    <a:pt x="3310" y="11085"/>
                    <a:pt x="3789" y="11085"/>
                  </a:cubicBezTo>
                  <a:cubicBezTo>
                    <a:pt x="4294" y="11982"/>
                    <a:pt x="5379" y="12374"/>
                    <a:pt x="6655" y="12374"/>
                  </a:cubicBezTo>
                  <a:cubicBezTo>
                    <a:pt x="8496" y="12374"/>
                    <a:pt x="10733" y="11557"/>
                    <a:pt x="12189" y="10263"/>
                  </a:cubicBezTo>
                  <a:cubicBezTo>
                    <a:pt x="15065" y="7684"/>
                    <a:pt x="12120" y="3849"/>
                    <a:pt x="10043" y="3849"/>
                  </a:cubicBezTo>
                  <a:cubicBezTo>
                    <a:pt x="10259" y="2057"/>
                    <a:pt x="8449" y="0"/>
                    <a:pt x="634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68" name="Google Shape;4068;p54"/>
            <p:cNvSpPr/>
            <p:nvPr/>
          </p:nvSpPr>
          <p:spPr>
            <a:xfrm flipH="1">
              <a:off x="7672562" y="2930404"/>
              <a:ext cx="191028" cy="185749"/>
            </a:xfrm>
            <a:custGeom>
              <a:avLst/>
              <a:gdLst/>
              <a:ahLst/>
              <a:cxnLst/>
              <a:rect l="l" t="t" r="r" b="b"/>
              <a:pathLst>
                <a:path w="5753" h="5594" extrusionOk="0">
                  <a:moveTo>
                    <a:pt x="4817" y="1"/>
                  </a:moveTo>
                  <a:cubicBezTo>
                    <a:pt x="4908" y="366"/>
                    <a:pt x="4954" y="709"/>
                    <a:pt x="4931" y="1028"/>
                  </a:cubicBezTo>
                  <a:cubicBezTo>
                    <a:pt x="4931" y="1188"/>
                    <a:pt x="4863" y="1348"/>
                    <a:pt x="4840" y="1507"/>
                  </a:cubicBezTo>
                  <a:cubicBezTo>
                    <a:pt x="4794" y="1644"/>
                    <a:pt x="4771" y="1781"/>
                    <a:pt x="4680" y="1918"/>
                  </a:cubicBezTo>
                  <a:cubicBezTo>
                    <a:pt x="4429" y="2466"/>
                    <a:pt x="3995" y="2900"/>
                    <a:pt x="3493" y="3311"/>
                  </a:cubicBezTo>
                  <a:cubicBezTo>
                    <a:pt x="2991" y="3699"/>
                    <a:pt x="2420" y="4064"/>
                    <a:pt x="1827" y="4429"/>
                  </a:cubicBezTo>
                  <a:cubicBezTo>
                    <a:pt x="1530" y="4589"/>
                    <a:pt x="1233" y="4794"/>
                    <a:pt x="914" y="4977"/>
                  </a:cubicBezTo>
                  <a:cubicBezTo>
                    <a:pt x="617" y="5159"/>
                    <a:pt x="298" y="5342"/>
                    <a:pt x="1" y="5593"/>
                  </a:cubicBezTo>
                  <a:cubicBezTo>
                    <a:pt x="754" y="5593"/>
                    <a:pt x="1485" y="5479"/>
                    <a:pt x="2192" y="5251"/>
                  </a:cubicBezTo>
                  <a:cubicBezTo>
                    <a:pt x="2923" y="5023"/>
                    <a:pt x="3607" y="4680"/>
                    <a:pt x="4224" y="4201"/>
                  </a:cubicBezTo>
                  <a:cubicBezTo>
                    <a:pt x="4817" y="3699"/>
                    <a:pt x="5388" y="3037"/>
                    <a:pt x="5547" y="2192"/>
                  </a:cubicBezTo>
                  <a:cubicBezTo>
                    <a:pt x="5753" y="1348"/>
                    <a:pt x="5410" y="457"/>
                    <a:pt x="4817"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69" name="Google Shape;4069;p54"/>
            <p:cNvSpPr/>
            <p:nvPr/>
          </p:nvSpPr>
          <p:spPr>
            <a:xfrm flipH="1">
              <a:off x="7686940" y="2612101"/>
              <a:ext cx="94037" cy="244820"/>
            </a:xfrm>
            <a:custGeom>
              <a:avLst/>
              <a:gdLst/>
              <a:ahLst/>
              <a:cxnLst/>
              <a:rect l="l" t="t" r="r" b="b"/>
              <a:pathLst>
                <a:path w="2832" h="7373" extrusionOk="0">
                  <a:moveTo>
                    <a:pt x="2626" y="0"/>
                  </a:moveTo>
                  <a:cubicBezTo>
                    <a:pt x="1462" y="776"/>
                    <a:pt x="617" y="1986"/>
                    <a:pt x="320" y="3356"/>
                  </a:cubicBezTo>
                  <a:cubicBezTo>
                    <a:pt x="1" y="4702"/>
                    <a:pt x="252" y="6163"/>
                    <a:pt x="959" y="7373"/>
                  </a:cubicBezTo>
                  <a:cubicBezTo>
                    <a:pt x="1302" y="7282"/>
                    <a:pt x="1599" y="6894"/>
                    <a:pt x="1736" y="6597"/>
                  </a:cubicBezTo>
                  <a:cubicBezTo>
                    <a:pt x="2375" y="5090"/>
                    <a:pt x="2740" y="3493"/>
                    <a:pt x="2808" y="1849"/>
                  </a:cubicBezTo>
                  <a:cubicBezTo>
                    <a:pt x="2831" y="1233"/>
                    <a:pt x="2831" y="594"/>
                    <a:pt x="2626"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70" name="Google Shape;4070;p54"/>
            <p:cNvSpPr/>
            <p:nvPr/>
          </p:nvSpPr>
          <p:spPr>
            <a:xfrm flipH="1">
              <a:off x="7586163" y="2781380"/>
              <a:ext cx="176617" cy="96029"/>
            </a:xfrm>
            <a:custGeom>
              <a:avLst/>
              <a:gdLst/>
              <a:ahLst/>
              <a:cxnLst/>
              <a:rect l="l" t="t" r="r" b="b"/>
              <a:pathLst>
                <a:path w="5319" h="2892" extrusionOk="0">
                  <a:moveTo>
                    <a:pt x="4528" y="1"/>
                  </a:moveTo>
                  <a:cubicBezTo>
                    <a:pt x="4310" y="1"/>
                    <a:pt x="4090" y="18"/>
                    <a:pt x="3835" y="61"/>
                  </a:cubicBezTo>
                  <a:cubicBezTo>
                    <a:pt x="3287" y="129"/>
                    <a:pt x="2762" y="289"/>
                    <a:pt x="2283" y="517"/>
                  </a:cubicBezTo>
                  <a:cubicBezTo>
                    <a:pt x="1804" y="746"/>
                    <a:pt x="1393" y="1042"/>
                    <a:pt x="1005" y="1362"/>
                  </a:cubicBezTo>
                  <a:cubicBezTo>
                    <a:pt x="617" y="1704"/>
                    <a:pt x="297" y="2047"/>
                    <a:pt x="1" y="2480"/>
                  </a:cubicBezTo>
                  <a:lnTo>
                    <a:pt x="480" y="2891"/>
                  </a:lnTo>
                  <a:cubicBezTo>
                    <a:pt x="800" y="2617"/>
                    <a:pt x="1165" y="2366"/>
                    <a:pt x="1553" y="2161"/>
                  </a:cubicBezTo>
                  <a:cubicBezTo>
                    <a:pt x="1941" y="1955"/>
                    <a:pt x="2329" y="1818"/>
                    <a:pt x="2717" y="1727"/>
                  </a:cubicBezTo>
                  <a:cubicBezTo>
                    <a:pt x="2991" y="1666"/>
                    <a:pt x="3255" y="1636"/>
                    <a:pt x="3515" y="1636"/>
                  </a:cubicBezTo>
                  <a:cubicBezTo>
                    <a:pt x="3645" y="1636"/>
                    <a:pt x="3774" y="1643"/>
                    <a:pt x="3904" y="1659"/>
                  </a:cubicBezTo>
                  <a:cubicBezTo>
                    <a:pt x="4269" y="1681"/>
                    <a:pt x="4634" y="1818"/>
                    <a:pt x="4977" y="1933"/>
                  </a:cubicBezTo>
                  <a:lnTo>
                    <a:pt x="5319" y="61"/>
                  </a:lnTo>
                  <a:cubicBezTo>
                    <a:pt x="5026" y="24"/>
                    <a:pt x="4778" y="1"/>
                    <a:pt x="4528" y="1"/>
                  </a:cubicBezTo>
                  <a:close/>
                </a:path>
              </a:pathLst>
            </a:custGeom>
            <a:solidFill>
              <a:srgbClr val="8169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71" name="Google Shape;4071;p54"/>
            <p:cNvSpPr/>
            <p:nvPr/>
          </p:nvSpPr>
          <p:spPr>
            <a:xfrm flipH="1">
              <a:off x="7567203" y="2783273"/>
              <a:ext cx="48546" cy="63189"/>
            </a:xfrm>
            <a:custGeom>
              <a:avLst/>
              <a:gdLst/>
              <a:ahLst/>
              <a:cxnLst/>
              <a:rect l="l" t="t" r="r" b="b"/>
              <a:pathLst>
                <a:path w="1462" h="1903" extrusionOk="0">
                  <a:moveTo>
                    <a:pt x="833" y="0"/>
                  </a:moveTo>
                  <a:cubicBezTo>
                    <a:pt x="508" y="0"/>
                    <a:pt x="178" y="352"/>
                    <a:pt x="92" y="826"/>
                  </a:cubicBezTo>
                  <a:cubicBezTo>
                    <a:pt x="1" y="1351"/>
                    <a:pt x="206" y="1830"/>
                    <a:pt x="549" y="1898"/>
                  </a:cubicBezTo>
                  <a:cubicBezTo>
                    <a:pt x="569" y="1901"/>
                    <a:pt x="590" y="1902"/>
                    <a:pt x="611" y="1902"/>
                  </a:cubicBezTo>
                  <a:cubicBezTo>
                    <a:pt x="954" y="1902"/>
                    <a:pt x="1284" y="1550"/>
                    <a:pt x="1370" y="1077"/>
                  </a:cubicBezTo>
                  <a:cubicBezTo>
                    <a:pt x="1462" y="552"/>
                    <a:pt x="1256" y="72"/>
                    <a:pt x="891" y="4"/>
                  </a:cubicBezTo>
                  <a:cubicBezTo>
                    <a:pt x="872" y="1"/>
                    <a:pt x="852" y="0"/>
                    <a:pt x="833" y="0"/>
                  </a:cubicBezTo>
                  <a:close/>
                </a:path>
              </a:pathLst>
            </a:custGeom>
            <a:solidFill>
              <a:srgbClr val="8D7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72" name="Google Shape;4072;p54"/>
            <p:cNvSpPr/>
            <p:nvPr/>
          </p:nvSpPr>
          <p:spPr>
            <a:xfrm flipH="1">
              <a:off x="6914613" y="225929"/>
              <a:ext cx="671538" cy="780550"/>
            </a:xfrm>
            <a:custGeom>
              <a:avLst/>
              <a:gdLst/>
              <a:ahLst/>
              <a:cxnLst/>
              <a:rect l="l" t="t" r="r" b="b"/>
              <a:pathLst>
                <a:path w="20224" h="23507" extrusionOk="0">
                  <a:moveTo>
                    <a:pt x="3756" y="1"/>
                  </a:moveTo>
                  <a:cubicBezTo>
                    <a:pt x="3630" y="1"/>
                    <a:pt x="3500" y="34"/>
                    <a:pt x="3379" y="102"/>
                  </a:cubicBezTo>
                  <a:lnTo>
                    <a:pt x="457" y="1837"/>
                  </a:lnTo>
                  <a:cubicBezTo>
                    <a:pt x="92" y="2042"/>
                    <a:pt x="0" y="2522"/>
                    <a:pt x="229" y="2887"/>
                  </a:cubicBezTo>
                  <a:lnTo>
                    <a:pt x="4931" y="9780"/>
                  </a:lnTo>
                  <a:cubicBezTo>
                    <a:pt x="4931" y="9780"/>
                    <a:pt x="1050" y="15441"/>
                    <a:pt x="2899" y="19983"/>
                  </a:cubicBezTo>
                  <a:cubicBezTo>
                    <a:pt x="3929" y="22494"/>
                    <a:pt x="6153" y="23506"/>
                    <a:pt x="8539" y="23506"/>
                  </a:cubicBezTo>
                  <a:cubicBezTo>
                    <a:pt x="10491" y="23506"/>
                    <a:pt x="12550" y="22829"/>
                    <a:pt x="14152" y="21740"/>
                  </a:cubicBezTo>
                  <a:cubicBezTo>
                    <a:pt x="19402" y="18157"/>
                    <a:pt x="20224" y="13637"/>
                    <a:pt x="18010" y="10396"/>
                  </a:cubicBezTo>
                  <a:cubicBezTo>
                    <a:pt x="15946" y="7385"/>
                    <a:pt x="9472" y="7268"/>
                    <a:pt x="8482" y="7268"/>
                  </a:cubicBezTo>
                  <a:cubicBezTo>
                    <a:pt x="8399" y="7268"/>
                    <a:pt x="8355" y="7269"/>
                    <a:pt x="8355" y="7269"/>
                  </a:cubicBezTo>
                  <a:lnTo>
                    <a:pt x="4383" y="376"/>
                  </a:lnTo>
                  <a:cubicBezTo>
                    <a:pt x="4246" y="132"/>
                    <a:pt x="4008" y="1"/>
                    <a:pt x="3756" y="1"/>
                  </a:cubicBezTo>
                  <a:close/>
                </a:path>
              </a:pathLst>
            </a:custGeom>
            <a:solidFill>
              <a:srgbClr val="C2F1D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73" name="Google Shape;4073;p54"/>
            <p:cNvSpPr/>
            <p:nvPr/>
          </p:nvSpPr>
          <p:spPr>
            <a:xfrm flipH="1">
              <a:off x="7070743" y="548516"/>
              <a:ext cx="396401" cy="283371"/>
            </a:xfrm>
            <a:custGeom>
              <a:avLst/>
              <a:gdLst/>
              <a:ahLst/>
              <a:cxnLst/>
              <a:rect l="l" t="t" r="r" b="b"/>
              <a:pathLst>
                <a:path w="11938" h="8534" extrusionOk="0">
                  <a:moveTo>
                    <a:pt x="11689" y="0"/>
                  </a:moveTo>
                  <a:cubicBezTo>
                    <a:pt x="9457" y="0"/>
                    <a:pt x="883" y="5442"/>
                    <a:pt x="0" y="8533"/>
                  </a:cubicBezTo>
                  <a:cubicBezTo>
                    <a:pt x="1529" y="7917"/>
                    <a:pt x="4086" y="6616"/>
                    <a:pt x="6825" y="4493"/>
                  </a:cubicBezTo>
                  <a:cubicBezTo>
                    <a:pt x="9883" y="2142"/>
                    <a:pt x="11093" y="1275"/>
                    <a:pt x="11938" y="42"/>
                  </a:cubicBezTo>
                  <a:cubicBezTo>
                    <a:pt x="11915" y="19"/>
                    <a:pt x="11892" y="19"/>
                    <a:pt x="11892" y="19"/>
                  </a:cubicBezTo>
                  <a:cubicBezTo>
                    <a:pt x="11832" y="7"/>
                    <a:pt x="11764" y="0"/>
                    <a:pt x="11689"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74" name="Google Shape;4074;p54"/>
            <p:cNvSpPr/>
            <p:nvPr/>
          </p:nvSpPr>
          <p:spPr>
            <a:xfrm flipH="1">
              <a:off x="6904752" y="549911"/>
              <a:ext cx="565182" cy="415063"/>
            </a:xfrm>
            <a:custGeom>
              <a:avLst/>
              <a:gdLst/>
              <a:ahLst/>
              <a:cxnLst/>
              <a:rect l="l" t="t" r="r" b="b"/>
              <a:pathLst>
                <a:path w="17021" h="12500" extrusionOk="0">
                  <a:moveTo>
                    <a:pt x="12022" y="0"/>
                  </a:moveTo>
                  <a:lnTo>
                    <a:pt x="12022" y="0"/>
                  </a:lnTo>
                  <a:cubicBezTo>
                    <a:pt x="11177" y="1233"/>
                    <a:pt x="9967" y="2100"/>
                    <a:pt x="6909" y="4451"/>
                  </a:cubicBezTo>
                  <a:cubicBezTo>
                    <a:pt x="4170" y="6574"/>
                    <a:pt x="1613" y="7875"/>
                    <a:pt x="84" y="8491"/>
                  </a:cubicBezTo>
                  <a:cubicBezTo>
                    <a:pt x="84" y="8537"/>
                    <a:pt x="84" y="8560"/>
                    <a:pt x="61" y="8582"/>
                  </a:cubicBezTo>
                  <a:cubicBezTo>
                    <a:pt x="0" y="10026"/>
                    <a:pt x="2346" y="12500"/>
                    <a:pt x="5651" y="12500"/>
                  </a:cubicBezTo>
                  <a:cubicBezTo>
                    <a:pt x="7312" y="12500"/>
                    <a:pt x="9215" y="11875"/>
                    <a:pt x="11177" y="10180"/>
                  </a:cubicBezTo>
                  <a:cubicBezTo>
                    <a:pt x="17020" y="5159"/>
                    <a:pt x="13574" y="616"/>
                    <a:pt x="1202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75" name="Google Shape;4075;p54"/>
            <p:cNvSpPr/>
            <p:nvPr/>
          </p:nvSpPr>
          <p:spPr>
            <a:xfrm flipH="1">
              <a:off x="7387154" y="307879"/>
              <a:ext cx="159915" cy="227886"/>
            </a:xfrm>
            <a:custGeom>
              <a:avLst/>
              <a:gdLst/>
              <a:ahLst/>
              <a:cxnLst/>
              <a:rect l="l" t="t" r="r" b="b"/>
              <a:pathLst>
                <a:path w="4816" h="6863" extrusionOk="0">
                  <a:moveTo>
                    <a:pt x="211" y="0"/>
                  </a:moveTo>
                  <a:cubicBezTo>
                    <a:pt x="106" y="0"/>
                    <a:pt x="1" y="61"/>
                    <a:pt x="33" y="190"/>
                  </a:cubicBezTo>
                  <a:cubicBezTo>
                    <a:pt x="147" y="784"/>
                    <a:pt x="513" y="1286"/>
                    <a:pt x="855" y="1788"/>
                  </a:cubicBezTo>
                  <a:cubicBezTo>
                    <a:pt x="1197" y="2336"/>
                    <a:pt x="1563" y="2861"/>
                    <a:pt x="1928" y="3409"/>
                  </a:cubicBezTo>
                  <a:cubicBezTo>
                    <a:pt x="2727" y="4573"/>
                    <a:pt x="3548" y="5714"/>
                    <a:pt x="4438" y="6787"/>
                  </a:cubicBezTo>
                  <a:cubicBezTo>
                    <a:pt x="4485" y="6840"/>
                    <a:pt x="4540" y="6863"/>
                    <a:pt x="4591" y="6863"/>
                  </a:cubicBezTo>
                  <a:cubicBezTo>
                    <a:pt x="4714" y="6863"/>
                    <a:pt x="4816" y="6733"/>
                    <a:pt x="4735" y="6604"/>
                  </a:cubicBezTo>
                  <a:cubicBezTo>
                    <a:pt x="4096" y="5395"/>
                    <a:pt x="3389" y="4253"/>
                    <a:pt x="2635" y="3112"/>
                  </a:cubicBezTo>
                  <a:cubicBezTo>
                    <a:pt x="2270" y="2564"/>
                    <a:pt x="1905" y="2016"/>
                    <a:pt x="1540" y="1469"/>
                  </a:cubicBezTo>
                  <a:cubicBezTo>
                    <a:pt x="1197" y="967"/>
                    <a:pt x="855" y="373"/>
                    <a:pt x="330" y="31"/>
                  </a:cubicBezTo>
                  <a:cubicBezTo>
                    <a:pt x="297" y="11"/>
                    <a:pt x="254" y="0"/>
                    <a:pt x="211" y="0"/>
                  </a:cubicBezTo>
                  <a:close/>
                </a:path>
              </a:pathLst>
            </a:custGeom>
            <a:solidFill>
              <a:srgbClr val="DBFF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76" name="Google Shape;4076;p54"/>
            <p:cNvSpPr/>
            <p:nvPr/>
          </p:nvSpPr>
          <p:spPr>
            <a:xfrm flipH="1">
              <a:off x="7305270" y="583846"/>
              <a:ext cx="134613" cy="335138"/>
            </a:xfrm>
            <a:custGeom>
              <a:avLst/>
              <a:gdLst/>
              <a:ahLst/>
              <a:cxnLst/>
              <a:rect l="l" t="t" r="r" b="b"/>
              <a:pathLst>
                <a:path w="4054" h="10093" extrusionOk="0">
                  <a:moveTo>
                    <a:pt x="1763" y="1"/>
                  </a:moveTo>
                  <a:cubicBezTo>
                    <a:pt x="1732" y="1"/>
                    <a:pt x="1698" y="9"/>
                    <a:pt x="1667" y="28"/>
                  </a:cubicBezTo>
                  <a:cubicBezTo>
                    <a:pt x="937" y="485"/>
                    <a:pt x="594" y="1580"/>
                    <a:pt x="366" y="2379"/>
                  </a:cubicBezTo>
                  <a:cubicBezTo>
                    <a:pt x="115" y="3292"/>
                    <a:pt x="1" y="4251"/>
                    <a:pt x="46" y="5209"/>
                  </a:cubicBezTo>
                  <a:cubicBezTo>
                    <a:pt x="183" y="7172"/>
                    <a:pt x="1119" y="9090"/>
                    <a:pt x="2922" y="10026"/>
                  </a:cubicBezTo>
                  <a:cubicBezTo>
                    <a:pt x="3008" y="10072"/>
                    <a:pt x="3094" y="10092"/>
                    <a:pt x="3177" y="10092"/>
                  </a:cubicBezTo>
                  <a:cubicBezTo>
                    <a:pt x="3669" y="10092"/>
                    <a:pt x="4053" y="9370"/>
                    <a:pt x="3584" y="8998"/>
                  </a:cubicBezTo>
                  <a:cubicBezTo>
                    <a:pt x="2215" y="7994"/>
                    <a:pt x="1347" y="6488"/>
                    <a:pt x="1233" y="4776"/>
                  </a:cubicBezTo>
                  <a:cubicBezTo>
                    <a:pt x="1188" y="3977"/>
                    <a:pt x="1302" y="3155"/>
                    <a:pt x="1484" y="2379"/>
                  </a:cubicBezTo>
                  <a:cubicBezTo>
                    <a:pt x="1644" y="1671"/>
                    <a:pt x="2009" y="873"/>
                    <a:pt x="1918" y="142"/>
                  </a:cubicBezTo>
                  <a:cubicBezTo>
                    <a:pt x="1918" y="59"/>
                    <a:pt x="1846" y="1"/>
                    <a:pt x="176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77" name="Google Shape;4077;p54"/>
            <p:cNvSpPr/>
            <p:nvPr/>
          </p:nvSpPr>
          <p:spPr>
            <a:xfrm flipH="1">
              <a:off x="7254898" y="899028"/>
              <a:ext cx="44760" cy="43764"/>
            </a:xfrm>
            <a:custGeom>
              <a:avLst/>
              <a:gdLst/>
              <a:ahLst/>
              <a:cxnLst/>
              <a:rect l="l" t="t" r="r" b="b"/>
              <a:pathLst>
                <a:path w="1348" h="1318" extrusionOk="0">
                  <a:moveTo>
                    <a:pt x="679" y="1"/>
                  </a:moveTo>
                  <a:cubicBezTo>
                    <a:pt x="545" y="1"/>
                    <a:pt x="421" y="34"/>
                    <a:pt x="297" y="123"/>
                  </a:cubicBezTo>
                  <a:cubicBezTo>
                    <a:pt x="160" y="214"/>
                    <a:pt x="46" y="374"/>
                    <a:pt x="23" y="534"/>
                  </a:cubicBezTo>
                  <a:cubicBezTo>
                    <a:pt x="0" y="693"/>
                    <a:pt x="23" y="899"/>
                    <a:pt x="137" y="1036"/>
                  </a:cubicBezTo>
                  <a:cubicBezTo>
                    <a:pt x="229" y="1173"/>
                    <a:pt x="366" y="1287"/>
                    <a:pt x="548" y="1310"/>
                  </a:cubicBezTo>
                  <a:cubicBezTo>
                    <a:pt x="589" y="1315"/>
                    <a:pt x="629" y="1318"/>
                    <a:pt x="668" y="1318"/>
                  </a:cubicBezTo>
                  <a:cubicBezTo>
                    <a:pt x="803" y="1318"/>
                    <a:pt x="927" y="1284"/>
                    <a:pt x="1050" y="1195"/>
                  </a:cubicBezTo>
                  <a:cubicBezTo>
                    <a:pt x="1187" y="1104"/>
                    <a:pt x="1301" y="944"/>
                    <a:pt x="1324" y="785"/>
                  </a:cubicBezTo>
                  <a:cubicBezTo>
                    <a:pt x="1347" y="625"/>
                    <a:pt x="1324" y="419"/>
                    <a:pt x="1210" y="282"/>
                  </a:cubicBezTo>
                  <a:cubicBezTo>
                    <a:pt x="1119" y="146"/>
                    <a:pt x="982" y="31"/>
                    <a:pt x="799" y="9"/>
                  </a:cubicBezTo>
                  <a:cubicBezTo>
                    <a:pt x="758" y="3"/>
                    <a:pt x="718" y="1"/>
                    <a:pt x="67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78" name="Google Shape;4078;p54"/>
            <p:cNvSpPr/>
            <p:nvPr/>
          </p:nvSpPr>
          <p:spPr>
            <a:xfrm flipH="1">
              <a:off x="7647068" y="1653084"/>
              <a:ext cx="611669" cy="620170"/>
            </a:xfrm>
            <a:custGeom>
              <a:avLst/>
              <a:gdLst/>
              <a:ahLst/>
              <a:cxnLst/>
              <a:rect l="l" t="t" r="r" b="b"/>
              <a:pathLst>
                <a:path w="18421" h="18677" extrusionOk="0">
                  <a:moveTo>
                    <a:pt x="16534" y="1"/>
                  </a:moveTo>
                  <a:cubicBezTo>
                    <a:pt x="16494" y="1"/>
                    <a:pt x="16453" y="2"/>
                    <a:pt x="16412" y="5"/>
                  </a:cubicBezTo>
                  <a:cubicBezTo>
                    <a:pt x="15956" y="28"/>
                    <a:pt x="15522" y="233"/>
                    <a:pt x="15157" y="507"/>
                  </a:cubicBezTo>
                  <a:lnTo>
                    <a:pt x="14814" y="872"/>
                  </a:lnTo>
                  <a:lnTo>
                    <a:pt x="1" y="15846"/>
                  </a:lnTo>
                  <a:cubicBezTo>
                    <a:pt x="412" y="16165"/>
                    <a:pt x="822" y="16508"/>
                    <a:pt x="1233" y="16873"/>
                  </a:cubicBezTo>
                  <a:cubicBezTo>
                    <a:pt x="1827" y="17421"/>
                    <a:pt x="2420" y="18014"/>
                    <a:pt x="2922" y="18676"/>
                  </a:cubicBezTo>
                  <a:lnTo>
                    <a:pt x="17919" y="3543"/>
                  </a:lnTo>
                  <a:cubicBezTo>
                    <a:pt x="18284" y="3109"/>
                    <a:pt x="18421" y="2516"/>
                    <a:pt x="18398" y="1945"/>
                  </a:cubicBezTo>
                  <a:cubicBezTo>
                    <a:pt x="18375" y="1580"/>
                    <a:pt x="18307" y="1215"/>
                    <a:pt x="18124" y="895"/>
                  </a:cubicBezTo>
                  <a:cubicBezTo>
                    <a:pt x="17824" y="337"/>
                    <a:pt x="17180" y="1"/>
                    <a:pt x="16534"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79" name="Google Shape;4079;p54"/>
            <p:cNvSpPr/>
            <p:nvPr/>
          </p:nvSpPr>
          <p:spPr>
            <a:xfrm flipH="1">
              <a:off x="7590985" y="1755521"/>
              <a:ext cx="570728" cy="582881"/>
            </a:xfrm>
            <a:custGeom>
              <a:avLst/>
              <a:gdLst/>
              <a:ahLst/>
              <a:cxnLst/>
              <a:rect l="l" t="t" r="r" b="b"/>
              <a:pathLst>
                <a:path w="17188" h="17554" extrusionOk="0">
                  <a:moveTo>
                    <a:pt x="16312" y="0"/>
                  </a:moveTo>
                  <a:cubicBezTo>
                    <a:pt x="16202" y="0"/>
                    <a:pt x="16088" y="17"/>
                    <a:pt x="15978" y="47"/>
                  </a:cubicBezTo>
                  <a:cubicBezTo>
                    <a:pt x="15636" y="115"/>
                    <a:pt x="15293" y="252"/>
                    <a:pt x="14997" y="458"/>
                  </a:cubicBezTo>
                  <a:lnTo>
                    <a:pt x="0" y="15591"/>
                  </a:lnTo>
                  <a:cubicBezTo>
                    <a:pt x="480" y="16207"/>
                    <a:pt x="868" y="16846"/>
                    <a:pt x="1142" y="17554"/>
                  </a:cubicBezTo>
                  <a:lnTo>
                    <a:pt x="16937" y="1599"/>
                  </a:lnTo>
                  <a:cubicBezTo>
                    <a:pt x="16960" y="1576"/>
                    <a:pt x="17005" y="1553"/>
                    <a:pt x="17028" y="1508"/>
                  </a:cubicBezTo>
                  <a:cubicBezTo>
                    <a:pt x="17142" y="1234"/>
                    <a:pt x="17188" y="937"/>
                    <a:pt x="17119" y="640"/>
                  </a:cubicBezTo>
                  <a:cubicBezTo>
                    <a:pt x="17051" y="412"/>
                    <a:pt x="16914" y="207"/>
                    <a:pt x="16709" y="93"/>
                  </a:cubicBezTo>
                  <a:cubicBezTo>
                    <a:pt x="16593" y="28"/>
                    <a:pt x="16455" y="0"/>
                    <a:pt x="1631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80" name="Google Shape;4080;p54"/>
            <p:cNvSpPr/>
            <p:nvPr/>
          </p:nvSpPr>
          <p:spPr>
            <a:xfrm flipH="1">
              <a:off x="8106087" y="1992894"/>
              <a:ext cx="11389" cy="12153"/>
            </a:xfrm>
            <a:custGeom>
              <a:avLst/>
              <a:gdLst/>
              <a:ahLst/>
              <a:cxnLst/>
              <a:rect l="l" t="t" r="r" b="b"/>
              <a:pathLst>
                <a:path w="343" h="366" extrusionOk="0">
                  <a:moveTo>
                    <a:pt x="343" y="0"/>
                  </a:moveTo>
                  <a:cubicBezTo>
                    <a:pt x="229" y="114"/>
                    <a:pt x="115" y="228"/>
                    <a:pt x="0" y="342"/>
                  </a:cubicBezTo>
                  <a:cubicBezTo>
                    <a:pt x="0" y="342"/>
                    <a:pt x="0" y="365"/>
                    <a:pt x="0" y="365"/>
                  </a:cubicBezTo>
                  <a:lnTo>
                    <a:pt x="343" y="0"/>
                  </a:lnTo>
                  <a:close/>
                </a:path>
              </a:pathLst>
            </a:custGeom>
            <a:solidFill>
              <a:srgbClr val="A51E2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81" name="Google Shape;4081;p54"/>
            <p:cNvSpPr/>
            <p:nvPr/>
          </p:nvSpPr>
          <p:spPr>
            <a:xfrm flipH="1">
              <a:off x="7753158" y="1603210"/>
              <a:ext cx="566975" cy="576040"/>
            </a:xfrm>
            <a:custGeom>
              <a:avLst/>
              <a:gdLst/>
              <a:ahLst/>
              <a:cxnLst/>
              <a:rect l="l" t="t" r="r" b="b"/>
              <a:pathLst>
                <a:path w="17075" h="17348" extrusionOk="0">
                  <a:moveTo>
                    <a:pt x="15933" y="0"/>
                  </a:moveTo>
                  <a:cubicBezTo>
                    <a:pt x="15842" y="69"/>
                    <a:pt x="15750" y="137"/>
                    <a:pt x="15682" y="229"/>
                  </a:cubicBezTo>
                  <a:lnTo>
                    <a:pt x="1" y="16047"/>
                  </a:lnTo>
                  <a:cubicBezTo>
                    <a:pt x="640" y="16435"/>
                    <a:pt x="1256" y="16868"/>
                    <a:pt x="1850" y="17348"/>
                  </a:cubicBezTo>
                  <a:lnTo>
                    <a:pt x="16663" y="2374"/>
                  </a:lnTo>
                  <a:cubicBezTo>
                    <a:pt x="16663" y="2374"/>
                    <a:pt x="16663" y="2351"/>
                    <a:pt x="16663" y="2351"/>
                  </a:cubicBezTo>
                  <a:cubicBezTo>
                    <a:pt x="17074" y="1758"/>
                    <a:pt x="17074" y="891"/>
                    <a:pt x="16595" y="320"/>
                  </a:cubicBezTo>
                  <a:cubicBezTo>
                    <a:pt x="16504" y="206"/>
                    <a:pt x="16389" y="115"/>
                    <a:pt x="16275" y="46"/>
                  </a:cubicBezTo>
                  <a:cubicBezTo>
                    <a:pt x="16161" y="0"/>
                    <a:pt x="16047" y="0"/>
                    <a:pt x="1593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82" name="Google Shape;4082;p54"/>
            <p:cNvSpPr/>
            <p:nvPr/>
          </p:nvSpPr>
          <p:spPr>
            <a:xfrm flipH="1">
              <a:off x="8145774" y="2161785"/>
              <a:ext cx="336533" cy="328597"/>
            </a:xfrm>
            <a:custGeom>
              <a:avLst/>
              <a:gdLst/>
              <a:ahLst/>
              <a:cxnLst/>
              <a:rect l="l" t="t" r="r" b="b"/>
              <a:pathLst>
                <a:path w="10135" h="9896" extrusionOk="0">
                  <a:moveTo>
                    <a:pt x="4109" y="1"/>
                  </a:moveTo>
                  <a:lnTo>
                    <a:pt x="913" y="3219"/>
                  </a:lnTo>
                  <a:cubicBezTo>
                    <a:pt x="0" y="4132"/>
                    <a:pt x="0" y="5639"/>
                    <a:pt x="936" y="6529"/>
                  </a:cubicBezTo>
                  <a:lnTo>
                    <a:pt x="3630" y="9222"/>
                  </a:lnTo>
                  <a:cubicBezTo>
                    <a:pt x="4080" y="9673"/>
                    <a:pt x="4676" y="9896"/>
                    <a:pt x="5273" y="9896"/>
                  </a:cubicBezTo>
                  <a:cubicBezTo>
                    <a:pt x="5886" y="9896"/>
                    <a:pt x="6500" y="9662"/>
                    <a:pt x="6962" y="9199"/>
                  </a:cubicBezTo>
                  <a:lnTo>
                    <a:pt x="10135" y="6004"/>
                  </a:lnTo>
                  <a:cubicBezTo>
                    <a:pt x="9633" y="5068"/>
                    <a:pt x="8697" y="3744"/>
                    <a:pt x="7533" y="2580"/>
                  </a:cubicBezTo>
                  <a:cubicBezTo>
                    <a:pt x="6391" y="1462"/>
                    <a:pt x="5045" y="549"/>
                    <a:pt x="4109"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83" name="Google Shape;4083;p54"/>
            <p:cNvSpPr/>
            <p:nvPr/>
          </p:nvSpPr>
          <p:spPr>
            <a:xfrm flipH="1">
              <a:off x="8123792" y="2136017"/>
              <a:ext cx="222108" cy="225130"/>
            </a:xfrm>
            <a:custGeom>
              <a:avLst/>
              <a:gdLst/>
              <a:ahLst/>
              <a:cxnLst/>
              <a:rect l="l" t="t" r="r" b="b"/>
              <a:pathLst>
                <a:path w="6689" h="6780" extrusionOk="0">
                  <a:moveTo>
                    <a:pt x="777" y="1"/>
                  </a:moveTo>
                  <a:lnTo>
                    <a:pt x="1" y="777"/>
                  </a:lnTo>
                  <a:cubicBezTo>
                    <a:pt x="937" y="1325"/>
                    <a:pt x="2283" y="2238"/>
                    <a:pt x="3425" y="3356"/>
                  </a:cubicBezTo>
                  <a:cubicBezTo>
                    <a:pt x="4589" y="4520"/>
                    <a:pt x="5525" y="5844"/>
                    <a:pt x="6027" y="6780"/>
                  </a:cubicBezTo>
                  <a:lnTo>
                    <a:pt x="6689" y="6095"/>
                  </a:lnTo>
                  <a:cubicBezTo>
                    <a:pt x="6118" y="4634"/>
                    <a:pt x="5022" y="3379"/>
                    <a:pt x="3858" y="2329"/>
                  </a:cubicBezTo>
                  <a:cubicBezTo>
                    <a:pt x="2900" y="1461"/>
                    <a:pt x="1873" y="685"/>
                    <a:pt x="777"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84" name="Google Shape;4084;p54"/>
            <p:cNvSpPr/>
            <p:nvPr/>
          </p:nvSpPr>
          <p:spPr>
            <a:xfrm flipH="1">
              <a:off x="7450229" y="1462122"/>
              <a:ext cx="140789" cy="129765"/>
            </a:xfrm>
            <a:custGeom>
              <a:avLst/>
              <a:gdLst/>
              <a:ahLst/>
              <a:cxnLst/>
              <a:rect l="l" t="t" r="r" b="b"/>
              <a:pathLst>
                <a:path w="4240" h="3908" extrusionOk="0">
                  <a:moveTo>
                    <a:pt x="3564" y="1"/>
                  </a:moveTo>
                  <a:cubicBezTo>
                    <a:pt x="3490" y="1"/>
                    <a:pt x="3412" y="16"/>
                    <a:pt x="3333" y="50"/>
                  </a:cubicBezTo>
                  <a:lnTo>
                    <a:pt x="1" y="1510"/>
                  </a:lnTo>
                  <a:cubicBezTo>
                    <a:pt x="640" y="1579"/>
                    <a:pt x="1233" y="1830"/>
                    <a:pt x="1713" y="2241"/>
                  </a:cubicBezTo>
                  <a:cubicBezTo>
                    <a:pt x="2215" y="2675"/>
                    <a:pt x="2580" y="3268"/>
                    <a:pt x="2740" y="3907"/>
                  </a:cubicBezTo>
                  <a:lnTo>
                    <a:pt x="4087" y="780"/>
                  </a:lnTo>
                  <a:cubicBezTo>
                    <a:pt x="4239" y="398"/>
                    <a:pt x="3945" y="1"/>
                    <a:pt x="3564"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85" name="Google Shape;4085;p54"/>
            <p:cNvSpPr/>
            <p:nvPr/>
          </p:nvSpPr>
          <p:spPr>
            <a:xfrm flipH="1">
              <a:off x="7500036" y="1512262"/>
              <a:ext cx="291075" cy="293333"/>
            </a:xfrm>
            <a:custGeom>
              <a:avLst/>
              <a:gdLst/>
              <a:ahLst/>
              <a:cxnLst/>
              <a:rect l="l" t="t" r="r" b="b"/>
              <a:pathLst>
                <a:path w="8766" h="8834" extrusionOk="0">
                  <a:moveTo>
                    <a:pt x="6027" y="0"/>
                  </a:moveTo>
                  <a:lnTo>
                    <a:pt x="640" y="2351"/>
                  </a:lnTo>
                  <a:cubicBezTo>
                    <a:pt x="412" y="2443"/>
                    <a:pt x="184" y="2580"/>
                    <a:pt x="1" y="2739"/>
                  </a:cubicBezTo>
                  <a:cubicBezTo>
                    <a:pt x="115" y="2739"/>
                    <a:pt x="229" y="2739"/>
                    <a:pt x="343" y="2785"/>
                  </a:cubicBezTo>
                  <a:cubicBezTo>
                    <a:pt x="457" y="2854"/>
                    <a:pt x="572" y="2945"/>
                    <a:pt x="663" y="3059"/>
                  </a:cubicBezTo>
                  <a:cubicBezTo>
                    <a:pt x="1142" y="3630"/>
                    <a:pt x="1142" y="4497"/>
                    <a:pt x="731" y="5090"/>
                  </a:cubicBezTo>
                  <a:cubicBezTo>
                    <a:pt x="1142" y="4611"/>
                    <a:pt x="1713" y="4292"/>
                    <a:pt x="2329" y="4246"/>
                  </a:cubicBezTo>
                  <a:cubicBezTo>
                    <a:pt x="2370" y="4243"/>
                    <a:pt x="2411" y="4242"/>
                    <a:pt x="2451" y="4242"/>
                  </a:cubicBezTo>
                  <a:cubicBezTo>
                    <a:pt x="3097" y="4242"/>
                    <a:pt x="3741" y="4578"/>
                    <a:pt x="4041" y="5136"/>
                  </a:cubicBezTo>
                  <a:cubicBezTo>
                    <a:pt x="4224" y="5456"/>
                    <a:pt x="4292" y="5821"/>
                    <a:pt x="4315" y="6186"/>
                  </a:cubicBezTo>
                  <a:cubicBezTo>
                    <a:pt x="4338" y="6757"/>
                    <a:pt x="4201" y="7350"/>
                    <a:pt x="3836" y="7784"/>
                  </a:cubicBezTo>
                  <a:cubicBezTo>
                    <a:pt x="4132" y="7578"/>
                    <a:pt x="4475" y="7441"/>
                    <a:pt x="4817" y="7373"/>
                  </a:cubicBezTo>
                  <a:cubicBezTo>
                    <a:pt x="4927" y="7343"/>
                    <a:pt x="5041" y="7326"/>
                    <a:pt x="5151" y="7326"/>
                  </a:cubicBezTo>
                  <a:cubicBezTo>
                    <a:pt x="5294" y="7326"/>
                    <a:pt x="5432" y="7354"/>
                    <a:pt x="5548" y="7419"/>
                  </a:cubicBezTo>
                  <a:cubicBezTo>
                    <a:pt x="5753" y="7533"/>
                    <a:pt x="5890" y="7738"/>
                    <a:pt x="5958" y="7966"/>
                  </a:cubicBezTo>
                  <a:cubicBezTo>
                    <a:pt x="6027" y="8263"/>
                    <a:pt x="5981" y="8560"/>
                    <a:pt x="5867" y="8834"/>
                  </a:cubicBezTo>
                  <a:cubicBezTo>
                    <a:pt x="6073" y="8606"/>
                    <a:pt x="6255" y="8332"/>
                    <a:pt x="6369" y="8035"/>
                  </a:cubicBezTo>
                  <a:lnTo>
                    <a:pt x="8766" y="2397"/>
                  </a:lnTo>
                  <a:cubicBezTo>
                    <a:pt x="8606" y="1758"/>
                    <a:pt x="8241" y="1165"/>
                    <a:pt x="7739" y="731"/>
                  </a:cubicBezTo>
                  <a:cubicBezTo>
                    <a:pt x="7259" y="320"/>
                    <a:pt x="6666" y="69"/>
                    <a:pt x="6027" y="0"/>
                  </a:cubicBez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86" name="Google Shape;4086;p54"/>
            <p:cNvSpPr/>
            <p:nvPr/>
          </p:nvSpPr>
          <p:spPr>
            <a:xfrm flipH="1">
              <a:off x="8323885" y="2340593"/>
              <a:ext cx="669247" cy="686779"/>
            </a:xfrm>
            <a:custGeom>
              <a:avLst/>
              <a:gdLst/>
              <a:ahLst/>
              <a:cxnLst/>
              <a:rect l="l" t="t" r="r" b="b"/>
              <a:pathLst>
                <a:path w="20155" h="20683" extrusionOk="0">
                  <a:moveTo>
                    <a:pt x="15229" y="0"/>
                  </a:moveTo>
                  <a:cubicBezTo>
                    <a:pt x="14130" y="0"/>
                    <a:pt x="13006" y="334"/>
                    <a:pt x="11961" y="893"/>
                  </a:cubicBezTo>
                  <a:cubicBezTo>
                    <a:pt x="6779" y="3655"/>
                    <a:pt x="3264" y="8722"/>
                    <a:pt x="502" y="13903"/>
                  </a:cubicBezTo>
                  <a:cubicBezTo>
                    <a:pt x="2191" y="12168"/>
                    <a:pt x="4086" y="10616"/>
                    <a:pt x="6140" y="9338"/>
                  </a:cubicBezTo>
                  <a:lnTo>
                    <a:pt x="6140" y="9338"/>
                  </a:lnTo>
                  <a:cubicBezTo>
                    <a:pt x="3949" y="13036"/>
                    <a:pt x="1895" y="16825"/>
                    <a:pt x="0" y="20682"/>
                  </a:cubicBezTo>
                  <a:cubicBezTo>
                    <a:pt x="2785" y="17897"/>
                    <a:pt x="5638" y="15158"/>
                    <a:pt x="8537" y="12488"/>
                  </a:cubicBezTo>
                  <a:lnTo>
                    <a:pt x="8537" y="12488"/>
                  </a:lnTo>
                  <a:cubicBezTo>
                    <a:pt x="8103" y="13994"/>
                    <a:pt x="7738" y="15524"/>
                    <a:pt x="7418" y="17053"/>
                  </a:cubicBezTo>
                  <a:cubicBezTo>
                    <a:pt x="10020" y="15501"/>
                    <a:pt x="12257" y="13401"/>
                    <a:pt x="13969" y="10936"/>
                  </a:cubicBezTo>
                  <a:lnTo>
                    <a:pt x="13969" y="10936"/>
                  </a:lnTo>
                  <a:cubicBezTo>
                    <a:pt x="13832" y="12077"/>
                    <a:pt x="13695" y="13218"/>
                    <a:pt x="13558" y="14337"/>
                  </a:cubicBezTo>
                  <a:cubicBezTo>
                    <a:pt x="16777" y="12899"/>
                    <a:pt x="19196" y="9817"/>
                    <a:pt x="19858" y="6348"/>
                  </a:cubicBezTo>
                  <a:cubicBezTo>
                    <a:pt x="20155" y="4704"/>
                    <a:pt x="20018" y="2856"/>
                    <a:pt x="18899" y="1646"/>
                  </a:cubicBezTo>
                  <a:cubicBezTo>
                    <a:pt x="17839" y="485"/>
                    <a:pt x="16553" y="0"/>
                    <a:pt x="15229" y="0"/>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87" name="Google Shape;4087;p54"/>
            <p:cNvSpPr/>
            <p:nvPr/>
          </p:nvSpPr>
          <p:spPr>
            <a:xfrm flipH="1">
              <a:off x="8419383" y="2401325"/>
              <a:ext cx="341845" cy="347125"/>
            </a:xfrm>
            <a:custGeom>
              <a:avLst/>
              <a:gdLst/>
              <a:ahLst/>
              <a:cxnLst/>
              <a:rect l="l" t="t" r="r" b="b"/>
              <a:pathLst>
                <a:path w="10295" h="10454" extrusionOk="0">
                  <a:moveTo>
                    <a:pt x="21" y="6633"/>
                  </a:moveTo>
                  <a:cubicBezTo>
                    <a:pt x="14" y="6636"/>
                    <a:pt x="7" y="6639"/>
                    <a:pt x="1" y="6642"/>
                  </a:cubicBezTo>
                  <a:cubicBezTo>
                    <a:pt x="7" y="6639"/>
                    <a:pt x="14" y="6636"/>
                    <a:pt x="21" y="6633"/>
                  </a:cubicBezTo>
                  <a:close/>
                  <a:moveTo>
                    <a:pt x="8530" y="1"/>
                  </a:moveTo>
                  <a:cubicBezTo>
                    <a:pt x="7288" y="1"/>
                    <a:pt x="5754" y="1319"/>
                    <a:pt x="4840" y="1985"/>
                  </a:cubicBezTo>
                  <a:cubicBezTo>
                    <a:pt x="3927" y="2647"/>
                    <a:pt x="3059" y="3378"/>
                    <a:pt x="2260" y="4154"/>
                  </a:cubicBezTo>
                  <a:cubicBezTo>
                    <a:pt x="1849" y="4565"/>
                    <a:pt x="1439" y="4975"/>
                    <a:pt x="1051" y="5409"/>
                  </a:cubicBezTo>
                  <a:cubicBezTo>
                    <a:pt x="804" y="5700"/>
                    <a:pt x="361" y="6473"/>
                    <a:pt x="21" y="6633"/>
                  </a:cubicBezTo>
                  <a:lnTo>
                    <a:pt x="21" y="6633"/>
                  </a:lnTo>
                  <a:cubicBezTo>
                    <a:pt x="905" y="6249"/>
                    <a:pt x="1834" y="5955"/>
                    <a:pt x="2762" y="5729"/>
                  </a:cubicBezTo>
                  <a:lnTo>
                    <a:pt x="2762" y="5729"/>
                  </a:lnTo>
                  <a:cubicBezTo>
                    <a:pt x="1712" y="6916"/>
                    <a:pt x="799" y="8194"/>
                    <a:pt x="23" y="9586"/>
                  </a:cubicBezTo>
                  <a:cubicBezTo>
                    <a:pt x="1324" y="8582"/>
                    <a:pt x="2717" y="7692"/>
                    <a:pt x="4178" y="6961"/>
                  </a:cubicBezTo>
                  <a:lnTo>
                    <a:pt x="4178" y="6961"/>
                  </a:lnTo>
                  <a:cubicBezTo>
                    <a:pt x="3835" y="8125"/>
                    <a:pt x="3470" y="9289"/>
                    <a:pt x="3128" y="10453"/>
                  </a:cubicBezTo>
                  <a:cubicBezTo>
                    <a:pt x="4931" y="9084"/>
                    <a:pt x="6574" y="7486"/>
                    <a:pt x="8012" y="5751"/>
                  </a:cubicBezTo>
                  <a:cubicBezTo>
                    <a:pt x="8081" y="6345"/>
                    <a:pt x="8126" y="6938"/>
                    <a:pt x="8195" y="7532"/>
                  </a:cubicBezTo>
                  <a:cubicBezTo>
                    <a:pt x="9496" y="6459"/>
                    <a:pt x="10135" y="4747"/>
                    <a:pt x="10249" y="3058"/>
                  </a:cubicBezTo>
                  <a:cubicBezTo>
                    <a:pt x="10295" y="2396"/>
                    <a:pt x="10272" y="1711"/>
                    <a:pt x="9998" y="1095"/>
                  </a:cubicBezTo>
                  <a:cubicBezTo>
                    <a:pt x="9639" y="296"/>
                    <a:pt x="9117" y="1"/>
                    <a:pt x="8530"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88" name="Google Shape;4088;p54"/>
            <p:cNvSpPr/>
            <p:nvPr/>
          </p:nvSpPr>
          <p:spPr>
            <a:xfrm flipH="1">
              <a:off x="8471216" y="2446849"/>
              <a:ext cx="122526" cy="147729"/>
            </a:xfrm>
            <a:custGeom>
              <a:avLst/>
              <a:gdLst/>
              <a:ahLst/>
              <a:cxnLst/>
              <a:rect l="l" t="t" r="r" b="b"/>
              <a:pathLst>
                <a:path w="3690" h="4449" extrusionOk="0">
                  <a:moveTo>
                    <a:pt x="3149" y="1"/>
                  </a:moveTo>
                  <a:cubicBezTo>
                    <a:pt x="2225" y="1"/>
                    <a:pt x="336" y="1925"/>
                    <a:pt x="1" y="2395"/>
                  </a:cubicBezTo>
                  <a:cubicBezTo>
                    <a:pt x="503" y="2121"/>
                    <a:pt x="1051" y="1961"/>
                    <a:pt x="1622" y="1870"/>
                  </a:cubicBezTo>
                  <a:lnTo>
                    <a:pt x="1622" y="1870"/>
                  </a:lnTo>
                  <a:cubicBezTo>
                    <a:pt x="1188" y="2714"/>
                    <a:pt x="823" y="3559"/>
                    <a:pt x="503" y="4449"/>
                  </a:cubicBezTo>
                  <a:cubicBezTo>
                    <a:pt x="1371" y="3650"/>
                    <a:pt x="2147" y="2737"/>
                    <a:pt x="2808" y="1733"/>
                  </a:cubicBezTo>
                  <a:cubicBezTo>
                    <a:pt x="2900" y="2098"/>
                    <a:pt x="2991" y="2463"/>
                    <a:pt x="3060" y="2828"/>
                  </a:cubicBezTo>
                  <a:cubicBezTo>
                    <a:pt x="3425" y="2258"/>
                    <a:pt x="3607" y="1596"/>
                    <a:pt x="3653" y="911"/>
                  </a:cubicBezTo>
                  <a:cubicBezTo>
                    <a:pt x="3689" y="251"/>
                    <a:pt x="3482" y="1"/>
                    <a:pt x="3149"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89" name="Google Shape;4089;p54"/>
            <p:cNvSpPr/>
            <p:nvPr/>
          </p:nvSpPr>
          <p:spPr>
            <a:xfrm flipH="1">
              <a:off x="8087890" y="1291638"/>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90" name="Google Shape;4090;p54"/>
            <p:cNvSpPr/>
            <p:nvPr/>
          </p:nvSpPr>
          <p:spPr>
            <a:xfrm flipH="1">
              <a:off x="8954849" y="309328"/>
              <a:ext cx="208561" cy="197138"/>
            </a:xfrm>
            <a:custGeom>
              <a:avLst/>
              <a:gdLst/>
              <a:ahLst/>
              <a:cxnLst/>
              <a:rect l="l" t="t" r="r" b="b"/>
              <a:pathLst>
                <a:path w="6281" h="5937" extrusionOk="0">
                  <a:moveTo>
                    <a:pt x="4352" y="0"/>
                  </a:moveTo>
                  <a:cubicBezTo>
                    <a:pt x="4250" y="0"/>
                    <a:pt x="4148" y="41"/>
                    <a:pt x="4067" y="135"/>
                  </a:cubicBezTo>
                  <a:lnTo>
                    <a:pt x="2857" y="1413"/>
                  </a:lnTo>
                  <a:lnTo>
                    <a:pt x="1396" y="455"/>
                  </a:lnTo>
                  <a:cubicBezTo>
                    <a:pt x="1323" y="409"/>
                    <a:pt x="1247" y="389"/>
                    <a:pt x="1175" y="389"/>
                  </a:cubicBezTo>
                  <a:cubicBezTo>
                    <a:pt x="883" y="389"/>
                    <a:pt x="638" y="710"/>
                    <a:pt x="803" y="1002"/>
                  </a:cubicBezTo>
                  <a:lnTo>
                    <a:pt x="1647" y="2532"/>
                  </a:lnTo>
                  <a:lnTo>
                    <a:pt x="301" y="3650"/>
                  </a:lnTo>
                  <a:cubicBezTo>
                    <a:pt x="0" y="3908"/>
                    <a:pt x="184" y="4387"/>
                    <a:pt x="567" y="4387"/>
                  </a:cubicBezTo>
                  <a:cubicBezTo>
                    <a:pt x="591" y="4387"/>
                    <a:pt x="617" y="4385"/>
                    <a:pt x="643" y="4381"/>
                  </a:cubicBezTo>
                  <a:lnTo>
                    <a:pt x="2355" y="4038"/>
                  </a:lnTo>
                  <a:lnTo>
                    <a:pt x="2994" y="5682"/>
                  </a:lnTo>
                  <a:cubicBezTo>
                    <a:pt x="3065" y="5854"/>
                    <a:pt x="3217" y="5936"/>
                    <a:pt x="3371" y="5936"/>
                  </a:cubicBezTo>
                  <a:cubicBezTo>
                    <a:pt x="3562" y="5936"/>
                    <a:pt x="3755" y="5808"/>
                    <a:pt x="3793" y="5567"/>
                  </a:cubicBezTo>
                  <a:lnTo>
                    <a:pt x="3998" y="3833"/>
                  </a:lnTo>
                  <a:lnTo>
                    <a:pt x="5733" y="3741"/>
                  </a:lnTo>
                  <a:cubicBezTo>
                    <a:pt x="6167" y="3719"/>
                    <a:pt x="6281" y="3148"/>
                    <a:pt x="5893" y="2965"/>
                  </a:cubicBezTo>
                  <a:lnTo>
                    <a:pt x="4318" y="2212"/>
                  </a:lnTo>
                  <a:lnTo>
                    <a:pt x="4752" y="523"/>
                  </a:lnTo>
                  <a:cubicBezTo>
                    <a:pt x="4832" y="233"/>
                    <a:pt x="4595" y="0"/>
                    <a:pt x="435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91" name="Google Shape;4091;p54"/>
            <p:cNvSpPr/>
            <p:nvPr/>
          </p:nvSpPr>
          <p:spPr>
            <a:xfrm flipH="1">
              <a:off x="6785243" y="1637320"/>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92" name="Google Shape;4092;p54"/>
            <p:cNvSpPr/>
            <p:nvPr/>
          </p:nvSpPr>
          <p:spPr>
            <a:xfrm flipH="1">
              <a:off x="7433818" y="3314320"/>
              <a:ext cx="176186" cy="163568"/>
            </a:xfrm>
            <a:custGeom>
              <a:avLst/>
              <a:gdLst/>
              <a:ahLst/>
              <a:cxnLst/>
              <a:rect l="l" t="t" r="r" b="b"/>
              <a:pathLst>
                <a:path w="5306" h="4926" extrusionOk="0">
                  <a:moveTo>
                    <a:pt x="3821" y="1"/>
                  </a:moveTo>
                  <a:cubicBezTo>
                    <a:pt x="3737" y="1"/>
                    <a:pt x="3649" y="32"/>
                    <a:pt x="3571" y="103"/>
                  </a:cubicBezTo>
                  <a:lnTo>
                    <a:pt x="2521" y="1107"/>
                  </a:lnTo>
                  <a:lnTo>
                    <a:pt x="1334" y="240"/>
                  </a:lnTo>
                  <a:cubicBezTo>
                    <a:pt x="1269" y="194"/>
                    <a:pt x="1200" y="175"/>
                    <a:pt x="1135" y="175"/>
                  </a:cubicBezTo>
                  <a:cubicBezTo>
                    <a:pt x="901" y="175"/>
                    <a:pt x="702" y="424"/>
                    <a:pt x="809" y="673"/>
                  </a:cubicBezTo>
                  <a:lnTo>
                    <a:pt x="1448" y="1997"/>
                  </a:lnTo>
                  <a:lnTo>
                    <a:pt x="261" y="2865"/>
                  </a:lnTo>
                  <a:cubicBezTo>
                    <a:pt x="0" y="3060"/>
                    <a:pt x="154" y="3484"/>
                    <a:pt x="465" y="3484"/>
                  </a:cubicBezTo>
                  <a:cubicBezTo>
                    <a:pt x="481" y="3484"/>
                    <a:pt x="496" y="3483"/>
                    <a:pt x="513" y="3481"/>
                  </a:cubicBezTo>
                  <a:lnTo>
                    <a:pt x="1973" y="3298"/>
                  </a:lnTo>
                  <a:lnTo>
                    <a:pt x="2430" y="4691"/>
                  </a:lnTo>
                  <a:cubicBezTo>
                    <a:pt x="2483" y="4850"/>
                    <a:pt x="2616" y="4926"/>
                    <a:pt x="2749" y="4926"/>
                  </a:cubicBezTo>
                  <a:cubicBezTo>
                    <a:pt x="2902" y="4926"/>
                    <a:pt x="3055" y="4827"/>
                    <a:pt x="3092" y="4645"/>
                  </a:cubicBezTo>
                  <a:lnTo>
                    <a:pt x="3366" y="3207"/>
                  </a:lnTo>
                  <a:lnTo>
                    <a:pt x="4826" y="3207"/>
                  </a:lnTo>
                  <a:cubicBezTo>
                    <a:pt x="5192" y="3184"/>
                    <a:pt x="5306" y="2728"/>
                    <a:pt x="4986" y="2545"/>
                  </a:cubicBezTo>
                  <a:lnTo>
                    <a:pt x="3708" y="1837"/>
                  </a:lnTo>
                  <a:lnTo>
                    <a:pt x="4142" y="445"/>
                  </a:lnTo>
                  <a:cubicBezTo>
                    <a:pt x="4224" y="199"/>
                    <a:pt x="4035" y="1"/>
                    <a:pt x="382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93" name="Google Shape;4093;p54"/>
            <p:cNvSpPr/>
            <p:nvPr/>
          </p:nvSpPr>
          <p:spPr>
            <a:xfrm flipH="1">
              <a:off x="9183091" y="2382389"/>
              <a:ext cx="130363" cy="117645"/>
            </a:xfrm>
            <a:custGeom>
              <a:avLst/>
              <a:gdLst/>
              <a:ahLst/>
              <a:cxnLst/>
              <a:rect l="l" t="t" r="r" b="b"/>
              <a:pathLst>
                <a:path w="3926" h="3543" extrusionOk="0">
                  <a:moveTo>
                    <a:pt x="1973" y="0"/>
                  </a:moveTo>
                  <a:cubicBezTo>
                    <a:pt x="1811" y="0"/>
                    <a:pt x="1647" y="23"/>
                    <a:pt x="1484" y="71"/>
                  </a:cubicBezTo>
                  <a:cubicBezTo>
                    <a:pt x="548" y="345"/>
                    <a:pt x="0" y="1303"/>
                    <a:pt x="251" y="2239"/>
                  </a:cubicBezTo>
                  <a:cubicBezTo>
                    <a:pt x="477" y="3031"/>
                    <a:pt x="1186" y="3542"/>
                    <a:pt x="1953" y="3542"/>
                  </a:cubicBezTo>
                  <a:cubicBezTo>
                    <a:pt x="2115" y="3542"/>
                    <a:pt x="2279" y="3519"/>
                    <a:pt x="2442" y="3472"/>
                  </a:cubicBezTo>
                  <a:cubicBezTo>
                    <a:pt x="3378" y="3198"/>
                    <a:pt x="3926" y="2239"/>
                    <a:pt x="3652" y="1303"/>
                  </a:cubicBezTo>
                  <a:cubicBezTo>
                    <a:pt x="3445" y="512"/>
                    <a:pt x="2739" y="0"/>
                    <a:pt x="197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94" name="Google Shape;4094;p54"/>
            <p:cNvSpPr/>
            <p:nvPr/>
          </p:nvSpPr>
          <p:spPr>
            <a:xfrm flipH="1">
              <a:off x="9285395" y="842307"/>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95" name="Google Shape;4095;p54"/>
            <p:cNvSpPr/>
            <p:nvPr/>
          </p:nvSpPr>
          <p:spPr>
            <a:xfrm flipH="1">
              <a:off x="9621164" y="1644009"/>
              <a:ext cx="54589" cy="48977"/>
            </a:xfrm>
            <a:custGeom>
              <a:avLst/>
              <a:gdLst/>
              <a:ahLst/>
              <a:cxnLst/>
              <a:rect l="l" t="t" r="r" b="b"/>
              <a:pathLst>
                <a:path w="1644" h="1475" extrusionOk="0">
                  <a:moveTo>
                    <a:pt x="829" y="1"/>
                  </a:moveTo>
                  <a:cubicBezTo>
                    <a:pt x="760" y="1"/>
                    <a:pt x="689" y="10"/>
                    <a:pt x="617" y="30"/>
                  </a:cubicBezTo>
                  <a:cubicBezTo>
                    <a:pt x="229" y="122"/>
                    <a:pt x="1" y="532"/>
                    <a:pt x="115" y="921"/>
                  </a:cubicBezTo>
                  <a:cubicBezTo>
                    <a:pt x="209" y="1260"/>
                    <a:pt x="506" y="1475"/>
                    <a:pt x="825" y="1475"/>
                  </a:cubicBezTo>
                  <a:cubicBezTo>
                    <a:pt x="892" y="1475"/>
                    <a:pt x="960" y="1465"/>
                    <a:pt x="1028" y="1445"/>
                  </a:cubicBezTo>
                  <a:cubicBezTo>
                    <a:pt x="1416" y="1331"/>
                    <a:pt x="1644" y="921"/>
                    <a:pt x="1530" y="532"/>
                  </a:cubicBezTo>
                  <a:cubicBezTo>
                    <a:pt x="1436" y="212"/>
                    <a:pt x="1155" y="1"/>
                    <a:pt x="829" y="1"/>
                  </a:cubicBez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96" name="Google Shape;4096;p54"/>
            <p:cNvSpPr/>
            <p:nvPr/>
          </p:nvSpPr>
          <p:spPr>
            <a:xfrm flipH="1">
              <a:off x="9401363" y="2918353"/>
              <a:ext cx="54622" cy="48977"/>
            </a:xfrm>
            <a:custGeom>
              <a:avLst/>
              <a:gdLst/>
              <a:ahLst/>
              <a:cxnLst/>
              <a:rect l="l" t="t" r="r" b="b"/>
              <a:pathLst>
                <a:path w="1645" h="1475" extrusionOk="0">
                  <a:moveTo>
                    <a:pt x="821" y="1"/>
                  </a:moveTo>
                  <a:cubicBezTo>
                    <a:pt x="753" y="1"/>
                    <a:pt x="685" y="10"/>
                    <a:pt x="617" y="30"/>
                  </a:cubicBezTo>
                  <a:cubicBezTo>
                    <a:pt x="229" y="144"/>
                    <a:pt x="1" y="555"/>
                    <a:pt x="115" y="943"/>
                  </a:cubicBezTo>
                  <a:cubicBezTo>
                    <a:pt x="190" y="1263"/>
                    <a:pt x="483" y="1475"/>
                    <a:pt x="801" y="1475"/>
                  </a:cubicBezTo>
                  <a:cubicBezTo>
                    <a:pt x="869" y="1475"/>
                    <a:pt x="937" y="1465"/>
                    <a:pt x="1005"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97" name="Google Shape;4097;p54"/>
            <p:cNvSpPr/>
            <p:nvPr/>
          </p:nvSpPr>
          <p:spPr>
            <a:xfrm flipH="1">
              <a:off x="8817430" y="3303215"/>
              <a:ext cx="54589" cy="48977"/>
            </a:xfrm>
            <a:custGeom>
              <a:avLst/>
              <a:gdLst/>
              <a:ahLst/>
              <a:cxnLst/>
              <a:rect l="l" t="t" r="r" b="b"/>
              <a:pathLst>
                <a:path w="1644" h="1475" extrusionOk="0">
                  <a:moveTo>
                    <a:pt x="820" y="0"/>
                  </a:moveTo>
                  <a:cubicBezTo>
                    <a:pt x="753" y="0"/>
                    <a:pt x="684" y="10"/>
                    <a:pt x="617" y="30"/>
                  </a:cubicBezTo>
                  <a:cubicBezTo>
                    <a:pt x="229" y="144"/>
                    <a:pt x="0" y="532"/>
                    <a:pt x="114" y="943"/>
                  </a:cubicBezTo>
                  <a:cubicBezTo>
                    <a:pt x="209" y="1263"/>
                    <a:pt x="505" y="1474"/>
                    <a:pt x="824" y="1474"/>
                  </a:cubicBezTo>
                  <a:cubicBezTo>
                    <a:pt x="891" y="1474"/>
                    <a:pt x="960" y="1465"/>
                    <a:pt x="1027" y="1445"/>
                  </a:cubicBezTo>
                  <a:cubicBezTo>
                    <a:pt x="1415" y="1331"/>
                    <a:pt x="1644" y="920"/>
                    <a:pt x="1530" y="532"/>
                  </a:cubicBezTo>
                  <a:cubicBezTo>
                    <a:pt x="1435" y="212"/>
                    <a:pt x="1139" y="0"/>
                    <a:pt x="820"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98" name="Google Shape;4098;p54"/>
            <p:cNvSpPr/>
            <p:nvPr/>
          </p:nvSpPr>
          <p:spPr>
            <a:xfrm flipH="1">
              <a:off x="8186409" y="3322787"/>
              <a:ext cx="54622" cy="48977"/>
            </a:xfrm>
            <a:custGeom>
              <a:avLst/>
              <a:gdLst/>
              <a:ahLst/>
              <a:cxnLst/>
              <a:rect l="l" t="t" r="r" b="b"/>
              <a:pathLst>
                <a:path w="1645" h="1475" extrusionOk="0">
                  <a:moveTo>
                    <a:pt x="821" y="1"/>
                  </a:moveTo>
                  <a:cubicBezTo>
                    <a:pt x="754" y="1"/>
                    <a:pt x="685" y="10"/>
                    <a:pt x="617" y="30"/>
                  </a:cubicBezTo>
                  <a:cubicBezTo>
                    <a:pt x="229" y="122"/>
                    <a:pt x="1" y="532"/>
                    <a:pt x="115" y="920"/>
                  </a:cubicBezTo>
                  <a:cubicBezTo>
                    <a:pt x="209" y="1260"/>
                    <a:pt x="491" y="1475"/>
                    <a:pt x="817" y="1475"/>
                  </a:cubicBezTo>
                  <a:cubicBezTo>
                    <a:pt x="886" y="1475"/>
                    <a:pt x="957" y="1465"/>
                    <a:pt x="1028"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099" name="Google Shape;4099;p54"/>
            <p:cNvSpPr/>
            <p:nvPr/>
          </p:nvSpPr>
          <p:spPr>
            <a:xfrm flipH="1">
              <a:off x="9368396" y="3234061"/>
              <a:ext cx="88691" cy="88724"/>
            </a:xfrm>
            <a:custGeom>
              <a:avLst/>
              <a:gdLst/>
              <a:ahLst/>
              <a:cxnLst/>
              <a:rect l="l" t="t" r="r" b="b"/>
              <a:pathLst>
                <a:path w="2671" h="2672" extrusionOk="0">
                  <a:moveTo>
                    <a:pt x="1347" y="1"/>
                  </a:moveTo>
                  <a:cubicBezTo>
                    <a:pt x="617" y="1"/>
                    <a:pt x="0" y="594"/>
                    <a:pt x="0" y="1324"/>
                  </a:cubicBezTo>
                  <a:cubicBezTo>
                    <a:pt x="0" y="2078"/>
                    <a:pt x="617" y="2671"/>
                    <a:pt x="1347" y="2671"/>
                  </a:cubicBezTo>
                  <a:cubicBezTo>
                    <a:pt x="2077" y="2671"/>
                    <a:pt x="2671" y="2078"/>
                    <a:pt x="2671" y="1324"/>
                  </a:cubicBezTo>
                  <a:cubicBezTo>
                    <a:pt x="2671" y="594"/>
                    <a:pt x="2077" y="1"/>
                    <a:pt x="1347"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00" name="Google Shape;4100;p54"/>
            <p:cNvSpPr/>
            <p:nvPr/>
          </p:nvSpPr>
          <p:spPr>
            <a:xfrm flipH="1">
              <a:off x="8779119" y="1049839"/>
              <a:ext cx="54589" cy="48944"/>
            </a:xfrm>
            <a:custGeom>
              <a:avLst/>
              <a:gdLst/>
              <a:ahLst/>
              <a:cxnLst/>
              <a:rect l="l" t="t" r="r" b="b"/>
              <a:pathLst>
                <a:path w="1644" h="1474" extrusionOk="0">
                  <a:moveTo>
                    <a:pt x="827" y="0"/>
                  </a:moveTo>
                  <a:cubicBezTo>
                    <a:pt x="759" y="0"/>
                    <a:pt x="688" y="9"/>
                    <a:pt x="617" y="29"/>
                  </a:cubicBezTo>
                  <a:cubicBezTo>
                    <a:pt x="229" y="143"/>
                    <a:pt x="0" y="554"/>
                    <a:pt x="115" y="942"/>
                  </a:cubicBezTo>
                  <a:cubicBezTo>
                    <a:pt x="209" y="1263"/>
                    <a:pt x="505" y="1474"/>
                    <a:pt x="824" y="1474"/>
                  </a:cubicBezTo>
                  <a:cubicBezTo>
                    <a:pt x="891" y="1474"/>
                    <a:pt x="960" y="1464"/>
                    <a:pt x="1028" y="1444"/>
                  </a:cubicBezTo>
                  <a:cubicBezTo>
                    <a:pt x="1416" y="1353"/>
                    <a:pt x="1644" y="942"/>
                    <a:pt x="1530" y="554"/>
                  </a:cubicBezTo>
                  <a:cubicBezTo>
                    <a:pt x="1435" y="215"/>
                    <a:pt x="1154" y="0"/>
                    <a:pt x="827"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01" name="Google Shape;4101;p54"/>
            <p:cNvSpPr/>
            <p:nvPr/>
          </p:nvSpPr>
          <p:spPr>
            <a:xfrm flipH="1">
              <a:off x="7828200" y="9580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02" name="Google Shape;4102;p54"/>
            <p:cNvSpPr/>
            <p:nvPr/>
          </p:nvSpPr>
          <p:spPr>
            <a:xfrm flipH="1">
              <a:off x="7200312" y="2022479"/>
              <a:ext cx="54589" cy="48977"/>
            </a:xfrm>
            <a:custGeom>
              <a:avLst/>
              <a:gdLst/>
              <a:ahLst/>
              <a:cxnLst/>
              <a:rect l="l" t="t" r="r" b="b"/>
              <a:pathLst>
                <a:path w="1644" h="1475" extrusionOk="0">
                  <a:moveTo>
                    <a:pt x="819" y="1"/>
                  </a:moveTo>
                  <a:cubicBezTo>
                    <a:pt x="752" y="1"/>
                    <a:pt x="684" y="10"/>
                    <a:pt x="616" y="30"/>
                  </a:cubicBezTo>
                  <a:cubicBezTo>
                    <a:pt x="228" y="144"/>
                    <a:pt x="0" y="555"/>
                    <a:pt x="114" y="943"/>
                  </a:cubicBezTo>
                  <a:cubicBezTo>
                    <a:pt x="190" y="1263"/>
                    <a:pt x="483" y="1475"/>
                    <a:pt x="801" y="1475"/>
                  </a:cubicBezTo>
                  <a:cubicBezTo>
                    <a:pt x="868" y="1475"/>
                    <a:pt x="937" y="1465"/>
                    <a:pt x="1005" y="1445"/>
                  </a:cubicBezTo>
                  <a:cubicBezTo>
                    <a:pt x="1415" y="1354"/>
                    <a:pt x="1644" y="943"/>
                    <a:pt x="1529" y="555"/>
                  </a:cubicBezTo>
                  <a:cubicBezTo>
                    <a:pt x="1435" y="215"/>
                    <a:pt x="1138" y="1"/>
                    <a:pt x="819"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03" name="Google Shape;4103;p54"/>
            <p:cNvSpPr/>
            <p:nvPr/>
          </p:nvSpPr>
          <p:spPr>
            <a:xfrm flipH="1">
              <a:off x="8781377" y="1770055"/>
              <a:ext cx="200890" cy="33"/>
            </a:xfrm>
            <a:custGeom>
              <a:avLst/>
              <a:gdLst/>
              <a:ahLst/>
              <a:cxnLst/>
              <a:rect l="l" t="t" r="r" b="b"/>
              <a:pathLst>
                <a:path w="6050" h="1" fill="none" extrusionOk="0">
                  <a:moveTo>
                    <a:pt x="1" y="0"/>
                  </a:moveTo>
                  <a:lnTo>
                    <a:pt x="6049" y="0"/>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04" name="Google Shape;4104;p54"/>
            <p:cNvSpPr/>
            <p:nvPr/>
          </p:nvSpPr>
          <p:spPr>
            <a:xfrm flipH="1">
              <a:off x="8696505" y="1770055"/>
              <a:ext cx="31844" cy="33"/>
            </a:xfrm>
            <a:custGeom>
              <a:avLst/>
              <a:gdLst/>
              <a:ahLst/>
              <a:cxnLst/>
              <a:rect l="l" t="t" r="r" b="b"/>
              <a:pathLst>
                <a:path w="959" h="1" fill="none" extrusionOk="0">
                  <a:moveTo>
                    <a:pt x="0" y="0"/>
                  </a:moveTo>
                  <a:lnTo>
                    <a:pt x="959" y="0"/>
                  </a:lnTo>
                </a:path>
              </a:pathLst>
            </a:custGeom>
            <a:noFill/>
            <a:ln w="5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05" name="Google Shape;4105;p54"/>
            <p:cNvSpPr/>
            <p:nvPr/>
          </p:nvSpPr>
          <p:spPr>
            <a:xfrm flipH="1">
              <a:off x="8018922" y="1870690"/>
              <a:ext cx="185716" cy="184952"/>
            </a:xfrm>
            <a:custGeom>
              <a:avLst/>
              <a:gdLst/>
              <a:ahLst/>
              <a:cxnLst/>
              <a:rect l="l" t="t" r="r" b="b"/>
              <a:pathLst>
                <a:path w="5593" h="5570" fill="none" extrusionOk="0">
                  <a:moveTo>
                    <a:pt x="1" y="5570"/>
                  </a:moveTo>
                  <a:lnTo>
                    <a:pt x="5593"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06" name="Google Shape;4106;p54"/>
            <p:cNvSpPr/>
            <p:nvPr/>
          </p:nvSpPr>
          <p:spPr>
            <a:xfrm flipH="1">
              <a:off x="7912504" y="2088261"/>
              <a:ext cx="185716" cy="184985"/>
            </a:xfrm>
            <a:custGeom>
              <a:avLst/>
              <a:gdLst/>
              <a:ahLst/>
              <a:cxnLst/>
              <a:rect l="l" t="t" r="r" b="b"/>
              <a:pathLst>
                <a:path w="5593" h="5571" fill="none" extrusionOk="0">
                  <a:moveTo>
                    <a:pt x="1" y="5570"/>
                  </a:moveTo>
                  <a:lnTo>
                    <a:pt x="5593"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07" name="Google Shape;4107;p54"/>
            <p:cNvSpPr/>
            <p:nvPr/>
          </p:nvSpPr>
          <p:spPr>
            <a:xfrm flipH="1">
              <a:off x="7865723" y="2041960"/>
              <a:ext cx="21251" cy="22779"/>
            </a:xfrm>
            <a:custGeom>
              <a:avLst/>
              <a:gdLst/>
              <a:ahLst/>
              <a:cxnLst/>
              <a:rect l="l" t="t" r="r" b="b"/>
              <a:pathLst>
                <a:path w="640" h="686" fill="none" extrusionOk="0">
                  <a:moveTo>
                    <a:pt x="0" y="685"/>
                  </a:moveTo>
                  <a:lnTo>
                    <a:pt x="639"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08" name="Google Shape;4108;p54"/>
            <p:cNvSpPr/>
            <p:nvPr/>
          </p:nvSpPr>
          <p:spPr>
            <a:xfrm flipH="1">
              <a:off x="8631596" y="2419489"/>
              <a:ext cx="179639" cy="173596"/>
            </a:xfrm>
            <a:custGeom>
              <a:avLst/>
              <a:gdLst/>
              <a:ahLst/>
              <a:cxnLst/>
              <a:rect l="l" t="t" r="r" b="b"/>
              <a:pathLst>
                <a:path w="5410" h="5228" fill="none" extrusionOk="0">
                  <a:moveTo>
                    <a:pt x="0" y="5227"/>
                  </a:moveTo>
                  <a:cubicBezTo>
                    <a:pt x="0" y="5227"/>
                    <a:pt x="571" y="3698"/>
                    <a:pt x="5410" y="0"/>
                  </a:cubicBez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09" name="Google Shape;4109;p54"/>
            <p:cNvSpPr/>
            <p:nvPr/>
          </p:nvSpPr>
          <p:spPr>
            <a:xfrm flipH="1">
              <a:off x="8964037" y="4041510"/>
              <a:ext cx="144043" cy="61429"/>
            </a:xfrm>
            <a:custGeom>
              <a:avLst/>
              <a:gdLst/>
              <a:ahLst/>
              <a:cxnLst/>
              <a:rect l="l" t="t" r="r" b="b"/>
              <a:pathLst>
                <a:path w="4338" h="1850" fill="none" extrusionOk="0">
                  <a:moveTo>
                    <a:pt x="4338" y="1850"/>
                  </a:moveTo>
                  <a:lnTo>
                    <a:pt x="1"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10" name="Google Shape;4110;p54"/>
            <p:cNvSpPr/>
            <p:nvPr/>
          </p:nvSpPr>
          <p:spPr>
            <a:xfrm flipH="1">
              <a:off x="9142913" y="4012721"/>
              <a:ext cx="20487" cy="7604"/>
            </a:xfrm>
            <a:custGeom>
              <a:avLst/>
              <a:gdLst/>
              <a:ahLst/>
              <a:cxnLst/>
              <a:rect l="l" t="t" r="r" b="b"/>
              <a:pathLst>
                <a:path w="617" h="229" fill="none" extrusionOk="0">
                  <a:moveTo>
                    <a:pt x="617"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11" name="Google Shape;4111;p54"/>
            <p:cNvSpPr/>
            <p:nvPr/>
          </p:nvSpPr>
          <p:spPr>
            <a:xfrm flipH="1">
              <a:off x="9036026" y="4240839"/>
              <a:ext cx="144807" cy="61429"/>
            </a:xfrm>
            <a:custGeom>
              <a:avLst/>
              <a:gdLst/>
              <a:ahLst/>
              <a:cxnLst/>
              <a:rect l="l" t="t" r="r" b="b"/>
              <a:pathLst>
                <a:path w="4361" h="1850" fill="none" extrusionOk="0">
                  <a:moveTo>
                    <a:pt x="4360" y="1850"/>
                  </a:moveTo>
                  <a:lnTo>
                    <a:pt x="0"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12" name="Google Shape;4112;p54"/>
            <p:cNvSpPr/>
            <p:nvPr/>
          </p:nvSpPr>
          <p:spPr>
            <a:xfrm flipH="1">
              <a:off x="9215665" y="4212050"/>
              <a:ext cx="19724" cy="7604"/>
            </a:xfrm>
            <a:custGeom>
              <a:avLst/>
              <a:gdLst/>
              <a:ahLst/>
              <a:cxnLst/>
              <a:rect l="l" t="t" r="r" b="b"/>
              <a:pathLst>
                <a:path w="594" h="229" fill="none" extrusionOk="0">
                  <a:moveTo>
                    <a:pt x="594"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13" name="Google Shape;4113;p54"/>
            <p:cNvSpPr/>
            <p:nvPr/>
          </p:nvSpPr>
          <p:spPr>
            <a:xfrm flipH="1">
              <a:off x="8822318" y="1906494"/>
              <a:ext cx="59902" cy="86433"/>
            </a:xfrm>
            <a:custGeom>
              <a:avLst/>
              <a:gdLst/>
              <a:ahLst/>
              <a:cxnLst/>
              <a:rect l="l" t="t" r="r" b="b"/>
              <a:pathLst>
                <a:path w="1804" h="2603" fill="none" extrusionOk="0">
                  <a:moveTo>
                    <a:pt x="1804" y="0"/>
                  </a:moveTo>
                  <a:lnTo>
                    <a:pt x="1" y="2602"/>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14" name="Google Shape;4114;p54"/>
            <p:cNvSpPr/>
            <p:nvPr/>
          </p:nvSpPr>
          <p:spPr>
            <a:xfrm flipH="1">
              <a:off x="8288220" y="309332"/>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115" name="Google Shape;4115;p54"/>
          <p:cNvSpPr txBox="1">
            <a:spLocks noGrp="1"/>
          </p:cNvSpPr>
          <p:nvPr>
            <p:ph type="subTitle" idx="1"/>
          </p:nvPr>
        </p:nvSpPr>
        <p:spPr>
          <a:xfrm flipH="1">
            <a:off x="193350" y="391974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Mr Kurt London (actg)</a:t>
            </a:r>
            <a:endParaRPr dirty="0"/>
          </a:p>
        </p:txBody>
      </p:sp>
      <p:pic>
        <p:nvPicPr>
          <p:cNvPr id="4116" name="Google Shape;4116;p54">
            <a:hlinkClick r:id="rId3"/>
          </p:cNvPr>
          <p:cNvPicPr preferRelativeResize="0"/>
          <p:nvPr/>
        </p:nvPicPr>
        <p:blipFill>
          <a:blip r:embed="rId4">
            <a:alphaModFix/>
          </a:blip>
          <a:stretch>
            <a:fillRect/>
          </a:stretch>
        </p:blipFill>
        <p:spPr>
          <a:xfrm>
            <a:off x="1820925" y="8489370"/>
            <a:ext cx="479900" cy="479881"/>
          </a:xfrm>
          <a:prstGeom prst="rect">
            <a:avLst/>
          </a:prstGeom>
          <a:noFill/>
          <a:ln>
            <a:noFill/>
          </a:ln>
        </p:spPr>
      </p:pic>
      <p:pic>
        <p:nvPicPr>
          <p:cNvPr id="4117" name="Google Shape;4117;p54"/>
          <p:cNvPicPr preferRelativeResize="0"/>
          <p:nvPr/>
        </p:nvPicPr>
        <p:blipFill>
          <a:blip r:embed="rId5">
            <a:alphaModFix/>
          </a:blip>
          <a:stretch>
            <a:fillRect/>
          </a:stretch>
        </p:blipFill>
        <p:spPr>
          <a:xfrm>
            <a:off x="2419637" y="8489362"/>
            <a:ext cx="479900" cy="479900"/>
          </a:xfrm>
          <a:prstGeom prst="rect">
            <a:avLst/>
          </a:prstGeom>
          <a:noFill/>
          <a:ln>
            <a:noFill/>
          </a:ln>
        </p:spPr>
      </p:pic>
      <p:pic>
        <p:nvPicPr>
          <p:cNvPr id="4118" name="Google Shape;4118;p54"/>
          <p:cNvPicPr preferRelativeResize="0"/>
          <p:nvPr/>
        </p:nvPicPr>
        <p:blipFill>
          <a:blip r:embed="rId6">
            <a:alphaModFix/>
          </a:blip>
          <a:stretch>
            <a:fillRect/>
          </a:stretch>
        </p:blipFill>
        <p:spPr>
          <a:xfrm>
            <a:off x="3018322" y="8489346"/>
            <a:ext cx="479900" cy="479917"/>
          </a:xfrm>
          <a:prstGeom prst="rect">
            <a:avLst/>
          </a:prstGeom>
          <a:noFill/>
          <a:ln>
            <a:noFill/>
          </a:ln>
        </p:spPr>
      </p:pic>
      <p:sp>
        <p:nvSpPr>
          <p:cNvPr id="4119" name="Google Shape;4119;p54"/>
          <p:cNvSpPr txBox="1">
            <a:spLocks noGrp="1"/>
          </p:cNvSpPr>
          <p:nvPr>
            <p:ph type="title" idx="7"/>
          </p:nvPr>
        </p:nvSpPr>
        <p:spPr>
          <a:xfrm flipH="1">
            <a:off x="1516573" y="7869300"/>
            <a:ext cx="22860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Online Presence</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4123"/>
        <p:cNvGrpSpPr/>
        <p:nvPr/>
      </p:nvGrpSpPr>
      <p:grpSpPr>
        <a:xfrm>
          <a:off x="0" y="0"/>
          <a:ext cx="0" cy="0"/>
          <a:chOff x="0" y="0"/>
          <a:chExt cx="0" cy="0"/>
        </a:xfrm>
      </p:grpSpPr>
      <p:sp>
        <p:nvSpPr>
          <p:cNvPr id="4124" name="Google Shape;4124;p55"/>
          <p:cNvSpPr txBox="1">
            <a:spLocks noGrp="1"/>
          </p:cNvSpPr>
          <p:nvPr>
            <p:ph type="title"/>
          </p:nvPr>
        </p:nvSpPr>
        <p:spPr>
          <a:xfrm>
            <a:off x="540000" y="344706"/>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Academic </a:t>
            </a:r>
            <a:r>
              <a:rPr lang="en">
                <a:solidFill>
                  <a:schemeClr val="accent1"/>
                </a:solidFill>
              </a:rPr>
              <a:t>Curriculum</a:t>
            </a:r>
            <a:endParaRPr>
              <a:solidFill>
                <a:schemeClr val="accent1"/>
              </a:solidFill>
            </a:endParaRPr>
          </a:p>
        </p:txBody>
      </p:sp>
      <p:grpSp>
        <p:nvGrpSpPr>
          <p:cNvPr id="4125" name="Google Shape;4125;p55"/>
          <p:cNvGrpSpPr/>
          <p:nvPr/>
        </p:nvGrpSpPr>
        <p:grpSpPr>
          <a:xfrm>
            <a:off x="3681606" y="1587366"/>
            <a:ext cx="2348712" cy="2288470"/>
            <a:chOff x="10762125" y="2775799"/>
            <a:chExt cx="3585273" cy="1410633"/>
          </a:xfrm>
        </p:grpSpPr>
        <p:sp>
          <p:nvSpPr>
            <p:cNvPr id="4126" name="Google Shape;4126;p55"/>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27" name="Google Shape;4127;p55"/>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28" name="Google Shape;4128;p55"/>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29" name="Google Shape;4129;p55"/>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30" name="Google Shape;4130;p55"/>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31" name="Google Shape;4131;p55"/>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32" name="Google Shape;4132;p55"/>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33" name="Google Shape;4133;p55"/>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34" name="Google Shape;4134;p55"/>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35" name="Google Shape;4135;p55"/>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36" name="Google Shape;4136;p55"/>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37" name="Google Shape;4137;p55"/>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38" name="Google Shape;4138;p55"/>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39" name="Google Shape;4139;p55"/>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40" name="Google Shape;4140;p55"/>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41" name="Google Shape;4141;p55"/>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42" name="Google Shape;4142;p55"/>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43" name="Google Shape;4143;p55"/>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44" name="Google Shape;4144;p55"/>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45" name="Google Shape;4145;p55"/>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46" name="Google Shape;4146;p55"/>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47" name="Google Shape;4147;p55"/>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48" name="Google Shape;4148;p55"/>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49" name="Google Shape;4149;p55"/>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50" name="Google Shape;4150;p55"/>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51" name="Google Shape;4151;p55"/>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52" name="Google Shape;4152;p55"/>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53" name="Google Shape;4153;p55"/>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54" name="Google Shape;4154;p55"/>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55" name="Google Shape;4155;p55"/>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56" name="Google Shape;4156;p55"/>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57" name="Google Shape;4157;p55"/>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58" name="Google Shape;4158;p55"/>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59" name="Google Shape;4159;p55"/>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60" name="Google Shape;4160;p55"/>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61" name="Google Shape;4161;p55"/>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62" name="Google Shape;4162;p55"/>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63" name="Google Shape;4163;p55"/>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64" name="Google Shape;4164;p55"/>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65" name="Google Shape;4165;p55"/>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66" name="Google Shape;4166;p55"/>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67" name="Google Shape;4167;p55"/>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68" name="Google Shape;4168;p55"/>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69" name="Google Shape;4169;p55"/>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70" name="Google Shape;4170;p55"/>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71" name="Google Shape;4171;p55"/>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72" name="Google Shape;4172;p55"/>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73" name="Google Shape;4173;p55"/>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74" name="Google Shape;4174;p55"/>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75" name="Google Shape;4175;p55"/>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76" name="Google Shape;4176;p55"/>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77" name="Google Shape;4177;p55"/>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78" name="Google Shape;4178;p55"/>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79" name="Google Shape;4179;p55"/>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80" name="Google Shape;4180;p55"/>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81" name="Google Shape;4181;p55"/>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82" name="Google Shape;4182;p55"/>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83" name="Google Shape;4183;p55"/>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84" name="Google Shape;4184;p55"/>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85" name="Google Shape;4185;p55"/>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86" name="Google Shape;4186;p55"/>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87" name="Google Shape;4187;p55"/>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88" name="Google Shape;4188;p55"/>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89" name="Google Shape;4189;p55"/>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90" name="Google Shape;4190;p55"/>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91" name="Google Shape;4191;p55"/>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92" name="Google Shape;4192;p55"/>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93" name="Google Shape;4193;p55"/>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94" name="Google Shape;4194;p55"/>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95" name="Google Shape;4195;p55"/>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96" name="Google Shape;4196;p55"/>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97" name="Google Shape;4197;p55"/>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98" name="Google Shape;4198;p55"/>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199" name="Google Shape;4199;p55"/>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00" name="Google Shape;4200;p55"/>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01" name="Google Shape;4201;p55"/>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02" name="Google Shape;4202;p55"/>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03" name="Google Shape;4203;p55"/>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04" name="Google Shape;4204;p55"/>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05" name="Google Shape;4205;p55"/>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06" name="Google Shape;4206;p55"/>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07" name="Google Shape;4207;p55"/>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08" name="Google Shape;4208;p55"/>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09" name="Google Shape;4209;p55"/>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10" name="Google Shape;4210;p55"/>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11" name="Google Shape;4211;p55"/>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12" name="Google Shape;4212;p55"/>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13" name="Google Shape;4213;p55"/>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14" name="Google Shape;4214;p55"/>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15" name="Google Shape;4215;p55"/>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16" name="Google Shape;4216;p55"/>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17" name="Google Shape;4217;p55"/>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18" name="Google Shape;4218;p55"/>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19" name="Google Shape;4219;p55"/>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20" name="Google Shape;4220;p55"/>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21" name="Google Shape;4221;p55"/>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22" name="Google Shape;4222;p55"/>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23" name="Google Shape;4223;p55"/>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24" name="Google Shape;4224;p55"/>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25" name="Google Shape;4225;p55"/>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26" name="Google Shape;4226;p55"/>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27" name="Google Shape;4227;p55"/>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28" name="Google Shape;4228;p55"/>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29" name="Google Shape;4229;p55"/>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30" name="Google Shape;4230;p55"/>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31" name="Google Shape;4231;p55"/>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32" name="Google Shape;4232;p55"/>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33" name="Google Shape;4233;p55"/>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34" name="Google Shape;4234;p55"/>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35" name="Google Shape;4235;p55"/>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36" name="Google Shape;4236;p55"/>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37" name="Google Shape;4237;p55"/>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38" name="Google Shape;4238;p55"/>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39" name="Google Shape;4239;p55"/>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40" name="Google Shape;4240;p55"/>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41" name="Google Shape;4241;p55"/>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42" name="Google Shape;4242;p55"/>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43" name="Google Shape;4243;p55"/>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44" name="Google Shape;4244;p55"/>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45" name="Google Shape;4245;p55"/>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46" name="Google Shape;4246;p55"/>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47" name="Google Shape;4247;p55"/>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48" name="Google Shape;4248;p55"/>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49" name="Google Shape;4249;p55"/>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50" name="Google Shape;4250;p55"/>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51" name="Google Shape;4251;p55"/>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52" name="Google Shape;4252;p55"/>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53" name="Google Shape;4253;p55"/>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54" name="Google Shape;4254;p55"/>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55" name="Google Shape;4255;p55"/>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56" name="Google Shape;4256;p55"/>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57" name="Google Shape;4257;p55"/>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58" name="Google Shape;4258;p55"/>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59" name="Google Shape;4259;p55"/>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60" name="Google Shape;4260;p55"/>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61" name="Google Shape;4261;p55"/>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62" name="Google Shape;4262;p55"/>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63" name="Google Shape;4263;p55"/>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64" name="Google Shape;4264;p55"/>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65" name="Google Shape;4265;p55"/>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66" name="Google Shape;4266;p55"/>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67" name="Google Shape;4267;p55"/>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68" name="Google Shape;4268;p55"/>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69" name="Google Shape;4269;p55"/>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70" name="Google Shape;4270;p55"/>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71" name="Google Shape;4271;p55"/>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72" name="Google Shape;4272;p55"/>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73" name="Google Shape;4273;p55"/>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74" name="Google Shape;4274;p55"/>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75" name="Google Shape;4275;p55"/>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276" name="Google Shape;4276;p55"/>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277" name="Google Shape;4277;p55"/>
          <p:cNvSpPr txBox="1"/>
          <p:nvPr/>
        </p:nvSpPr>
        <p:spPr>
          <a:xfrm>
            <a:off x="130200" y="1507025"/>
            <a:ext cx="6597600" cy="76371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600" dirty="0">
                <a:solidFill>
                  <a:schemeClr val="dk2"/>
                </a:solidFill>
                <a:latin typeface="Varela"/>
                <a:ea typeface="Varela"/>
                <a:cs typeface="Varela"/>
                <a:sym typeface="Varela"/>
              </a:rPr>
              <a:t>Mathematics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English Language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English Literature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Spanish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Social Studies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Integrated Science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Physical Education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Visual Arts (Forms 1 -5)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Theatre Arts (Forms 1 - 5)</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Music (Forms 1 - 3)</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Technology Education (Forms 1, 2 &amp; 3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Geography (Forms 3,4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Agricultural Science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Biology &amp; Human and Social Biology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Chemistry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Information Technology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Electronic Document Preparation and Management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Office Administration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Principles of Business and Principles of Accounts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Food and Nutrition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Technical Drawing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Electrical Installation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Mechanical Engineering Technology (Forms 4 &amp; 5 only)</a:t>
            </a:r>
            <a:endParaRPr sz="1600" dirty="0">
              <a:solidFill>
                <a:schemeClr val="dk2"/>
              </a:solidFill>
              <a:latin typeface="Varela"/>
              <a:ea typeface="Varela"/>
              <a:cs typeface="Varela"/>
              <a:sym typeface="Varela"/>
            </a:endParaRPr>
          </a:p>
          <a:p>
            <a:pPr marL="0" lvl="0" indent="0" algn="l" rtl="0">
              <a:spcBef>
                <a:spcPts val="0"/>
              </a:spcBef>
              <a:spcAft>
                <a:spcPts val="0"/>
              </a:spcAft>
              <a:buNone/>
            </a:pPr>
            <a:r>
              <a:rPr lang="en" sz="1600" dirty="0">
                <a:solidFill>
                  <a:schemeClr val="dk2"/>
                </a:solidFill>
                <a:latin typeface="Varela"/>
                <a:ea typeface="Varela"/>
                <a:cs typeface="Varela"/>
                <a:sym typeface="Varela"/>
              </a:rPr>
              <a:t>History (Forms 4 &amp; 5 only)</a:t>
            </a:r>
            <a:endParaRPr sz="1600" dirty="0">
              <a:solidFill>
                <a:schemeClr val="dk2"/>
              </a:solidFill>
              <a:latin typeface="Varela"/>
              <a:ea typeface="Varela"/>
              <a:cs typeface="Varela"/>
              <a:sym typeface="Varel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125"/>
                                        </p:tgtEl>
                                        <p:attrNameLst>
                                          <p:attrName>style.visibility</p:attrName>
                                        </p:attrNameLst>
                                      </p:cBhvr>
                                      <p:to>
                                        <p:strVal val="visible"/>
                                      </p:to>
                                    </p:set>
                                    <p:animEffect transition="in" filter="fade">
                                      <p:cBhvr>
                                        <p:cTn id="7" dur="1000"/>
                                        <p:tgtEl>
                                          <p:spTgt spid="4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4281"/>
        <p:cNvGrpSpPr/>
        <p:nvPr/>
      </p:nvGrpSpPr>
      <p:grpSpPr>
        <a:xfrm>
          <a:off x="0" y="0"/>
          <a:ext cx="0" cy="0"/>
          <a:chOff x="0" y="0"/>
          <a:chExt cx="0" cy="0"/>
        </a:xfrm>
      </p:grpSpPr>
      <p:sp>
        <p:nvSpPr>
          <p:cNvPr id="4282" name="Google Shape;4282;p56"/>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Extras</a:t>
            </a:r>
            <a:endParaRPr/>
          </a:p>
        </p:txBody>
      </p:sp>
      <p:grpSp>
        <p:nvGrpSpPr>
          <p:cNvPr id="4283" name="Google Shape;4283;p56"/>
          <p:cNvGrpSpPr/>
          <p:nvPr/>
        </p:nvGrpSpPr>
        <p:grpSpPr>
          <a:xfrm>
            <a:off x="100335" y="3230456"/>
            <a:ext cx="1869537" cy="4953538"/>
            <a:chOff x="1430563" y="1698786"/>
            <a:chExt cx="2492384" cy="2786487"/>
          </a:xfrm>
        </p:grpSpPr>
        <p:grpSp>
          <p:nvGrpSpPr>
            <p:cNvPr id="4284" name="Google Shape;4284;p56"/>
            <p:cNvGrpSpPr/>
            <p:nvPr/>
          </p:nvGrpSpPr>
          <p:grpSpPr>
            <a:xfrm>
              <a:off x="1430563" y="3157929"/>
              <a:ext cx="2492263" cy="578239"/>
              <a:chOff x="1368853" y="2595231"/>
              <a:chExt cx="1521993" cy="353102"/>
            </a:xfrm>
          </p:grpSpPr>
          <p:sp>
            <p:nvSpPr>
              <p:cNvPr id="4285" name="Google Shape;4285;p56"/>
              <p:cNvSpPr/>
              <p:nvPr/>
            </p:nvSpPr>
            <p:spPr>
              <a:xfrm>
                <a:off x="1368853" y="2595231"/>
                <a:ext cx="1521993" cy="353102"/>
              </a:xfrm>
              <a:custGeom>
                <a:avLst/>
                <a:gdLst/>
                <a:ahLst/>
                <a:cxnLst/>
                <a:rect l="l" t="t" r="r" b="b"/>
                <a:pathLst>
                  <a:path w="33513" h="7775" extrusionOk="0">
                    <a:moveTo>
                      <a:pt x="3888" y="0"/>
                    </a:moveTo>
                    <a:cubicBezTo>
                      <a:pt x="1740" y="0"/>
                      <a:pt x="0" y="1740"/>
                      <a:pt x="0" y="3887"/>
                    </a:cubicBezTo>
                    <a:cubicBezTo>
                      <a:pt x="0" y="6035"/>
                      <a:pt x="1740" y="7775"/>
                      <a:pt x="3888" y="7775"/>
                    </a:cubicBezTo>
                    <a:lnTo>
                      <a:pt x="33512" y="7775"/>
                    </a:lnTo>
                    <a:cubicBezTo>
                      <a:pt x="33230" y="6630"/>
                      <a:pt x="33058" y="5298"/>
                      <a:pt x="33058" y="3887"/>
                    </a:cubicBezTo>
                    <a:cubicBezTo>
                      <a:pt x="33058" y="2492"/>
                      <a:pt x="33230" y="1160"/>
                      <a:pt x="33512"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286" name="Google Shape;4286;p56"/>
              <p:cNvSpPr/>
              <p:nvPr/>
            </p:nvSpPr>
            <p:spPr>
              <a:xfrm>
                <a:off x="1452144" y="2641509"/>
                <a:ext cx="1429437" cy="261272"/>
              </a:xfrm>
              <a:custGeom>
                <a:avLst/>
                <a:gdLst/>
                <a:ahLst/>
                <a:cxnLst/>
                <a:rect l="l" t="t" r="r" b="b"/>
                <a:pathLst>
                  <a:path w="31475" h="5753" extrusionOk="0">
                    <a:moveTo>
                      <a:pt x="2869" y="0"/>
                    </a:moveTo>
                    <a:cubicBezTo>
                      <a:pt x="1286" y="0"/>
                      <a:pt x="0" y="1285"/>
                      <a:pt x="0" y="2868"/>
                    </a:cubicBezTo>
                    <a:cubicBezTo>
                      <a:pt x="0" y="4467"/>
                      <a:pt x="1286" y="5753"/>
                      <a:pt x="2869" y="5753"/>
                    </a:cubicBezTo>
                    <a:lnTo>
                      <a:pt x="31474" y="5753"/>
                    </a:lnTo>
                    <a:cubicBezTo>
                      <a:pt x="31318" y="4859"/>
                      <a:pt x="31224" y="3887"/>
                      <a:pt x="31224" y="2868"/>
                    </a:cubicBezTo>
                    <a:cubicBezTo>
                      <a:pt x="31224" y="1865"/>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287" name="Google Shape;4287;p56"/>
              <p:cNvSpPr/>
              <p:nvPr/>
            </p:nvSpPr>
            <p:spPr>
              <a:xfrm>
                <a:off x="1368853" y="2771759"/>
                <a:ext cx="1521993" cy="176574"/>
              </a:xfrm>
              <a:custGeom>
                <a:avLst/>
                <a:gdLst/>
                <a:ahLst/>
                <a:cxnLst/>
                <a:rect l="l" t="t" r="r" b="b"/>
                <a:pathLst>
                  <a:path w="33513" h="3888" extrusionOk="0">
                    <a:moveTo>
                      <a:pt x="0" y="0"/>
                    </a:moveTo>
                    <a:cubicBezTo>
                      <a:pt x="0" y="2148"/>
                      <a:pt x="1740" y="3888"/>
                      <a:pt x="3888" y="3888"/>
                    </a:cubicBezTo>
                    <a:lnTo>
                      <a:pt x="33512" y="3888"/>
                    </a:lnTo>
                    <a:cubicBezTo>
                      <a:pt x="33434" y="3574"/>
                      <a:pt x="33355" y="3229"/>
                      <a:pt x="33308" y="2885"/>
                    </a:cubicBezTo>
                    <a:cubicBezTo>
                      <a:pt x="33261" y="2665"/>
                      <a:pt x="33230" y="2446"/>
                      <a:pt x="33199" y="2226"/>
                    </a:cubicBezTo>
                    <a:cubicBezTo>
                      <a:pt x="33199" y="2211"/>
                      <a:pt x="33199" y="2195"/>
                      <a:pt x="33199" y="2179"/>
                    </a:cubicBezTo>
                    <a:cubicBezTo>
                      <a:pt x="33167" y="1960"/>
                      <a:pt x="33136" y="1725"/>
                      <a:pt x="33120" y="1490"/>
                    </a:cubicBezTo>
                    <a:cubicBezTo>
                      <a:pt x="33120" y="1490"/>
                      <a:pt x="33120" y="1474"/>
                      <a:pt x="33120" y="1474"/>
                    </a:cubicBezTo>
                    <a:cubicBezTo>
                      <a:pt x="33105" y="1254"/>
                      <a:pt x="33089" y="1051"/>
                      <a:pt x="33073" y="847"/>
                    </a:cubicBezTo>
                    <a:cubicBezTo>
                      <a:pt x="33073" y="784"/>
                      <a:pt x="33073" y="737"/>
                      <a:pt x="33073" y="690"/>
                    </a:cubicBezTo>
                    <a:cubicBezTo>
                      <a:pt x="33058" y="455"/>
                      <a:pt x="33058" y="236"/>
                      <a:pt x="33058"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4288" name="Google Shape;4288;p56"/>
            <p:cNvGrpSpPr/>
            <p:nvPr/>
          </p:nvGrpSpPr>
          <p:grpSpPr>
            <a:xfrm>
              <a:off x="1430563" y="3907033"/>
              <a:ext cx="2492263" cy="578239"/>
              <a:chOff x="1368853" y="2992430"/>
              <a:chExt cx="1521993" cy="353102"/>
            </a:xfrm>
          </p:grpSpPr>
          <p:sp>
            <p:nvSpPr>
              <p:cNvPr id="4289" name="Google Shape;4289;p56"/>
              <p:cNvSpPr/>
              <p:nvPr/>
            </p:nvSpPr>
            <p:spPr>
              <a:xfrm>
                <a:off x="1368853" y="2992430"/>
                <a:ext cx="1521993" cy="353102"/>
              </a:xfrm>
              <a:custGeom>
                <a:avLst/>
                <a:gdLst/>
                <a:ahLst/>
                <a:cxnLst/>
                <a:rect l="l" t="t" r="r" b="b"/>
                <a:pathLst>
                  <a:path w="33513" h="7775" extrusionOk="0">
                    <a:moveTo>
                      <a:pt x="3888" y="1"/>
                    </a:moveTo>
                    <a:cubicBezTo>
                      <a:pt x="1740" y="1"/>
                      <a:pt x="0" y="1740"/>
                      <a:pt x="0" y="3888"/>
                    </a:cubicBezTo>
                    <a:cubicBezTo>
                      <a:pt x="0" y="6035"/>
                      <a:pt x="1740" y="7775"/>
                      <a:pt x="3888" y="7775"/>
                    </a:cubicBezTo>
                    <a:lnTo>
                      <a:pt x="33512" y="7775"/>
                    </a:lnTo>
                    <a:cubicBezTo>
                      <a:pt x="33230" y="6615"/>
                      <a:pt x="33058" y="5298"/>
                      <a:pt x="33058" y="3888"/>
                    </a:cubicBezTo>
                    <a:cubicBezTo>
                      <a:pt x="33058" y="2477"/>
                      <a:pt x="33230" y="1160"/>
                      <a:pt x="3351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290" name="Google Shape;4290;p56"/>
              <p:cNvSpPr/>
              <p:nvPr/>
            </p:nvSpPr>
            <p:spPr>
              <a:xfrm>
                <a:off x="1452144" y="3038708"/>
                <a:ext cx="1429437" cy="260591"/>
              </a:xfrm>
              <a:custGeom>
                <a:avLst/>
                <a:gdLst/>
                <a:ahLst/>
                <a:cxnLst/>
                <a:rect l="l" t="t" r="r" b="b"/>
                <a:pathLst>
                  <a:path w="31475" h="5738" extrusionOk="0">
                    <a:moveTo>
                      <a:pt x="2869" y="0"/>
                    </a:moveTo>
                    <a:cubicBezTo>
                      <a:pt x="1286" y="0"/>
                      <a:pt x="0" y="1286"/>
                      <a:pt x="0" y="2869"/>
                    </a:cubicBezTo>
                    <a:cubicBezTo>
                      <a:pt x="0" y="4452"/>
                      <a:pt x="1286" y="5737"/>
                      <a:pt x="2869" y="5737"/>
                    </a:cubicBezTo>
                    <a:lnTo>
                      <a:pt x="31474" y="5737"/>
                    </a:lnTo>
                    <a:cubicBezTo>
                      <a:pt x="31318" y="4844"/>
                      <a:pt x="31224" y="3872"/>
                      <a:pt x="31224" y="2869"/>
                    </a:cubicBezTo>
                    <a:cubicBezTo>
                      <a:pt x="31224" y="1850"/>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291" name="Google Shape;4291;p56"/>
              <p:cNvSpPr/>
              <p:nvPr/>
            </p:nvSpPr>
            <p:spPr>
              <a:xfrm>
                <a:off x="1368853" y="3168958"/>
                <a:ext cx="1521993" cy="176574"/>
              </a:xfrm>
              <a:custGeom>
                <a:avLst/>
                <a:gdLst/>
                <a:ahLst/>
                <a:cxnLst/>
                <a:rect l="l" t="t" r="r" b="b"/>
                <a:pathLst>
                  <a:path w="33513" h="3888" extrusionOk="0">
                    <a:moveTo>
                      <a:pt x="0" y="1"/>
                    </a:moveTo>
                    <a:cubicBezTo>
                      <a:pt x="0" y="2148"/>
                      <a:pt x="1740" y="3888"/>
                      <a:pt x="3888" y="3888"/>
                    </a:cubicBezTo>
                    <a:lnTo>
                      <a:pt x="33512" y="3888"/>
                    </a:lnTo>
                    <a:cubicBezTo>
                      <a:pt x="33434" y="3559"/>
                      <a:pt x="33355" y="3214"/>
                      <a:pt x="33308" y="2869"/>
                    </a:cubicBezTo>
                    <a:cubicBezTo>
                      <a:pt x="33261" y="2650"/>
                      <a:pt x="33230" y="2430"/>
                      <a:pt x="33199" y="2211"/>
                    </a:cubicBezTo>
                    <a:cubicBezTo>
                      <a:pt x="33199" y="2195"/>
                      <a:pt x="33199" y="2179"/>
                      <a:pt x="33199" y="2164"/>
                    </a:cubicBezTo>
                    <a:cubicBezTo>
                      <a:pt x="33167" y="1944"/>
                      <a:pt x="33136" y="1709"/>
                      <a:pt x="33120" y="1490"/>
                    </a:cubicBezTo>
                    <a:cubicBezTo>
                      <a:pt x="33120" y="1474"/>
                      <a:pt x="33120" y="1474"/>
                      <a:pt x="33120" y="1458"/>
                    </a:cubicBezTo>
                    <a:cubicBezTo>
                      <a:pt x="33105" y="1255"/>
                      <a:pt x="33089" y="1051"/>
                      <a:pt x="33073" y="832"/>
                    </a:cubicBezTo>
                    <a:cubicBezTo>
                      <a:pt x="33073" y="784"/>
                      <a:pt x="33073" y="722"/>
                      <a:pt x="33073" y="675"/>
                    </a:cubicBezTo>
                    <a:cubicBezTo>
                      <a:pt x="33058" y="455"/>
                      <a:pt x="33058" y="220"/>
                      <a:pt x="33058"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4292" name="Google Shape;4292;p56"/>
            <p:cNvGrpSpPr/>
            <p:nvPr/>
          </p:nvGrpSpPr>
          <p:grpSpPr>
            <a:xfrm>
              <a:off x="2224357" y="1698786"/>
              <a:ext cx="1698469" cy="578239"/>
              <a:chOff x="1853613" y="1797970"/>
              <a:chExt cx="1037233" cy="353102"/>
            </a:xfrm>
          </p:grpSpPr>
          <p:sp>
            <p:nvSpPr>
              <p:cNvPr id="4293" name="Google Shape;4293;p56"/>
              <p:cNvSpPr/>
              <p:nvPr/>
            </p:nvSpPr>
            <p:spPr>
              <a:xfrm>
                <a:off x="1853613" y="1797970"/>
                <a:ext cx="1037233" cy="353102"/>
              </a:xfrm>
              <a:custGeom>
                <a:avLst/>
                <a:gdLst/>
                <a:ahLst/>
                <a:cxnLst/>
                <a:rect l="l" t="t" r="r" b="b"/>
                <a:pathLst>
                  <a:path w="22839" h="7775" extrusionOk="0">
                    <a:moveTo>
                      <a:pt x="3888" y="0"/>
                    </a:moveTo>
                    <a:cubicBezTo>
                      <a:pt x="1740" y="0"/>
                      <a:pt x="1" y="1740"/>
                      <a:pt x="1" y="3887"/>
                    </a:cubicBezTo>
                    <a:cubicBezTo>
                      <a:pt x="1" y="6035"/>
                      <a:pt x="1740" y="7774"/>
                      <a:pt x="3888" y="7774"/>
                    </a:cubicBezTo>
                    <a:lnTo>
                      <a:pt x="22838" y="7774"/>
                    </a:lnTo>
                    <a:cubicBezTo>
                      <a:pt x="22556" y="6615"/>
                      <a:pt x="22384" y="5298"/>
                      <a:pt x="22384" y="3887"/>
                    </a:cubicBezTo>
                    <a:cubicBezTo>
                      <a:pt x="22384" y="2477"/>
                      <a:pt x="22556" y="1160"/>
                      <a:pt x="2283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294" name="Google Shape;4294;p56"/>
              <p:cNvSpPr/>
              <p:nvPr/>
            </p:nvSpPr>
            <p:spPr>
              <a:xfrm>
                <a:off x="1936904" y="1844203"/>
                <a:ext cx="944677" cy="260591"/>
              </a:xfrm>
              <a:custGeom>
                <a:avLst/>
                <a:gdLst/>
                <a:ahLst/>
                <a:cxnLst/>
                <a:rect l="l" t="t" r="r" b="b"/>
                <a:pathLst>
                  <a:path w="20801" h="5738" extrusionOk="0">
                    <a:moveTo>
                      <a:pt x="2869" y="1"/>
                    </a:moveTo>
                    <a:cubicBezTo>
                      <a:pt x="1286" y="1"/>
                      <a:pt x="1" y="1286"/>
                      <a:pt x="1" y="2869"/>
                    </a:cubicBezTo>
                    <a:cubicBezTo>
                      <a:pt x="1" y="4452"/>
                      <a:pt x="1286" y="5738"/>
                      <a:pt x="2869" y="5738"/>
                    </a:cubicBezTo>
                    <a:lnTo>
                      <a:pt x="20800" y="5738"/>
                    </a:lnTo>
                    <a:cubicBezTo>
                      <a:pt x="20644" y="4844"/>
                      <a:pt x="20550" y="3872"/>
                      <a:pt x="20550" y="2869"/>
                    </a:cubicBezTo>
                    <a:cubicBezTo>
                      <a:pt x="20550" y="1850"/>
                      <a:pt x="20644" y="894"/>
                      <a:pt x="20800" y="1"/>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sp>
          <p:nvSpPr>
            <p:cNvPr id="4295" name="Google Shape;4295;p56"/>
            <p:cNvSpPr/>
            <p:nvPr/>
          </p:nvSpPr>
          <p:spPr>
            <a:xfrm>
              <a:off x="2224410" y="1987714"/>
              <a:ext cx="1698536" cy="289151"/>
            </a:xfrm>
            <a:custGeom>
              <a:avLst/>
              <a:gdLst/>
              <a:ahLst/>
              <a:cxnLst/>
              <a:rect l="l" t="t" r="r" b="b"/>
              <a:pathLst>
                <a:path w="22839" h="3888" extrusionOk="0">
                  <a:moveTo>
                    <a:pt x="1" y="0"/>
                  </a:moveTo>
                  <a:cubicBezTo>
                    <a:pt x="1" y="2148"/>
                    <a:pt x="1740" y="3887"/>
                    <a:pt x="3888" y="3887"/>
                  </a:cubicBezTo>
                  <a:lnTo>
                    <a:pt x="22838" y="3887"/>
                  </a:lnTo>
                  <a:cubicBezTo>
                    <a:pt x="22760" y="3558"/>
                    <a:pt x="22681" y="3213"/>
                    <a:pt x="22634" y="2869"/>
                  </a:cubicBezTo>
                  <a:cubicBezTo>
                    <a:pt x="22587" y="2649"/>
                    <a:pt x="22556" y="2430"/>
                    <a:pt x="22525" y="2210"/>
                  </a:cubicBezTo>
                  <a:cubicBezTo>
                    <a:pt x="22525" y="2195"/>
                    <a:pt x="22525" y="2179"/>
                    <a:pt x="22525" y="2163"/>
                  </a:cubicBezTo>
                  <a:cubicBezTo>
                    <a:pt x="22493" y="1944"/>
                    <a:pt x="22462" y="1709"/>
                    <a:pt x="22446" y="1489"/>
                  </a:cubicBezTo>
                  <a:cubicBezTo>
                    <a:pt x="22446" y="1474"/>
                    <a:pt x="22446" y="1474"/>
                    <a:pt x="22446" y="1458"/>
                  </a:cubicBezTo>
                  <a:cubicBezTo>
                    <a:pt x="22431" y="1254"/>
                    <a:pt x="22415" y="1050"/>
                    <a:pt x="22399" y="831"/>
                  </a:cubicBezTo>
                  <a:cubicBezTo>
                    <a:pt x="22399" y="784"/>
                    <a:pt x="22399" y="721"/>
                    <a:pt x="22399" y="674"/>
                  </a:cubicBezTo>
                  <a:cubicBezTo>
                    <a:pt x="22384" y="455"/>
                    <a:pt x="22384" y="220"/>
                    <a:pt x="22384"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nvGrpSpPr>
            <p:cNvPr id="4296" name="Google Shape;4296;p56"/>
            <p:cNvGrpSpPr/>
            <p:nvPr/>
          </p:nvGrpSpPr>
          <p:grpSpPr>
            <a:xfrm>
              <a:off x="1769751" y="2408795"/>
              <a:ext cx="2153075" cy="578314"/>
              <a:chOff x="1575991" y="2196578"/>
              <a:chExt cx="1314855" cy="353147"/>
            </a:xfrm>
          </p:grpSpPr>
          <p:sp>
            <p:nvSpPr>
              <p:cNvPr id="4297" name="Google Shape;4297;p56"/>
              <p:cNvSpPr/>
              <p:nvPr/>
            </p:nvSpPr>
            <p:spPr>
              <a:xfrm>
                <a:off x="1575991" y="2196578"/>
                <a:ext cx="1314855" cy="353147"/>
              </a:xfrm>
              <a:custGeom>
                <a:avLst/>
                <a:gdLst/>
                <a:ahLst/>
                <a:cxnLst/>
                <a:rect l="l" t="t" r="r" b="b"/>
                <a:pathLst>
                  <a:path w="28952" h="7776" extrusionOk="0">
                    <a:moveTo>
                      <a:pt x="3888" y="1"/>
                    </a:moveTo>
                    <a:cubicBezTo>
                      <a:pt x="1740" y="1"/>
                      <a:pt x="1" y="1740"/>
                      <a:pt x="1" y="3888"/>
                    </a:cubicBezTo>
                    <a:cubicBezTo>
                      <a:pt x="1" y="6035"/>
                      <a:pt x="1740" y="7775"/>
                      <a:pt x="3888" y="7775"/>
                    </a:cubicBezTo>
                    <a:lnTo>
                      <a:pt x="28951" y="7775"/>
                    </a:lnTo>
                    <a:cubicBezTo>
                      <a:pt x="28669" y="6615"/>
                      <a:pt x="28497" y="5299"/>
                      <a:pt x="28497" y="3888"/>
                    </a:cubicBezTo>
                    <a:cubicBezTo>
                      <a:pt x="28497" y="2477"/>
                      <a:pt x="28669" y="1161"/>
                      <a:pt x="2895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298" name="Google Shape;4298;p56"/>
              <p:cNvSpPr/>
              <p:nvPr/>
            </p:nvSpPr>
            <p:spPr>
              <a:xfrm>
                <a:off x="1659282" y="2242856"/>
                <a:ext cx="1222299" cy="260591"/>
              </a:xfrm>
              <a:custGeom>
                <a:avLst/>
                <a:gdLst/>
                <a:ahLst/>
                <a:cxnLst/>
                <a:rect l="l" t="t" r="r" b="b"/>
                <a:pathLst>
                  <a:path w="26914" h="5738" extrusionOk="0">
                    <a:moveTo>
                      <a:pt x="2869" y="0"/>
                    </a:moveTo>
                    <a:cubicBezTo>
                      <a:pt x="1286" y="0"/>
                      <a:pt x="1" y="1286"/>
                      <a:pt x="1" y="2869"/>
                    </a:cubicBezTo>
                    <a:cubicBezTo>
                      <a:pt x="1" y="4452"/>
                      <a:pt x="1286" y="5737"/>
                      <a:pt x="2869" y="5737"/>
                    </a:cubicBezTo>
                    <a:lnTo>
                      <a:pt x="26913" y="5737"/>
                    </a:lnTo>
                    <a:cubicBezTo>
                      <a:pt x="26757" y="4844"/>
                      <a:pt x="26663" y="3888"/>
                      <a:pt x="26663" y="2869"/>
                    </a:cubicBezTo>
                    <a:cubicBezTo>
                      <a:pt x="26663" y="1866"/>
                      <a:pt x="26757" y="894"/>
                      <a:pt x="26913"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299" name="Google Shape;4299;p56"/>
              <p:cNvSpPr/>
              <p:nvPr/>
            </p:nvSpPr>
            <p:spPr>
              <a:xfrm>
                <a:off x="1575991" y="2373106"/>
                <a:ext cx="1314855" cy="176619"/>
              </a:xfrm>
              <a:custGeom>
                <a:avLst/>
                <a:gdLst/>
                <a:ahLst/>
                <a:cxnLst/>
                <a:rect l="l" t="t" r="r" b="b"/>
                <a:pathLst>
                  <a:path w="28952" h="3889" extrusionOk="0">
                    <a:moveTo>
                      <a:pt x="1" y="1"/>
                    </a:moveTo>
                    <a:cubicBezTo>
                      <a:pt x="1" y="2148"/>
                      <a:pt x="1740" y="3888"/>
                      <a:pt x="3888" y="3888"/>
                    </a:cubicBezTo>
                    <a:lnTo>
                      <a:pt x="28951" y="3888"/>
                    </a:lnTo>
                    <a:cubicBezTo>
                      <a:pt x="28873" y="3559"/>
                      <a:pt x="28794" y="3230"/>
                      <a:pt x="28747" y="2869"/>
                    </a:cubicBezTo>
                    <a:cubicBezTo>
                      <a:pt x="28700" y="2666"/>
                      <a:pt x="28669" y="2446"/>
                      <a:pt x="28638" y="2211"/>
                    </a:cubicBezTo>
                    <a:cubicBezTo>
                      <a:pt x="28638" y="2211"/>
                      <a:pt x="28638" y="2195"/>
                      <a:pt x="28638" y="2180"/>
                    </a:cubicBezTo>
                    <a:cubicBezTo>
                      <a:pt x="28606" y="1944"/>
                      <a:pt x="28575" y="1725"/>
                      <a:pt x="28559" y="1490"/>
                    </a:cubicBezTo>
                    <a:cubicBezTo>
                      <a:pt x="28559" y="1474"/>
                      <a:pt x="28559" y="1474"/>
                      <a:pt x="28559" y="1459"/>
                    </a:cubicBezTo>
                    <a:cubicBezTo>
                      <a:pt x="28544" y="1255"/>
                      <a:pt x="28528" y="1051"/>
                      <a:pt x="28512" y="832"/>
                    </a:cubicBezTo>
                    <a:cubicBezTo>
                      <a:pt x="28512" y="785"/>
                      <a:pt x="28512" y="738"/>
                      <a:pt x="28512" y="675"/>
                    </a:cubicBezTo>
                    <a:cubicBezTo>
                      <a:pt x="28497" y="455"/>
                      <a:pt x="28497" y="236"/>
                      <a:pt x="28497"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sp>
        <p:nvSpPr>
          <p:cNvPr id="4300" name="Google Shape;4300;p56"/>
          <p:cNvSpPr txBox="1"/>
          <p:nvPr/>
        </p:nvSpPr>
        <p:spPr>
          <a:xfrm flipH="1">
            <a:off x="1969868" y="3230441"/>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01</a:t>
            </a:r>
            <a:endParaRPr sz="3300" b="1">
              <a:solidFill>
                <a:schemeClr val="accent1"/>
              </a:solidFill>
              <a:latin typeface="Didact Gothic"/>
              <a:ea typeface="Didact Gothic"/>
              <a:cs typeface="Didact Gothic"/>
              <a:sym typeface="Didact Gothic"/>
            </a:endParaRPr>
          </a:p>
        </p:txBody>
      </p:sp>
      <p:sp>
        <p:nvSpPr>
          <p:cNvPr id="4301" name="Google Shape;4301;p56"/>
          <p:cNvSpPr txBox="1"/>
          <p:nvPr/>
        </p:nvSpPr>
        <p:spPr>
          <a:xfrm flipH="1">
            <a:off x="2575675" y="3173850"/>
            <a:ext cx="41361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Student Organizations: Student Council, Prefect System, Tourism Club, Axis Club, Environmental Club</a:t>
            </a:r>
            <a:endParaRPr sz="1800">
              <a:solidFill>
                <a:schemeClr val="dk2"/>
              </a:solidFill>
              <a:latin typeface="Varela"/>
              <a:ea typeface="Varela"/>
              <a:cs typeface="Varela"/>
              <a:sym typeface="Varela"/>
            </a:endParaRPr>
          </a:p>
          <a:p>
            <a:pPr marL="0" lvl="0" indent="0" algn="l" rtl="0">
              <a:spcBef>
                <a:spcPts val="0"/>
              </a:spcBef>
              <a:spcAft>
                <a:spcPts val="0"/>
              </a:spcAft>
              <a:buNone/>
            </a:pPr>
            <a:endParaRPr sz="1800">
              <a:solidFill>
                <a:schemeClr val="dk2"/>
              </a:solidFill>
              <a:latin typeface="Varela"/>
              <a:ea typeface="Varela"/>
              <a:cs typeface="Varela"/>
              <a:sym typeface="Varela"/>
            </a:endParaRPr>
          </a:p>
        </p:txBody>
      </p:sp>
      <p:sp>
        <p:nvSpPr>
          <p:cNvPr id="4302" name="Google Shape;4302;p56"/>
          <p:cNvSpPr txBox="1"/>
          <p:nvPr/>
        </p:nvSpPr>
        <p:spPr>
          <a:xfrm flipH="1">
            <a:off x="1969868" y="4473917"/>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02</a:t>
            </a:r>
            <a:endParaRPr sz="3300" b="1">
              <a:solidFill>
                <a:schemeClr val="accent1"/>
              </a:solidFill>
              <a:latin typeface="Didact Gothic"/>
              <a:ea typeface="Didact Gothic"/>
              <a:cs typeface="Didact Gothic"/>
              <a:sym typeface="Didact Gothic"/>
            </a:endParaRPr>
          </a:p>
        </p:txBody>
      </p:sp>
      <p:sp>
        <p:nvSpPr>
          <p:cNvPr id="4303" name="Google Shape;4303;p56"/>
          <p:cNvSpPr txBox="1"/>
          <p:nvPr/>
        </p:nvSpPr>
        <p:spPr>
          <a:xfrm flipH="1">
            <a:off x="2575568" y="7180528"/>
            <a:ext cx="39909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Motto: More Than Conquerors </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4304" name="Google Shape;4304;p56"/>
          <p:cNvSpPr txBox="1"/>
          <p:nvPr/>
        </p:nvSpPr>
        <p:spPr>
          <a:xfrm flipH="1">
            <a:off x="1969868" y="577827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03</a:t>
            </a:r>
            <a:endParaRPr sz="3300" b="1">
              <a:solidFill>
                <a:schemeClr val="accent1"/>
              </a:solidFill>
              <a:latin typeface="Didact Gothic"/>
              <a:ea typeface="Didact Gothic"/>
              <a:cs typeface="Didact Gothic"/>
              <a:sym typeface="Didact Gothic"/>
            </a:endParaRPr>
          </a:p>
        </p:txBody>
      </p:sp>
      <p:sp>
        <p:nvSpPr>
          <p:cNvPr id="4305" name="Google Shape;4305;p56"/>
          <p:cNvSpPr txBox="1"/>
          <p:nvPr/>
        </p:nvSpPr>
        <p:spPr>
          <a:xfrm flipH="1">
            <a:off x="2575675" y="5996119"/>
            <a:ext cx="41361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PLLF is renowned for its Agricultural Science and Food and Nutrition Program and has won numerous competitions in both programs.</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4306" name="Google Shape;4306;p56"/>
          <p:cNvSpPr txBox="1"/>
          <p:nvPr/>
        </p:nvSpPr>
        <p:spPr>
          <a:xfrm flipH="1">
            <a:off x="1969868" y="715230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04</a:t>
            </a:r>
            <a:endParaRPr sz="3300" b="1">
              <a:solidFill>
                <a:schemeClr val="accent1"/>
              </a:solidFill>
              <a:latin typeface="Didact Gothic"/>
              <a:ea typeface="Didact Gothic"/>
              <a:cs typeface="Didact Gothic"/>
              <a:sym typeface="Didact Gothic"/>
            </a:endParaRPr>
          </a:p>
        </p:txBody>
      </p:sp>
      <p:sp>
        <p:nvSpPr>
          <p:cNvPr id="4307" name="Google Shape;4307;p56"/>
          <p:cNvSpPr txBox="1"/>
          <p:nvPr/>
        </p:nvSpPr>
        <p:spPr>
          <a:xfrm flipH="1">
            <a:off x="2575568" y="4504023"/>
            <a:ext cx="39909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Extracurricular Programs: Football, Netball, Cricket, Chess Club, Cadets</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4311"/>
        <p:cNvGrpSpPr/>
        <p:nvPr/>
      </p:nvGrpSpPr>
      <p:grpSpPr>
        <a:xfrm>
          <a:off x="0" y="0"/>
          <a:ext cx="0" cy="0"/>
          <a:chOff x="0" y="0"/>
          <a:chExt cx="0" cy="0"/>
        </a:xfrm>
      </p:grpSpPr>
      <p:sp>
        <p:nvSpPr>
          <p:cNvPr id="4312" name="Google Shape;4312;p57"/>
          <p:cNvSpPr/>
          <p:nvPr/>
        </p:nvSpPr>
        <p:spPr>
          <a:xfrm rot="2316401" flipH="1">
            <a:off x="2125756" y="5234786"/>
            <a:ext cx="690146" cy="885073"/>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4313" name="Google Shape;4313;p57"/>
          <p:cNvSpPr/>
          <p:nvPr/>
        </p:nvSpPr>
        <p:spPr>
          <a:xfrm rot="2316401" flipH="1">
            <a:off x="2173105" y="7021101"/>
            <a:ext cx="635130" cy="890383"/>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4314" name="Google Shape;4314;p57"/>
          <p:cNvSpPr/>
          <p:nvPr/>
        </p:nvSpPr>
        <p:spPr>
          <a:xfrm rot="2316401" flipH="1">
            <a:off x="2122549" y="3463926"/>
            <a:ext cx="696561" cy="877044"/>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4315" name="Google Shape;4315;p57"/>
          <p:cNvSpPr txBox="1">
            <a:spLocks noGrp="1"/>
          </p:cNvSpPr>
          <p:nvPr>
            <p:ph type="title"/>
          </p:nvPr>
        </p:nvSpPr>
        <p:spPr>
          <a:xfrm>
            <a:off x="2587950" y="735479"/>
            <a:ext cx="4098600" cy="28473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dirty="0"/>
              <a:t>Guess who attended </a:t>
            </a:r>
            <a:r>
              <a:rPr lang="en" dirty="0">
                <a:solidFill>
                  <a:schemeClr val="accent1"/>
                </a:solidFill>
              </a:rPr>
              <a:t>Pentecostal Light &amp; Life Foundation High School!</a:t>
            </a:r>
            <a:endParaRPr dirty="0"/>
          </a:p>
        </p:txBody>
      </p:sp>
      <p:pic>
        <p:nvPicPr>
          <p:cNvPr id="4316" name="Google Shape;4316;p57"/>
          <p:cNvPicPr preferRelativeResize="0"/>
          <p:nvPr/>
        </p:nvPicPr>
        <p:blipFill rotWithShape="1">
          <a:blip r:embed="rId3">
            <a:alphaModFix/>
          </a:blip>
          <a:srcRect l="-4359" t="-17895" r="-4359" b="-17881"/>
          <a:stretch/>
        </p:blipFill>
        <p:spPr>
          <a:xfrm>
            <a:off x="2876550" y="3425600"/>
            <a:ext cx="3810000" cy="4758600"/>
          </a:xfrm>
          <a:prstGeom prst="roundRect">
            <a:avLst>
              <a:gd name="adj" fmla="val 16667"/>
            </a:avLst>
          </a:prstGeom>
          <a:noFill/>
          <a:ln>
            <a:noFill/>
          </a:ln>
        </p:spPr>
      </p:pic>
      <p:sp>
        <p:nvSpPr>
          <p:cNvPr id="4317" name="Google Shape;4317;p57"/>
          <p:cNvSpPr txBox="1"/>
          <p:nvPr/>
        </p:nvSpPr>
        <p:spPr>
          <a:xfrm>
            <a:off x="2224650" y="7180589"/>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3</a:t>
            </a:r>
            <a:endParaRPr sz="3300" b="1" dirty="0">
              <a:solidFill>
                <a:schemeClr val="accent1"/>
              </a:solidFill>
              <a:latin typeface="Didact Gothic"/>
              <a:ea typeface="Didact Gothic"/>
              <a:cs typeface="Didact Gothic"/>
              <a:sym typeface="Didact Gothic"/>
            </a:endParaRPr>
          </a:p>
        </p:txBody>
      </p:sp>
      <p:sp>
        <p:nvSpPr>
          <p:cNvPr id="4318" name="Google Shape;4318;p57"/>
          <p:cNvSpPr txBox="1"/>
          <p:nvPr/>
        </p:nvSpPr>
        <p:spPr>
          <a:xfrm>
            <a:off x="171225" y="6785769"/>
            <a:ext cx="1923462" cy="17193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Rayshawn Pierre,</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Performing Artist</a:t>
            </a:r>
          </a:p>
          <a:p>
            <a:pPr marL="0" lvl="0" indent="0" algn="r" rtl="0">
              <a:spcBef>
                <a:spcPts val="0"/>
              </a:spcBef>
              <a:spcAft>
                <a:spcPts val="0"/>
              </a:spcAft>
              <a:buNone/>
            </a:pPr>
            <a:r>
              <a:rPr lang="en" sz="1800" dirty="0">
                <a:solidFill>
                  <a:schemeClr val="accent1"/>
                </a:solidFill>
                <a:latin typeface="Varela"/>
                <a:ea typeface="Varela"/>
                <a:cs typeface="Varela"/>
                <a:sym typeface="Varela"/>
              </a:rPr>
              <a:t>&amp; UWI Lecturer</a:t>
            </a:r>
            <a:endParaRPr sz="1800" dirty="0">
              <a:solidFill>
                <a:schemeClr val="accent1"/>
              </a:solidFill>
              <a:latin typeface="Varela"/>
              <a:ea typeface="Varela"/>
              <a:cs typeface="Varela"/>
              <a:sym typeface="Varela"/>
            </a:endParaRPr>
          </a:p>
        </p:txBody>
      </p:sp>
      <p:sp>
        <p:nvSpPr>
          <p:cNvPr id="4319" name="Google Shape;4319;p57"/>
          <p:cNvSpPr txBox="1"/>
          <p:nvPr/>
        </p:nvSpPr>
        <p:spPr>
          <a:xfrm>
            <a:off x="2224650" y="3594193"/>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1</a:t>
            </a:r>
            <a:endParaRPr sz="3300" b="1" dirty="0">
              <a:solidFill>
                <a:schemeClr val="accent1"/>
              </a:solidFill>
              <a:latin typeface="Didact Gothic"/>
              <a:ea typeface="Didact Gothic"/>
              <a:cs typeface="Didact Gothic"/>
              <a:sym typeface="Didact Gothic"/>
            </a:endParaRPr>
          </a:p>
        </p:txBody>
      </p:sp>
      <p:sp>
        <p:nvSpPr>
          <p:cNvPr id="4320" name="Google Shape;4320;p57"/>
          <p:cNvSpPr txBox="1"/>
          <p:nvPr/>
        </p:nvSpPr>
        <p:spPr>
          <a:xfrm>
            <a:off x="195324" y="3384055"/>
            <a:ext cx="1769400" cy="112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Regine Daniel, </a:t>
            </a:r>
            <a:r>
              <a:rPr lang="en" sz="1800" dirty="0">
                <a:solidFill>
                  <a:schemeClr val="accent1"/>
                </a:solidFill>
                <a:latin typeface="Varela"/>
                <a:ea typeface="Varela"/>
                <a:cs typeface="Varela"/>
                <a:sym typeface="Varela"/>
              </a:rPr>
              <a:t>MUA, Sfx Artist (Special Effects)</a:t>
            </a:r>
            <a:endParaRPr sz="1800" dirty="0">
              <a:solidFill>
                <a:schemeClr val="accent1"/>
              </a:solidFill>
              <a:latin typeface="Varela"/>
              <a:ea typeface="Varela"/>
              <a:cs typeface="Varela"/>
              <a:sym typeface="Varela"/>
            </a:endParaRPr>
          </a:p>
        </p:txBody>
      </p:sp>
      <p:sp>
        <p:nvSpPr>
          <p:cNvPr id="4321" name="Google Shape;4321;p57"/>
          <p:cNvSpPr txBox="1"/>
          <p:nvPr/>
        </p:nvSpPr>
        <p:spPr>
          <a:xfrm>
            <a:off x="2213644" y="5354845"/>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2</a:t>
            </a:r>
            <a:endParaRPr sz="3300" b="1" dirty="0">
              <a:solidFill>
                <a:schemeClr val="accent1"/>
              </a:solidFill>
              <a:latin typeface="Didact Gothic"/>
              <a:ea typeface="Didact Gothic"/>
              <a:cs typeface="Didact Gothic"/>
              <a:sym typeface="Didact Gothic"/>
            </a:endParaRPr>
          </a:p>
        </p:txBody>
      </p:sp>
      <p:sp>
        <p:nvSpPr>
          <p:cNvPr id="4322" name="Google Shape;4322;p57"/>
          <p:cNvSpPr txBox="1"/>
          <p:nvPr/>
        </p:nvSpPr>
        <p:spPr>
          <a:xfrm>
            <a:off x="85744" y="5196001"/>
            <a:ext cx="1839300" cy="121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Veayon Joseph,</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National Track &amp; Field Athlete</a:t>
            </a:r>
            <a:endParaRPr sz="1800" dirty="0">
              <a:solidFill>
                <a:schemeClr val="accent1"/>
              </a:solidFill>
              <a:latin typeface="Varela"/>
              <a:ea typeface="Varela"/>
              <a:cs typeface="Varela"/>
              <a:sym typeface="Varela"/>
            </a:endParaRPr>
          </a:p>
        </p:txBody>
      </p:sp>
      <p:cxnSp>
        <p:nvCxnSpPr>
          <p:cNvPr id="4323" name="Google Shape;4323;p57"/>
          <p:cNvCxnSpPr>
            <a:stCxn id="4319" idx="3"/>
          </p:cNvCxnSpPr>
          <p:nvPr/>
        </p:nvCxnSpPr>
        <p:spPr>
          <a:xfrm>
            <a:off x="2732250" y="3908893"/>
            <a:ext cx="1242000" cy="788700"/>
          </a:xfrm>
          <a:prstGeom prst="straightConnector1">
            <a:avLst/>
          </a:prstGeom>
          <a:noFill/>
          <a:ln w="19050" cap="flat" cmpd="sng">
            <a:solidFill>
              <a:schemeClr val="accent4"/>
            </a:solidFill>
            <a:prstDash val="dash"/>
            <a:round/>
            <a:headEnd type="none" w="med" len="med"/>
            <a:tailEnd type="oval" w="med" len="med"/>
          </a:ln>
        </p:spPr>
      </p:cxnSp>
      <p:cxnSp>
        <p:nvCxnSpPr>
          <p:cNvPr id="4324" name="Google Shape;4324;p57"/>
          <p:cNvCxnSpPr/>
          <p:nvPr/>
        </p:nvCxnSpPr>
        <p:spPr>
          <a:xfrm rot="10800000" flipH="1">
            <a:off x="2685994" y="6786689"/>
            <a:ext cx="1240500" cy="787800"/>
          </a:xfrm>
          <a:prstGeom prst="straightConnector1">
            <a:avLst/>
          </a:prstGeom>
          <a:noFill/>
          <a:ln w="19050" cap="flat" cmpd="sng">
            <a:solidFill>
              <a:schemeClr val="accent4"/>
            </a:solidFill>
            <a:prstDash val="dash"/>
            <a:round/>
            <a:headEnd type="none" w="med" len="med"/>
            <a:tailEnd type="oval" w="med" len="med"/>
          </a:ln>
        </p:spPr>
      </p:cxnSp>
      <p:cxnSp>
        <p:nvCxnSpPr>
          <p:cNvPr id="4325" name="Google Shape;4325;p57"/>
          <p:cNvCxnSpPr>
            <a:stCxn id="4321" idx="3"/>
          </p:cNvCxnSpPr>
          <p:nvPr/>
        </p:nvCxnSpPr>
        <p:spPr>
          <a:xfrm>
            <a:off x="2721244" y="5669545"/>
            <a:ext cx="1257300" cy="0"/>
          </a:xfrm>
          <a:prstGeom prst="straightConnector1">
            <a:avLst/>
          </a:prstGeom>
          <a:noFill/>
          <a:ln w="19050" cap="flat" cmpd="sng">
            <a:solidFill>
              <a:schemeClr val="accent4"/>
            </a:solidFill>
            <a:prstDash val="dash"/>
            <a:round/>
            <a:headEnd type="none" w="med" len="med"/>
            <a:tailEnd type="oval" w="med" len="med"/>
          </a:ln>
        </p:spPr>
      </p:cxn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descr="A picture containing text, road, outdoor, sky&#10;&#10;Description automatically generated">
            <a:extLst>
              <a:ext uri="{FF2B5EF4-FFF2-40B4-BE49-F238E27FC236}">
                <a16:creationId xmlns:a16="http://schemas.microsoft.com/office/drawing/2014/main" id="{7C231608-8096-4F87-8EA2-E0671FC5F6F5}"/>
              </a:ext>
            </a:extLst>
          </p:cNvPr>
          <p:cNvPicPr>
            <a:picLocks noChangeAspect="1"/>
          </p:cNvPicPr>
          <p:nvPr/>
        </p:nvPicPr>
        <p:blipFill>
          <a:blip r:embed="rId2"/>
          <a:stretch>
            <a:fillRect/>
          </a:stretch>
        </p:blipFill>
        <p:spPr>
          <a:xfrm>
            <a:off x="622300" y="0"/>
            <a:ext cx="5613400" cy="2870200"/>
          </a:xfrm>
          <a:prstGeom prst="rect">
            <a:avLst/>
          </a:prstGeom>
        </p:spPr>
      </p:pic>
      <p:pic>
        <p:nvPicPr>
          <p:cNvPr id="14" name="Picture 13" descr="A picture containing text, outdoor&#10;&#10;Description automatically generated">
            <a:extLst>
              <a:ext uri="{FF2B5EF4-FFF2-40B4-BE49-F238E27FC236}">
                <a16:creationId xmlns:a16="http://schemas.microsoft.com/office/drawing/2014/main" id="{BAE64C0D-EB96-4EB2-845C-CB9471D59E09}"/>
              </a:ext>
            </a:extLst>
          </p:cNvPr>
          <p:cNvPicPr>
            <a:picLocks noChangeAspect="1"/>
          </p:cNvPicPr>
          <p:nvPr/>
        </p:nvPicPr>
        <p:blipFill>
          <a:blip r:embed="rId3"/>
          <a:stretch>
            <a:fillRect/>
          </a:stretch>
        </p:blipFill>
        <p:spPr>
          <a:xfrm>
            <a:off x="0" y="2871787"/>
            <a:ext cx="6858000" cy="2413000"/>
          </a:xfrm>
          <a:prstGeom prst="rect">
            <a:avLst/>
          </a:prstGeom>
        </p:spPr>
      </p:pic>
      <p:pic>
        <p:nvPicPr>
          <p:cNvPr id="8194" name="Picture 2">
            <a:extLst>
              <a:ext uri="{FF2B5EF4-FFF2-40B4-BE49-F238E27FC236}">
                <a16:creationId xmlns:a16="http://schemas.microsoft.com/office/drawing/2014/main" id="{BDA87366-6A10-45ED-B2CF-D58D6BF1A3C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5284787"/>
            <a:ext cx="6858000" cy="385921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9731910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4348"/>
        <p:cNvGrpSpPr/>
        <p:nvPr/>
      </p:nvGrpSpPr>
      <p:grpSpPr>
        <a:xfrm>
          <a:off x="0" y="0"/>
          <a:ext cx="0" cy="0"/>
          <a:chOff x="0" y="0"/>
          <a:chExt cx="0" cy="0"/>
        </a:xfrm>
      </p:grpSpPr>
      <p:sp>
        <p:nvSpPr>
          <p:cNvPr id="4349" name="Google Shape;4349;p60"/>
          <p:cNvSpPr txBox="1">
            <a:spLocks noGrp="1"/>
          </p:cNvSpPr>
          <p:nvPr>
            <p:ph type="title"/>
          </p:nvPr>
        </p:nvSpPr>
        <p:spPr>
          <a:xfrm flipH="1">
            <a:off x="540000" y="352800"/>
            <a:ext cx="3858000" cy="1214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sz="3400"/>
              <a:t>Roxborough Secondary</a:t>
            </a:r>
            <a:r>
              <a:rPr lang="en" sz="3400">
                <a:solidFill>
                  <a:schemeClr val="accent1"/>
                </a:solidFill>
              </a:rPr>
              <a:t> School</a:t>
            </a:r>
            <a:endParaRPr sz="3400" b="1">
              <a:solidFill>
                <a:schemeClr val="accent1"/>
              </a:solidFill>
              <a:latin typeface="Didact Gothic"/>
              <a:ea typeface="Didact Gothic"/>
              <a:cs typeface="Didact Gothic"/>
              <a:sym typeface="Didact Gothic"/>
            </a:endParaRPr>
          </a:p>
        </p:txBody>
      </p:sp>
      <p:sp>
        <p:nvSpPr>
          <p:cNvPr id="4350" name="Google Shape;4350;p60"/>
          <p:cNvSpPr txBox="1">
            <a:spLocks noGrp="1"/>
          </p:cNvSpPr>
          <p:nvPr>
            <p:ph type="title" idx="2"/>
          </p:nvPr>
        </p:nvSpPr>
        <p:spPr>
          <a:xfrm flipH="1">
            <a:off x="2953650"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Vice Principal</a:t>
            </a:r>
            <a:endParaRPr b="1">
              <a:latin typeface="Didact Gothic"/>
              <a:ea typeface="Didact Gothic"/>
              <a:cs typeface="Didact Gothic"/>
              <a:sym typeface="Didact Gothic"/>
            </a:endParaRPr>
          </a:p>
        </p:txBody>
      </p:sp>
      <p:sp>
        <p:nvSpPr>
          <p:cNvPr id="4351" name="Google Shape;4351;p60"/>
          <p:cNvSpPr txBox="1">
            <a:spLocks noGrp="1"/>
          </p:cNvSpPr>
          <p:nvPr>
            <p:ph type="subTitle" idx="1"/>
          </p:nvPr>
        </p:nvSpPr>
        <p:spPr>
          <a:xfrm flipH="1">
            <a:off x="2708252"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Mr. Anson James</a:t>
            </a:r>
            <a:endParaRPr dirty="0"/>
          </a:p>
        </p:txBody>
      </p:sp>
      <p:sp>
        <p:nvSpPr>
          <p:cNvPr id="4352" name="Google Shape;4352;p60"/>
          <p:cNvSpPr txBox="1">
            <a:spLocks noGrp="1"/>
          </p:cNvSpPr>
          <p:nvPr>
            <p:ph type="title" idx="3"/>
          </p:nvPr>
        </p:nvSpPr>
        <p:spPr>
          <a:xfrm flipH="1">
            <a:off x="629465"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Principal</a:t>
            </a:r>
            <a:endParaRPr b="1">
              <a:latin typeface="Didact Gothic"/>
              <a:ea typeface="Didact Gothic"/>
              <a:cs typeface="Didact Gothic"/>
              <a:sym typeface="Didact Gothic"/>
            </a:endParaRPr>
          </a:p>
        </p:txBody>
      </p:sp>
      <p:sp>
        <p:nvSpPr>
          <p:cNvPr id="4353" name="Google Shape;4353;p60"/>
          <p:cNvSpPr txBox="1">
            <a:spLocks noGrp="1"/>
          </p:cNvSpPr>
          <p:nvPr>
            <p:ph type="subTitle" idx="4"/>
          </p:nvPr>
        </p:nvSpPr>
        <p:spPr>
          <a:xfrm flipH="1">
            <a:off x="438750" y="1775088"/>
            <a:ext cx="4060500" cy="1394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Bloody Bay Road</a:t>
            </a:r>
            <a:endParaRPr dirty="0"/>
          </a:p>
          <a:p>
            <a:pPr marL="0" lvl="0" indent="0" algn="ctr" rtl="0">
              <a:spcBef>
                <a:spcPts val="0"/>
              </a:spcBef>
              <a:spcAft>
                <a:spcPts val="0"/>
              </a:spcAft>
              <a:buNone/>
            </a:pPr>
            <a:r>
              <a:rPr lang="en" dirty="0"/>
              <a:t>Roxborough, Tobago</a:t>
            </a:r>
            <a:endParaRPr dirty="0"/>
          </a:p>
          <a:p>
            <a:pPr marL="0" lvl="0" indent="0" algn="ctr" rtl="0">
              <a:spcBef>
                <a:spcPts val="0"/>
              </a:spcBef>
              <a:spcAft>
                <a:spcPts val="0"/>
              </a:spcAft>
              <a:buNone/>
            </a:pPr>
            <a:r>
              <a:rPr lang="en" dirty="0"/>
              <a:t>Telephone: 660-4393/299-0779</a:t>
            </a:r>
            <a:endParaRPr dirty="0"/>
          </a:p>
          <a:p>
            <a:pPr marL="0" lvl="0" indent="0" algn="ctr" rtl="0">
              <a:spcBef>
                <a:spcPts val="0"/>
              </a:spcBef>
              <a:spcAft>
                <a:spcPts val="0"/>
              </a:spcAft>
              <a:buNone/>
            </a:pPr>
            <a:r>
              <a:rPr lang="en" dirty="0">
                <a:solidFill>
                  <a:schemeClr val="accent1"/>
                </a:solidFill>
              </a:rPr>
              <a:t>Established 1965</a:t>
            </a:r>
            <a:endParaRPr dirty="0">
              <a:solidFill>
                <a:schemeClr val="accent1"/>
              </a:solidFill>
            </a:endParaRPr>
          </a:p>
          <a:p>
            <a:pPr marL="0" lvl="0" indent="0" algn="ctr" rtl="0">
              <a:spcBef>
                <a:spcPts val="0"/>
              </a:spcBef>
              <a:spcAft>
                <a:spcPts val="0"/>
              </a:spcAft>
              <a:buNone/>
            </a:pPr>
            <a:endParaRPr dirty="0"/>
          </a:p>
        </p:txBody>
      </p:sp>
      <p:sp>
        <p:nvSpPr>
          <p:cNvPr id="4354" name="Google Shape;4354;p60"/>
          <p:cNvSpPr txBox="1">
            <a:spLocks noGrp="1"/>
          </p:cNvSpPr>
          <p:nvPr>
            <p:ph type="title" idx="7"/>
          </p:nvPr>
        </p:nvSpPr>
        <p:spPr>
          <a:xfrm flipH="1">
            <a:off x="1820930" y="487621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Mission</a:t>
            </a:r>
            <a:endParaRPr dirty="0"/>
          </a:p>
        </p:txBody>
      </p:sp>
      <p:sp>
        <p:nvSpPr>
          <p:cNvPr id="4355" name="Google Shape;4355;p60"/>
          <p:cNvSpPr txBox="1">
            <a:spLocks noGrp="1"/>
          </p:cNvSpPr>
          <p:nvPr>
            <p:ph type="subTitle" idx="8"/>
          </p:nvPr>
        </p:nvSpPr>
        <p:spPr>
          <a:xfrm flipH="1">
            <a:off x="90000" y="5404750"/>
            <a:ext cx="4942500" cy="2514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endParaRPr/>
          </a:p>
          <a:p>
            <a:pPr marL="0" lvl="0" indent="0" algn="ctr" rtl="0">
              <a:spcBef>
                <a:spcPts val="0"/>
              </a:spcBef>
              <a:spcAft>
                <a:spcPts val="0"/>
              </a:spcAft>
              <a:buNone/>
            </a:pPr>
            <a:r>
              <a:rPr lang="en"/>
              <a:t>Holistic development through continued </a:t>
            </a:r>
            <a:endParaRPr/>
          </a:p>
          <a:p>
            <a:pPr marL="0" lvl="0" indent="0" algn="ctr" rtl="0">
              <a:spcBef>
                <a:spcPts val="0"/>
              </a:spcBef>
              <a:spcAft>
                <a:spcPts val="0"/>
              </a:spcAft>
              <a:buNone/>
            </a:pPr>
            <a:r>
              <a:rPr lang="en"/>
              <a:t>delivery of relevant curriculum, ongoing staff development, positive parental and community integration and extensive participation in extracurricular and athletic programs at all levels.</a:t>
            </a:r>
            <a:endParaRPr/>
          </a:p>
          <a:p>
            <a:pPr marL="0" lvl="0" indent="0" algn="ctr" rtl="0">
              <a:spcBef>
                <a:spcPts val="0"/>
              </a:spcBef>
              <a:spcAft>
                <a:spcPts val="0"/>
              </a:spcAft>
              <a:buNone/>
            </a:pPr>
            <a:endParaRPr/>
          </a:p>
          <a:p>
            <a:pPr marL="0" lvl="0" indent="0" algn="ctr" rtl="0">
              <a:spcBef>
                <a:spcPts val="0"/>
              </a:spcBef>
              <a:spcAft>
                <a:spcPts val="0"/>
              </a:spcAft>
              <a:buNone/>
            </a:pPr>
            <a:endParaRPr/>
          </a:p>
        </p:txBody>
      </p:sp>
      <p:grpSp>
        <p:nvGrpSpPr>
          <p:cNvPr id="4356" name="Google Shape;4356;p60"/>
          <p:cNvGrpSpPr/>
          <p:nvPr/>
        </p:nvGrpSpPr>
        <p:grpSpPr>
          <a:xfrm>
            <a:off x="4689836" y="424910"/>
            <a:ext cx="2168171" cy="7917485"/>
            <a:chOff x="6785243" y="225929"/>
            <a:chExt cx="2890510" cy="4453780"/>
          </a:xfrm>
        </p:grpSpPr>
        <p:sp>
          <p:nvSpPr>
            <p:cNvPr id="4357" name="Google Shape;4357;p60"/>
            <p:cNvSpPr/>
            <p:nvPr/>
          </p:nvSpPr>
          <p:spPr>
            <a:xfrm flipH="1">
              <a:off x="8257667" y="4275704"/>
              <a:ext cx="1274840" cy="404005"/>
            </a:xfrm>
            <a:custGeom>
              <a:avLst/>
              <a:gdLst/>
              <a:ahLst/>
              <a:cxnLst/>
              <a:rect l="l" t="t" r="r" b="b"/>
              <a:pathLst>
                <a:path w="38393" h="12167" extrusionOk="0">
                  <a:moveTo>
                    <a:pt x="19197" y="1"/>
                  </a:moveTo>
                  <a:cubicBezTo>
                    <a:pt x="8583" y="1"/>
                    <a:pt x="1" y="2740"/>
                    <a:pt x="1" y="6095"/>
                  </a:cubicBezTo>
                  <a:cubicBezTo>
                    <a:pt x="1" y="9450"/>
                    <a:pt x="8583" y="12167"/>
                    <a:pt x="19197" y="12167"/>
                  </a:cubicBezTo>
                  <a:cubicBezTo>
                    <a:pt x="29788" y="12167"/>
                    <a:pt x="38393" y="9450"/>
                    <a:pt x="38393" y="6095"/>
                  </a:cubicBezTo>
                  <a:cubicBezTo>
                    <a:pt x="38393" y="2740"/>
                    <a:pt x="29788" y="1"/>
                    <a:pt x="19197"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58" name="Google Shape;4358;p60"/>
            <p:cNvSpPr/>
            <p:nvPr/>
          </p:nvSpPr>
          <p:spPr>
            <a:xfrm flipH="1">
              <a:off x="8679072" y="1501759"/>
              <a:ext cx="644243" cy="562991"/>
            </a:xfrm>
            <a:custGeom>
              <a:avLst/>
              <a:gdLst/>
              <a:ahLst/>
              <a:cxnLst/>
              <a:rect l="l" t="t" r="r" b="b"/>
              <a:pathLst>
                <a:path w="19402" h="16955" extrusionOk="0">
                  <a:moveTo>
                    <a:pt x="2077" y="0"/>
                  </a:moveTo>
                  <a:lnTo>
                    <a:pt x="320" y="8377"/>
                  </a:lnTo>
                  <a:cubicBezTo>
                    <a:pt x="0" y="9907"/>
                    <a:pt x="366" y="11527"/>
                    <a:pt x="1301" y="12760"/>
                  </a:cubicBezTo>
                  <a:lnTo>
                    <a:pt x="1347" y="12805"/>
                  </a:lnTo>
                  <a:cubicBezTo>
                    <a:pt x="3345" y="15426"/>
                    <a:pt x="6434" y="16955"/>
                    <a:pt x="9701" y="16955"/>
                  </a:cubicBezTo>
                  <a:cubicBezTo>
                    <a:pt x="9906" y="16955"/>
                    <a:pt x="10111" y="16949"/>
                    <a:pt x="10317" y="16937"/>
                  </a:cubicBezTo>
                  <a:cubicBezTo>
                    <a:pt x="11915" y="16845"/>
                    <a:pt x="13399" y="16047"/>
                    <a:pt x="14357" y="14768"/>
                  </a:cubicBezTo>
                  <a:lnTo>
                    <a:pt x="19402" y="7966"/>
                  </a:lnTo>
                  <a:lnTo>
                    <a:pt x="2077"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59" name="Google Shape;4359;p60"/>
            <p:cNvSpPr/>
            <p:nvPr/>
          </p:nvSpPr>
          <p:spPr>
            <a:xfrm flipH="1">
              <a:off x="8524436" y="1425188"/>
              <a:ext cx="870137" cy="440398"/>
            </a:xfrm>
            <a:custGeom>
              <a:avLst/>
              <a:gdLst/>
              <a:ahLst/>
              <a:cxnLst/>
              <a:rect l="l" t="t" r="r" b="b"/>
              <a:pathLst>
                <a:path w="26205" h="13263" extrusionOk="0">
                  <a:moveTo>
                    <a:pt x="731" y="1"/>
                  </a:moveTo>
                  <a:lnTo>
                    <a:pt x="1" y="1553"/>
                  </a:lnTo>
                  <a:lnTo>
                    <a:pt x="10112" y="13126"/>
                  </a:lnTo>
                  <a:lnTo>
                    <a:pt x="25474" y="13262"/>
                  </a:lnTo>
                  <a:lnTo>
                    <a:pt x="26204" y="11688"/>
                  </a:lnTo>
                  <a:lnTo>
                    <a:pt x="16093" y="115"/>
                  </a:lnTo>
                  <a:lnTo>
                    <a:pt x="731" y="1"/>
                  </a:lnTo>
                  <a:close/>
                </a:path>
              </a:pathLst>
            </a:custGeom>
            <a:solidFill>
              <a:srgbClr val="4E4A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60" name="Google Shape;4360;p60"/>
            <p:cNvSpPr/>
            <p:nvPr/>
          </p:nvSpPr>
          <p:spPr>
            <a:xfrm flipH="1">
              <a:off x="8524436" y="1425188"/>
              <a:ext cx="845864" cy="388100"/>
            </a:xfrm>
            <a:custGeom>
              <a:avLst/>
              <a:gdLst/>
              <a:ahLst/>
              <a:cxnLst/>
              <a:rect l="l" t="t" r="r" b="b"/>
              <a:pathLst>
                <a:path w="25474" h="11688" extrusionOk="0">
                  <a:moveTo>
                    <a:pt x="0" y="1"/>
                  </a:moveTo>
                  <a:lnTo>
                    <a:pt x="10112" y="11573"/>
                  </a:lnTo>
                  <a:lnTo>
                    <a:pt x="25473" y="11688"/>
                  </a:lnTo>
                  <a:lnTo>
                    <a:pt x="25473" y="11688"/>
                  </a:lnTo>
                  <a:lnTo>
                    <a:pt x="15362" y="115"/>
                  </a:lnTo>
                  <a:lnTo>
                    <a:pt x="0"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61" name="Google Shape;4361;p60"/>
            <p:cNvSpPr/>
            <p:nvPr/>
          </p:nvSpPr>
          <p:spPr>
            <a:xfrm flipH="1">
              <a:off x="8957961" y="1603300"/>
              <a:ext cx="356256" cy="217559"/>
            </a:xfrm>
            <a:custGeom>
              <a:avLst/>
              <a:gdLst/>
              <a:ahLst/>
              <a:cxnLst/>
              <a:rect l="l" t="t" r="r" b="b"/>
              <a:pathLst>
                <a:path w="10729" h="6552" fill="none" extrusionOk="0">
                  <a:moveTo>
                    <a:pt x="10728" y="343"/>
                  </a:moveTo>
                  <a:lnTo>
                    <a:pt x="2990" y="1"/>
                  </a:lnTo>
                  <a:lnTo>
                    <a:pt x="0" y="6552"/>
                  </a:lnTo>
                </a:path>
              </a:pathLst>
            </a:custGeom>
            <a:solidFill>
              <a:schemeClr val="accent4"/>
            </a:solidFill>
            <a:ln w="35950" cap="flat"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62" name="Google Shape;4362;p60"/>
            <p:cNvSpPr/>
            <p:nvPr/>
          </p:nvSpPr>
          <p:spPr>
            <a:xfrm flipH="1">
              <a:off x="8869303" y="1552164"/>
              <a:ext cx="176617" cy="117546"/>
            </a:xfrm>
            <a:custGeom>
              <a:avLst/>
              <a:gdLst/>
              <a:ahLst/>
              <a:cxnLst/>
              <a:rect l="l" t="t" r="r" b="b"/>
              <a:pathLst>
                <a:path w="5319" h="3540" extrusionOk="0">
                  <a:moveTo>
                    <a:pt x="2089" y="1"/>
                  </a:moveTo>
                  <a:cubicBezTo>
                    <a:pt x="1250" y="1"/>
                    <a:pt x="532" y="340"/>
                    <a:pt x="320" y="811"/>
                  </a:cubicBezTo>
                  <a:cubicBezTo>
                    <a:pt x="0" y="1495"/>
                    <a:pt x="776" y="2545"/>
                    <a:pt x="2077" y="3139"/>
                  </a:cubicBezTo>
                  <a:cubicBezTo>
                    <a:pt x="2665" y="3407"/>
                    <a:pt x="3253" y="3540"/>
                    <a:pt x="3750" y="3540"/>
                  </a:cubicBezTo>
                  <a:cubicBezTo>
                    <a:pt x="4354" y="3540"/>
                    <a:pt x="4824" y="3344"/>
                    <a:pt x="4999" y="2956"/>
                  </a:cubicBezTo>
                  <a:cubicBezTo>
                    <a:pt x="5319" y="2249"/>
                    <a:pt x="4680" y="879"/>
                    <a:pt x="3401" y="286"/>
                  </a:cubicBezTo>
                  <a:cubicBezTo>
                    <a:pt x="2966" y="87"/>
                    <a:pt x="2512" y="1"/>
                    <a:pt x="2089"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63" name="Google Shape;4363;p60"/>
            <p:cNvSpPr/>
            <p:nvPr/>
          </p:nvSpPr>
          <p:spPr>
            <a:xfrm flipH="1">
              <a:off x="9282374" y="1804157"/>
              <a:ext cx="173596" cy="222872"/>
            </a:xfrm>
            <a:custGeom>
              <a:avLst/>
              <a:gdLst/>
              <a:ahLst/>
              <a:cxnLst/>
              <a:rect l="l" t="t" r="r" b="b"/>
              <a:pathLst>
                <a:path w="5228" h="6712" extrusionOk="0">
                  <a:moveTo>
                    <a:pt x="3174" y="1"/>
                  </a:moveTo>
                  <a:lnTo>
                    <a:pt x="1" y="5113"/>
                  </a:lnTo>
                  <a:lnTo>
                    <a:pt x="1348" y="6711"/>
                  </a:lnTo>
                  <a:lnTo>
                    <a:pt x="3448" y="6711"/>
                  </a:lnTo>
                  <a:lnTo>
                    <a:pt x="5228" y="959"/>
                  </a:lnTo>
                  <a:lnTo>
                    <a:pt x="4429" y="138"/>
                  </a:lnTo>
                  <a:lnTo>
                    <a:pt x="3174"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64" name="Google Shape;4364;p60"/>
            <p:cNvSpPr/>
            <p:nvPr/>
          </p:nvSpPr>
          <p:spPr>
            <a:xfrm flipH="1">
              <a:off x="9254315" y="4304161"/>
              <a:ext cx="200127" cy="136041"/>
            </a:xfrm>
            <a:custGeom>
              <a:avLst/>
              <a:gdLst/>
              <a:ahLst/>
              <a:cxnLst/>
              <a:rect l="l" t="t" r="r" b="b"/>
              <a:pathLst>
                <a:path w="6027" h="4097" extrusionOk="0">
                  <a:moveTo>
                    <a:pt x="1655" y="1"/>
                  </a:moveTo>
                  <a:cubicBezTo>
                    <a:pt x="1436" y="1"/>
                    <a:pt x="1258" y="79"/>
                    <a:pt x="1142" y="262"/>
                  </a:cubicBezTo>
                  <a:cubicBezTo>
                    <a:pt x="1" y="2065"/>
                    <a:pt x="1142" y="4097"/>
                    <a:pt x="1142" y="4097"/>
                  </a:cubicBezTo>
                  <a:lnTo>
                    <a:pt x="6026" y="3070"/>
                  </a:lnTo>
                  <a:cubicBezTo>
                    <a:pt x="6026" y="3070"/>
                    <a:pt x="3025" y="1"/>
                    <a:pt x="1655"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65" name="Google Shape;4365;p60"/>
            <p:cNvSpPr/>
            <p:nvPr/>
          </p:nvSpPr>
          <p:spPr>
            <a:xfrm flipH="1">
              <a:off x="8353165" y="4153012"/>
              <a:ext cx="1068670" cy="488412"/>
            </a:xfrm>
            <a:custGeom>
              <a:avLst/>
              <a:gdLst/>
              <a:ahLst/>
              <a:cxnLst/>
              <a:rect l="l" t="t" r="r" b="b"/>
              <a:pathLst>
                <a:path w="32184" h="14709" extrusionOk="0">
                  <a:moveTo>
                    <a:pt x="18277" y="1"/>
                  </a:moveTo>
                  <a:cubicBezTo>
                    <a:pt x="17994" y="1"/>
                    <a:pt x="17707" y="64"/>
                    <a:pt x="17439" y="181"/>
                  </a:cubicBezTo>
                  <a:lnTo>
                    <a:pt x="411" y="7941"/>
                  </a:lnTo>
                  <a:cubicBezTo>
                    <a:pt x="0" y="8124"/>
                    <a:pt x="0" y="8717"/>
                    <a:pt x="411" y="8900"/>
                  </a:cubicBezTo>
                  <a:lnTo>
                    <a:pt x="12851" y="14469"/>
                  </a:lnTo>
                  <a:cubicBezTo>
                    <a:pt x="13193" y="14629"/>
                    <a:pt x="13558" y="14709"/>
                    <a:pt x="13923" y="14709"/>
                  </a:cubicBezTo>
                  <a:cubicBezTo>
                    <a:pt x="14289" y="14709"/>
                    <a:pt x="14654" y="14629"/>
                    <a:pt x="14996" y="14469"/>
                  </a:cubicBezTo>
                  <a:lnTo>
                    <a:pt x="31773" y="6823"/>
                  </a:lnTo>
                  <a:cubicBezTo>
                    <a:pt x="32184" y="6640"/>
                    <a:pt x="32184" y="6070"/>
                    <a:pt x="31773" y="5887"/>
                  </a:cubicBezTo>
                  <a:lnTo>
                    <a:pt x="19059" y="181"/>
                  </a:lnTo>
                  <a:cubicBezTo>
                    <a:pt x="18814" y="58"/>
                    <a:pt x="18547" y="1"/>
                    <a:pt x="18277"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66" name="Google Shape;4366;p60"/>
            <p:cNvSpPr/>
            <p:nvPr/>
          </p:nvSpPr>
          <p:spPr>
            <a:xfrm flipH="1">
              <a:off x="8353165" y="4128307"/>
              <a:ext cx="1068670" cy="488114"/>
            </a:xfrm>
            <a:custGeom>
              <a:avLst/>
              <a:gdLst/>
              <a:ahLst/>
              <a:cxnLst/>
              <a:rect l="l" t="t" r="r" b="b"/>
              <a:pathLst>
                <a:path w="32184" h="14700" extrusionOk="0">
                  <a:moveTo>
                    <a:pt x="18257" y="0"/>
                  </a:moveTo>
                  <a:cubicBezTo>
                    <a:pt x="17981" y="0"/>
                    <a:pt x="17701" y="57"/>
                    <a:pt x="17439" y="171"/>
                  </a:cubicBezTo>
                  <a:lnTo>
                    <a:pt x="411" y="6289"/>
                  </a:lnTo>
                  <a:cubicBezTo>
                    <a:pt x="0" y="6471"/>
                    <a:pt x="228" y="8799"/>
                    <a:pt x="639" y="8982"/>
                  </a:cubicBezTo>
                  <a:lnTo>
                    <a:pt x="12851" y="14460"/>
                  </a:lnTo>
                  <a:cubicBezTo>
                    <a:pt x="13193" y="14620"/>
                    <a:pt x="13558" y="14700"/>
                    <a:pt x="13923" y="14700"/>
                  </a:cubicBezTo>
                  <a:cubicBezTo>
                    <a:pt x="14289" y="14700"/>
                    <a:pt x="14654" y="14620"/>
                    <a:pt x="14996" y="14460"/>
                  </a:cubicBezTo>
                  <a:lnTo>
                    <a:pt x="31773" y="6814"/>
                  </a:lnTo>
                  <a:cubicBezTo>
                    <a:pt x="32184" y="6631"/>
                    <a:pt x="32184" y="4417"/>
                    <a:pt x="31773" y="4234"/>
                  </a:cubicBezTo>
                  <a:lnTo>
                    <a:pt x="19059" y="171"/>
                  </a:lnTo>
                  <a:cubicBezTo>
                    <a:pt x="18808" y="57"/>
                    <a:pt x="18534" y="0"/>
                    <a:pt x="18257"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67" name="Google Shape;4367;p60"/>
            <p:cNvSpPr/>
            <p:nvPr/>
          </p:nvSpPr>
          <p:spPr>
            <a:xfrm flipH="1">
              <a:off x="8353165" y="4041908"/>
              <a:ext cx="1068670" cy="488213"/>
            </a:xfrm>
            <a:custGeom>
              <a:avLst/>
              <a:gdLst/>
              <a:ahLst/>
              <a:cxnLst/>
              <a:rect l="l" t="t" r="r" b="b"/>
              <a:pathLst>
                <a:path w="32184" h="14703" extrusionOk="0">
                  <a:moveTo>
                    <a:pt x="18257" y="0"/>
                  </a:moveTo>
                  <a:cubicBezTo>
                    <a:pt x="17981" y="0"/>
                    <a:pt x="17701" y="57"/>
                    <a:pt x="17439" y="171"/>
                  </a:cubicBezTo>
                  <a:lnTo>
                    <a:pt x="411" y="7932"/>
                  </a:lnTo>
                  <a:cubicBezTo>
                    <a:pt x="0" y="8115"/>
                    <a:pt x="0" y="8708"/>
                    <a:pt x="411" y="8891"/>
                  </a:cubicBezTo>
                  <a:lnTo>
                    <a:pt x="12851" y="14483"/>
                  </a:lnTo>
                  <a:cubicBezTo>
                    <a:pt x="13187" y="14628"/>
                    <a:pt x="13545" y="14703"/>
                    <a:pt x="13903" y="14703"/>
                  </a:cubicBezTo>
                  <a:cubicBezTo>
                    <a:pt x="14275" y="14703"/>
                    <a:pt x="14648" y="14623"/>
                    <a:pt x="14996" y="14460"/>
                  </a:cubicBezTo>
                  <a:lnTo>
                    <a:pt x="31773" y="6836"/>
                  </a:lnTo>
                  <a:cubicBezTo>
                    <a:pt x="32184" y="6654"/>
                    <a:pt x="32184" y="6060"/>
                    <a:pt x="31773" y="5878"/>
                  </a:cubicBezTo>
                  <a:lnTo>
                    <a:pt x="19059" y="171"/>
                  </a:lnTo>
                  <a:cubicBezTo>
                    <a:pt x="18808" y="57"/>
                    <a:pt x="18534" y="0"/>
                    <a:pt x="18257"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68" name="Google Shape;4368;p60"/>
            <p:cNvSpPr/>
            <p:nvPr/>
          </p:nvSpPr>
          <p:spPr>
            <a:xfrm flipH="1">
              <a:off x="9312690" y="4121036"/>
              <a:ext cx="200093" cy="136506"/>
            </a:xfrm>
            <a:custGeom>
              <a:avLst/>
              <a:gdLst/>
              <a:ahLst/>
              <a:cxnLst/>
              <a:rect l="l" t="t" r="r" b="b"/>
              <a:pathLst>
                <a:path w="6026" h="4111" extrusionOk="0">
                  <a:moveTo>
                    <a:pt x="1645" y="0"/>
                  </a:moveTo>
                  <a:cubicBezTo>
                    <a:pt x="1430" y="0"/>
                    <a:pt x="1256" y="77"/>
                    <a:pt x="1141" y="254"/>
                  </a:cubicBezTo>
                  <a:cubicBezTo>
                    <a:pt x="0" y="2080"/>
                    <a:pt x="1141" y="4111"/>
                    <a:pt x="1141" y="4111"/>
                  </a:cubicBezTo>
                  <a:lnTo>
                    <a:pt x="6026" y="3084"/>
                  </a:lnTo>
                  <a:cubicBezTo>
                    <a:pt x="6026" y="3084"/>
                    <a:pt x="3010" y="0"/>
                    <a:pt x="16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69" name="Google Shape;4369;p60"/>
            <p:cNvSpPr/>
            <p:nvPr/>
          </p:nvSpPr>
          <p:spPr>
            <a:xfrm flipH="1">
              <a:off x="8411506" y="3969886"/>
              <a:ext cx="1068703" cy="488313"/>
            </a:xfrm>
            <a:custGeom>
              <a:avLst/>
              <a:gdLst/>
              <a:ahLst/>
              <a:cxnLst/>
              <a:rect l="l" t="t" r="r" b="b"/>
              <a:pathLst>
                <a:path w="32185" h="14706" extrusionOk="0">
                  <a:moveTo>
                    <a:pt x="18258" y="1"/>
                  </a:moveTo>
                  <a:cubicBezTo>
                    <a:pt x="17981" y="1"/>
                    <a:pt x="17702" y="58"/>
                    <a:pt x="17439" y="172"/>
                  </a:cubicBezTo>
                  <a:lnTo>
                    <a:pt x="411" y="7955"/>
                  </a:lnTo>
                  <a:cubicBezTo>
                    <a:pt x="0" y="8138"/>
                    <a:pt x="0" y="8709"/>
                    <a:pt x="411" y="8891"/>
                  </a:cubicBezTo>
                  <a:lnTo>
                    <a:pt x="12851" y="14483"/>
                  </a:lnTo>
                  <a:cubicBezTo>
                    <a:pt x="13194" y="14632"/>
                    <a:pt x="13559" y="14706"/>
                    <a:pt x="13924" y="14706"/>
                  </a:cubicBezTo>
                  <a:cubicBezTo>
                    <a:pt x="14289" y="14706"/>
                    <a:pt x="14654" y="14632"/>
                    <a:pt x="14997" y="14483"/>
                  </a:cubicBezTo>
                  <a:lnTo>
                    <a:pt x="31773" y="6837"/>
                  </a:lnTo>
                  <a:cubicBezTo>
                    <a:pt x="32184" y="6654"/>
                    <a:pt x="32161" y="6061"/>
                    <a:pt x="31773" y="5878"/>
                  </a:cubicBezTo>
                  <a:lnTo>
                    <a:pt x="19060" y="172"/>
                  </a:lnTo>
                  <a:cubicBezTo>
                    <a:pt x="18809" y="58"/>
                    <a:pt x="18535" y="1"/>
                    <a:pt x="1825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70" name="Google Shape;4370;p60"/>
            <p:cNvSpPr/>
            <p:nvPr/>
          </p:nvSpPr>
          <p:spPr>
            <a:xfrm flipH="1">
              <a:off x="8411506" y="3944883"/>
              <a:ext cx="1068703" cy="488612"/>
            </a:xfrm>
            <a:custGeom>
              <a:avLst/>
              <a:gdLst/>
              <a:ahLst/>
              <a:cxnLst/>
              <a:rect l="l" t="t" r="r" b="b"/>
              <a:pathLst>
                <a:path w="32185" h="14715" extrusionOk="0">
                  <a:moveTo>
                    <a:pt x="18258" y="1"/>
                  </a:moveTo>
                  <a:cubicBezTo>
                    <a:pt x="17981" y="1"/>
                    <a:pt x="17702" y="58"/>
                    <a:pt x="17439" y="172"/>
                  </a:cubicBezTo>
                  <a:lnTo>
                    <a:pt x="411" y="6289"/>
                  </a:lnTo>
                  <a:cubicBezTo>
                    <a:pt x="0" y="6494"/>
                    <a:pt x="206" y="8800"/>
                    <a:pt x="617" y="8982"/>
                  </a:cubicBezTo>
                  <a:lnTo>
                    <a:pt x="12851" y="14483"/>
                  </a:lnTo>
                  <a:cubicBezTo>
                    <a:pt x="13187" y="14640"/>
                    <a:pt x="13545" y="14714"/>
                    <a:pt x="13904" y="14714"/>
                  </a:cubicBezTo>
                  <a:cubicBezTo>
                    <a:pt x="14276" y="14714"/>
                    <a:pt x="14648" y="14634"/>
                    <a:pt x="14997" y="14483"/>
                  </a:cubicBezTo>
                  <a:lnTo>
                    <a:pt x="31773" y="6837"/>
                  </a:lnTo>
                  <a:cubicBezTo>
                    <a:pt x="32184" y="6654"/>
                    <a:pt x="32184" y="4417"/>
                    <a:pt x="31773" y="4235"/>
                  </a:cubicBezTo>
                  <a:lnTo>
                    <a:pt x="19060" y="172"/>
                  </a:lnTo>
                  <a:cubicBezTo>
                    <a:pt x="18809" y="58"/>
                    <a:pt x="18535" y="1"/>
                    <a:pt x="1825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71" name="Google Shape;4371;p60"/>
            <p:cNvSpPr/>
            <p:nvPr/>
          </p:nvSpPr>
          <p:spPr>
            <a:xfrm flipH="1">
              <a:off x="8411506" y="3858683"/>
              <a:ext cx="1068703" cy="488678"/>
            </a:xfrm>
            <a:custGeom>
              <a:avLst/>
              <a:gdLst/>
              <a:ahLst/>
              <a:cxnLst/>
              <a:rect l="l" t="t" r="r" b="b"/>
              <a:pathLst>
                <a:path w="32185" h="14717" extrusionOk="0">
                  <a:moveTo>
                    <a:pt x="18258" y="0"/>
                  </a:moveTo>
                  <a:cubicBezTo>
                    <a:pt x="17981" y="0"/>
                    <a:pt x="17702" y="63"/>
                    <a:pt x="17439" y="189"/>
                  </a:cubicBezTo>
                  <a:lnTo>
                    <a:pt x="411" y="7949"/>
                  </a:lnTo>
                  <a:cubicBezTo>
                    <a:pt x="0" y="8132"/>
                    <a:pt x="0" y="8702"/>
                    <a:pt x="411" y="8885"/>
                  </a:cubicBezTo>
                  <a:lnTo>
                    <a:pt x="12851" y="14477"/>
                  </a:lnTo>
                  <a:cubicBezTo>
                    <a:pt x="13194" y="14637"/>
                    <a:pt x="13559" y="14717"/>
                    <a:pt x="13924" y="14717"/>
                  </a:cubicBezTo>
                  <a:cubicBezTo>
                    <a:pt x="14289" y="14717"/>
                    <a:pt x="14654" y="14637"/>
                    <a:pt x="14997" y="14477"/>
                  </a:cubicBezTo>
                  <a:lnTo>
                    <a:pt x="31773" y="6831"/>
                  </a:lnTo>
                  <a:cubicBezTo>
                    <a:pt x="32184" y="6648"/>
                    <a:pt x="32161" y="6077"/>
                    <a:pt x="31773" y="5895"/>
                  </a:cubicBezTo>
                  <a:lnTo>
                    <a:pt x="19060" y="189"/>
                  </a:lnTo>
                  <a:cubicBezTo>
                    <a:pt x="18809" y="63"/>
                    <a:pt x="18535" y="0"/>
                    <a:pt x="1825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72" name="Google Shape;4372;p60"/>
            <p:cNvSpPr/>
            <p:nvPr/>
          </p:nvSpPr>
          <p:spPr>
            <a:xfrm flipH="1">
              <a:off x="8581283" y="3927849"/>
              <a:ext cx="464638" cy="205406"/>
            </a:xfrm>
            <a:custGeom>
              <a:avLst/>
              <a:gdLst/>
              <a:ahLst/>
              <a:cxnLst/>
              <a:rect l="l" t="t" r="r" b="b"/>
              <a:pathLst>
                <a:path w="13993" h="6186" extrusionOk="0">
                  <a:moveTo>
                    <a:pt x="5456" y="0"/>
                  </a:moveTo>
                  <a:lnTo>
                    <a:pt x="0" y="2374"/>
                  </a:lnTo>
                  <a:lnTo>
                    <a:pt x="8446" y="6186"/>
                  </a:lnTo>
                  <a:lnTo>
                    <a:pt x="13992" y="3698"/>
                  </a:lnTo>
                  <a:lnTo>
                    <a:pt x="5456" y="0"/>
                  </a:ln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73" name="Google Shape;4373;p60"/>
            <p:cNvSpPr/>
            <p:nvPr/>
          </p:nvSpPr>
          <p:spPr>
            <a:xfrm flipH="1">
              <a:off x="9235355" y="3919913"/>
              <a:ext cx="200127" cy="136041"/>
            </a:xfrm>
            <a:custGeom>
              <a:avLst/>
              <a:gdLst/>
              <a:ahLst/>
              <a:cxnLst/>
              <a:rect l="l" t="t" r="r" b="b"/>
              <a:pathLst>
                <a:path w="6027" h="4097" extrusionOk="0">
                  <a:moveTo>
                    <a:pt x="1655" y="0"/>
                  </a:moveTo>
                  <a:cubicBezTo>
                    <a:pt x="1436" y="0"/>
                    <a:pt x="1258" y="79"/>
                    <a:pt x="1141" y="262"/>
                  </a:cubicBezTo>
                  <a:cubicBezTo>
                    <a:pt x="0" y="2088"/>
                    <a:pt x="1141" y="4096"/>
                    <a:pt x="1141" y="4096"/>
                  </a:cubicBezTo>
                  <a:lnTo>
                    <a:pt x="6026" y="3069"/>
                  </a:lnTo>
                  <a:cubicBezTo>
                    <a:pt x="6026" y="3069"/>
                    <a:pt x="3025" y="0"/>
                    <a:pt x="165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74" name="Google Shape;4374;p60"/>
            <p:cNvSpPr/>
            <p:nvPr/>
          </p:nvSpPr>
          <p:spPr>
            <a:xfrm flipH="1">
              <a:off x="8334205" y="3769063"/>
              <a:ext cx="1068703" cy="488213"/>
            </a:xfrm>
            <a:custGeom>
              <a:avLst/>
              <a:gdLst/>
              <a:ahLst/>
              <a:cxnLst/>
              <a:rect l="l" t="t" r="r" b="b"/>
              <a:pathLst>
                <a:path w="32185" h="14703" extrusionOk="0">
                  <a:moveTo>
                    <a:pt x="18261" y="0"/>
                  </a:moveTo>
                  <a:cubicBezTo>
                    <a:pt x="17981" y="0"/>
                    <a:pt x="17702" y="57"/>
                    <a:pt x="17439" y="171"/>
                  </a:cubicBezTo>
                  <a:lnTo>
                    <a:pt x="412" y="7932"/>
                  </a:lnTo>
                  <a:cubicBezTo>
                    <a:pt x="1" y="8115"/>
                    <a:pt x="1" y="8708"/>
                    <a:pt x="412" y="8891"/>
                  </a:cubicBezTo>
                  <a:lnTo>
                    <a:pt x="12851" y="14483"/>
                  </a:lnTo>
                  <a:cubicBezTo>
                    <a:pt x="13187" y="14628"/>
                    <a:pt x="13551" y="14703"/>
                    <a:pt x="13915" y="14703"/>
                  </a:cubicBezTo>
                  <a:cubicBezTo>
                    <a:pt x="14293" y="14703"/>
                    <a:pt x="14671" y="14623"/>
                    <a:pt x="15020" y="14460"/>
                  </a:cubicBezTo>
                  <a:lnTo>
                    <a:pt x="31774" y="6836"/>
                  </a:lnTo>
                  <a:cubicBezTo>
                    <a:pt x="32184" y="6631"/>
                    <a:pt x="32184" y="6060"/>
                    <a:pt x="31774" y="5878"/>
                  </a:cubicBezTo>
                  <a:lnTo>
                    <a:pt x="19083" y="171"/>
                  </a:lnTo>
                  <a:cubicBezTo>
                    <a:pt x="18820" y="57"/>
                    <a:pt x="18541" y="0"/>
                    <a:pt x="18261"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75" name="Google Shape;4375;p60"/>
            <p:cNvSpPr/>
            <p:nvPr/>
          </p:nvSpPr>
          <p:spPr>
            <a:xfrm flipH="1">
              <a:off x="8334205" y="3744026"/>
              <a:ext cx="1068703" cy="488246"/>
            </a:xfrm>
            <a:custGeom>
              <a:avLst/>
              <a:gdLst/>
              <a:ahLst/>
              <a:cxnLst/>
              <a:rect l="l" t="t" r="r" b="b"/>
              <a:pathLst>
                <a:path w="32185" h="14704" extrusionOk="0">
                  <a:moveTo>
                    <a:pt x="18261" y="1"/>
                  </a:moveTo>
                  <a:cubicBezTo>
                    <a:pt x="17981" y="1"/>
                    <a:pt x="17702" y="58"/>
                    <a:pt x="17439" y="172"/>
                  </a:cubicBezTo>
                  <a:lnTo>
                    <a:pt x="412" y="6289"/>
                  </a:lnTo>
                  <a:cubicBezTo>
                    <a:pt x="1" y="6472"/>
                    <a:pt x="229" y="8800"/>
                    <a:pt x="640" y="8983"/>
                  </a:cubicBezTo>
                  <a:lnTo>
                    <a:pt x="12851" y="14484"/>
                  </a:lnTo>
                  <a:cubicBezTo>
                    <a:pt x="13187" y="14629"/>
                    <a:pt x="13551" y="14703"/>
                    <a:pt x="13915" y="14703"/>
                  </a:cubicBezTo>
                  <a:cubicBezTo>
                    <a:pt x="14293" y="14703"/>
                    <a:pt x="14671" y="14623"/>
                    <a:pt x="15020" y="14461"/>
                  </a:cubicBezTo>
                  <a:lnTo>
                    <a:pt x="31774" y="6837"/>
                  </a:lnTo>
                  <a:cubicBezTo>
                    <a:pt x="32184" y="6632"/>
                    <a:pt x="32184" y="4418"/>
                    <a:pt x="31774" y="4235"/>
                  </a:cubicBezTo>
                  <a:lnTo>
                    <a:pt x="19083" y="172"/>
                  </a:lnTo>
                  <a:cubicBezTo>
                    <a:pt x="18820" y="58"/>
                    <a:pt x="18541" y="1"/>
                    <a:pt x="1826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76" name="Google Shape;4376;p60"/>
            <p:cNvSpPr/>
            <p:nvPr/>
          </p:nvSpPr>
          <p:spPr>
            <a:xfrm flipH="1">
              <a:off x="8334205" y="3657627"/>
              <a:ext cx="1068703" cy="488313"/>
            </a:xfrm>
            <a:custGeom>
              <a:avLst/>
              <a:gdLst/>
              <a:ahLst/>
              <a:cxnLst/>
              <a:rect l="l" t="t" r="r" b="b"/>
              <a:pathLst>
                <a:path w="32185" h="14706" extrusionOk="0">
                  <a:moveTo>
                    <a:pt x="18261" y="1"/>
                  </a:moveTo>
                  <a:cubicBezTo>
                    <a:pt x="17981" y="1"/>
                    <a:pt x="17702" y="58"/>
                    <a:pt x="17439" y="172"/>
                  </a:cubicBezTo>
                  <a:lnTo>
                    <a:pt x="412" y="7933"/>
                  </a:lnTo>
                  <a:cubicBezTo>
                    <a:pt x="1" y="8138"/>
                    <a:pt x="1" y="8709"/>
                    <a:pt x="412" y="8891"/>
                  </a:cubicBezTo>
                  <a:lnTo>
                    <a:pt x="12851" y="14483"/>
                  </a:lnTo>
                  <a:cubicBezTo>
                    <a:pt x="13194" y="14632"/>
                    <a:pt x="13565" y="14706"/>
                    <a:pt x="13936" y="14706"/>
                  </a:cubicBezTo>
                  <a:cubicBezTo>
                    <a:pt x="14306" y="14706"/>
                    <a:pt x="14677" y="14632"/>
                    <a:pt x="15020" y="14483"/>
                  </a:cubicBezTo>
                  <a:lnTo>
                    <a:pt x="31774" y="6837"/>
                  </a:lnTo>
                  <a:cubicBezTo>
                    <a:pt x="32184" y="6654"/>
                    <a:pt x="32184" y="6061"/>
                    <a:pt x="31774" y="5878"/>
                  </a:cubicBezTo>
                  <a:lnTo>
                    <a:pt x="19083" y="172"/>
                  </a:lnTo>
                  <a:cubicBezTo>
                    <a:pt x="18820" y="58"/>
                    <a:pt x="18541" y="1"/>
                    <a:pt x="18261"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77" name="Google Shape;4377;p60"/>
            <p:cNvSpPr/>
            <p:nvPr/>
          </p:nvSpPr>
          <p:spPr>
            <a:xfrm flipH="1">
              <a:off x="8503218" y="3726228"/>
              <a:ext cx="464638" cy="206170"/>
            </a:xfrm>
            <a:custGeom>
              <a:avLst/>
              <a:gdLst/>
              <a:ahLst/>
              <a:cxnLst/>
              <a:rect l="l" t="t" r="r" b="b"/>
              <a:pathLst>
                <a:path w="13993" h="6209" extrusionOk="0">
                  <a:moveTo>
                    <a:pt x="5433" y="0"/>
                  </a:moveTo>
                  <a:lnTo>
                    <a:pt x="0" y="2397"/>
                  </a:lnTo>
                  <a:lnTo>
                    <a:pt x="8423" y="6209"/>
                  </a:lnTo>
                  <a:lnTo>
                    <a:pt x="13992" y="3721"/>
                  </a:lnTo>
                  <a:lnTo>
                    <a:pt x="5433"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78" name="Google Shape;4378;p60"/>
            <p:cNvSpPr/>
            <p:nvPr/>
          </p:nvSpPr>
          <p:spPr>
            <a:xfrm flipH="1">
              <a:off x="7567966" y="2737450"/>
              <a:ext cx="500233" cy="410879"/>
            </a:xfrm>
            <a:custGeom>
              <a:avLst/>
              <a:gdLst/>
              <a:ahLst/>
              <a:cxnLst/>
              <a:rect l="l" t="t" r="r" b="b"/>
              <a:pathLst>
                <a:path w="15065" h="12374" extrusionOk="0">
                  <a:moveTo>
                    <a:pt x="6340" y="0"/>
                  </a:moveTo>
                  <a:cubicBezTo>
                    <a:pt x="5547" y="0"/>
                    <a:pt x="4712" y="291"/>
                    <a:pt x="3926" y="996"/>
                  </a:cubicBezTo>
                  <a:cubicBezTo>
                    <a:pt x="1392" y="3233"/>
                    <a:pt x="0" y="7821"/>
                    <a:pt x="2283" y="9281"/>
                  </a:cubicBezTo>
                  <a:cubicBezTo>
                    <a:pt x="2214" y="9806"/>
                    <a:pt x="2305" y="10286"/>
                    <a:pt x="2602" y="10605"/>
                  </a:cubicBezTo>
                  <a:cubicBezTo>
                    <a:pt x="2899" y="10925"/>
                    <a:pt x="3310" y="11085"/>
                    <a:pt x="3789" y="11085"/>
                  </a:cubicBezTo>
                  <a:cubicBezTo>
                    <a:pt x="4294" y="11982"/>
                    <a:pt x="5379" y="12374"/>
                    <a:pt x="6655" y="12374"/>
                  </a:cubicBezTo>
                  <a:cubicBezTo>
                    <a:pt x="8496" y="12374"/>
                    <a:pt x="10733" y="11557"/>
                    <a:pt x="12189" y="10263"/>
                  </a:cubicBezTo>
                  <a:cubicBezTo>
                    <a:pt x="15065" y="7684"/>
                    <a:pt x="12120" y="3849"/>
                    <a:pt x="10043" y="3849"/>
                  </a:cubicBezTo>
                  <a:cubicBezTo>
                    <a:pt x="10259" y="2057"/>
                    <a:pt x="8449" y="0"/>
                    <a:pt x="634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79" name="Google Shape;4379;p60"/>
            <p:cNvSpPr/>
            <p:nvPr/>
          </p:nvSpPr>
          <p:spPr>
            <a:xfrm flipH="1">
              <a:off x="7672562" y="2930404"/>
              <a:ext cx="191028" cy="185749"/>
            </a:xfrm>
            <a:custGeom>
              <a:avLst/>
              <a:gdLst/>
              <a:ahLst/>
              <a:cxnLst/>
              <a:rect l="l" t="t" r="r" b="b"/>
              <a:pathLst>
                <a:path w="5753" h="5594" extrusionOk="0">
                  <a:moveTo>
                    <a:pt x="4817" y="1"/>
                  </a:moveTo>
                  <a:cubicBezTo>
                    <a:pt x="4908" y="366"/>
                    <a:pt x="4954" y="709"/>
                    <a:pt x="4931" y="1028"/>
                  </a:cubicBezTo>
                  <a:cubicBezTo>
                    <a:pt x="4931" y="1188"/>
                    <a:pt x="4863" y="1348"/>
                    <a:pt x="4840" y="1507"/>
                  </a:cubicBezTo>
                  <a:cubicBezTo>
                    <a:pt x="4794" y="1644"/>
                    <a:pt x="4771" y="1781"/>
                    <a:pt x="4680" y="1918"/>
                  </a:cubicBezTo>
                  <a:cubicBezTo>
                    <a:pt x="4429" y="2466"/>
                    <a:pt x="3995" y="2900"/>
                    <a:pt x="3493" y="3311"/>
                  </a:cubicBezTo>
                  <a:cubicBezTo>
                    <a:pt x="2991" y="3699"/>
                    <a:pt x="2420" y="4064"/>
                    <a:pt x="1827" y="4429"/>
                  </a:cubicBezTo>
                  <a:cubicBezTo>
                    <a:pt x="1530" y="4589"/>
                    <a:pt x="1233" y="4794"/>
                    <a:pt x="914" y="4977"/>
                  </a:cubicBezTo>
                  <a:cubicBezTo>
                    <a:pt x="617" y="5159"/>
                    <a:pt x="298" y="5342"/>
                    <a:pt x="1" y="5593"/>
                  </a:cubicBezTo>
                  <a:cubicBezTo>
                    <a:pt x="754" y="5593"/>
                    <a:pt x="1485" y="5479"/>
                    <a:pt x="2192" y="5251"/>
                  </a:cubicBezTo>
                  <a:cubicBezTo>
                    <a:pt x="2923" y="5023"/>
                    <a:pt x="3607" y="4680"/>
                    <a:pt x="4224" y="4201"/>
                  </a:cubicBezTo>
                  <a:cubicBezTo>
                    <a:pt x="4817" y="3699"/>
                    <a:pt x="5388" y="3037"/>
                    <a:pt x="5547" y="2192"/>
                  </a:cubicBezTo>
                  <a:cubicBezTo>
                    <a:pt x="5753" y="1348"/>
                    <a:pt x="5410" y="457"/>
                    <a:pt x="4817"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80" name="Google Shape;4380;p60"/>
            <p:cNvSpPr/>
            <p:nvPr/>
          </p:nvSpPr>
          <p:spPr>
            <a:xfrm flipH="1">
              <a:off x="7686940" y="2612101"/>
              <a:ext cx="94037" cy="244820"/>
            </a:xfrm>
            <a:custGeom>
              <a:avLst/>
              <a:gdLst/>
              <a:ahLst/>
              <a:cxnLst/>
              <a:rect l="l" t="t" r="r" b="b"/>
              <a:pathLst>
                <a:path w="2832" h="7373" extrusionOk="0">
                  <a:moveTo>
                    <a:pt x="2626" y="0"/>
                  </a:moveTo>
                  <a:cubicBezTo>
                    <a:pt x="1462" y="776"/>
                    <a:pt x="617" y="1986"/>
                    <a:pt x="320" y="3356"/>
                  </a:cubicBezTo>
                  <a:cubicBezTo>
                    <a:pt x="1" y="4702"/>
                    <a:pt x="252" y="6163"/>
                    <a:pt x="959" y="7373"/>
                  </a:cubicBezTo>
                  <a:cubicBezTo>
                    <a:pt x="1302" y="7282"/>
                    <a:pt x="1599" y="6894"/>
                    <a:pt x="1736" y="6597"/>
                  </a:cubicBezTo>
                  <a:cubicBezTo>
                    <a:pt x="2375" y="5090"/>
                    <a:pt x="2740" y="3493"/>
                    <a:pt x="2808" y="1849"/>
                  </a:cubicBezTo>
                  <a:cubicBezTo>
                    <a:pt x="2831" y="1233"/>
                    <a:pt x="2831" y="594"/>
                    <a:pt x="2626"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81" name="Google Shape;4381;p60"/>
            <p:cNvSpPr/>
            <p:nvPr/>
          </p:nvSpPr>
          <p:spPr>
            <a:xfrm flipH="1">
              <a:off x="7586163" y="2781380"/>
              <a:ext cx="176617" cy="96029"/>
            </a:xfrm>
            <a:custGeom>
              <a:avLst/>
              <a:gdLst/>
              <a:ahLst/>
              <a:cxnLst/>
              <a:rect l="l" t="t" r="r" b="b"/>
              <a:pathLst>
                <a:path w="5319" h="2892" extrusionOk="0">
                  <a:moveTo>
                    <a:pt x="4528" y="1"/>
                  </a:moveTo>
                  <a:cubicBezTo>
                    <a:pt x="4310" y="1"/>
                    <a:pt x="4090" y="18"/>
                    <a:pt x="3835" y="61"/>
                  </a:cubicBezTo>
                  <a:cubicBezTo>
                    <a:pt x="3287" y="129"/>
                    <a:pt x="2762" y="289"/>
                    <a:pt x="2283" y="517"/>
                  </a:cubicBezTo>
                  <a:cubicBezTo>
                    <a:pt x="1804" y="746"/>
                    <a:pt x="1393" y="1042"/>
                    <a:pt x="1005" y="1362"/>
                  </a:cubicBezTo>
                  <a:cubicBezTo>
                    <a:pt x="617" y="1704"/>
                    <a:pt x="297" y="2047"/>
                    <a:pt x="1" y="2480"/>
                  </a:cubicBezTo>
                  <a:lnTo>
                    <a:pt x="480" y="2891"/>
                  </a:lnTo>
                  <a:cubicBezTo>
                    <a:pt x="800" y="2617"/>
                    <a:pt x="1165" y="2366"/>
                    <a:pt x="1553" y="2161"/>
                  </a:cubicBezTo>
                  <a:cubicBezTo>
                    <a:pt x="1941" y="1955"/>
                    <a:pt x="2329" y="1818"/>
                    <a:pt x="2717" y="1727"/>
                  </a:cubicBezTo>
                  <a:cubicBezTo>
                    <a:pt x="2991" y="1666"/>
                    <a:pt x="3255" y="1636"/>
                    <a:pt x="3515" y="1636"/>
                  </a:cubicBezTo>
                  <a:cubicBezTo>
                    <a:pt x="3645" y="1636"/>
                    <a:pt x="3774" y="1643"/>
                    <a:pt x="3904" y="1659"/>
                  </a:cubicBezTo>
                  <a:cubicBezTo>
                    <a:pt x="4269" y="1681"/>
                    <a:pt x="4634" y="1818"/>
                    <a:pt x="4977" y="1933"/>
                  </a:cubicBezTo>
                  <a:lnTo>
                    <a:pt x="5319" y="61"/>
                  </a:lnTo>
                  <a:cubicBezTo>
                    <a:pt x="5026" y="24"/>
                    <a:pt x="4778" y="1"/>
                    <a:pt x="4528" y="1"/>
                  </a:cubicBezTo>
                  <a:close/>
                </a:path>
              </a:pathLst>
            </a:custGeom>
            <a:solidFill>
              <a:srgbClr val="8169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82" name="Google Shape;4382;p60"/>
            <p:cNvSpPr/>
            <p:nvPr/>
          </p:nvSpPr>
          <p:spPr>
            <a:xfrm flipH="1">
              <a:off x="7567203" y="2783273"/>
              <a:ext cx="48546" cy="63189"/>
            </a:xfrm>
            <a:custGeom>
              <a:avLst/>
              <a:gdLst/>
              <a:ahLst/>
              <a:cxnLst/>
              <a:rect l="l" t="t" r="r" b="b"/>
              <a:pathLst>
                <a:path w="1462" h="1903" extrusionOk="0">
                  <a:moveTo>
                    <a:pt x="833" y="0"/>
                  </a:moveTo>
                  <a:cubicBezTo>
                    <a:pt x="508" y="0"/>
                    <a:pt x="178" y="352"/>
                    <a:pt x="92" y="826"/>
                  </a:cubicBezTo>
                  <a:cubicBezTo>
                    <a:pt x="1" y="1351"/>
                    <a:pt x="206" y="1830"/>
                    <a:pt x="549" y="1898"/>
                  </a:cubicBezTo>
                  <a:cubicBezTo>
                    <a:pt x="569" y="1901"/>
                    <a:pt x="590" y="1902"/>
                    <a:pt x="611" y="1902"/>
                  </a:cubicBezTo>
                  <a:cubicBezTo>
                    <a:pt x="954" y="1902"/>
                    <a:pt x="1284" y="1550"/>
                    <a:pt x="1370" y="1077"/>
                  </a:cubicBezTo>
                  <a:cubicBezTo>
                    <a:pt x="1462" y="552"/>
                    <a:pt x="1256" y="72"/>
                    <a:pt x="891" y="4"/>
                  </a:cubicBezTo>
                  <a:cubicBezTo>
                    <a:pt x="872" y="1"/>
                    <a:pt x="852" y="0"/>
                    <a:pt x="833" y="0"/>
                  </a:cubicBezTo>
                  <a:close/>
                </a:path>
              </a:pathLst>
            </a:custGeom>
            <a:solidFill>
              <a:srgbClr val="8D7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83" name="Google Shape;4383;p60"/>
            <p:cNvSpPr/>
            <p:nvPr/>
          </p:nvSpPr>
          <p:spPr>
            <a:xfrm flipH="1">
              <a:off x="6914613" y="225929"/>
              <a:ext cx="671538" cy="780550"/>
            </a:xfrm>
            <a:custGeom>
              <a:avLst/>
              <a:gdLst/>
              <a:ahLst/>
              <a:cxnLst/>
              <a:rect l="l" t="t" r="r" b="b"/>
              <a:pathLst>
                <a:path w="20224" h="23507" extrusionOk="0">
                  <a:moveTo>
                    <a:pt x="3756" y="1"/>
                  </a:moveTo>
                  <a:cubicBezTo>
                    <a:pt x="3630" y="1"/>
                    <a:pt x="3500" y="34"/>
                    <a:pt x="3379" y="102"/>
                  </a:cubicBezTo>
                  <a:lnTo>
                    <a:pt x="457" y="1837"/>
                  </a:lnTo>
                  <a:cubicBezTo>
                    <a:pt x="92" y="2042"/>
                    <a:pt x="0" y="2522"/>
                    <a:pt x="229" y="2887"/>
                  </a:cubicBezTo>
                  <a:lnTo>
                    <a:pt x="4931" y="9780"/>
                  </a:lnTo>
                  <a:cubicBezTo>
                    <a:pt x="4931" y="9780"/>
                    <a:pt x="1050" y="15441"/>
                    <a:pt x="2899" y="19983"/>
                  </a:cubicBezTo>
                  <a:cubicBezTo>
                    <a:pt x="3929" y="22494"/>
                    <a:pt x="6153" y="23506"/>
                    <a:pt x="8539" y="23506"/>
                  </a:cubicBezTo>
                  <a:cubicBezTo>
                    <a:pt x="10491" y="23506"/>
                    <a:pt x="12550" y="22829"/>
                    <a:pt x="14152" y="21740"/>
                  </a:cubicBezTo>
                  <a:cubicBezTo>
                    <a:pt x="19402" y="18157"/>
                    <a:pt x="20224" y="13637"/>
                    <a:pt x="18010" y="10396"/>
                  </a:cubicBezTo>
                  <a:cubicBezTo>
                    <a:pt x="15946" y="7385"/>
                    <a:pt x="9472" y="7268"/>
                    <a:pt x="8482" y="7268"/>
                  </a:cubicBezTo>
                  <a:cubicBezTo>
                    <a:pt x="8399" y="7268"/>
                    <a:pt x="8355" y="7269"/>
                    <a:pt x="8355" y="7269"/>
                  </a:cubicBezTo>
                  <a:lnTo>
                    <a:pt x="4383" y="376"/>
                  </a:lnTo>
                  <a:cubicBezTo>
                    <a:pt x="4246" y="132"/>
                    <a:pt x="4008" y="1"/>
                    <a:pt x="3756" y="1"/>
                  </a:cubicBezTo>
                  <a:close/>
                </a:path>
              </a:pathLst>
            </a:custGeom>
            <a:solidFill>
              <a:srgbClr val="C2F1D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84" name="Google Shape;4384;p60"/>
            <p:cNvSpPr/>
            <p:nvPr/>
          </p:nvSpPr>
          <p:spPr>
            <a:xfrm flipH="1">
              <a:off x="7070743" y="548516"/>
              <a:ext cx="396401" cy="283371"/>
            </a:xfrm>
            <a:custGeom>
              <a:avLst/>
              <a:gdLst/>
              <a:ahLst/>
              <a:cxnLst/>
              <a:rect l="l" t="t" r="r" b="b"/>
              <a:pathLst>
                <a:path w="11938" h="8534" extrusionOk="0">
                  <a:moveTo>
                    <a:pt x="11689" y="0"/>
                  </a:moveTo>
                  <a:cubicBezTo>
                    <a:pt x="9457" y="0"/>
                    <a:pt x="883" y="5442"/>
                    <a:pt x="0" y="8533"/>
                  </a:cubicBezTo>
                  <a:cubicBezTo>
                    <a:pt x="1529" y="7917"/>
                    <a:pt x="4086" y="6616"/>
                    <a:pt x="6825" y="4493"/>
                  </a:cubicBezTo>
                  <a:cubicBezTo>
                    <a:pt x="9883" y="2142"/>
                    <a:pt x="11093" y="1275"/>
                    <a:pt x="11938" y="42"/>
                  </a:cubicBezTo>
                  <a:cubicBezTo>
                    <a:pt x="11915" y="19"/>
                    <a:pt x="11892" y="19"/>
                    <a:pt x="11892" y="19"/>
                  </a:cubicBezTo>
                  <a:cubicBezTo>
                    <a:pt x="11832" y="7"/>
                    <a:pt x="11764" y="0"/>
                    <a:pt x="11689"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85" name="Google Shape;4385;p60"/>
            <p:cNvSpPr/>
            <p:nvPr/>
          </p:nvSpPr>
          <p:spPr>
            <a:xfrm flipH="1">
              <a:off x="6904752" y="549911"/>
              <a:ext cx="565182" cy="415063"/>
            </a:xfrm>
            <a:custGeom>
              <a:avLst/>
              <a:gdLst/>
              <a:ahLst/>
              <a:cxnLst/>
              <a:rect l="l" t="t" r="r" b="b"/>
              <a:pathLst>
                <a:path w="17021" h="12500" extrusionOk="0">
                  <a:moveTo>
                    <a:pt x="12022" y="0"/>
                  </a:moveTo>
                  <a:lnTo>
                    <a:pt x="12022" y="0"/>
                  </a:lnTo>
                  <a:cubicBezTo>
                    <a:pt x="11177" y="1233"/>
                    <a:pt x="9967" y="2100"/>
                    <a:pt x="6909" y="4451"/>
                  </a:cubicBezTo>
                  <a:cubicBezTo>
                    <a:pt x="4170" y="6574"/>
                    <a:pt x="1613" y="7875"/>
                    <a:pt x="84" y="8491"/>
                  </a:cubicBezTo>
                  <a:cubicBezTo>
                    <a:pt x="84" y="8537"/>
                    <a:pt x="84" y="8560"/>
                    <a:pt x="61" y="8582"/>
                  </a:cubicBezTo>
                  <a:cubicBezTo>
                    <a:pt x="0" y="10026"/>
                    <a:pt x="2346" y="12500"/>
                    <a:pt x="5651" y="12500"/>
                  </a:cubicBezTo>
                  <a:cubicBezTo>
                    <a:pt x="7312" y="12500"/>
                    <a:pt x="9215" y="11875"/>
                    <a:pt x="11177" y="10180"/>
                  </a:cubicBezTo>
                  <a:cubicBezTo>
                    <a:pt x="17020" y="5159"/>
                    <a:pt x="13574" y="616"/>
                    <a:pt x="1202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86" name="Google Shape;4386;p60"/>
            <p:cNvSpPr/>
            <p:nvPr/>
          </p:nvSpPr>
          <p:spPr>
            <a:xfrm flipH="1">
              <a:off x="7387154" y="307879"/>
              <a:ext cx="159915" cy="227886"/>
            </a:xfrm>
            <a:custGeom>
              <a:avLst/>
              <a:gdLst/>
              <a:ahLst/>
              <a:cxnLst/>
              <a:rect l="l" t="t" r="r" b="b"/>
              <a:pathLst>
                <a:path w="4816" h="6863" extrusionOk="0">
                  <a:moveTo>
                    <a:pt x="211" y="0"/>
                  </a:moveTo>
                  <a:cubicBezTo>
                    <a:pt x="106" y="0"/>
                    <a:pt x="1" y="61"/>
                    <a:pt x="33" y="190"/>
                  </a:cubicBezTo>
                  <a:cubicBezTo>
                    <a:pt x="147" y="784"/>
                    <a:pt x="513" y="1286"/>
                    <a:pt x="855" y="1788"/>
                  </a:cubicBezTo>
                  <a:cubicBezTo>
                    <a:pt x="1197" y="2336"/>
                    <a:pt x="1563" y="2861"/>
                    <a:pt x="1928" y="3409"/>
                  </a:cubicBezTo>
                  <a:cubicBezTo>
                    <a:pt x="2727" y="4573"/>
                    <a:pt x="3548" y="5714"/>
                    <a:pt x="4438" y="6787"/>
                  </a:cubicBezTo>
                  <a:cubicBezTo>
                    <a:pt x="4485" y="6840"/>
                    <a:pt x="4540" y="6863"/>
                    <a:pt x="4591" y="6863"/>
                  </a:cubicBezTo>
                  <a:cubicBezTo>
                    <a:pt x="4714" y="6863"/>
                    <a:pt x="4816" y="6733"/>
                    <a:pt x="4735" y="6604"/>
                  </a:cubicBezTo>
                  <a:cubicBezTo>
                    <a:pt x="4096" y="5395"/>
                    <a:pt x="3389" y="4253"/>
                    <a:pt x="2635" y="3112"/>
                  </a:cubicBezTo>
                  <a:cubicBezTo>
                    <a:pt x="2270" y="2564"/>
                    <a:pt x="1905" y="2016"/>
                    <a:pt x="1540" y="1469"/>
                  </a:cubicBezTo>
                  <a:cubicBezTo>
                    <a:pt x="1197" y="967"/>
                    <a:pt x="855" y="373"/>
                    <a:pt x="330" y="31"/>
                  </a:cubicBezTo>
                  <a:cubicBezTo>
                    <a:pt x="297" y="11"/>
                    <a:pt x="254" y="0"/>
                    <a:pt x="211" y="0"/>
                  </a:cubicBezTo>
                  <a:close/>
                </a:path>
              </a:pathLst>
            </a:custGeom>
            <a:solidFill>
              <a:srgbClr val="DBFF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87" name="Google Shape;4387;p60"/>
            <p:cNvSpPr/>
            <p:nvPr/>
          </p:nvSpPr>
          <p:spPr>
            <a:xfrm flipH="1">
              <a:off x="7305270" y="583846"/>
              <a:ext cx="134613" cy="335138"/>
            </a:xfrm>
            <a:custGeom>
              <a:avLst/>
              <a:gdLst/>
              <a:ahLst/>
              <a:cxnLst/>
              <a:rect l="l" t="t" r="r" b="b"/>
              <a:pathLst>
                <a:path w="4054" h="10093" extrusionOk="0">
                  <a:moveTo>
                    <a:pt x="1763" y="1"/>
                  </a:moveTo>
                  <a:cubicBezTo>
                    <a:pt x="1732" y="1"/>
                    <a:pt x="1698" y="9"/>
                    <a:pt x="1667" y="28"/>
                  </a:cubicBezTo>
                  <a:cubicBezTo>
                    <a:pt x="937" y="485"/>
                    <a:pt x="594" y="1580"/>
                    <a:pt x="366" y="2379"/>
                  </a:cubicBezTo>
                  <a:cubicBezTo>
                    <a:pt x="115" y="3292"/>
                    <a:pt x="1" y="4251"/>
                    <a:pt x="46" y="5209"/>
                  </a:cubicBezTo>
                  <a:cubicBezTo>
                    <a:pt x="183" y="7172"/>
                    <a:pt x="1119" y="9090"/>
                    <a:pt x="2922" y="10026"/>
                  </a:cubicBezTo>
                  <a:cubicBezTo>
                    <a:pt x="3008" y="10072"/>
                    <a:pt x="3094" y="10092"/>
                    <a:pt x="3177" y="10092"/>
                  </a:cubicBezTo>
                  <a:cubicBezTo>
                    <a:pt x="3669" y="10092"/>
                    <a:pt x="4053" y="9370"/>
                    <a:pt x="3584" y="8998"/>
                  </a:cubicBezTo>
                  <a:cubicBezTo>
                    <a:pt x="2215" y="7994"/>
                    <a:pt x="1347" y="6488"/>
                    <a:pt x="1233" y="4776"/>
                  </a:cubicBezTo>
                  <a:cubicBezTo>
                    <a:pt x="1188" y="3977"/>
                    <a:pt x="1302" y="3155"/>
                    <a:pt x="1484" y="2379"/>
                  </a:cubicBezTo>
                  <a:cubicBezTo>
                    <a:pt x="1644" y="1671"/>
                    <a:pt x="2009" y="873"/>
                    <a:pt x="1918" y="142"/>
                  </a:cubicBezTo>
                  <a:cubicBezTo>
                    <a:pt x="1918" y="59"/>
                    <a:pt x="1846" y="1"/>
                    <a:pt x="176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88" name="Google Shape;4388;p60"/>
            <p:cNvSpPr/>
            <p:nvPr/>
          </p:nvSpPr>
          <p:spPr>
            <a:xfrm flipH="1">
              <a:off x="7254898" y="899028"/>
              <a:ext cx="44760" cy="43764"/>
            </a:xfrm>
            <a:custGeom>
              <a:avLst/>
              <a:gdLst/>
              <a:ahLst/>
              <a:cxnLst/>
              <a:rect l="l" t="t" r="r" b="b"/>
              <a:pathLst>
                <a:path w="1348" h="1318" extrusionOk="0">
                  <a:moveTo>
                    <a:pt x="679" y="1"/>
                  </a:moveTo>
                  <a:cubicBezTo>
                    <a:pt x="545" y="1"/>
                    <a:pt x="421" y="34"/>
                    <a:pt x="297" y="123"/>
                  </a:cubicBezTo>
                  <a:cubicBezTo>
                    <a:pt x="160" y="214"/>
                    <a:pt x="46" y="374"/>
                    <a:pt x="23" y="534"/>
                  </a:cubicBezTo>
                  <a:cubicBezTo>
                    <a:pt x="0" y="693"/>
                    <a:pt x="23" y="899"/>
                    <a:pt x="137" y="1036"/>
                  </a:cubicBezTo>
                  <a:cubicBezTo>
                    <a:pt x="229" y="1173"/>
                    <a:pt x="366" y="1287"/>
                    <a:pt x="548" y="1310"/>
                  </a:cubicBezTo>
                  <a:cubicBezTo>
                    <a:pt x="589" y="1315"/>
                    <a:pt x="629" y="1318"/>
                    <a:pt x="668" y="1318"/>
                  </a:cubicBezTo>
                  <a:cubicBezTo>
                    <a:pt x="803" y="1318"/>
                    <a:pt x="927" y="1284"/>
                    <a:pt x="1050" y="1195"/>
                  </a:cubicBezTo>
                  <a:cubicBezTo>
                    <a:pt x="1187" y="1104"/>
                    <a:pt x="1301" y="944"/>
                    <a:pt x="1324" y="785"/>
                  </a:cubicBezTo>
                  <a:cubicBezTo>
                    <a:pt x="1347" y="625"/>
                    <a:pt x="1324" y="419"/>
                    <a:pt x="1210" y="282"/>
                  </a:cubicBezTo>
                  <a:cubicBezTo>
                    <a:pt x="1119" y="146"/>
                    <a:pt x="982" y="31"/>
                    <a:pt x="799" y="9"/>
                  </a:cubicBezTo>
                  <a:cubicBezTo>
                    <a:pt x="758" y="3"/>
                    <a:pt x="718" y="1"/>
                    <a:pt x="67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89" name="Google Shape;4389;p60"/>
            <p:cNvSpPr/>
            <p:nvPr/>
          </p:nvSpPr>
          <p:spPr>
            <a:xfrm flipH="1">
              <a:off x="7647068" y="1653084"/>
              <a:ext cx="611669" cy="620170"/>
            </a:xfrm>
            <a:custGeom>
              <a:avLst/>
              <a:gdLst/>
              <a:ahLst/>
              <a:cxnLst/>
              <a:rect l="l" t="t" r="r" b="b"/>
              <a:pathLst>
                <a:path w="18421" h="18677" extrusionOk="0">
                  <a:moveTo>
                    <a:pt x="16534" y="1"/>
                  </a:moveTo>
                  <a:cubicBezTo>
                    <a:pt x="16494" y="1"/>
                    <a:pt x="16453" y="2"/>
                    <a:pt x="16412" y="5"/>
                  </a:cubicBezTo>
                  <a:cubicBezTo>
                    <a:pt x="15956" y="28"/>
                    <a:pt x="15522" y="233"/>
                    <a:pt x="15157" y="507"/>
                  </a:cubicBezTo>
                  <a:lnTo>
                    <a:pt x="14814" y="872"/>
                  </a:lnTo>
                  <a:lnTo>
                    <a:pt x="1" y="15846"/>
                  </a:lnTo>
                  <a:cubicBezTo>
                    <a:pt x="412" y="16165"/>
                    <a:pt x="822" y="16508"/>
                    <a:pt x="1233" y="16873"/>
                  </a:cubicBezTo>
                  <a:cubicBezTo>
                    <a:pt x="1827" y="17421"/>
                    <a:pt x="2420" y="18014"/>
                    <a:pt x="2922" y="18676"/>
                  </a:cubicBezTo>
                  <a:lnTo>
                    <a:pt x="17919" y="3543"/>
                  </a:lnTo>
                  <a:cubicBezTo>
                    <a:pt x="18284" y="3109"/>
                    <a:pt x="18421" y="2516"/>
                    <a:pt x="18398" y="1945"/>
                  </a:cubicBezTo>
                  <a:cubicBezTo>
                    <a:pt x="18375" y="1580"/>
                    <a:pt x="18307" y="1215"/>
                    <a:pt x="18124" y="895"/>
                  </a:cubicBezTo>
                  <a:cubicBezTo>
                    <a:pt x="17824" y="337"/>
                    <a:pt x="17180" y="1"/>
                    <a:pt x="16534"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90" name="Google Shape;4390;p60"/>
            <p:cNvSpPr/>
            <p:nvPr/>
          </p:nvSpPr>
          <p:spPr>
            <a:xfrm flipH="1">
              <a:off x="7590985" y="1755521"/>
              <a:ext cx="570728" cy="582881"/>
            </a:xfrm>
            <a:custGeom>
              <a:avLst/>
              <a:gdLst/>
              <a:ahLst/>
              <a:cxnLst/>
              <a:rect l="l" t="t" r="r" b="b"/>
              <a:pathLst>
                <a:path w="17188" h="17554" extrusionOk="0">
                  <a:moveTo>
                    <a:pt x="16312" y="0"/>
                  </a:moveTo>
                  <a:cubicBezTo>
                    <a:pt x="16202" y="0"/>
                    <a:pt x="16088" y="17"/>
                    <a:pt x="15978" y="47"/>
                  </a:cubicBezTo>
                  <a:cubicBezTo>
                    <a:pt x="15636" y="115"/>
                    <a:pt x="15293" y="252"/>
                    <a:pt x="14997" y="458"/>
                  </a:cubicBezTo>
                  <a:lnTo>
                    <a:pt x="0" y="15591"/>
                  </a:lnTo>
                  <a:cubicBezTo>
                    <a:pt x="480" y="16207"/>
                    <a:pt x="868" y="16846"/>
                    <a:pt x="1142" y="17554"/>
                  </a:cubicBezTo>
                  <a:lnTo>
                    <a:pt x="16937" y="1599"/>
                  </a:lnTo>
                  <a:cubicBezTo>
                    <a:pt x="16960" y="1576"/>
                    <a:pt x="17005" y="1553"/>
                    <a:pt x="17028" y="1508"/>
                  </a:cubicBezTo>
                  <a:cubicBezTo>
                    <a:pt x="17142" y="1234"/>
                    <a:pt x="17188" y="937"/>
                    <a:pt x="17119" y="640"/>
                  </a:cubicBezTo>
                  <a:cubicBezTo>
                    <a:pt x="17051" y="412"/>
                    <a:pt x="16914" y="207"/>
                    <a:pt x="16709" y="93"/>
                  </a:cubicBezTo>
                  <a:cubicBezTo>
                    <a:pt x="16593" y="28"/>
                    <a:pt x="16455" y="0"/>
                    <a:pt x="1631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91" name="Google Shape;4391;p60"/>
            <p:cNvSpPr/>
            <p:nvPr/>
          </p:nvSpPr>
          <p:spPr>
            <a:xfrm flipH="1">
              <a:off x="8106087" y="1992894"/>
              <a:ext cx="11389" cy="12153"/>
            </a:xfrm>
            <a:custGeom>
              <a:avLst/>
              <a:gdLst/>
              <a:ahLst/>
              <a:cxnLst/>
              <a:rect l="l" t="t" r="r" b="b"/>
              <a:pathLst>
                <a:path w="343" h="366" extrusionOk="0">
                  <a:moveTo>
                    <a:pt x="343" y="0"/>
                  </a:moveTo>
                  <a:cubicBezTo>
                    <a:pt x="229" y="114"/>
                    <a:pt x="115" y="228"/>
                    <a:pt x="0" y="342"/>
                  </a:cubicBezTo>
                  <a:cubicBezTo>
                    <a:pt x="0" y="342"/>
                    <a:pt x="0" y="365"/>
                    <a:pt x="0" y="365"/>
                  </a:cubicBezTo>
                  <a:lnTo>
                    <a:pt x="343" y="0"/>
                  </a:lnTo>
                  <a:close/>
                </a:path>
              </a:pathLst>
            </a:custGeom>
            <a:solidFill>
              <a:srgbClr val="A51E2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92" name="Google Shape;4392;p60"/>
            <p:cNvSpPr/>
            <p:nvPr/>
          </p:nvSpPr>
          <p:spPr>
            <a:xfrm flipH="1">
              <a:off x="7753158" y="1603210"/>
              <a:ext cx="566975" cy="576040"/>
            </a:xfrm>
            <a:custGeom>
              <a:avLst/>
              <a:gdLst/>
              <a:ahLst/>
              <a:cxnLst/>
              <a:rect l="l" t="t" r="r" b="b"/>
              <a:pathLst>
                <a:path w="17075" h="17348" extrusionOk="0">
                  <a:moveTo>
                    <a:pt x="15933" y="0"/>
                  </a:moveTo>
                  <a:cubicBezTo>
                    <a:pt x="15842" y="69"/>
                    <a:pt x="15750" y="137"/>
                    <a:pt x="15682" y="229"/>
                  </a:cubicBezTo>
                  <a:lnTo>
                    <a:pt x="1" y="16047"/>
                  </a:lnTo>
                  <a:cubicBezTo>
                    <a:pt x="640" y="16435"/>
                    <a:pt x="1256" y="16868"/>
                    <a:pt x="1850" y="17348"/>
                  </a:cubicBezTo>
                  <a:lnTo>
                    <a:pt x="16663" y="2374"/>
                  </a:lnTo>
                  <a:cubicBezTo>
                    <a:pt x="16663" y="2374"/>
                    <a:pt x="16663" y="2351"/>
                    <a:pt x="16663" y="2351"/>
                  </a:cubicBezTo>
                  <a:cubicBezTo>
                    <a:pt x="17074" y="1758"/>
                    <a:pt x="17074" y="891"/>
                    <a:pt x="16595" y="320"/>
                  </a:cubicBezTo>
                  <a:cubicBezTo>
                    <a:pt x="16504" y="206"/>
                    <a:pt x="16389" y="115"/>
                    <a:pt x="16275" y="46"/>
                  </a:cubicBezTo>
                  <a:cubicBezTo>
                    <a:pt x="16161" y="0"/>
                    <a:pt x="16047" y="0"/>
                    <a:pt x="1593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93" name="Google Shape;4393;p60"/>
            <p:cNvSpPr/>
            <p:nvPr/>
          </p:nvSpPr>
          <p:spPr>
            <a:xfrm flipH="1">
              <a:off x="8145774" y="2161785"/>
              <a:ext cx="336533" cy="328597"/>
            </a:xfrm>
            <a:custGeom>
              <a:avLst/>
              <a:gdLst/>
              <a:ahLst/>
              <a:cxnLst/>
              <a:rect l="l" t="t" r="r" b="b"/>
              <a:pathLst>
                <a:path w="10135" h="9896" extrusionOk="0">
                  <a:moveTo>
                    <a:pt x="4109" y="1"/>
                  </a:moveTo>
                  <a:lnTo>
                    <a:pt x="913" y="3219"/>
                  </a:lnTo>
                  <a:cubicBezTo>
                    <a:pt x="0" y="4132"/>
                    <a:pt x="0" y="5639"/>
                    <a:pt x="936" y="6529"/>
                  </a:cubicBezTo>
                  <a:lnTo>
                    <a:pt x="3630" y="9222"/>
                  </a:lnTo>
                  <a:cubicBezTo>
                    <a:pt x="4080" y="9673"/>
                    <a:pt x="4676" y="9896"/>
                    <a:pt x="5273" y="9896"/>
                  </a:cubicBezTo>
                  <a:cubicBezTo>
                    <a:pt x="5886" y="9896"/>
                    <a:pt x="6500" y="9662"/>
                    <a:pt x="6962" y="9199"/>
                  </a:cubicBezTo>
                  <a:lnTo>
                    <a:pt x="10135" y="6004"/>
                  </a:lnTo>
                  <a:cubicBezTo>
                    <a:pt x="9633" y="5068"/>
                    <a:pt x="8697" y="3744"/>
                    <a:pt x="7533" y="2580"/>
                  </a:cubicBezTo>
                  <a:cubicBezTo>
                    <a:pt x="6391" y="1462"/>
                    <a:pt x="5045" y="549"/>
                    <a:pt x="4109"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94" name="Google Shape;4394;p60"/>
            <p:cNvSpPr/>
            <p:nvPr/>
          </p:nvSpPr>
          <p:spPr>
            <a:xfrm flipH="1">
              <a:off x="8123792" y="2136017"/>
              <a:ext cx="222108" cy="225130"/>
            </a:xfrm>
            <a:custGeom>
              <a:avLst/>
              <a:gdLst/>
              <a:ahLst/>
              <a:cxnLst/>
              <a:rect l="l" t="t" r="r" b="b"/>
              <a:pathLst>
                <a:path w="6689" h="6780" extrusionOk="0">
                  <a:moveTo>
                    <a:pt x="777" y="1"/>
                  </a:moveTo>
                  <a:lnTo>
                    <a:pt x="1" y="777"/>
                  </a:lnTo>
                  <a:cubicBezTo>
                    <a:pt x="937" y="1325"/>
                    <a:pt x="2283" y="2238"/>
                    <a:pt x="3425" y="3356"/>
                  </a:cubicBezTo>
                  <a:cubicBezTo>
                    <a:pt x="4589" y="4520"/>
                    <a:pt x="5525" y="5844"/>
                    <a:pt x="6027" y="6780"/>
                  </a:cubicBezTo>
                  <a:lnTo>
                    <a:pt x="6689" y="6095"/>
                  </a:lnTo>
                  <a:cubicBezTo>
                    <a:pt x="6118" y="4634"/>
                    <a:pt x="5022" y="3379"/>
                    <a:pt x="3858" y="2329"/>
                  </a:cubicBezTo>
                  <a:cubicBezTo>
                    <a:pt x="2900" y="1461"/>
                    <a:pt x="1873" y="685"/>
                    <a:pt x="777"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95" name="Google Shape;4395;p60"/>
            <p:cNvSpPr/>
            <p:nvPr/>
          </p:nvSpPr>
          <p:spPr>
            <a:xfrm flipH="1">
              <a:off x="7450229" y="1462122"/>
              <a:ext cx="140789" cy="129765"/>
            </a:xfrm>
            <a:custGeom>
              <a:avLst/>
              <a:gdLst/>
              <a:ahLst/>
              <a:cxnLst/>
              <a:rect l="l" t="t" r="r" b="b"/>
              <a:pathLst>
                <a:path w="4240" h="3908" extrusionOk="0">
                  <a:moveTo>
                    <a:pt x="3564" y="1"/>
                  </a:moveTo>
                  <a:cubicBezTo>
                    <a:pt x="3490" y="1"/>
                    <a:pt x="3412" y="16"/>
                    <a:pt x="3333" y="50"/>
                  </a:cubicBezTo>
                  <a:lnTo>
                    <a:pt x="1" y="1510"/>
                  </a:lnTo>
                  <a:cubicBezTo>
                    <a:pt x="640" y="1579"/>
                    <a:pt x="1233" y="1830"/>
                    <a:pt x="1713" y="2241"/>
                  </a:cubicBezTo>
                  <a:cubicBezTo>
                    <a:pt x="2215" y="2675"/>
                    <a:pt x="2580" y="3268"/>
                    <a:pt x="2740" y="3907"/>
                  </a:cubicBezTo>
                  <a:lnTo>
                    <a:pt x="4087" y="780"/>
                  </a:lnTo>
                  <a:cubicBezTo>
                    <a:pt x="4239" y="398"/>
                    <a:pt x="3945" y="1"/>
                    <a:pt x="3564"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96" name="Google Shape;4396;p60"/>
            <p:cNvSpPr/>
            <p:nvPr/>
          </p:nvSpPr>
          <p:spPr>
            <a:xfrm flipH="1">
              <a:off x="7500036" y="1512262"/>
              <a:ext cx="291075" cy="293333"/>
            </a:xfrm>
            <a:custGeom>
              <a:avLst/>
              <a:gdLst/>
              <a:ahLst/>
              <a:cxnLst/>
              <a:rect l="l" t="t" r="r" b="b"/>
              <a:pathLst>
                <a:path w="8766" h="8834" extrusionOk="0">
                  <a:moveTo>
                    <a:pt x="6027" y="0"/>
                  </a:moveTo>
                  <a:lnTo>
                    <a:pt x="640" y="2351"/>
                  </a:lnTo>
                  <a:cubicBezTo>
                    <a:pt x="412" y="2443"/>
                    <a:pt x="184" y="2580"/>
                    <a:pt x="1" y="2739"/>
                  </a:cubicBezTo>
                  <a:cubicBezTo>
                    <a:pt x="115" y="2739"/>
                    <a:pt x="229" y="2739"/>
                    <a:pt x="343" y="2785"/>
                  </a:cubicBezTo>
                  <a:cubicBezTo>
                    <a:pt x="457" y="2854"/>
                    <a:pt x="572" y="2945"/>
                    <a:pt x="663" y="3059"/>
                  </a:cubicBezTo>
                  <a:cubicBezTo>
                    <a:pt x="1142" y="3630"/>
                    <a:pt x="1142" y="4497"/>
                    <a:pt x="731" y="5090"/>
                  </a:cubicBezTo>
                  <a:cubicBezTo>
                    <a:pt x="1142" y="4611"/>
                    <a:pt x="1713" y="4292"/>
                    <a:pt x="2329" y="4246"/>
                  </a:cubicBezTo>
                  <a:cubicBezTo>
                    <a:pt x="2370" y="4243"/>
                    <a:pt x="2411" y="4242"/>
                    <a:pt x="2451" y="4242"/>
                  </a:cubicBezTo>
                  <a:cubicBezTo>
                    <a:pt x="3097" y="4242"/>
                    <a:pt x="3741" y="4578"/>
                    <a:pt x="4041" y="5136"/>
                  </a:cubicBezTo>
                  <a:cubicBezTo>
                    <a:pt x="4224" y="5456"/>
                    <a:pt x="4292" y="5821"/>
                    <a:pt x="4315" y="6186"/>
                  </a:cubicBezTo>
                  <a:cubicBezTo>
                    <a:pt x="4338" y="6757"/>
                    <a:pt x="4201" y="7350"/>
                    <a:pt x="3836" y="7784"/>
                  </a:cubicBezTo>
                  <a:cubicBezTo>
                    <a:pt x="4132" y="7578"/>
                    <a:pt x="4475" y="7441"/>
                    <a:pt x="4817" y="7373"/>
                  </a:cubicBezTo>
                  <a:cubicBezTo>
                    <a:pt x="4927" y="7343"/>
                    <a:pt x="5041" y="7326"/>
                    <a:pt x="5151" y="7326"/>
                  </a:cubicBezTo>
                  <a:cubicBezTo>
                    <a:pt x="5294" y="7326"/>
                    <a:pt x="5432" y="7354"/>
                    <a:pt x="5548" y="7419"/>
                  </a:cubicBezTo>
                  <a:cubicBezTo>
                    <a:pt x="5753" y="7533"/>
                    <a:pt x="5890" y="7738"/>
                    <a:pt x="5958" y="7966"/>
                  </a:cubicBezTo>
                  <a:cubicBezTo>
                    <a:pt x="6027" y="8263"/>
                    <a:pt x="5981" y="8560"/>
                    <a:pt x="5867" y="8834"/>
                  </a:cubicBezTo>
                  <a:cubicBezTo>
                    <a:pt x="6073" y="8606"/>
                    <a:pt x="6255" y="8332"/>
                    <a:pt x="6369" y="8035"/>
                  </a:cubicBezTo>
                  <a:lnTo>
                    <a:pt x="8766" y="2397"/>
                  </a:lnTo>
                  <a:cubicBezTo>
                    <a:pt x="8606" y="1758"/>
                    <a:pt x="8241" y="1165"/>
                    <a:pt x="7739" y="731"/>
                  </a:cubicBezTo>
                  <a:cubicBezTo>
                    <a:pt x="7259" y="320"/>
                    <a:pt x="6666" y="69"/>
                    <a:pt x="6027" y="0"/>
                  </a:cubicBez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97" name="Google Shape;4397;p60"/>
            <p:cNvSpPr/>
            <p:nvPr/>
          </p:nvSpPr>
          <p:spPr>
            <a:xfrm flipH="1">
              <a:off x="8323885" y="2340593"/>
              <a:ext cx="669247" cy="686779"/>
            </a:xfrm>
            <a:custGeom>
              <a:avLst/>
              <a:gdLst/>
              <a:ahLst/>
              <a:cxnLst/>
              <a:rect l="l" t="t" r="r" b="b"/>
              <a:pathLst>
                <a:path w="20155" h="20683" extrusionOk="0">
                  <a:moveTo>
                    <a:pt x="15229" y="0"/>
                  </a:moveTo>
                  <a:cubicBezTo>
                    <a:pt x="14130" y="0"/>
                    <a:pt x="13006" y="334"/>
                    <a:pt x="11961" y="893"/>
                  </a:cubicBezTo>
                  <a:cubicBezTo>
                    <a:pt x="6779" y="3655"/>
                    <a:pt x="3264" y="8722"/>
                    <a:pt x="502" y="13903"/>
                  </a:cubicBezTo>
                  <a:cubicBezTo>
                    <a:pt x="2191" y="12168"/>
                    <a:pt x="4086" y="10616"/>
                    <a:pt x="6140" y="9338"/>
                  </a:cubicBezTo>
                  <a:lnTo>
                    <a:pt x="6140" y="9338"/>
                  </a:lnTo>
                  <a:cubicBezTo>
                    <a:pt x="3949" y="13036"/>
                    <a:pt x="1895" y="16825"/>
                    <a:pt x="0" y="20682"/>
                  </a:cubicBezTo>
                  <a:cubicBezTo>
                    <a:pt x="2785" y="17897"/>
                    <a:pt x="5638" y="15158"/>
                    <a:pt x="8537" y="12488"/>
                  </a:cubicBezTo>
                  <a:lnTo>
                    <a:pt x="8537" y="12488"/>
                  </a:lnTo>
                  <a:cubicBezTo>
                    <a:pt x="8103" y="13994"/>
                    <a:pt x="7738" y="15524"/>
                    <a:pt x="7418" y="17053"/>
                  </a:cubicBezTo>
                  <a:cubicBezTo>
                    <a:pt x="10020" y="15501"/>
                    <a:pt x="12257" y="13401"/>
                    <a:pt x="13969" y="10936"/>
                  </a:cubicBezTo>
                  <a:lnTo>
                    <a:pt x="13969" y="10936"/>
                  </a:lnTo>
                  <a:cubicBezTo>
                    <a:pt x="13832" y="12077"/>
                    <a:pt x="13695" y="13218"/>
                    <a:pt x="13558" y="14337"/>
                  </a:cubicBezTo>
                  <a:cubicBezTo>
                    <a:pt x="16777" y="12899"/>
                    <a:pt x="19196" y="9817"/>
                    <a:pt x="19858" y="6348"/>
                  </a:cubicBezTo>
                  <a:cubicBezTo>
                    <a:pt x="20155" y="4704"/>
                    <a:pt x="20018" y="2856"/>
                    <a:pt x="18899" y="1646"/>
                  </a:cubicBezTo>
                  <a:cubicBezTo>
                    <a:pt x="17839" y="485"/>
                    <a:pt x="16553" y="0"/>
                    <a:pt x="15229" y="0"/>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98" name="Google Shape;4398;p60"/>
            <p:cNvSpPr/>
            <p:nvPr/>
          </p:nvSpPr>
          <p:spPr>
            <a:xfrm flipH="1">
              <a:off x="8419383" y="2401325"/>
              <a:ext cx="341845" cy="347125"/>
            </a:xfrm>
            <a:custGeom>
              <a:avLst/>
              <a:gdLst/>
              <a:ahLst/>
              <a:cxnLst/>
              <a:rect l="l" t="t" r="r" b="b"/>
              <a:pathLst>
                <a:path w="10295" h="10454" extrusionOk="0">
                  <a:moveTo>
                    <a:pt x="21" y="6633"/>
                  </a:moveTo>
                  <a:cubicBezTo>
                    <a:pt x="14" y="6636"/>
                    <a:pt x="7" y="6639"/>
                    <a:pt x="1" y="6642"/>
                  </a:cubicBezTo>
                  <a:cubicBezTo>
                    <a:pt x="7" y="6639"/>
                    <a:pt x="14" y="6636"/>
                    <a:pt x="21" y="6633"/>
                  </a:cubicBezTo>
                  <a:close/>
                  <a:moveTo>
                    <a:pt x="8530" y="1"/>
                  </a:moveTo>
                  <a:cubicBezTo>
                    <a:pt x="7288" y="1"/>
                    <a:pt x="5754" y="1319"/>
                    <a:pt x="4840" y="1985"/>
                  </a:cubicBezTo>
                  <a:cubicBezTo>
                    <a:pt x="3927" y="2647"/>
                    <a:pt x="3059" y="3378"/>
                    <a:pt x="2260" y="4154"/>
                  </a:cubicBezTo>
                  <a:cubicBezTo>
                    <a:pt x="1849" y="4565"/>
                    <a:pt x="1439" y="4975"/>
                    <a:pt x="1051" y="5409"/>
                  </a:cubicBezTo>
                  <a:cubicBezTo>
                    <a:pt x="804" y="5700"/>
                    <a:pt x="361" y="6473"/>
                    <a:pt x="21" y="6633"/>
                  </a:cubicBezTo>
                  <a:lnTo>
                    <a:pt x="21" y="6633"/>
                  </a:lnTo>
                  <a:cubicBezTo>
                    <a:pt x="905" y="6249"/>
                    <a:pt x="1834" y="5955"/>
                    <a:pt x="2762" y="5729"/>
                  </a:cubicBezTo>
                  <a:lnTo>
                    <a:pt x="2762" y="5729"/>
                  </a:lnTo>
                  <a:cubicBezTo>
                    <a:pt x="1712" y="6916"/>
                    <a:pt x="799" y="8194"/>
                    <a:pt x="23" y="9586"/>
                  </a:cubicBezTo>
                  <a:cubicBezTo>
                    <a:pt x="1324" y="8582"/>
                    <a:pt x="2717" y="7692"/>
                    <a:pt x="4178" y="6961"/>
                  </a:cubicBezTo>
                  <a:lnTo>
                    <a:pt x="4178" y="6961"/>
                  </a:lnTo>
                  <a:cubicBezTo>
                    <a:pt x="3835" y="8125"/>
                    <a:pt x="3470" y="9289"/>
                    <a:pt x="3128" y="10453"/>
                  </a:cubicBezTo>
                  <a:cubicBezTo>
                    <a:pt x="4931" y="9084"/>
                    <a:pt x="6574" y="7486"/>
                    <a:pt x="8012" y="5751"/>
                  </a:cubicBezTo>
                  <a:cubicBezTo>
                    <a:pt x="8081" y="6345"/>
                    <a:pt x="8126" y="6938"/>
                    <a:pt x="8195" y="7532"/>
                  </a:cubicBezTo>
                  <a:cubicBezTo>
                    <a:pt x="9496" y="6459"/>
                    <a:pt x="10135" y="4747"/>
                    <a:pt x="10249" y="3058"/>
                  </a:cubicBezTo>
                  <a:cubicBezTo>
                    <a:pt x="10295" y="2396"/>
                    <a:pt x="10272" y="1711"/>
                    <a:pt x="9998" y="1095"/>
                  </a:cubicBezTo>
                  <a:cubicBezTo>
                    <a:pt x="9639" y="296"/>
                    <a:pt x="9117" y="1"/>
                    <a:pt x="8530"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399" name="Google Shape;4399;p60"/>
            <p:cNvSpPr/>
            <p:nvPr/>
          </p:nvSpPr>
          <p:spPr>
            <a:xfrm flipH="1">
              <a:off x="8471216" y="2446849"/>
              <a:ext cx="122526" cy="147729"/>
            </a:xfrm>
            <a:custGeom>
              <a:avLst/>
              <a:gdLst/>
              <a:ahLst/>
              <a:cxnLst/>
              <a:rect l="l" t="t" r="r" b="b"/>
              <a:pathLst>
                <a:path w="3690" h="4449" extrusionOk="0">
                  <a:moveTo>
                    <a:pt x="3149" y="1"/>
                  </a:moveTo>
                  <a:cubicBezTo>
                    <a:pt x="2225" y="1"/>
                    <a:pt x="336" y="1925"/>
                    <a:pt x="1" y="2395"/>
                  </a:cubicBezTo>
                  <a:cubicBezTo>
                    <a:pt x="503" y="2121"/>
                    <a:pt x="1051" y="1961"/>
                    <a:pt x="1622" y="1870"/>
                  </a:cubicBezTo>
                  <a:lnTo>
                    <a:pt x="1622" y="1870"/>
                  </a:lnTo>
                  <a:cubicBezTo>
                    <a:pt x="1188" y="2714"/>
                    <a:pt x="823" y="3559"/>
                    <a:pt x="503" y="4449"/>
                  </a:cubicBezTo>
                  <a:cubicBezTo>
                    <a:pt x="1371" y="3650"/>
                    <a:pt x="2147" y="2737"/>
                    <a:pt x="2808" y="1733"/>
                  </a:cubicBezTo>
                  <a:cubicBezTo>
                    <a:pt x="2900" y="2098"/>
                    <a:pt x="2991" y="2463"/>
                    <a:pt x="3060" y="2828"/>
                  </a:cubicBezTo>
                  <a:cubicBezTo>
                    <a:pt x="3425" y="2258"/>
                    <a:pt x="3607" y="1596"/>
                    <a:pt x="3653" y="911"/>
                  </a:cubicBezTo>
                  <a:cubicBezTo>
                    <a:pt x="3689" y="251"/>
                    <a:pt x="3482" y="1"/>
                    <a:pt x="3149"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00" name="Google Shape;4400;p60"/>
            <p:cNvSpPr/>
            <p:nvPr/>
          </p:nvSpPr>
          <p:spPr>
            <a:xfrm flipH="1">
              <a:off x="8087890" y="1291638"/>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01" name="Google Shape;4401;p60"/>
            <p:cNvSpPr/>
            <p:nvPr/>
          </p:nvSpPr>
          <p:spPr>
            <a:xfrm flipH="1">
              <a:off x="8954849" y="309328"/>
              <a:ext cx="208561" cy="197138"/>
            </a:xfrm>
            <a:custGeom>
              <a:avLst/>
              <a:gdLst/>
              <a:ahLst/>
              <a:cxnLst/>
              <a:rect l="l" t="t" r="r" b="b"/>
              <a:pathLst>
                <a:path w="6281" h="5937" extrusionOk="0">
                  <a:moveTo>
                    <a:pt x="4352" y="0"/>
                  </a:moveTo>
                  <a:cubicBezTo>
                    <a:pt x="4250" y="0"/>
                    <a:pt x="4148" y="41"/>
                    <a:pt x="4067" y="135"/>
                  </a:cubicBezTo>
                  <a:lnTo>
                    <a:pt x="2857" y="1413"/>
                  </a:lnTo>
                  <a:lnTo>
                    <a:pt x="1396" y="455"/>
                  </a:lnTo>
                  <a:cubicBezTo>
                    <a:pt x="1323" y="409"/>
                    <a:pt x="1247" y="389"/>
                    <a:pt x="1175" y="389"/>
                  </a:cubicBezTo>
                  <a:cubicBezTo>
                    <a:pt x="883" y="389"/>
                    <a:pt x="638" y="710"/>
                    <a:pt x="803" y="1002"/>
                  </a:cubicBezTo>
                  <a:lnTo>
                    <a:pt x="1647" y="2532"/>
                  </a:lnTo>
                  <a:lnTo>
                    <a:pt x="301" y="3650"/>
                  </a:lnTo>
                  <a:cubicBezTo>
                    <a:pt x="0" y="3908"/>
                    <a:pt x="184" y="4387"/>
                    <a:pt x="567" y="4387"/>
                  </a:cubicBezTo>
                  <a:cubicBezTo>
                    <a:pt x="591" y="4387"/>
                    <a:pt x="617" y="4385"/>
                    <a:pt x="643" y="4381"/>
                  </a:cubicBezTo>
                  <a:lnTo>
                    <a:pt x="2355" y="4038"/>
                  </a:lnTo>
                  <a:lnTo>
                    <a:pt x="2994" y="5682"/>
                  </a:lnTo>
                  <a:cubicBezTo>
                    <a:pt x="3065" y="5854"/>
                    <a:pt x="3217" y="5936"/>
                    <a:pt x="3371" y="5936"/>
                  </a:cubicBezTo>
                  <a:cubicBezTo>
                    <a:pt x="3562" y="5936"/>
                    <a:pt x="3755" y="5808"/>
                    <a:pt x="3793" y="5567"/>
                  </a:cubicBezTo>
                  <a:lnTo>
                    <a:pt x="3998" y="3833"/>
                  </a:lnTo>
                  <a:lnTo>
                    <a:pt x="5733" y="3741"/>
                  </a:lnTo>
                  <a:cubicBezTo>
                    <a:pt x="6167" y="3719"/>
                    <a:pt x="6281" y="3148"/>
                    <a:pt x="5893" y="2965"/>
                  </a:cubicBezTo>
                  <a:lnTo>
                    <a:pt x="4318" y="2212"/>
                  </a:lnTo>
                  <a:lnTo>
                    <a:pt x="4752" y="523"/>
                  </a:lnTo>
                  <a:cubicBezTo>
                    <a:pt x="4832" y="233"/>
                    <a:pt x="4595" y="0"/>
                    <a:pt x="435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02" name="Google Shape;4402;p60"/>
            <p:cNvSpPr/>
            <p:nvPr/>
          </p:nvSpPr>
          <p:spPr>
            <a:xfrm flipH="1">
              <a:off x="6785243" y="1637320"/>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03" name="Google Shape;4403;p60"/>
            <p:cNvSpPr/>
            <p:nvPr/>
          </p:nvSpPr>
          <p:spPr>
            <a:xfrm flipH="1">
              <a:off x="7433818" y="3314320"/>
              <a:ext cx="176186" cy="163568"/>
            </a:xfrm>
            <a:custGeom>
              <a:avLst/>
              <a:gdLst/>
              <a:ahLst/>
              <a:cxnLst/>
              <a:rect l="l" t="t" r="r" b="b"/>
              <a:pathLst>
                <a:path w="5306" h="4926" extrusionOk="0">
                  <a:moveTo>
                    <a:pt x="3821" y="1"/>
                  </a:moveTo>
                  <a:cubicBezTo>
                    <a:pt x="3737" y="1"/>
                    <a:pt x="3649" y="32"/>
                    <a:pt x="3571" y="103"/>
                  </a:cubicBezTo>
                  <a:lnTo>
                    <a:pt x="2521" y="1107"/>
                  </a:lnTo>
                  <a:lnTo>
                    <a:pt x="1334" y="240"/>
                  </a:lnTo>
                  <a:cubicBezTo>
                    <a:pt x="1269" y="194"/>
                    <a:pt x="1200" y="175"/>
                    <a:pt x="1135" y="175"/>
                  </a:cubicBezTo>
                  <a:cubicBezTo>
                    <a:pt x="901" y="175"/>
                    <a:pt x="702" y="424"/>
                    <a:pt x="809" y="673"/>
                  </a:cubicBezTo>
                  <a:lnTo>
                    <a:pt x="1448" y="1997"/>
                  </a:lnTo>
                  <a:lnTo>
                    <a:pt x="261" y="2865"/>
                  </a:lnTo>
                  <a:cubicBezTo>
                    <a:pt x="0" y="3060"/>
                    <a:pt x="154" y="3484"/>
                    <a:pt x="465" y="3484"/>
                  </a:cubicBezTo>
                  <a:cubicBezTo>
                    <a:pt x="481" y="3484"/>
                    <a:pt x="496" y="3483"/>
                    <a:pt x="513" y="3481"/>
                  </a:cubicBezTo>
                  <a:lnTo>
                    <a:pt x="1973" y="3298"/>
                  </a:lnTo>
                  <a:lnTo>
                    <a:pt x="2430" y="4691"/>
                  </a:lnTo>
                  <a:cubicBezTo>
                    <a:pt x="2483" y="4850"/>
                    <a:pt x="2616" y="4926"/>
                    <a:pt x="2749" y="4926"/>
                  </a:cubicBezTo>
                  <a:cubicBezTo>
                    <a:pt x="2902" y="4926"/>
                    <a:pt x="3055" y="4827"/>
                    <a:pt x="3092" y="4645"/>
                  </a:cubicBezTo>
                  <a:lnTo>
                    <a:pt x="3366" y="3207"/>
                  </a:lnTo>
                  <a:lnTo>
                    <a:pt x="4826" y="3207"/>
                  </a:lnTo>
                  <a:cubicBezTo>
                    <a:pt x="5192" y="3184"/>
                    <a:pt x="5306" y="2728"/>
                    <a:pt x="4986" y="2545"/>
                  </a:cubicBezTo>
                  <a:lnTo>
                    <a:pt x="3708" y="1837"/>
                  </a:lnTo>
                  <a:lnTo>
                    <a:pt x="4142" y="445"/>
                  </a:lnTo>
                  <a:cubicBezTo>
                    <a:pt x="4224" y="199"/>
                    <a:pt x="4035" y="1"/>
                    <a:pt x="382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04" name="Google Shape;4404;p60"/>
            <p:cNvSpPr/>
            <p:nvPr/>
          </p:nvSpPr>
          <p:spPr>
            <a:xfrm flipH="1">
              <a:off x="9183091" y="2382389"/>
              <a:ext cx="130363" cy="117645"/>
            </a:xfrm>
            <a:custGeom>
              <a:avLst/>
              <a:gdLst/>
              <a:ahLst/>
              <a:cxnLst/>
              <a:rect l="l" t="t" r="r" b="b"/>
              <a:pathLst>
                <a:path w="3926" h="3543" extrusionOk="0">
                  <a:moveTo>
                    <a:pt x="1973" y="0"/>
                  </a:moveTo>
                  <a:cubicBezTo>
                    <a:pt x="1811" y="0"/>
                    <a:pt x="1647" y="23"/>
                    <a:pt x="1484" y="71"/>
                  </a:cubicBezTo>
                  <a:cubicBezTo>
                    <a:pt x="548" y="345"/>
                    <a:pt x="0" y="1303"/>
                    <a:pt x="251" y="2239"/>
                  </a:cubicBezTo>
                  <a:cubicBezTo>
                    <a:pt x="477" y="3031"/>
                    <a:pt x="1186" y="3542"/>
                    <a:pt x="1953" y="3542"/>
                  </a:cubicBezTo>
                  <a:cubicBezTo>
                    <a:pt x="2115" y="3542"/>
                    <a:pt x="2279" y="3519"/>
                    <a:pt x="2442" y="3472"/>
                  </a:cubicBezTo>
                  <a:cubicBezTo>
                    <a:pt x="3378" y="3198"/>
                    <a:pt x="3926" y="2239"/>
                    <a:pt x="3652" y="1303"/>
                  </a:cubicBezTo>
                  <a:cubicBezTo>
                    <a:pt x="3445" y="512"/>
                    <a:pt x="2739" y="0"/>
                    <a:pt x="197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05" name="Google Shape;4405;p60"/>
            <p:cNvSpPr/>
            <p:nvPr/>
          </p:nvSpPr>
          <p:spPr>
            <a:xfrm flipH="1">
              <a:off x="9285395" y="842307"/>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06" name="Google Shape;4406;p60"/>
            <p:cNvSpPr/>
            <p:nvPr/>
          </p:nvSpPr>
          <p:spPr>
            <a:xfrm flipH="1">
              <a:off x="9621164" y="1644009"/>
              <a:ext cx="54589" cy="48977"/>
            </a:xfrm>
            <a:custGeom>
              <a:avLst/>
              <a:gdLst/>
              <a:ahLst/>
              <a:cxnLst/>
              <a:rect l="l" t="t" r="r" b="b"/>
              <a:pathLst>
                <a:path w="1644" h="1475" extrusionOk="0">
                  <a:moveTo>
                    <a:pt x="829" y="1"/>
                  </a:moveTo>
                  <a:cubicBezTo>
                    <a:pt x="760" y="1"/>
                    <a:pt x="689" y="10"/>
                    <a:pt x="617" y="30"/>
                  </a:cubicBezTo>
                  <a:cubicBezTo>
                    <a:pt x="229" y="122"/>
                    <a:pt x="1" y="532"/>
                    <a:pt x="115" y="921"/>
                  </a:cubicBezTo>
                  <a:cubicBezTo>
                    <a:pt x="209" y="1260"/>
                    <a:pt x="506" y="1475"/>
                    <a:pt x="825" y="1475"/>
                  </a:cubicBezTo>
                  <a:cubicBezTo>
                    <a:pt x="892" y="1475"/>
                    <a:pt x="960" y="1465"/>
                    <a:pt x="1028" y="1445"/>
                  </a:cubicBezTo>
                  <a:cubicBezTo>
                    <a:pt x="1416" y="1331"/>
                    <a:pt x="1644" y="921"/>
                    <a:pt x="1530" y="532"/>
                  </a:cubicBezTo>
                  <a:cubicBezTo>
                    <a:pt x="1436" y="212"/>
                    <a:pt x="1155" y="1"/>
                    <a:pt x="829" y="1"/>
                  </a:cubicBez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07" name="Google Shape;4407;p60"/>
            <p:cNvSpPr/>
            <p:nvPr/>
          </p:nvSpPr>
          <p:spPr>
            <a:xfrm flipH="1">
              <a:off x="9401363" y="2918353"/>
              <a:ext cx="54622" cy="48977"/>
            </a:xfrm>
            <a:custGeom>
              <a:avLst/>
              <a:gdLst/>
              <a:ahLst/>
              <a:cxnLst/>
              <a:rect l="l" t="t" r="r" b="b"/>
              <a:pathLst>
                <a:path w="1645" h="1475" extrusionOk="0">
                  <a:moveTo>
                    <a:pt x="821" y="1"/>
                  </a:moveTo>
                  <a:cubicBezTo>
                    <a:pt x="753" y="1"/>
                    <a:pt x="685" y="10"/>
                    <a:pt x="617" y="30"/>
                  </a:cubicBezTo>
                  <a:cubicBezTo>
                    <a:pt x="229" y="144"/>
                    <a:pt x="1" y="555"/>
                    <a:pt x="115" y="943"/>
                  </a:cubicBezTo>
                  <a:cubicBezTo>
                    <a:pt x="190" y="1263"/>
                    <a:pt x="483" y="1475"/>
                    <a:pt x="801" y="1475"/>
                  </a:cubicBezTo>
                  <a:cubicBezTo>
                    <a:pt x="869" y="1475"/>
                    <a:pt x="937" y="1465"/>
                    <a:pt x="1005"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08" name="Google Shape;4408;p60"/>
            <p:cNvSpPr/>
            <p:nvPr/>
          </p:nvSpPr>
          <p:spPr>
            <a:xfrm flipH="1">
              <a:off x="8817430" y="3303215"/>
              <a:ext cx="54589" cy="48977"/>
            </a:xfrm>
            <a:custGeom>
              <a:avLst/>
              <a:gdLst/>
              <a:ahLst/>
              <a:cxnLst/>
              <a:rect l="l" t="t" r="r" b="b"/>
              <a:pathLst>
                <a:path w="1644" h="1475" extrusionOk="0">
                  <a:moveTo>
                    <a:pt x="820" y="0"/>
                  </a:moveTo>
                  <a:cubicBezTo>
                    <a:pt x="753" y="0"/>
                    <a:pt x="684" y="10"/>
                    <a:pt x="617" y="30"/>
                  </a:cubicBezTo>
                  <a:cubicBezTo>
                    <a:pt x="229" y="144"/>
                    <a:pt x="0" y="532"/>
                    <a:pt x="114" y="943"/>
                  </a:cubicBezTo>
                  <a:cubicBezTo>
                    <a:pt x="209" y="1263"/>
                    <a:pt x="505" y="1474"/>
                    <a:pt x="824" y="1474"/>
                  </a:cubicBezTo>
                  <a:cubicBezTo>
                    <a:pt x="891" y="1474"/>
                    <a:pt x="960" y="1465"/>
                    <a:pt x="1027" y="1445"/>
                  </a:cubicBezTo>
                  <a:cubicBezTo>
                    <a:pt x="1415" y="1331"/>
                    <a:pt x="1644" y="920"/>
                    <a:pt x="1530" y="532"/>
                  </a:cubicBezTo>
                  <a:cubicBezTo>
                    <a:pt x="1435" y="212"/>
                    <a:pt x="1139" y="0"/>
                    <a:pt x="820"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09" name="Google Shape;4409;p60"/>
            <p:cNvSpPr/>
            <p:nvPr/>
          </p:nvSpPr>
          <p:spPr>
            <a:xfrm flipH="1">
              <a:off x="8186409" y="3322787"/>
              <a:ext cx="54622" cy="48977"/>
            </a:xfrm>
            <a:custGeom>
              <a:avLst/>
              <a:gdLst/>
              <a:ahLst/>
              <a:cxnLst/>
              <a:rect l="l" t="t" r="r" b="b"/>
              <a:pathLst>
                <a:path w="1645" h="1475" extrusionOk="0">
                  <a:moveTo>
                    <a:pt x="821" y="1"/>
                  </a:moveTo>
                  <a:cubicBezTo>
                    <a:pt x="754" y="1"/>
                    <a:pt x="685" y="10"/>
                    <a:pt x="617" y="30"/>
                  </a:cubicBezTo>
                  <a:cubicBezTo>
                    <a:pt x="229" y="122"/>
                    <a:pt x="1" y="532"/>
                    <a:pt x="115" y="920"/>
                  </a:cubicBezTo>
                  <a:cubicBezTo>
                    <a:pt x="209" y="1260"/>
                    <a:pt x="491" y="1475"/>
                    <a:pt x="817" y="1475"/>
                  </a:cubicBezTo>
                  <a:cubicBezTo>
                    <a:pt x="886" y="1475"/>
                    <a:pt x="957" y="1465"/>
                    <a:pt x="1028"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10" name="Google Shape;4410;p60"/>
            <p:cNvSpPr/>
            <p:nvPr/>
          </p:nvSpPr>
          <p:spPr>
            <a:xfrm flipH="1">
              <a:off x="9368396" y="3234061"/>
              <a:ext cx="88691" cy="88724"/>
            </a:xfrm>
            <a:custGeom>
              <a:avLst/>
              <a:gdLst/>
              <a:ahLst/>
              <a:cxnLst/>
              <a:rect l="l" t="t" r="r" b="b"/>
              <a:pathLst>
                <a:path w="2671" h="2672" extrusionOk="0">
                  <a:moveTo>
                    <a:pt x="1347" y="1"/>
                  </a:moveTo>
                  <a:cubicBezTo>
                    <a:pt x="617" y="1"/>
                    <a:pt x="0" y="594"/>
                    <a:pt x="0" y="1324"/>
                  </a:cubicBezTo>
                  <a:cubicBezTo>
                    <a:pt x="0" y="2078"/>
                    <a:pt x="617" y="2671"/>
                    <a:pt x="1347" y="2671"/>
                  </a:cubicBezTo>
                  <a:cubicBezTo>
                    <a:pt x="2077" y="2671"/>
                    <a:pt x="2671" y="2078"/>
                    <a:pt x="2671" y="1324"/>
                  </a:cubicBezTo>
                  <a:cubicBezTo>
                    <a:pt x="2671" y="594"/>
                    <a:pt x="2077" y="1"/>
                    <a:pt x="1347"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11" name="Google Shape;4411;p60"/>
            <p:cNvSpPr/>
            <p:nvPr/>
          </p:nvSpPr>
          <p:spPr>
            <a:xfrm flipH="1">
              <a:off x="8779119" y="1049839"/>
              <a:ext cx="54589" cy="48944"/>
            </a:xfrm>
            <a:custGeom>
              <a:avLst/>
              <a:gdLst/>
              <a:ahLst/>
              <a:cxnLst/>
              <a:rect l="l" t="t" r="r" b="b"/>
              <a:pathLst>
                <a:path w="1644" h="1474" extrusionOk="0">
                  <a:moveTo>
                    <a:pt x="827" y="0"/>
                  </a:moveTo>
                  <a:cubicBezTo>
                    <a:pt x="759" y="0"/>
                    <a:pt x="688" y="9"/>
                    <a:pt x="617" y="29"/>
                  </a:cubicBezTo>
                  <a:cubicBezTo>
                    <a:pt x="229" y="143"/>
                    <a:pt x="0" y="554"/>
                    <a:pt x="115" y="942"/>
                  </a:cubicBezTo>
                  <a:cubicBezTo>
                    <a:pt x="209" y="1263"/>
                    <a:pt x="505" y="1474"/>
                    <a:pt x="824" y="1474"/>
                  </a:cubicBezTo>
                  <a:cubicBezTo>
                    <a:pt x="891" y="1474"/>
                    <a:pt x="960" y="1464"/>
                    <a:pt x="1028" y="1444"/>
                  </a:cubicBezTo>
                  <a:cubicBezTo>
                    <a:pt x="1416" y="1353"/>
                    <a:pt x="1644" y="942"/>
                    <a:pt x="1530" y="554"/>
                  </a:cubicBezTo>
                  <a:cubicBezTo>
                    <a:pt x="1435" y="215"/>
                    <a:pt x="1154" y="0"/>
                    <a:pt x="827"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12" name="Google Shape;4412;p60"/>
            <p:cNvSpPr/>
            <p:nvPr/>
          </p:nvSpPr>
          <p:spPr>
            <a:xfrm flipH="1">
              <a:off x="7828200" y="9580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13" name="Google Shape;4413;p60"/>
            <p:cNvSpPr/>
            <p:nvPr/>
          </p:nvSpPr>
          <p:spPr>
            <a:xfrm flipH="1">
              <a:off x="7200312" y="2022479"/>
              <a:ext cx="54589" cy="48977"/>
            </a:xfrm>
            <a:custGeom>
              <a:avLst/>
              <a:gdLst/>
              <a:ahLst/>
              <a:cxnLst/>
              <a:rect l="l" t="t" r="r" b="b"/>
              <a:pathLst>
                <a:path w="1644" h="1475" extrusionOk="0">
                  <a:moveTo>
                    <a:pt x="819" y="1"/>
                  </a:moveTo>
                  <a:cubicBezTo>
                    <a:pt x="752" y="1"/>
                    <a:pt x="684" y="10"/>
                    <a:pt x="616" y="30"/>
                  </a:cubicBezTo>
                  <a:cubicBezTo>
                    <a:pt x="228" y="144"/>
                    <a:pt x="0" y="555"/>
                    <a:pt x="114" y="943"/>
                  </a:cubicBezTo>
                  <a:cubicBezTo>
                    <a:pt x="190" y="1263"/>
                    <a:pt x="483" y="1475"/>
                    <a:pt x="801" y="1475"/>
                  </a:cubicBezTo>
                  <a:cubicBezTo>
                    <a:pt x="868" y="1475"/>
                    <a:pt x="937" y="1465"/>
                    <a:pt x="1005" y="1445"/>
                  </a:cubicBezTo>
                  <a:cubicBezTo>
                    <a:pt x="1415" y="1354"/>
                    <a:pt x="1644" y="943"/>
                    <a:pt x="1529" y="555"/>
                  </a:cubicBezTo>
                  <a:cubicBezTo>
                    <a:pt x="1435" y="215"/>
                    <a:pt x="1138" y="1"/>
                    <a:pt x="819"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14" name="Google Shape;4414;p60"/>
            <p:cNvSpPr/>
            <p:nvPr/>
          </p:nvSpPr>
          <p:spPr>
            <a:xfrm flipH="1">
              <a:off x="8781377" y="1770055"/>
              <a:ext cx="200890" cy="33"/>
            </a:xfrm>
            <a:custGeom>
              <a:avLst/>
              <a:gdLst/>
              <a:ahLst/>
              <a:cxnLst/>
              <a:rect l="l" t="t" r="r" b="b"/>
              <a:pathLst>
                <a:path w="6050" h="1" fill="none" extrusionOk="0">
                  <a:moveTo>
                    <a:pt x="1" y="0"/>
                  </a:moveTo>
                  <a:lnTo>
                    <a:pt x="6049" y="0"/>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15" name="Google Shape;4415;p60"/>
            <p:cNvSpPr/>
            <p:nvPr/>
          </p:nvSpPr>
          <p:spPr>
            <a:xfrm flipH="1">
              <a:off x="8696505" y="1770055"/>
              <a:ext cx="31844" cy="33"/>
            </a:xfrm>
            <a:custGeom>
              <a:avLst/>
              <a:gdLst/>
              <a:ahLst/>
              <a:cxnLst/>
              <a:rect l="l" t="t" r="r" b="b"/>
              <a:pathLst>
                <a:path w="959" h="1" fill="none" extrusionOk="0">
                  <a:moveTo>
                    <a:pt x="0" y="0"/>
                  </a:moveTo>
                  <a:lnTo>
                    <a:pt x="959" y="0"/>
                  </a:lnTo>
                </a:path>
              </a:pathLst>
            </a:custGeom>
            <a:noFill/>
            <a:ln w="5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16" name="Google Shape;4416;p60"/>
            <p:cNvSpPr/>
            <p:nvPr/>
          </p:nvSpPr>
          <p:spPr>
            <a:xfrm flipH="1">
              <a:off x="8018922" y="1870690"/>
              <a:ext cx="185716" cy="184952"/>
            </a:xfrm>
            <a:custGeom>
              <a:avLst/>
              <a:gdLst/>
              <a:ahLst/>
              <a:cxnLst/>
              <a:rect l="l" t="t" r="r" b="b"/>
              <a:pathLst>
                <a:path w="5593" h="5570" fill="none" extrusionOk="0">
                  <a:moveTo>
                    <a:pt x="1" y="5570"/>
                  </a:moveTo>
                  <a:lnTo>
                    <a:pt x="5593"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17" name="Google Shape;4417;p60"/>
            <p:cNvSpPr/>
            <p:nvPr/>
          </p:nvSpPr>
          <p:spPr>
            <a:xfrm flipH="1">
              <a:off x="7912504" y="2088261"/>
              <a:ext cx="185716" cy="184985"/>
            </a:xfrm>
            <a:custGeom>
              <a:avLst/>
              <a:gdLst/>
              <a:ahLst/>
              <a:cxnLst/>
              <a:rect l="l" t="t" r="r" b="b"/>
              <a:pathLst>
                <a:path w="5593" h="5571" fill="none" extrusionOk="0">
                  <a:moveTo>
                    <a:pt x="1" y="5570"/>
                  </a:moveTo>
                  <a:lnTo>
                    <a:pt x="5593"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18" name="Google Shape;4418;p60"/>
            <p:cNvSpPr/>
            <p:nvPr/>
          </p:nvSpPr>
          <p:spPr>
            <a:xfrm flipH="1">
              <a:off x="7865723" y="2041960"/>
              <a:ext cx="21251" cy="22779"/>
            </a:xfrm>
            <a:custGeom>
              <a:avLst/>
              <a:gdLst/>
              <a:ahLst/>
              <a:cxnLst/>
              <a:rect l="l" t="t" r="r" b="b"/>
              <a:pathLst>
                <a:path w="640" h="686" fill="none" extrusionOk="0">
                  <a:moveTo>
                    <a:pt x="0" y="685"/>
                  </a:moveTo>
                  <a:lnTo>
                    <a:pt x="639"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19" name="Google Shape;4419;p60"/>
            <p:cNvSpPr/>
            <p:nvPr/>
          </p:nvSpPr>
          <p:spPr>
            <a:xfrm flipH="1">
              <a:off x="8631596" y="2419489"/>
              <a:ext cx="179639" cy="173596"/>
            </a:xfrm>
            <a:custGeom>
              <a:avLst/>
              <a:gdLst/>
              <a:ahLst/>
              <a:cxnLst/>
              <a:rect l="l" t="t" r="r" b="b"/>
              <a:pathLst>
                <a:path w="5410" h="5228" fill="none" extrusionOk="0">
                  <a:moveTo>
                    <a:pt x="0" y="5227"/>
                  </a:moveTo>
                  <a:cubicBezTo>
                    <a:pt x="0" y="5227"/>
                    <a:pt x="571" y="3698"/>
                    <a:pt x="5410" y="0"/>
                  </a:cubicBez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20" name="Google Shape;4420;p60"/>
            <p:cNvSpPr/>
            <p:nvPr/>
          </p:nvSpPr>
          <p:spPr>
            <a:xfrm flipH="1">
              <a:off x="8964037" y="4041510"/>
              <a:ext cx="144043" cy="61429"/>
            </a:xfrm>
            <a:custGeom>
              <a:avLst/>
              <a:gdLst/>
              <a:ahLst/>
              <a:cxnLst/>
              <a:rect l="l" t="t" r="r" b="b"/>
              <a:pathLst>
                <a:path w="4338" h="1850" fill="none" extrusionOk="0">
                  <a:moveTo>
                    <a:pt x="4338" y="1850"/>
                  </a:moveTo>
                  <a:lnTo>
                    <a:pt x="1"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21" name="Google Shape;4421;p60"/>
            <p:cNvSpPr/>
            <p:nvPr/>
          </p:nvSpPr>
          <p:spPr>
            <a:xfrm flipH="1">
              <a:off x="9142913" y="4012721"/>
              <a:ext cx="20487" cy="7604"/>
            </a:xfrm>
            <a:custGeom>
              <a:avLst/>
              <a:gdLst/>
              <a:ahLst/>
              <a:cxnLst/>
              <a:rect l="l" t="t" r="r" b="b"/>
              <a:pathLst>
                <a:path w="617" h="229" fill="none" extrusionOk="0">
                  <a:moveTo>
                    <a:pt x="617"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22" name="Google Shape;4422;p60"/>
            <p:cNvSpPr/>
            <p:nvPr/>
          </p:nvSpPr>
          <p:spPr>
            <a:xfrm flipH="1">
              <a:off x="9036026" y="4240839"/>
              <a:ext cx="144807" cy="61429"/>
            </a:xfrm>
            <a:custGeom>
              <a:avLst/>
              <a:gdLst/>
              <a:ahLst/>
              <a:cxnLst/>
              <a:rect l="l" t="t" r="r" b="b"/>
              <a:pathLst>
                <a:path w="4361" h="1850" fill="none" extrusionOk="0">
                  <a:moveTo>
                    <a:pt x="4360" y="1850"/>
                  </a:moveTo>
                  <a:lnTo>
                    <a:pt x="0"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23" name="Google Shape;4423;p60"/>
            <p:cNvSpPr/>
            <p:nvPr/>
          </p:nvSpPr>
          <p:spPr>
            <a:xfrm flipH="1">
              <a:off x="9215665" y="4212050"/>
              <a:ext cx="19724" cy="7604"/>
            </a:xfrm>
            <a:custGeom>
              <a:avLst/>
              <a:gdLst/>
              <a:ahLst/>
              <a:cxnLst/>
              <a:rect l="l" t="t" r="r" b="b"/>
              <a:pathLst>
                <a:path w="594" h="229" fill="none" extrusionOk="0">
                  <a:moveTo>
                    <a:pt x="594"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24" name="Google Shape;4424;p60"/>
            <p:cNvSpPr/>
            <p:nvPr/>
          </p:nvSpPr>
          <p:spPr>
            <a:xfrm flipH="1">
              <a:off x="8822318" y="1906494"/>
              <a:ext cx="59902" cy="86433"/>
            </a:xfrm>
            <a:custGeom>
              <a:avLst/>
              <a:gdLst/>
              <a:ahLst/>
              <a:cxnLst/>
              <a:rect l="l" t="t" r="r" b="b"/>
              <a:pathLst>
                <a:path w="1804" h="2603" fill="none" extrusionOk="0">
                  <a:moveTo>
                    <a:pt x="1804" y="0"/>
                  </a:moveTo>
                  <a:lnTo>
                    <a:pt x="1" y="2602"/>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25" name="Google Shape;4425;p60"/>
            <p:cNvSpPr/>
            <p:nvPr/>
          </p:nvSpPr>
          <p:spPr>
            <a:xfrm flipH="1">
              <a:off x="8288220" y="309332"/>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426" name="Google Shape;4426;p60"/>
          <p:cNvSpPr txBox="1">
            <a:spLocks noGrp="1"/>
          </p:cNvSpPr>
          <p:nvPr>
            <p:ph type="subTitle" idx="1"/>
          </p:nvPr>
        </p:nvSpPr>
        <p:spPr>
          <a:xfrm flipH="1">
            <a:off x="384077"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Mr. Patason Brooks</a:t>
            </a:r>
            <a:endParaRPr dirty="0"/>
          </a:p>
        </p:txBody>
      </p:sp>
      <p:pic>
        <p:nvPicPr>
          <p:cNvPr id="4427" name="Google Shape;4427;p60">
            <a:hlinkClick r:id="rId3"/>
          </p:cNvPr>
          <p:cNvPicPr preferRelativeResize="0"/>
          <p:nvPr/>
        </p:nvPicPr>
        <p:blipFill>
          <a:blip r:embed="rId4">
            <a:alphaModFix/>
          </a:blip>
          <a:stretch>
            <a:fillRect/>
          </a:stretch>
        </p:blipFill>
        <p:spPr>
          <a:xfrm>
            <a:off x="1820925" y="8489370"/>
            <a:ext cx="479900" cy="479881"/>
          </a:xfrm>
          <a:prstGeom prst="rect">
            <a:avLst/>
          </a:prstGeom>
          <a:noFill/>
          <a:ln>
            <a:noFill/>
          </a:ln>
        </p:spPr>
      </p:pic>
      <p:pic>
        <p:nvPicPr>
          <p:cNvPr id="4428" name="Google Shape;4428;p60">
            <a:hlinkClick r:id="rId5"/>
          </p:cNvPr>
          <p:cNvPicPr preferRelativeResize="0"/>
          <p:nvPr/>
        </p:nvPicPr>
        <p:blipFill>
          <a:blip r:embed="rId6">
            <a:alphaModFix/>
          </a:blip>
          <a:stretch>
            <a:fillRect/>
          </a:stretch>
        </p:blipFill>
        <p:spPr>
          <a:xfrm>
            <a:off x="2419637" y="8489362"/>
            <a:ext cx="479900" cy="479900"/>
          </a:xfrm>
          <a:prstGeom prst="rect">
            <a:avLst/>
          </a:prstGeom>
          <a:noFill/>
          <a:ln>
            <a:noFill/>
          </a:ln>
        </p:spPr>
      </p:pic>
      <p:pic>
        <p:nvPicPr>
          <p:cNvPr id="4429" name="Google Shape;4429;p60"/>
          <p:cNvPicPr preferRelativeResize="0"/>
          <p:nvPr/>
        </p:nvPicPr>
        <p:blipFill>
          <a:blip r:embed="rId7">
            <a:alphaModFix/>
          </a:blip>
          <a:stretch>
            <a:fillRect/>
          </a:stretch>
        </p:blipFill>
        <p:spPr>
          <a:xfrm>
            <a:off x="3018322" y="8489346"/>
            <a:ext cx="479900" cy="479917"/>
          </a:xfrm>
          <a:prstGeom prst="rect">
            <a:avLst/>
          </a:prstGeom>
          <a:noFill/>
          <a:ln>
            <a:noFill/>
          </a:ln>
        </p:spPr>
      </p:pic>
      <p:sp>
        <p:nvSpPr>
          <p:cNvPr id="4430" name="Google Shape;4430;p60"/>
          <p:cNvSpPr txBox="1">
            <a:spLocks noGrp="1"/>
          </p:cNvSpPr>
          <p:nvPr>
            <p:ph type="title" idx="7"/>
          </p:nvPr>
        </p:nvSpPr>
        <p:spPr>
          <a:xfrm flipH="1">
            <a:off x="1516573" y="7869300"/>
            <a:ext cx="22860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Online Presence</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4434"/>
        <p:cNvGrpSpPr/>
        <p:nvPr/>
      </p:nvGrpSpPr>
      <p:grpSpPr>
        <a:xfrm>
          <a:off x="0" y="0"/>
          <a:ext cx="0" cy="0"/>
          <a:chOff x="0" y="0"/>
          <a:chExt cx="0" cy="0"/>
        </a:xfrm>
      </p:grpSpPr>
      <p:sp>
        <p:nvSpPr>
          <p:cNvPr id="4435" name="Google Shape;4435;p61"/>
          <p:cNvSpPr txBox="1">
            <a:spLocks noGrp="1"/>
          </p:cNvSpPr>
          <p:nvPr>
            <p:ph type="title"/>
          </p:nvPr>
        </p:nvSpPr>
        <p:spPr>
          <a:xfrm>
            <a:off x="540006" y="226079"/>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dirty="0"/>
              <a:t>Academic </a:t>
            </a:r>
            <a:r>
              <a:rPr lang="en" dirty="0">
                <a:solidFill>
                  <a:schemeClr val="accent1"/>
                </a:solidFill>
              </a:rPr>
              <a:t>Curriculum</a:t>
            </a:r>
            <a:endParaRPr dirty="0">
              <a:solidFill>
                <a:schemeClr val="accent1"/>
              </a:solidFill>
            </a:endParaRPr>
          </a:p>
        </p:txBody>
      </p:sp>
      <p:grpSp>
        <p:nvGrpSpPr>
          <p:cNvPr id="4436" name="Google Shape;4436;p61"/>
          <p:cNvGrpSpPr/>
          <p:nvPr/>
        </p:nvGrpSpPr>
        <p:grpSpPr>
          <a:xfrm>
            <a:off x="3681606" y="1587366"/>
            <a:ext cx="2348712" cy="2288470"/>
            <a:chOff x="10762125" y="2775799"/>
            <a:chExt cx="3585273" cy="1410633"/>
          </a:xfrm>
        </p:grpSpPr>
        <p:sp>
          <p:nvSpPr>
            <p:cNvPr id="4437" name="Google Shape;4437;p61"/>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38" name="Google Shape;4438;p61"/>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39" name="Google Shape;4439;p61"/>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40" name="Google Shape;4440;p61"/>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41" name="Google Shape;4441;p61"/>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42" name="Google Shape;4442;p61"/>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43" name="Google Shape;4443;p61"/>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44" name="Google Shape;4444;p61"/>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45" name="Google Shape;4445;p61"/>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46" name="Google Shape;4446;p61"/>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47" name="Google Shape;4447;p61"/>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48" name="Google Shape;4448;p61"/>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49" name="Google Shape;4449;p61"/>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50" name="Google Shape;4450;p61"/>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51" name="Google Shape;4451;p61"/>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52" name="Google Shape;4452;p61"/>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53" name="Google Shape;4453;p61"/>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54" name="Google Shape;4454;p61"/>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55" name="Google Shape;4455;p61"/>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56" name="Google Shape;4456;p61"/>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57" name="Google Shape;4457;p61"/>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58" name="Google Shape;4458;p61"/>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59" name="Google Shape;4459;p61"/>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60" name="Google Shape;4460;p61"/>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61" name="Google Shape;4461;p61"/>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62" name="Google Shape;4462;p61"/>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63" name="Google Shape;4463;p61"/>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64" name="Google Shape;4464;p61"/>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65" name="Google Shape;4465;p61"/>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66" name="Google Shape;4466;p61"/>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67" name="Google Shape;4467;p61"/>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68" name="Google Shape;4468;p61"/>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69" name="Google Shape;4469;p61"/>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70" name="Google Shape;4470;p61"/>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71" name="Google Shape;4471;p61"/>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72" name="Google Shape;4472;p61"/>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73" name="Google Shape;4473;p61"/>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74" name="Google Shape;4474;p61"/>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75" name="Google Shape;4475;p61"/>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76" name="Google Shape;4476;p61"/>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77" name="Google Shape;4477;p61"/>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78" name="Google Shape;4478;p61"/>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79" name="Google Shape;4479;p61"/>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80" name="Google Shape;4480;p61"/>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81" name="Google Shape;4481;p61"/>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82" name="Google Shape;4482;p61"/>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83" name="Google Shape;4483;p61"/>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84" name="Google Shape;4484;p61"/>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85" name="Google Shape;4485;p61"/>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86" name="Google Shape;4486;p61"/>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87" name="Google Shape;4487;p61"/>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88" name="Google Shape;4488;p61"/>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89" name="Google Shape;4489;p61"/>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90" name="Google Shape;4490;p61"/>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91" name="Google Shape;4491;p61"/>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92" name="Google Shape;4492;p61"/>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93" name="Google Shape;4493;p61"/>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94" name="Google Shape;4494;p61"/>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95" name="Google Shape;4495;p61"/>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96" name="Google Shape;4496;p61"/>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97" name="Google Shape;4497;p61"/>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98" name="Google Shape;4498;p61"/>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499" name="Google Shape;4499;p61"/>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00" name="Google Shape;4500;p61"/>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01" name="Google Shape;4501;p61"/>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02" name="Google Shape;4502;p61"/>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03" name="Google Shape;4503;p61"/>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04" name="Google Shape;4504;p61"/>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05" name="Google Shape;4505;p61"/>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06" name="Google Shape;4506;p61"/>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07" name="Google Shape;4507;p61"/>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08" name="Google Shape;4508;p61"/>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09" name="Google Shape;4509;p61"/>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10" name="Google Shape;4510;p61"/>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11" name="Google Shape;4511;p61"/>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12" name="Google Shape;4512;p61"/>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13" name="Google Shape;4513;p61"/>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14" name="Google Shape;4514;p61"/>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15" name="Google Shape;4515;p61"/>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16" name="Google Shape;4516;p61"/>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17" name="Google Shape;4517;p61"/>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18" name="Google Shape;4518;p61"/>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19" name="Google Shape;4519;p61"/>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20" name="Google Shape;4520;p61"/>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21" name="Google Shape;4521;p61"/>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22" name="Google Shape;4522;p61"/>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23" name="Google Shape;4523;p61"/>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24" name="Google Shape;4524;p61"/>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25" name="Google Shape;4525;p61"/>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26" name="Google Shape;4526;p61"/>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27" name="Google Shape;4527;p61"/>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28" name="Google Shape;4528;p61"/>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29" name="Google Shape;4529;p61"/>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30" name="Google Shape;4530;p61"/>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31" name="Google Shape;4531;p61"/>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32" name="Google Shape;4532;p61"/>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33" name="Google Shape;4533;p61"/>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34" name="Google Shape;4534;p61"/>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35" name="Google Shape;4535;p61"/>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36" name="Google Shape;4536;p61"/>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37" name="Google Shape;4537;p61"/>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38" name="Google Shape;4538;p61"/>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39" name="Google Shape;4539;p61"/>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40" name="Google Shape;4540;p61"/>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41" name="Google Shape;4541;p61"/>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42" name="Google Shape;4542;p61"/>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43" name="Google Shape;4543;p61"/>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44" name="Google Shape;4544;p61"/>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45" name="Google Shape;4545;p61"/>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46" name="Google Shape;4546;p61"/>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47" name="Google Shape;4547;p61"/>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48" name="Google Shape;4548;p61"/>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49" name="Google Shape;4549;p61"/>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50" name="Google Shape;4550;p61"/>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51" name="Google Shape;4551;p61"/>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52" name="Google Shape;4552;p61"/>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53" name="Google Shape;4553;p61"/>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54" name="Google Shape;4554;p61"/>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55" name="Google Shape;4555;p61"/>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56" name="Google Shape;4556;p61"/>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57" name="Google Shape;4557;p61"/>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58" name="Google Shape;4558;p61"/>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59" name="Google Shape;4559;p61"/>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60" name="Google Shape;4560;p61"/>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61" name="Google Shape;4561;p61"/>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62" name="Google Shape;4562;p61"/>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63" name="Google Shape;4563;p61"/>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64" name="Google Shape;4564;p61"/>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65" name="Google Shape;4565;p61"/>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66" name="Google Shape;4566;p61"/>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67" name="Google Shape;4567;p61"/>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68" name="Google Shape;4568;p61"/>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69" name="Google Shape;4569;p61"/>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70" name="Google Shape;4570;p61"/>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71" name="Google Shape;4571;p61"/>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72" name="Google Shape;4572;p61"/>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73" name="Google Shape;4573;p61"/>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74" name="Google Shape;4574;p61"/>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75" name="Google Shape;4575;p61"/>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76" name="Google Shape;4576;p61"/>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77" name="Google Shape;4577;p61"/>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78" name="Google Shape;4578;p61"/>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79" name="Google Shape;4579;p61"/>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80" name="Google Shape;4580;p61"/>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81" name="Google Shape;4581;p61"/>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82" name="Google Shape;4582;p61"/>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83" name="Google Shape;4583;p61"/>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84" name="Google Shape;4584;p61"/>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85" name="Google Shape;4585;p61"/>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86" name="Google Shape;4586;p61"/>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587" name="Google Shape;4587;p61"/>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588" name="Google Shape;4588;p61"/>
          <p:cNvSpPr txBox="1"/>
          <p:nvPr/>
        </p:nvSpPr>
        <p:spPr>
          <a:xfrm>
            <a:off x="130200" y="1507025"/>
            <a:ext cx="6597600" cy="7486663"/>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700" dirty="0">
                <a:solidFill>
                  <a:schemeClr val="dk2"/>
                </a:solidFill>
                <a:latin typeface="Varela"/>
                <a:ea typeface="Varela"/>
                <a:cs typeface="Varela"/>
                <a:sym typeface="Varela"/>
              </a:rPr>
              <a:t>Mathematics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English Language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English Literature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Spanish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Social Studies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Integrated Science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Physical Education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Visual Arts (Forms 1 -5)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Theatre Arts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Music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Technology Education (Forms 1, 2 &amp;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Geography (Forms 3,4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Agricultural Science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Biology &amp; Human and Social Biology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Chemistry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Physics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Information Technology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Electronic Document Preparation and</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Management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Office Administration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Principles of Business and Principles of Accounts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Food and Nutrition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Garment Construction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Technical Drawing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Electrical Installation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Mechanical Engineering Technology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History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Beauty Culture (Forms 4 &amp; 5 only)</a:t>
            </a:r>
            <a:endParaRPr sz="1700" dirty="0">
              <a:solidFill>
                <a:schemeClr val="dk2"/>
              </a:solidFill>
              <a:latin typeface="Varela"/>
              <a:ea typeface="Varela"/>
              <a:cs typeface="Varela"/>
              <a:sym typeface="Varel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436"/>
                                        </p:tgtEl>
                                        <p:attrNameLst>
                                          <p:attrName>style.visibility</p:attrName>
                                        </p:attrNameLst>
                                      </p:cBhvr>
                                      <p:to>
                                        <p:strVal val="visible"/>
                                      </p:to>
                                    </p:set>
                                    <p:animEffect transition="in" filter="fade">
                                      <p:cBhvr>
                                        <p:cTn id="7" dur="1000"/>
                                        <p:tgtEl>
                                          <p:spTgt spid="44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4592"/>
        <p:cNvGrpSpPr/>
        <p:nvPr/>
      </p:nvGrpSpPr>
      <p:grpSpPr>
        <a:xfrm>
          <a:off x="0" y="0"/>
          <a:ext cx="0" cy="0"/>
          <a:chOff x="0" y="0"/>
          <a:chExt cx="0" cy="0"/>
        </a:xfrm>
      </p:grpSpPr>
      <p:sp>
        <p:nvSpPr>
          <p:cNvPr id="4593" name="Google Shape;4593;p62"/>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Extras</a:t>
            </a:r>
            <a:endParaRPr/>
          </a:p>
        </p:txBody>
      </p:sp>
      <p:grpSp>
        <p:nvGrpSpPr>
          <p:cNvPr id="4594" name="Google Shape;4594;p62"/>
          <p:cNvGrpSpPr/>
          <p:nvPr/>
        </p:nvGrpSpPr>
        <p:grpSpPr>
          <a:xfrm>
            <a:off x="100335" y="3230456"/>
            <a:ext cx="1869537" cy="4953538"/>
            <a:chOff x="1430563" y="1698786"/>
            <a:chExt cx="2492384" cy="2786487"/>
          </a:xfrm>
        </p:grpSpPr>
        <p:grpSp>
          <p:nvGrpSpPr>
            <p:cNvPr id="4595" name="Google Shape;4595;p62"/>
            <p:cNvGrpSpPr/>
            <p:nvPr/>
          </p:nvGrpSpPr>
          <p:grpSpPr>
            <a:xfrm>
              <a:off x="1430563" y="3157929"/>
              <a:ext cx="2492263" cy="578239"/>
              <a:chOff x="1368853" y="2595231"/>
              <a:chExt cx="1521993" cy="353102"/>
            </a:xfrm>
          </p:grpSpPr>
          <p:sp>
            <p:nvSpPr>
              <p:cNvPr id="4596" name="Google Shape;4596;p62"/>
              <p:cNvSpPr/>
              <p:nvPr/>
            </p:nvSpPr>
            <p:spPr>
              <a:xfrm>
                <a:off x="1368853" y="2595231"/>
                <a:ext cx="1521993" cy="353102"/>
              </a:xfrm>
              <a:custGeom>
                <a:avLst/>
                <a:gdLst/>
                <a:ahLst/>
                <a:cxnLst/>
                <a:rect l="l" t="t" r="r" b="b"/>
                <a:pathLst>
                  <a:path w="33513" h="7775" extrusionOk="0">
                    <a:moveTo>
                      <a:pt x="3888" y="0"/>
                    </a:moveTo>
                    <a:cubicBezTo>
                      <a:pt x="1740" y="0"/>
                      <a:pt x="0" y="1740"/>
                      <a:pt x="0" y="3887"/>
                    </a:cubicBezTo>
                    <a:cubicBezTo>
                      <a:pt x="0" y="6035"/>
                      <a:pt x="1740" y="7775"/>
                      <a:pt x="3888" y="7775"/>
                    </a:cubicBezTo>
                    <a:lnTo>
                      <a:pt x="33512" y="7775"/>
                    </a:lnTo>
                    <a:cubicBezTo>
                      <a:pt x="33230" y="6630"/>
                      <a:pt x="33058" y="5298"/>
                      <a:pt x="33058" y="3887"/>
                    </a:cubicBezTo>
                    <a:cubicBezTo>
                      <a:pt x="33058" y="2492"/>
                      <a:pt x="33230" y="1160"/>
                      <a:pt x="33512"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597" name="Google Shape;4597;p62"/>
              <p:cNvSpPr/>
              <p:nvPr/>
            </p:nvSpPr>
            <p:spPr>
              <a:xfrm>
                <a:off x="1452144" y="2641509"/>
                <a:ext cx="1429437" cy="261272"/>
              </a:xfrm>
              <a:custGeom>
                <a:avLst/>
                <a:gdLst/>
                <a:ahLst/>
                <a:cxnLst/>
                <a:rect l="l" t="t" r="r" b="b"/>
                <a:pathLst>
                  <a:path w="31475" h="5753" extrusionOk="0">
                    <a:moveTo>
                      <a:pt x="2869" y="0"/>
                    </a:moveTo>
                    <a:cubicBezTo>
                      <a:pt x="1286" y="0"/>
                      <a:pt x="0" y="1285"/>
                      <a:pt x="0" y="2868"/>
                    </a:cubicBezTo>
                    <a:cubicBezTo>
                      <a:pt x="0" y="4467"/>
                      <a:pt x="1286" y="5753"/>
                      <a:pt x="2869" y="5753"/>
                    </a:cubicBezTo>
                    <a:lnTo>
                      <a:pt x="31474" y="5753"/>
                    </a:lnTo>
                    <a:cubicBezTo>
                      <a:pt x="31318" y="4859"/>
                      <a:pt x="31224" y="3887"/>
                      <a:pt x="31224" y="2868"/>
                    </a:cubicBezTo>
                    <a:cubicBezTo>
                      <a:pt x="31224" y="1865"/>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598" name="Google Shape;4598;p62"/>
              <p:cNvSpPr/>
              <p:nvPr/>
            </p:nvSpPr>
            <p:spPr>
              <a:xfrm>
                <a:off x="1368853" y="2771759"/>
                <a:ext cx="1521993" cy="176574"/>
              </a:xfrm>
              <a:custGeom>
                <a:avLst/>
                <a:gdLst/>
                <a:ahLst/>
                <a:cxnLst/>
                <a:rect l="l" t="t" r="r" b="b"/>
                <a:pathLst>
                  <a:path w="33513" h="3888" extrusionOk="0">
                    <a:moveTo>
                      <a:pt x="0" y="0"/>
                    </a:moveTo>
                    <a:cubicBezTo>
                      <a:pt x="0" y="2148"/>
                      <a:pt x="1740" y="3888"/>
                      <a:pt x="3888" y="3888"/>
                    </a:cubicBezTo>
                    <a:lnTo>
                      <a:pt x="33512" y="3888"/>
                    </a:lnTo>
                    <a:cubicBezTo>
                      <a:pt x="33434" y="3574"/>
                      <a:pt x="33355" y="3229"/>
                      <a:pt x="33308" y="2885"/>
                    </a:cubicBezTo>
                    <a:cubicBezTo>
                      <a:pt x="33261" y="2665"/>
                      <a:pt x="33230" y="2446"/>
                      <a:pt x="33199" y="2226"/>
                    </a:cubicBezTo>
                    <a:cubicBezTo>
                      <a:pt x="33199" y="2211"/>
                      <a:pt x="33199" y="2195"/>
                      <a:pt x="33199" y="2179"/>
                    </a:cubicBezTo>
                    <a:cubicBezTo>
                      <a:pt x="33167" y="1960"/>
                      <a:pt x="33136" y="1725"/>
                      <a:pt x="33120" y="1490"/>
                    </a:cubicBezTo>
                    <a:cubicBezTo>
                      <a:pt x="33120" y="1490"/>
                      <a:pt x="33120" y="1474"/>
                      <a:pt x="33120" y="1474"/>
                    </a:cubicBezTo>
                    <a:cubicBezTo>
                      <a:pt x="33105" y="1254"/>
                      <a:pt x="33089" y="1051"/>
                      <a:pt x="33073" y="847"/>
                    </a:cubicBezTo>
                    <a:cubicBezTo>
                      <a:pt x="33073" y="784"/>
                      <a:pt x="33073" y="737"/>
                      <a:pt x="33073" y="690"/>
                    </a:cubicBezTo>
                    <a:cubicBezTo>
                      <a:pt x="33058" y="455"/>
                      <a:pt x="33058" y="236"/>
                      <a:pt x="33058"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4599" name="Google Shape;4599;p62"/>
            <p:cNvGrpSpPr/>
            <p:nvPr/>
          </p:nvGrpSpPr>
          <p:grpSpPr>
            <a:xfrm>
              <a:off x="1430563" y="3907033"/>
              <a:ext cx="2492263" cy="578239"/>
              <a:chOff x="1368853" y="2992430"/>
              <a:chExt cx="1521993" cy="353102"/>
            </a:xfrm>
          </p:grpSpPr>
          <p:sp>
            <p:nvSpPr>
              <p:cNvPr id="4600" name="Google Shape;4600;p62"/>
              <p:cNvSpPr/>
              <p:nvPr/>
            </p:nvSpPr>
            <p:spPr>
              <a:xfrm>
                <a:off x="1368853" y="2992430"/>
                <a:ext cx="1521993" cy="353102"/>
              </a:xfrm>
              <a:custGeom>
                <a:avLst/>
                <a:gdLst/>
                <a:ahLst/>
                <a:cxnLst/>
                <a:rect l="l" t="t" r="r" b="b"/>
                <a:pathLst>
                  <a:path w="33513" h="7775" extrusionOk="0">
                    <a:moveTo>
                      <a:pt x="3888" y="1"/>
                    </a:moveTo>
                    <a:cubicBezTo>
                      <a:pt x="1740" y="1"/>
                      <a:pt x="0" y="1740"/>
                      <a:pt x="0" y="3888"/>
                    </a:cubicBezTo>
                    <a:cubicBezTo>
                      <a:pt x="0" y="6035"/>
                      <a:pt x="1740" y="7775"/>
                      <a:pt x="3888" y="7775"/>
                    </a:cubicBezTo>
                    <a:lnTo>
                      <a:pt x="33512" y="7775"/>
                    </a:lnTo>
                    <a:cubicBezTo>
                      <a:pt x="33230" y="6615"/>
                      <a:pt x="33058" y="5298"/>
                      <a:pt x="33058" y="3888"/>
                    </a:cubicBezTo>
                    <a:cubicBezTo>
                      <a:pt x="33058" y="2477"/>
                      <a:pt x="33230" y="1160"/>
                      <a:pt x="3351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601" name="Google Shape;4601;p62"/>
              <p:cNvSpPr/>
              <p:nvPr/>
            </p:nvSpPr>
            <p:spPr>
              <a:xfrm>
                <a:off x="1452144" y="3038708"/>
                <a:ext cx="1429437" cy="260591"/>
              </a:xfrm>
              <a:custGeom>
                <a:avLst/>
                <a:gdLst/>
                <a:ahLst/>
                <a:cxnLst/>
                <a:rect l="l" t="t" r="r" b="b"/>
                <a:pathLst>
                  <a:path w="31475" h="5738" extrusionOk="0">
                    <a:moveTo>
                      <a:pt x="2869" y="0"/>
                    </a:moveTo>
                    <a:cubicBezTo>
                      <a:pt x="1286" y="0"/>
                      <a:pt x="0" y="1286"/>
                      <a:pt x="0" y="2869"/>
                    </a:cubicBezTo>
                    <a:cubicBezTo>
                      <a:pt x="0" y="4452"/>
                      <a:pt x="1286" y="5737"/>
                      <a:pt x="2869" y="5737"/>
                    </a:cubicBezTo>
                    <a:lnTo>
                      <a:pt x="31474" y="5737"/>
                    </a:lnTo>
                    <a:cubicBezTo>
                      <a:pt x="31318" y="4844"/>
                      <a:pt x="31224" y="3872"/>
                      <a:pt x="31224" y="2869"/>
                    </a:cubicBezTo>
                    <a:cubicBezTo>
                      <a:pt x="31224" y="1850"/>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602" name="Google Shape;4602;p62"/>
              <p:cNvSpPr/>
              <p:nvPr/>
            </p:nvSpPr>
            <p:spPr>
              <a:xfrm>
                <a:off x="1368853" y="3168958"/>
                <a:ext cx="1521993" cy="176574"/>
              </a:xfrm>
              <a:custGeom>
                <a:avLst/>
                <a:gdLst/>
                <a:ahLst/>
                <a:cxnLst/>
                <a:rect l="l" t="t" r="r" b="b"/>
                <a:pathLst>
                  <a:path w="33513" h="3888" extrusionOk="0">
                    <a:moveTo>
                      <a:pt x="0" y="1"/>
                    </a:moveTo>
                    <a:cubicBezTo>
                      <a:pt x="0" y="2148"/>
                      <a:pt x="1740" y="3888"/>
                      <a:pt x="3888" y="3888"/>
                    </a:cubicBezTo>
                    <a:lnTo>
                      <a:pt x="33512" y="3888"/>
                    </a:lnTo>
                    <a:cubicBezTo>
                      <a:pt x="33434" y="3559"/>
                      <a:pt x="33355" y="3214"/>
                      <a:pt x="33308" y="2869"/>
                    </a:cubicBezTo>
                    <a:cubicBezTo>
                      <a:pt x="33261" y="2650"/>
                      <a:pt x="33230" y="2430"/>
                      <a:pt x="33199" y="2211"/>
                    </a:cubicBezTo>
                    <a:cubicBezTo>
                      <a:pt x="33199" y="2195"/>
                      <a:pt x="33199" y="2179"/>
                      <a:pt x="33199" y="2164"/>
                    </a:cubicBezTo>
                    <a:cubicBezTo>
                      <a:pt x="33167" y="1944"/>
                      <a:pt x="33136" y="1709"/>
                      <a:pt x="33120" y="1490"/>
                    </a:cubicBezTo>
                    <a:cubicBezTo>
                      <a:pt x="33120" y="1474"/>
                      <a:pt x="33120" y="1474"/>
                      <a:pt x="33120" y="1458"/>
                    </a:cubicBezTo>
                    <a:cubicBezTo>
                      <a:pt x="33105" y="1255"/>
                      <a:pt x="33089" y="1051"/>
                      <a:pt x="33073" y="832"/>
                    </a:cubicBezTo>
                    <a:cubicBezTo>
                      <a:pt x="33073" y="784"/>
                      <a:pt x="33073" y="722"/>
                      <a:pt x="33073" y="675"/>
                    </a:cubicBezTo>
                    <a:cubicBezTo>
                      <a:pt x="33058" y="455"/>
                      <a:pt x="33058" y="220"/>
                      <a:pt x="33058"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4603" name="Google Shape;4603;p62"/>
            <p:cNvGrpSpPr/>
            <p:nvPr/>
          </p:nvGrpSpPr>
          <p:grpSpPr>
            <a:xfrm>
              <a:off x="2224357" y="1698786"/>
              <a:ext cx="1698469" cy="578239"/>
              <a:chOff x="1853613" y="1797970"/>
              <a:chExt cx="1037233" cy="353102"/>
            </a:xfrm>
          </p:grpSpPr>
          <p:sp>
            <p:nvSpPr>
              <p:cNvPr id="4604" name="Google Shape;4604;p62"/>
              <p:cNvSpPr/>
              <p:nvPr/>
            </p:nvSpPr>
            <p:spPr>
              <a:xfrm>
                <a:off x="1853613" y="1797970"/>
                <a:ext cx="1037233" cy="353102"/>
              </a:xfrm>
              <a:custGeom>
                <a:avLst/>
                <a:gdLst/>
                <a:ahLst/>
                <a:cxnLst/>
                <a:rect l="l" t="t" r="r" b="b"/>
                <a:pathLst>
                  <a:path w="22839" h="7775" extrusionOk="0">
                    <a:moveTo>
                      <a:pt x="3888" y="0"/>
                    </a:moveTo>
                    <a:cubicBezTo>
                      <a:pt x="1740" y="0"/>
                      <a:pt x="1" y="1740"/>
                      <a:pt x="1" y="3887"/>
                    </a:cubicBezTo>
                    <a:cubicBezTo>
                      <a:pt x="1" y="6035"/>
                      <a:pt x="1740" y="7774"/>
                      <a:pt x="3888" y="7774"/>
                    </a:cubicBezTo>
                    <a:lnTo>
                      <a:pt x="22838" y="7774"/>
                    </a:lnTo>
                    <a:cubicBezTo>
                      <a:pt x="22556" y="6615"/>
                      <a:pt x="22384" y="5298"/>
                      <a:pt x="22384" y="3887"/>
                    </a:cubicBezTo>
                    <a:cubicBezTo>
                      <a:pt x="22384" y="2477"/>
                      <a:pt x="22556" y="1160"/>
                      <a:pt x="2283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605" name="Google Shape;4605;p62"/>
              <p:cNvSpPr/>
              <p:nvPr/>
            </p:nvSpPr>
            <p:spPr>
              <a:xfrm>
                <a:off x="1936904" y="1844203"/>
                <a:ext cx="944677" cy="260591"/>
              </a:xfrm>
              <a:custGeom>
                <a:avLst/>
                <a:gdLst/>
                <a:ahLst/>
                <a:cxnLst/>
                <a:rect l="l" t="t" r="r" b="b"/>
                <a:pathLst>
                  <a:path w="20801" h="5738" extrusionOk="0">
                    <a:moveTo>
                      <a:pt x="2869" y="1"/>
                    </a:moveTo>
                    <a:cubicBezTo>
                      <a:pt x="1286" y="1"/>
                      <a:pt x="1" y="1286"/>
                      <a:pt x="1" y="2869"/>
                    </a:cubicBezTo>
                    <a:cubicBezTo>
                      <a:pt x="1" y="4452"/>
                      <a:pt x="1286" y="5738"/>
                      <a:pt x="2869" y="5738"/>
                    </a:cubicBezTo>
                    <a:lnTo>
                      <a:pt x="20800" y="5738"/>
                    </a:lnTo>
                    <a:cubicBezTo>
                      <a:pt x="20644" y="4844"/>
                      <a:pt x="20550" y="3872"/>
                      <a:pt x="20550" y="2869"/>
                    </a:cubicBezTo>
                    <a:cubicBezTo>
                      <a:pt x="20550" y="1850"/>
                      <a:pt x="20644" y="894"/>
                      <a:pt x="20800" y="1"/>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sp>
          <p:nvSpPr>
            <p:cNvPr id="4606" name="Google Shape;4606;p62"/>
            <p:cNvSpPr/>
            <p:nvPr/>
          </p:nvSpPr>
          <p:spPr>
            <a:xfrm>
              <a:off x="2224410" y="1987714"/>
              <a:ext cx="1698536" cy="289151"/>
            </a:xfrm>
            <a:custGeom>
              <a:avLst/>
              <a:gdLst/>
              <a:ahLst/>
              <a:cxnLst/>
              <a:rect l="l" t="t" r="r" b="b"/>
              <a:pathLst>
                <a:path w="22839" h="3888" extrusionOk="0">
                  <a:moveTo>
                    <a:pt x="1" y="0"/>
                  </a:moveTo>
                  <a:cubicBezTo>
                    <a:pt x="1" y="2148"/>
                    <a:pt x="1740" y="3887"/>
                    <a:pt x="3888" y="3887"/>
                  </a:cubicBezTo>
                  <a:lnTo>
                    <a:pt x="22838" y="3887"/>
                  </a:lnTo>
                  <a:cubicBezTo>
                    <a:pt x="22760" y="3558"/>
                    <a:pt x="22681" y="3213"/>
                    <a:pt x="22634" y="2869"/>
                  </a:cubicBezTo>
                  <a:cubicBezTo>
                    <a:pt x="22587" y="2649"/>
                    <a:pt x="22556" y="2430"/>
                    <a:pt x="22525" y="2210"/>
                  </a:cubicBezTo>
                  <a:cubicBezTo>
                    <a:pt x="22525" y="2195"/>
                    <a:pt x="22525" y="2179"/>
                    <a:pt x="22525" y="2163"/>
                  </a:cubicBezTo>
                  <a:cubicBezTo>
                    <a:pt x="22493" y="1944"/>
                    <a:pt x="22462" y="1709"/>
                    <a:pt x="22446" y="1489"/>
                  </a:cubicBezTo>
                  <a:cubicBezTo>
                    <a:pt x="22446" y="1474"/>
                    <a:pt x="22446" y="1474"/>
                    <a:pt x="22446" y="1458"/>
                  </a:cubicBezTo>
                  <a:cubicBezTo>
                    <a:pt x="22431" y="1254"/>
                    <a:pt x="22415" y="1050"/>
                    <a:pt x="22399" y="831"/>
                  </a:cubicBezTo>
                  <a:cubicBezTo>
                    <a:pt x="22399" y="784"/>
                    <a:pt x="22399" y="721"/>
                    <a:pt x="22399" y="674"/>
                  </a:cubicBezTo>
                  <a:cubicBezTo>
                    <a:pt x="22384" y="455"/>
                    <a:pt x="22384" y="220"/>
                    <a:pt x="22384"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nvGrpSpPr>
            <p:cNvPr id="4607" name="Google Shape;4607;p62"/>
            <p:cNvGrpSpPr/>
            <p:nvPr/>
          </p:nvGrpSpPr>
          <p:grpSpPr>
            <a:xfrm>
              <a:off x="1769751" y="2408795"/>
              <a:ext cx="2153075" cy="578314"/>
              <a:chOff x="1575991" y="2196578"/>
              <a:chExt cx="1314855" cy="353147"/>
            </a:xfrm>
          </p:grpSpPr>
          <p:sp>
            <p:nvSpPr>
              <p:cNvPr id="4608" name="Google Shape;4608;p62"/>
              <p:cNvSpPr/>
              <p:nvPr/>
            </p:nvSpPr>
            <p:spPr>
              <a:xfrm>
                <a:off x="1575991" y="2196578"/>
                <a:ext cx="1314855" cy="353147"/>
              </a:xfrm>
              <a:custGeom>
                <a:avLst/>
                <a:gdLst/>
                <a:ahLst/>
                <a:cxnLst/>
                <a:rect l="l" t="t" r="r" b="b"/>
                <a:pathLst>
                  <a:path w="28952" h="7776" extrusionOk="0">
                    <a:moveTo>
                      <a:pt x="3888" y="1"/>
                    </a:moveTo>
                    <a:cubicBezTo>
                      <a:pt x="1740" y="1"/>
                      <a:pt x="1" y="1740"/>
                      <a:pt x="1" y="3888"/>
                    </a:cubicBezTo>
                    <a:cubicBezTo>
                      <a:pt x="1" y="6035"/>
                      <a:pt x="1740" y="7775"/>
                      <a:pt x="3888" y="7775"/>
                    </a:cubicBezTo>
                    <a:lnTo>
                      <a:pt x="28951" y="7775"/>
                    </a:lnTo>
                    <a:cubicBezTo>
                      <a:pt x="28669" y="6615"/>
                      <a:pt x="28497" y="5299"/>
                      <a:pt x="28497" y="3888"/>
                    </a:cubicBezTo>
                    <a:cubicBezTo>
                      <a:pt x="28497" y="2477"/>
                      <a:pt x="28669" y="1161"/>
                      <a:pt x="2895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609" name="Google Shape;4609;p62"/>
              <p:cNvSpPr/>
              <p:nvPr/>
            </p:nvSpPr>
            <p:spPr>
              <a:xfrm>
                <a:off x="1659282" y="2242856"/>
                <a:ext cx="1222299" cy="260591"/>
              </a:xfrm>
              <a:custGeom>
                <a:avLst/>
                <a:gdLst/>
                <a:ahLst/>
                <a:cxnLst/>
                <a:rect l="l" t="t" r="r" b="b"/>
                <a:pathLst>
                  <a:path w="26914" h="5738" extrusionOk="0">
                    <a:moveTo>
                      <a:pt x="2869" y="0"/>
                    </a:moveTo>
                    <a:cubicBezTo>
                      <a:pt x="1286" y="0"/>
                      <a:pt x="1" y="1286"/>
                      <a:pt x="1" y="2869"/>
                    </a:cubicBezTo>
                    <a:cubicBezTo>
                      <a:pt x="1" y="4452"/>
                      <a:pt x="1286" y="5737"/>
                      <a:pt x="2869" y="5737"/>
                    </a:cubicBezTo>
                    <a:lnTo>
                      <a:pt x="26913" y="5737"/>
                    </a:lnTo>
                    <a:cubicBezTo>
                      <a:pt x="26757" y="4844"/>
                      <a:pt x="26663" y="3888"/>
                      <a:pt x="26663" y="2869"/>
                    </a:cubicBezTo>
                    <a:cubicBezTo>
                      <a:pt x="26663" y="1866"/>
                      <a:pt x="26757" y="894"/>
                      <a:pt x="26913"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4610" name="Google Shape;4610;p62"/>
              <p:cNvSpPr/>
              <p:nvPr/>
            </p:nvSpPr>
            <p:spPr>
              <a:xfrm>
                <a:off x="1575991" y="2373106"/>
                <a:ext cx="1314855" cy="176619"/>
              </a:xfrm>
              <a:custGeom>
                <a:avLst/>
                <a:gdLst/>
                <a:ahLst/>
                <a:cxnLst/>
                <a:rect l="l" t="t" r="r" b="b"/>
                <a:pathLst>
                  <a:path w="28952" h="3889" extrusionOk="0">
                    <a:moveTo>
                      <a:pt x="1" y="1"/>
                    </a:moveTo>
                    <a:cubicBezTo>
                      <a:pt x="1" y="2148"/>
                      <a:pt x="1740" y="3888"/>
                      <a:pt x="3888" y="3888"/>
                    </a:cubicBezTo>
                    <a:lnTo>
                      <a:pt x="28951" y="3888"/>
                    </a:lnTo>
                    <a:cubicBezTo>
                      <a:pt x="28873" y="3559"/>
                      <a:pt x="28794" y="3230"/>
                      <a:pt x="28747" y="2869"/>
                    </a:cubicBezTo>
                    <a:cubicBezTo>
                      <a:pt x="28700" y="2666"/>
                      <a:pt x="28669" y="2446"/>
                      <a:pt x="28638" y="2211"/>
                    </a:cubicBezTo>
                    <a:cubicBezTo>
                      <a:pt x="28638" y="2211"/>
                      <a:pt x="28638" y="2195"/>
                      <a:pt x="28638" y="2180"/>
                    </a:cubicBezTo>
                    <a:cubicBezTo>
                      <a:pt x="28606" y="1944"/>
                      <a:pt x="28575" y="1725"/>
                      <a:pt x="28559" y="1490"/>
                    </a:cubicBezTo>
                    <a:cubicBezTo>
                      <a:pt x="28559" y="1474"/>
                      <a:pt x="28559" y="1474"/>
                      <a:pt x="28559" y="1459"/>
                    </a:cubicBezTo>
                    <a:cubicBezTo>
                      <a:pt x="28544" y="1255"/>
                      <a:pt x="28528" y="1051"/>
                      <a:pt x="28512" y="832"/>
                    </a:cubicBezTo>
                    <a:cubicBezTo>
                      <a:pt x="28512" y="785"/>
                      <a:pt x="28512" y="738"/>
                      <a:pt x="28512" y="675"/>
                    </a:cubicBezTo>
                    <a:cubicBezTo>
                      <a:pt x="28497" y="455"/>
                      <a:pt x="28497" y="236"/>
                      <a:pt x="28497"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sp>
        <p:nvSpPr>
          <p:cNvPr id="4611" name="Google Shape;4611;p62"/>
          <p:cNvSpPr txBox="1"/>
          <p:nvPr/>
        </p:nvSpPr>
        <p:spPr>
          <a:xfrm flipH="1">
            <a:off x="1969868" y="3230441"/>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01</a:t>
            </a:r>
            <a:endParaRPr sz="3300" b="1">
              <a:solidFill>
                <a:schemeClr val="accent1"/>
              </a:solidFill>
              <a:latin typeface="Didact Gothic"/>
              <a:ea typeface="Didact Gothic"/>
              <a:cs typeface="Didact Gothic"/>
              <a:sym typeface="Didact Gothic"/>
            </a:endParaRPr>
          </a:p>
        </p:txBody>
      </p:sp>
      <p:sp>
        <p:nvSpPr>
          <p:cNvPr id="4612" name="Google Shape;4612;p62"/>
          <p:cNvSpPr txBox="1"/>
          <p:nvPr/>
        </p:nvSpPr>
        <p:spPr>
          <a:xfrm flipH="1">
            <a:off x="2575675" y="2492800"/>
            <a:ext cx="4136100" cy="22494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Vision: To be an institution that fosters holistic development of all persons in attendance. Higher education would be partnered with extra-curricular and the athletic, so that students would be positively integrated into society.</a:t>
            </a:r>
            <a:endParaRPr sz="1800">
              <a:solidFill>
                <a:schemeClr val="dk2"/>
              </a:solidFill>
              <a:latin typeface="Varela"/>
              <a:ea typeface="Varela"/>
              <a:cs typeface="Varela"/>
              <a:sym typeface="Varela"/>
            </a:endParaRPr>
          </a:p>
        </p:txBody>
      </p:sp>
      <p:sp>
        <p:nvSpPr>
          <p:cNvPr id="4613" name="Google Shape;4613;p62"/>
          <p:cNvSpPr txBox="1"/>
          <p:nvPr/>
        </p:nvSpPr>
        <p:spPr>
          <a:xfrm flipH="1">
            <a:off x="1969868" y="4473917"/>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02</a:t>
            </a:r>
            <a:endParaRPr sz="3300" b="1">
              <a:solidFill>
                <a:schemeClr val="accent1"/>
              </a:solidFill>
              <a:latin typeface="Didact Gothic"/>
              <a:ea typeface="Didact Gothic"/>
              <a:cs typeface="Didact Gothic"/>
              <a:sym typeface="Didact Gothic"/>
            </a:endParaRPr>
          </a:p>
        </p:txBody>
      </p:sp>
      <p:sp>
        <p:nvSpPr>
          <p:cNvPr id="4614" name="Google Shape;4614;p62"/>
          <p:cNvSpPr txBox="1"/>
          <p:nvPr/>
        </p:nvSpPr>
        <p:spPr>
          <a:xfrm flipH="1">
            <a:off x="2575650" y="4566550"/>
            <a:ext cx="39909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Motto: Love &amp; Service</a:t>
            </a:r>
            <a:endParaRPr sz="1800">
              <a:solidFill>
                <a:schemeClr val="dk2"/>
              </a:solidFill>
              <a:latin typeface="Varela"/>
              <a:ea typeface="Varela"/>
              <a:cs typeface="Varela"/>
              <a:sym typeface="Varela"/>
            </a:endParaRPr>
          </a:p>
          <a:p>
            <a:pPr marL="0" lvl="0" indent="0" algn="l" rtl="0">
              <a:spcBef>
                <a:spcPts val="0"/>
              </a:spcBef>
              <a:spcAft>
                <a:spcPts val="0"/>
              </a:spcAft>
              <a:buNone/>
            </a:pPr>
            <a:endParaRPr sz="1800">
              <a:solidFill>
                <a:schemeClr val="dk2"/>
              </a:solidFill>
              <a:latin typeface="Varela"/>
              <a:ea typeface="Varela"/>
              <a:cs typeface="Varela"/>
              <a:sym typeface="Varela"/>
            </a:endParaRPr>
          </a:p>
        </p:txBody>
      </p:sp>
      <p:sp>
        <p:nvSpPr>
          <p:cNvPr id="4615" name="Google Shape;4615;p62"/>
          <p:cNvSpPr txBox="1"/>
          <p:nvPr/>
        </p:nvSpPr>
        <p:spPr>
          <a:xfrm flipH="1">
            <a:off x="1969868" y="577827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03</a:t>
            </a:r>
            <a:endParaRPr sz="3300" b="1">
              <a:solidFill>
                <a:schemeClr val="accent1"/>
              </a:solidFill>
              <a:latin typeface="Didact Gothic"/>
              <a:ea typeface="Didact Gothic"/>
              <a:cs typeface="Didact Gothic"/>
              <a:sym typeface="Didact Gothic"/>
            </a:endParaRPr>
          </a:p>
        </p:txBody>
      </p:sp>
      <p:sp>
        <p:nvSpPr>
          <p:cNvPr id="4616" name="Google Shape;4616;p62"/>
          <p:cNvSpPr txBox="1"/>
          <p:nvPr/>
        </p:nvSpPr>
        <p:spPr>
          <a:xfrm flipH="1">
            <a:off x="2575675" y="5611750"/>
            <a:ext cx="4136100" cy="16467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Roxborough Secondary School is strong in technical-vocational programs, offering several Caribbean Vocational Qualification (CVQ) courses.</a:t>
            </a:r>
            <a:endParaRPr sz="1800">
              <a:solidFill>
                <a:schemeClr val="dk2"/>
              </a:solidFill>
              <a:latin typeface="Varela"/>
              <a:ea typeface="Varela"/>
              <a:cs typeface="Varela"/>
              <a:sym typeface="Varela"/>
            </a:endParaRPr>
          </a:p>
          <a:p>
            <a:pPr marL="0" lvl="0" indent="0" algn="l" rtl="0">
              <a:spcBef>
                <a:spcPts val="0"/>
              </a:spcBef>
              <a:spcAft>
                <a:spcPts val="0"/>
              </a:spcAft>
              <a:buNone/>
            </a:pPr>
            <a:endParaRPr sz="1800">
              <a:solidFill>
                <a:schemeClr val="dk2"/>
              </a:solidFill>
              <a:latin typeface="Varela"/>
              <a:ea typeface="Varela"/>
              <a:cs typeface="Varela"/>
              <a:sym typeface="Varela"/>
            </a:endParaRPr>
          </a:p>
        </p:txBody>
      </p:sp>
      <p:sp>
        <p:nvSpPr>
          <p:cNvPr id="4617" name="Google Shape;4617;p62"/>
          <p:cNvSpPr txBox="1"/>
          <p:nvPr/>
        </p:nvSpPr>
        <p:spPr>
          <a:xfrm flipH="1">
            <a:off x="1969868" y="715230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04</a:t>
            </a:r>
            <a:endParaRPr sz="3300" b="1">
              <a:solidFill>
                <a:schemeClr val="accent1"/>
              </a:solidFill>
              <a:latin typeface="Didact Gothic"/>
              <a:ea typeface="Didact Gothic"/>
              <a:cs typeface="Didact Gothic"/>
              <a:sym typeface="Didact Gothic"/>
            </a:endParaRPr>
          </a:p>
        </p:txBody>
      </p:sp>
      <p:sp>
        <p:nvSpPr>
          <p:cNvPr id="4618" name="Google Shape;4618;p62"/>
          <p:cNvSpPr txBox="1"/>
          <p:nvPr/>
        </p:nvSpPr>
        <p:spPr>
          <a:xfrm flipH="1">
            <a:off x="2575650" y="7401375"/>
            <a:ext cx="3990900" cy="16467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Extracurricular &amp; Special Programs: Football, Cricket, Netball, Basketball, Track and Field, Table Tennis, 4H Club, Drama/Film Club, RBTT Young Leaders, Cadets, Student Council, Spanish Club and </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Class Monitors</a:t>
            </a:r>
            <a:endParaRPr sz="1800">
              <a:solidFill>
                <a:schemeClr val="dk2"/>
              </a:solidFill>
              <a:latin typeface="Varela"/>
              <a:ea typeface="Varela"/>
              <a:cs typeface="Varela"/>
              <a:sym typeface="Varela"/>
            </a:endParaRPr>
          </a:p>
          <a:p>
            <a:pPr marL="0" lvl="0" indent="0" algn="l" rtl="0">
              <a:spcBef>
                <a:spcPts val="0"/>
              </a:spcBef>
              <a:spcAft>
                <a:spcPts val="0"/>
              </a:spcAft>
              <a:buNone/>
            </a:pPr>
            <a:endParaRPr sz="1800">
              <a:solidFill>
                <a:schemeClr val="dk2"/>
              </a:solidFill>
              <a:latin typeface="Varela"/>
              <a:ea typeface="Varela"/>
              <a:cs typeface="Varela"/>
              <a:sym typeface="Varela"/>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4622"/>
        <p:cNvGrpSpPr/>
        <p:nvPr/>
      </p:nvGrpSpPr>
      <p:grpSpPr>
        <a:xfrm>
          <a:off x="0" y="0"/>
          <a:ext cx="0" cy="0"/>
          <a:chOff x="0" y="0"/>
          <a:chExt cx="0" cy="0"/>
        </a:xfrm>
      </p:grpSpPr>
      <p:sp>
        <p:nvSpPr>
          <p:cNvPr id="4623" name="Google Shape;4623;p63"/>
          <p:cNvSpPr/>
          <p:nvPr/>
        </p:nvSpPr>
        <p:spPr>
          <a:xfrm rot="2316401" flipH="1">
            <a:off x="2177749" y="5252996"/>
            <a:ext cx="610534" cy="945715"/>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4624" name="Google Shape;4624;p63"/>
          <p:cNvSpPr/>
          <p:nvPr/>
        </p:nvSpPr>
        <p:spPr>
          <a:xfrm rot="2316401" flipH="1">
            <a:off x="2146512" y="7011786"/>
            <a:ext cx="673012" cy="867467"/>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4625" name="Google Shape;4625;p63"/>
          <p:cNvSpPr/>
          <p:nvPr/>
        </p:nvSpPr>
        <p:spPr>
          <a:xfrm rot="2316401" flipH="1">
            <a:off x="2202481" y="3491923"/>
            <a:ext cx="561075" cy="100765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4626" name="Google Shape;4626;p63"/>
          <p:cNvSpPr txBox="1">
            <a:spLocks noGrp="1"/>
          </p:cNvSpPr>
          <p:nvPr>
            <p:ph type="title"/>
          </p:nvPr>
        </p:nvSpPr>
        <p:spPr>
          <a:xfrm>
            <a:off x="2587950" y="725489"/>
            <a:ext cx="4098600" cy="28473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dirty="0"/>
              <a:t>Guess who attended </a:t>
            </a:r>
            <a:r>
              <a:rPr lang="en" dirty="0">
                <a:solidFill>
                  <a:schemeClr val="accent1"/>
                </a:solidFill>
              </a:rPr>
              <a:t>Roxborough Secondary School!</a:t>
            </a:r>
            <a:endParaRPr dirty="0"/>
          </a:p>
        </p:txBody>
      </p:sp>
      <p:pic>
        <p:nvPicPr>
          <p:cNvPr id="4627" name="Google Shape;4627;p63"/>
          <p:cNvPicPr preferRelativeResize="0"/>
          <p:nvPr/>
        </p:nvPicPr>
        <p:blipFill rotWithShape="1">
          <a:blip r:embed="rId3">
            <a:alphaModFix/>
          </a:blip>
          <a:srcRect l="1181" t="-12894" r="1181" b="-12907"/>
          <a:stretch/>
        </p:blipFill>
        <p:spPr>
          <a:xfrm>
            <a:off x="2876550" y="3425600"/>
            <a:ext cx="3810000" cy="4758600"/>
          </a:xfrm>
          <a:prstGeom prst="roundRect">
            <a:avLst>
              <a:gd name="adj" fmla="val 16667"/>
            </a:avLst>
          </a:prstGeom>
          <a:noFill/>
          <a:ln>
            <a:noFill/>
          </a:ln>
        </p:spPr>
      </p:pic>
      <p:sp>
        <p:nvSpPr>
          <p:cNvPr id="4628" name="Google Shape;4628;p63"/>
          <p:cNvSpPr txBox="1"/>
          <p:nvPr/>
        </p:nvSpPr>
        <p:spPr>
          <a:xfrm>
            <a:off x="2230485" y="7155060"/>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3</a:t>
            </a:r>
            <a:endParaRPr sz="3300" b="1" dirty="0">
              <a:solidFill>
                <a:schemeClr val="accent1"/>
              </a:solidFill>
              <a:latin typeface="Didact Gothic"/>
              <a:ea typeface="Didact Gothic"/>
              <a:cs typeface="Didact Gothic"/>
              <a:sym typeface="Didact Gothic"/>
            </a:endParaRPr>
          </a:p>
        </p:txBody>
      </p:sp>
      <p:sp>
        <p:nvSpPr>
          <p:cNvPr id="4629" name="Google Shape;4629;p63"/>
          <p:cNvSpPr txBox="1"/>
          <p:nvPr/>
        </p:nvSpPr>
        <p:spPr>
          <a:xfrm>
            <a:off x="60120" y="6724306"/>
            <a:ext cx="2031900" cy="17193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Cyd Gray,</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Heavyweight Boxer</a:t>
            </a:r>
            <a:endParaRPr sz="1800" dirty="0">
              <a:solidFill>
                <a:schemeClr val="accent1"/>
              </a:solidFill>
              <a:latin typeface="Varela"/>
              <a:ea typeface="Varela"/>
              <a:cs typeface="Varela"/>
              <a:sym typeface="Varela"/>
            </a:endParaRPr>
          </a:p>
        </p:txBody>
      </p:sp>
      <p:sp>
        <p:nvSpPr>
          <p:cNvPr id="4630" name="Google Shape;4630;p63"/>
          <p:cNvSpPr txBox="1"/>
          <p:nvPr/>
        </p:nvSpPr>
        <p:spPr>
          <a:xfrm>
            <a:off x="2178844" y="3720533"/>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1</a:t>
            </a:r>
            <a:endParaRPr sz="3300" b="1">
              <a:solidFill>
                <a:schemeClr val="accent1"/>
              </a:solidFill>
              <a:latin typeface="Didact Gothic"/>
              <a:ea typeface="Didact Gothic"/>
              <a:cs typeface="Didact Gothic"/>
              <a:sym typeface="Didact Gothic"/>
            </a:endParaRPr>
          </a:p>
        </p:txBody>
      </p:sp>
      <p:sp>
        <p:nvSpPr>
          <p:cNvPr id="4631" name="Google Shape;4631;p63"/>
          <p:cNvSpPr txBox="1"/>
          <p:nvPr/>
        </p:nvSpPr>
        <p:spPr>
          <a:xfrm>
            <a:off x="310250" y="3526050"/>
            <a:ext cx="1769400" cy="112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Navin Stewart,</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dk2"/>
                </a:solidFill>
                <a:latin typeface="Varela"/>
                <a:ea typeface="Varela"/>
                <a:cs typeface="Varela"/>
                <a:sym typeface="Varela"/>
              </a:rPr>
              <a:t> </a:t>
            </a:r>
            <a:r>
              <a:rPr lang="en" sz="1800" dirty="0">
                <a:solidFill>
                  <a:schemeClr val="accent1"/>
                </a:solidFill>
                <a:latin typeface="Varela"/>
                <a:ea typeface="Varela"/>
                <a:cs typeface="Varela"/>
                <a:sym typeface="Varela"/>
              </a:rPr>
              <a:t>First-Class Cricketer</a:t>
            </a:r>
            <a:endParaRPr sz="1800" dirty="0">
              <a:solidFill>
                <a:schemeClr val="accent1"/>
              </a:solidFill>
              <a:latin typeface="Varela"/>
              <a:ea typeface="Varela"/>
              <a:cs typeface="Varela"/>
              <a:sym typeface="Varela"/>
            </a:endParaRPr>
          </a:p>
        </p:txBody>
      </p:sp>
      <p:sp>
        <p:nvSpPr>
          <p:cNvPr id="4632" name="Google Shape;4632;p63"/>
          <p:cNvSpPr txBox="1"/>
          <p:nvPr/>
        </p:nvSpPr>
        <p:spPr>
          <a:xfrm>
            <a:off x="2238724" y="5425286"/>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2</a:t>
            </a:r>
            <a:endParaRPr sz="3300" b="1" dirty="0">
              <a:solidFill>
                <a:schemeClr val="accent1"/>
              </a:solidFill>
              <a:latin typeface="Didact Gothic"/>
              <a:ea typeface="Didact Gothic"/>
              <a:cs typeface="Didact Gothic"/>
              <a:sym typeface="Didact Gothic"/>
            </a:endParaRPr>
          </a:p>
        </p:txBody>
      </p:sp>
      <p:sp>
        <p:nvSpPr>
          <p:cNvPr id="4633" name="Google Shape;4633;p63"/>
          <p:cNvSpPr txBox="1"/>
          <p:nvPr/>
        </p:nvSpPr>
        <p:spPr>
          <a:xfrm>
            <a:off x="110124" y="5263262"/>
            <a:ext cx="1839300" cy="121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Johnny King,</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Calypsonian</a:t>
            </a:r>
            <a:endParaRPr sz="1800" dirty="0">
              <a:solidFill>
                <a:schemeClr val="accent1"/>
              </a:solidFill>
              <a:latin typeface="Varela"/>
              <a:ea typeface="Varela"/>
              <a:cs typeface="Varela"/>
              <a:sym typeface="Varela"/>
            </a:endParaRPr>
          </a:p>
        </p:txBody>
      </p:sp>
      <p:cxnSp>
        <p:nvCxnSpPr>
          <p:cNvPr id="4634" name="Google Shape;4634;p63"/>
          <p:cNvCxnSpPr>
            <a:stCxn id="4630" idx="3"/>
          </p:cNvCxnSpPr>
          <p:nvPr/>
        </p:nvCxnSpPr>
        <p:spPr>
          <a:xfrm>
            <a:off x="2686444" y="4035233"/>
            <a:ext cx="1242000" cy="788700"/>
          </a:xfrm>
          <a:prstGeom prst="straightConnector1">
            <a:avLst/>
          </a:prstGeom>
          <a:noFill/>
          <a:ln w="19050" cap="flat" cmpd="sng">
            <a:solidFill>
              <a:schemeClr val="accent4"/>
            </a:solidFill>
            <a:prstDash val="dash"/>
            <a:round/>
            <a:headEnd type="none" w="med" len="med"/>
            <a:tailEnd type="oval" w="med" len="med"/>
          </a:ln>
        </p:spPr>
      </p:cxnSp>
      <p:cxnSp>
        <p:nvCxnSpPr>
          <p:cNvPr id="4635" name="Google Shape;4635;p63"/>
          <p:cNvCxnSpPr/>
          <p:nvPr/>
        </p:nvCxnSpPr>
        <p:spPr>
          <a:xfrm rot="10800000" flipH="1">
            <a:off x="2740819" y="6528153"/>
            <a:ext cx="1240500" cy="787800"/>
          </a:xfrm>
          <a:prstGeom prst="straightConnector1">
            <a:avLst/>
          </a:prstGeom>
          <a:noFill/>
          <a:ln w="19050" cap="flat" cmpd="sng">
            <a:solidFill>
              <a:schemeClr val="accent4"/>
            </a:solidFill>
            <a:prstDash val="dash"/>
            <a:round/>
            <a:headEnd type="none" w="med" len="med"/>
            <a:tailEnd type="oval" w="med" len="med"/>
          </a:ln>
        </p:spPr>
      </p:cxnSp>
      <p:cxnSp>
        <p:nvCxnSpPr>
          <p:cNvPr id="4636" name="Google Shape;4636;p63"/>
          <p:cNvCxnSpPr>
            <a:stCxn id="4632" idx="3"/>
          </p:cNvCxnSpPr>
          <p:nvPr/>
        </p:nvCxnSpPr>
        <p:spPr>
          <a:xfrm>
            <a:off x="2746324" y="5739986"/>
            <a:ext cx="1257300" cy="0"/>
          </a:xfrm>
          <a:prstGeom prst="straightConnector1">
            <a:avLst/>
          </a:prstGeom>
          <a:noFill/>
          <a:ln w="19050" cap="flat" cmpd="sng">
            <a:solidFill>
              <a:schemeClr val="accent4"/>
            </a:solidFill>
            <a:prstDash val="dash"/>
            <a:round/>
            <a:headEnd type="none" w="med" len="med"/>
            <a:tailEnd type="oval" w="med" len="med"/>
          </a:ln>
        </p:spPr>
      </p:cxn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4652"/>
        <p:cNvGrpSpPr/>
        <p:nvPr/>
      </p:nvGrpSpPr>
      <p:grpSpPr>
        <a:xfrm>
          <a:off x="0" y="0"/>
          <a:ext cx="0" cy="0"/>
          <a:chOff x="0" y="0"/>
          <a:chExt cx="0" cy="0"/>
        </a:xfrm>
      </p:grpSpPr>
      <p:pic>
        <p:nvPicPr>
          <p:cNvPr id="4653" name="Google Shape;4653;p65"/>
          <p:cNvPicPr preferRelativeResize="0"/>
          <p:nvPr/>
        </p:nvPicPr>
        <p:blipFill>
          <a:blip r:embed="rId3">
            <a:alphaModFix/>
          </a:blip>
          <a:stretch>
            <a:fillRect/>
          </a:stretch>
        </p:blipFill>
        <p:spPr>
          <a:xfrm>
            <a:off x="646950" y="0"/>
            <a:ext cx="5564100" cy="4572000"/>
          </a:xfrm>
          <a:prstGeom prst="rect">
            <a:avLst/>
          </a:prstGeom>
          <a:noFill/>
          <a:ln>
            <a:noFill/>
          </a:ln>
        </p:spPr>
      </p:pic>
      <p:pic>
        <p:nvPicPr>
          <p:cNvPr id="4654" name="Google Shape;4654;p65"/>
          <p:cNvPicPr preferRelativeResize="0"/>
          <p:nvPr/>
        </p:nvPicPr>
        <p:blipFill>
          <a:blip r:embed="rId4">
            <a:alphaModFix/>
          </a:blip>
          <a:stretch>
            <a:fillRect/>
          </a:stretch>
        </p:blipFill>
        <p:spPr>
          <a:xfrm>
            <a:off x="1143000" y="6650175"/>
            <a:ext cx="4572000" cy="2493825"/>
          </a:xfrm>
          <a:prstGeom prst="rect">
            <a:avLst/>
          </a:prstGeom>
          <a:noFill/>
          <a:ln>
            <a:noFill/>
          </a:ln>
        </p:spPr>
      </p:pic>
      <p:pic>
        <p:nvPicPr>
          <p:cNvPr id="4655" name="Google Shape;4655;p65"/>
          <p:cNvPicPr preferRelativeResize="0"/>
          <p:nvPr/>
        </p:nvPicPr>
        <p:blipFill>
          <a:blip r:embed="rId5">
            <a:alphaModFix/>
          </a:blip>
          <a:stretch>
            <a:fillRect/>
          </a:stretch>
        </p:blipFill>
        <p:spPr>
          <a:xfrm>
            <a:off x="1451400" y="4072071"/>
            <a:ext cx="3955199" cy="2861105"/>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flip dir="l"/>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4659"/>
        <p:cNvGrpSpPr/>
        <p:nvPr/>
      </p:nvGrpSpPr>
      <p:grpSpPr>
        <a:xfrm>
          <a:off x="0" y="0"/>
          <a:ext cx="0" cy="0"/>
          <a:chOff x="0" y="0"/>
          <a:chExt cx="0" cy="0"/>
        </a:xfrm>
      </p:grpSpPr>
      <p:sp>
        <p:nvSpPr>
          <p:cNvPr id="4660" name="Google Shape;4660;p66"/>
          <p:cNvSpPr txBox="1">
            <a:spLocks noGrp="1"/>
          </p:cNvSpPr>
          <p:nvPr>
            <p:ph type="title"/>
          </p:nvPr>
        </p:nvSpPr>
        <p:spPr>
          <a:xfrm flipH="1">
            <a:off x="540000" y="424900"/>
            <a:ext cx="3858000" cy="1214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sz="3400"/>
              <a:t>Scarborough Secondary</a:t>
            </a:r>
            <a:r>
              <a:rPr lang="en" sz="3400">
                <a:solidFill>
                  <a:schemeClr val="accent1"/>
                </a:solidFill>
              </a:rPr>
              <a:t> School</a:t>
            </a:r>
            <a:endParaRPr sz="3400" b="1">
              <a:solidFill>
                <a:schemeClr val="accent1"/>
              </a:solidFill>
              <a:latin typeface="Didact Gothic"/>
              <a:ea typeface="Didact Gothic"/>
              <a:cs typeface="Didact Gothic"/>
              <a:sym typeface="Didact Gothic"/>
            </a:endParaRPr>
          </a:p>
        </p:txBody>
      </p:sp>
      <p:sp>
        <p:nvSpPr>
          <p:cNvPr id="4661" name="Google Shape;4661;p66"/>
          <p:cNvSpPr txBox="1">
            <a:spLocks noGrp="1"/>
          </p:cNvSpPr>
          <p:nvPr>
            <p:ph type="title" idx="2"/>
          </p:nvPr>
        </p:nvSpPr>
        <p:spPr>
          <a:xfrm flipH="1">
            <a:off x="2602435" y="335881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Vice Principal</a:t>
            </a:r>
            <a:endParaRPr b="1" dirty="0">
              <a:latin typeface="Didact Gothic"/>
              <a:ea typeface="Didact Gothic"/>
              <a:cs typeface="Didact Gothic"/>
              <a:sym typeface="Didact Gothic"/>
            </a:endParaRPr>
          </a:p>
        </p:txBody>
      </p:sp>
      <p:sp>
        <p:nvSpPr>
          <p:cNvPr id="4662" name="Google Shape;4662;p66"/>
          <p:cNvSpPr txBox="1">
            <a:spLocks noGrp="1"/>
          </p:cNvSpPr>
          <p:nvPr>
            <p:ph type="subTitle" idx="1"/>
          </p:nvPr>
        </p:nvSpPr>
        <p:spPr>
          <a:xfrm flipH="1">
            <a:off x="2266792" y="3988215"/>
            <a:ext cx="232343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Mrs. Rianne Moses-Peters</a:t>
            </a:r>
            <a:endParaRPr dirty="0"/>
          </a:p>
        </p:txBody>
      </p:sp>
      <p:sp>
        <p:nvSpPr>
          <p:cNvPr id="4663" name="Google Shape;4663;p66"/>
          <p:cNvSpPr txBox="1">
            <a:spLocks noGrp="1"/>
          </p:cNvSpPr>
          <p:nvPr>
            <p:ph type="title" idx="3"/>
          </p:nvPr>
        </p:nvSpPr>
        <p:spPr>
          <a:xfrm flipH="1">
            <a:off x="428110" y="335881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Principal</a:t>
            </a:r>
            <a:endParaRPr b="1" dirty="0">
              <a:latin typeface="Didact Gothic"/>
              <a:ea typeface="Didact Gothic"/>
              <a:cs typeface="Didact Gothic"/>
              <a:sym typeface="Didact Gothic"/>
            </a:endParaRPr>
          </a:p>
        </p:txBody>
      </p:sp>
      <p:sp>
        <p:nvSpPr>
          <p:cNvPr id="4664" name="Google Shape;4664;p66"/>
          <p:cNvSpPr txBox="1">
            <a:spLocks noGrp="1"/>
          </p:cNvSpPr>
          <p:nvPr>
            <p:ph type="subTitle" idx="4"/>
          </p:nvPr>
        </p:nvSpPr>
        <p:spPr>
          <a:xfrm flipH="1">
            <a:off x="438750" y="1775088"/>
            <a:ext cx="4060500" cy="1394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26 - 34 Old Government Farm Rd</a:t>
            </a:r>
            <a:endParaRPr dirty="0"/>
          </a:p>
          <a:p>
            <a:pPr marL="0" lvl="0" indent="0" algn="ctr" rtl="0">
              <a:spcBef>
                <a:spcPts val="0"/>
              </a:spcBef>
              <a:spcAft>
                <a:spcPts val="0"/>
              </a:spcAft>
              <a:buNone/>
            </a:pPr>
            <a:r>
              <a:rPr lang="en" dirty="0"/>
              <a:t>Shaw Park, Scarborough</a:t>
            </a:r>
            <a:endParaRPr dirty="0"/>
          </a:p>
          <a:p>
            <a:pPr marL="0" lvl="0" indent="0" algn="ctr" rtl="0">
              <a:spcBef>
                <a:spcPts val="0"/>
              </a:spcBef>
              <a:spcAft>
                <a:spcPts val="0"/>
              </a:spcAft>
              <a:buNone/>
            </a:pPr>
            <a:r>
              <a:rPr lang="en" dirty="0"/>
              <a:t>Telephone: 285-9121/639-2467</a:t>
            </a:r>
            <a:endParaRPr dirty="0"/>
          </a:p>
          <a:p>
            <a:pPr marL="0" lvl="0" indent="0" algn="ctr" rtl="0">
              <a:spcBef>
                <a:spcPts val="0"/>
              </a:spcBef>
              <a:spcAft>
                <a:spcPts val="0"/>
              </a:spcAft>
              <a:buNone/>
            </a:pPr>
            <a:r>
              <a:rPr lang="en" dirty="0">
                <a:solidFill>
                  <a:schemeClr val="accent1"/>
                </a:solidFill>
              </a:rPr>
              <a:t>Established 1961</a:t>
            </a:r>
            <a:endParaRPr dirty="0">
              <a:solidFill>
                <a:schemeClr val="accent1"/>
              </a:solidFill>
            </a:endParaRPr>
          </a:p>
          <a:p>
            <a:pPr marL="0" lvl="0" indent="0" algn="ctr" rtl="0">
              <a:spcBef>
                <a:spcPts val="0"/>
              </a:spcBef>
              <a:spcAft>
                <a:spcPts val="0"/>
              </a:spcAft>
              <a:buNone/>
            </a:pPr>
            <a:endParaRPr dirty="0"/>
          </a:p>
        </p:txBody>
      </p:sp>
      <p:sp>
        <p:nvSpPr>
          <p:cNvPr id="4665" name="Google Shape;4665;p66"/>
          <p:cNvSpPr txBox="1">
            <a:spLocks noGrp="1"/>
          </p:cNvSpPr>
          <p:nvPr>
            <p:ph type="title" idx="7"/>
          </p:nvPr>
        </p:nvSpPr>
        <p:spPr>
          <a:xfrm flipH="1">
            <a:off x="1820930" y="487621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Mission</a:t>
            </a:r>
            <a:endParaRPr/>
          </a:p>
        </p:txBody>
      </p:sp>
      <p:sp>
        <p:nvSpPr>
          <p:cNvPr id="4666" name="Google Shape;4666;p66"/>
          <p:cNvSpPr txBox="1">
            <a:spLocks noGrp="1"/>
          </p:cNvSpPr>
          <p:nvPr>
            <p:ph type="subTitle" idx="8"/>
          </p:nvPr>
        </p:nvSpPr>
        <p:spPr>
          <a:xfrm flipH="1">
            <a:off x="90000" y="5404750"/>
            <a:ext cx="4942500" cy="2514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Committed to facilitate and foster the all-round development of students to their fullest potential in a safe environment geared to promote excellence, as well as sound moral, spiritual, social and cultural values.</a:t>
            </a:r>
            <a:endParaRPr/>
          </a:p>
          <a:p>
            <a:pPr marL="0" lvl="0" indent="0" algn="ctr" rtl="0">
              <a:spcBef>
                <a:spcPts val="0"/>
              </a:spcBef>
              <a:spcAft>
                <a:spcPts val="0"/>
              </a:spcAft>
              <a:buNone/>
            </a:pPr>
            <a:endParaRPr/>
          </a:p>
          <a:p>
            <a:pPr marL="0" lvl="0" indent="0" algn="ctr" rtl="0">
              <a:spcBef>
                <a:spcPts val="0"/>
              </a:spcBef>
              <a:spcAft>
                <a:spcPts val="0"/>
              </a:spcAft>
              <a:buNone/>
            </a:pPr>
            <a:endParaRPr/>
          </a:p>
        </p:txBody>
      </p:sp>
      <p:grpSp>
        <p:nvGrpSpPr>
          <p:cNvPr id="4667" name="Google Shape;4667;p66"/>
          <p:cNvGrpSpPr/>
          <p:nvPr/>
        </p:nvGrpSpPr>
        <p:grpSpPr>
          <a:xfrm>
            <a:off x="4689836" y="424910"/>
            <a:ext cx="2168171" cy="7917485"/>
            <a:chOff x="6785243" y="225929"/>
            <a:chExt cx="2890510" cy="4453780"/>
          </a:xfrm>
        </p:grpSpPr>
        <p:sp>
          <p:nvSpPr>
            <p:cNvPr id="4668" name="Google Shape;4668;p66"/>
            <p:cNvSpPr/>
            <p:nvPr/>
          </p:nvSpPr>
          <p:spPr>
            <a:xfrm flipH="1">
              <a:off x="8257667" y="4275704"/>
              <a:ext cx="1274840" cy="404005"/>
            </a:xfrm>
            <a:custGeom>
              <a:avLst/>
              <a:gdLst/>
              <a:ahLst/>
              <a:cxnLst/>
              <a:rect l="l" t="t" r="r" b="b"/>
              <a:pathLst>
                <a:path w="38393" h="12167" extrusionOk="0">
                  <a:moveTo>
                    <a:pt x="19197" y="1"/>
                  </a:moveTo>
                  <a:cubicBezTo>
                    <a:pt x="8583" y="1"/>
                    <a:pt x="1" y="2740"/>
                    <a:pt x="1" y="6095"/>
                  </a:cubicBezTo>
                  <a:cubicBezTo>
                    <a:pt x="1" y="9450"/>
                    <a:pt x="8583" y="12167"/>
                    <a:pt x="19197" y="12167"/>
                  </a:cubicBezTo>
                  <a:cubicBezTo>
                    <a:pt x="29788" y="12167"/>
                    <a:pt x="38393" y="9450"/>
                    <a:pt x="38393" y="6095"/>
                  </a:cubicBezTo>
                  <a:cubicBezTo>
                    <a:pt x="38393" y="2740"/>
                    <a:pt x="29788" y="1"/>
                    <a:pt x="19197"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69" name="Google Shape;4669;p66"/>
            <p:cNvSpPr/>
            <p:nvPr/>
          </p:nvSpPr>
          <p:spPr>
            <a:xfrm flipH="1">
              <a:off x="8679072" y="1501759"/>
              <a:ext cx="644243" cy="562991"/>
            </a:xfrm>
            <a:custGeom>
              <a:avLst/>
              <a:gdLst/>
              <a:ahLst/>
              <a:cxnLst/>
              <a:rect l="l" t="t" r="r" b="b"/>
              <a:pathLst>
                <a:path w="19402" h="16955" extrusionOk="0">
                  <a:moveTo>
                    <a:pt x="2077" y="0"/>
                  </a:moveTo>
                  <a:lnTo>
                    <a:pt x="320" y="8377"/>
                  </a:lnTo>
                  <a:cubicBezTo>
                    <a:pt x="0" y="9907"/>
                    <a:pt x="366" y="11527"/>
                    <a:pt x="1301" y="12760"/>
                  </a:cubicBezTo>
                  <a:lnTo>
                    <a:pt x="1347" y="12805"/>
                  </a:lnTo>
                  <a:cubicBezTo>
                    <a:pt x="3345" y="15426"/>
                    <a:pt x="6434" y="16955"/>
                    <a:pt x="9701" y="16955"/>
                  </a:cubicBezTo>
                  <a:cubicBezTo>
                    <a:pt x="9906" y="16955"/>
                    <a:pt x="10111" y="16949"/>
                    <a:pt x="10317" y="16937"/>
                  </a:cubicBezTo>
                  <a:cubicBezTo>
                    <a:pt x="11915" y="16845"/>
                    <a:pt x="13399" y="16047"/>
                    <a:pt x="14357" y="14768"/>
                  </a:cubicBezTo>
                  <a:lnTo>
                    <a:pt x="19402" y="7966"/>
                  </a:lnTo>
                  <a:lnTo>
                    <a:pt x="2077"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70" name="Google Shape;4670;p66"/>
            <p:cNvSpPr/>
            <p:nvPr/>
          </p:nvSpPr>
          <p:spPr>
            <a:xfrm flipH="1">
              <a:off x="8524436" y="1425188"/>
              <a:ext cx="870137" cy="440398"/>
            </a:xfrm>
            <a:custGeom>
              <a:avLst/>
              <a:gdLst/>
              <a:ahLst/>
              <a:cxnLst/>
              <a:rect l="l" t="t" r="r" b="b"/>
              <a:pathLst>
                <a:path w="26205" h="13263" extrusionOk="0">
                  <a:moveTo>
                    <a:pt x="731" y="1"/>
                  </a:moveTo>
                  <a:lnTo>
                    <a:pt x="1" y="1553"/>
                  </a:lnTo>
                  <a:lnTo>
                    <a:pt x="10112" y="13126"/>
                  </a:lnTo>
                  <a:lnTo>
                    <a:pt x="25474" y="13262"/>
                  </a:lnTo>
                  <a:lnTo>
                    <a:pt x="26204" y="11688"/>
                  </a:lnTo>
                  <a:lnTo>
                    <a:pt x="16093" y="115"/>
                  </a:lnTo>
                  <a:lnTo>
                    <a:pt x="731" y="1"/>
                  </a:lnTo>
                  <a:close/>
                </a:path>
              </a:pathLst>
            </a:custGeom>
            <a:solidFill>
              <a:srgbClr val="4E4A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71" name="Google Shape;4671;p66"/>
            <p:cNvSpPr/>
            <p:nvPr/>
          </p:nvSpPr>
          <p:spPr>
            <a:xfrm flipH="1">
              <a:off x="8524436" y="1425188"/>
              <a:ext cx="845864" cy="388100"/>
            </a:xfrm>
            <a:custGeom>
              <a:avLst/>
              <a:gdLst/>
              <a:ahLst/>
              <a:cxnLst/>
              <a:rect l="l" t="t" r="r" b="b"/>
              <a:pathLst>
                <a:path w="25474" h="11688" extrusionOk="0">
                  <a:moveTo>
                    <a:pt x="0" y="1"/>
                  </a:moveTo>
                  <a:lnTo>
                    <a:pt x="10112" y="11573"/>
                  </a:lnTo>
                  <a:lnTo>
                    <a:pt x="25473" y="11688"/>
                  </a:lnTo>
                  <a:lnTo>
                    <a:pt x="25473" y="11688"/>
                  </a:lnTo>
                  <a:lnTo>
                    <a:pt x="15362" y="115"/>
                  </a:lnTo>
                  <a:lnTo>
                    <a:pt x="0"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72" name="Google Shape;4672;p66"/>
            <p:cNvSpPr/>
            <p:nvPr/>
          </p:nvSpPr>
          <p:spPr>
            <a:xfrm flipH="1">
              <a:off x="8957961" y="1603300"/>
              <a:ext cx="356256" cy="217559"/>
            </a:xfrm>
            <a:custGeom>
              <a:avLst/>
              <a:gdLst/>
              <a:ahLst/>
              <a:cxnLst/>
              <a:rect l="l" t="t" r="r" b="b"/>
              <a:pathLst>
                <a:path w="10729" h="6552" fill="none" extrusionOk="0">
                  <a:moveTo>
                    <a:pt x="10728" y="343"/>
                  </a:moveTo>
                  <a:lnTo>
                    <a:pt x="2990" y="1"/>
                  </a:lnTo>
                  <a:lnTo>
                    <a:pt x="0" y="6552"/>
                  </a:lnTo>
                </a:path>
              </a:pathLst>
            </a:custGeom>
            <a:solidFill>
              <a:schemeClr val="accent4"/>
            </a:solidFill>
            <a:ln w="35950" cap="flat"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73" name="Google Shape;4673;p66"/>
            <p:cNvSpPr/>
            <p:nvPr/>
          </p:nvSpPr>
          <p:spPr>
            <a:xfrm flipH="1">
              <a:off x="8869303" y="1552164"/>
              <a:ext cx="176617" cy="117546"/>
            </a:xfrm>
            <a:custGeom>
              <a:avLst/>
              <a:gdLst/>
              <a:ahLst/>
              <a:cxnLst/>
              <a:rect l="l" t="t" r="r" b="b"/>
              <a:pathLst>
                <a:path w="5319" h="3540" extrusionOk="0">
                  <a:moveTo>
                    <a:pt x="2089" y="1"/>
                  </a:moveTo>
                  <a:cubicBezTo>
                    <a:pt x="1250" y="1"/>
                    <a:pt x="532" y="340"/>
                    <a:pt x="320" y="811"/>
                  </a:cubicBezTo>
                  <a:cubicBezTo>
                    <a:pt x="0" y="1495"/>
                    <a:pt x="776" y="2545"/>
                    <a:pt x="2077" y="3139"/>
                  </a:cubicBezTo>
                  <a:cubicBezTo>
                    <a:pt x="2665" y="3407"/>
                    <a:pt x="3253" y="3540"/>
                    <a:pt x="3750" y="3540"/>
                  </a:cubicBezTo>
                  <a:cubicBezTo>
                    <a:pt x="4354" y="3540"/>
                    <a:pt x="4824" y="3344"/>
                    <a:pt x="4999" y="2956"/>
                  </a:cubicBezTo>
                  <a:cubicBezTo>
                    <a:pt x="5319" y="2249"/>
                    <a:pt x="4680" y="879"/>
                    <a:pt x="3401" y="286"/>
                  </a:cubicBezTo>
                  <a:cubicBezTo>
                    <a:pt x="2966" y="87"/>
                    <a:pt x="2512" y="1"/>
                    <a:pt x="2089"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74" name="Google Shape;4674;p66"/>
            <p:cNvSpPr/>
            <p:nvPr/>
          </p:nvSpPr>
          <p:spPr>
            <a:xfrm flipH="1">
              <a:off x="9282374" y="1804157"/>
              <a:ext cx="173596" cy="222872"/>
            </a:xfrm>
            <a:custGeom>
              <a:avLst/>
              <a:gdLst/>
              <a:ahLst/>
              <a:cxnLst/>
              <a:rect l="l" t="t" r="r" b="b"/>
              <a:pathLst>
                <a:path w="5228" h="6712" extrusionOk="0">
                  <a:moveTo>
                    <a:pt x="3174" y="1"/>
                  </a:moveTo>
                  <a:lnTo>
                    <a:pt x="1" y="5113"/>
                  </a:lnTo>
                  <a:lnTo>
                    <a:pt x="1348" y="6711"/>
                  </a:lnTo>
                  <a:lnTo>
                    <a:pt x="3448" y="6711"/>
                  </a:lnTo>
                  <a:lnTo>
                    <a:pt x="5228" y="959"/>
                  </a:lnTo>
                  <a:lnTo>
                    <a:pt x="4429" y="138"/>
                  </a:lnTo>
                  <a:lnTo>
                    <a:pt x="3174"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75" name="Google Shape;4675;p66"/>
            <p:cNvSpPr/>
            <p:nvPr/>
          </p:nvSpPr>
          <p:spPr>
            <a:xfrm flipH="1">
              <a:off x="9254315" y="4304161"/>
              <a:ext cx="200127" cy="136041"/>
            </a:xfrm>
            <a:custGeom>
              <a:avLst/>
              <a:gdLst/>
              <a:ahLst/>
              <a:cxnLst/>
              <a:rect l="l" t="t" r="r" b="b"/>
              <a:pathLst>
                <a:path w="6027" h="4097" extrusionOk="0">
                  <a:moveTo>
                    <a:pt x="1655" y="1"/>
                  </a:moveTo>
                  <a:cubicBezTo>
                    <a:pt x="1436" y="1"/>
                    <a:pt x="1258" y="79"/>
                    <a:pt x="1142" y="262"/>
                  </a:cubicBezTo>
                  <a:cubicBezTo>
                    <a:pt x="1" y="2065"/>
                    <a:pt x="1142" y="4097"/>
                    <a:pt x="1142" y="4097"/>
                  </a:cubicBezTo>
                  <a:lnTo>
                    <a:pt x="6026" y="3070"/>
                  </a:lnTo>
                  <a:cubicBezTo>
                    <a:pt x="6026" y="3070"/>
                    <a:pt x="3025" y="1"/>
                    <a:pt x="1655"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76" name="Google Shape;4676;p66"/>
            <p:cNvSpPr/>
            <p:nvPr/>
          </p:nvSpPr>
          <p:spPr>
            <a:xfrm flipH="1">
              <a:off x="8353165" y="4153012"/>
              <a:ext cx="1068670" cy="488412"/>
            </a:xfrm>
            <a:custGeom>
              <a:avLst/>
              <a:gdLst/>
              <a:ahLst/>
              <a:cxnLst/>
              <a:rect l="l" t="t" r="r" b="b"/>
              <a:pathLst>
                <a:path w="32184" h="14709" extrusionOk="0">
                  <a:moveTo>
                    <a:pt x="18277" y="1"/>
                  </a:moveTo>
                  <a:cubicBezTo>
                    <a:pt x="17994" y="1"/>
                    <a:pt x="17707" y="64"/>
                    <a:pt x="17439" y="181"/>
                  </a:cubicBezTo>
                  <a:lnTo>
                    <a:pt x="411" y="7941"/>
                  </a:lnTo>
                  <a:cubicBezTo>
                    <a:pt x="0" y="8124"/>
                    <a:pt x="0" y="8717"/>
                    <a:pt x="411" y="8900"/>
                  </a:cubicBezTo>
                  <a:lnTo>
                    <a:pt x="12851" y="14469"/>
                  </a:lnTo>
                  <a:cubicBezTo>
                    <a:pt x="13193" y="14629"/>
                    <a:pt x="13558" y="14709"/>
                    <a:pt x="13923" y="14709"/>
                  </a:cubicBezTo>
                  <a:cubicBezTo>
                    <a:pt x="14289" y="14709"/>
                    <a:pt x="14654" y="14629"/>
                    <a:pt x="14996" y="14469"/>
                  </a:cubicBezTo>
                  <a:lnTo>
                    <a:pt x="31773" y="6823"/>
                  </a:lnTo>
                  <a:cubicBezTo>
                    <a:pt x="32184" y="6640"/>
                    <a:pt x="32184" y="6070"/>
                    <a:pt x="31773" y="5887"/>
                  </a:cubicBezTo>
                  <a:lnTo>
                    <a:pt x="19059" y="181"/>
                  </a:lnTo>
                  <a:cubicBezTo>
                    <a:pt x="18814" y="58"/>
                    <a:pt x="18547" y="1"/>
                    <a:pt x="18277"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77" name="Google Shape;4677;p66"/>
            <p:cNvSpPr/>
            <p:nvPr/>
          </p:nvSpPr>
          <p:spPr>
            <a:xfrm flipH="1">
              <a:off x="8353165" y="4128307"/>
              <a:ext cx="1068670" cy="488114"/>
            </a:xfrm>
            <a:custGeom>
              <a:avLst/>
              <a:gdLst/>
              <a:ahLst/>
              <a:cxnLst/>
              <a:rect l="l" t="t" r="r" b="b"/>
              <a:pathLst>
                <a:path w="32184" h="14700" extrusionOk="0">
                  <a:moveTo>
                    <a:pt x="18257" y="0"/>
                  </a:moveTo>
                  <a:cubicBezTo>
                    <a:pt x="17981" y="0"/>
                    <a:pt x="17701" y="57"/>
                    <a:pt x="17439" y="171"/>
                  </a:cubicBezTo>
                  <a:lnTo>
                    <a:pt x="411" y="6289"/>
                  </a:lnTo>
                  <a:cubicBezTo>
                    <a:pt x="0" y="6471"/>
                    <a:pt x="228" y="8799"/>
                    <a:pt x="639" y="8982"/>
                  </a:cubicBezTo>
                  <a:lnTo>
                    <a:pt x="12851" y="14460"/>
                  </a:lnTo>
                  <a:cubicBezTo>
                    <a:pt x="13193" y="14620"/>
                    <a:pt x="13558" y="14700"/>
                    <a:pt x="13923" y="14700"/>
                  </a:cubicBezTo>
                  <a:cubicBezTo>
                    <a:pt x="14289" y="14700"/>
                    <a:pt x="14654" y="14620"/>
                    <a:pt x="14996" y="14460"/>
                  </a:cubicBezTo>
                  <a:lnTo>
                    <a:pt x="31773" y="6814"/>
                  </a:lnTo>
                  <a:cubicBezTo>
                    <a:pt x="32184" y="6631"/>
                    <a:pt x="32184" y="4417"/>
                    <a:pt x="31773" y="4234"/>
                  </a:cubicBezTo>
                  <a:lnTo>
                    <a:pt x="19059" y="171"/>
                  </a:lnTo>
                  <a:cubicBezTo>
                    <a:pt x="18808" y="57"/>
                    <a:pt x="18534" y="0"/>
                    <a:pt x="18257"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78" name="Google Shape;4678;p66"/>
            <p:cNvSpPr/>
            <p:nvPr/>
          </p:nvSpPr>
          <p:spPr>
            <a:xfrm flipH="1">
              <a:off x="8353165" y="4041908"/>
              <a:ext cx="1068670" cy="488213"/>
            </a:xfrm>
            <a:custGeom>
              <a:avLst/>
              <a:gdLst/>
              <a:ahLst/>
              <a:cxnLst/>
              <a:rect l="l" t="t" r="r" b="b"/>
              <a:pathLst>
                <a:path w="32184" h="14703" extrusionOk="0">
                  <a:moveTo>
                    <a:pt x="18257" y="0"/>
                  </a:moveTo>
                  <a:cubicBezTo>
                    <a:pt x="17981" y="0"/>
                    <a:pt x="17701" y="57"/>
                    <a:pt x="17439" y="171"/>
                  </a:cubicBezTo>
                  <a:lnTo>
                    <a:pt x="411" y="7932"/>
                  </a:lnTo>
                  <a:cubicBezTo>
                    <a:pt x="0" y="8115"/>
                    <a:pt x="0" y="8708"/>
                    <a:pt x="411" y="8891"/>
                  </a:cubicBezTo>
                  <a:lnTo>
                    <a:pt x="12851" y="14483"/>
                  </a:lnTo>
                  <a:cubicBezTo>
                    <a:pt x="13187" y="14628"/>
                    <a:pt x="13545" y="14703"/>
                    <a:pt x="13903" y="14703"/>
                  </a:cubicBezTo>
                  <a:cubicBezTo>
                    <a:pt x="14275" y="14703"/>
                    <a:pt x="14648" y="14623"/>
                    <a:pt x="14996" y="14460"/>
                  </a:cubicBezTo>
                  <a:lnTo>
                    <a:pt x="31773" y="6836"/>
                  </a:lnTo>
                  <a:cubicBezTo>
                    <a:pt x="32184" y="6654"/>
                    <a:pt x="32184" y="6060"/>
                    <a:pt x="31773" y="5878"/>
                  </a:cubicBezTo>
                  <a:lnTo>
                    <a:pt x="19059" y="171"/>
                  </a:lnTo>
                  <a:cubicBezTo>
                    <a:pt x="18808" y="57"/>
                    <a:pt x="18534" y="0"/>
                    <a:pt x="18257"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79" name="Google Shape;4679;p66"/>
            <p:cNvSpPr/>
            <p:nvPr/>
          </p:nvSpPr>
          <p:spPr>
            <a:xfrm flipH="1">
              <a:off x="9312690" y="4121036"/>
              <a:ext cx="200093" cy="136506"/>
            </a:xfrm>
            <a:custGeom>
              <a:avLst/>
              <a:gdLst/>
              <a:ahLst/>
              <a:cxnLst/>
              <a:rect l="l" t="t" r="r" b="b"/>
              <a:pathLst>
                <a:path w="6026" h="4111" extrusionOk="0">
                  <a:moveTo>
                    <a:pt x="1645" y="0"/>
                  </a:moveTo>
                  <a:cubicBezTo>
                    <a:pt x="1430" y="0"/>
                    <a:pt x="1256" y="77"/>
                    <a:pt x="1141" y="254"/>
                  </a:cubicBezTo>
                  <a:cubicBezTo>
                    <a:pt x="0" y="2080"/>
                    <a:pt x="1141" y="4111"/>
                    <a:pt x="1141" y="4111"/>
                  </a:cubicBezTo>
                  <a:lnTo>
                    <a:pt x="6026" y="3084"/>
                  </a:lnTo>
                  <a:cubicBezTo>
                    <a:pt x="6026" y="3084"/>
                    <a:pt x="3010" y="0"/>
                    <a:pt x="16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80" name="Google Shape;4680;p66"/>
            <p:cNvSpPr/>
            <p:nvPr/>
          </p:nvSpPr>
          <p:spPr>
            <a:xfrm flipH="1">
              <a:off x="8411506" y="3969886"/>
              <a:ext cx="1068703" cy="488313"/>
            </a:xfrm>
            <a:custGeom>
              <a:avLst/>
              <a:gdLst/>
              <a:ahLst/>
              <a:cxnLst/>
              <a:rect l="l" t="t" r="r" b="b"/>
              <a:pathLst>
                <a:path w="32185" h="14706" extrusionOk="0">
                  <a:moveTo>
                    <a:pt x="18258" y="1"/>
                  </a:moveTo>
                  <a:cubicBezTo>
                    <a:pt x="17981" y="1"/>
                    <a:pt x="17702" y="58"/>
                    <a:pt x="17439" y="172"/>
                  </a:cubicBezTo>
                  <a:lnTo>
                    <a:pt x="411" y="7955"/>
                  </a:lnTo>
                  <a:cubicBezTo>
                    <a:pt x="0" y="8138"/>
                    <a:pt x="0" y="8709"/>
                    <a:pt x="411" y="8891"/>
                  </a:cubicBezTo>
                  <a:lnTo>
                    <a:pt x="12851" y="14483"/>
                  </a:lnTo>
                  <a:cubicBezTo>
                    <a:pt x="13194" y="14632"/>
                    <a:pt x="13559" y="14706"/>
                    <a:pt x="13924" y="14706"/>
                  </a:cubicBezTo>
                  <a:cubicBezTo>
                    <a:pt x="14289" y="14706"/>
                    <a:pt x="14654" y="14632"/>
                    <a:pt x="14997" y="14483"/>
                  </a:cubicBezTo>
                  <a:lnTo>
                    <a:pt x="31773" y="6837"/>
                  </a:lnTo>
                  <a:cubicBezTo>
                    <a:pt x="32184" y="6654"/>
                    <a:pt x="32161" y="6061"/>
                    <a:pt x="31773" y="5878"/>
                  </a:cubicBezTo>
                  <a:lnTo>
                    <a:pt x="19060" y="172"/>
                  </a:lnTo>
                  <a:cubicBezTo>
                    <a:pt x="18809" y="58"/>
                    <a:pt x="18535" y="1"/>
                    <a:pt x="1825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81" name="Google Shape;4681;p66"/>
            <p:cNvSpPr/>
            <p:nvPr/>
          </p:nvSpPr>
          <p:spPr>
            <a:xfrm flipH="1">
              <a:off x="8411506" y="3944883"/>
              <a:ext cx="1068703" cy="488612"/>
            </a:xfrm>
            <a:custGeom>
              <a:avLst/>
              <a:gdLst/>
              <a:ahLst/>
              <a:cxnLst/>
              <a:rect l="l" t="t" r="r" b="b"/>
              <a:pathLst>
                <a:path w="32185" h="14715" extrusionOk="0">
                  <a:moveTo>
                    <a:pt x="18258" y="1"/>
                  </a:moveTo>
                  <a:cubicBezTo>
                    <a:pt x="17981" y="1"/>
                    <a:pt x="17702" y="58"/>
                    <a:pt x="17439" y="172"/>
                  </a:cubicBezTo>
                  <a:lnTo>
                    <a:pt x="411" y="6289"/>
                  </a:lnTo>
                  <a:cubicBezTo>
                    <a:pt x="0" y="6494"/>
                    <a:pt x="206" y="8800"/>
                    <a:pt x="617" y="8982"/>
                  </a:cubicBezTo>
                  <a:lnTo>
                    <a:pt x="12851" y="14483"/>
                  </a:lnTo>
                  <a:cubicBezTo>
                    <a:pt x="13187" y="14640"/>
                    <a:pt x="13545" y="14714"/>
                    <a:pt x="13904" y="14714"/>
                  </a:cubicBezTo>
                  <a:cubicBezTo>
                    <a:pt x="14276" y="14714"/>
                    <a:pt x="14648" y="14634"/>
                    <a:pt x="14997" y="14483"/>
                  </a:cubicBezTo>
                  <a:lnTo>
                    <a:pt x="31773" y="6837"/>
                  </a:lnTo>
                  <a:cubicBezTo>
                    <a:pt x="32184" y="6654"/>
                    <a:pt x="32184" y="4417"/>
                    <a:pt x="31773" y="4235"/>
                  </a:cubicBezTo>
                  <a:lnTo>
                    <a:pt x="19060" y="172"/>
                  </a:lnTo>
                  <a:cubicBezTo>
                    <a:pt x="18809" y="58"/>
                    <a:pt x="18535" y="1"/>
                    <a:pt x="1825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82" name="Google Shape;4682;p66"/>
            <p:cNvSpPr/>
            <p:nvPr/>
          </p:nvSpPr>
          <p:spPr>
            <a:xfrm flipH="1">
              <a:off x="8411506" y="3858683"/>
              <a:ext cx="1068703" cy="488678"/>
            </a:xfrm>
            <a:custGeom>
              <a:avLst/>
              <a:gdLst/>
              <a:ahLst/>
              <a:cxnLst/>
              <a:rect l="l" t="t" r="r" b="b"/>
              <a:pathLst>
                <a:path w="32185" h="14717" extrusionOk="0">
                  <a:moveTo>
                    <a:pt x="18258" y="0"/>
                  </a:moveTo>
                  <a:cubicBezTo>
                    <a:pt x="17981" y="0"/>
                    <a:pt x="17702" y="63"/>
                    <a:pt x="17439" y="189"/>
                  </a:cubicBezTo>
                  <a:lnTo>
                    <a:pt x="411" y="7949"/>
                  </a:lnTo>
                  <a:cubicBezTo>
                    <a:pt x="0" y="8132"/>
                    <a:pt x="0" y="8702"/>
                    <a:pt x="411" y="8885"/>
                  </a:cubicBezTo>
                  <a:lnTo>
                    <a:pt x="12851" y="14477"/>
                  </a:lnTo>
                  <a:cubicBezTo>
                    <a:pt x="13194" y="14637"/>
                    <a:pt x="13559" y="14717"/>
                    <a:pt x="13924" y="14717"/>
                  </a:cubicBezTo>
                  <a:cubicBezTo>
                    <a:pt x="14289" y="14717"/>
                    <a:pt x="14654" y="14637"/>
                    <a:pt x="14997" y="14477"/>
                  </a:cubicBezTo>
                  <a:lnTo>
                    <a:pt x="31773" y="6831"/>
                  </a:lnTo>
                  <a:cubicBezTo>
                    <a:pt x="32184" y="6648"/>
                    <a:pt x="32161" y="6077"/>
                    <a:pt x="31773" y="5895"/>
                  </a:cubicBezTo>
                  <a:lnTo>
                    <a:pt x="19060" y="189"/>
                  </a:lnTo>
                  <a:cubicBezTo>
                    <a:pt x="18809" y="63"/>
                    <a:pt x="18535" y="0"/>
                    <a:pt x="1825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83" name="Google Shape;4683;p66"/>
            <p:cNvSpPr/>
            <p:nvPr/>
          </p:nvSpPr>
          <p:spPr>
            <a:xfrm flipH="1">
              <a:off x="8581283" y="3927849"/>
              <a:ext cx="464638" cy="205406"/>
            </a:xfrm>
            <a:custGeom>
              <a:avLst/>
              <a:gdLst/>
              <a:ahLst/>
              <a:cxnLst/>
              <a:rect l="l" t="t" r="r" b="b"/>
              <a:pathLst>
                <a:path w="13993" h="6186" extrusionOk="0">
                  <a:moveTo>
                    <a:pt x="5456" y="0"/>
                  </a:moveTo>
                  <a:lnTo>
                    <a:pt x="0" y="2374"/>
                  </a:lnTo>
                  <a:lnTo>
                    <a:pt x="8446" y="6186"/>
                  </a:lnTo>
                  <a:lnTo>
                    <a:pt x="13992" y="3698"/>
                  </a:lnTo>
                  <a:lnTo>
                    <a:pt x="5456" y="0"/>
                  </a:ln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84" name="Google Shape;4684;p66"/>
            <p:cNvSpPr/>
            <p:nvPr/>
          </p:nvSpPr>
          <p:spPr>
            <a:xfrm flipH="1">
              <a:off x="9235355" y="3919913"/>
              <a:ext cx="200127" cy="136041"/>
            </a:xfrm>
            <a:custGeom>
              <a:avLst/>
              <a:gdLst/>
              <a:ahLst/>
              <a:cxnLst/>
              <a:rect l="l" t="t" r="r" b="b"/>
              <a:pathLst>
                <a:path w="6027" h="4097" extrusionOk="0">
                  <a:moveTo>
                    <a:pt x="1655" y="0"/>
                  </a:moveTo>
                  <a:cubicBezTo>
                    <a:pt x="1436" y="0"/>
                    <a:pt x="1258" y="79"/>
                    <a:pt x="1141" y="262"/>
                  </a:cubicBezTo>
                  <a:cubicBezTo>
                    <a:pt x="0" y="2088"/>
                    <a:pt x="1141" y="4096"/>
                    <a:pt x="1141" y="4096"/>
                  </a:cubicBezTo>
                  <a:lnTo>
                    <a:pt x="6026" y="3069"/>
                  </a:lnTo>
                  <a:cubicBezTo>
                    <a:pt x="6026" y="3069"/>
                    <a:pt x="3025" y="0"/>
                    <a:pt x="165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85" name="Google Shape;4685;p66"/>
            <p:cNvSpPr/>
            <p:nvPr/>
          </p:nvSpPr>
          <p:spPr>
            <a:xfrm flipH="1">
              <a:off x="8334205" y="3769063"/>
              <a:ext cx="1068703" cy="488213"/>
            </a:xfrm>
            <a:custGeom>
              <a:avLst/>
              <a:gdLst/>
              <a:ahLst/>
              <a:cxnLst/>
              <a:rect l="l" t="t" r="r" b="b"/>
              <a:pathLst>
                <a:path w="32185" h="14703" extrusionOk="0">
                  <a:moveTo>
                    <a:pt x="18261" y="0"/>
                  </a:moveTo>
                  <a:cubicBezTo>
                    <a:pt x="17981" y="0"/>
                    <a:pt x="17702" y="57"/>
                    <a:pt x="17439" y="171"/>
                  </a:cubicBezTo>
                  <a:lnTo>
                    <a:pt x="412" y="7932"/>
                  </a:lnTo>
                  <a:cubicBezTo>
                    <a:pt x="1" y="8115"/>
                    <a:pt x="1" y="8708"/>
                    <a:pt x="412" y="8891"/>
                  </a:cubicBezTo>
                  <a:lnTo>
                    <a:pt x="12851" y="14483"/>
                  </a:lnTo>
                  <a:cubicBezTo>
                    <a:pt x="13187" y="14628"/>
                    <a:pt x="13551" y="14703"/>
                    <a:pt x="13915" y="14703"/>
                  </a:cubicBezTo>
                  <a:cubicBezTo>
                    <a:pt x="14293" y="14703"/>
                    <a:pt x="14671" y="14623"/>
                    <a:pt x="15020" y="14460"/>
                  </a:cubicBezTo>
                  <a:lnTo>
                    <a:pt x="31774" y="6836"/>
                  </a:lnTo>
                  <a:cubicBezTo>
                    <a:pt x="32184" y="6631"/>
                    <a:pt x="32184" y="6060"/>
                    <a:pt x="31774" y="5878"/>
                  </a:cubicBezTo>
                  <a:lnTo>
                    <a:pt x="19083" y="171"/>
                  </a:lnTo>
                  <a:cubicBezTo>
                    <a:pt x="18820" y="57"/>
                    <a:pt x="18541" y="0"/>
                    <a:pt x="18261"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86" name="Google Shape;4686;p66"/>
            <p:cNvSpPr/>
            <p:nvPr/>
          </p:nvSpPr>
          <p:spPr>
            <a:xfrm flipH="1">
              <a:off x="8334205" y="3744026"/>
              <a:ext cx="1068703" cy="488246"/>
            </a:xfrm>
            <a:custGeom>
              <a:avLst/>
              <a:gdLst/>
              <a:ahLst/>
              <a:cxnLst/>
              <a:rect l="l" t="t" r="r" b="b"/>
              <a:pathLst>
                <a:path w="32185" h="14704" extrusionOk="0">
                  <a:moveTo>
                    <a:pt x="18261" y="1"/>
                  </a:moveTo>
                  <a:cubicBezTo>
                    <a:pt x="17981" y="1"/>
                    <a:pt x="17702" y="58"/>
                    <a:pt x="17439" y="172"/>
                  </a:cubicBezTo>
                  <a:lnTo>
                    <a:pt x="412" y="6289"/>
                  </a:lnTo>
                  <a:cubicBezTo>
                    <a:pt x="1" y="6472"/>
                    <a:pt x="229" y="8800"/>
                    <a:pt x="640" y="8983"/>
                  </a:cubicBezTo>
                  <a:lnTo>
                    <a:pt x="12851" y="14484"/>
                  </a:lnTo>
                  <a:cubicBezTo>
                    <a:pt x="13187" y="14629"/>
                    <a:pt x="13551" y="14703"/>
                    <a:pt x="13915" y="14703"/>
                  </a:cubicBezTo>
                  <a:cubicBezTo>
                    <a:pt x="14293" y="14703"/>
                    <a:pt x="14671" y="14623"/>
                    <a:pt x="15020" y="14461"/>
                  </a:cubicBezTo>
                  <a:lnTo>
                    <a:pt x="31774" y="6837"/>
                  </a:lnTo>
                  <a:cubicBezTo>
                    <a:pt x="32184" y="6632"/>
                    <a:pt x="32184" y="4418"/>
                    <a:pt x="31774" y="4235"/>
                  </a:cubicBezTo>
                  <a:lnTo>
                    <a:pt x="19083" y="172"/>
                  </a:lnTo>
                  <a:cubicBezTo>
                    <a:pt x="18820" y="58"/>
                    <a:pt x="18541" y="1"/>
                    <a:pt x="1826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87" name="Google Shape;4687;p66"/>
            <p:cNvSpPr/>
            <p:nvPr/>
          </p:nvSpPr>
          <p:spPr>
            <a:xfrm flipH="1">
              <a:off x="8334205" y="3657627"/>
              <a:ext cx="1068703" cy="488313"/>
            </a:xfrm>
            <a:custGeom>
              <a:avLst/>
              <a:gdLst/>
              <a:ahLst/>
              <a:cxnLst/>
              <a:rect l="l" t="t" r="r" b="b"/>
              <a:pathLst>
                <a:path w="32185" h="14706" extrusionOk="0">
                  <a:moveTo>
                    <a:pt x="18261" y="1"/>
                  </a:moveTo>
                  <a:cubicBezTo>
                    <a:pt x="17981" y="1"/>
                    <a:pt x="17702" y="58"/>
                    <a:pt x="17439" y="172"/>
                  </a:cubicBezTo>
                  <a:lnTo>
                    <a:pt x="412" y="7933"/>
                  </a:lnTo>
                  <a:cubicBezTo>
                    <a:pt x="1" y="8138"/>
                    <a:pt x="1" y="8709"/>
                    <a:pt x="412" y="8891"/>
                  </a:cubicBezTo>
                  <a:lnTo>
                    <a:pt x="12851" y="14483"/>
                  </a:lnTo>
                  <a:cubicBezTo>
                    <a:pt x="13194" y="14632"/>
                    <a:pt x="13565" y="14706"/>
                    <a:pt x="13936" y="14706"/>
                  </a:cubicBezTo>
                  <a:cubicBezTo>
                    <a:pt x="14306" y="14706"/>
                    <a:pt x="14677" y="14632"/>
                    <a:pt x="15020" y="14483"/>
                  </a:cubicBezTo>
                  <a:lnTo>
                    <a:pt x="31774" y="6837"/>
                  </a:lnTo>
                  <a:cubicBezTo>
                    <a:pt x="32184" y="6654"/>
                    <a:pt x="32184" y="6061"/>
                    <a:pt x="31774" y="5878"/>
                  </a:cubicBezTo>
                  <a:lnTo>
                    <a:pt x="19083" y="172"/>
                  </a:lnTo>
                  <a:cubicBezTo>
                    <a:pt x="18820" y="58"/>
                    <a:pt x="18541" y="1"/>
                    <a:pt x="18261"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88" name="Google Shape;4688;p66"/>
            <p:cNvSpPr/>
            <p:nvPr/>
          </p:nvSpPr>
          <p:spPr>
            <a:xfrm flipH="1">
              <a:off x="8503218" y="3726228"/>
              <a:ext cx="464638" cy="206170"/>
            </a:xfrm>
            <a:custGeom>
              <a:avLst/>
              <a:gdLst/>
              <a:ahLst/>
              <a:cxnLst/>
              <a:rect l="l" t="t" r="r" b="b"/>
              <a:pathLst>
                <a:path w="13993" h="6209" extrusionOk="0">
                  <a:moveTo>
                    <a:pt x="5433" y="0"/>
                  </a:moveTo>
                  <a:lnTo>
                    <a:pt x="0" y="2397"/>
                  </a:lnTo>
                  <a:lnTo>
                    <a:pt x="8423" y="6209"/>
                  </a:lnTo>
                  <a:lnTo>
                    <a:pt x="13992" y="3721"/>
                  </a:lnTo>
                  <a:lnTo>
                    <a:pt x="5433"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89" name="Google Shape;4689;p66"/>
            <p:cNvSpPr/>
            <p:nvPr/>
          </p:nvSpPr>
          <p:spPr>
            <a:xfrm flipH="1">
              <a:off x="7567966" y="2737450"/>
              <a:ext cx="500233" cy="410879"/>
            </a:xfrm>
            <a:custGeom>
              <a:avLst/>
              <a:gdLst/>
              <a:ahLst/>
              <a:cxnLst/>
              <a:rect l="l" t="t" r="r" b="b"/>
              <a:pathLst>
                <a:path w="15065" h="12374" extrusionOk="0">
                  <a:moveTo>
                    <a:pt x="6340" y="0"/>
                  </a:moveTo>
                  <a:cubicBezTo>
                    <a:pt x="5547" y="0"/>
                    <a:pt x="4712" y="291"/>
                    <a:pt x="3926" y="996"/>
                  </a:cubicBezTo>
                  <a:cubicBezTo>
                    <a:pt x="1392" y="3233"/>
                    <a:pt x="0" y="7821"/>
                    <a:pt x="2283" y="9281"/>
                  </a:cubicBezTo>
                  <a:cubicBezTo>
                    <a:pt x="2214" y="9806"/>
                    <a:pt x="2305" y="10286"/>
                    <a:pt x="2602" y="10605"/>
                  </a:cubicBezTo>
                  <a:cubicBezTo>
                    <a:pt x="2899" y="10925"/>
                    <a:pt x="3310" y="11085"/>
                    <a:pt x="3789" y="11085"/>
                  </a:cubicBezTo>
                  <a:cubicBezTo>
                    <a:pt x="4294" y="11982"/>
                    <a:pt x="5379" y="12374"/>
                    <a:pt x="6655" y="12374"/>
                  </a:cubicBezTo>
                  <a:cubicBezTo>
                    <a:pt x="8496" y="12374"/>
                    <a:pt x="10733" y="11557"/>
                    <a:pt x="12189" y="10263"/>
                  </a:cubicBezTo>
                  <a:cubicBezTo>
                    <a:pt x="15065" y="7684"/>
                    <a:pt x="12120" y="3849"/>
                    <a:pt x="10043" y="3849"/>
                  </a:cubicBezTo>
                  <a:cubicBezTo>
                    <a:pt x="10259" y="2057"/>
                    <a:pt x="8449" y="0"/>
                    <a:pt x="634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90" name="Google Shape;4690;p66"/>
            <p:cNvSpPr/>
            <p:nvPr/>
          </p:nvSpPr>
          <p:spPr>
            <a:xfrm flipH="1">
              <a:off x="7672562" y="2930404"/>
              <a:ext cx="191028" cy="185749"/>
            </a:xfrm>
            <a:custGeom>
              <a:avLst/>
              <a:gdLst/>
              <a:ahLst/>
              <a:cxnLst/>
              <a:rect l="l" t="t" r="r" b="b"/>
              <a:pathLst>
                <a:path w="5753" h="5594" extrusionOk="0">
                  <a:moveTo>
                    <a:pt x="4817" y="1"/>
                  </a:moveTo>
                  <a:cubicBezTo>
                    <a:pt x="4908" y="366"/>
                    <a:pt x="4954" y="709"/>
                    <a:pt x="4931" y="1028"/>
                  </a:cubicBezTo>
                  <a:cubicBezTo>
                    <a:pt x="4931" y="1188"/>
                    <a:pt x="4863" y="1348"/>
                    <a:pt x="4840" y="1507"/>
                  </a:cubicBezTo>
                  <a:cubicBezTo>
                    <a:pt x="4794" y="1644"/>
                    <a:pt x="4771" y="1781"/>
                    <a:pt x="4680" y="1918"/>
                  </a:cubicBezTo>
                  <a:cubicBezTo>
                    <a:pt x="4429" y="2466"/>
                    <a:pt x="3995" y="2900"/>
                    <a:pt x="3493" y="3311"/>
                  </a:cubicBezTo>
                  <a:cubicBezTo>
                    <a:pt x="2991" y="3699"/>
                    <a:pt x="2420" y="4064"/>
                    <a:pt x="1827" y="4429"/>
                  </a:cubicBezTo>
                  <a:cubicBezTo>
                    <a:pt x="1530" y="4589"/>
                    <a:pt x="1233" y="4794"/>
                    <a:pt x="914" y="4977"/>
                  </a:cubicBezTo>
                  <a:cubicBezTo>
                    <a:pt x="617" y="5159"/>
                    <a:pt x="298" y="5342"/>
                    <a:pt x="1" y="5593"/>
                  </a:cubicBezTo>
                  <a:cubicBezTo>
                    <a:pt x="754" y="5593"/>
                    <a:pt x="1485" y="5479"/>
                    <a:pt x="2192" y="5251"/>
                  </a:cubicBezTo>
                  <a:cubicBezTo>
                    <a:pt x="2923" y="5023"/>
                    <a:pt x="3607" y="4680"/>
                    <a:pt x="4224" y="4201"/>
                  </a:cubicBezTo>
                  <a:cubicBezTo>
                    <a:pt x="4817" y="3699"/>
                    <a:pt x="5388" y="3037"/>
                    <a:pt x="5547" y="2192"/>
                  </a:cubicBezTo>
                  <a:cubicBezTo>
                    <a:pt x="5753" y="1348"/>
                    <a:pt x="5410" y="457"/>
                    <a:pt x="4817"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91" name="Google Shape;4691;p66"/>
            <p:cNvSpPr/>
            <p:nvPr/>
          </p:nvSpPr>
          <p:spPr>
            <a:xfrm flipH="1">
              <a:off x="7686940" y="2612101"/>
              <a:ext cx="94037" cy="244820"/>
            </a:xfrm>
            <a:custGeom>
              <a:avLst/>
              <a:gdLst/>
              <a:ahLst/>
              <a:cxnLst/>
              <a:rect l="l" t="t" r="r" b="b"/>
              <a:pathLst>
                <a:path w="2832" h="7373" extrusionOk="0">
                  <a:moveTo>
                    <a:pt x="2626" y="0"/>
                  </a:moveTo>
                  <a:cubicBezTo>
                    <a:pt x="1462" y="776"/>
                    <a:pt x="617" y="1986"/>
                    <a:pt x="320" y="3356"/>
                  </a:cubicBezTo>
                  <a:cubicBezTo>
                    <a:pt x="1" y="4702"/>
                    <a:pt x="252" y="6163"/>
                    <a:pt x="959" y="7373"/>
                  </a:cubicBezTo>
                  <a:cubicBezTo>
                    <a:pt x="1302" y="7282"/>
                    <a:pt x="1599" y="6894"/>
                    <a:pt x="1736" y="6597"/>
                  </a:cubicBezTo>
                  <a:cubicBezTo>
                    <a:pt x="2375" y="5090"/>
                    <a:pt x="2740" y="3493"/>
                    <a:pt x="2808" y="1849"/>
                  </a:cubicBezTo>
                  <a:cubicBezTo>
                    <a:pt x="2831" y="1233"/>
                    <a:pt x="2831" y="594"/>
                    <a:pt x="2626"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92" name="Google Shape;4692;p66"/>
            <p:cNvSpPr/>
            <p:nvPr/>
          </p:nvSpPr>
          <p:spPr>
            <a:xfrm flipH="1">
              <a:off x="7586163" y="2781380"/>
              <a:ext cx="176617" cy="96029"/>
            </a:xfrm>
            <a:custGeom>
              <a:avLst/>
              <a:gdLst/>
              <a:ahLst/>
              <a:cxnLst/>
              <a:rect l="l" t="t" r="r" b="b"/>
              <a:pathLst>
                <a:path w="5319" h="2892" extrusionOk="0">
                  <a:moveTo>
                    <a:pt x="4528" y="1"/>
                  </a:moveTo>
                  <a:cubicBezTo>
                    <a:pt x="4310" y="1"/>
                    <a:pt x="4090" y="18"/>
                    <a:pt x="3835" y="61"/>
                  </a:cubicBezTo>
                  <a:cubicBezTo>
                    <a:pt x="3287" y="129"/>
                    <a:pt x="2762" y="289"/>
                    <a:pt x="2283" y="517"/>
                  </a:cubicBezTo>
                  <a:cubicBezTo>
                    <a:pt x="1804" y="746"/>
                    <a:pt x="1393" y="1042"/>
                    <a:pt x="1005" y="1362"/>
                  </a:cubicBezTo>
                  <a:cubicBezTo>
                    <a:pt x="617" y="1704"/>
                    <a:pt x="297" y="2047"/>
                    <a:pt x="1" y="2480"/>
                  </a:cubicBezTo>
                  <a:lnTo>
                    <a:pt x="480" y="2891"/>
                  </a:lnTo>
                  <a:cubicBezTo>
                    <a:pt x="800" y="2617"/>
                    <a:pt x="1165" y="2366"/>
                    <a:pt x="1553" y="2161"/>
                  </a:cubicBezTo>
                  <a:cubicBezTo>
                    <a:pt x="1941" y="1955"/>
                    <a:pt x="2329" y="1818"/>
                    <a:pt x="2717" y="1727"/>
                  </a:cubicBezTo>
                  <a:cubicBezTo>
                    <a:pt x="2991" y="1666"/>
                    <a:pt x="3255" y="1636"/>
                    <a:pt x="3515" y="1636"/>
                  </a:cubicBezTo>
                  <a:cubicBezTo>
                    <a:pt x="3645" y="1636"/>
                    <a:pt x="3774" y="1643"/>
                    <a:pt x="3904" y="1659"/>
                  </a:cubicBezTo>
                  <a:cubicBezTo>
                    <a:pt x="4269" y="1681"/>
                    <a:pt x="4634" y="1818"/>
                    <a:pt x="4977" y="1933"/>
                  </a:cubicBezTo>
                  <a:lnTo>
                    <a:pt x="5319" y="61"/>
                  </a:lnTo>
                  <a:cubicBezTo>
                    <a:pt x="5026" y="24"/>
                    <a:pt x="4778" y="1"/>
                    <a:pt x="4528" y="1"/>
                  </a:cubicBezTo>
                  <a:close/>
                </a:path>
              </a:pathLst>
            </a:custGeom>
            <a:solidFill>
              <a:srgbClr val="8169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93" name="Google Shape;4693;p66"/>
            <p:cNvSpPr/>
            <p:nvPr/>
          </p:nvSpPr>
          <p:spPr>
            <a:xfrm flipH="1">
              <a:off x="7567203" y="2783273"/>
              <a:ext cx="48546" cy="63189"/>
            </a:xfrm>
            <a:custGeom>
              <a:avLst/>
              <a:gdLst/>
              <a:ahLst/>
              <a:cxnLst/>
              <a:rect l="l" t="t" r="r" b="b"/>
              <a:pathLst>
                <a:path w="1462" h="1903" extrusionOk="0">
                  <a:moveTo>
                    <a:pt x="833" y="0"/>
                  </a:moveTo>
                  <a:cubicBezTo>
                    <a:pt x="508" y="0"/>
                    <a:pt x="178" y="352"/>
                    <a:pt x="92" y="826"/>
                  </a:cubicBezTo>
                  <a:cubicBezTo>
                    <a:pt x="1" y="1351"/>
                    <a:pt x="206" y="1830"/>
                    <a:pt x="549" y="1898"/>
                  </a:cubicBezTo>
                  <a:cubicBezTo>
                    <a:pt x="569" y="1901"/>
                    <a:pt x="590" y="1902"/>
                    <a:pt x="611" y="1902"/>
                  </a:cubicBezTo>
                  <a:cubicBezTo>
                    <a:pt x="954" y="1902"/>
                    <a:pt x="1284" y="1550"/>
                    <a:pt x="1370" y="1077"/>
                  </a:cubicBezTo>
                  <a:cubicBezTo>
                    <a:pt x="1462" y="552"/>
                    <a:pt x="1256" y="72"/>
                    <a:pt x="891" y="4"/>
                  </a:cubicBezTo>
                  <a:cubicBezTo>
                    <a:pt x="872" y="1"/>
                    <a:pt x="852" y="0"/>
                    <a:pt x="833" y="0"/>
                  </a:cubicBezTo>
                  <a:close/>
                </a:path>
              </a:pathLst>
            </a:custGeom>
            <a:solidFill>
              <a:srgbClr val="8D7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94" name="Google Shape;4694;p66"/>
            <p:cNvSpPr/>
            <p:nvPr/>
          </p:nvSpPr>
          <p:spPr>
            <a:xfrm flipH="1">
              <a:off x="6914613" y="225929"/>
              <a:ext cx="671538" cy="780550"/>
            </a:xfrm>
            <a:custGeom>
              <a:avLst/>
              <a:gdLst/>
              <a:ahLst/>
              <a:cxnLst/>
              <a:rect l="l" t="t" r="r" b="b"/>
              <a:pathLst>
                <a:path w="20224" h="23507" extrusionOk="0">
                  <a:moveTo>
                    <a:pt x="3756" y="1"/>
                  </a:moveTo>
                  <a:cubicBezTo>
                    <a:pt x="3630" y="1"/>
                    <a:pt x="3500" y="34"/>
                    <a:pt x="3379" y="102"/>
                  </a:cubicBezTo>
                  <a:lnTo>
                    <a:pt x="457" y="1837"/>
                  </a:lnTo>
                  <a:cubicBezTo>
                    <a:pt x="92" y="2042"/>
                    <a:pt x="0" y="2522"/>
                    <a:pt x="229" y="2887"/>
                  </a:cubicBezTo>
                  <a:lnTo>
                    <a:pt x="4931" y="9780"/>
                  </a:lnTo>
                  <a:cubicBezTo>
                    <a:pt x="4931" y="9780"/>
                    <a:pt x="1050" y="15441"/>
                    <a:pt x="2899" y="19983"/>
                  </a:cubicBezTo>
                  <a:cubicBezTo>
                    <a:pt x="3929" y="22494"/>
                    <a:pt x="6153" y="23506"/>
                    <a:pt x="8539" y="23506"/>
                  </a:cubicBezTo>
                  <a:cubicBezTo>
                    <a:pt x="10491" y="23506"/>
                    <a:pt x="12550" y="22829"/>
                    <a:pt x="14152" y="21740"/>
                  </a:cubicBezTo>
                  <a:cubicBezTo>
                    <a:pt x="19402" y="18157"/>
                    <a:pt x="20224" y="13637"/>
                    <a:pt x="18010" y="10396"/>
                  </a:cubicBezTo>
                  <a:cubicBezTo>
                    <a:pt x="15946" y="7385"/>
                    <a:pt x="9472" y="7268"/>
                    <a:pt x="8482" y="7268"/>
                  </a:cubicBezTo>
                  <a:cubicBezTo>
                    <a:pt x="8399" y="7268"/>
                    <a:pt x="8355" y="7269"/>
                    <a:pt x="8355" y="7269"/>
                  </a:cubicBezTo>
                  <a:lnTo>
                    <a:pt x="4383" y="376"/>
                  </a:lnTo>
                  <a:cubicBezTo>
                    <a:pt x="4246" y="132"/>
                    <a:pt x="4008" y="1"/>
                    <a:pt x="3756" y="1"/>
                  </a:cubicBezTo>
                  <a:close/>
                </a:path>
              </a:pathLst>
            </a:custGeom>
            <a:solidFill>
              <a:srgbClr val="C2F1D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95" name="Google Shape;4695;p66"/>
            <p:cNvSpPr/>
            <p:nvPr/>
          </p:nvSpPr>
          <p:spPr>
            <a:xfrm flipH="1">
              <a:off x="7070743" y="548516"/>
              <a:ext cx="396401" cy="283371"/>
            </a:xfrm>
            <a:custGeom>
              <a:avLst/>
              <a:gdLst/>
              <a:ahLst/>
              <a:cxnLst/>
              <a:rect l="l" t="t" r="r" b="b"/>
              <a:pathLst>
                <a:path w="11938" h="8534" extrusionOk="0">
                  <a:moveTo>
                    <a:pt x="11689" y="0"/>
                  </a:moveTo>
                  <a:cubicBezTo>
                    <a:pt x="9457" y="0"/>
                    <a:pt x="883" y="5442"/>
                    <a:pt x="0" y="8533"/>
                  </a:cubicBezTo>
                  <a:cubicBezTo>
                    <a:pt x="1529" y="7917"/>
                    <a:pt x="4086" y="6616"/>
                    <a:pt x="6825" y="4493"/>
                  </a:cubicBezTo>
                  <a:cubicBezTo>
                    <a:pt x="9883" y="2142"/>
                    <a:pt x="11093" y="1275"/>
                    <a:pt x="11938" y="42"/>
                  </a:cubicBezTo>
                  <a:cubicBezTo>
                    <a:pt x="11915" y="19"/>
                    <a:pt x="11892" y="19"/>
                    <a:pt x="11892" y="19"/>
                  </a:cubicBezTo>
                  <a:cubicBezTo>
                    <a:pt x="11832" y="7"/>
                    <a:pt x="11764" y="0"/>
                    <a:pt x="11689"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96" name="Google Shape;4696;p66"/>
            <p:cNvSpPr/>
            <p:nvPr/>
          </p:nvSpPr>
          <p:spPr>
            <a:xfrm flipH="1">
              <a:off x="6904752" y="549911"/>
              <a:ext cx="565182" cy="415063"/>
            </a:xfrm>
            <a:custGeom>
              <a:avLst/>
              <a:gdLst/>
              <a:ahLst/>
              <a:cxnLst/>
              <a:rect l="l" t="t" r="r" b="b"/>
              <a:pathLst>
                <a:path w="17021" h="12500" extrusionOk="0">
                  <a:moveTo>
                    <a:pt x="12022" y="0"/>
                  </a:moveTo>
                  <a:lnTo>
                    <a:pt x="12022" y="0"/>
                  </a:lnTo>
                  <a:cubicBezTo>
                    <a:pt x="11177" y="1233"/>
                    <a:pt x="9967" y="2100"/>
                    <a:pt x="6909" y="4451"/>
                  </a:cubicBezTo>
                  <a:cubicBezTo>
                    <a:pt x="4170" y="6574"/>
                    <a:pt x="1613" y="7875"/>
                    <a:pt x="84" y="8491"/>
                  </a:cubicBezTo>
                  <a:cubicBezTo>
                    <a:pt x="84" y="8537"/>
                    <a:pt x="84" y="8560"/>
                    <a:pt x="61" y="8582"/>
                  </a:cubicBezTo>
                  <a:cubicBezTo>
                    <a:pt x="0" y="10026"/>
                    <a:pt x="2346" y="12500"/>
                    <a:pt x="5651" y="12500"/>
                  </a:cubicBezTo>
                  <a:cubicBezTo>
                    <a:pt x="7312" y="12500"/>
                    <a:pt x="9215" y="11875"/>
                    <a:pt x="11177" y="10180"/>
                  </a:cubicBezTo>
                  <a:cubicBezTo>
                    <a:pt x="17020" y="5159"/>
                    <a:pt x="13574" y="616"/>
                    <a:pt x="1202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97" name="Google Shape;4697;p66"/>
            <p:cNvSpPr/>
            <p:nvPr/>
          </p:nvSpPr>
          <p:spPr>
            <a:xfrm flipH="1">
              <a:off x="7387154" y="307879"/>
              <a:ext cx="159915" cy="227886"/>
            </a:xfrm>
            <a:custGeom>
              <a:avLst/>
              <a:gdLst/>
              <a:ahLst/>
              <a:cxnLst/>
              <a:rect l="l" t="t" r="r" b="b"/>
              <a:pathLst>
                <a:path w="4816" h="6863" extrusionOk="0">
                  <a:moveTo>
                    <a:pt x="211" y="0"/>
                  </a:moveTo>
                  <a:cubicBezTo>
                    <a:pt x="106" y="0"/>
                    <a:pt x="1" y="61"/>
                    <a:pt x="33" y="190"/>
                  </a:cubicBezTo>
                  <a:cubicBezTo>
                    <a:pt x="147" y="784"/>
                    <a:pt x="513" y="1286"/>
                    <a:pt x="855" y="1788"/>
                  </a:cubicBezTo>
                  <a:cubicBezTo>
                    <a:pt x="1197" y="2336"/>
                    <a:pt x="1563" y="2861"/>
                    <a:pt x="1928" y="3409"/>
                  </a:cubicBezTo>
                  <a:cubicBezTo>
                    <a:pt x="2727" y="4573"/>
                    <a:pt x="3548" y="5714"/>
                    <a:pt x="4438" y="6787"/>
                  </a:cubicBezTo>
                  <a:cubicBezTo>
                    <a:pt x="4485" y="6840"/>
                    <a:pt x="4540" y="6863"/>
                    <a:pt x="4591" y="6863"/>
                  </a:cubicBezTo>
                  <a:cubicBezTo>
                    <a:pt x="4714" y="6863"/>
                    <a:pt x="4816" y="6733"/>
                    <a:pt x="4735" y="6604"/>
                  </a:cubicBezTo>
                  <a:cubicBezTo>
                    <a:pt x="4096" y="5395"/>
                    <a:pt x="3389" y="4253"/>
                    <a:pt x="2635" y="3112"/>
                  </a:cubicBezTo>
                  <a:cubicBezTo>
                    <a:pt x="2270" y="2564"/>
                    <a:pt x="1905" y="2016"/>
                    <a:pt x="1540" y="1469"/>
                  </a:cubicBezTo>
                  <a:cubicBezTo>
                    <a:pt x="1197" y="967"/>
                    <a:pt x="855" y="373"/>
                    <a:pt x="330" y="31"/>
                  </a:cubicBezTo>
                  <a:cubicBezTo>
                    <a:pt x="297" y="11"/>
                    <a:pt x="254" y="0"/>
                    <a:pt x="211" y="0"/>
                  </a:cubicBezTo>
                  <a:close/>
                </a:path>
              </a:pathLst>
            </a:custGeom>
            <a:solidFill>
              <a:srgbClr val="DBFF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98" name="Google Shape;4698;p66"/>
            <p:cNvSpPr/>
            <p:nvPr/>
          </p:nvSpPr>
          <p:spPr>
            <a:xfrm flipH="1">
              <a:off x="7305270" y="583846"/>
              <a:ext cx="134613" cy="335138"/>
            </a:xfrm>
            <a:custGeom>
              <a:avLst/>
              <a:gdLst/>
              <a:ahLst/>
              <a:cxnLst/>
              <a:rect l="l" t="t" r="r" b="b"/>
              <a:pathLst>
                <a:path w="4054" h="10093" extrusionOk="0">
                  <a:moveTo>
                    <a:pt x="1763" y="1"/>
                  </a:moveTo>
                  <a:cubicBezTo>
                    <a:pt x="1732" y="1"/>
                    <a:pt x="1698" y="9"/>
                    <a:pt x="1667" y="28"/>
                  </a:cubicBezTo>
                  <a:cubicBezTo>
                    <a:pt x="937" y="485"/>
                    <a:pt x="594" y="1580"/>
                    <a:pt x="366" y="2379"/>
                  </a:cubicBezTo>
                  <a:cubicBezTo>
                    <a:pt x="115" y="3292"/>
                    <a:pt x="1" y="4251"/>
                    <a:pt x="46" y="5209"/>
                  </a:cubicBezTo>
                  <a:cubicBezTo>
                    <a:pt x="183" y="7172"/>
                    <a:pt x="1119" y="9090"/>
                    <a:pt x="2922" y="10026"/>
                  </a:cubicBezTo>
                  <a:cubicBezTo>
                    <a:pt x="3008" y="10072"/>
                    <a:pt x="3094" y="10092"/>
                    <a:pt x="3177" y="10092"/>
                  </a:cubicBezTo>
                  <a:cubicBezTo>
                    <a:pt x="3669" y="10092"/>
                    <a:pt x="4053" y="9370"/>
                    <a:pt x="3584" y="8998"/>
                  </a:cubicBezTo>
                  <a:cubicBezTo>
                    <a:pt x="2215" y="7994"/>
                    <a:pt x="1347" y="6488"/>
                    <a:pt x="1233" y="4776"/>
                  </a:cubicBezTo>
                  <a:cubicBezTo>
                    <a:pt x="1188" y="3977"/>
                    <a:pt x="1302" y="3155"/>
                    <a:pt x="1484" y="2379"/>
                  </a:cubicBezTo>
                  <a:cubicBezTo>
                    <a:pt x="1644" y="1671"/>
                    <a:pt x="2009" y="873"/>
                    <a:pt x="1918" y="142"/>
                  </a:cubicBezTo>
                  <a:cubicBezTo>
                    <a:pt x="1918" y="59"/>
                    <a:pt x="1846" y="1"/>
                    <a:pt x="176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699" name="Google Shape;4699;p66"/>
            <p:cNvSpPr/>
            <p:nvPr/>
          </p:nvSpPr>
          <p:spPr>
            <a:xfrm flipH="1">
              <a:off x="7254898" y="899028"/>
              <a:ext cx="44760" cy="43764"/>
            </a:xfrm>
            <a:custGeom>
              <a:avLst/>
              <a:gdLst/>
              <a:ahLst/>
              <a:cxnLst/>
              <a:rect l="l" t="t" r="r" b="b"/>
              <a:pathLst>
                <a:path w="1348" h="1318" extrusionOk="0">
                  <a:moveTo>
                    <a:pt x="679" y="1"/>
                  </a:moveTo>
                  <a:cubicBezTo>
                    <a:pt x="545" y="1"/>
                    <a:pt x="421" y="34"/>
                    <a:pt x="297" y="123"/>
                  </a:cubicBezTo>
                  <a:cubicBezTo>
                    <a:pt x="160" y="214"/>
                    <a:pt x="46" y="374"/>
                    <a:pt x="23" y="534"/>
                  </a:cubicBezTo>
                  <a:cubicBezTo>
                    <a:pt x="0" y="693"/>
                    <a:pt x="23" y="899"/>
                    <a:pt x="137" y="1036"/>
                  </a:cubicBezTo>
                  <a:cubicBezTo>
                    <a:pt x="229" y="1173"/>
                    <a:pt x="366" y="1287"/>
                    <a:pt x="548" y="1310"/>
                  </a:cubicBezTo>
                  <a:cubicBezTo>
                    <a:pt x="589" y="1315"/>
                    <a:pt x="629" y="1318"/>
                    <a:pt x="668" y="1318"/>
                  </a:cubicBezTo>
                  <a:cubicBezTo>
                    <a:pt x="803" y="1318"/>
                    <a:pt x="927" y="1284"/>
                    <a:pt x="1050" y="1195"/>
                  </a:cubicBezTo>
                  <a:cubicBezTo>
                    <a:pt x="1187" y="1104"/>
                    <a:pt x="1301" y="944"/>
                    <a:pt x="1324" y="785"/>
                  </a:cubicBezTo>
                  <a:cubicBezTo>
                    <a:pt x="1347" y="625"/>
                    <a:pt x="1324" y="419"/>
                    <a:pt x="1210" y="282"/>
                  </a:cubicBezTo>
                  <a:cubicBezTo>
                    <a:pt x="1119" y="146"/>
                    <a:pt x="982" y="31"/>
                    <a:pt x="799" y="9"/>
                  </a:cubicBezTo>
                  <a:cubicBezTo>
                    <a:pt x="758" y="3"/>
                    <a:pt x="718" y="1"/>
                    <a:pt x="67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00" name="Google Shape;4700;p66"/>
            <p:cNvSpPr/>
            <p:nvPr/>
          </p:nvSpPr>
          <p:spPr>
            <a:xfrm flipH="1">
              <a:off x="7647068" y="1653084"/>
              <a:ext cx="611669" cy="620170"/>
            </a:xfrm>
            <a:custGeom>
              <a:avLst/>
              <a:gdLst/>
              <a:ahLst/>
              <a:cxnLst/>
              <a:rect l="l" t="t" r="r" b="b"/>
              <a:pathLst>
                <a:path w="18421" h="18677" extrusionOk="0">
                  <a:moveTo>
                    <a:pt x="16534" y="1"/>
                  </a:moveTo>
                  <a:cubicBezTo>
                    <a:pt x="16494" y="1"/>
                    <a:pt x="16453" y="2"/>
                    <a:pt x="16412" y="5"/>
                  </a:cubicBezTo>
                  <a:cubicBezTo>
                    <a:pt x="15956" y="28"/>
                    <a:pt x="15522" y="233"/>
                    <a:pt x="15157" y="507"/>
                  </a:cubicBezTo>
                  <a:lnTo>
                    <a:pt x="14814" y="872"/>
                  </a:lnTo>
                  <a:lnTo>
                    <a:pt x="1" y="15846"/>
                  </a:lnTo>
                  <a:cubicBezTo>
                    <a:pt x="412" y="16165"/>
                    <a:pt x="822" y="16508"/>
                    <a:pt x="1233" y="16873"/>
                  </a:cubicBezTo>
                  <a:cubicBezTo>
                    <a:pt x="1827" y="17421"/>
                    <a:pt x="2420" y="18014"/>
                    <a:pt x="2922" y="18676"/>
                  </a:cubicBezTo>
                  <a:lnTo>
                    <a:pt x="17919" y="3543"/>
                  </a:lnTo>
                  <a:cubicBezTo>
                    <a:pt x="18284" y="3109"/>
                    <a:pt x="18421" y="2516"/>
                    <a:pt x="18398" y="1945"/>
                  </a:cubicBezTo>
                  <a:cubicBezTo>
                    <a:pt x="18375" y="1580"/>
                    <a:pt x="18307" y="1215"/>
                    <a:pt x="18124" y="895"/>
                  </a:cubicBezTo>
                  <a:cubicBezTo>
                    <a:pt x="17824" y="337"/>
                    <a:pt x="17180" y="1"/>
                    <a:pt x="16534"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01" name="Google Shape;4701;p66"/>
            <p:cNvSpPr/>
            <p:nvPr/>
          </p:nvSpPr>
          <p:spPr>
            <a:xfrm flipH="1">
              <a:off x="7590985" y="1755521"/>
              <a:ext cx="570728" cy="582881"/>
            </a:xfrm>
            <a:custGeom>
              <a:avLst/>
              <a:gdLst/>
              <a:ahLst/>
              <a:cxnLst/>
              <a:rect l="l" t="t" r="r" b="b"/>
              <a:pathLst>
                <a:path w="17188" h="17554" extrusionOk="0">
                  <a:moveTo>
                    <a:pt x="16312" y="0"/>
                  </a:moveTo>
                  <a:cubicBezTo>
                    <a:pt x="16202" y="0"/>
                    <a:pt x="16088" y="17"/>
                    <a:pt x="15978" y="47"/>
                  </a:cubicBezTo>
                  <a:cubicBezTo>
                    <a:pt x="15636" y="115"/>
                    <a:pt x="15293" y="252"/>
                    <a:pt x="14997" y="458"/>
                  </a:cubicBezTo>
                  <a:lnTo>
                    <a:pt x="0" y="15591"/>
                  </a:lnTo>
                  <a:cubicBezTo>
                    <a:pt x="480" y="16207"/>
                    <a:pt x="868" y="16846"/>
                    <a:pt x="1142" y="17554"/>
                  </a:cubicBezTo>
                  <a:lnTo>
                    <a:pt x="16937" y="1599"/>
                  </a:lnTo>
                  <a:cubicBezTo>
                    <a:pt x="16960" y="1576"/>
                    <a:pt x="17005" y="1553"/>
                    <a:pt x="17028" y="1508"/>
                  </a:cubicBezTo>
                  <a:cubicBezTo>
                    <a:pt x="17142" y="1234"/>
                    <a:pt x="17188" y="937"/>
                    <a:pt x="17119" y="640"/>
                  </a:cubicBezTo>
                  <a:cubicBezTo>
                    <a:pt x="17051" y="412"/>
                    <a:pt x="16914" y="207"/>
                    <a:pt x="16709" y="93"/>
                  </a:cubicBezTo>
                  <a:cubicBezTo>
                    <a:pt x="16593" y="28"/>
                    <a:pt x="16455" y="0"/>
                    <a:pt x="1631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02" name="Google Shape;4702;p66"/>
            <p:cNvSpPr/>
            <p:nvPr/>
          </p:nvSpPr>
          <p:spPr>
            <a:xfrm flipH="1">
              <a:off x="8106087" y="1992894"/>
              <a:ext cx="11389" cy="12153"/>
            </a:xfrm>
            <a:custGeom>
              <a:avLst/>
              <a:gdLst/>
              <a:ahLst/>
              <a:cxnLst/>
              <a:rect l="l" t="t" r="r" b="b"/>
              <a:pathLst>
                <a:path w="343" h="366" extrusionOk="0">
                  <a:moveTo>
                    <a:pt x="343" y="0"/>
                  </a:moveTo>
                  <a:cubicBezTo>
                    <a:pt x="229" y="114"/>
                    <a:pt x="115" y="228"/>
                    <a:pt x="0" y="342"/>
                  </a:cubicBezTo>
                  <a:cubicBezTo>
                    <a:pt x="0" y="342"/>
                    <a:pt x="0" y="365"/>
                    <a:pt x="0" y="365"/>
                  </a:cubicBezTo>
                  <a:lnTo>
                    <a:pt x="343" y="0"/>
                  </a:lnTo>
                  <a:close/>
                </a:path>
              </a:pathLst>
            </a:custGeom>
            <a:solidFill>
              <a:srgbClr val="A51E2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03" name="Google Shape;4703;p66"/>
            <p:cNvSpPr/>
            <p:nvPr/>
          </p:nvSpPr>
          <p:spPr>
            <a:xfrm flipH="1">
              <a:off x="7753158" y="1603210"/>
              <a:ext cx="566975" cy="576040"/>
            </a:xfrm>
            <a:custGeom>
              <a:avLst/>
              <a:gdLst/>
              <a:ahLst/>
              <a:cxnLst/>
              <a:rect l="l" t="t" r="r" b="b"/>
              <a:pathLst>
                <a:path w="17075" h="17348" extrusionOk="0">
                  <a:moveTo>
                    <a:pt x="15933" y="0"/>
                  </a:moveTo>
                  <a:cubicBezTo>
                    <a:pt x="15842" y="69"/>
                    <a:pt x="15750" y="137"/>
                    <a:pt x="15682" y="229"/>
                  </a:cubicBezTo>
                  <a:lnTo>
                    <a:pt x="1" y="16047"/>
                  </a:lnTo>
                  <a:cubicBezTo>
                    <a:pt x="640" y="16435"/>
                    <a:pt x="1256" y="16868"/>
                    <a:pt x="1850" y="17348"/>
                  </a:cubicBezTo>
                  <a:lnTo>
                    <a:pt x="16663" y="2374"/>
                  </a:lnTo>
                  <a:cubicBezTo>
                    <a:pt x="16663" y="2374"/>
                    <a:pt x="16663" y="2351"/>
                    <a:pt x="16663" y="2351"/>
                  </a:cubicBezTo>
                  <a:cubicBezTo>
                    <a:pt x="17074" y="1758"/>
                    <a:pt x="17074" y="891"/>
                    <a:pt x="16595" y="320"/>
                  </a:cubicBezTo>
                  <a:cubicBezTo>
                    <a:pt x="16504" y="206"/>
                    <a:pt x="16389" y="115"/>
                    <a:pt x="16275" y="46"/>
                  </a:cubicBezTo>
                  <a:cubicBezTo>
                    <a:pt x="16161" y="0"/>
                    <a:pt x="16047" y="0"/>
                    <a:pt x="1593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04" name="Google Shape;4704;p66"/>
            <p:cNvSpPr/>
            <p:nvPr/>
          </p:nvSpPr>
          <p:spPr>
            <a:xfrm flipH="1">
              <a:off x="8145774" y="2161785"/>
              <a:ext cx="336533" cy="328597"/>
            </a:xfrm>
            <a:custGeom>
              <a:avLst/>
              <a:gdLst/>
              <a:ahLst/>
              <a:cxnLst/>
              <a:rect l="l" t="t" r="r" b="b"/>
              <a:pathLst>
                <a:path w="10135" h="9896" extrusionOk="0">
                  <a:moveTo>
                    <a:pt x="4109" y="1"/>
                  </a:moveTo>
                  <a:lnTo>
                    <a:pt x="913" y="3219"/>
                  </a:lnTo>
                  <a:cubicBezTo>
                    <a:pt x="0" y="4132"/>
                    <a:pt x="0" y="5639"/>
                    <a:pt x="936" y="6529"/>
                  </a:cubicBezTo>
                  <a:lnTo>
                    <a:pt x="3630" y="9222"/>
                  </a:lnTo>
                  <a:cubicBezTo>
                    <a:pt x="4080" y="9673"/>
                    <a:pt x="4676" y="9896"/>
                    <a:pt x="5273" y="9896"/>
                  </a:cubicBezTo>
                  <a:cubicBezTo>
                    <a:pt x="5886" y="9896"/>
                    <a:pt x="6500" y="9662"/>
                    <a:pt x="6962" y="9199"/>
                  </a:cubicBezTo>
                  <a:lnTo>
                    <a:pt x="10135" y="6004"/>
                  </a:lnTo>
                  <a:cubicBezTo>
                    <a:pt x="9633" y="5068"/>
                    <a:pt x="8697" y="3744"/>
                    <a:pt x="7533" y="2580"/>
                  </a:cubicBezTo>
                  <a:cubicBezTo>
                    <a:pt x="6391" y="1462"/>
                    <a:pt x="5045" y="549"/>
                    <a:pt x="4109"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05" name="Google Shape;4705;p66"/>
            <p:cNvSpPr/>
            <p:nvPr/>
          </p:nvSpPr>
          <p:spPr>
            <a:xfrm flipH="1">
              <a:off x="8123792" y="2136017"/>
              <a:ext cx="222108" cy="225130"/>
            </a:xfrm>
            <a:custGeom>
              <a:avLst/>
              <a:gdLst/>
              <a:ahLst/>
              <a:cxnLst/>
              <a:rect l="l" t="t" r="r" b="b"/>
              <a:pathLst>
                <a:path w="6689" h="6780" extrusionOk="0">
                  <a:moveTo>
                    <a:pt x="777" y="1"/>
                  </a:moveTo>
                  <a:lnTo>
                    <a:pt x="1" y="777"/>
                  </a:lnTo>
                  <a:cubicBezTo>
                    <a:pt x="937" y="1325"/>
                    <a:pt x="2283" y="2238"/>
                    <a:pt x="3425" y="3356"/>
                  </a:cubicBezTo>
                  <a:cubicBezTo>
                    <a:pt x="4589" y="4520"/>
                    <a:pt x="5525" y="5844"/>
                    <a:pt x="6027" y="6780"/>
                  </a:cubicBezTo>
                  <a:lnTo>
                    <a:pt x="6689" y="6095"/>
                  </a:lnTo>
                  <a:cubicBezTo>
                    <a:pt x="6118" y="4634"/>
                    <a:pt x="5022" y="3379"/>
                    <a:pt x="3858" y="2329"/>
                  </a:cubicBezTo>
                  <a:cubicBezTo>
                    <a:pt x="2900" y="1461"/>
                    <a:pt x="1873" y="685"/>
                    <a:pt x="777"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06" name="Google Shape;4706;p66"/>
            <p:cNvSpPr/>
            <p:nvPr/>
          </p:nvSpPr>
          <p:spPr>
            <a:xfrm flipH="1">
              <a:off x="7450229" y="1462122"/>
              <a:ext cx="140789" cy="129765"/>
            </a:xfrm>
            <a:custGeom>
              <a:avLst/>
              <a:gdLst/>
              <a:ahLst/>
              <a:cxnLst/>
              <a:rect l="l" t="t" r="r" b="b"/>
              <a:pathLst>
                <a:path w="4240" h="3908" extrusionOk="0">
                  <a:moveTo>
                    <a:pt x="3564" y="1"/>
                  </a:moveTo>
                  <a:cubicBezTo>
                    <a:pt x="3490" y="1"/>
                    <a:pt x="3412" y="16"/>
                    <a:pt x="3333" y="50"/>
                  </a:cubicBezTo>
                  <a:lnTo>
                    <a:pt x="1" y="1510"/>
                  </a:lnTo>
                  <a:cubicBezTo>
                    <a:pt x="640" y="1579"/>
                    <a:pt x="1233" y="1830"/>
                    <a:pt x="1713" y="2241"/>
                  </a:cubicBezTo>
                  <a:cubicBezTo>
                    <a:pt x="2215" y="2675"/>
                    <a:pt x="2580" y="3268"/>
                    <a:pt x="2740" y="3907"/>
                  </a:cubicBezTo>
                  <a:lnTo>
                    <a:pt x="4087" y="780"/>
                  </a:lnTo>
                  <a:cubicBezTo>
                    <a:pt x="4239" y="398"/>
                    <a:pt x="3945" y="1"/>
                    <a:pt x="3564"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07" name="Google Shape;4707;p66"/>
            <p:cNvSpPr/>
            <p:nvPr/>
          </p:nvSpPr>
          <p:spPr>
            <a:xfrm flipH="1">
              <a:off x="7500036" y="1512262"/>
              <a:ext cx="291075" cy="293333"/>
            </a:xfrm>
            <a:custGeom>
              <a:avLst/>
              <a:gdLst/>
              <a:ahLst/>
              <a:cxnLst/>
              <a:rect l="l" t="t" r="r" b="b"/>
              <a:pathLst>
                <a:path w="8766" h="8834" extrusionOk="0">
                  <a:moveTo>
                    <a:pt x="6027" y="0"/>
                  </a:moveTo>
                  <a:lnTo>
                    <a:pt x="640" y="2351"/>
                  </a:lnTo>
                  <a:cubicBezTo>
                    <a:pt x="412" y="2443"/>
                    <a:pt x="184" y="2580"/>
                    <a:pt x="1" y="2739"/>
                  </a:cubicBezTo>
                  <a:cubicBezTo>
                    <a:pt x="115" y="2739"/>
                    <a:pt x="229" y="2739"/>
                    <a:pt x="343" y="2785"/>
                  </a:cubicBezTo>
                  <a:cubicBezTo>
                    <a:pt x="457" y="2854"/>
                    <a:pt x="572" y="2945"/>
                    <a:pt x="663" y="3059"/>
                  </a:cubicBezTo>
                  <a:cubicBezTo>
                    <a:pt x="1142" y="3630"/>
                    <a:pt x="1142" y="4497"/>
                    <a:pt x="731" y="5090"/>
                  </a:cubicBezTo>
                  <a:cubicBezTo>
                    <a:pt x="1142" y="4611"/>
                    <a:pt x="1713" y="4292"/>
                    <a:pt x="2329" y="4246"/>
                  </a:cubicBezTo>
                  <a:cubicBezTo>
                    <a:pt x="2370" y="4243"/>
                    <a:pt x="2411" y="4242"/>
                    <a:pt x="2451" y="4242"/>
                  </a:cubicBezTo>
                  <a:cubicBezTo>
                    <a:pt x="3097" y="4242"/>
                    <a:pt x="3741" y="4578"/>
                    <a:pt x="4041" y="5136"/>
                  </a:cubicBezTo>
                  <a:cubicBezTo>
                    <a:pt x="4224" y="5456"/>
                    <a:pt x="4292" y="5821"/>
                    <a:pt x="4315" y="6186"/>
                  </a:cubicBezTo>
                  <a:cubicBezTo>
                    <a:pt x="4338" y="6757"/>
                    <a:pt x="4201" y="7350"/>
                    <a:pt x="3836" y="7784"/>
                  </a:cubicBezTo>
                  <a:cubicBezTo>
                    <a:pt x="4132" y="7578"/>
                    <a:pt x="4475" y="7441"/>
                    <a:pt x="4817" y="7373"/>
                  </a:cubicBezTo>
                  <a:cubicBezTo>
                    <a:pt x="4927" y="7343"/>
                    <a:pt x="5041" y="7326"/>
                    <a:pt x="5151" y="7326"/>
                  </a:cubicBezTo>
                  <a:cubicBezTo>
                    <a:pt x="5294" y="7326"/>
                    <a:pt x="5432" y="7354"/>
                    <a:pt x="5548" y="7419"/>
                  </a:cubicBezTo>
                  <a:cubicBezTo>
                    <a:pt x="5753" y="7533"/>
                    <a:pt x="5890" y="7738"/>
                    <a:pt x="5958" y="7966"/>
                  </a:cubicBezTo>
                  <a:cubicBezTo>
                    <a:pt x="6027" y="8263"/>
                    <a:pt x="5981" y="8560"/>
                    <a:pt x="5867" y="8834"/>
                  </a:cubicBezTo>
                  <a:cubicBezTo>
                    <a:pt x="6073" y="8606"/>
                    <a:pt x="6255" y="8332"/>
                    <a:pt x="6369" y="8035"/>
                  </a:cubicBezTo>
                  <a:lnTo>
                    <a:pt x="8766" y="2397"/>
                  </a:lnTo>
                  <a:cubicBezTo>
                    <a:pt x="8606" y="1758"/>
                    <a:pt x="8241" y="1165"/>
                    <a:pt x="7739" y="731"/>
                  </a:cubicBezTo>
                  <a:cubicBezTo>
                    <a:pt x="7259" y="320"/>
                    <a:pt x="6666" y="69"/>
                    <a:pt x="6027" y="0"/>
                  </a:cubicBez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08" name="Google Shape;4708;p66"/>
            <p:cNvSpPr/>
            <p:nvPr/>
          </p:nvSpPr>
          <p:spPr>
            <a:xfrm flipH="1">
              <a:off x="8323885" y="2340593"/>
              <a:ext cx="669247" cy="686779"/>
            </a:xfrm>
            <a:custGeom>
              <a:avLst/>
              <a:gdLst/>
              <a:ahLst/>
              <a:cxnLst/>
              <a:rect l="l" t="t" r="r" b="b"/>
              <a:pathLst>
                <a:path w="20155" h="20683" extrusionOk="0">
                  <a:moveTo>
                    <a:pt x="15229" y="0"/>
                  </a:moveTo>
                  <a:cubicBezTo>
                    <a:pt x="14130" y="0"/>
                    <a:pt x="13006" y="334"/>
                    <a:pt x="11961" y="893"/>
                  </a:cubicBezTo>
                  <a:cubicBezTo>
                    <a:pt x="6779" y="3655"/>
                    <a:pt x="3264" y="8722"/>
                    <a:pt x="502" y="13903"/>
                  </a:cubicBezTo>
                  <a:cubicBezTo>
                    <a:pt x="2191" y="12168"/>
                    <a:pt x="4086" y="10616"/>
                    <a:pt x="6140" y="9338"/>
                  </a:cubicBezTo>
                  <a:lnTo>
                    <a:pt x="6140" y="9338"/>
                  </a:lnTo>
                  <a:cubicBezTo>
                    <a:pt x="3949" y="13036"/>
                    <a:pt x="1895" y="16825"/>
                    <a:pt x="0" y="20682"/>
                  </a:cubicBezTo>
                  <a:cubicBezTo>
                    <a:pt x="2785" y="17897"/>
                    <a:pt x="5638" y="15158"/>
                    <a:pt x="8537" y="12488"/>
                  </a:cubicBezTo>
                  <a:lnTo>
                    <a:pt x="8537" y="12488"/>
                  </a:lnTo>
                  <a:cubicBezTo>
                    <a:pt x="8103" y="13994"/>
                    <a:pt x="7738" y="15524"/>
                    <a:pt x="7418" y="17053"/>
                  </a:cubicBezTo>
                  <a:cubicBezTo>
                    <a:pt x="10020" y="15501"/>
                    <a:pt x="12257" y="13401"/>
                    <a:pt x="13969" y="10936"/>
                  </a:cubicBezTo>
                  <a:lnTo>
                    <a:pt x="13969" y="10936"/>
                  </a:lnTo>
                  <a:cubicBezTo>
                    <a:pt x="13832" y="12077"/>
                    <a:pt x="13695" y="13218"/>
                    <a:pt x="13558" y="14337"/>
                  </a:cubicBezTo>
                  <a:cubicBezTo>
                    <a:pt x="16777" y="12899"/>
                    <a:pt x="19196" y="9817"/>
                    <a:pt x="19858" y="6348"/>
                  </a:cubicBezTo>
                  <a:cubicBezTo>
                    <a:pt x="20155" y="4704"/>
                    <a:pt x="20018" y="2856"/>
                    <a:pt x="18899" y="1646"/>
                  </a:cubicBezTo>
                  <a:cubicBezTo>
                    <a:pt x="17839" y="485"/>
                    <a:pt x="16553" y="0"/>
                    <a:pt x="15229" y="0"/>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09" name="Google Shape;4709;p66"/>
            <p:cNvSpPr/>
            <p:nvPr/>
          </p:nvSpPr>
          <p:spPr>
            <a:xfrm flipH="1">
              <a:off x="8419383" y="2401325"/>
              <a:ext cx="341845" cy="347125"/>
            </a:xfrm>
            <a:custGeom>
              <a:avLst/>
              <a:gdLst/>
              <a:ahLst/>
              <a:cxnLst/>
              <a:rect l="l" t="t" r="r" b="b"/>
              <a:pathLst>
                <a:path w="10295" h="10454" extrusionOk="0">
                  <a:moveTo>
                    <a:pt x="21" y="6633"/>
                  </a:moveTo>
                  <a:cubicBezTo>
                    <a:pt x="14" y="6636"/>
                    <a:pt x="7" y="6639"/>
                    <a:pt x="1" y="6642"/>
                  </a:cubicBezTo>
                  <a:cubicBezTo>
                    <a:pt x="7" y="6639"/>
                    <a:pt x="14" y="6636"/>
                    <a:pt x="21" y="6633"/>
                  </a:cubicBezTo>
                  <a:close/>
                  <a:moveTo>
                    <a:pt x="8530" y="1"/>
                  </a:moveTo>
                  <a:cubicBezTo>
                    <a:pt x="7288" y="1"/>
                    <a:pt x="5754" y="1319"/>
                    <a:pt x="4840" y="1985"/>
                  </a:cubicBezTo>
                  <a:cubicBezTo>
                    <a:pt x="3927" y="2647"/>
                    <a:pt x="3059" y="3378"/>
                    <a:pt x="2260" y="4154"/>
                  </a:cubicBezTo>
                  <a:cubicBezTo>
                    <a:pt x="1849" y="4565"/>
                    <a:pt x="1439" y="4975"/>
                    <a:pt x="1051" y="5409"/>
                  </a:cubicBezTo>
                  <a:cubicBezTo>
                    <a:pt x="804" y="5700"/>
                    <a:pt x="361" y="6473"/>
                    <a:pt x="21" y="6633"/>
                  </a:cubicBezTo>
                  <a:lnTo>
                    <a:pt x="21" y="6633"/>
                  </a:lnTo>
                  <a:cubicBezTo>
                    <a:pt x="905" y="6249"/>
                    <a:pt x="1834" y="5955"/>
                    <a:pt x="2762" y="5729"/>
                  </a:cubicBezTo>
                  <a:lnTo>
                    <a:pt x="2762" y="5729"/>
                  </a:lnTo>
                  <a:cubicBezTo>
                    <a:pt x="1712" y="6916"/>
                    <a:pt x="799" y="8194"/>
                    <a:pt x="23" y="9586"/>
                  </a:cubicBezTo>
                  <a:cubicBezTo>
                    <a:pt x="1324" y="8582"/>
                    <a:pt x="2717" y="7692"/>
                    <a:pt x="4178" y="6961"/>
                  </a:cubicBezTo>
                  <a:lnTo>
                    <a:pt x="4178" y="6961"/>
                  </a:lnTo>
                  <a:cubicBezTo>
                    <a:pt x="3835" y="8125"/>
                    <a:pt x="3470" y="9289"/>
                    <a:pt x="3128" y="10453"/>
                  </a:cubicBezTo>
                  <a:cubicBezTo>
                    <a:pt x="4931" y="9084"/>
                    <a:pt x="6574" y="7486"/>
                    <a:pt x="8012" y="5751"/>
                  </a:cubicBezTo>
                  <a:cubicBezTo>
                    <a:pt x="8081" y="6345"/>
                    <a:pt x="8126" y="6938"/>
                    <a:pt x="8195" y="7532"/>
                  </a:cubicBezTo>
                  <a:cubicBezTo>
                    <a:pt x="9496" y="6459"/>
                    <a:pt x="10135" y="4747"/>
                    <a:pt x="10249" y="3058"/>
                  </a:cubicBezTo>
                  <a:cubicBezTo>
                    <a:pt x="10295" y="2396"/>
                    <a:pt x="10272" y="1711"/>
                    <a:pt x="9998" y="1095"/>
                  </a:cubicBezTo>
                  <a:cubicBezTo>
                    <a:pt x="9639" y="296"/>
                    <a:pt x="9117" y="1"/>
                    <a:pt x="8530"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10" name="Google Shape;4710;p66"/>
            <p:cNvSpPr/>
            <p:nvPr/>
          </p:nvSpPr>
          <p:spPr>
            <a:xfrm flipH="1">
              <a:off x="8471216" y="2446849"/>
              <a:ext cx="122526" cy="147729"/>
            </a:xfrm>
            <a:custGeom>
              <a:avLst/>
              <a:gdLst/>
              <a:ahLst/>
              <a:cxnLst/>
              <a:rect l="l" t="t" r="r" b="b"/>
              <a:pathLst>
                <a:path w="3690" h="4449" extrusionOk="0">
                  <a:moveTo>
                    <a:pt x="3149" y="1"/>
                  </a:moveTo>
                  <a:cubicBezTo>
                    <a:pt x="2225" y="1"/>
                    <a:pt x="336" y="1925"/>
                    <a:pt x="1" y="2395"/>
                  </a:cubicBezTo>
                  <a:cubicBezTo>
                    <a:pt x="503" y="2121"/>
                    <a:pt x="1051" y="1961"/>
                    <a:pt x="1622" y="1870"/>
                  </a:cubicBezTo>
                  <a:lnTo>
                    <a:pt x="1622" y="1870"/>
                  </a:lnTo>
                  <a:cubicBezTo>
                    <a:pt x="1188" y="2714"/>
                    <a:pt x="823" y="3559"/>
                    <a:pt x="503" y="4449"/>
                  </a:cubicBezTo>
                  <a:cubicBezTo>
                    <a:pt x="1371" y="3650"/>
                    <a:pt x="2147" y="2737"/>
                    <a:pt x="2808" y="1733"/>
                  </a:cubicBezTo>
                  <a:cubicBezTo>
                    <a:pt x="2900" y="2098"/>
                    <a:pt x="2991" y="2463"/>
                    <a:pt x="3060" y="2828"/>
                  </a:cubicBezTo>
                  <a:cubicBezTo>
                    <a:pt x="3425" y="2258"/>
                    <a:pt x="3607" y="1596"/>
                    <a:pt x="3653" y="911"/>
                  </a:cubicBezTo>
                  <a:cubicBezTo>
                    <a:pt x="3689" y="251"/>
                    <a:pt x="3482" y="1"/>
                    <a:pt x="3149"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11" name="Google Shape;4711;p66"/>
            <p:cNvSpPr/>
            <p:nvPr/>
          </p:nvSpPr>
          <p:spPr>
            <a:xfrm flipH="1">
              <a:off x="8087890" y="1291638"/>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12" name="Google Shape;4712;p66"/>
            <p:cNvSpPr/>
            <p:nvPr/>
          </p:nvSpPr>
          <p:spPr>
            <a:xfrm flipH="1">
              <a:off x="8954849" y="309328"/>
              <a:ext cx="208561" cy="197138"/>
            </a:xfrm>
            <a:custGeom>
              <a:avLst/>
              <a:gdLst/>
              <a:ahLst/>
              <a:cxnLst/>
              <a:rect l="l" t="t" r="r" b="b"/>
              <a:pathLst>
                <a:path w="6281" h="5937" extrusionOk="0">
                  <a:moveTo>
                    <a:pt x="4352" y="0"/>
                  </a:moveTo>
                  <a:cubicBezTo>
                    <a:pt x="4250" y="0"/>
                    <a:pt x="4148" y="41"/>
                    <a:pt x="4067" y="135"/>
                  </a:cubicBezTo>
                  <a:lnTo>
                    <a:pt x="2857" y="1413"/>
                  </a:lnTo>
                  <a:lnTo>
                    <a:pt x="1396" y="455"/>
                  </a:lnTo>
                  <a:cubicBezTo>
                    <a:pt x="1323" y="409"/>
                    <a:pt x="1247" y="389"/>
                    <a:pt x="1175" y="389"/>
                  </a:cubicBezTo>
                  <a:cubicBezTo>
                    <a:pt x="883" y="389"/>
                    <a:pt x="638" y="710"/>
                    <a:pt x="803" y="1002"/>
                  </a:cubicBezTo>
                  <a:lnTo>
                    <a:pt x="1647" y="2532"/>
                  </a:lnTo>
                  <a:lnTo>
                    <a:pt x="301" y="3650"/>
                  </a:lnTo>
                  <a:cubicBezTo>
                    <a:pt x="0" y="3908"/>
                    <a:pt x="184" y="4387"/>
                    <a:pt x="567" y="4387"/>
                  </a:cubicBezTo>
                  <a:cubicBezTo>
                    <a:pt x="591" y="4387"/>
                    <a:pt x="617" y="4385"/>
                    <a:pt x="643" y="4381"/>
                  </a:cubicBezTo>
                  <a:lnTo>
                    <a:pt x="2355" y="4038"/>
                  </a:lnTo>
                  <a:lnTo>
                    <a:pt x="2994" y="5682"/>
                  </a:lnTo>
                  <a:cubicBezTo>
                    <a:pt x="3065" y="5854"/>
                    <a:pt x="3217" y="5936"/>
                    <a:pt x="3371" y="5936"/>
                  </a:cubicBezTo>
                  <a:cubicBezTo>
                    <a:pt x="3562" y="5936"/>
                    <a:pt x="3755" y="5808"/>
                    <a:pt x="3793" y="5567"/>
                  </a:cubicBezTo>
                  <a:lnTo>
                    <a:pt x="3998" y="3833"/>
                  </a:lnTo>
                  <a:lnTo>
                    <a:pt x="5733" y="3741"/>
                  </a:lnTo>
                  <a:cubicBezTo>
                    <a:pt x="6167" y="3719"/>
                    <a:pt x="6281" y="3148"/>
                    <a:pt x="5893" y="2965"/>
                  </a:cubicBezTo>
                  <a:lnTo>
                    <a:pt x="4318" y="2212"/>
                  </a:lnTo>
                  <a:lnTo>
                    <a:pt x="4752" y="523"/>
                  </a:lnTo>
                  <a:cubicBezTo>
                    <a:pt x="4832" y="233"/>
                    <a:pt x="4595" y="0"/>
                    <a:pt x="435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13" name="Google Shape;4713;p66"/>
            <p:cNvSpPr/>
            <p:nvPr/>
          </p:nvSpPr>
          <p:spPr>
            <a:xfrm flipH="1">
              <a:off x="6785243" y="1637320"/>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14" name="Google Shape;4714;p66"/>
            <p:cNvSpPr/>
            <p:nvPr/>
          </p:nvSpPr>
          <p:spPr>
            <a:xfrm flipH="1">
              <a:off x="7433818" y="3314320"/>
              <a:ext cx="176186" cy="163568"/>
            </a:xfrm>
            <a:custGeom>
              <a:avLst/>
              <a:gdLst/>
              <a:ahLst/>
              <a:cxnLst/>
              <a:rect l="l" t="t" r="r" b="b"/>
              <a:pathLst>
                <a:path w="5306" h="4926" extrusionOk="0">
                  <a:moveTo>
                    <a:pt x="3821" y="1"/>
                  </a:moveTo>
                  <a:cubicBezTo>
                    <a:pt x="3737" y="1"/>
                    <a:pt x="3649" y="32"/>
                    <a:pt x="3571" y="103"/>
                  </a:cubicBezTo>
                  <a:lnTo>
                    <a:pt x="2521" y="1107"/>
                  </a:lnTo>
                  <a:lnTo>
                    <a:pt x="1334" y="240"/>
                  </a:lnTo>
                  <a:cubicBezTo>
                    <a:pt x="1269" y="194"/>
                    <a:pt x="1200" y="175"/>
                    <a:pt x="1135" y="175"/>
                  </a:cubicBezTo>
                  <a:cubicBezTo>
                    <a:pt x="901" y="175"/>
                    <a:pt x="702" y="424"/>
                    <a:pt x="809" y="673"/>
                  </a:cubicBezTo>
                  <a:lnTo>
                    <a:pt x="1448" y="1997"/>
                  </a:lnTo>
                  <a:lnTo>
                    <a:pt x="261" y="2865"/>
                  </a:lnTo>
                  <a:cubicBezTo>
                    <a:pt x="0" y="3060"/>
                    <a:pt x="154" y="3484"/>
                    <a:pt x="465" y="3484"/>
                  </a:cubicBezTo>
                  <a:cubicBezTo>
                    <a:pt x="481" y="3484"/>
                    <a:pt x="496" y="3483"/>
                    <a:pt x="513" y="3481"/>
                  </a:cubicBezTo>
                  <a:lnTo>
                    <a:pt x="1973" y="3298"/>
                  </a:lnTo>
                  <a:lnTo>
                    <a:pt x="2430" y="4691"/>
                  </a:lnTo>
                  <a:cubicBezTo>
                    <a:pt x="2483" y="4850"/>
                    <a:pt x="2616" y="4926"/>
                    <a:pt x="2749" y="4926"/>
                  </a:cubicBezTo>
                  <a:cubicBezTo>
                    <a:pt x="2902" y="4926"/>
                    <a:pt x="3055" y="4827"/>
                    <a:pt x="3092" y="4645"/>
                  </a:cubicBezTo>
                  <a:lnTo>
                    <a:pt x="3366" y="3207"/>
                  </a:lnTo>
                  <a:lnTo>
                    <a:pt x="4826" y="3207"/>
                  </a:lnTo>
                  <a:cubicBezTo>
                    <a:pt x="5192" y="3184"/>
                    <a:pt x="5306" y="2728"/>
                    <a:pt x="4986" y="2545"/>
                  </a:cubicBezTo>
                  <a:lnTo>
                    <a:pt x="3708" y="1837"/>
                  </a:lnTo>
                  <a:lnTo>
                    <a:pt x="4142" y="445"/>
                  </a:lnTo>
                  <a:cubicBezTo>
                    <a:pt x="4224" y="199"/>
                    <a:pt x="4035" y="1"/>
                    <a:pt x="382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15" name="Google Shape;4715;p66"/>
            <p:cNvSpPr/>
            <p:nvPr/>
          </p:nvSpPr>
          <p:spPr>
            <a:xfrm flipH="1">
              <a:off x="9183091" y="2382389"/>
              <a:ext cx="130363" cy="117645"/>
            </a:xfrm>
            <a:custGeom>
              <a:avLst/>
              <a:gdLst/>
              <a:ahLst/>
              <a:cxnLst/>
              <a:rect l="l" t="t" r="r" b="b"/>
              <a:pathLst>
                <a:path w="3926" h="3543" extrusionOk="0">
                  <a:moveTo>
                    <a:pt x="1973" y="0"/>
                  </a:moveTo>
                  <a:cubicBezTo>
                    <a:pt x="1811" y="0"/>
                    <a:pt x="1647" y="23"/>
                    <a:pt x="1484" y="71"/>
                  </a:cubicBezTo>
                  <a:cubicBezTo>
                    <a:pt x="548" y="345"/>
                    <a:pt x="0" y="1303"/>
                    <a:pt x="251" y="2239"/>
                  </a:cubicBezTo>
                  <a:cubicBezTo>
                    <a:pt x="477" y="3031"/>
                    <a:pt x="1186" y="3542"/>
                    <a:pt x="1953" y="3542"/>
                  </a:cubicBezTo>
                  <a:cubicBezTo>
                    <a:pt x="2115" y="3542"/>
                    <a:pt x="2279" y="3519"/>
                    <a:pt x="2442" y="3472"/>
                  </a:cubicBezTo>
                  <a:cubicBezTo>
                    <a:pt x="3378" y="3198"/>
                    <a:pt x="3926" y="2239"/>
                    <a:pt x="3652" y="1303"/>
                  </a:cubicBezTo>
                  <a:cubicBezTo>
                    <a:pt x="3445" y="512"/>
                    <a:pt x="2739" y="0"/>
                    <a:pt x="197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16" name="Google Shape;4716;p66"/>
            <p:cNvSpPr/>
            <p:nvPr/>
          </p:nvSpPr>
          <p:spPr>
            <a:xfrm flipH="1">
              <a:off x="9285395" y="842307"/>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17" name="Google Shape;4717;p66"/>
            <p:cNvSpPr/>
            <p:nvPr/>
          </p:nvSpPr>
          <p:spPr>
            <a:xfrm flipH="1">
              <a:off x="9621164" y="1644009"/>
              <a:ext cx="54589" cy="48977"/>
            </a:xfrm>
            <a:custGeom>
              <a:avLst/>
              <a:gdLst/>
              <a:ahLst/>
              <a:cxnLst/>
              <a:rect l="l" t="t" r="r" b="b"/>
              <a:pathLst>
                <a:path w="1644" h="1475" extrusionOk="0">
                  <a:moveTo>
                    <a:pt x="829" y="1"/>
                  </a:moveTo>
                  <a:cubicBezTo>
                    <a:pt x="760" y="1"/>
                    <a:pt x="689" y="10"/>
                    <a:pt x="617" y="30"/>
                  </a:cubicBezTo>
                  <a:cubicBezTo>
                    <a:pt x="229" y="122"/>
                    <a:pt x="1" y="532"/>
                    <a:pt x="115" y="921"/>
                  </a:cubicBezTo>
                  <a:cubicBezTo>
                    <a:pt x="209" y="1260"/>
                    <a:pt x="506" y="1475"/>
                    <a:pt x="825" y="1475"/>
                  </a:cubicBezTo>
                  <a:cubicBezTo>
                    <a:pt x="892" y="1475"/>
                    <a:pt x="960" y="1465"/>
                    <a:pt x="1028" y="1445"/>
                  </a:cubicBezTo>
                  <a:cubicBezTo>
                    <a:pt x="1416" y="1331"/>
                    <a:pt x="1644" y="921"/>
                    <a:pt x="1530" y="532"/>
                  </a:cubicBezTo>
                  <a:cubicBezTo>
                    <a:pt x="1436" y="212"/>
                    <a:pt x="1155" y="1"/>
                    <a:pt x="829" y="1"/>
                  </a:cubicBez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18" name="Google Shape;4718;p66"/>
            <p:cNvSpPr/>
            <p:nvPr/>
          </p:nvSpPr>
          <p:spPr>
            <a:xfrm flipH="1">
              <a:off x="9401363" y="2918353"/>
              <a:ext cx="54622" cy="48977"/>
            </a:xfrm>
            <a:custGeom>
              <a:avLst/>
              <a:gdLst/>
              <a:ahLst/>
              <a:cxnLst/>
              <a:rect l="l" t="t" r="r" b="b"/>
              <a:pathLst>
                <a:path w="1645" h="1475" extrusionOk="0">
                  <a:moveTo>
                    <a:pt x="821" y="1"/>
                  </a:moveTo>
                  <a:cubicBezTo>
                    <a:pt x="753" y="1"/>
                    <a:pt x="685" y="10"/>
                    <a:pt x="617" y="30"/>
                  </a:cubicBezTo>
                  <a:cubicBezTo>
                    <a:pt x="229" y="144"/>
                    <a:pt x="1" y="555"/>
                    <a:pt x="115" y="943"/>
                  </a:cubicBezTo>
                  <a:cubicBezTo>
                    <a:pt x="190" y="1263"/>
                    <a:pt x="483" y="1475"/>
                    <a:pt x="801" y="1475"/>
                  </a:cubicBezTo>
                  <a:cubicBezTo>
                    <a:pt x="869" y="1475"/>
                    <a:pt x="937" y="1465"/>
                    <a:pt x="1005"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19" name="Google Shape;4719;p66"/>
            <p:cNvSpPr/>
            <p:nvPr/>
          </p:nvSpPr>
          <p:spPr>
            <a:xfrm flipH="1">
              <a:off x="8817430" y="3303215"/>
              <a:ext cx="54589" cy="48977"/>
            </a:xfrm>
            <a:custGeom>
              <a:avLst/>
              <a:gdLst/>
              <a:ahLst/>
              <a:cxnLst/>
              <a:rect l="l" t="t" r="r" b="b"/>
              <a:pathLst>
                <a:path w="1644" h="1475" extrusionOk="0">
                  <a:moveTo>
                    <a:pt x="820" y="0"/>
                  </a:moveTo>
                  <a:cubicBezTo>
                    <a:pt x="753" y="0"/>
                    <a:pt x="684" y="10"/>
                    <a:pt x="617" y="30"/>
                  </a:cubicBezTo>
                  <a:cubicBezTo>
                    <a:pt x="229" y="144"/>
                    <a:pt x="0" y="532"/>
                    <a:pt x="114" y="943"/>
                  </a:cubicBezTo>
                  <a:cubicBezTo>
                    <a:pt x="209" y="1263"/>
                    <a:pt x="505" y="1474"/>
                    <a:pt x="824" y="1474"/>
                  </a:cubicBezTo>
                  <a:cubicBezTo>
                    <a:pt x="891" y="1474"/>
                    <a:pt x="960" y="1465"/>
                    <a:pt x="1027" y="1445"/>
                  </a:cubicBezTo>
                  <a:cubicBezTo>
                    <a:pt x="1415" y="1331"/>
                    <a:pt x="1644" y="920"/>
                    <a:pt x="1530" y="532"/>
                  </a:cubicBezTo>
                  <a:cubicBezTo>
                    <a:pt x="1435" y="212"/>
                    <a:pt x="1139" y="0"/>
                    <a:pt x="820"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20" name="Google Shape;4720;p66"/>
            <p:cNvSpPr/>
            <p:nvPr/>
          </p:nvSpPr>
          <p:spPr>
            <a:xfrm flipH="1">
              <a:off x="8186409" y="3322787"/>
              <a:ext cx="54622" cy="48977"/>
            </a:xfrm>
            <a:custGeom>
              <a:avLst/>
              <a:gdLst/>
              <a:ahLst/>
              <a:cxnLst/>
              <a:rect l="l" t="t" r="r" b="b"/>
              <a:pathLst>
                <a:path w="1645" h="1475" extrusionOk="0">
                  <a:moveTo>
                    <a:pt x="821" y="1"/>
                  </a:moveTo>
                  <a:cubicBezTo>
                    <a:pt x="754" y="1"/>
                    <a:pt x="685" y="10"/>
                    <a:pt x="617" y="30"/>
                  </a:cubicBezTo>
                  <a:cubicBezTo>
                    <a:pt x="229" y="122"/>
                    <a:pt x="1" y="532"/>
                    <a:pt x="115" y="920"/>
                  </a:cubicBezTo>
                  <a:cubicBezTo>
                    <a:pt x="209" y="1260"/>
                    <a:pt x="491" y="1475"/>
                    <a:pt x="817" y="1475"/>
                  </a:cubicBezTo>
                  <a:cubicBezTo>
                    <a:pt x="886" y="1475"/>
                    <a:pt x="957" y="1465"/>
                    <a:pt x="1028"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21" name="Google Shape;4721;p66"/>
            <p:cNvSpPr/>
            <p:nvPr/>
          </p:nvSpPr>
          <p:spPr>
            <a:xfrm flipH="1">
              <a:off x="9368396" y="3234061"/>
              <a:ext cx="88691" cy="88724"/>
            </a:xfrm>
            <a:custGeom>
              <a:avLst/>
              <a:gdLst/>
              <a:ahLst/>
              <a:cxnLst/>
              <a:rect l="l" t="t" r="r" b="b"/>
              <a:pathLst>
                <a:path w="2671" h="2672" extrusionOk="0">
                  <a:moveTo>
                    <a:pt x="1347" y="1"/>
                  </a:moveTo>
                  <a:cubicBezTo>
                    <a:pt x="617" y="1"/>
                    <a:pt x="0" y="594"/>
                    <a:pt x="0" y="1324"/>
                  </a:cubicBezTo>
                  <a:cubicBezTo>
                    <a:pt x="0" y="2078"/>
                    <a:pt x="617" y="2671"/>
                    <a:pt x="1347" y="2671"/>
                  </a:cubicBezTo>
                  <a:cubicBezTo>
                    <a:pt x="2077" y="2671"/>
                    <a:pt x="2671" y="2078"/>
                    <a:pt x="2671" y="1324"/>
                  </a:cubicBezTo>
                  <a:cubicBezTo>
                    <a:pt x="2671" y="594"/>
                    <a:pt x="2077" y="1"/>
                    <a:pt x="1347"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22" name="Google Shape;4722;p66"/>
            <p:cNvSpPr/>
            <p:nvPr/>
          </p:nvSpPr>
          <p:spPr>
            <a:xfrm flipH="1">
              <a:off x="8779119" y="1049839"/>
              <a:ext cx="54589" cy="48944"/>
            </a:xfrm>
            <a:custGeom>
              <a:avLst/>
              <a:gdLst/>
              <a:ahLst/>
              <a:cxnLst/>
              <a:rect l="l" t="t" r="r" b="b"/>
              <a:pathLst>
                <a:path w="1644" h="1474" extrusionOk="0">
                  <a:moveTo>
                    <a:pt x="827" y="0"/>
                  </a:moveTo>
                  <a:cubicBezTo>
                    <a:pt x="759" y="0"/>
                    <a:pt x="688" y="9"/>
                    <a:pt x="617" y="29"/>
                  </a:cubicBezTo>
                  <a:cubicBezTo>
                    <a:pt x="229" y="143"/>
                    <a:pt x="0" y="554"/>
                    <a:pt x="115" y="942"/>
                  </a:cubicBezTo>
                  <a:cubicBezTo>
                    <a:pt x="209" y="1263"/>
                    <a:pt x="505" y="1474"/>
                    <a:pt x="824" y="1474"/>
                  </a:cubicBezTo>
                  <a:cubicBezTo>
                    <a:pt x="891" y="1474"/>
                    <a:pt x="960" y="1464"/>
                    <a:pt x="1028" y="1444"/>
                  </a:cubicBezTo>
                  <a:cubicBezTo>
                    <a:pt x="1416" y="1353"/>
                    <a:pt x="1644" y="942"/>
                    <a:pt x="1530" y="554"/>
                  </a:cubicBezTo>
                  <a:cubicBezTo>
                    <a:pt x="1435" y="215"/>
                    <a:pt x="1154" y="0"/>
                    <a:pt x="827"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23" name="Google Shape;4723;p66"/>
            <p:cNvSpPr/>
            <p:nvPr/>
          </p:nvSpPr>
          <p:spPr>
            <a:xfrm flipH="1">
              <a:off x="7828200" y="9580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24" name="Google Shape;4724;p66"/>
            <p:cNvSpPr/>
            <p:nvPr/>
          </p:nvSpPr>
          <p:spPr>
            <a:xfrm flipH="1">
              <a:off x="7200312" y="2022479"/>
              <a:ext cx="54589" cy="48977"/>
            </a:xfrm>
            <a:custGeom>
              <a:avLst/>
              <a:gdLst/>
              <a:ahLst/>
              <a:cxnLst/>
              <a:rect l="l" t="t" r="r" b="b"/>
              <a:pathLst>
                <a:path w="1644" h="1475" extrusionOk="0">
                  <a:moveTo>
                    <a:pt x="819" y="1"/>
                  </a:moveTo>
                  <a:cubicBezTo>
                    <a:pt x="752" y="1"/>
                    <a:pt x="684" y="10"/>
                    <a:pt x="616" y="30"/>
                  </a:cubicBezTo>
                  <a:cubicBezTo>
                    <a:pt x="228" y="144"/>
                    <a:pt x="0" y="555"/>
                    <a:pt x="114" y="943"/>
                  </a:cubicBezTo>
                  <a:cubicBezTo>
                    <a:pt x="190" y="1263"/>
                    <a:pt x="483" y="1475"/>
                    <a:pt x="801" y="1475"/>
                  </a:cubicBezTo>
                  <a:cubicBezTo>
                    <a:pt x="868" y="1475"/>
                    <a:pt x="937" y="1465"/>
                    <a:pt x="1005" y="1445"/>
                  </a:cubicBezTo>
                  <a:cubicBezTo>
                    <a:pt x="1415" y="1354"/>
                    <a:pt x="1644" y="943"/>
                    <a:pt x="1529" y="555"/>
                  </a:cubicBezTo>
                  <a:cubicBezTo>
                    <a:pt x="1435" y="215"/>
                    <a:pt x="1138" y="1"/>
                    <a:pt x="819"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25" name="Google Shape;4725;p66"/>
            <p:cNvSpPr/>
            <p:nvPr/>
          </p:nvSpPr>
          <p:spPr>
            <a:xfrm flipH="1">
              <a:off x="8781377" y="1770055"/>
              <a:ext cx="200890" cy="33"/>
            </a:xfrm>
            <a:custGeom>
              <a:avLst/>
              <a:gdLst/>
              <a:ahLst/>
              <a:cxnLst/>
              <a:rect l="l" t="t" r="r" b="b"/>
              <a:pathLst>
                <a:path w="6050" h="1" fill="none" extrusionOk="0">
                  <a:moveTo>
                    <a:pt x="1" y="0"/>
                  </a:moveTo>
                  <a:lnTo>
                    <a:pt x="6049" y="0"/>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26" name="Google Shape;4726;p66"/>
            <p:cNvSpPr/>
            <p:nvPr/>
          </p:nvSpPr>
          <p:spPr>
            <a:xfrm flipH="1">
              <a:off x="8696505" y="1770055"/>
              <a:ext cx="31844" cy="33"/>
            </a:xfrm>
            <a:custGeom>
              <a:avLst/>
              <a:gdLst/>
              <a:ahLst/>
              <a:cxnLst/>
              <a:rect l="l" t="t" r="r" b="b"/>
              <a:pathLst>
                <a:path w="959" h="1" fill="none" extrusionOk="0">
                  <a:moveTo>
                    <a:pt x="0" y="0"/>
                  </a:moveTo>
                  <a:lnTo>
                    <a:pt x="959" y="0"/>
                  </a:lnTo>
                </a:path>
              </a:pathLst>
            </a:custGeom>
            <a:noFill/>
            <a:ln w="5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27" name="Google Shape;4727;p66"/>
            <p:cNvSpPr/>
            <p:nvPr/>
          </p:nvSpPr>
          <p:spPr>
            <a:xfrm flipH="1">
              <a:off x="8018922" y="1870690"/>
              <a:ext cx="185716" cy="184952"/>
            </a:xfrm>
            <a:custGeom>
              <a:avLst/>
              <a:gdLst/>
              <a:ahLst/>
              <a:cxnLst/>
              <a:rect l="l" t="t" r="r" b="b"/>
              <a:pathLst>
                <a:path w="5593" h="5570" fill="none" extrusionOk="0">
                  <a:moveTo>
                    <a:pt x="1" y="5570"/>
                  </a:moveTo>
                  <a:lnTo>
                    <a:pt x="5593"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28" name="Google Shape;4728;p66"/>
            <p:cNvSpPr/>
            <p:nvPr/>
          </p:nvSpPr>
          <p:spPr>
            <a:xfrm flipH="1">
              <a:off x="7912504" y="2088261"/>
              <a:ext cx="185716" cy="184985"/>
            </a:xfrm>
            <a:custGeom>
              <a:avLst/>
              <a:gdLst/>
              <a:ahLst/>
              <a:cxnLst/>
              <a:rect l="l" t="t" r="r" b="b"/>
              <a:pathLst>
                <a:path w="5593" h="5571" fill="none" extrusionOk="0">
                  <a:moveTo>
                    <a:pt x="1" y="5570"/>
                  </a:moveTo>
                  <a:lnTo>
                    <a:pt x="5593"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29" name="Google Shape;4729;p66"/>
            <p:cNvSpPr/>
            <p:nvPr/>
          </p:nvSpPr>
          <p:spPr>
            <a:xfrm flipH="1">
              <a:off x="7865723" y="2041960"/>
              <a:ext cx="21251" cy="22779"/>
            </a:xfrm>
            <a:custGeom>
              <a:avLst/>
              <a:gdLst/>
              <a:ahLst/>
              <a:cxnLst/>
              <a:rect l="l" t="t" r="r" b="b"/>
              <a:pathLst>
                <a:path w="640" h="686" fill="none" extrusionOk="0">
                  <a:moveTo>
                    <a:pt x="0" y="685"/>
                  </a:moveTo>
                  <a:lnTo>
                    <a:pt x="639"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30" name="Google Shape;4730;p66"/>
            <p:cNvSpPr/>
            <p:nvPr/>
          </p:nvSpPr>
          <p:spPr>
            <a:xfrm flipH="1">
              <a:off x="8631596" y="2419489"/>
              <a:ext cx="179639" cy="173596"/>
            </a:xfrm>
            <a:custGeom>
              <a:avLst/>
              <a:gdLst/>
              <a:ahLst/>
              <a:cxnLst/>
              <a:rect l="l" t="t" r="r" b="b"/>
              <a:pathLst>
                <a:path w="5410" h="5228" fill="none" extrusionOk="0">
                  <a:moveTo>
                    <a:pt x="0" y="5227"/>
                  </a:moveTo>
                  <a:cubicBezTo>
                    <a:pt x="0" y="5227"/>
                    <a:pt x="571" y="3698"/>
                    <a:pt x="5410" y="0"/>
                  </a:cubicBez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31" name="Google Shape;4731;p66"/>
            <p:cNvSpPr/>
            <p:nvPr/>
          </p:nvSpPr>
          <p:spPr>
            <a:xfrm flipH="1">
              <a:off x="8964037" y="4041510"/>
              <a:ext cx="144043" cy="61429"/>
            </a:xfrm>
            <a:custGeom>
              <a:avLst/>
              <a:gdLst/>
              <a:ahLst/>
              <a:cxnLst/>
              <a:rect l="l" t="t" r="r" b="b"/>
              <a:pathLst>
                <a:path w="4338" h="1850" fill="none" extrusionOk="0">
                  <a:moveTo>
                    <a:pt x="4338" y="1850"/>
                  </a:moveTo>
                  <a:lnTo>
                    <a:pt x="1"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32" name="Google Shape;4732;p66"/>
            <p:cNvSpPr/>
            <p:nvPr/>
          </p:nvSpPr>
          <p:spPr>
            <a:xfrm flipH="1">
              <a:off x="9142913" y="4012721"/>
              <a:ext cx="20487" cy="7604"/>
            </a:xfrm>
            <a:custGeom>
              <a:avLst/>
              <a:gdLst/>
              <a:ahLst/>
              <a:cxnLst/>
              <a:rect l="l" t="t" r="r" b="b"/>
              <a:pathLst>
                <a:path w="617" h="229" fill="none" extrusionOk="0">
                  <a:moveTo>
                    <a:pt x="617"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33" name="Google Shape;4733;p66"/>
            <p:cNvSpPr/>
            <p:nvPr/>
          </p:nvSpPr>
          <p:spPr>
            <a:xfrm flipH="1">
              <a:off x="9036026" y="4240839"/>
              <a:ext cx="144807" cy="61429"/>
            </a:xfrm>
            <a:custGeom>
              <a:avLst/>
              <a:gdLst/>
              <a:ahLst/>
              <a:cxnLst/>
              <a:rect l="l" t="t" r="r" b="b"/>
              <a:pathLst>
                <a:path w="4361" h="1850" fill="none" extrusionOk="0">
                  <a:moveTo>
                    <a:pt x="4360" y="1850"/>
                  </a:moveTo>
                  <a:lnTo>
                    <a:pt x="0"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34" name="Google Shape;4734;p66"/>
            <p:cNvSpPr/>
            <p:nvPr/>
          </p:nvSpPr>
          <p:spPr>
            <a:xfrm flipH="1">
              <a:off x="9215665" y="4212050"/>
              <a:ext cx="19724" cy="7604"/>
            </a:xfrm>
            <a:custGeom>
              <a:avLst/>
              <a:gdLst/>
              <a:ahLst/>
              <a:cxnLst/>
              <a:rect l="l" t="t" r="r" b="b"/>
              <a:pathLst>
                <a:path w="594" h="229" fill="none" extrusionOk="0">
                  <a:moveTo>
                    <a:pt x="594"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35" name="Google Shape;4735;p66"/>
            <p:cNvSpPr/>
            <p:nvPr/>
          </p:nvSpPr>
          <p:spPr>
            <a:xfrm flipH="1">
              <a:off x="8822318" y="1906494"/>
              <a:ext cx="59902" cy="86433"/>
            </a:xfrm>
            <a:custGeom>
              <a:avLst/>
              <a:gdLst/>
              <a:ahLst/>
              <a:cxnLst/>
              <a:rect l="l" t="t" r="r" b="b"/>
              <a:pathLst>
                <a:path w="1804" h="2603" fill="none" extrusionOk="0">
                  <a:moveTo>
                    <a:pt x="1804" y="0"/>
                  </a:moveTo>
                  <a:lnTo>
                    <a:pt x="1" y="2602"/>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36" name="Google Shape;4736;p66"/>
            <p:cNvSpPr/>
            <p:nvPr/>
          </p:nvSpPr>
          <p:spPr>
            <a:xfrm flipH="1">
              <a:off x="8288220" y="309332"/>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737" name="Google Shape;4737;p66"/>
          <p:cNvSpPr txBox="1">
            <a:spLocks noGrp="1"/>
          </p:cNvSpPr>
          <p:nvPr>
            <p:ph type="subTitle" idx="1"/>
          </p:nvPr>
        </p:nvSpPr>
        <p:spPr>
          <a:xfrm flipH="1">
            <a:off x="132725"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Ms. Althea Alexander</a:t>
            </a:r>
            <a:endParaRPr dirty="0"/>
          </a:p>
        </p:txBody>
      </p:sp>
      <p:pic>
        <p:nvPicPr>
          <p:cNvPr id="4738" name="Google Shape;4738;p66">
            <a:hlinkClick r:id="rId3"/>
          </p:cNvPr>
          <p:cNvPicPr preferRelativeResize="0"/>
          <p:nvPr/>
        </p:nvPicPr>
        <p:blipFill>
          <a:blip r:embed="rId4">
            <a:alphaModFix/>
          </a:blip>
          <a:stretch>
            <a:fillRect/>
          </a:stretch>
        </p:blipFill>
        <p:spPr>
          <a:xfrm>
            <a:off x="1820925" y="8489370"/>
            <a:ext cx="479900" cy="479881"/>
          </a:xfrm>
          <a:prstGeom prst="rect">
            <a:avLst/>
          </a:prstGeom>
          <a:noFill/>
          <a:ln>
            <a:noFill/>
          </a:ln>
        </p:spPr>
      </p:pic>
      <p:pic>
        <p:nvPicPr>
          <p:cNvPr id="4739" name="Google Shape;4739;p66"/>
          <p:cNvPicPr preferRelativeResize="0"/>
          <p:nvPr/>
        </p:nvPicPr>
        <p:blipFill>
          <a:blip r:embed="rId5">
            <a:alphaModFix/>
          </a:blip>
          <a:stretch>
            <a:fillRect/>
          </a:stretch>
        </p:blipFill>
        <p:spPr>
          <a:xfrm>
            <a:off x="2419637" y="8489362"/>
            <a:ext cx="479900" cy="479900"/>
          </a:xfrm>
          <a:prstGeom prst="rect">
            <a:avLst/>
          </a:prstGeom>
          <a:noFill/>
          <a:ln>
            <a:noFill/>
          </a:ln>
        </p:spPr>
      </p:pic>
      <p:pic>
        <p:nvPicPr>
          <p:cNvPr id="4740" name="Google Shape;4740;p66"/>
          <p:cNvPicPr preferRelativeResize="0"/>
          <p:nvPr/>
        </p:nvPicPr>
        <p:blipFill>
          <a:blip r:embed="rId6">
            <a:alphaModFix/>
          </a:blip>
          <a:stretch>
            <a:fillRect/>
          </a:stretch>
        </p:blipFill>
        <p:spPr>
          <a:xfrm>
            <a:off x="3018322" y="8489346"/>
            <a:ext cx="479900" cy="479917"/>
          </a:xfrm>
          <a:prstGeom prst="rect">
            <a:avLst/>
          </a:prstGeom>
          <a:noFill/>
          <a:ln>
            <a:noFill/>
          </a:ln>
        </p:spPr>
      </p:pic>
      <p:sp>
        <p:nvSpPr>
          <p:cNvPr id="4741" name="Google Shape;4741;p66"/>
          <p:cNvSpPr txBox="1">
            <a:spLocks noGrp="1"/>
          </p:cNvSpPr>
          <p:nvPr>
            <p:ph type="title" idx="7"/>
          </p:nvPr>
        </p:nvSpPr>
        <p:spPr>
          <a:xfrm flipH="1">
            <a:off x="1516573" y="7869300"/>
            <a:ext cx="22860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Online Presence</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4745"/>
        <p:cNvGrpSpPr/>
        <p:nvPr/>
      </p:nvGrpSpPr>
      <p:grpSpPr>
        <a:xfrm>
          <a:off x="0" y="0"/>
          <a:ext cx="0" cy="0"/>
          <a:chOff x="0" y="0"/>
          <a:chExt cx="0" cy="0"/>
        </a:xfrm>
      </p:grpSpPr>
      <p:sp>
        <p:nvSpPr>
          <p:cNvPr id="4746" name="Google Shape;4746;p67"/>
          <p:cNvSpPr txBox="1">
            <a:spLocks noGrp="1"/>
          </p:cNvSpPr>
          <p:nvPr>
            <p:ph type="title"/>
          </p:nvPr>
        </p:nvSpPr>
        <p:spPr>
          <a:xfrm>
            <a:off x="540000" y="344706"/>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Academic </a:t>
            </a:r>
            <a:r>
              <a:rPr lang="en">
                <a:solidFill>
                  <a:schemeClr val="accent1"/>
                </a:solidFill>
              </a:rPr>
              <a:t>Curriculum</a:t>
            </a:r>
            <a:endParaRPr>
              <a:solidFill>
                <a:schemeClr val="accent1"/>
              </a:solidFill>
            </a:endParaRPr>
          </a:p>
        </p:txBody>
      </p:sp>
      <p:grpSp>
        <p:nvGrpSpPr>
          <p:cNvPr id="4747" name="Google Shape;4747;p67"/>
          <p:cNvGrpSpPr/>
          <p:nvPr/>
        </p:nvGrpSpPr>
        <p:grpSpPr>
          <a:xfrm>
            <a:off x="3681606" y="1587366"/>
            <a:ext cx="2348712" cy="2288470"/>
            <a:chOff x="10762125" y="2775799"/>
            <a:chExt cx="3585273" cy="1410633"/>
          </a:xfrm>
        </p:grpSpPr>
        <p:sp>
          <p:nvSpPr>
            <p:cNvPr id="4748" name="Google Shape;4748;p67"/>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49" name="Google Shape;4749;p67"/>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50" name="Google Shape;4750;p67"/>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51" name="Google Shape;4751;p67"/>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52" name="Google Shape;4752;p67"/>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53" name="Google Shape;4753;p67"/>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54" name="Google Shape;4754;p67"/>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55" name="Google Shape;4755;p67"/>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56" name="Google Shape;4756;p67"/>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57" name="Google Shape;4757;p67"/>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58" name="Google Shape;4758;p67"/>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59" name="Google Shape;4759;p67"/>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60" name="Google Shape;4760;p67"/>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61" name="Google Shape;4761;p67"/>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62" name="Google Shape;4762;p67"/>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63" name="Google Shape;4763;p67"/>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64" name="Google Shape;4764;p67"/>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65" name="Google Shape;4765;p67"/>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66" name="Google Shape;4766;p67"/>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67" name="Google Shape;4767;p67"/>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68" name="Google Shape;4768;p67"/>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69" name="Google Shape;4769;p67"/>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70" name="Google Shape;4770;p67"/>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71" name="Google Shape;4771;p67"/>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72" name="Google Shape;4772;p67"/>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73" name="Google Shape;4773;p67"/>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74" name="Google Shape;4774;p67"/>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75" name="Google Shape;4775;p67"/>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76" name="Google Shape;4776;p67"/>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77" name="Google Shape;4777;p67"/>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78" name="Google Shape;4778;p67"/>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79" name="Google Shape;4779;p67"/>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80" name="Google Shape;4780;p67"/>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81" name="Google Shape;4781;p67"/>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82" name="Google Shape;4782;p67"/>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83" name="Google Shape;4783;p67"/>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84" name="Google Shape;4784;p67"/>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85" name="Google Shape;4785;p67"/>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86" name="Google Shape;4786;p67"/>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87" name="Google Shape;4787;p67"/>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88" name="Google Shape;4788;p67"/>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89" name="Google Shape;4789;p67"/>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90" name="Google Shape;4790;p67"/>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91" name="Google Shape;4791;p67"/>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92" name="Google Shape;4792;p67"/>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93" name="Google Shape;4793;p67"/>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94" name="Google Shape;4794;p67"/>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95" name="Google Shape;4795;p67"/>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96" name="Google Shape;4796;p67"/>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97" name="Google Shape;4797;p67"/>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98" name="Google Shape;4798;p67"/>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799" name="Google Shape;4799;p67"/>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00" name="Google Shape;4800;p67"/>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01" name="Google Shape;4801;p67"/>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02" name="Google Shape;4802;p67"/>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03" name="Google Shape;4803;p67"/>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04" name="Google Shape;4804;p67"/>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05" name="Google Shape;4805;p67"/>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06" name="Google Shape;4806;p67"/>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07" name="Google Shape;4807;p67"/>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08" name="Google Shape;4808;p67"/>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09" name="Google Shape;4809;p67"/>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10" name="Google Shape;4810;p67"/>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11" name="Google Shape;4811;p67"/>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12" name="Google Shape;4812;p67"/>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13" name="Google Shape;4813;p67"/>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14" name="Google Shape;4814;p67"/>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15" name="Google Shape;4815;p67"/>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16" name="Google Shape;4816;p67"/>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17" name="Google Shape;4817;p67"/>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18" name="Google Shape;4818;p67"/>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19" name="Google Shape;4819;p67"/>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20" name="Google Shape;4820;p67"/>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21" name="Google Shape;4821;p67"/>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22" name="Google Shape;4822;p67"/>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23" name="Google Shape;4823;p67"/>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24" name="Google Shape;4824;p67"/>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25" name="Google Shape;4825;p67"/>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26" name="Google Shape;4826;p67"/>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27" name="Google Shape;4827;p67"/>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28" name="Google Shape;4828;p67"/>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29" name="Google Shape;4829;p67"/>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30" name="Google Shape;4830;p67"/>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31" name="Google Shape;4831;p67"/>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32" name="Google Shape;4832;p67"/>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33" name="Google Shape;4833;p67"/>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34" name="Google Shape;4834;p67"/>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35" name="Google Shape;4835;p67"/>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36" name="Google Shape;4836;p67"/>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37" name="Google Shape;4837;p67"/>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38" name="Google Shape;4838;p67"/>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39" name="Google Shape;4839;p67"/>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40" name="Google Shape;4840;p67"/>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41" name="Google Shape;4841;p67"/>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42" name="Google Shape;4842;p67"/>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43" name="Google Shape;4843;p67"/>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44" name="Google Shape;4844;p67"/>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45" name="Google Shape;4845;p67"/>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46" name="Google Shape;4846;p67"/>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47" name="Google Shape;4847;p67"/>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48" name="Google Shape;4848;p67"/>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49" name="Google Shape;4849;p67"/>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50" name="Google Shape;4850;p67"/>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51" name="Google Shape;4851;p67"/>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52" name="Google Shape;4852;p67"/>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53" name="Google Shape;4853;p67"/>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54" name="Google Shape;4854;p67"/>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55" name="Google Shape;4855;p67"/>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56" name="Google Shape;4856;p67"/>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57" name="Google Shape;4857;p67"/>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58" name="Google Shape;4858;p67"/>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59" name="Google Shape;4859;p67"/>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60" name="Google Shape;4860;p67"/>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61" name="Google Shape;4861;p67"/>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62" name="Google Shape;4862;p67"/>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63" name="Google Shape;4863;p67"/>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64" name="Google Shape;4864;p67"/>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65" name="Google Shape;4865;p67"/>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66" name="Google Shape;4866;p67"/>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67" name="Google Shape;4867;p67"/>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68" name="Google Shape;4868;p67"/>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69" name="Google Shape;4869;p67"/>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70" name="Google Shape;4870;p67"/>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71" name="Google Shape;4871;p67"/>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72" name="Google Shape;4872;p67"/>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73" name="Google Shape;4873;p67"/>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74" name="Google Shape;4874;p67"/>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75" name="Google Shape;4875;p67"/>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76" name="Google Shape;4876;p67"/>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77" name="Google Shape;4877;p67"/>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78" name="Google Shape;4878;p67"/>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79" name="Google Shape;4879;p67"/>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80" name="Google Shape;4880;p67"/>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81" name="Google Shape;4881;p67"/>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82" name="Google Shape;4882;p67"/>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83" name="Google Shape;4883;p67"/>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84" name="Google Shape;4884;p67"/>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85" name="Google Shape;4885;p67"/>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86" name="Google Shape;4886;p67"/>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87" name="Google Shape;4887;p67"/>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88" name="Google Shape;4888;p67"/>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89" name="Google Shape;4889;p67"/>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90" name="Google Shape;4890;p67"/>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91" name="Google Shape;4891;p67"/>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92" name="Google Shape;4892;p67"/>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93" name="Google Shape;4893;p67"/>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94" name="Google Shape;4894;p67"/>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95" name="Google Shape;4895;p67"/>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96" name="Google Shape;4896;p67"/>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97" name="Google Shape;4897;p67"/>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898" name="Google Shape;4898;p67"/>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899" name="Google Shape;4899;p67"/>
          <p:cNvSpPr txBox="1"/>
          <p:nvPr/>
        </p:nvSpPr>
        <p:spPr>
          <a:xfrm>
            <a:off x="130200" y="1507025"/>
            <a:ext cx="6597600" cy="76371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700">
                <a:solidFill>
                  <a:schemeClr val="dk2"/>
                </a:solidFill>
                <a:latin typeface="Varela"/>
                <a:ea typeface="Varela"/>
                <a:cs typeface="Varela"/>
                <a:sym typeface="Varela"/>
              </a:rPr>
              <a:t>Mathematics (Forms 1 - 6)</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Additional Mathematics (Form 6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English (Forms 1 - 5)</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English Literature (Forms 4 -6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Information Technology (Forms 1 – 6)</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Spanish (Forms 1 - 6)</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Social Studies (Forms 1 – 5)</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Integrated Science (Forms 1 - 5)</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Physical Education (Forms 1 – 6)</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Agricultural Science (Forms 4 &amp; 5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Accounts (Form 6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Art and Design (Form 6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Biology and Physics (Forms 4 – 6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Caribbean Studies (Form 6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Chemistry (Forms 4 &amp; 5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Clothing and Textile (Forms 4 &amp; 5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Communication Studies (Form 6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Cosmetology (Forms 4 &amp; 5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Crossroads (Forms 1 -3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Economics (Forms 4 – 6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Electronic Document Preparation Management (Forms 4 &amp; 5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Electronic and Electrical Technology (Forms 4 &amp; 5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Environmental Science (Form 6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Food and Nutrition (Forms 4 - 6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Geography (Forms 4 – 6 only)</a:t>
            </a:r>
            <a:endParaRPr sz="1700">
              <a:solidFill>
                <a:schemeClr val="dk2"/>
              </a:solidFill>
              <a:latin typeface="Varela"/>
              <a:ea typeface="Varela"/>
              <a:cs typeface="Varela"/>
              <a:sym typeface="Varela"/>
            </a:endParaRPr>
          </a:p>
          <a:p>
            <a:pPr marL="0" lvl="0" indent="0" algn="l" rtl="0">
              <a:spcBef>
                <a:spcPts val="0"/>
              </a:spcBef>
              <a:spcAft>
                <a:spcPts val="0"/>
              </a:spcAft>
              <a:buNone/>
            </a:pPr>
            <a:r>
              <a:rPr lang="en" sz="1700">
                <a:solidFill>
                  <a:schemeClr val="dk2"/>
                </a:solidFill>
                <a:latin typeface="Varela"/>
                <a:ea typeface="Varela"/>
                <a:cs typeface="Varela"/>
                <a:sym typeface="Varela"/>
              </a:rPr>
              <a:t>Geometric and Mechanical Engineering Drawing (Form 6 only)</a:t>
            </a:r>
            <a:endParaRPr sz="1700">
              <a:solidFill>
                <a:schemeClr val="dk2"/>
              </a:solidFill>
              <a:latin typeface="Varela"/>
              <a:ea typeface="Varela"/>
              <a:cs typeface="Varela"/>
              <a:sym typeface="Varela"/>
            </a:endParaRPr>
          </a:p>
          <a:p>
            <a:pPr marL="0" lvl="0" indent="0" algn="l" rtl="0">
              <a:spcBef>
                <a:spcPts val="0"/>
              </a:spcBef>
              <a:spcAft>
                <a:spcPts val="0"/>
              </a:spcAft>
              <a:buNone/>
            </a:pPr>
            <a:endParaRPr sz="1700">
              <a:solidFill>
                <a:schemeClr val="dk2"/>
              </a:solidFill>
              <a:latin typeface="Varela"/>
              <a:ea typeface="Varela"/>
              <a:cs typeface="Varela"/>
              <a:sym typeface="Varel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747"/>
                                        </p:tgtEl>
                                        <p:attrNameLst>
                                          <p:attrName>style.visibility</p:attrName>
                                        </p:attrNameLst>
                                      </p:cBhvr>
                                      <p:to>
                                        <p:strVal val="visible"/>
                                      </p:to>
                                    </p:set>
                                    <p:animEffect transition="in" filter="fade">
                                      <p:cBhvr>
                                        <p:cTn id="7" dur="1000"/>
                                        <p:tgtEl>
                                          <p:spTgt spid="47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4903"/>
        <p:cNvGrpSpPr/>
        <p:nvPr/>
      </p:nvGrpSpPr>
      <p:grpSpPr>
        <a:xfrm>
          <a:off x="0" y="0"/>
          <a:ext cx="0" cy="0"/>
          <a:chOff x="0" y="0"/>
          <a:chExt cx="0" cy="0"/>
        </a:xfrm>
      </p:grpSpPr>
      <p:sp>
        <p:nvSpPr>
          <p:cNvPr id="4904" name="Google Shape;4904;p68"/>
          <p:cNvSpPr txBox="1">
            <a:spLocks noGrp="1"/>
          </p:cNvSpPr>
          <p:nvPr>
            <p:ph type="title"/>
          </p:nvPr>
        </p:nvSpPr>
        <p:spPr>
          <a:xfrm>
            <a:off x="540000" y="344706"/>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Academic </a:t>
            </a:r>
            <a:r>
              <a:rPr lang="en">
                <a:solidFill>
                  <a:schemeClr val="accent1"/>
                </a:solidFill>
              </a:rPr>
              <a:t>Curriculum</a:t>
            </a:r>
            <a:endParaRPr>
              <a:solidFill>
                <a:schemeClr val="accent1"/>
              </a:solidFill>
            </a:endParaRPr>
          </a:p>
        </p:txBody>
      </p:sp>
      <p:grpSp>
        <p:nvGrpSpPr>
          <p:cNvPr id="4905" name="Google Shape;4905;p68"/>
          <p:cNvGrpSpPr/>
          <p:nvPr/>
        </p:nvGrpSpPr>
        <p:grpSpPr>
          <a:xfrm>
            <a:off x="1912931" y="6855541"/>
            <a:ext cx="2348712" cy="2288470"/>
            <a:chOff x="10762125" y="2775799"/>
            <a:chExt cx="3585273" cy="1410633"/>
          </a:xfrm>
        </p:grpSpPr>
        <p:sp>
          <p:nvSpPr>
            <p:cNvPr id="4906" name="Google Shape;4906;p68"/>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07" name="Google Shape;4907;p68"/>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08" name="Google Shape;4908;p68"/>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09" name="Google Shape;4909;p68"/>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10" name="Google Shape;4910;p68"/>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11" name="Google Shape;4911;p68"/>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12" name="Google Shape;4912;p68"/>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13" name="Google Shape;4913;p68"/>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14" name="Google Shape;4914;p68"/>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15" name="Google Shape;4915;p68"/>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16" name="Google Shape;4916;p68"/>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17" name="Google Shape;4917;p68"/>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18" name="Google Shape;4918;p68"/>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19" name="Google Shape;4919;p68"/>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20" name="Google Shape;4920;p68"/>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21" name="Google Shape;4921;p68"/>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22" name="Google Shape;4922;p68"/>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23" name="Google Shape;4923;p68"/>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24" name="Google Shape;4924;p68"/>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25" name="Google Shape;4925;p68"/>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26" name="Google Shape;4926;p68"/>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27" name="Google Shape;4927;p68"/>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28" name="Google Shape;4928;p68"/>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29" name="Google Shape;4929;p68"/>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30" name="Google Shape;4930;p68"/>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31" name="Google Shape;4931;p68"/>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32" name="Google Shape;4932;p68"/>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33" name="Google Shape;4933;p68"/>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34" name="Google Shape;4934;p68"/>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35" name="Google Shape;4935;p68"/>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36" name="Google Shape;4936;p68"/>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37" name="Google Shape;4937;p68"/>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38" name="Google Shape;4938;p68"/>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39" name="Google Shape;4939;p68"/>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40" name="Google Shape;4940;p68"/>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41" name="Google Shape;4941;p68"/>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42" name="Google Shape;4942;p68"/>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43" name="Google Shape;4943;p68"/>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44" name="Google Shape;4944;p68"/>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45" name="Google Shape;4945;p68"/>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46" name="Google Shape;4946;p68"/>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47" name="Google Shape;4947;p68"/>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48" name="Google Shape;4948;p68"/>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49" name="Google Shape;4949;p68"/>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50" name="Google Shape;4950;p68"/>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51" name="Google Shape;4951;p68"/>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52" name="Google Shape;4952;p68"/>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53" name="Google Shape;4953;p68"/>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54" name="Google Shape;4954;p68"/>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55" name="Google Shape;4955;p68"/>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56" name="Google Shape;4956;p68"/>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57" name="Google Shape;4957;p68"/>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58" name="Google Shape;4958;p68"/>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59" name="Google Shape;4959;p68"/>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60" name="Google Shape;4960;p68"/>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61" name="Google Shape;4961;p68"/>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62" name="Google Shape;4962;p68"/>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63" name="Google Shape;4963;p68"/>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64" name="Google Shape;4964;p68"/>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65" name="Google Shape;4965;p68"/>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66" name="Google Shape;4966;p68"/>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67" name="Google Shape;4967;p68"/>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68" name="Google Shape;4968;p68"/>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69" name="Google Shape;4969;p68"/>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70" name="Google Shape;4970;p68"/>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71" name="Google Shape;4971;p68"/>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72" name="Google Shape;4972;p68"/>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73" name="Google Shape;4973;p68"/>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74" name="Google Shape;4974;p68"/>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75" name="Google Shape;4975;p68"/>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76" name="Google Shape;4976;p68"/>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77" name="Google Shape;4977;p68"/>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78" name="Google Shape;4978;p68"/>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79" name="Google Shape;4979;p68"/>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80" name="Google Shape;4980;p68"/>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81" name="Google Shape;4981;p68"/>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82" name="Google Shape;4982;p68"/>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83" name="Google Shape;4983;p68"/>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84" name="Google Shape;4984;p68"/>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85" name="Google Shape;4985;p68"/>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86" name="Google Shape;4986;p68"/>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87" name="Google Shape;4987;p68"/>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88" name="Google Shape;4988;p68"/>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89" name="Google Shape;4989;p68"/>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90" name="Google Shape;4990;p68"/>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91" name="Google Shape;4991;p68"/>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92" name="Google Shape;4992;p68"/>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93" name="Google Shape;4993;p68"/>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94" name="Google Shape;4994;p68"/>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95" name="Google Shape;4995;p68"/>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96" name="Google Shape;4996;p68"/>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97" name="Google Shape;4997;p68"/>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98" name="Google Shape;4998;p68"/>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4999" name="Google Shape;4999;p68"/>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00" name="Google Shape;5000;p68"/>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01" name="Google Shape;5001;p68"/>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02" name="Google Shape;5002;p68"/>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03" name="Google Shape;5003;p68"/>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04" name="Google Shape;5004;p68"/>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05" name="Google Shape;5005;p68"/>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06" name="Google Shape;5006;p68"/>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07" name="Google Shape;5007;p68"/>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08" name="Google Shape;5008;p68"/>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09" name="Google Shape;5009;p68"/>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10" name="Google Shape;5010;p68"/>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11" name="Google Shape;5011;p68"/>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12" name="Google Shape;5012;p68"/>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13" name="Google Shape;5013;p68"/>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14" name="Google Shape;5014;p68"/>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15" name="Google Shape;5015;p68"/>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16" name="Google Shape;5016;p68"/>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17" name="Google Shape;5017;p68"/>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18" name="Google Shape;5018;p68"/>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19" name="Google Shape;5019;p68"/>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20" name="Google Shape;5020;p68"/>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21" name="Google Shape;5021;p68"/>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22" name="Google Shape;5022;p68"/>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23" name="Google Shape;5023;p68"/>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24" name="Google Shape;5024;p68"/>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25" name="Google Shape;5025;p68"/>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26" name="Google Shape;5026;p68"/>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27" name="Google Shape;5027;p68"/>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28" name="Google Shape;5028;p68"/>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29" name="Google Shape;5029;p68"/>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30" name="Google Shape;5030;p68"/>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31" name="Google Shape;5031;p68"/>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32" name="Google Shape;5032;p68"/>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33" name="Google Shape;5033;p68"/>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34" name="Google Shape;5034;p68"/>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35" name="Google Shape;5035;p68"/>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36" name="Google Shape;5036;p68"/>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37" name="Google Shape;5037;p68"/>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38" name="Google Shape;5038;p68"/>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39" name="Google Shape;5039;p68"/>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40" name="Google Shape;5040;p68"/>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41" name="Google Shape;5041;p68"/>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42" name="Google Shape;5042;p68"/>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43" name="Google Shape;5043;p68"/>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44" name="Google Shape;5044;p68"/>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45" name="Google Shape;5045;p68"/>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46" name="Google Shape;5046;p68"/>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47" name="Google Shape;5047;p68"/>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48" name="Google Shape;5048;p68"/>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49" name="Google Shape;5049;p68"/>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50" name="Google Shape;5050;p68"/>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51" name="Google Shape;5051;p68"/>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52" name="Google Shape;5052;p68"/>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53" name="Google Shape;5053;p68"/>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54" name="Google Shape;5054;p68"/>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55" name="Google Shape;5055;p68"/>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056" name="Google Shape;5056;p68"/>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5057" name="Google Shape;5057;p68"/>
          <p:cNvSpPr txBox="1"/>
          <p:nvPr/>
        </p:nvSpPr>
        <p:spPr>
          <a:xfrm>
            <a:off x="130200" y="1608300"/>
            <a:ext cx="6597600" cy="59274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History (Forms 4 &amp; 5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Human and Social Biology (Forms 4 &amp; 5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Management of Business (Form 6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Mechanical and Engineering Technology (Forms 4 &amp; 5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Music (Forms 4 &amp; 5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Physics (Forms 4 – 6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Principles of Business (Forms 4 &amp; 5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Principles of Accounts (Form 3 – 5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Sociology (Form 6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Technical Drawing (Forms 4 &amp; 5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Technology Education (Forms 1 – 3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Theatre Arts (Forms 4 &amp; 5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Tourism (Form 6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Visual and Performing Arts (Forms 1 – 3 only)</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Visual Arts (Forms 4 &amp; 5 only)</a:t>
            </a:r>
            <a:endParaRPr sz="1800">
              <a:solidFill>
                <a:schemeClr val="dk2"/>
              </a:solidFill>
              <a:latin typeface="Varela"/>
              <a:ea typeface="Varela"/>
              <a:cs typeface="Varela"/>
              <a:sym typeface="Varela"/>
            </a:endParaRPr>
          </a:p>
          <a:p>
            <a:pPr marL="0" lvl="0" indent="0" algn="l" rtl="0">
              <a:spcBef>
                <a:spcPts val="0"/>
              </a:spcBef>
              <a:spcAft>
                <a:spcPts val="0"/>
              </a:spcAft>
              <a:buNone/>
            </a:pPr>
            <a:endParaRPr sz="1700">
              <a:solidFill>
                <a:schemeClr val="dk2"/>
              </a:solidFill>
              <a:latin typeface="Varela"/>
              <a:ea typeface="Varela"/>
              <a:cs typeface="Varela"/>
              <a:sym typeface="Varel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905"/>
                                        </p:tgtEl>
                                        <p:attrNameLst>
                                          <p:attrName>style.visibility</p:attrName>
                                        </p:attrNameLst>
                                      </p:cBhvr>
                                      <p:to>
                                        <p:strVal val="visible"/>
                                      </p:to>
                                    </p:set>
                                    <p:animEffect transition="in" filter="fade">
                                      <p:cBhvr>
                                        <p:cTn id="7" dur="1000"/>
                                        <p:tgtEl>
                                          <p:spTgt spid="49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5061"/>
        <p:cNvGrpSpPr/>
        <p:nvPr/>
      </p:nvGrpSpPr>
      <p:grpSpPr>
        <a:xfrm>
          <a:off x="0" y="0"/>
          <a:ext cx="0" cy="0"/>
          <a:chOff x="0" y="0"/>
          <a:chExt cx="0" cy="0"/>
        </a:xfrm>
      </p:grpSpPr>
      <p:sp>
        <p:nvSpPr>
          <p:cNvPr id="5062" name="Google Shape;5062;p69"/>
          <p:cNvSpPr txBox="1">
            <a:spLocks noGrp="1"/>
          </p:cNvSpPr>
          <p:nvPr>
            <p:ph type="title"/>
          </p:nvPr>
        </p:nvSpPr>
        <p:spPr>
          <a:xfrm>
            <a:off x="212250" y="960000"/>
            <a:ext cx="25470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Please </a:t>
            </a:r>
            <a:r>
              <a:rPr lang="en">
                <a:solidFill>
                  <a:schemeClr val="accent1"/>
                </a:solidFill>
              </a:rPr>
              <a:t>Note</a:t>
            </a:r>
            <a:endParaRPr>
              <a:solidFill>
                <a:schemeClr val="accent1"/>
              </a:solidFill>
            </a:endParaRPr>
          </a:p>
        </p:txBody>
      </p:sp>
      <p:sp>
        <p:nvSpPr>
          <p:cNvPr id="5063" name="Google Shape;5063;p69"/>
          <p:cNvSpPr txBox="1"/>
          <p:nvPr/>
        </p:nvSpPr>
        <p:spPr>
          <a:xfrm>
            <a:off x="130200" y="2051675"/>
            <a:ext cx="6597600" cy="62256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Scarborough Secondary School is strong in cultural and sport programs. Students </a:t>
            </a:r>
            <a:r>
              <a:rPr lang="en" sz="1800" b="1" dirty="0">
                <a:solidFill>
                  <a:schemeClr val="accent1"/>
                </a:solidFill>
                <a:latin typeface="Varela"/>
                <a:ea typeface="Varela"/>
                <a:cs typeface="Varela"/>
                <a:sym typeface="Varela"/>
              </a:rPr>
              <a:t>must</a:t>
            </a:r>
            <a:r>
              <a:rPr lang="en" sz="1800" dirty="0">
                <a:solidFill>
                  <a:schemeClr val="dk2"/>
                </a:solidFill>
                <a:latin typeface="Varela"/>
                <a:ea typeface="Varela"/>
                <a:cs typeface="Varela"/>
                <a:sym typeface="Varela"/>
              </a:rPr>
              <a:t> enroll in at least two disciplines, at least one of which should be in the area of Civic/Service.</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accent1"/>
                </a:solidFill>
                <a:latin typeface="Varela"/>
                <a:ea typeface="Varela"/>
                <a:cs typeface="Varela"/>
                <a:sym typeface="Varela"/>
              </a:rPr>
              <a:t>SPORTS/CULTURE</a:t>
            </a:r>
            <a:endParaRPr sz="1800" dirty="0">
              <a:solidFill>
                <a:schemeClr val="accent1"/>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Basketball, Cricket, Football, Gymnastics, Netball, Swimming, Volleyball, Badminton, Chess, Fitness, Scrabble, Table Tennis, Dance, Folk Choir, Classical Choir, Debate/Literary Club, Drama, Musical Instruments, Steelband</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accent1"/>
                </a:solidFill>
                <a:latin typeface="Varela"/>
                <a:ea typeface="Varela"/>
                <a:cs typeface="Varela"/>
                <a:sym typeface="Varela"/>
              </a:rPr>
              <a:t>CIVIC/SERVICE</a:t>
            </a:r>
            <a:endParaRPr sz="1800" dirty="0">
              <a:solidFill>
                <a:schemeClr val="accent1"/>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Cadets, Scouting, Inter School Christian Fellowship (ISCF), Girl Guides, Interact, Health Club, Credit Union, Peer Counselling, Environment Club, UNESCO, Axis</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5064" name="Google Shape;5064;p69"/>
          <p:cNvSpPr/>
          <p:nvPr/>
        </p:nvSpPr>
        <p:spPr>
          <a:xfrm>
            <a:off x="2895182" y="380075"/>
            <a:ext cx="816807" cy="858004"/>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5068"/>
        <p:cNvGrpSpPr/>
        <p:nvPr/>
      </p:nvGrpSpPr>
      <p:grpSpPr>
        <a:xfrm>
          <a:off x="0" y="0"/>
          <a:ext cx="0" cy="0"/>
          <a:chOff x="0" y="0"/>
          <a:chExt cx="0" cy="0"/>
        </a:xfrm>
      </p:grpSpPr>
      <p:sp>
        <p:nvSpPr>
          <p:cNvPr id="5069" name="Google Shape;5069;p70"/>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Extras</a:t>
            </a:r>
            <a:endParaRPr/>
          </a:p>
        </p:txBody>
      </p:sp>
      <p:grpSp>
        <p:nvGrpSpPr>
          <p:cNvPr id="5070" name="Google Shape;5070;p70"/>
          <p:cNvGrpSpPr/>
          <p:nvPr/>
        </p:nvGrpSpPr>
        <p:grpSpPr>
          <a:xfrm>
            <a:off x="100335" y="3230455"/>
            <a:ext cx="1869537" cy="5212369"/>
            <a:chOff x="1430563" y="1698786"/>
            <a:chExt cx="2492384" cy="2786487"/>
          </a:xfrm>
        </p:grpSpPr>
        <p:grpSp>
          <p:nvGrpSpPr>
            <p:cNvPr id="5071" name="Google Shape;5071;p70"/>
            <p:cNvGrpSpPr/>
            <p:nvPr/>
          </p:nvGrpSpPr>
          <p:grpSpPr>
            <a:xfrm>
              <a:off x="1430563" y="3157929"/>
              <a:ext cx="2492263" cy="578239"/>
              <a:chOff x="1368853" y="2595231"/>
              <a:chExt cx="1521993" cy="353102"/>
            </a:xfrm>
          </p:grpSpPr>
          <p:sp>
            <p:nvSpPr>
              <p:cNvPr id="5072" name="Google Shape;5072;p70"/>
              <p:cNvSpPr/>
              <p:nvPr/>
            </p:nvSpPr>
            <p:spPr>
              <a:xfrm>
                <a:off x="1368853" y="2595231"/>
                <a:ext cx="1521993" cy="353102"/>
              </a:xfrm>
              <a:custGeom>
                <a:avLst/>
                <a:gdLst/>
                <a:ahLst/>
                <a:cxnLst/>
                <a:rect l="l" t="t" r="r" b="b"/>
                <a:pathLst>
                  <a:path w="33513" h="7775" extrusionOk="0">
                    <a:moveTo>
                      <a:pt x="3888" y="0"/>
                    </a:moveTo>
                    <a:cubicBezTo>
                      <a:pt x="1740" y="0"/>
                      <a:pt x="0" y="1740"/>
                      <a:pt x="0" y="3887"/>
                    </a:cubicBezTo>
                    <a:cubicBezTo>
                      <a:pt x="0" y="6035"/>
                      <a:pt x="1740" y="7775"/>
                      <a:pt x="3888" y="7775"/>
                    </a:cubicBezTo>
                    <a:lnTo>
                      <a:pt x="33512" y="7775"/>
                    </a:lnTo>
                    <a:cubicBezTo>
                      <a:pt x="33230" y="6630"/>
                      <a:pt x="33058" y="5298"/>
                      <a:pt x="33058" y="3887"/>
                    </a:cubicBezTo>
                    <a:cubicBezTo>
                      <a:pt x="33058" y="2492"/>
                      <a:pt x="33230" y="1160"/>
                      <a:pt x="33512"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073" name="Google Shape;5073;p70"/>
              <p:cNvSpPr/>
              <p:nvPr/>
            </p:nvSpPr>
            <p:spPr>
              <a:xfrm>
                <a:off x="1452144" y="2641509"/>
                <a:ext cx="1429437" cy="261272"/>
              </a:xfrm>
              <a:custGeom>
                <a:avLst/>
                <a:gdLst/>
                <a:ahLst/>
                <a:cxnLst/>
                <a:rect l="l" t="t" r="r" b="b"/>
                <a:pathLst>
                  <a:path w="31475" h="5753" extrusionOk="0">
                    <a:moveTo>
                      <a:pt x="2869" y="0"/>
                    </a:moveTo>
                    <a:cubicBezTo>
                      <a:pt x="1286" y="0"/>
                      <a:pt x="0" y="1285"/>
                      <a:pt x="0" y="2868"/>
                    </a:cubicBezTo>
                    <a:cubicBezTo>
                      <a:pt x="0" y="4467"/>
                      <a:pt x="1286" y="5753"/>
                      <a:pt x="2869" y="5753"/>
                    </a:cubicBezTo>
                    <a:lnTo>
                      <a:pt x="31474" y="5753"/>
                    </a:lnTo>
                    <a:cubicBezTo>
                      <a:pt x="31318" y="4859"/>
                      <a:pt x="31224" y="3887"/>
                      <a:pt x="31224" y="2868"/>
                    </a:cubicBezTo>
                    <a:cubicBezTo>
                      <a:pt x="31224" y="1865"/>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074" name="Google Shape;5074;p70"/>
              <p:cNvSpPr/>
              <p:nvPr/>
            </p:nvSpPr>
            <p:spPr>
              <a:xfrm>
                <a:off x="1368853" y="2771759"/>
                <a:ext cx="1521993" cy="176574"/>
              </a:xfrm>
              <a:custGeom>
                <a:avLst/>
                <a:gdLst/>
                <a:ahLst/>
                <a:cxnLst/>
                <a:rect l="l" t="t" r="r" b="b"/>
                <a:pathLst>
                  <a:path w="33513" h="3888" extrusionOk="0">
                    <a:moveTo>
                      <a:pt x="0" y="0"/>
                    </a:moveTo>
                    <a:cubicBezTo>
                      <a:pt x="0" y="2148"/>
                      <a:pt x="1740" y="3888"/>
                      <a:pt x="3888" y="3888"/>
                    </a:cubicBezTo>
                    <a:lnTo>
                      <a:pt x="33512" y="3888"/>
                    </a:lnTo>
                    <a:cubicBezTo>
                      <a:pt x="33434" y="3574"/>
                      <a:pt x="33355" y="3229"/>
                      <a:pt x="33308" y="2885"/>
                    </a:cubicBezTo>
                    <a:cubicBezTo>
                      <a:pt x="33261" y="2665"/>
                      <a:pt x="33230" y="2446"/>
                      <a:pt x="33199" y="2226"/>
                    </a:cubicBezTo>
                    <a:cubicBezTo>
                      <a:pt x="33199" y="2211"/>
                      <a:pt x="33199" y="2195"/>
                      <a:pt x="33199" y="2179"/>
                    </a:cubicBezTo>
                    <a:cubicBezTo>
                      <a:pt x="33167" y="1960"/>
                      <a:pt x="33136" y="1725"/>
                      <a:pt x="33120" y="1490"/>
                    </a:cubicBezTo>
                    <a:cubicBezTo>
                      <a:pt x="33120" y="1490"/>
                      <a:pt x="33120" y="1474"/>
                      <a:pt x="33120" y="1474"/>
                    </a:cubicBezTo>
                    <a:cubicBezTo>
                      <a:pt x="33105" y="1254"/>
                      <a:pt x="33089" y="1051"/>
                      <a:pt x="33073" y="847"/>
                    </a:cubicBezTo>
                    <a:cubicBezTo>
                      <a:pt x="33073" y="784"/>
                      <a:pt x="33073" y="737"/>
                      <a:pt x="33073" y="690"/>
                    </a:cubicBezTo>
                    <a:cubicBezTo>
                      <a:pt x="33058" y="455"/>
                      <a:pt x="33058" y="236"/>
                      <a:pt x="33058"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5075" name="Google Shape;5075;p70"/>
            <p:cNvGrpSpPr/>
            <p:nvPr/>
          </p:nvGrpSpPr>
          <p:grpSpPr>
            <a:xfrm>
              <a:off x="1430563" y="3907033"/>
              <a:ext cx="2492263" cy="578239"/>
              <a:chOff x="1368853" y="2992430"/>
              <a:chExt cx="1521993" cy="353102"/>
            </a:xfrm>
          </p:grpSpPr>
          <p:sp>
            <p:nvSpPr>
              <p:cNvPr id="5076" name="Google Shape;5076;p70"/>
              <p:cNvSpPr/>
              <p:nvPr/>
            </p:nvSpPr>
            <p:spPr>
              <a:xfrm>
                <a:off x="1368853" y="2992430"/>
                <a:ext cx="1521993" cy="353102"/>
              </a:xfrm>
              <a:custGeom>
                <a:avLst/>
                <a:gdLst/>
                <a:ahLst/>
                <a:cxnLst/>
                <a:rect l="l" t="t" r="r" b="b"/>
                <a:pathLst>
                  <a:path w="33513" h="7775" extrusionOk="0">
                    <a:moveTo>
                      <a:pt x="3888" y="1"/>
                    </a:moveTo>
                    <a:cubicBezTo>
                      <a:pt x="1740" y="1"/>
                      <a:pt x="0" y="1740"/>
                      <a:pt x="0" y="3888"/>
                    </a:cubicBezTo>
                    <a:cubicBezTo>
                      <a:pt x="0" y="6035"/>
                      <a:pt x="1740" y="7775"/>
                      <a:pt x="3888" y="7775"/>
                    </a:cubicBezTo>
                    <a:lnTo>
                      <a:pt x="33512" y="7775"/>
                    </a:lnTo>
                    <a:cubicBezTo>
                      <a:pt x="33230" y="6615"/>
                      <a:pt x="33058" y="5298"/>
                      <a:pt x="33058" y="3888"/>
                    </a:cubicBezTo>
                    <a:cubicBezTo>
                      <a:pt x="33058" y="2477"/>
                      <a:pt x="33230" y="1160"/>
                      <a:pt x="3351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077" name="Google Shape;5077;p70"/>
              <p:cNvSpPr/>
              <p:nvPr/>
            </p:nvSpPr>
            <p:spPr>
              <a:xfrm>
                <a:off x="1452144" y="3038708"/>
                <a:ext cx="1429437" cy="260591"/>
              </a:xfrm>
              <a:custGeom>
                <a:avLst/>
                <a:gdLst/>
                <a:ahLst/>
                <a:cxnLst/>
                <a:rect l="l" t="t" r="r" b="b"/>
                <a:pathLst>
                  <a:path w="31475" h="5738" extrusionOk="0">
                    <a:moveTo>
                      <a:pt x="2869" y="0"/>
                    </a:moveTo>
                    <a:cubicBezTo>
                      <a:pt x="1286" y="0"/>
                      <a:pt x="0" y="1286"/>
                      <a:pt x="0" y="2869"/>
                    </a:cubicBezTo>
                    <a:cubicBezTo>
                      <a:pt x="0" y="4452"/>
                      <a:pt x="1286" y="5737"/>
                      <a:pt x="2869" y="5737"/>
                    </a:cubicBezTo>
                    <a:lnTo>
                      <a:pt x="31474" y="5737"/>
                    </a:lnTo>
                    <a:cubicBezTo>
                      <a:pt x="31318" y="4844"/>
                      <a:pt x="31224" y="3872"/>
                      <a:pt x="31224" y="2869"/>
                    </a:cubicBezTo>
                    <a:cubicBezTo>
                      <a:pt x="31224" y="1850"/>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078" name="Google Shape;5078;p70"/>
              <p:cNvSpPr/>
              <p:nvPr/>
            </p:nvSpPr>
            <p:spPr>
              <a:xfrm>
                <a:off x="1368853" y="3168958"/>
                <a:ext cx="1521993" cy="176574"/>
              </a:xfrm>
              <a:custGeom>
                <a:avLst/>
                <a:gdLst/>
                <a:ahLst/>
                <a:cxnLst/>
                <a:rect l="l" t="t" r="r" b="b"/>
                <a:pathLst>
                  <a:path w="33513" h="3888" extrusionOk="0">
                    <a:moveTo>
                      <a:pt x="0" y="1"/>
                    </a:moveTo>
                    <a:cubicBezTo>
                      <a:pt x="0" y="2148"/>
                      <a:pt x="1740" y="3888"/>
                      <a:pt x="3888" y="3888"/>
                    </a:cubicBezTo>
                    <a:lnTo>
                      <a:pt x="33512" y="3888"/>
                    </a:lnTo>
                    <a:cubicBezTo>
                      <a:pt x="33434" y="3559"/>
                      <a:pt x="33355" y="3214"/>
                      <a:pt x="33308" y="2869"/>
                    </a:cubicBezTo>
                    <a:cubicBezTo>
                      <a:pt x="33261" y="2650"/>
                      <a:pt x="33230" y="2430"/>
                      <a:pt x="33199" y="2211"/>
                    </a:cubicBezTo>
                    <a:cubicBezTo>
                      <a:pt x="33199" y="2195"/>
                      <a:pt x="33199" y="2179"/>
                      <a:pt x="33199" y="2164"/>
                    </a:cubicBezTo>
                    <a:cubicBezTo>
                      <a:pt x="33167" y="1944"/>
                      <a:pt x="33136" y="1709"/>
                      <a:pt x="33120" y="1490"/>
                    </a:cubicBezTo>
                    <a:cubicBezTo>
                      <a:pt x="33120" y="1474"/>
                      <a:pt x="33120" y="1474"/>
                      <a:pt x="33120" y="1458"/>
                    </a:cubicBezTo>
                    <a:cubicBezTo>
                      <a:pt x="33105" y="1255"/>
                      <a:pt x="33089" y="1051"/>
                      <a:pt x="33073" y="832"/>
                    </a:cubicBezTo>
                    <a:cubicBezTo>
                      <a:pt x="33073" y="784"/>
                      <a:pt x="33073" y="722"/>
                      <a:pt x="33073" y="675"/>
                    </a:cubicBezTo>
                    <a:cubicBezTo>
                      <a:pt x="33058" y="455"/>
                      <a:pt x="33058" y="220"/>
                      <a:pt x="33058"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5079" name="Google Shape;5079;p70"/>
            <p:cNvGrpSpPr/>
            <p:nvPr/>
          </p:nvGrpSpPr>
          <p:grpSpPr>
            <a:xfrm>
              <a:off x="2224357" y="1698786"/>
              <a:ext cx="1698469" cy="578239"/>
              <a:chOff x="1853613" y="1797970"/>
              <a:chExt cx="1037233" cy="353102"/>
            </a:xfrm>
          </p:grpSpPr>
          <p:sp>
            <p:nvSpPr>
              <p:cNvPr id="5080" name="Google Shape;5080;p70"/>
              <p:cNvSpPr/>
              <p:nvPr/>
            </p:nvSpPr>
            <p:spPr>
              <a:xfrm>
                <a:off x="1853613" y="1797970"/>
                <a:ext cx="1037233" cy="353102"/>
              </a:xfrm>
              <a:custGeom>
                <a:avLst/>
                <a:gdLst/>
                <a:ahLst/>
                <a:cxnLst/>
                <a:rect l="l" t="t" r="r" b="b"/>
                <a:pathLst>
                  <a:path w="22839" h="7775" extrusionOk="0">
                    <a:moveTo>
                      <a:pt x="3888" y="0"/>
                    </a:moveTo>
                    <a:cubicBezTo>
                      <a:pt x="1740" y="0"/>
                      <a:pt x="1" y="1740"/>
                      <a:pt x="1" y="3887"/>
                    </a:cubicBezTo>
                    <a:cubicBezTo>
                      <a:pt x="1" y="6035"/>
                      <a:pt x="1740" y="7774"/>
                      <a:pt x="3888" y="7774"/>
                    </a:cubicBezTo>
                    <a:lnTo>
                      <a:pt x="22838" y="7774"/>
                    </a:lnTo>
                    <a:cubicBezTo>
                      <a:pt x="22556" y="6615"/>
                      <a:pt x="22384" y="5298"/>
                      <a:pt x="22384" y="3887"/>
                    </a:cubicBezTo>
                    <a:cubicBezTo>
                      <a:pt x="22384" y="2477"/>
                      <a:pt x="22556" y="1160"/>
                      <a:pt x="2283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081" name="Google Shape;5081;p70"/>
              <p:cNvSpPr/>
              <p:nvPr/>
            </p:nvSpPr>
            <p:spPr>
              <a:xfrm>
                <a:off x="1936904" y="1844203"/>
                <a:ext cx="944677" cy="260591"/>
              </a:xfrm>
              <a:custGeom>
                <a:avLst/>
                <a:gdLst/>
                <a:ahLst/>
                <a:cxnLst/>
                <a:rect l="l" t="t" r="r" b="b"/>
                <a:pathLst>
                  <a:path w="20801" h="5738" extrusionOk="0">
                    <a:moveTo>
                      <a:pt x="2869" y="1"/>
                    </a:moveTo>
                    <a:cubicBezTo>
                      <a:pt x="1286" y="1"/>
                      <a:pt x="1" y="1286"/>
                      <a:pt x="1" y="2869"/>
                    </a:cubicBezTo>
                    <a:cubicBezTo>
                      <a:pt x="1" y="4452"/>
                      <a:pt x="1286" y="5738"/>
                      <a:pt x="2869" y="5738"/>
                    </a:cubicBezTo>
                    <a:lnTo>
                      <a:pt x="20800" y="5738"/>
                    </a:lnTo>
                    <a:cubicBezTo>
                      <a:pt x="20644" y="4844"/>
                      <a:pt x="20550" y="3872"/>
                      <a:pt x="20550" y="2869"/>
                    </a:cubicBezTo>
                    <a:cubicBezTo>
                      <a:pt x="20550" y="1850"/>
                      <a:pt x="20644" y="894"/>
                      <a:pt x="20800" y="1"/>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sp>
          <p:nvSpPr>
            <p:cNvPr id="5082" name="Google Shape;5082;p70"/>
            <p:cNvSpPr/>
            <p:nvPr/>
          </p:nvSpPr>
          <p:spPr>
            <a:xfrm>
              <a:off x="2224410" y="1987714"/>
              <a:ext cx="1698536" cy="289151"/>
            </a:xfrm>
            <a:custGeom>
              <a:avLst/>
              <a:gdLst/>
              <a:ahLst/>
              <a:cxnLst/>
              <a:rect l="l" t="t" r="r" b="b"/>
              <a:pathLst>
                <a:path w="22839" h="3888" extrusionOk="0">
                  <a:moveTo>
                    <a:pt x="1" y="0"/>
                  </a:moveTo>
                  <a:cubicBezTo>
                    <a:pt x="1" y="2148"/>
                    <a:pt x="1740" y="3887"/>
                    <a:pt x="3888" y="3887"/>
                  </a:cubicBezTo>
                  <a:lnTo>
                    <a:pt x="22838" y="3887"/>
                  </a:lnTo>
                  <a:cubicBezTo>
                    <a:pt x="22760" y="3558"/>
                    <a:pt x="22681" y="3213"/>
                    <a:pt x="22634" y="2869"/>
                  </a:cubicBezTo>
                  <a:cubicBezTo>
                    <a:pt x="22587" y="2649"/>
                    <a:pt x="22556" y="2430"/>
                    <a:pt x="22525" y="2210"/>
                  </a:cubicBezTo>
                  <a:cubicBezTo>
                    <a:pt x="22525" y="2195"/>
                    <a:pt x="22525" y="2179"/>
                    <a:pt x="22525" y="2163"/>
                  </a:cubicBezTo>
                  <a:cubicBezTo>
                    <a:pt x="22493" y="1944"/>
                    <a:pt x="22462" y="1709"/>
                    <a:pt x="22446" y="1489"/>
                  </a:cubicBezTo>
                  <a:cubicBezTo>
                    <a:pt x="22446" y="1474"/>
                    <a:pt x="22446" y="1474"/>
                    <a:pt x="22446" y="1458"/>
                  </a:cubicBezTo>
                  <a:cubicBezTo>
                    <a:pt x="22431" y="1254"/>
                    <a:pt x="22415" y="1050"/>
                    <a:pt x="22399" y="831"/>
                  </a:cubicBezTo>
                  <a:cubicBezTo>
                    <a:pt x="22399" y="784"/>
                    <a:pt x="22399" y="721"/>
                    <a:pt x="22399" y="674"/>
                  </a:cubicBezTo>
                  <a:cubicBezTo>
                    <a:pt x="22384" y="455"/>
                    <a:pt x="22384" y="220"/>
                    <a:pt x="22384"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nvGrpSpPr>
            <p:cNvPr id="5083" name="Google Shape;5083;p70"/>
            <p:cNvGrpSpPr/>
            <p:nvPr/>
          </p:nvGrpSpPr>
          <p:grpSpPr>
            <a:xfrm>
              <a:off x="1769751" y="2408795"/>
              <a:ext cx="2153075" cy="578314"/>
              <a:chOff x="1575991" y="2196578"/>
              <a:chExt cx="1314855" cy="353147"/>
            </a:xfrm>
          </p:grpSpPr>
          <p:sp>
            <p:nvSpPr>
              <p:cNvPr id="5084" name="Google Shape;5084;p70"/>
              <p:cNvSpPr/>
              <p:nvPr/>
            </p:nvSpPr>
            <p:spPr>
              <a:xfrm>
                <a:off x="1575991" y="2196578"/>
                <a:ext cx="1314855" cy="353147"/>
              </a:xfrm>
              <a:custGeom>
                <a:avLst/>
                <a:gdLst/>
                <a:ahLst/>
                <a:cxnLst/>
                <a:rect l="l" t="t" r="r" b="b"/>
                <a:pathLst>
                  <a:path w="28952" h="7776" extrusionOk="0">
                    <a:moveTo>
                      <a:pt x="3888" y="1"/>
                    </a:moveTo>
                    <a:cubicBezTo>
                      <a:pt x="1740" y="1"/>
                      <a:pt x="1" y="1740"/>
                      <a:pt x="1" y="3888"/>
                    </a:cubicBezTo>
                    <a:cubicBezTo>
                      <a:pt x="1" y="6035"/>
                      <a:pt x="1740" y="7775"/>
                      <a:pt x="3888" y="7775"/>
                    </a:cubicBezTo>
                    <a:lnTo>
                      <a:pt x="28951" y="7775"/>
                    </a:lnTo>
                    <a:cubicBezTo>
                      <a:pt x="28669" y="6615"/>
                      <a:pt x="28497" y="5299"/>
                      <a:pt x="28497" y="3888"/>
                    </a:cubicBezTo>
                    <a:cubicBezTo>
                      <a:pt x="28497" y="2477"/>
                      <a:pt x="28669" y="1161"/>
                      <a:pt x="2895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085" name="Google Shape;5085;p70"/>
              <p:cNvSpPr/>
              <p:nvPr/>
            </p:nvSpPr>
            <p:spPr>
              <a:xfrm>
                <a:off x="1659282" y="2242856"/>
                <a:ext cx="1222299" cy="260591"/>
              </a:xfrm>
              <a:custGeom>
                <a:avLst/>
                <a:gdLst/>
                <a:ahLst/>
                <a:cxnLst/>
                <a:rect l="l" t="t" r="r" b="b"/>
                <a:pathLst>
                  <a:path w="26914" h="5738" extrusionOk="0">
                    <a:moveTo>
                      <a:pt x="2869" y="0"/>
                    </a:moveTo>
                    <a:cubicBezTo>
                      <a:pt x="1286" y="0"/>
                      <a:pt x="1" y="1286"/>
                      <a:pt x="1" y="2869"/>
                    </a:cubicBezTo>
                    <a:cubicBezTo>
                      <a:pt x="1" y="4452"/>
                      <a:pt x="1286" y="5737"/>
                      <a:pt x="2869" y="5737"/>
                    </a:cubicBezTo>
                    <a:lnTo>
                      <a:pt x="26913" y="5737"/>
                    </a:lnTo>
                    <a:cubicBezTo>
                      <a:pt x="26757" y="4844"/>
                      <a:pt x="26663" y="3888"/>
                      <a:pt x="26663" y="2869"/>
                    </a:cubicBezTo>
                    <a:cubicBezTo>
                      <a:pt x="26663" y="1866"/>
                      <a:pt x="26757" y="894"/>
                      <a:pt x="26913"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086" name="Google Shape;5086;p70"/>
              <p:cNvSpPr/>
              <p:nvPr/>
            </p:nvSpPr>
            <p:spPr>
              <a:xfrm>
                <a:off x="1575991" y="2373106"/>
                <a:ext cx="1314855" cy="176619"/>
              </a:xfrm>
              <a:custGeom>
                <a:avLst/>
                <a:gdLst/>
                <a:ahLst/>
                <a:cxnLst/>
                <a:rect l="l" t="t" r="r" b="b"/>
                <a:pathLst>
                  <a:path w="28952" h="3889" extrusionOk="0">
                    <a:moveTo>
                      <a:pt x="1" y="1"/>
                    </a:moveTo>
                    <a:cubicBezTo>
                      <a:pt x="1" y="2148"/>
                      <a:pt x="1740" y="3888"/>
                      <a:pt x="3888" y="3888"/>
                    </a:cubicBezTo>
                    <a:lnTo>
                      <a:pt x="28951" y="3888"/>
                    </a:lnTo>
                    <a:cubicBezTo>
                      <a:pt x="28873" y="3559"/>
                      <a:pt x="28794" y="3230"/>
                      <a:pt x="28747" y="2869"/>
                    </a:cubicBezTo>
                    <a:cubicBezTo>
                      <a:pt x="28700" y="2666"/>
                      <a:pt x="28669" y="2446"/>
                      <a:pt x="28638" y="2211"/>
                    </a:cubicBezTo>
                    <a:cubicBezTo>
                      <a:pt x="28638" y="2211"/>
                      <a:pt x="28638" y="2195"/>
                      <a:pt x="28638" y="2180"/>
                    </a:cubicBezTo>
                    <a:cubicBezTo>
                      <a:pt x="28606" y="1944"/>
                      <a:pt x="28575" y="1725"/>
                      <a:pt x="28559" y="1490"/>
                    </a:cubicBezTo>
                    <a:cubicBezTo>
                      <a:pt x="28559" y="1474"/>
                      <a:pt x="28559" y="1474"/>
                      <a:pt x="28559" y="1459"/>
                    </a:cubicBezTo>
                    <a:cubicBezTo>
                      <a:pt x="28544" y="1255"/>
                      <a:pt x="28528" y="1051"/>
                      <a:pt x="28512" y="832"/>
                    </a:cubicBezTo>
                    <a:cubicBezTo>
                      <a:pt x="28512" y="785"/>
                      <a:pt x="28512" y="738"/>
                      <a:pt x="28512" y="675"/>
                    </a:cubicBezTo>
                    <a:cubicBezTo>
                      <a:pt x="28497" y="455"/>
                      <a:pt x="28497" y="236"/>
                      <a:pt x="28497"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sp>
        <p:nvSpPr>
          <p:cNvPr id="5087" name="Google Shape;5087;p70"/>
          <p:cNvSpPr txBox="1"/>
          <p:nvPr/>
        </p:nvSpPr>
        <p:spPr>
          <a:xfrm flipH="1">
            <a:off x="1969868" y="3230441"/>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01</a:t>
            </a:r>
            <a:endParaRPr sz="3300" b="1">
              <a:solidFill>
                <a:schemeClr val="accent1"/>
              </a:solidFill>
              <a:latin typeface="Didact Gothic"/>
              <a:ea typeface="Didact Gothic"/>
              <a:cs typeface="Didact Gothic"/>
              <a:sym typeface="Didact Gothic"/>
            </a:endParaRPr>
          </a:p>
        </p:txBody>
      </p:sp>
      <p:sp>
        <p:nvSpPr>
          <p:cNvPr id="5088" name="Google Shape;5088;p70"/>
          <p:cNvSpPr txBox="1"/>
          <p:nvPr/>
        </p:nvSpPr>
        <p:spPr>
          <a:xfrm flipH="1">
            <a:off x="2575675" y="2492800"/>
            <a:ext cx="4136100" cy="22494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Vision: To be a premier institution which provide learning </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experiences conducive to the holistic development of literate, critical</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thinkers, problem solvers and lifelong learners who are able to </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contribute effectively in a changing global environment.</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5089" name="Google Shape;5089;p70"/>
          <p:cNvSpPr txBox="1"/>
          <p:nvPr/>
        </p:nvSpPr>
        <p:spPr>
          <a:xfrm flipH="1">
            <a:off x="1969868" y="4473917"/>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02</a:t>
            </a:r>
            <a:endParaRPr sz="3300" b="1">
              <a:solidFill>
                <a:schemeClr val="accent1"/>
              </a:solidFill>
              <a:latin typeface="Didact Gothic"/>
              <a:ea typeface="Didact Gothic"/>
              <a:cs typeface="Didact Gothic"/>
              <a:sym typeface="Didact Gothic"/>
            </a:endParaRPr>
          </a:p>
        </p:txBody>
      </p:sp>
      <p:sp>
        <p:nvSpPr>
          <p:cNvPr id="5090" name="Google Shape;5090;p70"/>
          <p:cNvSpPr txBox="1"/>
          <p:nvPr/>
        </p:nvSpPr>
        <p:spPr>
          <a:xfrm flipH="1">
            <a:off x="2575650" y="4566550"/>
            <a:ext cx="3990900" cy="1170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Motto: Committed to Excellence</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5091" name="Google Shape;5091;p70"/>
          <p:cNvSpPr txBox="1"/>
          <p:nvPr/>
        </p:nvSpPr>
        <p:spPr>
          <a:xfrm flipH="1">
            <a:off x="1969868" y="577827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03</a:t>
            </a:r>
            <a:endParaRPr sz="3300" b="1">
              <a:solidFill>
                <a:schemeClr val="accent1"/>
              </a:solidFill>
              <a:latin typeface="Didact Gothic"/>
              <a:ea typeface="Didact Gothic"/>
              <a:cs typeface="Didact Gothic"/>
              <a:sym typeface="Didact Gothic"/>
            </a:endParaRPr>
          </a:p>
        </p:txBody>
      </p:sp>
      <p:sp>
        <p:nvSpPr>
          <p:cNvPr id="5092" name="Google Shape;5092;p70"/>
          <p:cNvSpPr txBox="1"/>
          <p:nvPr/>
        </p:nvSpPr>
        <p:spPr>
          <a:xfrm flipH="1">
            <a:off x="2575675" y="5611750"/>
            <a:ext cx="4136100" cy="16467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Scarborough Secondary School Sixth Form and Caribbean Vocational</a:t>
            </a:r>
            <a:endParaRPr sz="1800">
              <a:solidFill>
                <a:schemeClr val="dk2"/>
              </a:solidFill>
              <a:latin typeface="Varela"/>
              <a:ea typeface="Varela"/>
              <a:cs typeface="Varela"/>
              <a:sym typeface="Varela"/>
            </a:endParaRPr>
          </a:p>
          <a:p>
            <a:pPr marL="0" lvl="0" indent="0" algn="l" rtl="0">
              <a:spcBef>
                <a:spcPts val="0"/>
              </a:spcBef>
              <a:spcAft>
                <a:spcPts val="0"/>
              </a:spcAft>
              <a:buNone/>
            </a:pPr>
            <a:r>
              <a:rPr lang="en" sz="1800">
                <a:solidFill>
                  <a:schemeClr val="dk2"/>
                </a:solidFill>
                <a:latin typeface="Varela"/>
                <a:ea typeface="Varela"/>
                <a:cs typeface="Varela"/>
                <a:sym typeface="Varela"/>
              </a:rPr>
              <a:t>Qualification (CVQ) courses</a:t>
            </a:r>
            <a:endParaRPr sz="1800">
              <a:solidFill>
                <a:schemeClr val="dk2"/>
              </a:solidFill>
              <a:latin typeface="Varela"/>
              <a:ea typeface="Varela"/>
              <a:cs typeface="Varela"/>
              <a:sym typeface="Varela"/>
            </a:endParaRPr>
          </a:p>
        </p:txBody>
      </p:sp>
      <p:sp>
        <p:nvSpPr>
          <p:cNvPr id="5093" name="Google Shape;5093;p70"/>
          <p:cNvSpPr txBox="1"/>
          <p:nvPr/>
        </p:nvSpPr>
        <p:spPr>
          <a:xfrm flipH="1">
            <a:off x="2014747" y="7411125"/>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04</a:t>
            </a:r>
            <a:endParaRPr sz="3300" b="1" dirty="0">
              <a:solidFill>
                <a:schemeClr val="accent1"/>
              </a:solidFill>
              <a:latin typeface="Didact Gothic"/>
              <a:ea typeface="Didact Gothic"/>
              <a:cs typeface="Didact Gothic"/>
              <a:sym typeface="Didact Gothic"/>
            </a:endParaRPr>
          </a:p>
        </p:txBody>
      </p:sp>
      <p:sp>
        <p:nvSpPr>
          <p:cNvPr id="5094" name="Google Shape;5094;p70"/>
          <p:cNvSpPr txBox="1"/>
          <p:nvPr/>
        </p:nvSpPr>
        <p:spPr>
          <a:xfrm flipH="1">
            <a:off x="2648275" y="7310050"/>
            <a:ext cx="3990900" cy="14787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Academic &amp; Special Programs: Student Council, Prefects and </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Class Monitors, Sixth Form, Caribbean Vocational</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Qualification (CVQ) courses</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5098"/>
        <p:cNvGrpSpPr/>
        <p:nvPr/>
      </p:nvGrpSpPr>
      <p:grpSpPr>
        <a:xfrm>
          <a:off x="0" y="0"/>
          <a:ext cx="0" cy="0"/>
          <a:chOff x="0" y="0"/>
          <a:chExt cx="0" cy="0"/>
        </a:xfrm>
      </p:grpSpPr>
      <p:sp>
        <p:nvSpPr>
          <p:cNvPr id="5099" name="Google Shape;5099;p71"/>
          <p:cNvSpPr/>
          <p:nvPr/>
        </p:nvSpPr>
        <p:spPr>
          <a:xfrm rot="2316401" flipH="1">
            <a:off x="2214157" y="5265748"/>
            <a:ext cx="574551" cy="931752"/>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5100" name="Google Shape;5100;p71"/>
          <p:cNvSpPr/>
          <p:nvPr/>
        </p:nvSpPr>
        <p:spPr>
          <a:xfrm rot="2316401" flipH="1">
            <a:off x="2152337" y="7013827"/>
            <a:ext cx="698189" cy="776914"/>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5101" name="Google Shape;5101;p71"/>
          <p:cNvSpPr/>
          <p:nvPr/>
        </p:nvSpPr>
        <p:spPr>
          <a:xfrm rot="2316401" flipH="1">
            <a:off x="2181948" y="3484732"/>
            <a:ext cx="638965" cy="851087"/>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5102" name="Google Shape;5102;p71"/>
          <p:cNvSpPr txBox="1">
            <a:spLocks noGrp="1"/>
          </p:cNvSpPr>
          <p:nvPr>
            <p:ph type="title"/>
          </p:nvPr>
        </p:nvSpPr>
        <p:spPr>
          <a:xfrm>
            <a:off x="2587950" y="831787"/>
            <a:ext cx="4098600" cy="28473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dirty="0"/>
              <a:t>Guess who attended </a:t>
            </a:r>
            <a:r>
              <a:rPr lang="en" dirty="0">
                <a:solidFill>
                  <a:schemeClr val="accent1"/>
                </a:solidFill>
              </a:rPr>
              <a:t>Scarborough Secondary School!</a:t>
            </a:r>
            <a:endParaRPr dirty="0"/>
          </a:p>
        </p:txBody>
      </p:sp>
      <p:pic>
        <p:nvPicPr>
          <p:cNvPr id="5103" name="Google Shape;5103;p71"/>
          <p:cNvPicPr preferRelativeResize="0"/>
          <p:nvPr/>
        </p:nvPicPr>
        <p:blipFill rotWithShape="1">
          <a:blip r:embed="rId3">
            <a:alphaModFix/>
          </a:blip>
          <a:srcRect l="-3066" t="-5941" r="-3056" b="-5952"/>
          <a:stretch/>
        </p:blipFill>
        <p:spPr>
          <a:xfrm>
            <a:off x="2876550" y="3425600"/>
            <a:ext cx="3810000" cy="4758600"/>
          </a:xfrm>
          <a:prstGeom prst="roundRect">
            <a:avLst>
              <a:gd name="adj" fmla="val 16667"/>
            </a:avLst>
          </a:prstGeom>
          <a:noFill/>
          <a:ln>
            <a:noFill/>
          </a:ln>
        </p:spPr>
      </p:pic>
      <p:sp>
        <p:nvSpPr>
          <p:cNvPr id="5104" name="Google Shape;5104;p71"/>
          <p:cNvSpPr txBox="1"/>
          <p:nvPr/>
        </p:nvSpPr>
        <p:spPr>
          <a:xfrm>
            <a:off x="2224650" y="7087584"/>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3</a:t>
            </a:r>
            <a:endParaRPr sz="3300" b="1" dirty="0">
              <a:solidFill>
                <a:schemeClr val="accent1"/>
              </a:solidFill>
              <a:latin typeface="Didact Gothic"/>
              <a:ea typeface="Didact Gothic"/>
              <a:cs typeface="Didact Gothic"/>
              <a:sym typeface="Didact Gothic"/>
            </a:endParaRPr>
          </a:p>
        </p:txBody>
      </p:sp>
      <p:sp>
        <p:nvSpPr>
          <p:cNvPr id="5105" name="Google Shape;5105;p71"/>
          <p:cNvSpPr txBox="1"/>
          <p:nvPr/>
        </p:nvSpPr>
        <p:spPr>
          <a:xfrm>
            <a:off x="87684" y="6777069"/>
            <a:ext cx="2031900" cy="17193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The Honourable Shamfa Cudjoe,</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Member of Parliament</a:t>
            </a:r>
            <a:endParaRPr sz="1800" dirty="0">
              <a:solidFill>
                <a:schemeClr val="accent1"/>
              </a:solidFill>
              <a:latin typeface="Varela"/>
              <a:ea typeface="Varela"/>
              <a:cs typeface="Varela"/>
              <a:sym typeface="Varela"/>
            </a:endParaRPr>
          </a:p>
        </p:txBody>
      </p:sp>
      <p:sp>
        <p:nvSpPr>
          <p:cNvPr id="5106" name="Google Shape;5106;p71"/>
          <p:cNvSpPr txBox="1"/>
          <p:nvPr/>
        </p:nvSpPr>
        <p:spPr>
          <a:xfrm>
            <a:off x="2256486" y="3526050"/>
            <a:ext cx="429957" cy="823883"/>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1</a:t>
            </a:r>
            <a:endParaRPr sz="3300" b="1" dirty="0">
              <a:solidFill>
                <a:schemeClr val="accent1"/>
              </a:solidFill>
              <a:latin typeface="Didact Gothic"/>
              <a:ea typeface="Didact Gothic"/>
              <a:cs typeface="Didact Gothic"/>
              <a:sym typeface="Didact Gothic"/>
            </a:endParaRPr>
          </a:p>
        </p:txBody>
      </p:sp>
      <p:sp>
        <p:nvSpPr>
          <p:cNvPr id="5107" name="Google Shape;5107;p71"/>
          <p:cNvSpPr txBox="1"/>
          <p:nvPr/>
        </p:nvSpPr>
        <p:spPr>
          <a:xfrm>
            <a:off x="310250" y="3526050"/>
            <a:ext cx="1769400" cy="112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Akeem Stewart,</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Olympic Athlete</a:t>
            </a:r>
            <a:endParaRPr sz="1800" dirty="0">
              <a:solidFill>
                <a:schemeClr val="accent1"/>
              </a:solidFill>
              <a:latin typeface="Varela"/>
              <a:ea typeface="Varela"/>
              <a:cs typeface="Varela"/>
              <a:sym typeface="Varela"/>
            </a:endParaRPr>
          </a:p>
        </p:txBody>
      </p:sp>
      <p:sp>
        <p:nvSpPr>
          <p:cNvPr id="5108" name="Google Shape;5108;p71"/>
          <p:cNvSpPr txBox="1"/>
          <p:nvPr/>
        </p:nvSpPr>
        <p:spPr>
          <a:xfrm>
            <a:off x="2256487" y="5426628"/>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2</a:t>
            </a:r>
            <a:endParaRPr sz="3300" b="1" dirty="0">
              <a:solidFill>
                <a:schemeClr val="accent1"/>
              </a:solidFill>
              <a:latin typeface="Didact Gothic"/>
              <a:ea typeface="Didact Gothic"/>
              <a:cs typeface="Didact Gothic"/>
              <a:sym typeface="Didact Gothic"/>
            </a:endParaRPr>
          </a:p>
        </p:txBody>
      </p:sp>
      <p:sp>
        <p:nvSpPr>
          <p:cNvPr id="5109" name="Google Shape;5109;p71"/>
          <p:cNvSpPr txBox="1"/>
          <p:nvPr/>
        </p:nvSpPr>
        <p:spPr>
          <a:xfrm>
            <a:off x="146950" y="5295691"/>
            <a:ext cx="1839300" cy="121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Renny Quow,</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National Track &amp; Field Athlete</a:t>
            </a:r>
            <a:endParaRPr sz="1800" dirty="0">
              <a:solidFill>
                <a:schemeClr val="accent1"/>
              </a:solidFill>
              <a:latin typeface="Varela"/>
              <a:ea typeface="Varela"/>
              <a:cs typeface="Varela"/>
              <a:sym typeface="Varela"/>
            </a:endParaRPr>
          </a:p>
        </p:txBody>
      </p:sp>
      <p:cxnSp>
        <p:nvCxnSpPr>
          <p:cNvPr id="5110" name="Google Shape;5110;p71"/>
          <p:cNvCxnSpPr>
            <a:cxnSpLocks/>
            <a:stCxn id="5106" idx="3"/>
          </p:cNvCxnSpPr>
          <p:nvPr/>
        </p:nvCxnSpPr>
        <p:spPr>
          <a:xfrm>
            <a:off x="2686443" y="3937992"/>
            <a:ext cx="1242001" cy="885941"/>
          </a:xfrm>
          <a:prstGeom prst="straightConnector1">
            <a:avLst/>
          </a:prstGeom>
          <a:noFill/>
          <a:ln w="19050" cap="flat" cmpd="sng">
            <a:solidFill>
              <a:schemeClr val="accent4"/>
            </a:solidFill>
            <a:prstDash val="dash"/>
            <a:round/>
            <a:headEnd type="none" w="med" len="med"/>
            <a:tailEnd type="oval" w="med" len="med"/>
          </a:ln>
        </p:spPr>
      </p:cxnSp>
      <p:cxnSp>
        <p:nvCxnSpPr>
          <p:cNvPr id="5111" name="Google Shape;5111;p71"/>
          <p:cNvCxnSpPr/>
          <p:nvPr/>
        </p:nvCxnSpPr>
        <p:spPr>
          <a:xfrm rot="10800000" flipH="1">
            <a:off x="2666417" y="6575511"/>
            <a:ext cx="1240500" cy="787800"/>
          </a:xfrm>
          <a:prstGeom prst="straightConnector1">
            <a:avLst/>
          </a:prstGeom>
          <a:noFill/>
          <a:ln w="19050" cap="flat" cmpd="sng">
            <a:solidFill>
              <a:schemeClr val="accent4"/>
            </a:solidFill>
            <a:prstDash val="dash"/>
            <a:round/>
            <a:headEnd type="none" w="med" len="med"/>
            <a:tailEnd type="oval" w="med" len="med"/>
          </a:ln>
        </p:spPr>
      </p:cxnSp>
      <p:cxnSp>
        <p:nvCxnSpPr>
          <p:cNvPr id="5112" name="Google Shape;5112;p71"/>
          <p:cNvCxnSpPr>
            <a:stCxn id="5108" idx="3"/>
          </p:cNvCxnSpPr>
          <p:nvPr/>
        </p:nvCxnSpPr>
        <p:spPr>
          <a:xfrm>
            <a:off x="2764087" y="5741328"/>
            <a:ext cx="1257300" cy="0"/>
          </a:xfrm>
          <a:prstGeom prst="straightConnector1">
            <a:avLst/>
          </a:prstGeom>
          <a:noFill/>
          <a:ln w="19050" cap="flat" cmpd="sng">
            <a:solidFill>
              <a:schemeClr val="accent4"/>
            </a:solidFill>
            <a:prstDash val="dash"/>
            <a:round/>
            <a:headEnd type="none" w="med" len="med"/>
            <a:tailEnd type="oval" w="med" len="med"/>
          </a:ln>
        </p:spPr>
      </p:cxn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5128"/>
        <p:cNvGrpSpPr/>
        <p:nvPr/>
      </p:nvGrpSpPr>
      <p:grpSpPr>
        <a:xfrm>
          <a:off x="0" y="0"/>
          <a:ext cx="0" cy="0"/>
          <a:chOff x="0" y="0"/>
          <a:chExt cx="0" cy="0"/>
        </a:xfrm>
      </p:grpSpPr>
      <p:pic>
        <p:nvPicPr>
          <p:cNvPr id="5129" name="Google Shape;5129;p73"/>
          <p:cNvPicPr preferRelativeResize="0"/>
          <p:nvPr/>
        </p:nvPicPr>
        <p:blipFill>
          <a:blip r:embed="rId3">
            <a:alphaModFix/>
          </a:blip>
          <a:stretch>
            <a:fillRect/>
          </a:stretch>
        </p:blipFill>
        <p:spPr>
          <a:xfrm>
            <a:off x="0" y="2685450"/>
            <a:ext cx="3696501" cy="2772376"/>
          </a:xfrm>
          <a:prstGeom prst="rect">
            <a:avLst/>
          </a:prstGeom>
          <a:noFill/>
          <a:ln>
            <a:noFill/>
          </a:ln>
        </p:spPr>
      </p:pic>
      <p:pic>
        <p:nvPicPr>
          <p:cNvPr id="5130" name="Google Shape;5130;p73"/>
          <p:cNvPicPr preferRelativeResize="0"/>
          <p:nvPr/>
        </p:nvPicPr>
        <p:blipFill>
          <a:blip r:embed="rId4">
            <a:alphaModFix/>
          </a:blip>
          <a:stretch>
            <a:fillRect/>
          </a:stretch>
        </p:blipFill>
        <p:spPr>
          <a:xfrm>
            <a:off x="0" y="5457825"/>
            <a:ext cx="6857999" cy="3686175"/>
          </a:xfrm>
          <a:prstGeom prst="rect">
            <a:avLst/>
          </a:prstGeom>
          <a:noFill/>
          <a:ln>
            <a:noFill/>
          </a:ln>
        </p:spPr>
      </p:pic>
      <p:pic>
        <p:nvPicPr>
          <p:cNvPr id="5131" name="Google Shape;5131;p73"/>
          <p:cNvPicPr preferRelativeResize="0"/>
          <p:nvPr/>
        </p:nvPicPr>
        <p:blipFill>
          <a:blip r:embed="rId5">
            <a:alphaModFix/>
          </a:blip>
          <a:stretch>
            <a:fillRect/>
          </a:stretch>
        </p:blipFill>
        <p:spPr>
          <a:xfrm>
            <a:off x="1196325" y="-25"/>
            <a:ext cx="4465338" cy="2685450"/>
          </a:xfrm>
          <a:prstGeom prst="rect">
            <a:avLst/>
          </a:prstGeom>
          <a:noFill/>
          <a:ln>
            <a:noFill/>
          </a:ln>
        </p:spPr>
      </p:pic>
      <p:pic>
        <p:nvPicPr>
          <p:cNvPr id="5132" name="Google Shape;5132;p73"/>
          <p:cNvPicPr preferRelativeResize="0"/>
          <p:nvPr/>
        </p:nvPicPr>
        <p:blipFill>
          <a:blip r:embed="rId6">
            <a:alphaModFix/>
          </a:blip>
          <a:stretch>
            <a:fillRect/>
          </a:stretch>
        </p:blipFill>
        <p:spPr>
          <a:xfrm>
            <a:off x="3696500" y="2685425"/>
            <a:ext cx="3090925" cy="2772375"/>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flip dir="l"/>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5136"/>
        <p:cNvGrpSpPr/>
        <p:nvPr/>
      </p:nvGrpSpPr>
      <p:grpSpPr>
        <a:xfrm>
          <a:off x="0" y="0"/>
          <a:ext cx="0" cy="0"/>
          <a:chOff x="0" y="0"/>
          <a:chExt cx="0" cy="0"/>
        </a:xfrm>
      </p:grpSpPr>
      <p:sp>
        <p:nvSpPr>
          <p:cNvPr id="5137" name="Google Shape;5137;p74"/>
          <p:cNvSpPr txBox="1">
            <a:spLocks noGrp="1"/>
          </p:cNvSpPr>
          <p:nvPr>
            <p:ph type="title"/>
          </p:nvPr>
        </p:nvSpPr>
        <p:spPr>
          <a:xfrm flipH="1">
            <a:off x="540000" y="424900"/>
            <a:ext cx="3858000" cy="1214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sz="3400"/>
              <a:t>Signal Hill Secondary</a:t>
            </a:r>
            <a:r>
              <a:rPr lang="en" sz="3400">
                <a:solidFill>
                  <a:schemeClr val="accent1"/>
                </a:solidFill>
              </a:rPr>
              <a:t> School</a:t>
            </a:r>
            <a:endParaRPr sz="3400" b="1">
              <a:solidFill>
                <a:schemeClr val="accent1"/>
              </a:solidFill>
              <a:latin typeface="Didact Gothic"/>
              <a:ea typeface="Didact Gothic"/>
              <a:cs typeface="Didact Gothic"/>
              <a:sym typeface="Didact Gothic"/>
            </a:endParaRPr>
          </a:p>
        </p:txBody>
      </p:sp>
      <p:sp>
        <p:nvSpPr>
          <p:cNvPr id="5138" name="Google Shape;5138;p74"/>
          <p:cNvSpPr txBox="1">
            <a:spLocks noGrp="1"/>
          </p:cNvSpPr>
          <p:nvPr>
            <p:ph type="title" idx="2"/>
          </p:nvPr>
        </p:nvSpPr>
        <p:spPr>
          <a:xfrm flipH="1">
            <a:off x="2953650"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Vice Principal</a:t>
            </a:r>
            <a:endParaRPr b="1">
              <a:latin typeface="Didact Gothic"/>
              <a:ea typeface="Didact Gothic"/>
              <a:cs typeface="Didact Gothic"/>
              <a:sym typeface="Didact Gothic"/>
            </a:endParaRPr>
          </a:p>
        </p:txBody>
      </p:sp>
      <p:sp>
        <p:nvSpPr>
          <p:cNvPr id="5139" name="Google Shape;5139;p74"/>
          <p:cNvSpPr txBox="1">
            <a:spLocks noGrp="1"/>
          </p:cNvSpPr>
          <p:nvPr>
            <p:ph type="subTitle" idx="1"/>
          </p:nvPr>
        </p:nvSpPr>
        <p:spPr>
          <a:xfrm flipH="1">
            <a:off x="2708252"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Mr. Xavier King</a:t>
            </a:r>
            <a:endParaRPr dirty="0"/>
          </a:p>
        </p:txBody>
      </p:sp>
      <p:sp>
        <p:nvSpPr>
          <p:cNvPr id="5140" name="Google Shape;5140;p74"/>
          <p:cNvSpPr txBox="1">
            <a:spLocks noGrp="1"/>
          </p:cNvSpPr>
          <p:nvPr>
            <p:ph type="title" idx="3"/>
          </p:nvPr>
        </p:nvSpPr>
        <p:spPr>
          <a:xfrm flipH="1">
            <a:off x="629465"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Principal</a:t>
            </a:r>
            <a:endParaRPr b="1">
              <a:latin typeface="Didact Gothic"/>
              <a:ea typeface="Didact Gothic"/>
              <a:cs typeface="Didact Gothic"/>
              <a:sym typeface="Didact Gothic"/>
            </a:endParaRPr>
          </a:p>
        </p:txBody>
      </p:sp>
      <p:sp>
        <p:nvSpPr>
          <p:cNvPr id="5141" name="Google Shape;5141;p74"/>
          <p:cNvSpPr txBox="1">
            <a:spLocks noGrp="1"/>
          </p:cNvSpPr>
          <p:nvPr>
            <p:ph type="subTitle" idx="4"/>
          </p:nvPr>
        </p:nvSpPr>
        <p:spPr>
          <a:xfrm flipH="1">
            <a:off x="438750" y="1639301"/>
            <a:ext cx="4060500" cy="1530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Signal Hill Road</a:t>
            </a:r>
            <a:endParaRPr dirty="0"/>
          </a:p>
          <a:p>
            <a:pPr marL="0" lvl="0" indent="0" algn="ctr" rtl="0">
              <a:spcBef>
                <a:spcPts val="0"/>
              </a:spcBef>
              <a:spcAft>
                <a:spcPts val="0"/>
              </a:spcAft>
              <a:buNone/>
            </a:pPr>
            <a:r>
              <a:rPr lang="en" dirty="0"/>
              <a:t>Signal Hill, Tobago</a:t>
            </a:r>
            <a:endParaRPr dirty="0"/>
          </a:p>
          <a:p>
            <a:pPr marL="0" lvl="0" indent="0" algn="ctr" rtl="0">
              <a:spcBef>
                <a:spcPts val="0"/>
              </a:spcBef>
              <a:spcAft>
                <a:spcPts val="0"/>
              </a:spcAft>
              <a:buNone/>
            </a:pPr>
            <a:r>
              <a:rPr lang="en" dirty="0"/>
              <a:t>Telephone: 285-9120/639-3407</a:t>
            </a:r>
            <a:endParaRPr dirty="0"/>
          </a:p>
          <a:p>
            <a:pPr marL="0" lvl="0" indent="0" algn="ctr" rtl="0">
              <a:spcBef>
                <a:spcPts val="0"/>
              </a:spcBef>
              <a:spcAft>
                <a:spcPts val="0"/>
              </a:spcAft>
              <a:buNone/>
            </a:pPr>
            <a:r>
              <a:rPr lang="en" dirty="0">
                <a:solidFill>
                  <a:schemeClr val="accent1"/>
                </a:solidFill>
              </a:rPr>
              <a:t>Established 1977</a:t>
            </a:r>
            <a:endParaRPr dirty="0">
              <a:solidFill>
                <a:schemeClr val="accent1"/>
              </a:solidFill>
            </a:endParaRPr>
          </a:p>
          <a:p>
            <a:pPr marL="0" lvl="0" indent="0" algn="ctr" rtl="0">
              <a:spcBef>
                <a:spcPts val="0"/>
              </a:spcBef>
              <a:spcAft>
                <a:spcPts val="0"/>
              </a:spcAft>
              <a:buNone/>
            </a:pPr>
            <a:endParaRPr dirty="0"/>
          </a:p>
        </p:txBody>
      </p:sp>
      <p:sp>
        <p:nvSpPr>
          <p:cNvPr id="5142" name="Google Shape;5142;p74"/>
          <p:cNvSpPr txBox="1">
            <a:spLocks noGrp="1"/>
          </p:cNvSpPr>
          <p:nvPr>
            <p:ph type="title" idx="7"/>
          </p:nvPr>
        </p:nvSpPr>
        <p:spPr>
          <a:xfrm flipH="1">
            <a:off x="1820930" y="487621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Mission</a:t>
            </a:r>
            <a:endParaRPr/>
          </a:p>
        </p:txBody>
      </p:sp>
      <p:sp>
        <p:nvSpPr>
          <p:cNvPr id="5143" name="Google Shape;5143;p74"/>
          <p:cNvSpPr txBox="1">
            <a:spLocks noGrp="1"/>
          </p:cNvSpPr>
          <p:nvPr>
            <p:ph type="subTitle" idx="8"/>
          </p:nvPr>
        </p:nvSpPr>
        <p:spPr>
          <a:xfrm flipH="1">
            <a:off x="90000" y="5404750"/>
            <a:ext cx="4942500" cy="2514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To empower students of varying aptitudes and talents to become productive and responsible citizens, by delivering to them a diverse and well-balanced curriculum.</a:t>
            </a:r>
            <a:endParaRPr/>
          </a:p>
          <a:p>
            <a:pPr marL="0" lvl="0" indent="0" algn="ctr" rtl="0">
              <a:spcBef>
                <a:spcPts val="0"/>
              </a:spcBef>
              <a:spcAft>
                <a:spcPts val="0"/>
              </a:spcAft>
              <a:buNone/>
            </a:pPr>
            <a:endParaRPr/>
          </a:p>
          <a:p>
            <a:pPr marL="0" lvl="0" indent="0" algn="ctr" rtl="0">
              <a:spcBef>
                <a:spcPts val="0"/>
              </a:spcBef>
              <a:spcAft>
                <a:spcPts val="0"/>
              </a:spcAft>
              <a:buNone/>
            </a:pPr>
            <a:endParaRPr/>
          </a:p>
          <a:p>
            <a:pPr marL="0" lvl="0" indent="0" algn="ctr" rtl="0">
              <a:spcBef>
                <a:spcPts val="0"/>
              </a:spcBef>
              <a:spcAft>
                <a:spcPts val="0"/>
              </a:spcAft>
              <a:buNone/>
            </a:pPr>
            <a:endParaRPr/>
          </a:p>
        </p:txBody>
      </p:sp>
      <p:grpSp>
        <p:nvGrpSpPr>
          <p:cNvPr id="5144" name="Google Shape;5144;p74"/>
          <p:cNvGrpSpPr/>
          <p:nvPr/>
        </p:nvGrpSpPr>
        <p:grpSpPr>
          <a:xfrm>
            <a:off x="4689836" y="424910"/>
            <a:ext cx="2168171" cy="7917485"/>
            <a:chOff x="6785243" y="225929"/>
            <a:chExt cx="2890510" cy="4453780"/>
          </a:xfrm>
        </p:grpSpPr>
        <p:sp>
          <p:nvSpPr>
            <p:cNvPr id="5145" name="Google Shape;5145;p74"/>
            <p:cNvSpPr/>
            <p:nvPr/>
          </p:nvSpPr>
          <p:spPr>
            <a:xfrm flipH="1">
              <a:off x="8257667" y="4275704"/>
              <a:ext cx="1274840" cy="404005"/>
            </a:xfrm>
            <a:custGeom>
              <a:avLst/>
              <a:gdLst/>
              <a:ahLst/>
              <a:cxnLst/>
              <a:rect l="l" t="t" r="r" b="b"/>
              <a:pathLst>
                <a:path w="38393" h="12167" extrusionOk="0">
                  <a:moveTo>
                    <a:pt x="19197" y="1"/>
                  </a:moveTo>
                  <a:cubicBezTo>
                    <a:pt x="8583" y="1"/>
                    <a:pt x="1" y="2740"/>
                    <a:pt x="1" y="6095"/>
                  </a:cubicBezTo>
                  <a:cubicBezTo>
                    <a:pt x="1" y="9450"/>
                    <a:pt x="8583" y="12167"/>
                    <a:pt x="19197" y="12167"/>
                  </a:cubicBezTo>
                  <a:cubicBezTo>
                    <a:pt x="29788" y="12167"/>
                    <a:pt x="38393" y="9450"/>
                    <a:pt x="38393" y="6095"/>
                  </a:cubicBezTo>
                  <a:cubicBezTo>
                    <a:pt x="38393" y="2740"/>
                    <a:pt x="29788" y="1"/>
                    <a:pt x="19197"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46" name="Google Shape;5146;p74"/>
            <p:cNvSpPr/>
            <p:nvPr/>
          </p:nvSpPr>
          <p:spPr>
            <a:xfrm flipH="1">
              <a:off x="8679072" y="1501759"/>
              <a:ext cx="644243" cy="562991"/>
            </a:xfrm>
            <a:custGeom>
              <a:avLst/>
              <a:gdLst/>
              <a:ahLst/>
              <a:cxnLst/>
              <a:rect l="l" t="t" r="r" b="b"/>
              <a:pathLst>
                <a:path w="19402" h="16955" extrusionOk="0">
                  <a:moveTo>
                    <a:pt x="2077" y="0"/>
                  </a:moveTo>
                  <a:lnTo>
                    <a:pt x="320" y="8377"/>
                  </a:lnTo>
                  <a:cubicBezTo>
                    <a:pt x="0" y="9907"/>
                    <a:pt x="366" y="11527"/>
                    <a:pt x="1301" y="12760"/>
                  </a:cubicBezTo>
                  <a:lnTo>
                    <a:pt x="1347" y="12805"/>
                  </a:lnTo>
                  <a:cubicBezTo>
                    <a:pt x="3345" y="15426"/>
                    <a:pt x="6434" y="16955"/>
                    <a:pt x="9701" y="16955"/>
                  </a:cubicBezTo>
                  <a:cubicBezTo>
                    <a:pt x="9906" y="16955"/>
                    <a:pt x="10111" y="16949"/>
                    <a:pt x="10317" y="16937"/>
                  </a:cubicBezTo>
                  <a:cubicBezTo>
                    <a:pt x="11915" y="16845"/>
                    <a:pt x="13399" y="16047"/>
                    <a:pt x="14357" y="14768"/>
                  </a:cubicBezTo>
                  <a:lnTo>
                    <a:pt x="19402" y="7966"/>
                  </a:lnTo>
                  <a:lnTo>
                    <a:pt x="2077"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47" name="Google Shape;5147;p74"/>
            <p:cNvSpPr/>
            <p:nvPr/>
          </p:nvSpPr>
          <p:spPr>
            <a:xfrm flipH="1">
              <a:off x="8524436" y="1425188"/>
              <a:ext cx="870137" cy="440398"/>
            </a:xfrm>
            <a:custGeom>
              <a:avLst/>
              <a:gdLst/>
              <a:ahLst/>
              <a:cxnLst/>
              <a:rect l="l" t="t" r="r" b="b"/>
              <a:pathLst>
                <a:path w="26205" h="13263" extrusionOk="0">
                  <a:moveTo>
                    <a:pt x="731" y="1"/>
                  </a:moveTo>
                  <a:lnTo>
                    <a:pt x="1" y="1553"/>
                  </a:lnTo>
                  <a:lnTo>
                    <a:pt x="10112" y="13126"/>
                  </a:lnTo>
                  <a:lnTo>
                    <a:pt x="25474" y="13262"/>
                  </a:lnTo>
                  <a:lnTo>
                    <a:pt x="26204" y="11688"/>
                  </a:lnTo>
                  <a:lnTo>
                    <a:pt x="16093" y="115"/>
                  </a:lnTo>
                  <a:lnTo>
                    <a:pt x="731" y="1"/>
                  </a:lnTo>
                  <a:close/>
                </a:path>
              </a:pathLst>
            </a:custGeom>
            <a:solidFill>
              <a:srgbClr val="4E4A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48" name="Google Shape;5148;p74"/>
            <p:cNvSpPr/>
            <p:nvPr/>
          </p:nvSpPr>
          <p:spPr>
            <a:xfrm flipH="1">
              <a:off x="8524436" y="1425188"/>
              <a:ext cx="845864" cy="388100"/>
            </a:xfrm>
            <a:custGeom>
              <a:avLst/>
              <a:gdLst/>
              <a:ahLst/>
              <a:cxnLst/>
              <a:rect l="l" t="t" r="r" b="b"/>
              <a:pathLst>
                <a:path w="25474" h="11688" extrusionOk="0">
                  <a:moveTo>
                    <a:pt x="0" y="1"/>
                  </a:moveTo>
                  <a:lnTo>
                    <a:pt x="10112" y="11573"/>
                  </a:lnTo>
                  <a:lnTo>
                    <a:pt x="25473" y="11688"/>
                  </a:lnTo>
                  <a:lnTo>
                    <a:pt x="25473" y="11688"/>
                  </a:lnTo>
                  <a:lnTo>
                    <a:pt x="15362" y="115"/>
                  </a:lnTo>
                  <a:lnTo>
                    <a:pt x="0"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49" name="Google Shape;5149;p74"/>
            <p:cNvSpPr/>
            <p:nvPr/>
          </p:nvSpPr>
          <p:spPr>
            <a:xfrm flipH="1">
              <a:off x="8957961" y="1603300"/>
              <a:ext cx="356256" cy="217559"/>
            </a:xfrm>
            <a:custGeom>
              <a:avLst/>
              <a:gdLst/>
              <a:ahLst/>
              <a:cxnLst/>
              <a:rect l="l" t="t" r="r" b="b"/>
              <a:pathLst>
                <a:path w="10729" h="6552" fill="none" extrusionOk="0">
                  <a:moveTo>
                    <a:pt x="10728" y="343"/>
                  </a:moveTo>
                  <a:lnTo>
                    <a:pt x="2990" y="1"/>
                  </a:lnTo>
                  <a:lnTo>
                    <a:pt x="0" y="6552"/>
                  </a:lnTo>
                </a:path>
              </a:pathLst>
            </a:custGeom>
            <a:solidFill>
              <a:schemeClr val="accent4"/>
            </a:solidFill>
            <a:ln w="35950" cap="flat"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50" name="Google Shape;5150;p74"/>
            <p:cNvSpPr/>
            <p:nvPr/>
          </p:nvSpPr>
          <p:spPr>
            <a:xfrm flipH="1">
              <a:off x="8869303" y="1552164"/>
              <a:ext cx="176617" cy="117546"/>
            </a:xfrm>
            <a:custGeom>
              <a:avLst/>
              <a:gdLst/>
              <a:ahLst/>
              <a:cxnLst/>
              <a:rect l="l" t="t" r="r" b="b"/>
              <a:pathLst>
                <a:path w="5319" h="3540" extrusionOk="0">
                  <a:moveTo>
                    <a:pt x="2089" y="1"/>
                  </a:moveTo>
                  <a:cubicBezTo>
                    <a:pt x="1250" y="1"/>
                    <a:pt x="532" y="340"/>
                    <a:pt x="320" y="811"/>
                  </a:cubicBezTo>
                  <a:cubicBezTo>
                    <a:pt x="0" y="1495"/>
                    <a:pt x="776" y="2545"/>
                    <a:pt x="2077" y="3139"/>
                  </a:cubicBezTo>
                  <a:cubicBezTo>
                    <a:pt x="2665" y="3407"/>
                    <a:pt x="3253" y="3540"/>
                    <a:pt x="3750" y="3540"/>
                  </a:cubicBezTo>
                  <a:cubicBezTo>
                    <a:pt x="4354" y="3540"/>
                    <a:pt x="4824" y="3344"/>
                    <a:pt x="4999" y="2956"/>
                  </a:cubicBezTo>
                  <a:cubicBezTo>
                    <a:pt x="5319" y="2249"/>
                    <a:pt x="4680" y="879"/>
                    <a:pt x="3401" y="286"/>
                  </a:cubicBezTo>
                  <a:cubicBezTo>
                    <a:pt x="2966" y="87"/>
                    <a:pt x="2512" y="1"/>
                    <a:pt x="2089"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51" name="Google Shape;5151;p74"/>
            <p:cNvSpPr/>
            <p:nvPr/>
          </p:nvSpPr>
          <p:spPr>
            <a:xfrm flipH="1">
              <a:off x="9282374" y="1804157"/>
              <a:ext cx="173596" cy="222872"/>
            </a:xfrm>
            <a:custGeom>
              <a:avLst/>
              <a:gdLst/>
              <a:ahLst/>
              <a:cxnLst/>
              <a:rect l="l" t="t" r="r" b="b"/>
              <a:pathLst>
                <a:path w="5228" h="6712" extrusionOk="0">
                  <a:moveTo>
                    <a:pt x="3174" y="1"/>
                  </a:moveTo>
                  <a:lnTo>
                    <a:pt x="1" y="5113"/>
                  </a:lnTo>
                  <a:lnTo>
                    <a:pt x="1348" y="6711"/>
                  </a:lnTo>
                  <a:lnTo>
                    <a:pt x="3448" y="6711"/>
                  </a:lnTo>
                  <a:lnTo>
                    <a:pt x="5228" y="959"/>
                  </a:lnTo>
                  <a:lnTo>
                    <a:pt x="4429" y="138"/>
                  </a:lnTo>
                  <a:lnTo>
                    <a:pt x="3174"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52" name="Google Shape;5152;p74"/>
            <p:cNvSpPr/>
            <p:nvPr/>
          </p:nvSpPr>
          <p:spPr>
            <a:xfrm flipH="1">
              <a:off x="9254315" y="4304161"/>
              <a:ext cx="200127" cy="136041"/>
            </a:xfrm>
            <a:custGeom>
              <a:avLst/>
              <a:gdLst/>
              <a:ahLst/>
              <a:cxnLst/>
              <a:rect l="l" t="t" r="r" b="b"/>
              <a:pathLst>
                <a:path w="6027" h="4097" extrusionOk="0">
                  <a:moveTo>
                    <a:pt x="1655" y="1"/>
                  </a:moveTo>
                  <a:cubicBezTo>
                    <a:pt x="1436" y="1"/>
                    <a:pt x="1258" y="79"/>
                    <a:pt x="1142" y="262"/>
                  </a:cubicBezTo>
                  <a:cubicBezTo>
                    <a:pt x="1" y="2065"/>
                    <a:pt x="1142" y="4097"/>
                    <a:pt x="1142" y="4097"/>
                  </a:cubicBezTo>
                  <a:lnTo>
                    <a:pt x="6026" y="3070"/>
                  </a:lnTo>
                  <a:cubicBezTo>
                    <a:pt x="6026" y="3070"/>
                    <a:pt x="3025" y="1"/>
                    <a:pt x="1655"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53" name="Google Shape;5153;p74"/>
            <p:cNvSpPr/>
            <p:nvPr/>
          </p:nvSpPr>
          <p:spPr>
            <a:xfrm flipH="1">
              <a:off x="8353165" y="4153012"/>
              <a:ext cx="1068670" cy="488412"/>
            </a:xfrm>
            <a:custGeom>
              <a:avLst/>
              <a:gdLst/>
              <a:ahLst/>
              <a:cxnLst/>
              <a:rect l="l" t="t" r="r" b="b"/>
              <a:pathLst>
                <a:path w="32184" h="14709" extrusionOk="0">
                  <a:moveTo>
                    <a:pt x="18277" y="1"/>
                  </a:moveTo>
                  <a:cubicBezTo>
                    <a:pt x="17994" y="1"/>
                    <a:pt x="17707" y="64"/>
                    <a:pt x="17439" y="181"/>
                  </a:cubicBezTo>
                  <a:lnTo>
                    <a:pt x="411" y="7941"/>
                  </a:lnTo>
                  <a:cubicBezTo>
                    <a:pt x="0" y="8124"/>
                    <a:pt x="0" y="8717"/>
                    <a:pt x="411" y="8900"/>
                  </a:cubicBezTo>
                  <a:lnTo>
                    <a:pt x="12851" y="14469"/>
                  </a:lnTo>
                  <a:cubicBezTo>
                    <a:pt x="13193" y="14629"/>
                    <a:pt x="13558" y="14709"/>
                    <a:pt x="13923" y="14709"/>
                  </a:cubicBezTo>
                  <a:cubicBezTo>
                    <a:pt x="14289" y="14709"/>
                    <a:pt x="14654" y="14629"/>
                    <a:pt x="14996" y="14469"/>
                  </a:cubicBezTo>
                  <a:lnTo>
                    <a:pt x="31773" y="6823"/>
                  </a:lnTo>
                  <a:cubicBezTo>
                    <a:pt x="32184" y="6640"/>
                    <a:pt x="32184" y="6070"/>
                    <a:pt x="31773" y="5887"/>
                  </a:cubicBezTo>
                  <a:lnTo>
                    <a:pt x="19059" y="181"/>
                  </a:lnTo>
                  <a:cubicBezTo>
                    <a:pt x="18814" y="58"/>
                    <a:pt x="18547" y="1"/>
                    <a:pt x="18277"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54" name="Google Shape;5154;p74"/>
            <p:cNvSpPr/>
            <p:nvPr/>
          </p:nvSpPr>
          <p:spPr>
            <a:xfrm flipH="1">
              <a:off x="8353165" y="4128307"/>
              <a:ext cx="1068670" cy="488114"/>
            </a:xfrm>
            <a:custGeom>
              <a:avLst/>
              <a:gdLst/>
              <a:ahLst/>
              <a:cxnLst/>
              <a:rect l="l" t="t" r="r" b="b"/>
              <a:pathLst>
                <a:path w="32184" h="14700" extrusionOk="0">
                  <a:moveTo>
                    <a:pt x="18257" y="0"/>
                  </a:moveTo>
                  <a:cubicBezTo>
                    <a:pt x="17981" y="0"/>
                    <a:pt x="17701" y="57"/>
                    <a:pt x="17439" y="171"/>
                  </a:cubicBezTo>
                  <a:lnTo>
                    <a:pt x="411" y="6289"/>
                  </a:lnTo>
                  <a:cubicBezTo>
                    <a:pt x="0" y="6471"/>
                    <a:pt x="228" y="8799"/>
                    <a:pt x="639" y="8982"/>
                  </a:cubicBezTo>
                  <a:lnTo>
                    <a:pt x="12851" y="14460"/>
                  </a:lnTo>
                  <a:cubicBezTo>
                    <a:pt x="13193" y="14620"/>
                    <a:pt x="13558" y="14700"/>
                    <a:pt x="13923" y="14700"/>
                  </a:cubicBezTo>
                  <a:cubicBezTo>
                    <a:pt x="14289" y="14700"/>
                    <a:pt x="14654" y="14620"/>
                    <a:pt x="14996" y="14460"/>
                  </a:cubicBezTo>
                  <a:lnTo>
                    <a:pt x="31773" y="6814"/>
                  </a:lnTo>
                  <a:cubicBezTo>
                    <a:pt x="32184" y="6631"/>
                    <a:pt x="32184" y="4417"/>
                    <a:pt x="31773" y="4234"/>
                  </a:cubicBezTo>
                  <a:lnTo>
                    <a:pt x="19059" y="171"/>
                  </a:lnTo>
                  <a:cubicBezTo>
                    <a:pt x="18808" y="57"/>
                    <a:pt x="18534" y="0"/>
                    <a:pt x="18257"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55" name="Google Shape;5155;p74"/>
            <p:cNvSpPr/>
            <p:nvPr/>
          </p:nvSpPr>
          <p:spPr>
            <a:xfrm flipH="1">
              <a:off x="8353165" y="4041908"/>
              <a:ext cx="1068670" cy="488213"/>
            </a:xfrm>
            <a:custGeom>
              <a:avLst/>
              <a:gdLst/>
              <a:ahLst/>
              <a:cxnLst/>
              <a:rect l="l" t="t" r="r" b="b"/>
              <a:pathLst>
                <a:path w="32184" h="14703" extrusionOk="0">
                  <a:moveTo>
                    <a:pt x="18257" y="0"/>
                  </a:moveTo>
                  <a:cubicBezTo>
                    <a:pt x="17981" y="0"/>
                    <a:pt x="17701" y="57"/>
                    <a:pt x="17439" y="171"/>
                  </a:cubicBezTo>
                  <a:lnTo>
                    <a:pt x="411" y="7932"/>
                  </a:lnTo>
                  <a:cubicBezTo>
                    <a:pt x="0" y="8115"/>
                    <a:pt x="0" y="8708"/>
                    <a:pt x="411" y="8891"/>
                  </a:cubicBezTo>
                  <a:lnTo>
                    <a:pt x="12851" y="14483"/>
                  </a:lnTo>
                  <a:cubicBezTo>
                    <a:pt x="13187" y="14628"/>
                    <a:pt x="13545" y="14703"/>
                    <a:pt x="13903" y="14703"/>
                  </a:cubicBezTo>
                  <a:cubicBezTo>
                    <a:pt x="14275" y="14703"/>
                    <a:pt x="14648" y="14623"/>
                    <a:pt x="14996" y="14460"/>
                  </a:cubicBezTo>
                  <a:lnTo>
                    <a:pt x="31773" y="6836"/>
                  </a:lnTo>
                  <a:cubicBezTo>
                    <a:pt x="32184" y="6654"/>
                    <a:pt x="32184" y="6060"/>
                    <a:pt x="31773" y="5878"/>
                  </a:cubicBezTo>
                  <a:lnTo>
                    <a:pt x="19059" y="171"/>
                  </a:lnTo>
                  <a:cubicBezTo>
                    <a:pt x="18808" y="57"/>
                    <a:pt x="18534" y="0"/>
                    <a:pt x="18257"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56" name="Google Shape;5156;p74"/>
            <p:cNvSpPr/>
            <p:nvPr/>
          </p:nvSpPr>
          <p:spPr>
            <a:xfrm flipH="1">
              <a:off x="9312690" y="4121036"/>
              <a:ext cx="200093" cy="136506"/>
            </a:xfrm>
            <a:custGeom>
              <a:avLst/>
              <a:gdLst/>
              <a:ahLst/>
              <a:cxnLst/>
              <a:rect l="l" t="t" r="r" b="b"/>
              <a:pathLst>
                <a:path w="6026" h="4111" extrusionOk="0">
                  <a:moveTo>
                    <a:pt x="1645" y="0"/>
                  </a:moveTo>
                  <a:cubicBezTo>
                    <a:pt x="1430" y="0"/>
                    <a:pt x="1256" y="77"/>
                    <a:pt x="1141" y="254"/>
                  </a:cubicBezTo>
                  <a:cubicBezTo>
                    <a:pt x="0" y="2080"/>
                    <a:pt x="1141" y="4111"/>
                    <a:pt x="1141" y="4111"/>
                  </a:cubicBezTo>
                  <a:lnTo>
                    <a:pt x="6026" y="3084"/>
                  </a:lnTo>
                  <a:cubicBezTo>
                    <a:pt x="6026" y="3084"/>
                    <a:pt x="3010" y="0"/>
                    <a:pt x="16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57" name="Google Shape;5157;p74"/>
            <p:cNvSpPr/>
            <p:nvPr/>
          </p:nvSpPr>
          <p:spPr>
            <a:xfrm flipH="1">
              <a:off x="8411506" y="3969886"/>
              <a:ext cx="1068703" cy="488313"/>
            </a:xfrm>
            <a:custGeom>
              <a:avLst/>
              <a:gdLst/>
              <a:ahLst/>
              <a:cxnLst/>
              <a:rect l="l" t="t" r="r" b="b"/>
              <a:pathLst>
                <a:path w="32185" h="14706" extrusionOk="0">
                  <a:moveTo>
                    <a:pt x="18258" y="1"/>
                  </a:moveTo>
                  <a:cubicBezTo>
                    <a:pt x="17981" y="1"/>
                    <a:pt x="17702" y="58"/>
                    <a:pt x="17439" y="172"/>
                  </a:cubicBezTo>
                  <a:lnTo>
                    <a:pt x="411" y="7955"/>
                  </a:lnTo>
                  <a:cubicBezTo>
                    <a:pt x="0" y="8138"/>
                    <a:pt x="0" y="8709"/>
                    <a:pt x="411" y="8891"/>
                  </a:cubicBezTo>
                  <a:lnTo>
                    <a:pt x="12851" y="14483"/>
                  </a:lnTo>
                  <a:cubicBezTo>
                    <a:pt x="13194" y="14632"/>
                    <a:pt x="13559" y="14706"/>
                    <a:pt x="13924" y="14706"/>
                  </a:cubicBezTo>
                  <a:cubicBezTo>
                    <a:pt x="14289" y="14706"/>
                    <a:pt x="14654" y="14632"/>
                    <a:pt x="14997" y="14483"/>
                  </a:cubicBezTo>
                  <a:lnTo>
                    <a:pt x="31773" y="6837"/>
                  </a:lnTo>
                  <a:cubicBezTo>
                    <a:pt x="32184" y="6654"/>
                    <a:pt x="32161" y="6061"/>
                    <a:pt x="31773" y="5878"/>
                  </a:cubicBezTo>
                  <a:lnTo>
                    <a:pt x="19060" y="172"/>
                  </a:lnTo>
                  <a:cubicBezTo>
                    <a:pt x="18809" y="58"/>
                    <a:pt x="18535" y="1"/>
                    <a:pt x="1825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58" name="Google Shape;5158;p74"/>
            <p:cNvSpPr/>
            <p:nvPr/>
          </p:nvSpPr>
          <p:spPr>
            <a:xfrm flipH="1">
              <a:off x="8411506" y="3944883"/>
              <a:ext cx="1068703" cy="488612"/>
            </a:xfrm>
            <a:custGeom>
              <a:avLst/>
              <a:gdLst/>
              <a:ahLst/>
              <a:cxnLst/>
              <a:rect l="l" t="t" r="r" b="b"/>
              <a:pathLst>
                <a:path w="32185" h="14715" extrusionOk="0">
                  <a:moveTo>
                    <a:pt x="18258" y="1"/>
                  </a:moveTo>
                  <a:cubicBezTo>
                    <a:pt x="17981" y="1"/>
                    <a:pt x="17702" y="58"/>
                    <a:pt x="17439" y="172"/>
                  </a:cubicBezTo>
                  <a:lnTo>
                    <a:pt x="411" y="6289"/>
                  </a:lnTo>
                  <a:cubicBezTo>
                    <a:pt x="0" y="6494"/>
                    <a:pt x="206" y="8800"/>
                    <a:pt x="617" y="8982"/>
                  </a:cubicBezTo>
                  <a:lnTo>
                    <a:pt x="12851" y="14483"/>
                  </a:lnTo>
                  <a:cubicBezTo>
                    <a:pt x="13187" y="14640"/>
                    <a:pt x="13545" y="14714"/>
                    <a:pt x="13904" y="14714"/>
                  </a:cubicBezTo>
                  <a:cubicBezTo>
                    <a:pt x="14276" y="14714"/>
                    <a:pt x="14648" y="14634"/>
                    <a:pt x="14997" y="14483"/>
                  </a:cubicBezTo>
                  <a:lnTo>
                    <a:pt x="31773" y="6837"/>
                  </a:lnTo>
                  <a:cubicBezTo>
                    <a:pt x="32184" y="6654"/>
                    <a:pt x="32184" y="4417"/>
                    <a:pt x="31773" y="4235"/>
                  </a:cubicBezTo>
                  <a:lnTo>
                    <a:pt x="19060" y="172"/>
                  </a:lnTo>
                  <a:cubicBezTo>
                    <a:pt x="18809" y="58"/>
                    <a:pt x="18535" y="1"/>
                    <a:pt x="1825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59" name="Google Shape;5159;p74"/>
            <p:cNvSpPr/>
            <p:nvPr/>
          </p:nvSpPr>
          <p:spPr>
            <a:xfrm flipH="1">
              <a:off x="8411506" y="3858683"/>
              <a:ext cx="1068703" cy="488678"/>
            </a:xfrm>
            <a:custGeom>
              <a:avLst/>
              <a:gdLst/>
              <a:ahLst/>
              <a:cxnLst/>
              <a:rect l="l" t="t" r="r" b="b"/>
              <a:pathLst>
                <a:path w="32185" h="14717" extrusionOk="0">
                  <a:moveTo>
                    <a:pt x="18258" y="0"/>
                  </a:moveTo>
                  <a:cubicBezTo>
                    <a:pt x="17981" y="0"/>
                    <a:pt x="17702" y="63"/>
                    <a:pt x="17439" y="189"/>
                  </a:cubicBezTo>
                  <a:lnTo>
                    <a:pt x="411" y="7949"/>
                  </a:lnTo>
                  <a:cubicBezTo>
                    <a:pt x="0" y="8132"/>
                    <a:pt x="0" y="8702"/>
                    <a:pt x="411" y="8885"/>
                  </a:cubicBezTo>
                  <a:lnTo>
                    <a:pt x="12851" y="14477"/>
                  </a:lnTo>
                  <a:cubicBezTo>
                    <a:pt x="13194" y="14637"/>
                    <a:pt x="13559" y="14717"/>
                    <a:pt x="13924" y="14717"/>
                  </a:cubicBezTo>
                  <a:cubicBezTo>
                    <a:pt x="14289" y="14717"/>
                    <a:pt x="14654" y="14637"/>
                    <a:pt x="14997" y="14477"/>
                  </a:cubicBezTo>
                  <a:lnTo>
                    <a:pt x="31773" y="6831"/>
                  </a:lnTo>
                  <a:cubicBezTo>
                    <a:pt x="32184" y="6648"/>
                    <a:pt x="32161" y="6077"/>
                    <a:pt x="31773" y="5895"/>
                  </a:cubicBezTo>
                  <a:lnTo>
                    <a:pt x="19060" y="189"/>
                  </a:lnTo>
                  <a:cubicBezTo>
                    <a:pt x="18809" y="63"/>
                    <a:pt x="18535" y="0"/>
                    <a:pt x="1825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60" name="Google Shape;5160;p74"/>
            <p:cNvSpPr/>
            <p:nvPr/>
          </p:nvSpPr>
          <p:spPr>
            <a:xfrm flipH="1">
              <a:off x="8581283" y="3927849"/>
              <a:ext cx="464638" cy="205406"/>
            </a:xfrm>
            <a:custGeom>
              <a:avLst/>
              <a:gdLst/>
              <a:ahLst/>
              <a:cxnLst/>
              <a:rect l="l" t="t" r="r" b="b"/>
              <a:pathLst>
                <a:path w="13993" h="6186" extrusionOk="0">
                  <a:moveTo>
                    <a:pt x="5456" y="0"/>
                  </a:moveTo>
                  <a:lnTo>
                    <a:pt x="0" y="2374"/>
                  </a:lnTo>
                  <a:lnTo>
                    <a:pt x="8446" y="6186"/>
                  </a:lnTo>
                  <a:lnTo>
                    <a:pt x="13992" y="3698"/>
                  </a:lnTo>
                  <a:lnTo>
                    <a:pt x="5456" y="0"/>
                  </a:ln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61" name="Google Shape;5161;p74"/>
            <p:cNvSpPr/>
            <p:nvPr/>
          </p:nvSpPr>
          <p:spPr>
            <a:xfrm flipH="1">
              <a:off x="9235355" y="3919913"/>
              <a:ext cx="200127" cy="136041"/>
            </a:xfrm>
            <a:custGeom>
              <a:avLst/>
              <a:gdLst/>
              <a:ahLst/>
              <a:cxnLst/>
              <a:rect l="l" t="t" r="r" b="b"/>
              <a:pathLst>
                <a:path w="6027" h="4097" extrusionOk="0">
                  <a:moveTo>
                    <a:pt x="1655" y="0"/>
                  </a:moveTo>
                  <a:cubicBezTo>
                    <a:pt x="1436" y="0"/>
                    <a:pt x="1258" y="79"/>
                    <a:pt x="1141" y="262"/>
                  </a:cubicBezTo>
                  <a:cubicBezTo>
                    <a:pt x="0" y="2088"/>
                    <a:pt x="1141" y="4096"/>
                    <a:pt x="1141" y="4096"/>
                  </a:cubicBezTo>
                  <a:lnTo>
                    <a:pt x="6026" y="3069"/>
                  </a:lnTo>
                  <a:cubicBezTo>
                    <a:pt x="6026" y="3069"/>
                    <a:pt x="3025" y="0"/>
                    <a:pt x="165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62" name="Google Shape;5162;p74"/>
            <p:cNvSpPr/>
            <p:nvPr/>
          </p:nvSpPr>
          <p:spPr>
            <a:xfrm flipH="1">
              <a:off x="8334205" y="3769063"/>
              <a:ext cx="1068703" cy="488213"/>
            </a:xfrm>
            <a:custGeom>
              <a:avLst/>
              <a:gdLst/>
              <a:ahLst/>
              <a:cxnLst/>
              <a:rect l="l" t="t" r="r" b="b"/>
              <a:pathLst>
                <a:path w="32185" h="14703" extrusionOk="0">
                  <a:moveTo>
                    <a:pt x="18261" y="0"/>
                  </a:moveTo>
                  <a:cubicBezTo>
                    <a:pt x="17981" y="0"/>
                    <a:pt x="17702" y="57"/>
                    <a:pt x="17439" y="171"/>
                  </a:cubicBezTo>
                  <a:lnTo>
                    <a:pt x="412" y="7932"/>
                  </a:lnTo>
                  <a:cubicBezTo>
                    <a:pt x="1" y="8115"/>
                    <a:pt x="1" y="8708"/>
                    <a:pt x="412" y="8891"/>
                  </a:cubicBezTo>
                  <a:lnTo>
                    <a:pt x="12851" y="14483"/>
                  </a:lnTo>
                  <a:cubicBezTo>
                    <a:pt x="13187" y="14628"/>
                    <a:pt x="13551" y="14703"/>
                    <a:pt x="13915" y="14703"/>
                  </a:cubicBezTo>
                  <a:cubicBezTo>
                    <a:pt x="14293" y="14703"/>
                    <a:pt x="14671" y="14623"/>
                    <a:pt x="15020" y="14460"/>
                  </a:cubicBezTo>
                  <a:lnTo>
                    <a:pt x="31774" y="6836"/>
                  </a:lnTo>
                  <a:cubicBezTo>
                    <a:pt x="32184" y="6631"/>
                    <a:pt x="32184" y="6060"/>
                    <a:pt x="31774" y="5878"/>
                  </a:cubicBezTo>
                  <a:lnTo>
                    <a:pt x="19083" y="171"/>
                  </a:lnTo>
                  <a:cubicBezTo>
                    <a:pt x="18820" y="57"/>
                    <a:pt x="18541" y="0"/>
                    <a:pt x="18261"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63" name="Google Shape;5163;p74"/>
            <p:cNvSpPr/>
            <p:nvPr/>
          </p:nvSpPr>
          <p:spPr>
            <a:xfrm flipH="1">
              <a:off x="8334205" y="3744026"/>
              <a:ext cx="1068703" cy="488246"/>
            </a:xfrm>
            <a:custGeom>
              <a:avLst/>
              <a:gdLst/>
              <a:ahLst/>
              <a:cxnLst/>
              <a:rect l="l" t="t" r="r" b="b"/>
              <a:pathLst>
                <a:path w="32185" h="14704" extrusionOk="0">
                  <a:moveTo>
                    <a:pt x="18261" y="1"/>
                  </a:moveTo>
                  <a:cubicBezTo>
                    <a:pt x="17981" y="1"/>
                    <a:pt x="17702" y="58"/>
                    <a:pt x="17439" y="172"/>
                  </a:cubicBezTo>
                  <a:lnTo>
                    <a:pt x="412" y="6289"/>
                  </a:lnTo>
                  <a:cubicBezTo>
                    <a:pt x="1" y="6472"/>
                    <a:pt x="229" y="8800"/>
                    <a:pt x="640" y="8983"/>
                  </a:cubicBezTo>
                  <a:lnTo>
                    <a:pt x="12851" y="14484"/>
                  </a:lnTo>
                  <a:cubicBezTo>
                    <a:pt x="13187" y="14629"/>
                    <a:pt x="13551" y="14703"/>
                    <a:pt x="13915" y="14703"/>
                  </a:cubicBezTo>
                  <a:cubicBezTo>
                    <a:pt x="14293" y="14703"/>
                    <a:pt x="14671" y="14623"/>
                    <a:pt x="15020" y="14461"/>
                  </a:cubicBezTo>
                  <a:lnTo>
                    <a:pt x="31774" y="6837"/>
                  </a:lnTo>
                  <a:cubicBezTo>
                    <a:pt x="32184" y="6632"/>
                    <a:pt x="32184" y="4418"/>
                    <a:pt x="31774" y="4235"/>
                  </a:cubicBezTo>
                  <a:lnTo>
                    <a:pt x="19083" y="172"/>
                  </a:lnTo>
                  <a:cubicBezTo>
                    <a:pt x="18820" y="58"/>
                    <a:pt x="18541" y="1"/>
                    <a:pt x="1826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64" name="Google Shape;5164;p74"/>
            <p:cNvSpPr/>
            <p:nvPr/>
          </p:nvSpPr>
          <p:spPr>
            <a:xfrm flipH="1">
              <a:off x="8334205" y="3657627"/>
              <a:ext cx="1068703" cy="488313"/>
            </a:xfrm>
            <a:custGeom>
              <a:avLst/>
              <a:gdLst/>
              <a:ahLst/>
              <a:cxnLst/>
              <a:rect l="l" t="t" r="r" b="b"/>
              <a:pathLst>
                <a:path w="32185" h="14706" extrusionOk="0">
                  <a:moveTo>
                    <a:pt x="18261" y="1"/>
                  </a:moveTo>
                  <a:cubicBezTo>
                    <a:pt x="17981" y="1"/>
                    <a:pt x="17702" y="58"/>
                    <a:pt x="17439" y="172"/>
                  </a:cubicBezTo>
                  <a:lnTo>
                    <a:pt x="412" y="7933"/>
                  </a:lnTo>
                  <a:cubicBezTo>
                    <a:pt x="1" y="8138"/>
                    <a:pt x="1" y="8709"/>
                    <a:pt x="412" y="8891"/>
                  </a:cubicBezTo>
                  <a:lnTo>
                    <a:pt x="12851" y="14483"/>
                  </a:lnTo>
                  <a:cubicBezTo>
                    <a:pt x="13194" y="14632"/>
                    <a:pt x="13565" y="14706"/>
                    <a:pt x="13936" y="14706"/>
                  </a:cubicBezTo>
                  <a:cubicBezTo>
                    <a:pt x="14306" y="14706"/>
                    <a:pt x="14677" y="14632"/>
                    <a:pt x="15020" y="14483"/>
                  </a:cubicBezTo>
                  <a:lnTo>
                    <a:pt x="31774" y="6837"/>
                  </a:lnTo>
                  <a:cubicBezTo>
                    <a:pt x="32184" y="6654"/>
                    <a:pt x="32184" y="6061"/>
                    <a:pt x="31774" y="5878"/>
                  </a:cubicBezTo>
                  <a:lnTo>
                    <a:pt x="19083" y="172"/>
                  </a:lnTo>
                  <a:cubicBezTo>
                    <a:pt x="18820" y="58"/>
                    <a:pt x="18541" y="1"/>
                    <a:pt x="18261"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65" name="Google Shape;5165;p74"/>
            <p:cNvSpPr/>
            <p:nvPr/>
          </p:nvSpPr>
          <p:spPr>
            <a:xfrm flipH="1">
              <a:off x="8503218" y="3726228"/>
              <a:ext cx="464638" cy="206170"/>
            </a:xfrm>
            <a:custGeom>
              <a:avLst/>
              <a:gdLst/>
              <a:ahLst/>
              <a:cxnLst/>
              <a:rect l="l" t="t" r="r" b="b"/>
              <a:pathLst>
                <a:path w="13993" h="6209" extrusionOk="0">
                  <a:moveTo>
                    <a:pt x="5433" y="0"/>
                  </a:moveTo>
                  <a:lnTo>
                    <a:pt x="0" y="2397"/>
                  </a:lnTo>
                  <a:lnTo>
                    <a:pt x="8423" y="6209"/>
                  </a:lnTo>
                  <a:lnTo>
                    <a:pt x="13992" y="3721"/>
                  </a:lnTo>
                  <a:lnTo>
                    <a:pt x="5433"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66" name="Google Shape;5166;p74"/>
            <p:cNvSpPr/>
            <p:nvPr/>
          </p:nvSpPr>
          <p:spPr>
            <a:xfrm flipH="1">
              <a:off x="7567966" y="2737450"/>
              <a:ext cx="500233" cy="410879"/>
            </a:xfrm>
            <a:custGeom>
              <a:avLst/>
              <a:gdLst/>
              <a:ahLst/>
              <a:cxnLst/>
              <a:rect l="l" t="t" r="r" b="b"/>
              <a:pathLst>
                <a:path w="15065" h="12374" extrusionOk="0">
                  <a:moveTo>
                    <a:pt x="6340" y="0"/>
                  </a:moveTo>
                  <a:cubicBezTo>
                    <a:pt x="5547" y="0"/>
                    <a:pt x="4712" y="291"/>
                    <a:pt x="3926" y="996"/>
                  </a:cubicBezTo>
                  <a:cubicBezTo>
                    <a:pt x="1392" y="3233"/>
                    <a:pt x="0" y="7821"/>
                    <a:pt x="2283" y="9281"/>
                  </a:cubicBezTo>
                  <a:cubicBezTo>
                    <a:pt x="2214" y="9806"/>
                    <a:pt x="2305" y="10286"/>
                    <a:pt x="2602" y="10605"/>
                  </a:cubicBezTo>
                  <a:cubicBezTo>
                    <a:pt x="2899" y="10925"/>
                    <a:pt x="3310" y="11085"/>
                    <a:pt x="3789" y="11085"/>
                  </a:cubicBezTo>
                  <a:cubicBezTo>
                    <a:pt x="4294" y="11982"/>
                    <a:pt x="5379" y="12374"/>
                    <a:pt x="6655" y="12374"/>
                  </a:cubicBezTo>
                  <a:cubicBezTo>
                    <a:pt x="8496" y="12374"/>
                    <a:pt x="10733" y="11557"/>
                    <a:pt x="12189" y="10263"/>
                  </a:cubicBezTo>
                  <a:cubicBezTo>
                    <a:pt x="15065" y="7684"/>
                    <a:pt x="12120" y="3849"/>
                    <a:pt x="10043" y="3849"/>
                  </a:cubicBezTo>
                  <a:cubicBezTo>
                    <a:pt x="10259" y="2057"/>
                    <a:pt x="8449" y="0"/>
                    <a:pt x="634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67" name="Google Shape;5167;p74"/>
            <p:cNvSpPr/>
            <p:nvPr/>
          </p:nvSpPr>
          <p:spPr>
            <a:xfrm flipH="1">
              <a:off x="7672562" y="2930404"/>
              <a:ext cx="191028" cy="185749"/>
            </a:xfrm>
            <a:custGeom>
              <a:avLst/>
              <a:gdLst/>
              <a:ahLst/>
              <a:cxnLst/>
              <a:rect l="l" t="t" r="r" b="b"/>
              <a:pathLst>
                <a:path w="5753" h="5594" extrusionOk="0">
                  <a:moveTo>
                    <a:pt x="4817" y="1"/>
                  </a:moveTo>
                  <a:cubicBezTo>
                    <a:pt x="4908" y="366"/>
                    <a:pt x="4954" y="709"/>
                    <a:pt x="4931" y="1028"/>
                  </a:cubicBezTo>
                  <a:cubicBezTo>
                    <a:pt x="4931" y="1188"/>
                    <a:pt x="4863" y="1348"/>
                    <a:pt x="4840" y="1507"/>
                  </a:cubicBezTo>
                  <a:cubicBezTo>
                    <a:pt x="4794" y="1644"/>
                    <a:pt x="4771" y="1781"/>
                    <a:pt x="4680" y="1918"/>
                  </a:cubicBezTo>
                  <a:cubicBezTo>
                    <a:pt x="4429" y="2466"/>
                    <a:pt x="3995" y="2900"/>
                    <a:pt x="3493" y="3311"/>
                  </a:cubicBezTo>
                  <a:cubicBezTo>
                    <a:pt x="2991" y="3699"/>
                    <a:pt x="2420" y="4064"/>
                    <a:pt x="1827" y="4429"/>
                  </a:cubicBezTo>
                  <a:cubicBezTo>
                    <a:pt x="1530" y="4589"/>
                    <a:pt x="1233" y="4794"/>
                    <a:pt x="914" y="4977"/>
                  </a:cubicBezTo>
                  <a:cubicBezTo>
                    <a:pt x="617" y="5159"/>
                    <a:pt x="298" y="5342"/>
                    <a:pt x="1" y="5593"/>
                  </a:cubicBezTo>
                  <a:cubicBezTo>
                    <a:pt x="754" y="5593"/>
                    <a:pt x="1485" y="5479"/>
                    <a:pt x="2192" y="5251"/>
                  </a:cubicBezTo>
                  <a:cubicBezTo>
                    <a:pt x="2923" y="5023"/>
                    <a:pt x="3607" y="4680"/>
                    <a:pt x="4224" y="4201"/>
                  </a:cubicBezTo>
                  <a:cubicBezTo>
                    <a:pt x="4817" y="3699"/>
                    <a:pt x="5388" y="3037"/>
                    <a:pt x="5547" y="2192"/>
                  </a:cubicBezTo>
                  <a:cubicBezTo>
                    <a:pt x="5753" y="1348"/>
                    <a:pt x="5410" y="457"/>
                    <a:pt x="4817"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68" name="Google Shape;5168;p74"/>
            <p:cNvSpPr/>
            <p:nvPr/>
          </p:nvSpPr>
          <p:spPr>
            <a:xfrm flipH="1">
              <a:off x="7686940" y="2612101"/>
              <a:ext cx="94037" cy="244820"/>
            </a:xfrm>
            <a:custGeom>
              <a:avLst/>
              <a:gdLst/>
              <a:ahLst/>
              <a:cxnLst/>
              <a:rect l="l" t="t" r="r" b="b"/>
              <a:pathLst>
                <a:path w="2832" h="7373" extrusionOk="0">
                  <a:moveTo>
                    <a:pt x="2626" y="0"/>
                  </a:moveTo>
                  <a:cubicBezTo>
                    <a:pt x="1462" y="776"/>
                    <a:pt x="617" y="1986"/>
                    <a:pt x="320" y="3356"/>
                  </a:cubicBezTo>
                  <a:cubicBezTo>
                    <a:pt x="1" y="4702"/>
                    <a:pt x="252" y="6163"/>
                    <a:pt x="959" y="7373"/>
                  </a:cubicBezTo>
                  <a:cubicBezTo>
                    <a:pt x="1302" y="7282"/>
                    <a:pt x="1599" y="6894"/>
                    <a:pt x="1736" y="6597"/>
                  </a:cubicBezTo>
                  <a:cubicBezTo>
                    <a:pt x="2375" y="5090"/>
                    <a:pt x="2740" y="3493"/>
                    <a:pt x="2808" y="1849"/>
                  </a:cubicBezTo>
                  <a:cubicBezTo>
                    <a:pt x="2831" y="1233"/>
                    <a:pt x="2831" y="594"/>
                    <a:pt x="2626"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69" name="Google Shape;5169;p74"/>
            <p:cNvSpPr/>
            <p:nvPr/>
          </p:nvSpPr>
          <p:spPr>
            <a:xfrm flipH="1">
              <a:off x="7586163" y="2781380"/>
              <a:ext cx="176617" cy="96029"/>
            </a:xfrm>
            <a:custGeom>
              <a:avLst/>
              <a:gdLst/>
              <a:ahLst/>
              <a:cxnLst/>
              <a:rect l="l" t="t" r="r" b="b"/>
              <a:pathLst>
                <a:path w="5319" h="2892" extrusionOk="0">
                  <a:moveTo>
                    <a:pt x="4528" y="1"/>
                  </a:moveTo>
                  <a:cubicBezTo>
                    <a:pt x="4310" y="1"/>
                    <a:pt x="4090" y="18"/>
                    <a:pt x="3835" y="61"/>
                  </a:cubicBezTo>
                  <a:cubicBezTo>
                    <a:pt x="3287" y="129"/>
                    <a:pt x="2762" y="289"/>
                    <a:pt x="2283" y="517"/>
                  </a:cubicBezTo>
                  <a:cubicBezTo>
                    <a:pt x="1804" y="746"/>
                    <a:pt x="1393" y="1042"/>
                    <a:pt x="1005" y="1362"/>
                  </a:cubicBezTo>
                  <a:cubicBezTo>
                    <a:pt x="617" y="1704"/>
                    <a:pt x="297" y="2047"/>
                    <a:pt x="1" y="2480"/>
                  </a:cubicBezTo>
                  <a:lnTo>
                    <a:pt x="480" y="2891"/>
                  </a:lnTo>
                  <a:cubicBezTo>
                    <a:pt x="800" y="2617"/>
                    <a:pt x="1165" y="2366"/>
                    <a:pt x="1553" y="2161"/>
                  </a:cubicBezTo>
                  <a:cubicBezTo>
                    <a:pt x="1941" y="1955"/>
                    <a:pt x="2329" y="1818"/>
                    <a:pt x="2717" y="1727"/>
                  </a:cubicBezTo>
                  <a:cubicBezTo>
                    <a:pt x="2991" y="1666"/>
                    <a:pt x="3255" y="1636"/>
                    <a:pt x="3515" y="1636"/>
                  </a:cubicBezTo>
                  <a:cubicBezTo>
                    <a:pt x="3645" y="1636"/>
                    <a:pt x="3774" y="1643"/>
                    <a:pt x="3904" y="1659"/>
                  </a:cubicBezTo>
                  <a:cubicBezTo>
                    <a:pt x="4269" y="1681"/>
                    <a:pt x="4634" y="1818"/>
                    <a:pt x="4977" y="1933"/>
                  </a:cubicBezTo>
                  <a:lnTo>
                    <a:pt x="5319" y="61"/>
                  </a:lnTo>
                  <a:cubicBezTo>
                    <a:pt x="5026" y="24"/>
                    <a:pt x="4778" y="1"/>
                    <a:pt x="4528" y="1"/>
                  </a:cubicBezTo>
                  <a:close/>
                </a:path>
              </a:pathLst>
            </a:custGeom>
            <a:solidFill>
              <a:srgbClr val="8169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70" name="Google Shape;5170;p74"/>
            <p:cNvSpPr/>
            <p:nvPr/>
          </p:nvSpPr>
          <p:spPr>
            <a:xfrm flipH="1">
              <a:off x="7567203" y="2783273"/>
              <a:ext cx="48546" cy="63189"/>
            </a:xfrm>
            <a:custGeom>
              <a:avLst/>
              <a:gdLst/>
              <a:ahLst/>
              <a:cxnLst/>
              <a:rect l="l" t="t" r="r" b="b"/>
              <a:pathLst>
                <a:path w="1462" h="1903" extrusionOk="0">
                  <a:moveTo>
                    <a:pt x="833" y="0"/>
                  </a:moveTo>
                  <a:cubicBezTo>
                    <a:pt x="508" y="0"/>
                    <a:pt x="178" y="352"/>
                    <a:pt x="92" y="826"/>
                  </a:cubicBezTo>
                  <a:cubicBezTo>
                    <a:pt x="1" y="1351"/>
                    <a:pt x="206" y="1830"/>
                    <a:pt x="549" y="1898"/>
                  </a:cubicBezTo>
                  <a:cubicBezTo>
                    <a:pt x="569" y="1901"/>
                    <a:pt x="590" y="1902"/>
                    <a:pt x="611" y="1902"/>
                  </a:cubicBezTo>
                  <a:cubicBezTo>
                    <a:pt x="954" y="1902"/>
                    <a:pt x="1284" y="1550"/>
                    <a:pt x="1370" y="1077"/>
                  </a:cubicBezTo>
                  <a:cubicBezTo>
                    <a:pt x="1462" y="552"/>
                    <a:pt x="1256" y="72"/>
                    <a:pt x="891" y="4"/>
                  </a:cubicBezTo>
                  <a:cubicBezTo>
                    <a:pt x="872" y="1"/>
                    <a:pt x="852" y="0"/>
                    <a:pt x="833" y="0"/>
                  </a:cubicBezTo>
                  <a:close/>
                </a:path>
              </a:pathLst>
            </a:custGeom>
            <a:solidFill>
              <a:srgbClr val="8D7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71" name="Google Shape;5171;p74"/>
            <p:cNvSpPr/>
            <p:nvPr/>
          </p:nvSpPr>
          <p:spPr>
            <a:xfrm flipH="1">
              <a:off x="6914613" y="225929"/>
              <a:ext cx="671538" cy="780550"/>
            </a:xfrm>
            <a:custGeom>
              <a:avLst/>
              <a:gdLst/>
              <a:ahLst/>
              <a:cxnLst/>
              <a:rect l="l" t="t" r="r" b="b"/>
              <a:pathLst>
                <a:path w="20224" h="23507" extrusionOk="0">
                  <a:moveTo>
                    <a:pt x="3756" y="1"/>
                  </a:moveTo>
                  <a:cubicBezTo>
                    <a:pt x="3630" y="1"/>
                    <a:pt x="3500" y="34"/>
                    <a:pt x="3379" y="102"/>
                  </a:cubicBezTo>
                  <a:lnTo>
                    <a:pt x="457" y="1837"/>
                  </a:lnTo>
                  <a:cubicBezTo>
                    <a:pt x="92" y="2042"/>
                    <a:pt x="0" y="2522"/>
                    <a:pt x="229" y="2887"/>
                  </a:cubicBezTo>
                  <a:lnTo>
                    <a:pt x="4931" y="9780"/>
                  </a:lnTo>
                  <a:cubicBezTo>
                    <a:pt x="4931" y="9780"/>
                    <a:pt x="1050" y="15441"/>
                    <a:pt x="2899" y="19983"/>
                  </a:cubicBezTo>
                  <a:cubicBezTo>
                    <a:pt x="3929" y="22494"/>
                    <a:pt x="6153" y="23506"/>
                    <a:pt x="8539" y="23506"/>
                  </a:cubicBezTo>
                  <a:cubicBezTo>
                    <a:pt x="10491" y="23506"/>
                    <a:pt x="12550" y="22829"/>
                    <a:pt x="14152" y="21740"/>
                  </a:cubicBezTo>
                  <a:cubicBezTo>
                    <a:pt x="19402" y="18157"/>
                    <a:pt x="20224" y="13637"/>
                    <a:pt x="18010" y="10396"/>
                  </a:cubicBezTo>
                  <a:cubicBezTo>
                    <a:pt x="15946" y="7385"/>
                    <a:pt x="9472" y="7268"/>
                    <a:pt x="8482" y="7268"/>
                  </a:cubicBezTo>
                  <a:cubicBezTo>
                    <a:pt x="8399" y="7268"/>
                    <a:pt x="8355" y="7269"/>
                    <a:pt x="8355" y="7269"/>
                  </a:cubicBezTo>
                  <a:lnTo>
                    <a:pt x="4383" y="376"/>
                  </a:lnTo>
                  <a:cubicBezTo>
                    <a:pt x="4246" y="132"/>
                    <a:pt x="4008" y="1"/>
                    <a:pt x="3756" y="1"/>
                  </a:cubicBezTo>
                  <a:close/>
                </a:path>
              </a:pathLst>
            </a:custGeom>
            <a:solidFill>
              <a:srgbClr val="C2F1D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72" name="Google Shape;5172;p74"/>
            <p:cNvSpPr/>
            <p:nvPr/>
          </p:nvSpPr>
          <p:spPr>
            <a:xfrm flipH="1">
              <a:off x="7070743" y="548516"/>
              <a:ext cx="396401" cy="283371"/>
            </a:xfrm>
            <a:custGeom>
              <a:avLst/>
              <a:gdLst/>
              <a:ahLst/>
              <a:cxnLst/>
              <a:rect l="l" t="t" r="r" b="b"/>
              <a:pathLst>
                <a:path w="11938" h="8534" extrusionOk="0">
                  <a:moveTo>
                    <a:pt x="11689" y="0"/>
                  </a:moveTo>
                  <a:cubicBezTo>
                    <a:pt x="9457" y="0"/>
                    <a:pt x="883" y="5442"/>
                    <a:pt x="0" y="8533"/>
                  </a:cubicBezTo>
                  <a:cubicBezTo>
                    <a:pt x="1529" y="7917"/>
                    <a:pt x="4086" y="6616"/>
                    <a:pt x="6825" y="4493"/>
                  </a:cubicBezTo>
                  <a:cubicBezTo>
                    <a:pt x="9883" y="2142"/>
                    <a:pt x="11093" y="1275"/>
                    <a:pt x="11938" y="42"/>
                  </a:cubicBezTo>
                  <a:cubicBezTo>
                    <a:pt x="11915" y="19"/>
                    <a:pt x="11892" y="19"/>
                    <a:pt x="11892" y="19"/>
                  </a:cubicBezTo>
                  <a:cubicBezTo>
                    <a:pt x="11832" y="7"/>
                    <a:pt x="11764" y="0"/>
                    <a:pt x="11689"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73" name="Google Shape;5173;p74"/>
            <p:cNvSpPr/>
            <p:nvPr/>
          </p:nvSpPr>
          <p:spPr>
            <a:xfrm flipH="1">
              <a:off x="6904752" y="549911"/>
              <a:ext cx="565182" cy="415063"/>
            </a:xfrm>
            <a:custGeom>
              <a:avLst/>
              <a:gdLst/>
              <a:ahLst/>
              <a:cxnLst/>
              <a:rect l="l" t="t" r="r" b="b"/>
              <a:pathLst>
                <a:path w="17021" h="12500" extrusionOk="0">
                  <a:moveTo>
                    <a:pt x="12022" y="0"/>
                  </a:moveTo>
                  <a:lnTo>
                    <a:pt x="12022" y="0"/>
                  </a:lnTo>
                  <a:cubicBezTo>
                    <a:pt x="11177" y="1233"/>
                    <a:pt x="9967" y="2100"/>
                    <a:pt x="6909" y="4451"/>
                  </a:cubicBezTo>
                  <a:cubicBezTo>
                    <a:pt x="4170" y="6574"/>
                    <a:pt x="1613" y="7875"/>
                    <a:pt x="84" y="8491"/>
                  </a:cubicBezTo>
                  <a:cubicBezTo>
                    <a:pt x="84" y="8537"/>
                    <a:pt x="84" y="8560"/>
                    <a:pt x="61" y="8582"/>
                  </a:cubicBezTo>
                  <a:cubicBezTo>
                    <a:pt x="0" y="10026"/>
                    <a:pt x="2346" y="12500"/>
                    <a:pt x="5651" y="12500"/>
                  </a:cubicBezTo>
                  <a:cubicBezTo>
                    <a:pt x="7312" y="12500"/>
                    <a:pt x="9215" y="11875"/>
                    <a:pt x="11177" y="10180"/>
                  </a:cubicBezTo>
                  <a:cubicBezTo>
                    <a:pt x="17020" y="5159"/>
                    <a:pt x="13574" y="616"/>
                    <a:pt x="1202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74" name="Google Shape;5174;p74"/>
            <p:cNvSpPr/>
            <p:nvPr/>
          </p:nvSpPr>
          <p:spPr>
            <a:xfrm flipH="1">
              <a:off x="7387154" y="307879"/>
              <a:ext cx="159915" cy="227886"/>
            </a:xfrm>
            <a:custGeom>
              <a:avLst/>
              <a:gdLst/>
              <a:ahLst/>
              <a:cxnLst/>
              <a:rect l="l" t="t" r="r" b="b"/>
              <a:pathLst>
                <a:path w="4816" h="6863" extrusionOk="0">
                  <a:moveTo>
                    <a:pt x="211" y="0"/>
                  </a:moveTo>
                  <a:cubicBezTo>
                    <a:pt x="106" y="0"/>
                    <a:pt x="1" y="61"/>
                    <a:pt x="33" y="190"/>
                  </a:cubicBezTo>
                  <a:cubicBezTo>
                    <a:pt x="147" y="784"/>
                    <a:pt x="513" y="1286"/>
                    <a:pt x="855" y="1788"/>
                  </a:cubicBezTo>
                  <a:cubicBezTo>
                    <a:pt x="1197" y="2336"/>
                    <a:pt x="1563" y="2861"/>
                    <a:pt x="1928" y="3409"/>
                  </a:cubicBezTo>
                  <a:cubicBezTo>
                    <a:pt x="2727" y="4573"/>
                    <a:pt x="3548" y="5714"/>
                    <a:pt x="4438" y="6787"/>
                  </a:cubicBezTo>
                  <a:cubicBezTo>
                    <a:pt x="4485" y="6840"/>
                    <a:pt x="4540" y="6863"/>
                    <a:pt x="4591" y="6863"/>
                  </a:cubicBezTo>
                  <a:cubicBezTo>
                    <a:pt x="4714" y="6863"/>
                    <a:pt x="4816" y="6733"/>
                    <a:pt x="4735" y="6604"/>
                  </a:cubicBezTo>
                  <a:cubicBezTo>
                    <a:pt x="4096" y="5395"/>
                    <a:pt x="3389" y="4253"/>
                    <a:pt x="2635" y="3112"/>
                  </a:cubicBezTo>
                  <a:cubicBezTo>
                    <a:pt x="2270" y="2564"/>
                    <a:pt x="1905" y="2016"/>
                    <a:pt x="1540" y="1469"/>
                  </a:cubicBezTo>
                  <a:cubicBezTo>
                    <a:pt x="1197" y="967"/>
                    <a:pt x="855" y="373"/>
                    <a:pt x="330" y="31"/>
                  </a:cubicBezTo>
                  <a:cubicBezTo>
                    <a:pt x="297" y="11"/>
                    <a:pt x="254" y="0"/>
                    <a:pt x="211" y="0"/>
                  </a:cubicBezTo>
                  <a:close/>
                </a:path>
              </a:pathLst>
            </a:custGeom>
            <a:solidFill>
              <a:srgbClr val="DBFF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75" name="Google Shape;5175;p74"/>
            <p:cNvSpPr/>
            <p:nvPr/>
          </p:nvSpPr>
          <p:spPr>
            <a:xfrm flipH="1">
              <a:off x="7305270" y="583846"/>
              <a:ext cx="134613" cy="335138"/>
            </a:xfrm>
            <a:custGeom>
              <a:avLst/>
              <a:gdLst/>
              <a:ahLst/>
              <a:cxnLst/>
              <a:rect l="l" t="t" r="r" b="b"/>
              <a:pathLst>
                <a:path w="4054" h="10093" extrusionOk="0">
                  <a:moveTo>
                    <a:pt x="1763" y="1"/>
                  </a:moveTo>
                  <a:cubicBezTo>
                    <a:pt x="1732" y="1"/>
                    <a:pt x="1698" y="9"/>
                    <a:pt x="1667" y="28"/>
                  </a:cubicBezTo>
                  <a:cubicBezTo>
                    <a:pt x="937" y="485"/>
                    <a:pt x="594" y="1580"/>
                    <a:pt x="366" y="2379"/>
                  </a:cubicBezTo>
                  <a:cubicBezTo>
                    <a:pt x="115" y="3292"/>
                    <a:pt x="1" y="4251"/>
                    <a:pt x="46" y="5209"/>
                  </a:cubicBezTo>
                  <a:cubicBezTo>
                    <a:pt x="183" y="7172"/>
                    <a:pt x="1119" y="9090"/>
                    <a:pt x="2922" y="10026"/>
                  </a:cubicBezTo>
                  <a:cubicBezTo>
                    <a:pt x="3008" y="10072"/>
                    <a:pt x="3094" y="10092"/>
                    <a:pt x="3177" y="10092"/>
                  </a:cubicBezTo>
                  <a:cubicBezTo>
                    <a:pt x="3669" y="10092"/>
                    <a:pt x="4053" y="9370"/>
                    <a:pt x="3584" y="8998"/>
                  </a:cubicBezTo>
                  <a:cubicBezTo>
                    <a:pt x="2215" y="7994"/>
                    <a:pt x="1347" y="6488"/>
                    <a:pt x="1233" y="4776"/>
                  </a:cubicBezTo>
                  <a:cubicBezTo>
                    <a:pt x="1188" y="3977"/>
                    <a:pt x="1302" y="3155"/>
                    <a:pt x="1484" y="2379"/>
                  </a:cubicBezTo>
                  <a:cubicBezTo>
                    <a:pt x="1644" y="1671"/>
                    <a:pt x="2009" y="873"/>
                    <a:pt x="1918" y="142"/>
                  </a:cubicBezTo>
                  <a:cubicBezTo>
                    <a:pt x="1918" y="59"/>
                    <a:pt x="1846" y="1"/>
                    <a:pt x="176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76" name="Google Shape;5176;p74"/>
            <p:cNvSpPr/>
            <p:nvPr/>
          </p:nvSpPr>
          <p:spPr>
            <a:xfrm flipH="1">
              <a:off x="7254898" y="899028"/>
              <a:ext cx="44760" cy="43764"/>
            </a:xfrm>
            <a:custGeom>
              <a:avLst/>
              <a:gdLst/>
              <a:ahLst/>
              <a:cxnLst/>
              <a:rect l="l" t="t" r="r" b="b"/>
              <a:pathLst>
                <a:path w="1348" h="1318" extrusionOk="0">
                  <a:moveTo>
                    <a:pt x="679" y="1"/>
                  </a:moveTo>
                  <a:cubicBezTo>
                    <a:pt x="545" y="1"/>
                    <a:pt x="421" y="34"/>
                    <a:pt x="297" y="123"/>
                  </a:cubicBezTo>
                  <a:cubicBezTo>
                    <a:pt x="160" y="214"/>
                    <a:pt x="46" y="374"/>
                    <a:pt x="23" y="534"/>
                  </a:cubicBezTo>
                  <a:cubicBezTo>
                    <a:pt x="0" y="693"/>
                    <a:pt x="23" y="899"/>
                    <a:pt x="137" y="1036"/>
                  </a:cubicBezTo>
                  <a:cubicBezTo>
                    <a:pt x="229" y="1173"/>
                    <a:pt x="366" y="1287"/>
                    <a:pt x="548" y="1310"/>
                  </a:cubicBezTo>
                  <a:cubicBezTo>
                    <a:pt x="589" y="1315"/>
                    <a:pt x="629" y="1318"/>
                    <a:pt x="668" y="1318"/>
                  </a:cubicBezTo>
                  <a:cubicBezTo>
                    <a:pt x="803" y="1318"/>
                    <a:pt x="927" y="1284"/>
                    <a:pt x="1050" y="1195"/>
                  </a:cubicBezTo>
                  <a:cubicBezTo>
                    <a:pt x="1187" y="1104"/>
                    <a:pt x="1301" y="944"/>
                    <a:pt x="1324" y="785"/>
                  </a:cubicBezTo>
                  <a:cubicBezTo>
                    <a:pt x="1347" y="625"/>
                    <a:pt x="1324" y="419"/>
                    <a:pt x="1210" y="282"/>
                  </a:cubicBezTo>
                  <a:cubicBezTo>
                    <a:pt x="1119" y="146"/>
                    <a:pt x="982" y="31"/>
                    <a:pt x="799" y="9"/>
                  </a:cubicBezTo>
                  <a:cubicBezTo>
                    <a:pt x="758" y="3"/>
                    <a:pt x="718" y="1"/>
                    <a:pt x="67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77" name="Google Shape;5177;p74"/>
            <p:cNvSpPr/>
            <p:nvPr/>
          </p:nvSpPr>
          <p:spPr>
            <a:xfrm flipH="1">
              <a:off x="7647068" y="1653084"/>
              <a:ext cx="611669" cy="620170"/>
            </a:xfrm>
            <a:custGeom>
              <a:avLst/>
              <a:gdLst/>
              <a:ahLst/>
              <a:cxnLst/>
              <a:rect l="l" t="t" r="r" b="b"/>
              <a:pathLst>
                <a:path w="18421" h="18677" extrusionOk="0">
                  <a:moveTo>
                    <a:pt x="16534" y="1"/>
                  </a:moveTo>
                  <a:cubicBezTo>
                    <a:pt x="16494" y="1"/>
                    <a:pt x="16453" y="2"/>
                    <a:pt x="16412" y="5"/>
                  </a:cubicBezTo>
                  <a:cubicBezTo>
                    <a:pt x="15956" y="28"/>
                    <a:pt x="15522" y="233"/>
                    <a:pt x="15157" y="507"/>
                  </a:cubicBezTo>
                  <a:lnTo>
                    <a:pt x="14814" y="872"/>
                  </a:lnTo>
                  <a:lnTo>
                    <a:pt x="1" y="15846"/>
                  </a:lnTo>
                  <a:cubicBezTo>
                    <a:pt x="412" y="16165"/>
                    <a:pt x="822" y="16508"/>
                    <a:pt x="1233" y="16873"/>
                  </a:cubicBezTo>
                  <a:cubicBezTo>
                    <a:pt x="1827" y="17421"/>
                    <a:pt x="2420" y="18014"/>
                    <a:pt x="2922" y="18676"/>
                  </a:cubicBezTo>
                  <a:lnTo>
                    <a:pt x="17919" y="3543"/>
                  </a:lnTo>
                  <a:cubicBezTo>
                    <a:pt x="18284" y="3109"/>
                    <a:pt x="18421" y="2516"/>
                    <a:pt x="18398" y="1945"/>
                  </a:cubicBezTo>
                  <a:cubicBezTo>
                    <a:pt x="18375" y="1580"/>
                    <a:pt x="18307" y="1215"/>
                    <a:pt x="18124" y="895"/>
                  </a:cubicBezTo>
                  <a:cubicBezTo>
                    <a:pt x="17824" y="337"/>
                    <a:pt x="17180" y="1"/>
                    <a:pt x="16534"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78" name="Google Shape;5178;p74"/>
            <p:cNvSpPr/>
            <p:nvPr/>
          </p:nvSpPr>
          <p:spPr>
            <a:xfrm flipH="1">
              <a:off x="7590985" y="1755521"/>
              <a:ext cx="570728" cy="582881"/>
            </a:xfrm>
            <a:custGeom>
              <a:avLst/>
              <a:gdLst/>
              <a:ahLst/>
              <a:cxnLst/>
              <a:rect l="l" t="t" r="r" b="b"/>
              <a:pathLst>
                <a:path w="17188" h="17554" extrusionOk="0">
                  <a:moveTo>
                    <a:pt x="16312" y="0"/>
                  </a:moveTo>
                  <a:cubicBezTo>
                    <a:pt x="16202" y="0"/>
                    <a:pt x="16088" y="17"/>
                    <a:pt x="15978" y="47"/>
                  </a:cubicBezTo>
                  <a:cubicBezTo>
                    <a:pt x="15636" y="115"/>
                    <a:pt x="15293" y="252"/>
                    <a:pt x="14997" y="458"/>
                  </a:cubicBezTo>
                  <a:lnTo>
                    <a:pt x="0" y="15591"/>
                  </a:lnTo>
                  <a:cubicBezTo>
                    <a:pt x="480" y="16207"/>
                    <a:pt x="868" y="16846"/>
                    <a:pt x="1142" y="17554"/>
                  </a:cubicBezTo>
                  <a:lnTo>
                    <a:pt x="16937" y="1599"/>
                  </a:lnTo>
                  <a:cubicBezTo>
                    <a:pt x="16960" y="1576"/>
                    <a:pt x="17005" y="1553"/>
                    <a:pt x="17028" y="1508"/>
                  </a:cubicBezTo>
                  <a:cubicBezTo>
                    <a:pt x="17142" y="1234"/>
                    <a:pt x="17188" y="937"/>
                    <a:pt x="17119" y="640"/>
                  </a:cubicBezTo>
                  <a:cubicBezTo>
                    <a:pt x="17051" y="412"/>
                    <a:pt x="16914" y="207"/>
                    <a:pt x="16709" y="93"/>
                  </a:cubicBezTo>
                  <a:cubicBezTo>
                    <a:pt x="16593" y="28"/>
                    <a:pt x="16455" y="0"/>
                    <a:pt x="1631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79" name="Google Shape;5179;p74"/>
            <p:cNvSpPr/>
            <p:nvPr/>
          </p:nvSpPr>
          <p:spPr>
            <a:xfrm flipH="1">
              <a:off x="8106087" y="1992894"/>
              <a:ext cx="11389" cy="12153"/>
            </a:xfrm>
            <a:custGeom>
              <a:avLst/>
              <a:gdLst/>
              <a:ahLst/>
              <a:cxnLst/>
              <a:rect l="l" t="t" r="r" b="b"/>
              <a:pathLst>
                <a:path w="343" h="366" extrusionOk="0">
                  <a:moveTo>
                    <a:pt x="343" y="0"/>
                  </a:moveTo>
                  <a:cubicBezTo>
                    <a:pt x="229" y="114"/>
                    <a:pt x="115" y="228"/>
                    <a:pt x="0" y="342"/>
                  </a:cubicBezTo>
                  <a:cubicBezTo>
                    <a:pt x="0" y="342"/>
                    <a:pt x="0" y="365"/>
                    <a:pt x="0" y="365"/>
                  </a:cubicBezTo>
                  <a:lnTo>
                    <a:pt x="343" y="0"/>
                  </a:lnTo>
                  <a:close/>
                </a:path>
              </a:pathLst>
            </a:custGeom>
            <a:solidFill>
              <a:srgbClr val="A51E2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80" name="Google Shape;5180;p74"/>
            <p:cNvSpPr/>
            <p:nvPr/>
          </p:nvSpPr>
          <p:spPr>
            <a:xfrm flipH="1">
              <a:off x="7753158" y="1603210"/>
              <a:ext cx="566975" cy="576040"/>
            </a:xfrm>
            <a:custGeom>
              <a:avLst/>
              <a:gdLst/>
              <a:ahLst/>
              <a:cxnLst/>
              <a:rect l="l" t="t" r="r" b="b"/>
              <a:pathLst>
                <a:path w="17075" h="17348" extrusionOk="0">
                  <a:moveTo>
                    <a:pt x="15933" y="0"/>
                  </a:moveTo>
                  <a:cubicBezTo>
                    <a:pt x="15842" y="69"/>
                    <a:pt x="15750" y="137"/>
                    <a:pt x="15682" y="229"/>
                  </a:cubicBezTo>
                  <a:lnTo>
                    <a:pt x="1" y="16047"/>
                  </a:lnTo>
                  <a:cubicBezTo>
                    <a:pt x="640" y="16435"/>
                    <a:pt x="1256" y="16868"/>
                    <a:pt x="1850" y="17348"/>
                  </a:cubicBezTo>
                  <a:lnTo>
                    <a:pt x="16663" y="2374"/>
                  </a:lnTo>
                  <a:cubicBezTo>
                    <a:pt x="16663" y="2374"/>
                    <a:pt x="16663" y="2351"/>
                    <a:pt x="16663" y="2351"/>
                  </a:cubicBezTo>
                  <a:cubicBezTo>
                    <a:pt x="17074" y="1758"/>
                    <a:pt x="17074" y="891"/>
                    <a:pt x="16595" y="320"/>
                  </a:cubicBezTo>
                  <a:cubicBezTo>
                    <a:pt x="16504" y="206"/>
                    <a:pt x="16389" y="115"/>
                    <a:pt x="16275" y="46"/>
                  </a:cubicBezTo>
                  <a:cubicBezTo>
                    <a:pt x="16161" y="0"/>
                    <a:pt x="16047" y="0"/>
                    <a:pt x="1593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81" name="Google Shape;5181;p74"/>
            <p:cNvSpPr/>
            <p:nvPr/>
          </p:nvSpPr>
          <p:spPr>
            <a:xfrm flipH="1">
              <a:off x="8145774" y="2161785"/>
              <a:ext cx="336533" cy="328597"/>
            </a:xfrm>
            <a:custGeom>
              <a:avLst/>
              <a:gdLst/>
              <a:ahLst/>
              <a:cxnLst/>
              <a:rect l="l" t="t" r="r" b="b"/>
              <a:pathLst>
                <a:path w="10135" h="9896" extrusionOk="0">
                  <a:moveTo>
                    <a:pt x="4109" y="1"/>
                  </a:moveTo>
                  <a:lnTo>
                    <a:pt x="913" y="3219"/>
                  </a:lnTo>
                  <a:cubicBezTo>
                    <a:pt x="0" y="4132"/>
                    <a:pt x="0" y="5639"/>
                    <a:pt x="936" y="6529"/>
                  </a:cubicBezTo>
                  <a:lnTo>
                    <a:pt x="3630" y="9222"/>
                  </a:lnTo>
                  <a:cubicBezTo>
                    <a:pt x="4080" y="9673"/>
                    <a:pt x="4676" y="9896"/>
                    <a:pt x="5273" y="9896"/>
                  </a:cubicBezTo>
                  <a:cubicBezTo>
                    <a:pt x="5886" y="9896"/>
                    <a:pt x="6500" y="9662"/>
                    <a:pt x="6962" y="9199"/>
                  </a:cubicBezTo>
                  <a:lnTo>
                    <a:pt x="10135" y="6004"/>
                  </a:lnTo>
                  <a:cubicBezTo>
                    <a:pt x="9633" y="5068"/>
                    <a:pt x="8697" y="3744"/>
                    <a:pt x="7533" y="2580"/>
                  </a:cubicBezTo>
                  <a:cubicBezTo>
                    <a:pt x="6391" y="1462"/>
                    <a:pt x="5045" y="549"/>
                    <a:pt x="4109"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82" name="Google Shape;5182;p74"/>
            <p:cNvSpPr/>
            <p:nvPr/>
          </p:nvSpPr>
          <p:spPr>
            <a:xfrm flipH="1">
              <a:off x="8123792" y="2136017"/>
              <a:ext cx="222108" cy="225130"/>
            </a:xfrm>
            <a:custGeom>
              <a:avLst/>
              <a:gdLst/>
              <a:ahLst/>
              <a:cxnLst/>
              <a:rect l="l" t="t" r="r" b="b"/>
              <a:pathLst>
                <a:path w="6689" h="6780" extrusionOk="0">
                  <a:moveTo>
                    <a:pt x="777" y="1"/>
                  </a:moveTo>
                  <a:lnTo>
                    <a:pt x="1" y="777"/>
                  </a:lnTo>
                  <a:cubicBezTo>
                    <a:pt x="937" y="1325"/>
                    <a:pt x="2283" y="2238"/>
                    <a:pt x="3425" y="3356"/>
                  </a:cubicBezTo>
                  <a:cubicBezTo>
                    <a:pt x="4589" y="4520"/>
                    <a:pt x="5525" y="5844"/>
                    <a:pt x="6027" y="6780"/>
                  </a:cubicBezTo>
                  <a:lnTo>
                    <a:pt x="6689" y="6095"/>
                  </a:lnTo>
                  <a:cubicBezTo>
                    <a:pt x="6118" y="4634"/>
                    <a:pt x="5022" y="3379"/>
                    <a:pt x="3858" y="2329"/>
                  </a:cubicBezTo>
                  <a:cubicBezTo>
                    <a:pt x="2900" y="1461"/>
                    <a:pt x="1873" y="685"/>
                    <a:pt x="777"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83" name="Google Shape;5183;p74"/>
            <p:cNvSpPr/>
            <p:nvPr/>
          </p:nvSpPr>
          <p:spPr>
            <a:xfrm flipH="1">
              <a:off x="7450229" y="1462122"/>
              <a:ext cx="140789" cy="129765"/>
            </a:xfrm>
            <a:custGeom>
              <a:avLst/>
              <a:gdLst/>
              <a:ahLst/>
              <a:cxnLst/>
              <a:rect l="l" t="t" r="r" b="b"/>
              <a:pathLst>
                <a:path w="4240" h="3908" extrusionOk="0">
                  <a:moveTo>
                    <a:pt x="3564" y="1"/>
                  </a:moveTo>
                  <a:cubicBezTo>
                    <a:pt x="3490" y="1"/>
                    <a:pt x="3412" y="16"/>
                    <a:pt x="3333" y="50"/>
                  </a:cubicBezTo>
                  <a:lnTo>
                    <a:pt x="1" y="1510"/>
                  </a:lnTo>
                  <a:cubicBezTo>
                    <a:pt x="640" y="1579"/>
                    <a:pt x="1233" y="1830"/>
                    <a:pt x="1713" y="2241"/>
                  </a:cubicBezTo>
                  <a:cubicBezTo>
                    <a:pt x="2215" y="2675"/>
                    <a:pt x="2580" y="3268"/>
                    <a:pt x="2740" y="3907"/>
                  </a:cubicBezTo>
                  <a:lnTo>
                    <a:pt x="4087" y="780"/>
                  </a:lnTo>
                  <a:cubicBezTo>
                    <a:pt x="4239" y="398"/>
                    <a:pt x="3945" y="1"/>
                    <a:pt x="3564"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84" name="Google Shape;5184;p74"/>
            <p:cNvSpPr/>
            <p:nvPr/>
          </p:nvSpPr>
          <p:spPr>
            <a:xfrm flipH="1">
              <a:off x="7500036" y="1512262"/>
              <a:ext cx="291075" cy="293333"/>
            </a:xfrm>
            <a:custGeom>
              <a:avLst/>
              <a:gdLst/>
              <a:ahLst/>
              <a:cxnLst/>
              <a:rect l="l" t="t" r="r" b="b"/>
              <a:pathLst>
                <a:path w="8766" h="8834" extrusionOk="0">
                  <a:moveTo>
                    <a:pt x="6027" y="0"/>
                  </a:moveTo>
                  <a:lnTo>
                    <a:pt x="640" y="2351"/>
                  </a:lnTo>
                  <a:cubicBezTo>
                    <a:pt x="412" y="2443"/>
                    <a:pt x="184" y="2580"/>
                    <a:pt x="1" y="2739"/>
                  </a:cubicBezTo>
                  <a:cubicBezTo>
                    <a:pt x="115" y="2739"/>
                    <a:pt x="229" y="2739"/>
                    <a:pt x="343" y="2785"/>
                  </a:cubicBezTo>
                  <a:cubicBezTo>
                    <a:pt x="457" y="2854"/>
                    <a:pt x="572" y="2945"/>
                    <a:pt x="663" y="3059"/>
                  </a:cubicBezTo>
                  <a:cubicBezTo>
                    <a:pt x="1142" y="3630"/>
                    <a:pt x="1142" y="4497"/>
                    <a:pt x="731" y="5090"/>
                  </a:cubicBezTo>
                  <a:cubicBezTo>
                    <a:pt x="1142" y="4611"/>
                    <a:pt x="1713" y="4292"/>
                    <a:pt x="2329" y="4246"/>
                  </a:cubicBezTo>
                  <a:cubicBezTo>
                    <a:pt x="2370" y="4243"/>
                    <a:pt x="2411" y="4242"/>
                    <a:pt x="2451" y="4242"/>
                  </a:cubicBezTo>
                  <a:cubicBezTo>
                    <a:pt x="3097" y="4242"/>
                    <a:pt x="3741" y="4578"/>
                    <a:pt x="4041" y="5136"/>
                  </a:cubicBezTo>
                  <a:cubicBezTo>
                    <a:pt x="4224" y="5456"/>
                    <a:pt x="4292" y="5821"/>
                    <a:pt x="4315" y="6186"/>
                  </a:cubicBezTo>
                  <a:cubicBezTo>
                    <a:pt x="4338" y="6757"/>
                    <a:pt x="4201" y="7350"/>
                    <a:pt x="3836" y="7784"/>
                  </a:cubicBezTo>
                  <a:cubicBezTo>
                    <a:pt x="4132" y="7578"/>
                    <a:pt x="4475" y="7441"/>
                    <a:pt x="4817" y="7373"/>
                  </a:cubicBezTo>
                  <a:cubicBezTo>
                    <a:pt x="4927" y="7343"/>
                    <a:pt x="5041" y="7326"/>
                    <a:pt x="5151" y="7326"/>
                  </a:cubicBezTo>
                  <a:cubicBezTo>
                    <a:pt x="5294" y="7326"/>
                    <a:pt x="5432" y="7354"/>
                    <a:pt x="5548" y="7419"/>
                  </a:cubicBezTo>
                  <a:cubicBezTo>
                    <a:pt x="5753" y="7533"/>
                    <a:pt x="5890" y="7738"/>
                    <a:pt x="5958" y="7966"/>
                  </a:cubicBezTo>
                  <a:cubicBezTo>
                    <a:pt x="6027" y="8263"/>
                    <a:pt x="5981" y="8560"/>
                    <a:pt x="5867" y="8834"/>
                  </a:cubicBezTo>
                  <a:cubicBezTo>
                    <a:pt x="6073" y="8606"/>
                    <a:pt x="6255" y="8332"/>
                    <a:pt x="6369" y="8035"/>
                  </a:cubicBezTo>
                  <a:lnTo>
                    <a:pt x="8766" y="2397"/>
                  </a:lnTo>
                  <a:cubicBezTo>
                    <a:pt x="8606" y="1758"/>
                    <a:pt x="8241" y="1165"/>
                    <a:pt x="7739" y="731"/>
                  </a:cubicBezTo>
                  <a:cubicBezTo>
                    <a:pt x="7259" y="320"/>
                    <a:pt x="6666" y="69"/>
                    <a:pt x="6027" y="0"/>
                  </a:cubicBez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85" name="Google Shape;5185;p74"/>
            <p:cNvSpPr/>
            <p:nvPr/>
          </p:nvSpPr>
          <p:spPr>
            <a:xfrm flipH="1">
              <a:off x="8323885" y="2340593"/>
              <a:ext cx="669247" cy="686779"/>
            </a:xfrm>
            <a:custGeom>
              <a:avLst/>
              <a:gdLst/>
              <a:ahLst/>
              <a:cxnLst/>
              <a:rect l="l" t="t" r="r" b="b"/>
              <a:pathLst>
                <a:path w="20155" h="20683" extrusionOk="0">
                  <a:moveTo>
                    <a:pt x="15229" y="0"/>
                  </a:moveTo>
                  <a:cubicBezTo>
                    <a:pt x="14130" y="0"/>
                    <a:pt x="13006" y="334"/>
                    <a:pt x="11961" y="893"/>
                  </a:cubicBezTo>
                  <a:cubicBezTo>
                    <a:pt x="6779" y="3655"/>
                    <a:pt x="3264" y="8722"/>
                    <a:pt x="502" y="13903"/>
                  </a:cubicBezTo>
                  <a:cubicBezTo>
                    <a:pt x="2191" y="12168"/>
                    <a:pt x="4086" y="10616"/>
                    <a:pt x="6140" y="9338"/>
                  </a:cubicBezTo>
                  <a:lnTo>
                    <a:pt x="6140" y="9338"/>
                  </a:lnTo>
                  <a:cubicBezTo>
                    <a:pt x="3949" y="13036"/>
                    <a:pt x="1895" y="16825"/>
                    <a:pt x="0" y="20682"/>
                  </a:cubicBezTo>
                  <a:cubicBezTo>
                    <a:pt x="2785" y="17897"/>
                    <a:pt x="5638" y="15158"/>
                    <a:pt x="8537" y="12488"/>
                  </a:cubicBezTo>
                  <a:lnTo>
                    <a:pt x="8537" y="12488"/>
                  </a:lnTo>
                  <a:cubicBezTo>
                    <a:pt x="8103" y="13994"/>
                    <a:pt x="7738" y="15524"/>
                    <a:pt x="7418" y="17053"/>
                  </a:cubicBezTo>
                  <a:cubicBezTo>
                    <a:pt x="10020" y="15501"/>
                    <a:pt x="12257" y="13401"/>
                    <a:pt x="13969" y="10936"/>
                  </a:cubicBezTo>
                  <a:lnTo>
                    <a:pt x="13969" y="10936"/>
                  </a:lnTo>
                  <a:cubicBezTo>
                    <a:pt x="13832" y="12077"/>
                    <a:pt x="13695" y="13218"/>
                    <a:pt x="13558" y="14337"/>
                  </a:cubicBezTo>
                  <a:cubicBezTo>
                    <a:pt x="16777" y="12899"/>
                    <a:pt x="19196" y="9817"/>
                    <a:pt x="19858" y="6348"/>
                  </a:cubicBezTo>
                  <a:cubicBezTo>
                    <a:pt x="20155" y="4704"/>
                    <a:pt x="20018" y="2856"/>
                    <a:pt x="18899" y="1646"/>
                  </a:cubicBezTo>
                  <a:cubicBezTo>
                    <a:pt x="17839" y="485"/>
                    <a:pt x="16553" y="0"/>
                    <a:pt x="15229" y="0"/>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86" name="Google Shape;5186;p74"/>
            <p:cNvSpPr/>
            <p:nvPr/>
          </p:nvSpPr>
          <p:spPr>
            <a:xfrm flipH="1">
              <a:off x="8419383" y="2401325"/>
              <a:ext cx="341845" cy="347125"/>
            </a:xfrm>
            <a:custGeom>
              <a:avLst/>
              <a:gdLst/>
              <a:ahLst/>
              <a:cxnLst/>
              <a:rect l="l" t="t" r="r" b="b"/>
              <a:pathLst>
                <a:path w="10295" h="10454" extrusionOk="0">
                  <a:moveTo>
                    <a:pt x="21" y="6633"/>
                  </a:moveTo>
                  <a:cubicBezTo>
                    <a:pt x="14" y="6636"/>
                    <a:pt x="7" y="6639"/>
                    <a:pt x="1" y="6642"/>
                  </a:cubicBezTo>
                  <a:cubicBezTo>
                    <a:pt x="7" y="6639"/>
                    <a:pt x="14" y="6636"/>
                    <a:pt x="21" y="6633"/>
                  </a:cubicBezTo>
                  <a:close/>
                  <a:moveTo>
                    <a:pt x="8530" y="1"/>
                  </a:moveTo>
                  <a:cubicBezTo>
                    <a:pt x="7288" y="1"/>
                    <a:pt x="5754" y="1319"/>
                    <a:pt x="4840" y="1985"/>
                  </a:cubicBezTo>
                  <a:cubicBezTo>
                    <a:pt x="3927" y="2647"/>
                    <a:pt x="3059" y="3378"/>
                    <a:pt x="2260" y="4154"/>
                  </a:cubicBezTo>
                  <a:cubicBezTo>
                    <a:pt x="1849" y="4565"/>
                    <a:pt x="1439" y="4975"/>
                    <a:pt x="1051" y="5409"/>
                  </a:cubicBezTo>
                  <a:cubicBezTo>
                    <a:pt x="804" y="5700"/>
                    <a:pt x="361" y="6473"/>
                    <a:pt x="21" y="6633"/>
                  </a:cubicBezTo>
                  <a:lnTo>
                    <a:pt x="21" y="6633"/>
                  </a:lnTo>
                  <a:cubicBezTo>
                    <a:pt x="905" y="6249"/>
                    <a:pt x="1834" y="5955"/>
                    <a:pt x="2762" y="5729"/>
                  </a:cubicBezTo>
                  <a:lnTo>
                    <a:pt x="2762" y="5729"/>
                  </a:lnTo>
                  <a:cubicBezTo>
                    <a:pt x="1712" y="6916"/>
                    <a:pt x="799" y="8194"/>
                    <a:pt x="23" y="9586"/>
                  </a:cubicBezTo>
                  <a:cubicBezTo>
                    <a:pt x="1324" y="8582"/>
                    <a:pt x="2717" y="7692"/>
                    <a:pt x="4178" y="6961"/>
                  </a:cubicBezTo>
                  <a:lnTo>
                    <a:pt x="4178" y="6961"/>
                  </a:lnTo>
                  <a:cubicBezTo>
                    <a:pt x="3835" y="8125"/>
                    <a:pt x="3470" y="9289"/>
                    <a:pt x="3128" y="10453"/>
                  </a:cubicBezTo>
                  <a:cubicBezTo>
                    <a:pt x="4931" y="9084"/>
                    <a:pt x="6574" y="7486"/>
                    <a:pt x="8012" y="5751"/>
                  </a:cubicBezTo>
                  <a:cubicBezTo>
                    <a:pt x="8081" y="6345"/>
                    <a:pt x="8126" y="6938"/>
                    <a:pt x="8195" y="7532"/>
                  </a:cubicBezTo>
                  <a:cubicBezTo>
                    <a:pt x="9496" y="6459"/>
                    <a:pt x="10135" y="4747"/>
                    <a:pt x="10249" y="3058"/>
                  </a:cubicBezTo>
                  <a:cubicBezTo>
                    <a:pt x="10295" y="2396"/>
                    <a:pt x="10272" y="1711"/>
                    <a:pt x="9998" y="1095"/>
                  </a:cubicBezTo>
                  <a:cubicBezTo>
                    <a:pt x="9639" y="296"/>
                    <a:pt x="9117" y="1"/>
                    <a:pt x="8530"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87" name="Google Shape;5187;p74"/>
            <p:cNvSpPr/>
            <p:nvPr/>
          </p:nvSpPr>
          <p:spPr>
            <a:xfrm flipH="1">
              <a:off x="8471216" y="2446849"/>
              <a:ext cx="122526" cy="147729"/>
            </a:xfrm>
            <a:custGeom>
              <a:avLst/>
              <a:gdLst/>
              <a:ahLst/>
              <a:cxnLst/>
              <a:rect l="l" t="t" r="r" b="b"/>
              <a:pathLst>
                <a:path w="3690" h="4449" extrusionOk="0">
                  <a:moveTo>
                    <a:pt x="3149" y="1"/>
                  </a:moveTo>
                  <a:cubicBezTo>
                    <a:pt x="2225" y="1"/>
                    <a:pt x="336" y="1925"/>
                    <a:pt x="1" y="2395"/>
                  </a:cubicBezTo>
                  <a:cubicBezTo>
                    <a:pt x="503" y="2121"/>
                    <a:pt x="1051" y="1961"/>
                    <a:pt x="1622" y="1870"/>
                  </a:cubicBezTo>
                  <a:lnTo>
                    <a:pt x="1622" y="1870"/>
                  </a:lnTo>
                  <a:cubicBezTo>
                    <a:pt x="1188" y="2714"/>
                    <a:pt x="823" y="3559"/>
                    <a:pt x="503" y="4449"/>
                  </a:cubicBezTo>
                  <a:cubicBezTo>
                    <a:pt x="1371" y="3650"/>
                    <a:pt x="2147" y="2737"/>
                    <a:pt x="2808" y="1733"/>
                  </a:cubicBezTo>
                  <a:cubicBezTo>
                    <a:pt x="2900" y="2098"/>
                    <a:pt x="2991" y="2463"/>
                    <a:pt x="3060" y="2828"/>
                  </a:cubicBezTo>
                  <a:cubicBezTo>
                    <a:pt x="3425" y="2258"/>
                    <a:pt x="3607" y="1596"/>
                    <a:pt x="3653" y="911"/>
                  </a:cubicBezTo>
                  <a:cubicBezTo>
                    <a:pt x="3689" y="251"/>
                    <a:pt x="3482" y="1"/>
                    <a:pt x="3149"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88" name="Google Shape;5188;p74"/>
            <p:cNvSpPr/>
            <p:nvPr/>
          </p:nvSpPr>
          <p:spPr>
            <a:xfrm flipH="1">
              <a:off x="8087890" y="1291638"/>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89" name="Google Shape;5189;p74"/>
            <p:cNvSpPr/>
            <p:nvPr/>
          </p:nvSpPr>
          <p:spPr>
            <a:xfrm flipH="1">
              <a:off x="8954849" y="309328"/>
              <a:ext cx="208561" cy="197138"/>
            </a:xfrm>
            <a:custGeom>
              <a:avLst/>
              <a:gdLst/>
              <a:ahLst/>
              <a:cxnLst/>
              <a:rect l="l" t="t" r="r" b="b"/>
              <a:pathLst>
                <a:path w="6281" h="5937" extrusionOk="0">
                  <a:moveTo>
                    <a:pt x="4352" y="0"/>
                  </a:moveTo>
                  <a:cubicBezTo>
                    <a:pt x="4250" y="0"/>
                    <a:pt x="4148" y="41"/>
                    <a:pt x="4067" y="135"/>
                  </a:cubicBezTo>
                  <a:lnTo>
                    <a:pt x="2857" y="1413"/>
                  </a:lnTo>
                  <a:lnTo>
                    <a:pt x="1396" y="455"/>
                  </a:lnTo>
                  <a:cubicBezTo>
                    <a:pt x="1323" y="409"/>
                    <a:pt x="1247" y="389"/>
                    <a:pt x="1175" y="389"/>
                  </a:cubicBezTo>
                  <a:cubicBezTo>
                    <a:pt x="883" y="389"/>
                    <a:pt x="638" y="710"/>
                    <a:pt x="803" y="1002"/>
                  </a:cubicBezTo>
                  <a:lnTo>
                    <a:pt x="1647" y="2532"/>
                  </a:lnTo>
                  <a:lnTo>
                    <a:pt x="301" y="3650"/>
                  </a:lnTo>
                  <a:cubicBezTo>
                    <a:pt x="0" y="3908"/>
                    <a:pt x="184" y="4387"/>
                    <a:pt x="567" y="4387"/>
                  </a:cubicBezTo>
                  <a:cubicBezTo>
                    <a:pt x="591" y="4387"/>
                    <a:pt x="617" y="4385"/>
                    <a:pt x="643" y="4381"/>
                  </a:cubicBezTo>
                  <a:lnTo>
                    <a:pt x="2355" y="4038"/>
                  </a:lnTo>
                  <a:lnTo>
                    <a:pt x="2994" y="5682"/>
                  </a:lnTo>
                  <a:cubicBezTo>
                    <a:pt x="3065" y="5854"/>
                    <a:pt x="3217" y="5936"/>
                    <a:pt x="3371" y="5936"/>
                  </a:cubicBezTo>
                  <a:cubicBezTo>
                    <a:pt x="3562" y="5936"/>
                    <a:pt x="3755" y="5808"/>
                    <a:pt x="3793" y="5567"/>
                  </a:cubicBezTo>
                  <a:lnTo>
                    <a:pt x="3998" y="3833"/>
                  </a:lnTo>
                  <a:lnTo>
                    <a:pt x="5733" y="3741"/>
                  </a:lnTo>
                  <a:cubicBezTo>
                    <a:pt x="6167" y="3719"/>
                    <a:pt x="6281" y="3148"/>
                    <a:pt x="5893" y="2965"/>
                  </a:cubicBezTo>
                  <a:lnTo>
                    <a:pt x="4318" y="2212"/>
                  </a:lnTo>
                  <a:lnTo>
                    <a:pt x="4752" y="523"/>
                  </a:lnTo>
                  <a:cubicBezTo>
                    <a:pt x="4832" y="233"/>
                    <a:pt x="4595" y="0"/>
                    <a:pt x="435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90" name="Google Shape;5190;p74"/>
            <p:cNvSpPr/>
            <p:nvPr/>
          </p:nvSpPr>
          <p:spPr>
            <a:xfrm flipH="1">
              <a:off x="6785243" y="1637320"/>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91" name="Google Shape;5191;p74"/>
            <p:cNvSpPr/>
            <p:nvPr/>
          </p:nvSpPr>
          <p:spPr>
            <a:xfrm flipH="1">
              <a:off x="7433818" y="3314320"/>
              <a:ext cx="176186" cy="163568"/>
            </a:xfrm>
            <a:custGeom>
              <a:avLst/>
              <a:gdLst/>
              <a:ahLst/>
              <a:cxnLst/>
              <a:rect l="l" t="t" r="r" b="b"/>
              <a:pathLst>
                <a:path w="5306" h="4926" extrusionOk="0">
                  <a:moveTo>
                    <a:pt x="3821" y="1"/>
                  </a:moveTo>
                  <a:cubicBezTo>
                    <a:pt x="3737" y="1"/>
                    <a:pt x="3649" y="32"/>
                    <a:pt x="3571" y="103"/>
                  </a:cubicBezTo>
                  <a:lnTo>
                    <a:pt x="2521" y="1107"/>
                  </a:lnTo>
                  <a:lnTo>
                    <a:pt x="1334" y="240"/>
                  </a:lnTo>
                  <a:cubicBezTo>
                    <a:pt x="1269" y="194"/>
                    <a:pt x="1200" y="175"/>
                    <a:pt x="1135" y="175"/>
                  </a:cubicBezTo>
                  <a:cubicBezTo>
                    <a:pt x="901" y="175"/>
                    <a:pt x="702" y="424"/>
                    <a:pt x="809" y="673"/>
                  </a:cubicBezTo>
                  <a:lnTo>
                    <a:pt x="1448" y="1997"/>
                  </a:lnTo>
                  <a:lnTo>
                    <a:pt x="261" y="2865"/>
                  </a:lnTo>
                  <a:cubicBezTo>
                    <a:pt x="0" y="3060"/>
                    <a:pt x="154" y="3484"/>
                    <a:pt x="465" y="3484"/>
                  </a:cubicBezTo>
                  <a:cubicBezTo>
                    <a:pt x="481" y="3484"/>
                    <a:pt x="496" y="3483"/>
                    <a:pt x="513" y="3481"/>
                  </a:cubicBezTo>
                  <a:lnTo>
                    <a:pt x="1973" y="3298"/>
                  </a:lnTo>
                  <a:lnTo>
                    <a:pt x="2430" y="4691"/>
                  </a:lnTo>
                  <a:cubicBezTo>
                    <a:pt x="2483" y="4850"/>
                    <a:pt x="2616" y="4926"/>
                    <a:pt x="2749" y="4926"/>
                  </a:cubicBezTo>
                  <a:cubicBezTo>
                    <a:pt x="2902" y="4926"/>
                    <a:pt x="3055" y="4827"/>
                    <a:pt x="3092" y="4645"/>
                  </a:cubicBezTo>
                  <a:lnTo>
                    <a:pt x="3366" y="3207"/>
                  </a:lnTo>
                  <a:lnTo>
                    <a:pt x="4826" y="3207"/>
                  </a:lnTo>
                  <a:cubicBezTo>
                    <a:pt x="5192" y="3184"/>
                    <a:pt x="5306" y="2728"/>
                    <a:pt x="4986" y="2545"/>
                  </a:cubicBezTo>
                  <a:lnTo>
                    <a:pt x="3708" y="1837"/>
                  </a:lnTo>
                  <a:lnTo>
                    <a:pt x="4142" y="445"/>
                  </a:lnTo>
                  <a:cubicBezTo>
                    <a:pt x="4224" y="199"/>
                    <a:pt x="4035" y="1"/>
                    <a:pt x="382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92" name="Google Shape;5192;p74"/>
            <p:cNvSpPr/>
            <p:nvPr/>
          </p:nvSpPr>
          <p:spPr>
            <a:xfrm flipH="1">
              <a:off x="9183091" y="2382389"/>
              <a:ext cx="130363" cy="117645"/>
            </a:xfrm>
            <a:custGeom>
              <a:avLst/>
              <a:gdLst/>
              <a:ahLst/>
              <a:cxnLst/>
              <a:rect l="l" t="t" r="r" b="b"/>
              <a:pathLst>
                <a:path w="3926" h="3543" extrusionOk="0">
                  <a:moveTo>
                    <a:pt x="1973" y="0"/>
                  </a:moveTo>
                  <a:cubicBezTo>
                    <a:pt x="1811" y="0"/>
                    <a:pt x="1647" y="23"/>
                    <a:pt x="1484" y="71"/>
                  </a:cubicBezTo>
                  <a:cubicBezTo>
                    <a:pt x="548" y="345"/>
                    <a:pt x="0" y="1303"/>
                    <a:pt x="251" y="2239"/>
                  </a:cubicBezTo>
                  <a:cubicBezTo>
                    <a:pt x="477" y="3031"/>
                    <a:pt x="1186" y="3542"/>
                    <a:pt x="1953" y="3542"/>
                  </a:cubicBezTo>
                  <a:cubicBezTo>
                    <a:pt x="2115" y="3542"/>
                    <a:pt x="2279" y="3519"/>
                    <a:pt x="2442" y="3472"/>
                  </a:cubicBezTo>
                  <a:cubicBezTo>
                    <a:pt x="3378" y="3198"/>
                    <a:pt x="3926" y="2239"/>
                    <a:pt x="3652" y="1303"/>
                  </a:cubicBezTo>
                  <a:cubicBezTo>
                    <a:pt x="3445" y="512"/>
                    <a:pt x="2739" y="0"/>
                    <a:pt x="197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93" name="Google Shape;5193;p74"/>
            <p:cNvSpPr/>
            <p:nvPr/>
          </p:nvSpPr>
          <p:spPr>
            <a:xfrm flipH="1">
              <a:off x="9285395" y="842307"/>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94" name="Google Shape;5194;p74"/>
            <p:cNvSpPr/>
            <p:nvPr/>
          </p:nvSpPr>
          <p:spPr>
            <a:xfrm flipH="1">
              <a:off x="9621164" y="1644009"/>
              <a:ext cx="54589" cy="48977"/>
            </a:xfrm>
            <a:custGeom>
              <a:avLst/>
              <a:gdLst/>
              <a:ahLst/>
              <a:cxnLst/>
              <a:rect l="l" t="t" r="r" b="b"/>
              <a:pathLst>
                <a:path w="1644" h="1475" extrusionOk="0">
                  <a:moveTo>
                    <a:pt x="829" y="1"/>
                  </a:moveTo>
                  <a:cubicBezTo>
                    <a:pt x="760" y="1"/>
                    <a:pt x="689" y="10"/>
                    <a:pt x="617" y="30"/>
                  </a:cubicBezTo>
                  <a:cubicBezTo>
                    <a:pt x="229" y="122"/>
                    <a:pt x="1" y="532"/>
                    <a:pt x="115" y="921"/>
                  </a:cubicBezTo>
                  <a:cubicBezTo>
                    <a:pt x="209" y="1260"/>
                    <a:pt x="506" y="1475"/>
                    <a:pt x="825" y="1475"/>
                  </a:cubicBezTo>
                  <a:cubicBezTo>
                    <a:pt x="892" y="1475"/>
                    <a:pt x="960" y="1465"/>
                    <a:pt x="1028" y="1445"/>
                  </a:cubicBezTo>
                  <a:cubicBezTo>
                    <a:pt x="1416" y="1331"/>
                    <a:pt x="1644" y="921"/>
                    <a:pt x="1530" y="532"/>
                  </a:cubicBezTo>
                  <a:cubicBezTo>
                    <a:pt x="1436" y="212"/>
                    <a:pt x="1155" y="1"/>
                    <a:pt x="829" y="1"/>
                  </a:cubicBez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95" name="Google Shape;5195;p74"/>
            <p:cNvSpPr/>
            <p:nvPr/>
          </p:nvSpPr>
          <p:spPr>
            <a:xfrm flipH="1">
              <a:off x="9401363" y="2918353"/>
              <a:ext cx="54622" cy="48977"/>
            </a:xfrm>
            <a:custGeom>
              <a:avLst/>
              <a:gdLst/>
              <a:ahLst/>
              <a:cxnLst/>
              <a:rect l="l" t="t" r="r" b="b"/>
              <a:pathLst>
                <a:path w="1645" h="1475" extrusionOk="0">
                  <a:moveTo>
                    <a:pt x="821" y="1"/>
                  </a:moveTo>
                  <a:cubicBezTo>
                    <a:pt x="753" y="1"/>
                    <a:pt x="685" y="10"/>
                    <a:pt x="617" y="30"/>
                  </a:cubicBezTo>
                  <a:cubicBezTo>
                    <a:pt x="229" y="144"/>
                    <a:pt x="1" y="555"/>
                    <a:pt x="115" y="943"/>
                  </a:cubicBezTo>
                  <a:cubicBezTo>
                    <a:pt x="190" y="1263"/>
                    <a:pt x="483" y="1475"/>
                    <a:pt x="801" y="1475"/>
                  </a:cubicBezTo>
                  <a:cubicBezTo>
                    <a:pt x="869" y="1475"/>
                    <a:pt x="937" y="1465"/>
                    <a:pt x="1005"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96" name="Google Shape;5196;p74"/>
            <p:cNvSpPr/>
            <p:nvPr/>
          </p:nvSpPr>
          <p:spPr>
            <a:xfrm flipH="1">
              <a:off x="8817430" y="3303215"/>
              <a:ext cx="54589" cy="48977"/>
            </a:xfrm>
            <a:custGeom>
              <a:avLst/>
              <a:gdLst/>
              <a:ahLst/>
              <a:cxnLst/>
              <a:rect l="l" t="t" r="r" b="b"/>
              <a:pathLst>
                <a:path w="1644" h="1475" extrusionOk="0">
                  <a:moveTo>
                    <a:pt x="820" y="0"/>
                  </a:moveTo>
                  <a:cubicBezTo>
                    <a:pt x="753" y="0"/>
                    <a:pt x="684" y="10"/>
                    <a:pt x="617" y="30"/>
                  </a:cubicBezTo>
                  <a:cubicBezTo>
                    <a:pt x="229" y="144"/>
                    <a:pt x="0" y="532"/>
                    <a:pt x="114" y="943"/>
                  </a:cubicBezTo>
                  <a:cubicBezTo>
                    <a:pt x="209" y="1263"/>
                    <a:pt x="505" y="1474"/>
                    <a:pt x="824" y="1474"/>
                  </a:cubicBezTo>
                  <a:cubicBezTo>
                    <a:pt x="891" y="1474"/>
                    <a:pt x="960" y="1465"/>
                    <a:pt x="1027" y="1445"/>
                  </a:cubicBezTo>
                  <a:cubicBezTo>
                    <a:pt x="1415" y="1331"/>
                    <a:pt x="1644" y="920"/>
                    <a:pt x="1530" y="532"/>
                  </a:cubicBezTo>
                  <a:cubicBezTo>
                    <a:pt x="1435" y="212"/>
                    <a:pt x="1139" y="0"/>
                    <a:pt x="820"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97" name="Google Shape;5197;p74"/>
            <p:cNvSpPr/>
            <p:nvPr/>
          </p:nvSpPr>
          <p:spPr>
            <a:xfrm flipH="1">
              <a:off x="8186409" y="3322787"/>
              <a:ext cx="54622" cy="48977"/>
            </a:xfrm>
            <a:custGeom>
              <a:avLst/>
              <a:gdLst/>
              <a:ahLst/>
              <a:cxnLst/>
              <a:rect l="l" t="t" r="r" b="b"/>
              <a:pathLst>
                <a:path w="1645" h="1475" extrusionOk="0">
                  <a:moveTo>
                    <a:pt x="821" y="1"/>
                  </a:moveTo>
                  <a:cubicBezTo>
                    <a:pt x="754" y="1"/>
                    <a:pt x="685" y="10"/>
                    <a:pt x="617" y="30"/>
                  </a:cubicBezTo>
                  <a:cubicBezTo>
                    <a:pt x="229" y="122"/>
                    <a:pt x="1" y="532"/>
                    <a:pt x="115" y="920"/>
                  </a:cubicBezTo>
                  <a:cubicBezTo>
                    <a:pt x="209" y="1260"/>
                    <a:pt x="491" y="1475"/>
                    <a:pt x="817" y="1475"/>
                  </a:cubicBezTo>
                  <a:cubicBezTo>
                    <a:pt x="886" y="1475"/>
                    <a:pt x="957" y="1465"/>
                    <a:pt x="1028"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98" name="Google Shape;5198;p74"/>
            <p:cNvSpPr/>
            <p:nvPr/>
          </p:nvSpPr>
          <p:spPr>
            <a:xfrm flipH="1">
              <a:off x="9368396" y="3234061"/>
              <a:ext cx="88691" cy="88724"/>
            </a:xfrm>
            <a:custGeom>
              <a:avLst/>
              <a:gdLst/>
              <a:ahLst/>
              <a:cxnLst/>
              <a:rect l="l" t="t" r="r" b="b"/>
              <a:pathLst>
                <a:path w="2671" h="2672" extrusionOk="0">
                  <a:moveTo>
                    <a:pt x="1347" y="1"/>
                  </a:moveTo>
                  <a:cubicBezTo>
                    <a:pt x="617" y="1"/>
                    <a:pt x="0" y="594"/>
                    <a:pt x="0" y="1324"/>
                  </a:cubicBezTo>
                  <a:cubicBezTo>
                    <a:pt x="0" y="2078"/>
                    <a:pt x="617" y="2671"/>
                    <a:pt x="1347" y="2671"/>
                  </a:cubicBezTo>
                  <a:cubicBezTo>
                    <a:pt x="2077" y="2671"/>
                    <a:pt x="2671" y="2078"/>
                    <a:pt x="2671" y="1324"/>
                  </a:cubicBezTo>
                  <a:cubicBezTo>
                    <a:pt x="2671" y="594"/>
                    <a:pt x="2077" y="1"/>
                    <a:pt x="1347"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199" name="Google Shape;5199;p74"/>
            <p:cNvSpPr/>
            <p:nvPr/>
          </p:nvSpPr>
          <p:spPr>
            <a:xfrm flipH="1">
              <a:off x="8779119" y="1049839"/>
              <a:ext cx="54589" cy="48944"/>
            </a:xfrm>
            <a:custGeom>
              <a:avLst/>
              <a:gdLst/>
              <a:ahLst/>
              <a:cxnLst/>
              <a:rect l="l" t="t" r="r" b="b"/>
              <a:pathLst>
                <a:path w="1644" h="1474" extrusionOk="0">
                  <a:moveTo>
                    <a:pt x="827" y="0"/>
                  </a:moveTo>
                  <a:cubicBezTo>
                    <a:pt x="759" y="0"/>
                    <a:pt x="688" y="9"/>
                    <a:pt x="617" y="29"/>
                  </a:cubicBezTo>
                  <a:cubicBezTo>
                    <a:pt x="229" y="143"/>
                    <a:pt x="0" y="554"/>
                    <a:pt x="115" y="942"/>
                  </a:cubicBezTo>
                  <a:cubicBezTo>
                    <a:pt x="209" y="1263"/>
                    <a:pt x="505" y="1474"/>
                    <a:pt x="824" y="1474"/>
                  </a:cubicBezTo>
                  <a:cubicBezTo>
                    <a:pt x="891" y="1474"/>
                    <a:pt x="960" y="1464"/>
                    <a:pt x="1028" y="1444"/>
                  </a:cubicBezTo>
                  <a:cubicBezTo>
                    <a:pt x="1416" y="1353"/>
                    <a:pt x="1644" y="942"/>
                    <a:pt x="1530" y="554"/>
                  </a:cubicBezTo>
                  <a:cubicBezTo>
                    <a:pt x="1435" y="215"/>
                    <a:pt x="1154" y="0"/>
                    <a:pt x="827"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00" name="Google Shape;5200;p74"/>
            <p:cNvSpPr/>
            <p:nvPr/>
          </p:nvSpPr>
          <p:spPr>
            <a:xfrm flipH="1">
              <a:off x="7828200" y="9580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01" name="Google Shape;5201;p74"/>
            <p:cNvSpPr/>
            <p:nvPr/>
          </p:nvSpPr>
          <p:spPr>
            <a:xfrm flipH="1">
              <a:off x="7200312" y="2022479"/>
              <a:ext cx="54589" cy="48977"/>
            </a:xfrm>
            <a:custGeom>
              <a:avLst/>
              <a:gdLst/>
              <a:ahLst/>
              <a:cxnLst/>
              <a:rect l="l" t="t" r="r" b="b"/>
              <a:pathLst>
                <a:path w="1644" h="1475" extrusionOk="0">
                  <a:moveTo>
                    <a:pt x="819" y="1"/>
                  </a:moveTo>
                  <a:cubicBezTo>
                    <a:pt x="752" y="1"/>
                    <a:pt x="684" y="10"/>
                    <a:pt x="616" y="30"/>
                  </a:cubicBezTo>
                  <a:cubicBezTo>
                    <a:pt x="228" y="144"/>
                    <a:pt x="0" y="555"/>
                    <a:pt x="114" y="943"/>
                  </a:cubicBezTo>
                  <a:cubicBezTo>
                    <a:pt x="190" y="1263"/>
                    <a:pt x="483" y="1475"/>
                    <a:pt x="801" y="1475"/>
                  </a:cubicBezTo>
                  <a:cubicBezTo>
                    <a:pt x="868" y="1475"/>
                    <a:pt x="937" y="1465"/>
                    <a:pt x="1005" y="1445"/>
                  </a:cubicBezTo>
                  <a:cubicBezTo>
                    <a:pt x="1415" y="1354"/>
                    <a:pt x="1644" y="943"/>
                    <a:pt x="1529" y="555"/>
                  </a:cubicBezTo>
                  <a:cubicBezTo>
                    <a:pt x="1435" y="215"/>
                    <a:pt x="1138" y="1"/>
                    <a:pt x="819"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02" name="Google Shape;5202;p74"/>
            <p:cNvSpPr/>
            <p:nvPr/>
          </p:nvSpPr>
          <p:spPr>
            <a:xfrm flipH="1">
              <a:off x="8781377" y="1770055"/>
              <a:ext cx="200890" cy="33"/>
            </a:xfrm>
            <a:custGeom>
              <a:avLst/>
              <a:gdLst/>
              <a:ahLst/>
              <a:cxnLst/>
              <a:rect l="l" t="t" r="r" b="b"/>
              <a:pathLst>
                <a:path w="6050" h="1" fill="none" extrusionOk="0">
                  <a:moveTo>
                    <a:pt x="1" y="0"/>
                  </a:moveTo>
                  <a:lnTo>
                    <a:pt x="6049" y="0"/>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03" name="Google Shape;5203;p74"/>
            <p:cNvSpPr/>
            <p:nvPr/>
          </p:nvSpPr>
          <p:spPr>
            <a:xfrm flipH="1">
              <a:off x="8696505" y="1770055"/>
              <a:ext cx="31844" cy="33"/>
            </a:xfrm>
            <a:custGeom>
              <a:avLst/>
              <a:gdLst/>
              <a:ahLst/>
              <a:cxnLst/>
              <a:rect l="l" t="t" r="r" b="b"/>
              <a:pathLst>
                <a:path w="959" h="1" fill="none" extrusionOk="0">
                  <a:moveTo>
                    <a:pt x="0" y="0"/>
                  </a:moveTo>
                  <a:lnTo>
                    <a:pt x="959" y="0"/>
                  </a:lnTo>
                </a:path>
              </a:pathLst>
            </a:custGeom>
            <a:noFill/>
            <a:ln w="5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04" name="Google Shape;5204;p74"/>
            <p:cNvSpPr/>
            <p:nvPr/>
          </p:nvSpPr>
          <p:spPr>
            <a:xfrm flipH="1">
              <a:off x="8018922" y="1870690"/>
              <a:ext cx="185716" cy="184952"/>
            </a:xfrm>
            <a:custGeom>
              <a:avLst/>
              <a:gdLst/>
              <a:ahLst/>
              <a:cxnLst/>
              <a:rect l="l" t="t" r="r" b="b"/>
              <a:pathLst>
                <a:path w="5593" h="5570" fill="none" extrusionOk="0">
                  <a:moveTo>
                    <a:pt x="1" y="5570"/>
                  </a:moveTo>
                  <a:lnTo>
                    <a:pt x="5593"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05" name="Google Shape;5205;p74"/>
            <p:cNvSpPr/>
            <p:nvPr/>
          </p:nvSpPr>
          <p:spPr>
            <a:xfrm flipH="1">
              <a:off x="7912504" y="2088261"/>
              <a:ext cx="185716" cy="184985"/>
            </a:xfrm>
            <a:custGeom>
              <a:avLst/>
              <a:gdLst/>
              <a:ahLst/>
              <a:cxnLst/>
              <a:rect l="l" t="t" r="r" b="b"/>
              <a:pathLst>
                <a:path w="5593" h="5571" fill="none" extrusionOk="0">
                  <a:moveTo>
                    <a:pt x="1" y="5570"/>
                  </a:moveTo>
                  <a:lnTo>
                    <a:pt x="5593"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06" name="Google Shape;5206;p74"/>
            <p:cNvSpPr/>
            <p:nvPr/>
          </p:nvSpPr>
          <p:spPr>
            <a:xfrm flipH="1">
              <a:off x="7865723" y="2041960"/>
              <a:ext cx="21251" cy="22779"/>
            </a:xfrm>
            <a:custGeom>
              <a:avLst/>
              <a:gdLst/>
              <a:ahLst/>
              <a:cxnLst/>
              <a:rect l="l" t="t" r="r" b="b"/>
              <a:pathLst>
                <a:path w="640" h="686" fill="none" extrusionOk="0">
                  <a:moveTo>
                    <a:pt x="0" y="685"/>
                  </a:moveTo>
                  <a:lnTo>
                    <a:pt x="639"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07" name="Google Shape;5207;p74"/>
            <p:cNvSpPr/>
            <p:nvPr/>
          </p:nvSpPr>
          <p:spPr>
            <a:xfrm flipH="1">
              <a:off x="8631596" y="2419489"/>
              <a:ext cx="179639" cy="173596"/>
            </a:xfrm>
            <a:custGeom>
              <a:avLst/>
              <a:gdLst/>
              <a:ahLst/>
              <a:cxnLst/>
              <a:rect l="l" t="t" r="r" b="b"/>
              <a:pathLst>
                <a:path w="5410" h="5228" fill="none" extrusionOk="0">
                  <a:moveTo>
                    <a:pt x="0" y="5227"/>
                  </a:moveTo>
                  <a:cubicBezTo>
                    <a:pt x="0" y="5227"/>
                    <a:pt x="571" y="3698"/>
                    <a:pt x="5410" y="0"/>
                  </a:cubicBez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08" name="Google Shape;5208;p74"/>
            <p:cNvSpPr/>
            <p:nvPr/>
          </p:nvSpPr>
          <p:spPr>
            <a:xfrm flipH="1">
              <a:off x="8964037" y="4041510"/>
              <a:ext cx="144043" cy="61429"/>
            </a:xfrm>
            <a:custGeom>
              <a:avLst/>
              <a:gdLst/>
              <a:ahLst/>
              <a:cxnLst/>
              <a:rect l="l" t="t" r="r" b="b"/>
              <a:pathLst>
                <a:path w="4338" h="1850" fill="none" extrusionOk="0">
                  <a:moveTo>
                    <a:pt x="4338" y="1850"/>
                  </a:moveTo>
                  <a:lnTo>
                    <a:pt x="1"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09" name="Google Shape;5209;p74"/>
            <p:cNvSpPr/>
            <p:nvPr/>
          </p:nvSpPr>
          <p:spPr>
            <a:xfrm flipH="1">
              <a:off x="9142913" y="4012721"/>
              <a:ext cx="20487" cy="7604"/>
            </a:xfrm>
            <a:custGeom>
              <a:avLst/>
              <a:gdLst/>
              <a:ahLst/>
              <a:cxnLst/>
              <a:rect l="l" t="t" r="r" b="b"/>
              <a:pathLst>
                <a:path w="617" h="229" fill="none" extrusionOk="0">
                  <a:moveTo>
                    <a:pt x="617"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10" name="Google Shape;5210;p74"/>
            <p:cNvSpPr/>
            <p:nvPr/>
          </p:nvSpPr>
          <p:spPr>
            <a:xfrm flipH="1">
              <a:off x="9036026" y="4240839"/>
              <a:ext cx="144807" cy="61429"/>
            </a:xfrm>
            <a:custGeom>
              <a:avLst/>
              <a:gdLst/>
              <a:ahLst/>
              <a:cxnLst/>
              <a:rect l="l" t="t" r="r" b="b"/>
              <a:pathLst>
                <a:path w="4361" h="1850" fill="none" extrusionOk="0">
                  <a:moveTo>
                    <a:pt x="4360" y="1850"/>
                  </a:moveTo>
                  <a:lnTo>
                    <a:pt x="0"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11" name="Google Shape;5211;p74"/>
            <p:cNvSpPr/>
            <p:nvPr/>
          </p:nvSpPr>
          <p:spPr>
            <a:xfrm flipH="1">
              <a:off x="9215665" y="4212050"/>
              <a:ext cx="19724" cy="7604"/>
            </a:xfrm>
            <a:custGeom>
              <a:avLst/>
              <a:gdLst/>
              <a:ahLst/>
              <a:cxnLst/>
              <a:rect l="l" t="t" r="r" b="b"/>
              <a:pathLst>
                <a:path w="594" h="229" fill="none" extrusionOk="0">
                  <a:moveTo>
                    <a:pt x="594"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12" name="Google Shape;5212;p74"/>
            <p:cNvSpPr/>
            <p:nvPr/>
          </p:nvSpPr>
          <p:spPr>
            <a:xfrm flipH="1">
              <a:off x="8822318" y="1906494"/>
              <a:ext cx="59902" cy="86433"/>
            </a:xfrm>
            <a:custGeom>
              <a:avLst/>
              <a:gdLst/>
              <a:ahLst/>
              <a:cxnLst/>
              <a:rect l="l" t="t" r="r" b="b"/>
              <a:pathLst>
                <a:path w="1804" h="2603" fill="none" extrusionOk="0">
                  <a:moveTo>
                    <a:pt x="1804" y="0"/>
                  </a:moveTo>
                  <a:lnTo>
                    <a:pt x="1" y="2602"/>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13" name="Google Shape;5213;p74"/>
            <p:cNvSpPr/>
            <p:nvPr/>
          </p:nvSpPr>
          <p:spPr>
            <a:xfrm flipH="1">
              <a:off x="8288220" y="309332"/>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5214" name="Google Shape;5214;p74"/>
          <p:cNvSpPr txBox="1">
            <a:spLocks noGrp="1"/>
          </p:cNvSpPr>
          <p:nvPr>
            <p:ph type="subTitle" idx="1"/>
          </p:nvPr>
        </p:nvSpPr>
        <p:spPr>
          <a:xfrm flipH="1">
            <a:off x="384077"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Mrs. Arianne D’Abreau-Forde</a:t>
            </a:r>
            <a:endParaRPr dirty="0"/>
          </a:p>
        </p:txBody>
      </p:sp>
      <p:pic>
        <p:nvPicPr>
          <p:cNvPr id="5215" name="Google Shape;5215;p74"/>
          <p:cNvPicPr preferRelativeResize="0"/>
          <p:nvPr/>
        </p:nvPicPr>
        <p:blipFill>
          <a:blip r:embed="rId3">
            <a:alphaModFix/>
          </a:blip>
          <a:stretch>
            <a:fillRect/>
          </a:stretch>
        </p:blipFill>
        <p:spPr>
          <a:xfrm>
            <a:off x="1820925" y="8489370"/>
            <a:ext cx="479900" cy="479881"/>
          </a:xfrm>
          <a:prstGeom prst="rect">
            <a:avLst/>
          </a:prstGeom>
          <a:noFill/>
          <a:ln>
            <a:noFill/>
          </a:ln>
        </p:spPr>
      </p:pic>
      <p:pic>
        <p:nvPicPr>
          <p:cNvPr id="5216" name="Google Shape;5216;p74">
            <a:hlinkClick r:id="rId4"/>
          </p:cNvPr>
          <p:cNvPicPr preferRelativeResize="0"/>
          <p:nvPr/>
        </p:nvPicPr>
        <p:blipFill>
          <a:blip r:embed="rId5">
            <a:alphaModFix/>
          </a:blip>
          <a:stretch>
            <a:fillRect/>
          </a:stretch>
        </p:blipFill>
        <p:spPr>
          <a:xfrm>
            <a:off x="2419637" y="8489362"/>
            <a:ext cx="479900" cy="479900"/>
          </a:xfrm>
          <a:prstGeom prst="rect">
            <a:avLst/>
          </a:prstGeom>
          <a:noFill/>
          <a:ln>
            <a:noFill/>
          </a:ln>
        </p:spPr>
      </p:pic>
      <p:pic>
        <p:nvPicPr>
          <p:cNvPr id="5217" name="Google Shape;5217;p74"/>
          <p:cNvPicPr preferRelativeResize="0"/>
          <p:nvPr/>
        </p:nvPicPr>
        <p:blipFill>
          <a:blip r:embed="rId6">
            <a:alphaModFix/>
          </a:blip>
          <a:stretch>
            <a:fillRect/>
          </a:stretch>
        </p:blipFill>
        <p:spPr>
          <a:xfrm>
            <a:off x="3018322" y="8489346"/>
            <a:ext cx="479900" cy="479917"/>
          </a:xfrm>
          <a:prstGeom prst="rect">
            <a:avLst/>
          </a:prstGeom>
          <a:noFill/>
          <a:ln>
            <a:noFill/>
          </a:ln>
        </p:spPr>
      </p:pic>
      <p:sp>
        <p:nvSpPr>
          <p:cNvPr id="5218" name="Google Shape;5218;p74"/>
          <p:cNvSpPr txBox="1">
            <a:spLocks noGrp="1"/>
          </p:cNvSpPr>
          <p:nvPr>
            <p:ph type="title" idx="7"/>
          </p:nvPr>
        </p:nvSpPr>
        <p:spPr>
          <a:xfrm flipH="1">
            <a:off x="1516573" y="7869300"/>
            <a:ext cx="22860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Online Presence</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5222"/>
        <p:cNvGrpSpPr/>
        <p:nvPr/>
      </p:nvGrpSpPr>
      <p:grpSpPr>
        <a:xfrm>
          <a:off x="0" y="0"/>
          <a:ext cx="0" cy="0"/>
          <a:chOff x="0" y="0"/>
          <a:chExt cx="0" cy="0"/>
        </a:xfrm>
      </p:grpSpPr>
      <p:sp>
        <p:nvSpPr>
          <p:cNvPr id="5223" name="Google Shape;5223;p75"/>
          <p:cNvSpPr txBox="1">
            <a:spLocks noGrp="1"/>
          </p:cNvSpPr>
          <p:nvPr>
            <p:ph type="title"/>
          </p:nvPr>
        </p:nvSpPr>
        <p:spPr>
          <a:xfrm>
            <a:off x="540000" y="344706"/>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Academic </a:t>
            </a:r>
            <a:r>
              <a:rPr lang="en">
                <a:solidFill>
                  <a:schemeClr val="accent1"/>
                </a:solidFill>
              </a:rPr>
              <a:t>Curriculum</a:t>
            </a:r>
            <a:endParaRPr>
              <a:solidFill>
                <a:schemeClr val="accent1"/>
              </a:solidFill>
            </a:endParaRPr>
          </a:p>
        </p:txBody>
      </p:sp>
      <p:grpSp>
        <p:nvGrpSpPr>
          <p:cNvPr id="5224" name="Google Shape;5224;p75"/>
          <p:cNvGrpSpPr/>
          <p:nvPr/>
        </p:nvGrpSpPr>
        <p:grpSpPr>
          <a:xfrm>
            <a:off x="4177009" y="1365979"/>
            <a:ext cx="2348712" cy="2288470"/>
            <a:chOff x="10762125" y="2775799"/>
            <a:chExt cx="3585273" cy="1410633"/>
          </a:xfrm>
        </p:grpSpPr>
        <p:sp>
          <p:nvSpPr>
            <p:cNvPr id="5225" name="Google Shape;5225;p75"/>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26" name="Google Shape;5226;p75"/>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27" name="Google Shape;5227;p75"/>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28" name="Google Shape;5228;p75"/>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29" name="Google Shape;5229;p75"/>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30" name="Google Shape;5230;p75"/>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31" name="Google Shape;5231;p75"/>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32" name="Google Shape;5232;p75"/>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33" name="Google Shape;5233;p75"/>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34" name="Google Shape;5234;p75"/>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35" name="Google Shape;5235;p75"/>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36" name="Google Shape;5236;p75"/>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37" name="Google Shape;5237;p75"/>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38" name="Google Shape;5238;p75"/>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39" name="Google Shape;5239;p75"/>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40" name="Google Shape;5240;p75"/>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41" name="Google Shape;5241;p75"/>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42" name="Google Shape;5242;p75"/>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43" name="Google Shape;5243;p75"/>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44" name="Google Shape;5244;p75"/>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45" name="Google Shape;5245;p75"/>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46" name="Google Shape;5246;p75"/>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47" name="Google Shape;5247;p75"/>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48" name="Google Shape;5248;p75"/>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49" name="Google Shape;5249;p75"/>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50" name="Google Shape;5250;p75"/>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51" name="Google Shape;5251;p75"/>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52" name="Google Shape;5252;p75"/>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53" name="Google Shape;5253;p75"/>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54" name="Google Shape;5254;p75"/>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55" name="Google Shape;5255;p75"/>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56" name="Google Shape;5256;p75"/>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57" name="Google Shape;5257;p75"/>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58" name="Google Shape;5258;p75"/>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59" name="Google Shape;5259;p75"/>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60" name="Google Shape;5260;p75"/>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61" name="Google Shape;5261;p75"/>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62" name="Google Shape;5262;p75"/>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63" name="Google Shape;5263;p75"/>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64" name="Google Shape;5264;p75"/>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65" name="Google Shape;5265;p75"/>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66" name="Google Shape;5266;p75"/>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67" name="Google Shape;5267;p75"/>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68" name="Google Shape;5268;p75"/>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69" name="Google Shape;5269;p75"/>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70" name="Google Shape;5270;p75"/>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71" name="Google Shape;5271;p75"/>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72" name="Google Shape;5272;p75"/>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73" name="Google Shape;5273;p75"/>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74" name="Google Shape;5274;p75"/>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75" name="Google Shape;5275;p75"/>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76" name="Google Shape;5276;p75"/>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77" name="Google Shape;5277;p75"/>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78" name="Google Shape;5278;p75"/>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79" name="Google Shape;5279;p75"/>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80" name="Google Shape;5280;p75"/>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81" name="Google Shape;5281;p75"/>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82" name="Google Shape;5282;p75"/>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83" name="Google Shape;5283;p75"/>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84" name="Google Shape;5284;p75"/>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85" name="Google Shape;5285;p75"/>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86" name="Google Shape;5286;p75"/>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87" name="Google Shape;5287;p75"/>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88" name="Google Shape;5288;p75"/>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89" name="Google Shape;5289;p75"/>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90" name="Google Shape;5290;p75"/>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91" name="Google Shape;5291;p75"/>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92" name="Google Shape;5292;p75"/>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93" name="Google Shape;5293;p75"/>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94" name="Google Shape;5294;p75"/>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95" name="Google Shape;5295;p75"/>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96" name="Google Shape;5296;p75"/>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97" name="Google Shape;5297;p75"/>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98" name="Google Shape;5298;p75"/>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299" name="Google Shape;5299;p75"/>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00" name="Google Shape;5300;p75"/>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01" name="Google Shape;5301;p75"/>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02" name="Google Shape;5302;p75"/>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03" name="Google Shape;5303;p75"/>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04" name="Google Shape;5304;p75"/>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05" name="Google Shape;5305;p75"/>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06" name="Google Shape;5306;p75"/>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07" name="Google Shape;5307;p75"/>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08" name="Google Shape;5308;p75"/>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09" name="Google Shape;5309;p75"/>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10" name="Google Shape;5310;p75"/>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11" name="Google Shape;5311;p75"/>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12" name="Google Shape;5312;p75"/>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13" name="Google Shape;5313;p75"/>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14" name="Google Shape;5314;p75"/>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15" name="Google Shape;5315;p75"/>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16" name="Google Shape;5316;p75"/>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17" name="Google Shape;5317;p75"/>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18" name="Google Shape;5318;p75"/>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19" name="Google Shape;5319;p75"/>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20" name="Google Shape;5320;p75"/>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21" name="Google Shape;5321;p75"/>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22" name="Google Shape;5322;p75"/>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23" name="Google Shape;5323;p75"/>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24" name="Google Shape;5324;p75"/>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25" name="Google Shape;5325;p75"/>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26" name="Google Shape;5326;p75"/>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27" name="Google Shape;5327;p75"/>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28" name="Google Shape;5328;p75"/>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29" name="Google Shape;5329;p75"/>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30" name="Google Shape;5330;p75"/>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31" name="Google Shape;5331;p75"/>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32" name="Google Shape;5332;p75"/>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33" name="Google Shape;5333;p75"/>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34" name="Google Shape;5334;p75"/>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35" name="Google Shape;5335;p75"/>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36" name="Google Shape;5336;p75"/>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37" name="Google Shape;5337;p75"/>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38" name="Google Shape;5338;p75"/>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39" name="Google Shape;5339;p75"/>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40" name="Google Shape;5340;p75"/>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41" name="Google Shape;5341;p75"/>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42" name="Google Shape;5342;p75"/>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43" name="Google Shape;5343;p75"/>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44" name="Google Shape;5344;p75"/>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45" name="Google Shape;5345;p75"/>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46" name="Google Shape;5346;p75"/>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47" name="Google Shape;5347;p75"/>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48" name="Google Shape;5348;p75"/>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49" name="Google Shape;5349;p75"/>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50" name="Google Shape;5350;p75"/>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51" name="Google Shape;5351;p75"/>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52" name="Google Shape;5352;p75"/>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53" name="Google Shape;5353;p75"/>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54" name="Google Shape;5354;p75"/>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55" name="Google Shape;5355;p75"/>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56" name="Google Shape;5356;p75"/>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57" name="Google Shape;5357;p75"/>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58" name="Google Shape;5358;p75"/>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59" name="Google Shape;5359;p75"/>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60" name="Google Shape;5360;p75"/>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61" name="Google Shape;5361;p75"/>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62" name="Google Shape;5362;p75"/>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63" name="Google Shape;5363;p75"/>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64" name="Google Shape;5364;p75"/>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65" name="Google Shape;5365;p75"/>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66" name="Google Shape;5366;p75"/>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67" name="Google Shape;5367;p75"/>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68" name="Google Shape;5368;p75"/>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69" name="Google Shape;5369;p75"/>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70" name="Google Shape;5370;p75"/>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71" name="Google Shape;5371;p75"/>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72" name="Google Shape;5372;p75"/>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73" name="Google Shape;5373;p75"/>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74" name="Google Shape;5374;p75"/>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75" name="Google Shape;5375;p75"/>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5376" name="Google Shape;5376;p75"/>
          <p:cNvSpPr txBox="1"/>
          <p:nvPr/>
        </p:nvSpPr>
        <p:spPr>
          <a:xfrm>
            <a:off x="130200" y="1430289"/>
            <a:ext cx="6597600" cy="73788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700" dirty="0">
                <a:solidFill>
                  <a:schemeClr val="dk2"/>
                </a:solidFill>
                <a:latin typeface="Varela"/>
                <a:ea typeface="Varela"/>
                <a:cs typeface="Varela"/>
                <a:sym typeface="Varela"/>
              </a:rPr>
              <a:t>Mathematics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English Language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English Literature (Forms 1 - 6)</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Spanish (Forms 1 - 5)</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Social Science (Forms 1 –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Social Studies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Integrated Science (Forms 1 –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Physical Education (Forms 1 - 6)</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Visual and Performing Arts ( Forms 1 - 3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Visual Arts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Theatre Arts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Performing Arts (Form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Music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Technology Education (Forms 1, 2 &amp;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Geography (Forms 3 - 6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Agricultural Science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Biology (Forms 4 &amp; 5 only)</a:t>
            </a:r>
          </a:p>
          <a:p>
            <a:pPr marL="0" lvl="0" indent="0" algn="l" rtl="0">
              <a:spcBef>
                <a:spcPts val="0"/>
              </a:spcBef>
              <a:spcAft>
                <a:spcPts val="0"/>
              </a:spcAft>
              <a:buNone/>
            </a:pPr>
            <a:r>
              <a:rPr lang="en" sz="1700" dirty="0">
                <a:solidFill>
                  <a:schemeClr val="dk2"/>
                </a:solidFill>
                <a:latin typeface="Varela"/>
                <a:ea typeface="Varela"/>
                <a:cs typeface="Varela"/>
                <a:sym typeface="Varela"/>
              </a:rPr>
              <a:t>Human and Social Biology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Chemistry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Physics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Information Communication Technology (Forms 1 - 3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Moral Education (Forms 1 –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Business Studies (Form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Economics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Office Administration (Forms 4 &amp; 5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Principles of Business (Forms 4 &amp; 5 only)</a:t>
            </a:r>
          </a:p>
          <a:p>
            <a:pPr marL="0" lvl="0" indent="0" algn="l" rtl="0">
              <a:spcBef>
                <a:spcPts val="0"/>
              </a:spcBef>
              <a:spcAft>
                <a:spcPts val="0"/>
              </a:spcAft>
              <a:buNone/>
            </a:pPr>
            <a:r>
              <a:rPr lang="en" sz="1700" dirty="0">
                <a:solidFill>
                  <a:schemeClr val="dk2"/>
                </a:solidFill>
                <a:latin typeface="Varela"/>
                <a:ea typeface="Varela"/>
                <a:cs typeface="Varela"/>
                <a:sym typeface="Varela"/>
              </a:rPr>
              <a:t>Principles of Accounts (Forms 4 &amp; 5 only)</a:t>
            </a:r>
            <a:endParaRPr sz="1700" dirty="0">
              <a:solidFill>
                <a:schemeClr val="dk2"/>
              </a:solidFill>
              <a:latin typeface="Varela"/>
              <a:ea typeface="Varela"/>
              <a:cs typeface="Varela"/>
              <a:sym typeface="Varel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224"/>
                                        </p:tgtEl>
                                        <p:attrNameLst>
                                          <p:attrName>style.visibility</p:attrName>
                                        </p:attrNameLst>
                                      </p:cBhvr>
                                      <p:to>
                                        <p:strVal val="visible"/>
                                      </p:to>
                                    </p:set>
                                    <p:animEffect transition="in" filter="fade">
                                      <p:cBhvr>
                                        <p:cTn id="7" dur="1000"/>
                                        <p:tgtEl>
                                          <p:spTgt spid="5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5380"/>
        <p:cNvGrpSpPr/>
        <p:nvPr/>
      </p:nvGrpSpPr>
      <p:grpSpPr>
        <a:xfrm>
          <a:off x="0" y="0"/>
          <a:ext cx="0" cy="0"/>
          <a:chOff x="0" y="0"/>
          <a:chExt cx="0" cy="0"/>
        </a:xfrm>
      </p:grpSpPr>
      <p:sp>
        <p:nvSpPr>
          <p:cNvPr id="5381" name="Google Shape;5381;p76"/>
          <p:cNvSpPr txBox="1">
            <a:spLocks noGrp="1"/>
          </p:cNvSpPr>
          <p:nvPr>
            <p:ph type="title"/>
          </p:nvPr>
        </p:nvSpPr>
        <p:spPr>
          <a:xfrm>
            <a:off x="540000" y="344706"/>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Academic </a:t>
            </a:r>
            <a:r>
              <a:rPr lang="en">
                <a:solidFill>
                  <a:schemeClr val="accent1"/>
                </a:solidFill>
              </a:rPr>
              <a:t>Curriculum</a:t>
            </a:r>
            <a:endParaRPr>
              <a:solidFill>
                <a:schemeClr val="accent1"/>
              </a:solidFill>
            </a:endParaRPr>
          </a:p>
        </p:txBody>
      </p:sp>
      <p:grpSp>
        <p:nvGrpSpPr>
          <p:cNvPr id="5382" name="Google Shape;5382;p76"/>
          <p:cNvGrpSpPr/>
          <p:nvPr/>
        </p:nvGrpSpPr>
        <p:grpSpPr>
          <a:xfrm>
            <a:off x="4366628" y="1252604"/>
            <a:ext cx="2059224" cy="1703540"/>
            <a:chOff x="10762125" y="2775799"/>
            <a:chExt cx="3585273" cy="1410633"/>
          </a:xfrm>
        </p:grpSpPr>
        <p:sp>
          <p:nvSpPr>
            <p:cNvPr id="5383" name="Google Shape;5383;p76"/>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84" name="Google Shape;5384;p76"/>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85" name="Google Shape;5385;p76"/>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86" name="Google Shape;5386;p76"/>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87" name="Google Shape;5387;p76"/>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88" name="Google Shape;5388;p76"/>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89" name="Google Shape;5389;p76"/>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90" name="Google Shape;5390;p76"/>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91" name="Google Shape;5391;p76"/>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92" name="Google Shape;5392;p76"/>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93" name="Google Shape;5393;p76"/>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94" name="Google Shape;5394;p76"/>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95" name="Google Shape;5395;p76"/>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96" name="Google Shape;5396;p76"/>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97" name="Google Shape;5397;p76"/>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98" name="Google Shape;5398;p76"/>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399" name="Google Shape;5399;p76"/>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00" name="Google Shape;5400;p76"/>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01" name="Google Shape;5401;p76"/>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02" name="Google Shape;5402;p76"/>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03" name="Google Shape;5403;p76"/>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04" name="Google Shape;5404;p76"/>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05" name="Google Shape;5405;p76"/>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06" name="Google Shape;5406;p76"/>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07" name="Google Shape;5407;p76"/>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08" name="Google Shape;5408;p76"/>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09" name="Google Shape;5409;p76"/>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10" name="Google Shape;5410;p76"/>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11" name="Google Shape;5411;p76"/>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12" name="Google Shape;5412;p76"/>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13" name="Google Shape;5413;p76"/>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14" name="Google Shape;5414;p76"/>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15" name="Google Shape;5415;p76"/>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16" name="Google Shape;5416;p76"/>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17" name="Google Shape;5417;p76"/>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18" name="Google Shape;5418;p76"/>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19" name="Google Shape;5419;p76"/>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20" name="Google Shape;5420;p76"/>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21" name="Google Shape;5421;p76"/>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22" name="Google Shape;5422;p76"/>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23" name="Google Shape;5423;p76"/>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24" name="Google Shape;5424;p76"/>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25" name="Google Shape;5425;p76"/>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26" name="Google Shape;5426;p76"/>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27" name="Google Shape;5427;p76"/>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28" name="Google Shape;5428;p76"/>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29" name="Google Shape;5429;p76"/>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30" name="Google Shape;5430;p76"/>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31" name="Google Shape;5431;p76"/>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32" name="Google Shape;5432;p76"/>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33" name="Google Shape;5433;p76"/>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34" name="Google Shape;5434;p76"/>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35" name="Google Shape;5435;p76"/>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36" name="Google Shape;5436;p76"/>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37" name="Google Shape;5437;p76"/>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38" name="Google Shape;5438;p76"/>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39" name="Google Shape;5439;p76"/>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40" name="Google Shape;5440;p76"/>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41" name="Google Shape;5441;p76"/>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42" name="Google Shape;5442;p76"/>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43" name="Google Shape;5443;p76"/>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44" name="Google Shape;5444;p76"/>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45" name="Google Shape;5445;p76"/>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46" name="Google Shape;5446;p76"/>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47" name="Google Shape;5447;p76"/>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48" name="Google Shape;5448;p76"/>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49" name="Google Shape;5449;p76"/>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50" name="Google Shape;5450;p76"/>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51" name="Google Shape;5451;p76"/>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52" name="Google Shape;5452;p76"/>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53" name="Google Shape;5453;p76"/>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54" name="Google Shape;5454;p76"/>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55" name="Google Shape;5455;p76"/>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56" name="Google Shape;5456;p76"/>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57" name="Google Shape;5457;p76"/>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58" name="Google Shape;5458;p76"/>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59" name="Google Shape;5459;p76"/>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60" name="Google Shape;5460;p76"/>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61" name="Google Shape;5461;p76"/>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62" name="Google Shape;5462;p76"/>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63" name="Google Shape;5463;p76"/>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64" name="Google Shape;5464;p76"/>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65" name="Google Shape;5465;p76"/>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66" name="Google Shape;5466;p76"/>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67" name="Google Shape;5467;p76"/>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68" name="Google Shape;5468;p76"/>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69" name="Google Shape;5469;p76"/>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70" name="Google Shape;5470;p76"/>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71" name="Google Shape;5471;p76"/>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72" name="Google Shape;5472;p76"/>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73" name="Google Shape;5473;p76"/>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74" name="Google Shape;5474;p76"/>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75" name="Google Shape;5475;p76"/>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76" name="Google Shape;5476;p76"/>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77" name="Google Shape;5477;p76"/>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78" name="Google Shape;5478;p76"/>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79" name="Google Shape;5479;p76"/>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80" name="Google Shape;5480;p76"/>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81" name="Google Shape;5481;p76"/>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82" name="Google Shape;5482;p76"/>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83" name="Google Shape;5483;p76"/>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84" name="Google Shape;5484;p76"/>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85" name="Google Shape;5485;p76"/>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86" name="Google Shape;5486;p76"/>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87" name="Google Shape;5487;p76"/>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88" name="Google Shape;5488;p76"/>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89" name="Google Shape;5489;p76"/>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90" name="Google Shape;5490;p76"/>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91" name="Google Shape;5491;p76"/>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92" name="Google Shape;5492;p76"/>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93" name="Google Shape;5493;p76"/>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94" name="Google Shape;5494;p76"/>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95" name="Google Shape;5495;p76"/>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96" name="Google Shape;5496;p76"/>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97" name="Google Shape;5497;p76"/>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98" name="Google Shape;5498;p76"/>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499" name="Google Shape;5499;p76"/>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00" name="Google Shape;5500;p76"/>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01" name="Google Shape;5501;p76"/>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02" name="Google Shape;5502;p76"/>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03" name="Google Shape;5503;p76"/>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04" name="Google Shape;5504;p76"/>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05" name="Google Shape;5505;p76"/>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06" name="Google Shape;5506;p76"/>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07" name="Google Shape;5507;p76"/>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08" name="Google Shape;5508;p76"/>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09" name="Google Shape;5509;p76"/>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10" name="Google Shape;5510;p76"/>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11" name="Google Shape;5511;p76"/>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12" name="Google Shape;5512;p76"/>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13" name="Google Shape;5513;p76"/>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14" name="Google Shape;5514;p76"/>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15" name="Google Shape;5515;p76"/>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16" name="Google Shape;5516;p76"/>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17" name="Google Shape;5517;p76"/>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18" name="Google Shape;5518;p76"/>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19" name="Google Shape;5519;p76"/>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20" name="Google Shape;5520;p76"/>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21" name="Google Shape;5521;p76"/>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22" name="Google Shape;5522;p76"/>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23" name="Google Shape;5523;p76"/>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24" name="Google Shape;5524;p76"/>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25" name="Google Shape;5525;p76"/>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26" name="Google Shape;5526;p76"/>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27" name="Google Shape;5527;p76"/>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28" name="Google Shape;5528;p76"/>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29" name="Google Shape;5529;p76"/>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30" name="Google Shape;5530;p76"/>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31" name="Google Shape;5531;p76"/>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32" name="Google Shape;5532;p76"/>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533" name="Google Shape;5533;p76"/>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5534" name="Google Shape;5534;p76"/>
          <p:cNvSpPr txBox="1"/>
          <p:nvPr/>
        </p:nvSpPr>
        <p:spPr>
          <a:xfrm>
            <a:off x="130200" y="1708508"/>
            <a:ext cx="6597600" cy="75357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Food and Nutrition (Forms 4 - 6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Clothing &amp; Textiles (Forms 4 &amp; 5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Technical Drawing (Forms 4 &amp; 5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Electrical Installation (Forms 4 &amp; 5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Mechanical Engineering Technology (Forms 4 &amp; 5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History (Forms 4 - 6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Building Technology (Forms 4 &amp; 5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Cosmetology (Forms 4 &amp; 5 only)</a:t>
            </a:r>
            <a:endParaRPr sz="1800" dirty="0">
              <a:solidFill>
                <a:schemeClr val="dk2"/>
              </a:solidFill>
              <a:latin typeface="Varela"/>
              <a:ea typeface="Varela"/>
              <a:cs typeface="Varela"/>
              <a:sym typeface="Varela"/>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 sz="1800" dirty="0">
                <a:solidFill>
                  <a:schemeClr val="dk2"/>
                </a:solidFill>
                <a:latin typeface="Varela"/>
                <a:ea typeface="Varela"/>
                <a:cs typeface="Varela"/>
                <a:sym typeface="Varela"/>
              </a:rPr>
              <a:t>Electrical Document Preparation &amp; Management (EDPM) (Forms 4 &amp; 5 only)</a:t>
            </a:r>
            <a:br>
              <a:rPr lang="en" sz="1800" dirty="0">
                <a:solidFill>
                  <a:schemeClr val="dk2"/>
                </a:solidFill>
                <a:latin typeface="Varela"/>
                <a:ea typeface="Varela"/>
                <a:cs typeface="Varela"/>
                <a:sym typeface="Varela"/>
              </a:rPr>
            </a:br>
            <a:r>
              <a:rPr kumimoji="0" lang="en-US" sz="1800" b="0" i="0" u="none" strike="noStrike" kern="0" cap="none" spc="0" normalizeH="0" baseline="0" noProof="0" dirty="0">
                <a:ln>
                  <a:noFill/>
                </a:ln>
                <a:solidFill>
                  <a:srgbClr val="1B6480"/>
                </a:solidFill>
                <a:effectLst/>
                <a:uLnTx/>
                <a:uFillTx/>
                <a:latin typeface="Varela"/>
                <a:ea typeface="Varela"/>
                <a:cs typeface="Varela"/>
                <a:sym typeface="Varela"/>
              </a:rPr>
              <a:t>Additional Mathematics (Form 4 &amp; 5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Pure Mathematics (Form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Computer Science (Form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Art and Design (Form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Electrical and Electronic Technology (Forms 4 - 5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Communication Studies (Form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Caribbean Studies (Form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Sociology (Form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Accounting (Form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Management of Business (Form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Entrepreneurship (Form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Environmental Science (Form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Building Mechanical Engineering (BMED) (Form 6 only)</a:t>
            </a:r>
          </a:p>
          <a:p>
            <a:pPr marL="0" lvl="0" indent="0" algn="l" rtl="0">
              <a:spcBef>
                <a:spcPts val="0"/>
              </a:spcBef>
              <a:spcAft>
                <a:spcPts val="0"/>
              </a:spcAft>
              <a:buNone/>
            </a:pPr>
            <a:r>
              <a:rPr lang="en" sz="1800" dirty="0">
                <a:solidFill>
                  <a:schemeClr val="dk2"/>
                </a:solidFill>
                <a:latin typeface="Varela"/>
                <a:ea typeface="Varela"/>
                <a:cs typeface="Varela"/>
                <a:sym typeface="Varela"/>
              </a:rPr>
              <a:t>Tourism (Form 6 only)</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382"/>
                                        </p:tgtEl>
                                        <p:attrNameLst>
                                          <p:attrName>style.visibility</p:attrName>
                                        </p:attrNameLst>
                                      </p:cBhvr>
                                      <p:to>
                                        <p:strVal val="visible"/>
                                      </p:to>
                                    </p:set>
                                    <p:animEffect transition="in" filter="fade">
                                      <p:cBhvr>
                                        <p:cTn id="7" dur="1000"/>
                                        <p:tgtEl>
                                          <p:spTgt spid="53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5538"/>
        <p:cNvGrpSpPr/>
        <p:nvPr/>
      </p:nvGrpSpPr>
      <p:grpSpPr>
        <a:xfrm>
          <a:off x="0" y="0"/>
          <a:ext cx="0" cy="0"/>
          <a:chOff x="0" y="0"/>
          <a:chExt cx="0" cy="0"/>
        </a:xfrm>
      </p:grpSpPr>
      <p:sp>
        <p:nvSpPr>
          <p:cNvPr id="5539" name="Google Shape;5539;p77"/>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Extras</a:t>
            </a:r>
            <a:endParaRPr/>
          </a:p>
        </p:txBody>
      </p:sp>
      <p:grpSp>
        <p:nvGrpSpPr>
          <p:cNvPr id="5540" name="Google Shape;5540;p77"/>
          <p:cNvGrpSpPr/>
          <p:nvPr/>
        </p:nvGrpSpPr>
        <p:grpSpPr>
          <a:xfrm>
            <a:off x="100357" y="2977081"/>
            <a:ext cx="1869537" cy="5718985"/>
            <a:chOff x="1430563" y="1698786"/>
            <a:chExt cx="2492384" cy="2786487"/>
          </a:xfrm>
        </p:grpSpPr>
        <p:grpSp>
          <p:nvGrpSpPr>
            <p:cNvPr id="5541" name="Google Shape;5541;p77"/>
            <p:cNvGrpSpPr/>
            <p:nvPr/>
          </p:nvGrpSpPr>
          <p:grpSpPr>
            <a:xfrm>
              <a:off x="1430563" y="3157929"/>
              <a:ext cx="2492263" cy="578239"/>
              <a:chOff x="1368853" y="2595231"/>
              <a:chExt cx="1521993" cy="353102"/>
            </a:xfrm>
          </p:grpSpPr>
          <p:sp>
            <p:nvSpPr>
              <p:cNvPr id="5542" name="Google Shape;5542;p77"/>
              <p:cNvSpPr/>
              <p:nvPr/>
            </p:nvSpPr>
            <p:spPr>
              <a:xfrm>
                <a:off x="1368853" y="2595231"/>
                <a:ext cx="1521993" cy="353102"/>
              </a:xfrm>
              <a:custGeom>
                <a:avLst/>
                <a:gdLst/>
                <a:ahLst/>
                <a:cxnLst/>
                <a:rect l="l" t="t" r="r" b="b"/>
                <a:pathLst>
                  <a:path w="33513" h="7775" extrusionOk="0">
                    <a:moveTo>
                      <a:pt x="3888" y="0"/>
                    </a:moveTo>
                    <a:cubicBezTo>
                      <a:pt x="1740" y="0"/>
                      <a:pt x="0" y="1740"/>
                      <a:pt x="0" y="3887"/>
                    </a:cubicBezTo>
                    <a:cubicBezTo>
                      <a:pt x="0" y="6035"/>
                      <a:pt x="1740" y="7775"/>
                      <a:pt x="3888" y="7775"/>
                    </a:cubicBezTo>
                    <a:lnTo>
                      <a:pt x="33512" y="7775"/>
                    </a:lnTo>
                    <a:cubicBezTo>
                      <a:pt x="33230" y="6630"/>
                      <a:pt x="33058" y="5298"/>
                      <a:pt x="33058" y="3887"/>
                    </a:cubicBezTo>
                    <a:cubicBezTo>
                      <a:pt x="33058" y="2492"/>
                      <a:pt x="33230" y="1160"/>
                      <a:pt x="33512"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43" name="Google Shape;5543;p77"/>
              <p:cNvSpPr/>
              <p:nvPr/>
            </p:nvSpPr>
            <p:spPr>
              <a:xfrm>
                <a:off x="1452144" y="2641509"/>
                <a:ext cx="1429437" cy="261272"/>
              </a:xfrm>
              <a:custGeom>
                <a:avLst/>
                <a:gdLst/>
                <a:ahLst/>
                <a:cxnLst/>
                <a:rect l="l" t="t" r="r" b="b"/>
                <a:pathLst>
                  <a:path w="31475" h="5753" extrusionOk="0">
                    <a:moveTo>
                      <a:pt x="2869" y="0"/>
                    </a:moveTo>
                    <a:cubicBezTo>
                      <a:pt x="1286" y="0"/>
                      <a:pt x="0" y="1285"/>
                      <a:pt x="0" y="2868"/>
                    </a:cubicBezTo>
                    <a:cubicBezTo>
                      <a:pt x="0" y="4467"/>
                      <a:pt x="1286" y="5753"/>
                      <a:pt x="2869" y="5753"/>
                    </a:cubicBezTo>
                    <a:lnTo>
                      <a:pt x="31474" y="5753"/>
                    </a:lnTo>
                    <a:cubicBezTo>
                      <a:pt x="31318" y="4859"/>
                      <a:pt x="31224" y="3887"/>
                      <a:pt x="31224" y="2868"/>
                    </a:cubicBezTo>
                    <a:cubicBezTo>
                      <a:pt x="31224" y="1865"/>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44" name="Google Shape;5544;p77"/>
              <p:cNvSpPr/>
              <p:nvPr/>
            </p:nvSpPr>
            <p:spPr>
              <a:xfrm>
                <a:off x="1368853" y="2771759"/>
                <a:ext cx="1521993" cy="176574"/>
              </a:xfrm>
              <a:custGeom>
                <a:avLst/>
                <a:gdLst/>
                <a:ahLst/>
                <a:cxnLst/>
                <a:rect l="l" t="t" r="r" b="b"/>
                <a:pathLst>
                  <a:path w="33513" h="3888" extrusionOk="0">
                    <a:moveTo>
                      <a:pt x="0" y="0"/>
                    </a:moveTo>
                    <a:cubicBezTo>
                      <a:pt x="0" y="2148"/>
                      <a:pt x="1740" y="3888"/>
                      <a:pt x="3888" y="3888"/>
                    </a:cubicBezTo>
                    <a:lnTo>
                      <a:pt x="33512" y="3888"/>
                    </a:lnTo>
                    <a:cubicBezTo>
                      <a:pt x="33434" y="3574"/>
                      <a:pt x="33355" y="3229"/>
                      <a:pt x="33308" y="2885"/>
                    </a:cubicBezTo>
                    <a:cubicBezTo>
                      <a:pt x="33261" y="2665"/>
                      <a:pt x="33230" y="2446"/>
                      <a:pt x="33199" y="2226"/>
                    </a:cubicBezTo>
                    <a:cubicBezTo>
                      <a:pt x="33199" y="2211"/>
                      <a:pt x="33199" y="2195"/>
                      <a:pt x="33199" y="2179"/>
                    </a:cubicBezTo>
                    <a:cubicBezTo>
                      <a:pt x="33167" y="1960"/>
                      <a:pt x="33136" y="1725"/>
                      <a:pt x="33120" y="1490"/>
                    </a:cubicBezTo>
                    <a:cubicBezTo>
                      <a:pt x="33120" y="1490"/>
                      <a:pt x="33120" y="1474"/>
                      <a:pt x="33120" y="1474"/>
                    </a:cubicBezTo>
                    <a:cubicBezTo>
                      <a:pt x="33105" y="1254"/>
                      <a:pt x="33089" y="1051"/>
                      <a:pt x="33073" y="847"/>
                    </a:cubicBezTo>
                    <a:cubicBezTo>
                      <a:pt x="33073" y="784"/>
                      <a:pt x="33073" y="737"/>
                      <a:pt x="33073" y="690"/>
                    </a:cubicBezTo>
                    <a:cubicBezTo>
                      <a:pt x="33058" y="455"/>
                      <a:pt x="33058" y="236"/>
                      <a:pt x="33058"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5545" name="Google Shape;5545;p77"/>
            <p:cNvGrpSpPr/>
            <p:nvPr/>
          </p:nvGrpSpPr>
          <p:grpSpPr>
            <a:xfrm>
              <a:off x="1430563" y="3907033"/>
              <a:ext cx="2492263" cy="578239"/>
              <a:chOff x="1368853" y="2992430"/>
              <a:chExt cx="1521993" cy="353102"/>
            </a:xfrm>
          </p:grpSpPr>
          <p:sp>
            <p:nvSpPr>
              <p:cNvPr id="5546" name="Google Shape;5546;p77"/>
              <p:cNvSpPr/>
              <p:nvPr/>
            </p:nvSpPr>
            <p:spPr>
              <a:xfrm>
                <a:off x="1368853" y="2992430"/>
                <a:ext cx="1521993" cy="353102"/>
              </a:xfrm>
              <a:custGeom>
                <a:avLst/>
                <a:gdLst/>
                <a:ahLst/>
                <a:cxnLst/>
                <a:rect l="l" t="t" r="r" b="b"/>
                <a:pathLst>
                  <a:path w="33513" h="7775" extrusionOk="0">
                    <a:moveTo>
                      <a:pt x="3888" y="1"/>
                    </a:moveTo>
                    <a:cubicBezTo>
                      <a:pt x="1740" y="1"/>
                      <a:pt x="0" y="1740"/>
                      <a:pt x="0" y="3888"/>
                    </a:cubicBezTo>
                    <a:cubicBezTo>
                      <a:pt x="0" y="6035"/>
                      <a:pt x="1740" y="7775"/>
                      <a:pt x="3888" y="7775"/>
                    </a:cubicBezTo>
                    <a:lnTo>
                      <a:pt x="33512" y="7775"/>
                    </a:lnTo>
                    <a:cubicBezTo>
                      <a:pt x="33230" y="6615"/>
                      <a:pt x="33058" y="5298"/>
                      <a:pt x="33058" y="3888"/>
                    </a:cubicBezTo>
                    <a:cubicBezTo>
                      <a:pt x="33058" y="2477"/>
                      <a:pt x="33230" y="1160"/>
                      <a:pt x="3351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47" name="Google Shape;5547;p77"/>
              <p:cNvSpPr/>
              <p:nvPr/>
            </p:nvSpPr>
            <p:spPr>
              <a:xfrm>
                <a:off x="1452144" y="3038708"/>
                <a:ext cx="1429437" cy="260591"/>
              </a:xfrm>
              <a:custGeom>
                <a:avLst/>
                <a:gdLst/>
                <a:ahLst/>
                <a:cxnLst/>
                <a:rect l="l" t="t" r="r" b="b"/>
                <a:pathLst>
                  <a:path w="31475" h="5738" extrusionOk="0">
                    <a:moveTo>
                      <a:pt x="2869" y="0"/>
                    </a:moveTo>
                    <a:cubicBezTo>
                      <a:pt x="1286" y="0"/>
                      <a:pt x="0" y="1286"/>
                      <a:pt x="0" y="2869"/>
                    </a:cubicBezTo>
                    <a:cubicBezTo>
                      <a:pt x="0" y="4452"/>
                      <a:pt x="1286" y="5737"/>
                      <a:pt x="2869" y="5737"/>
                    </a:cubicBezTo>
                    <a:lnTo>
                      <a:pt x="31474" y="5737"/>
                    </a:lnTo>
                    <a:cubicBezTo>
                      <a:pt x="31318" y="4844"/>
                      <a:pt x="31224" y="3872"/>
                      <a:pt x="31224" y="2869"/>
                    </a:cubicBezTo>
                    <a:cubicBezTo>
                      <a:pt x="31224" y="1850"/>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48" name="Google Shape;5548;p77"/>
              <p:cNvSpPr/>
              <p:nvPr/>
            </p:nvSpPr>
            <p:spPr>
              <a:xfrm>
                <a:off x="1368853" y="3168958"/>
                <a:ext cx="1521993" cy="176574"/>
              </a:xfrm>
              <a:custGeom>
                <a:avLst/>
                <a:gdLst/>
                <a:ahLst/>
                <a:cxnLst/>
                <a:rect l="l" t="t" r="r" b="b"/>
                <a:pathLst>
                  <a:path w="33513" h="3888" extrusionOk="0">
                    <a:moveTo>
                      <a:pt x="0" y="1"/>
                    </a:moveTo>
                    <a:cubicBezTo>
                      <a:pt x="0" y="2148"/>
                      <a:pt x="1740" y="3888"/>
                      <a:pt x="3888" y="3888"/>
                    </a:cubicBezTo>
                    <a:lnTo>
                      <a:pt x="33512" y="3888"/>
                    </a:lnTo>
                    <a:cubicBezTo>
                      <a:pt x="33434" y="3559"/>
                      <a:pt x="33355" y="3214"/>
                      <a:pt x="33308" y="2869"/>
                    </a:cubicBezTo>
                    <a:cubicBezTo>
                      <a:pt x="33261" y="2650"/>
                      <a:pt x="33230" y="2430"/>
                      <a:pt x="33199" y="2211"/>
                    </a:cubicBezTo>
                    <a:cubicBezTo>
                      <a:pt x="33199" y="2195"/>
                      <a:pt x="33199" y="2179"/>
                      <a:pt x="33199" y="2164"/>
                    </a:cubicBezTo>
                    <a:cubicBezTo>
                      <a:pt x="33167" y="1944"/>
                      <a:pt x="33136" y="1709"/>
                      <a:pt x="33120" y="1490"/>
                    </a:cubicBezTo>
                    <a:cubicBezTo>
                      <a:pt x="33120" y="1474"/>
                      <a:pt x="33120" y="1474"/>
                      <a:pt x="33120" y="1458"/>
                    </a:cubicBezTo>
                    <a:cubicBezTo>
                      <a:pt x="33105" y="1255"/>
                      <a:pt x="33089" y="1051"/>
                      <a:pt x="33073" y="832"/>
                    </a:cubicBezTo>
                    <a:cubicBezTo>
                      <a:pt x="33073" y="784"/>
                      <a:pt x="33073" y="722"/>
                      <a:pt x="33073" y="675"/>
                    </a:cubicBezTo>
                    <a:cubicBezTo>
                      <a:pt x="33058" y="455"/>
                      <a:pt x="33058" y="220"/>
                      <a:pt x="33058"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5549" name="Google Shape;5549;p77"/>
            <p:cNvGrpSpPr/>
            <p:nvPr/>
          </p:nvGrpSpPr>
          <p:grpSpPr>
            <a:xfrm>
              <a:off x="2224357" y="1698786"/>
              <a:ext cx="1698469" cy="578239"/>
              <a:chOff x="1853613" y="1797970"/>
              <a:chExt cx="1037233" cy="353102"/>
            </a:xfrm>
          </p:grpSpPr>
          <p:sp>
            <p:nvSpPr>
              <p:cNvPr id="5550" name="Google Shape;5550;p77"/>
              <p:cNvSpPr/>
              <p:nvPr/>
            </p:nvSpPr>
            <p:spPr>
              <a:xfrm>
                <a:off x="1853613" y="1797970"/>
                <a:ext cx="1037233" cy="353102"/>
              </a:xfrm>
              <a:custGeom>
                <a:avLst/>
                <a:gdLst/>
                <a:ahLst/>
                <a:cxnLst/>
                <a:rect l="l" t="t" r="r" b="b"/>
                <a:pathLst>
                  <a:path w="22839" h="7775" extrusionOk="0">
                    <a:moveTo>
                      <a:pt x="3888" y="0"/>
                    </a:moveTo>
                    <a:cubicBezTo>
                      <a:pt x="1740" y="0"/>
                      <a:pt x="1" y="1740"/>
                      <a:pt x="1" y="3887"/>
                    </a:cubicBezTo>
                    <a:cubicBezTo>
                      <a:pt x="1" y="6035"/>
                      <a:pt x="1740" y="7774"/>
                      <a:pt x="3888" y="7774"/>
                    </a:cubicBezTo>
                    <a:lnTo>
                      <a:pt x="22838" y="7774"/>
                    </a:lnTo>
                    <a:cubicBezTo>
                      <a:pt x="22556" y="6615"/>
                      <a:pt x="22384" y="5298"/>
                      <a:pt x="22384" y="3887"/>
                    </a:cubicBezTo>
                    <a:cubicBezTo>
                      <a:pt x="22384" y="2477"/>
                      <a:pt x="22556" y="1160"/>
                      <a:pt x="2283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51" name="Google Shape;5551;p77"/>
              <p:cNvSpPr/>
              <p:nvPr/>
            </p:nvSpPr>
            <p:spPr>
              <a:xfrm>
                <a:off x="1936904" y="1844203"/>
                <a:ext cx="944677" cy="260591"/>
              </a:xfrm>
              <a:custGeom>
                <a:avLst/>
                <a:gdLst/>
                <a:ahLst/>
                <a:cxnLst/>
                <a:rect l="l" t="t" r="r" b="b"/>
                <a:pathLst>
                  <a:path w="20801" h="5738" extrusionOk="0">
                    <a:moveTo>
                      <a:pt x="2869" y="1"/>
                    </a:moveTo>
                    <a:cubicBezTo>
                      <a:pt x="1286" y="1"/>
                      <a:pt x="1" y="1286"/>
                      <a:pt x="1" y="2869"/>
                    </a:cubicBezTo>
                    <a:cubicBezTo>
                      <a:pt x="1" y="4452"/>
                      <a:pt x="1286" y="5738"/>
                      <a:pt x="2869" y="5738"/>
                    </a:cubicBezTo>
                    <a:lnTo>
                      <a:pt x="20800" y="5738"/>
                    </a:lnTo>
                    <a:cubicBezTo>
                      <a:pt x="20644" y="4844"/>
                      <a:pt x="20550" y="3872"/>
                      <a:pt x="20550" y="2869"/>
                    </a:cubicBezTo>
                    <a:cubicBezTo>
                      <a:pt x="20550" y="1850"/>
                      <a:pt x="20644" y="894"/>
                      <a:pt x="20800" y="1"/>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sp>
          <p:nvSpPr>
            <p:cNvPr id="5552" name="Google Shape;5552;p77"/>
            <p:cNvSpPr/>
            <p:nvPr/>
          </p:nvSpPr>
          <p:spPr>
            <a:xfrm>
              <a:off x="2224410" y="1987714"/>
              <a:ext cx="1698536" cy="289151"/>
            </a:xfrm>
            <a:custGeom>
              <a:avLst/>
              <a:gdLst/>
              <a:ahLst/>
              <a:cxnLst/>
              <a:rect l="l" t="t" r="r" b="b"/>
              <a:pathLst>
                <a:path w="22839" h="3888" extrusionOk="0">
                  <a:moveTo>
                    <a:pt x="1" y="0"/>
                  </a:moveTo>
                  <a:cubicBezTo>
                    <a:pt x="1" y="2148"/>
                    <a:pt x="1740" y="3887"/>
                    <a:pt x="3888" y="3887"/>
                  </a:cubicBezTo>
                  <a:lnTo>
                    <a:pt x="22838" y="3887"/>
                  </a:lnTo>
                  <a:cubicBezTo>
                    <a:pt x="22760" y="3558"/>
                    <a:pt x="22681" y="3213"/>
                    <a:pt x="22634" y="2869"/>
                  </a:cubicBezTo>
                  <a:cubicBezTo>
                    <a:pt x="22587" y="2649"/>
                    <a:pt x="22556" y="2430"/>
                    <a:pt x="22525" y="2210"/>
                  </a:cubicBezTo>
                  <a:cubicBezTo>
                    <a:pt x="22525" y="2195"/>
                    <a:pt x="22525" y="2179"/>
                    <a:pt x="22525" y="2163"/>
                  </a:cubicBezTo>
                  <a:cubicBezTo>
                    <a:pt x="22493" y="1944"/>
                    <a:pt x="22462" y="1709"/>
                    <a:pt x="22446" y="1489"/>
                  </a:cubicBezTo>
                  <a:cubicBezTo>
                    <a:pt x="22446" y="1474"/>
                    <a:pt x="22446" y="1474"/>
                    <a:pt x="22446" y="1458"/>
                  </a:cubicBezTo>
                  <a:cubicBezTo>
                    <a:pt x="22431" y="1254"/>
                    <a:pt x="22415" y="1050"/>
                    <a:pt x="22399" y="831"/>
                  </a:cubicBezTo>
                  <a:cubicBezTo>
                    <a:pt x="22399" y="784"/>
                    <a:pt x="22399" y="721"/>
                    <a:pt x="22399" y="674"/>
                  </a:cubicBezTo>
                  <a:cubicBezTo>
                    <a:pt x="22384" y="455"/>
                    <a:pt x="22384" y="220"/>
                    <a:pt x="22384"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nvGrpSpPr>
            <p:cNvPr id="5553" name="Google Shape;5553;p77"/>
            <p:cNvGrpSpPr/>
            <p:nvPr/>
          </p:nvGrpSpPr>
          <p:grpSpPr>
            <a:xfrm>
              <a:off x="1769751" y="2408795"/>
              <a:ext cx="2153075" cy="578314"/>
              <a:chOff x="1575991" y="2196578"/>
              <a:chExt cx="1314855" cy="353147"/>
            </a:xfrm>
          </p:grpSpPr>
          <p:sp>
            <p:nvSpPr>
              <p:cNvPr id="5554" name="Google Shape;5554;p77"/>
              <p:cNvSpPr/>
              <p:nvPr/>
            </p:nvSpPr>
            <p:spPr>
              <a:xfrm>
                <a:off x="1575991" y="2196578"/>
                <a:ext cx="1314855" cy="353147"/>
              </a:xfrm>
              <a:custGeom>
                <a:avLst/>
                <a:gdLst/>
                <a:ahLst/>
                <a:cxnLst/>
                <a:rect l="l" t="t" r="r" b="b"/>
                <a:pathLst>
                  <a:path w="28952" h="7776" extrusionOk="0">
                    <a:moveTo>
                      <a:pt x="3888" y="1"/>
                    </a:moveTo>
                    <a:cubicBezTo>
                      <a:pt x="1740" y="1"/>
                      <a:pt x="1" y="1740"/>
                      <a:pt x="1" y="3888"/>
                    </a:cubicBezTo>
                    <a:cubicBezTo>
                      <a:pt x="1" y="6035"/>
                      <a:pt x="1740" y="7775"/>
                      <a:pt x="3888" y="7775"/>
                    </a:cubicBezTo>
                    <a:lnTo>
                      <a:pt x="28951" y="7775"/>
                    </a:lnTo>
                    <a:cubicBezTo>
                      <a:pt x="28669" y="6615"/>
                      <a:pt x="28497" y="5299"/>
                      <a:pt x="28497" y="3888"/>
                    </a:cubicBezTo>
                    <a:cubicBezTo>
                      <a:pt x="28497" y="2477"/>
                      <a:pt x="28669" y="1161"/>
                      <a:pt x="2895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55" name="Google Shape;5555;p77"/>
              <p:cNvSpPr/>
              <p:nvPr/>
            </p:nvSpPr>
            <p:spPr>
              <a:xfrm>
                <a:off x="1659282" y="2242856"/>
                <a:ext cx="1222299" cy="260591"/>
              </a:xfrm>
              <a:custGeom>
                <a:avLst/>
                <a:gdLst/>
                <a:ahLst/>
                <a:cxnLst/>
                <a:rect l="l" t="t" r="r" b="b"/>
                <a:pathLst>
                  <a:path w="26914" h="5738" extrusionOk="0">
                    <a:moveTo>
                      <a:pt x="2869" y="0"/>
                    </a:moveTo>
                    <a:cubicBezTo>
                      <a:pt x="1286" y="0"/>
                      <a:pt x="1" y="1286"/>
                      <a:pt x="1" y="2869"/>
                    </a:cubicBezTo>
                    <a:cubicBezTo>
                      <a:pt x="1" y="4452"/>
                      <a:pt x="1286" y="5737"/>
                      <a:pt x="2869" y="5737"/>
                    </a:cubicBezTo>
                    <a:lnTo>
                      <a:pt x="26913" y="5737"/>
                    </a:lnTo>
                    <a:cubicBezTo>
                      <a:pt x="26757" y="4844"/>
                      <a:pt x="26663" y="3888"/>
                      <a:pt x="26663" y="2869"/>
                    </a:cubicBezTo>
                    <a:cubicBezTo>
                      <a:pt x="26663" y="1866"/>
                      <a:pt x="26757" y="894"/>
                      <a:pt x="26913"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56" name="Google Shape;5556;p77"/>
              <p:cNvSpPr/>
              <p:nvPr/>
            </p:nvSpPr>
            <p:spPr>
              <a:xfrm>
                <a:off x="1575991" y="2373106"/>
                <a:ext cx="1314855" cy="176619"/>
              </a:xfrm>
              <a:custGeom>
                <a:avLst/>
                <a:gdLst/>
                <a:ahLst/>
                <a:cxnLst/>
                <a:rect l="l" t="t" r="r" b="b"/>
                <a:pathLst>
                  <a:path w="28952" h="3889" extrusionOk="0">
                    <a:moveTo>
                      <a:pt x="1" y="1"/>
                    </a:moveTo>
                    <a:cubicBezTo>
                      <a:pt x="1" y="2148"/>
                      <a:pt x="1740" y="3888"/>
                      <a:pt x="3888" y="3888"/>
                    </a:cubicBezTo>
                    <a:lnTo>
                      <a:pt x="28951" y="3888"/>
                    </a:lnTo>
                    <a:cubicBezTo>
                      <a:pt x="28873" y="3559"/>
                      <a:pt x="28794" y="3230"/>
                      <a:pt x="28747" y="2869"/>
                    </a:cubicBezTo>
                    <a:cubicBezTo>
                      <a:pt x="28700" y="2666"/>
                      <a:pt x="28669" y="2446"/>
                      <a:pt x="28638" y="2211"/>
                    </a:cubicBezTo>
                    <a:cubicBezTo>
                      <a:pt x="28638" y="2211"/>
                      <a:pt x="28638" y="2195"/>
                      <a:pt x="28638" y="2180"/>
                    </a:cubicBezTo>
                    <a:cubicBezTo>
                      <a:pt x="28606" y="1944"/>
                      <a:pt x="28575" y="1725"/>
                      <a:pt x="28559" y="1490"/>
                    </a:cubicBezTo>
                    <a:cubicBezTo>
                      <a:pt x="28559" y="1474"/>
                      <a:pt x="28559" y="1474"/>
                      <a:pt x="28559" y="1459"/>
                    </a:cubicBezTo>
                    <a:cubicBezTo>
                      <a:pt x="28544" y="1255"/>
                      <a:pt x="28528" y="1051"/>
                      <a:pt x="28512" y="832"/>
                    </a:cubicBezTo>
                    <a:cubicBezTo>
                      <a:pt x="28512" y="785"/>
                      <a:pt x="28512" y="738"/>
                      <a:pt x="28512" y="675"/>
                    </a:cubicBezTo>
                    <a:cubicBezTo>
                      <a:pt x="28497" y="455"/>
                      <a:pt x="28497" y="236"/>
                      <a:pt x="28497"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sp>
        <p:nvSpPr>
          <p:cNvPr id="5557" name="Google Shape;5557;p77"/>
          <p:cNvSpPr txBox="1"/>
          <p:nvPr/>
        </p:nvSpPr>
        <p:spPr>
          <a:xfrm flipH="1">
            <a:off x="1969868" y="2977066"/>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01</a:t>
            </a:r>
            <a:endParaRPr sz="3300" b="1">
              <a:solidFill>
                <a:schemeClr val="accent1"/>
              </a:solidFill>
              <a:latin typeface="Didact Gothic"/>
              <a:ea typeface="Didact Gothic"/>
              <a:cs typeface="Didact Gothic"/>
              <a:sym typeface="Didact Gothic"/>
            </a:endParaRPr>
          </a:p>
        </p:txBody>
      </p:sp>
      <p:sp>
        <p:nvSpPr>
          <p:cNvPr id="5558" name="Google Shape;5558;p77"/>
          <p:cNvSpPr txBox="1"/>
          <p:nvPr/>
        </p:nvSpPr>
        <p:spPr>
          <a:xfrm flipH="1">
            <a:off x="2575568" y="5702782"/>
            <a:ext cx="4136100" cy="17355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Vision: To be the premier institution for the provision of world class, holistic secondary and vocational education in a changing global environment.</a:t>
            </a:r>
            <a:endParaRPr sz="1800" dirty="0">
              <a:solidFill>
                <a:schemeClr val="dk2"/>
              </a:solidFill>
              <a:latin typeface="Varela"/>
              <a:ea typeface="Varela"/>
              <a:cs typeface="Varela"/>
              <a:sym typeface="Varela"/>
            </a:endParaRPr>
          </a:p>
        </p:txBody>
      </p:sp>
      <p:sp>
        <p:nvSpPr>
          <p:cNvPr id="5559" name="Google Shape;5559;p77"/>
          <p:cNvSpPr txBox="1"/>
          <p:nvPr/>
        </p:nvSpPr>
        <p:spPr>
          <a:xfrm flipH="1">
            <a:off x="1969868" y="4571992"/>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02</a:t>
            </a:r>
            <a:endParaRPr sz="3300" b="1">
              <a:solidFill>
                <a:schemeClr val="accent1"/>
              </a:solidFill>
              <a:latin typeface="Didact Gothic"/>
              <a:ea typeface="Didact Gothic"/>
              <a:cs typeface="Didact Gothic"/>
              <a:sym typeface="Didact Gothic"/>
            </a:endParaRPr>
          </a:p>
        </p:txBody>
      </p:sp>
      <p:sp>
        <p:nvSpPr>
          <p:cNvPr id="5560" name="Google Shape;5560;p77"/>
          <p:cNvSpPr txBox="1"/>
          <p:nvPr/>
        </p:nvSpPr>
        <p:spPr>
          <a:xfrm flipH="1">
            <a:off x="2575600" y="4891063"/>
            <a:ext cx="3990900" cy="6987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a:solidFill>
                  <a:schemeClr val="dk2"/>
                </a:solidFill>
                <a:latin typeface="Varela"/>
                <a:ea typeface="Varela"/>
                <a:cs typeface="Varela"/>
                <a:sym typeface="Varela"/>
              </a:rPr>
              <a:t>Motto: Readiness is the key</a:t>
            </a:r>
            <a:endParaRPr sz="1800">
              <a:solidFill>
                <a:schemeClr val="dk2"/>
              </a:solidFill>
              <a:latin typeface="Varela"/>
              <a:ea typeface="Varela"/>
              <a:cs typeface="Varela"/>
              <a:sym typeface="Varela"/>
            </a:endParaRPr>
          </a:p>
          <a:p>
            <a:pPr marL="0" lvl="0" indent="0" algn="l" rtl="0">
              <a:spcBef>
                <a:spcPts val="0"/>
              </a:spcBef>
              <a:spcAft>
                <a:spcPts val="0"/>
              </a:spcAft>
              <a:buNone/>
            </a:pPr>
            <a:endParaRPr sz="1800">
              <a:solidFill>
                <a:schemeClr val="dk2"/>
              </a:solidFill>
              <a:latin typeface="Varela"/>
              <a:ea typeface="Varela"/>
              <a:cs typeface="Varela"/>
              <a:sym typeface="Varela"/>
            </a:endParaRPr>
          </a:p>
        </p:txBody>
      </p:sp>
      <p:sp>
        <p:nvSpPr>
          <p:cNvPr id="5561" name="Google Shape;5561;p77"/>
          <p:cNvSpPr txBox="1"/>
          <p:nvPr/>
        </p:nvSpPr>
        <p:spPr>
          <a:xfrm flipH="1">
            <a:off x="1958423" y="6054601"/>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03</a:t>
            </a:r>
            <a:endParaRPr sz="3300" b="1" dirty="0">
              <a:solidFill>
                <a:schemeClr val="accent1"/>
              </a:solidFill>
              <a:latin typeface="Didact Gothic"/>
              <a:ea typeface="Didact Gothic"/>
              <a:cs typeface="Didact Gothic"/>
              <a:sym typeface="Didact Gothic"/>
            </a:endParaRPr>
          </a:p>
        </p:txBody>
      </p:sp>
      <p:sp>
        <p:nvSpPr>
          <p:cNvPr id="5562" name="Google Shape;5562;p77"/>
          <p:cNvSpPr txBox="1"/>
          <p:nvPr/>
        </p:nvSpPr>
        <p:spPr>
          <a:xfrm flipH="1">
            <a:off x="2575568" y="2727634"/>
            <a:ext cx="4136100" cy="16467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Signal Hill Secondary School has strong programs in: Science and Technology, Business, Music, Dancing and Performing Arts; Visual Arts, Craft and Design. </a:t>
            </a:r>
            <a:endParaRPr sz="1800" dirty="0">
              <a:solidFill>
                <a:schemeClr val="dk2"/>
              </a:solidFill>
              <a:latin typeface="Varela"/>
              <a:ea typeface="Varela"/>
              <a:cs typeface="Varela"/>
              <a:sym typeface="Varela"/>
            </a:endParaRPr>
          </a:p>
        </p:txBody>
      </p:sp>
      <p:sp>
        <p:nvSpPr>
          <p:cNvPr id="5563" name="Google Shape;5563;p77"/>
          <p:cNvSpPr txBox="1"/>
          <p:nvPr/>
        </p:nvSpPr>
        <p:spPr>
          <a:xfrm flipH="1">
            <a:off x="1969868" y="755880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04</a:t>
            </a:r>
            <a:endParaRPr sz="3300" b="1">
              <a:solidFill>
                <a:schemeClr val="accent1"/>
              </a:solidFill>
              <a:latin typeface="Didact Gothic"/>
              <a:ea typeface="Didact Gothic"/>
              <a:cs typeface="Didact Gothic"/>
              <a:sym typeface="Didact Gothic"/>
            </a:endParaRPr>
          </a:p>
        </p:txBody>
      </p:sp>
      <p:sp>
        <p:nvSpPr>
          <p:cNvPr id="5564" name="Google Shape;5564;p77"/>
          <p:cNvSpPr txBox="1"/>
          <p:nvPr/>
        </p:nvSpPr>
        <p:spPr>
          <a:xfrm flipH="1">
            <a:off x="2648168" y="7486809"/>
            <a:ext cx="3990900" cy="11757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Extracurricular (Sports): Football, Netball, Track &amp; Field, Basketball, Cricket, Swimming, Hockey, Table Tennis</a:t>
            </a:r>
            <a:endParaRPr sz="1800" dirty="0">
              <a:solidFill>
                <a:schemeClr val="dk2"/>
              </a:solidFill>
              <a:latin typeface="Varela"/>
              <a:ea typeface="Varela"/>
              <a:cs typeface="Varela"/>
              <a:sym typeface="Varela"/>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5568"/>
        <p:cNvGrpSpPr/>
        <p:nvPr/>
      </p:nvGrpSpPr>
      <p:grpSpPr>
        <a:xfrm>
          <a:off x="0" y="0"/>
          <a:ext cx="0" cy="0"/>
          <a:chOff x="0" y="0"/>
          <a:chExt cx="0" cy="0"/>
        </a:xfrm>
      </p:grpSpPr>
      <p:sp>
        <p:nvSpPr>
          <p:cNvPr id="5569" name="Google Shape;5569;p78"/>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Extras</a:t>
            </a:r>
            <a:endParaRPr/>
          </a:p>
        </p:txBody>
      </p:sp>
      <p:grpSp>
        <p:nvGrpSpPr>
          <p:cNvPr id="5570" name="Google Shape;5570;p78"/>
          <p:cNvGrpSpPr/>
          <p:nvPr/>
        </p:nvGrpSpPr>
        <p:grpSpPr>
          <a:xfrm>
            <a:off x="100357" y="2977081"/>
            <a:ext cx="1869537" cy="5718985"/>
            <a:chOff x="1430563" y="1698786"/>
            <a:chExt cx="2492384" cy="2786487"/>
          </a:xfrm>
        </p:grpSpPr>
        <p:grpSp>
          <p:nvGrpSpPr>
            <p:cNvPr id="5571" name="Google Shape;5571;p78"/>
            <p:cNvGrpSpPr/>
            <p:nvPr/>
          </p:nvGrpSpPr>
          <p:grpSpPr>
            <a:xfrm>
              <a:off x="1430563" y="3157929"/>
              <a:ext cx="2492263" cy="578239"/>
              <a:chOff x="1368853" y="2595231"/>
              <a:chExt cx="1521993" cy="353102"/>
            </a:xfrm>
          </p:grpSpPr>
          <p:sp>
            <p:nvSpPr>
              <p:cNvPr id="5572" name="Google Shape;5572;p78"/>
              <p:cNvSpPr/>
              <p:nvPr/>
            </p:nvSpPr>
            <p:spPr>
              <a:xfrm>
                <a:off x="1368853" y="2595231"/>
                <a:ext cx="1521993" cy="353102"/>
              </a:xfrm>
              <a:custGeom>
                <a:avLst/>
                <a:gdLst/>
                <a:ahLst/>
                <a:cxnLst/>
                <a:rect l="l" t="t" r="r" b="b"/>
                <a:pathLst>
                  <a:path w="33513" h="7775" extrusionOk="0">
                    <a:moveTo>
                      <a:pt x="3888" y="0"/>
                    </a:moveTo>
                    <a:cubicBezTo>
                      <a:pt x="1740" y="0"/>
                      <a:pt x="0" y="1740"/>
                      <a:pt x="0" y="3887"/>
                    </a:cubicBezTo>
                    <a:cubicBezTo>
                      <a:pt x="0" y="6035"/>
                      <a:pt x="1740" y="7775"/>
                      <a:pt x="3888" y="7775"/>
                    </a:cubicBezTo>
                    <a:lnTo>
                      <a:pt x="33512" y="7775"/>
                    </a:lnTo>
                    <a:cubicBezTo>
                      <a:pt x="33230" y="6630"/>
                      <a:pt x="33058" y="5298"/>
                      <a:pt x="33058" y="3887"/>
                    </a:cubicBezTo>
                    <a:cubicBezTo>
                      <a:pt x="33058" y="2492"/>
                      <a:pt x="33230" y="1160"/>
                      <a:pt x="33512"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73" name="Google Shape;5573;p78"/>
              <p:cNvSpPr/>
              <p:nvPr/>
            </p:nvSpPr>
            <p:spPr>
              <a:xfrm>
                <a:off x="1452144" y="2641509"/>
                <a:ext cx="1429437" cy="261272"/>
              </a:xfrm>
              <a:custGeom>
                <a:avLst/>
                <a:gdLst/>
                <a:ahLst/>
                <a:cxnLst/>
                <a:rect l="l" t="t" r="r" b="b"/>
                <a:pathLst>
                  <a:path w="31475" h="5753" extrusionOk="0">
                    <a:moveTo>
                      <a:pt x="2869" y="0"/>
                    </a:moveTo>
                    <a:cubicBezTo>
                      <a:pt x="1286" y="0"/>
                      <a:pt x="0" y="1285"/>
                      <a:pt x="0" y="2868"/>
                    </a:cubicBezTo>
                    <a:cubicBezTo>
                      <a:pt x="0" y="4467"/>
                      <a:pt x="1286" y="5753"/>
                      <a:pt x="2869" y="5753"/>
                    </a:cubicBezTo>
                    <a:lnTo>
                      <a:pt x="31474" y="5753"/>
                    </a:lnTo>
                    <a:cubicBezTo>
                      <a:pt x="31318" y="4859"/>
                      <a:pt x="31224" y="3887"/>
                      <a:pt x="31224" y="2868"/>
                    </a:cubicBezTo>
                    <a:cubicBezTo>
                      <a:pt x="31224" y="1865"/>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74" name="Google Shape;5574;p78"/>
              <p:cNvSpPr/>
              <p:nvPr/>
            </p:nvSpPr>
            <p:spPr>
              <a:xfrm>
                <a:off x="1368853" y="2771759"/>
                <a:ext cx="1521993" cy="176574"/>
              </a:xfrm>
              <a:custGeom>
                <a:avLst/>
                <a:gdLst/>
                <a:ahLst/>
                <a:cxnLst/>
                <a:rect l="l" t="t" r="r" b="b"/>
                <a:pathLst>
                  <a:path w="33513" h="3888" extrusionOk="0">
                    <a:moveTo>
                      <a:pt x="0" y="0"/>
                    </a:moveTo>
                    <a:cubicBezTo>
                      <a:pt x="0" y="2148"/>
                      <a:pt x="1740" y="3888"/>
                      <a:pt x="3888" y="3888"/>
                    </a:cubicBezTo>
                    <a:lnTo>
                      <a:pt x="33512" y="3888"/>
                    </a:lnTo>
                    <a:cubicBezTo>
                      <a:pt x="33434" y="3574"/>
                      <a:pt x="33355" y="3229"/>
                      <a:pt x="33308" y="2885"/>
                    </a:cubicBezTo>
                    <a:cubicBezTo>
                      <a:pt x="33261" y="2665"/>
                      <a:pt x="33230" y="2446"/>
                      <a:pt x="33199" y="2226"/>
                    </a:cubicBezTo>
                    <a:cubicBezTo>
                      <a:pt x="33199" y="2211"/>
                      <a:pt x="33199" y="2195"/>
                      <a:pt x="33199" y="2179"/>
                    </a:cubicBezTo>
                    <a:cubicBezTo>
                      <a:pt x="33167" y="1960"/>
                      <a:pt x="33136" y="1725"/>
                      <a:pt x="33120" y="1490"/>
                    </a:cubicBezTo>
                    <a:cubicBezTo>
                      <a:pt x="33120" y="1490"/>
                      <a:pt x="33120" y="1474"/>
                      <a:pt x="33120" y="1474"/>
                    </a:cubicBezTo>
                    <a:cubicBezTo>
                      <a:pt x="33105" y="1254"/>
                      <a:pt x="33089" y="1051"/>
                      <a:pt x="33073" y="847"/>
                    </a:cubicBezTo>
                    <a:cubicBezTo>
                      <a:pt x="33073" y="784"/>
                      <a:pt x="33073" y="737"/>
                      <a:pt x="33073" y="690"/>
                    </a:cubicBezTo>
                    <a:cubicBezTo>
                      <a:pt x="33058" y="455"/>
                      <a:pt x="33058" y="236"/>
                      <a:pt x="33058"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5575" name="Google Shape;5575;p78"/>
            <p:cNvGrpSpPr/>
            <p:nvPr/>
          </p:nvGrpSpPr>
          <p:grpSpPr>
            <a:xfrm>
              <a:off x="1430563" y="3907033"/>
              <a:ext cx="2492263" cy="578239"/>
              <a:chOff x="1368853" y="2992430"/>
              <a:chExt cx="1521993" cy="353102"/>
            </a:xfrm>
          </p:grpSpPr>
          <p:sp>
            <p:nvSpPr>
              <p:cNvPr id="5576" name="Google Shape;5576;p78"/>
              <p:cNvSpPr/>
              <p:nvPr/>
            </p:nvSpPr>
            <p:spPr>
              <a:xfrm>
                <a:off x="1368853" y="2992430"/>
                <a:ext cx="1521993" cy="353102"/>
              </a:xfrm>
              <a:custGeom>
                <a:avLst/>
                <a:gdLst/>
                <a:ahLst/>
                <a:cxnLst/>
                <a:rect l="l" t="t" r="r" b="b"/>
                <a:pathLst>
                  <a:path w="33513" h="7775" extrusionOk="0">
                    <a:moveTo>
                      <a:pt x="3888" y="1"/>
                    </a:moveTo>
                    <a:cubicBezTo>
                      <a:pt x="1740" y="1"/>
                      <a:pt x="0" y="1740"/>
                      <a:pt x="0" y="3888"/>
                    </a:cubicBezTo>
                    <a:cubicBezTo>
                      <a:pt x="0" y="6035"/>
                      <a:pt x="1740" y="7775"/>
                      <a:pt x="3888" y="7775"/>
                    </a:cubicBezTo>
                    <a:lnTo>
                      <a:pt x="33512" y="7775"/>
                    </a:lnTo>
                    <a:cubicBezTo>
                      <a:pt x="33230" y="6615"/>
                      <a:pt x="33058" y="5298"/>
                      <a:pt x="33058" y="3888"/>
                    </a:cubicBezTo>
                    <a:cubicBezTo>
                      <a:pt x="33058" y="2477"/>
                      <a:pt x="33230" y="1160"/>
                      <a:pt x="3351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77" name="Google Shape;5577;p78"/>
              <p:cNvSpPr/>
              <p:nvPr/>
            </p:nvSpPr>
            <p:spPr>
              <a:xfrm>
                <a:off x="1452144" y="3038708"/>
                <a:ext cx="1429437" cy="260591"/>
              </a:xfrm>
              <a:custGeom>
                <a:avLst/>
                <a:gdLst/>
                <a:ahLst/>
                <a:cxnLst/>
                <a:rect l="l" t="t" r="r" b="b"/>
                <a:pathLst>
                  <a:path w="31475" h="5738" extrusionOk="0">
                    <a:moveTo>
                      <a:pt x="2869" y="0"/>
                    </a:moveTo>
                    <a:cubicBezTo>
                      <a:pt x="1286" y="0"/>
                      <a:pt x="0" y="1286"/>
                      <a:pt x="0" y="2869"/>
                    </a:cubicBezTo>
                    <a:cubicBezTo>
                      <a:pt x="0" y="4452"/>
                      <a:pt x="1286" y="5737"/>
                      <a:pt x="2869" y="5737"/>
                    </a:cubicBezTo>
                    <a:lnTo>
                      <a:pt x="31474" y="5737"/>
                    </a:lnTo>
                    <a:cubicBezTo>
                      <a:pt x="31318" y="4844"/>
                      <a:pt x="31224" y="3872"/>
                      <a:pt x="31224" y="2869"/>
                    </a:cubicBezTo>
                    <a:cubicBezTo>
                      <a:pt x="31224" y="1850"/>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78" name="Google Shape;5578;p78"/>
              <p:cNvSpPr/>
              <p:nvPr/>
            </p:nvSpPr>
            <p:spPr>
              <a:xfrm>
                <a:off x="1368853" y="3168958"/>
                <a:ext cx="1521993" cy="176574"/>
              </a:xfrm>
              <a:custGeom>
                <a:avLst/>
                <a:gdLst/>
                <a:ahLst/>
                <a:cxnLst/>
                <a:rect l="l" t="t" r="r" b="b"/>
                <a:pathLst>
                  <a:path w="33513" h="3888" extrusionOk="0">
                    <a:moveTo>
                      <a:pt x="0" y="1"/>
                    </a:moveTo>
                    <a:cubicBezTo>
                      <a:pt x="0" y="2148"/>
                      <a:pt x="1740" y="3888"/>
                      <a:pt x="3888" y="3888"/>
                    </a:cubicBezTo>
                    <a:lnTo>
                      <a:pt x="33512" y="3888"/>
                    </a:lnTo>
                    <a:cubicBezTo>
                      <a:pt x="33434" y="3559"/>
                      <a:pt x="33355" y="3214"/>
                      <a:pt x="33308" y="2869"/>
                    </a:cubicBezTo>
                    <a:cubicBezTo>
                      <a:pt x="33261" y="2650"/>
                      <a:pt x="33230" y="2430"/>
                      <a:pt x="33199" y="2211"/>
                    </a:cubicBezTo>
                    <a:cubicBezTo>
                      <a:pt x="33199" y="2195"/>
                      <a:pt x="33199" y="2179"/>
                      <a:pt x="33199" y="2164"/>
                    </a:cubicBezTo>
                    <a:cubicBezTo>
                      <a:pt x="33167" y="1944"/>
                      <a:pt x="33136" y="1709"/>
                      <a:pt x="33120" y="1490"/>
                    </a:cubicBezTo>
                    <a:cubicBezTo>
                      <a:pt x="33120" y="1474"/>
                      <a:pt x="33120" y="1474"/>
                      <a:pt x="33120" y="1458"/>
                    </a:cubicBezTo>
                    <a:cubicBezTo>
                      <a:pt x="33105" y="1255"/>
                      <a:pt x="33089" y="1051"/>
                      <a:pt x="33073" y="832"/>
                    </a:cubicBezTo>
                    <a:cubicBezTo>
                      <a:pt x="33073" y="784"/>
                      <a:pt x="33073" y="722"/>
                      <a:pt x="33073" y="675"/>
                    </a:cubicBezTo>
                    <a:cubicBezTo>
                      <a:pt x="33058" y="455"/>
                      <a:pt x="33058" y="220"/>
                      <a:pt x="33058"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5579" name="Google Shape;5579;p78"/>
            <p:cNvGrpSpPr/>
            <p:nvPr/>
          </p:nvGrpSpPr>
          <p:grpSpPr>
            <a:xfrm>
              <a:off x="2224357" y="1698786"/>
              <a:ext cx="1698469" cy="578239"/>
              <a:chOff x="1853613" y="1797970"/>
              <a:chExt cx="1037233" cy="353102"/>
            </a:xfrm>
          </p:grpSpPr>
          <p:sp>
            <p:nvSpPr>
              <p:cNvPr id="5580" name="Google Shape;5580;p78"/>
              <p:cNvSpPr/>
              <p:nvPr/>
            </p:nvSpPr>
            <p:spPr>
              <a:xfrm>
                <a:off x="1853613" y="1797970"/>
                <a:ext cx="1037233" cy="353102"/>
              </a:xfrm>
              <a:custGeom>
                <a:avLst/>
                <a:gdLst/>
                <a:ahLst/>
                <a:cxnLst/>
                <a:rect l="l" t="t" r="r" b="b"/>
                <a:pathLst>
                  <a:path w="22839" h="7775" extrusionOk="0">
                    <a:moveTo>
                      <a:pt x="3888" y="0"/>
                    </a:moveTo>
                    <a:cubicBezTo>
                      <a:pt x="1740" y="0"/>
                      <a:pt x="1" y="1740"/>
                      <a:pt x="1" y="3887"/>
                    </a:cubicBezTo>
                    <a:cubicBezTo>
                      <a:pt x="1" y="6035"/>
                      <a:pt x="1740" y="7774"/>
                      <a:pt x="3888" y="7774"/>
                    </a:cubicBezTo>
                    <a:lnTo>
                      <a:pt x="22838" y="7774"/>
                    </a:lnTo>
                    <a:cubicBezTo>
                      <a:pt x="22556" y="6615"/>
                      <a:pt x="22384" y="5298"/>
                      <a:pt x="22384" y="3887"/>
                    </a:cubicBezTo>
                    <a:cubicBezTo>
                      <a:pt x="22384" y="2477"/>
                      <a:pt x="22556" y="1160"/>
                      <a:pt x="2283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81" name="Google Shape;5581;p78"/>
              <p:cNvSpPr/>
              <p:nvPr/>
            </p:nvSpPr>
            <p:spPr>
              <a:xfrm>
                <a:off x="1936904" y="1844203"/>
                <a:ext cx="944677" cy="260591"/>
              </a:xfrm>
              <a:custGeom>
                <a:avLst/>
                <a:gdLst/>
                <a:ahLst/>
                <a:cxnLst/>
                <a:rect l="l" t="t" r="r" b="b"/>
                <a:pathLst>
                  <a:path w="20801" h="5738" extrusionOk="0">
                    <a:moveTo>
                      <a:pt x="2869" y="1"/>
                    </a:moveTo>
                    <a:cubicBezTo>
                      <a:pt x="1286" y="1"/>
                      <a:pt x="1" y="1286"/>
                      <a:pt x="1" y="2869"/>
                    </a:cubicBezTo>
                    <a:cubicBezTo>
                      <a:pt x="1" y="4452"/>
                      <a:pt x="1286" y="5738"/>
                      <a:pt x="2869" y="5738"/>
                    </a:cubicBezTo>
                    <a:lnTo>
                      <a:pt x="20800" y="5738"/>
                    </a:lnTo>
                    <a:cubicBezTo>
                      <a:pt x="20644" y="4844"/>
                      <a:pt x="20550" y="3872"/>
                      <a:pt x="20550" y="2869"/>
                    </a:cubicBezTo>
                    <a:cubicBezTo>
                      <a:pt x="20550" y="1850"/>
                      <a:pt x="20644" y="894"/>
                      <a:pt x="20800" y="1"/>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sp>
          <p:nvSpPr>
            <p:cNvPr id="5582" name="Google Shape;5582;p78"/>
            <p:cNvSpPr/>
            <p:nvPr/>
          </p:nvSpPr>
          <p:spPr>
            <a:xfrm>
              <a:off x="2224410" y="1987714"/>
              <a:ext cx="1698536" cy="289151"/>
            </a:xfrm>
            <a:custGeom>
              <a:avLst/>
              <a:gdLst/>
              <a:ahLst/>
              <a:cxnLst/>
              <a:rect l="l" t="t" r="r" b="b"/>
              <a:pathLst>
                <a:path w="22839" h="3888" extrusionOk="0">
                  <a:moveTo>
                    <a:pt x="1" y="0"/>
                  </a:moveTo>
                  <a:cubicBezTo>
                    <a:pt x="1" y="2148"/>
                    <a:pt x="1740" y="3887"/>
                    <a:pt x="3888" y="3887"/>
                  </a:cubicBezTo>
                  <a:lnTo>
                    <a:pt x="22838" y="3887"/>
                  </a:lnTo>
                  <a:cubicBezTo>
                    <a:pt x="22760" y="3558"/>
                    <a:pt x="22681" y="3213"/>
                    <a:pt x="22634" y="2869"/>
                  </a:cubicBezTo>
                  <a:cubicBezTo>
                    <a:pt x="22587" y="2649"/>
                    <a:pt x="22556" y="2430"/>
                    <a:pt x="22525" y="2210"/>
                  </a:cubicBezTo>
                  <a:cubicBezTo>
                    <a:pt x="22525" y="2195"/>
                    <a:pt x="22525" y="2179"/>
                    <a:pt x="22525" y="2163"/>
                  </a:cubicBezTo>
                  <a:cubicBezTo>
                    <a:pt x="22493" y="1944"/>
                    <a:pt x="22462" y="1709"/>
                    <a:pt x="22446" y="1489"/>
                  </a:cubicBezTo>
                  <a:cubicBezTo>
                    <a:pt x="22446" y="1474"/>
                    <a:pt x="22446" y="1474"/>
                    <a:pt x="22446" y="1458"/>
                  </a:cubicBezTo>
                  <a:cubicBezTo>
                    <a:pt x="22431" y="1254"/>
                    <a:pt x="22415" y="1050"/>
                    <a:pt x="22399" y="831"/>
                  </a:cubicBezTo>
                  <a:cubicBezTo>
                    <a:pt x="22399" y="784"/>
                    <a:pt x="22399" y="721"/>
                    <a:pt x="22399" y="674"/>
                  </a:cubicBezTo>
                  <a:cubicBezTo>
                    <a:pt x="22384" y="455"/>
                    <a:pt x="22384" y="220"/>
                    <a:pt x="22384"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nvGrpSpPr>
            <p:cNvPr id="5583" name="Google Shape;5583;p78"/>
            <p:cNvGrpSpPr/>
            <p:nvPr/>
          </p:nvGrpSpPr>
          <p:grpSpPr>
            <a:xfrm>
              <a:off x="1769751" y="2408795"/>
              <a:ext cx="2153075" cy="578314"/>
              <a:chOff x="1575991" y="2196578"/>
              <a:chExt cx="1314855" cy="353147"/>
            </a:xfrm>
          </p:grpSpPr>
          <p:sp>
            <p:nvSpPr>
              <p:cNvPr id="5584" name="Google Shape;5584;p78"/>
              <p:cNvSpPr/>
              <p:nvPr/>
            </p:nvSpPr>
            <p:spPr>
              <a:xfrm>
                <a:off x="1575991" y="2196578"/>
                <a:ext cx="1314855" cy="353147"/>
              </a:xfrm>
              <a:custGeom>
                <a:avLst/>
                <a:gdLst/>
                <a:ahLst/>
                <a:cxnLst/>
                <a:rect l="l" t="t" r="r" b="b"/>
                <a:pathLst>
                  <a:path w="28952" h="7776" extrusionOk="0">
                    <a:moveTo>
                      <a:pt x="3888" y="1"/>
                    </a:moveTo>
                    <a:cubicBezTo>
                      <a:pt x="1740" y="1"/>
                      <a:pt x="1" y="1740"/>
                      <a:pt x="1" y="3888"/>
                    </a:cubicBezTo>
                    <a:cubicBezTo>
                      <a:pt x="1" y="6035"/>
                      <a:pt x="1740" y="7775"/>
                      <a:pt x="3888" y="7775"/>
                    </a:cubicBezTo>
                    <a:lnTo>
                      <a:pt x="28951" y="7775"/>
                    </a:lnTo>
                    <a:cubicBezTo>
                      <a:pt x="28669" y="6615"/>
                      <a:pt x="28497" y="5299"/>
                      <a:pt x="28497" y="3888"/>
                    </a:cubicBezTo>
                    <a:cubicBezTo>
                      <a:pt x="28497" y="2477"/>
                      <a:pt x="28669" y="1161"/>
                      <a:pt x="2895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85" name="Google Shape;5585;p78"/>
              <p:cNvSpPr/>
              <p:nvPr/>
            </p:nvSpPr>
            <p:spPr>
              <a:xfrm>
                <a:off x="1659282" y="2242856"/>
                <a:ext cx="1222299" cy="260591"/>
              </a:xfrm>
              <a:custGeom>
                <a:avLst/>
                <a:gdLst/>
                <a:ahLst/>
                <a:cxnLst/>
                <a:rect l="l" t="t" r="r" b="b"/>
                <a:pathLst>
                  <a:path w="26914" h="5738" extrusionOk="0">
                    <a:moveTo>
                      <a:pt x="2869" y="0"/>
                    </a:moveTo>
                    <a:cubicBezTo>
                      <a:pt x="1286" y="0"/>
                      <a:pt x="1" y="1286"/>
                      <a:pt x="1" y="2869"/>
                    </a:cubicBezTo>
                    <a:cubicBezTo>
                      <a:pt x="1" y="4452"/>
                      <a:pt x="1286" y="5737"/>
                      <a:pt x="2869" y="5737"/>
                    </a:cubicBezTo>
                    <a:lnTo>
                      <a:pt x="26913" y="5737"/>
                    </a:lnTo>
                    <a:cubicBezTo>
                      <a:pt x="26757" y="4844"/>
                      <a:pt x="26663" y="3888"/>
                      <a:pt x="26663" y="2869"/>
                    </a:cubicBezTo>
                    <a:cubicBezTo>
                      <a:pt x="26663" y="1866"/>
                      <a:pt x="26757" y="894"/>
                      <a:pt x="26913"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586" name="Google Shape;5586;p78"/>
              <p:cNvSpPr/>
              <p:nvPr/>
            </p:nvSpPr>
            <p:spPr>
              <a:xfrm>
                <a:off x="1575991" y="2373106"/>
                <a:ext cx="1314855" cy="176619"/>
              </a:xfrm>
              <a:custGeom>
                <a:avLst/>
                <a:gdLst/>
                <a:ahLst/>
                <a:cxnLst/>
                <a:rect l="l" t="t" r="r" b="b"/>
                <a:pathLst>
                  <a:path w="28952" h="3889" extrusionOk="0">
                    <a:moveTo>
                      <a:pt x="1" y="1"/>
                    </a:moveTo>
                    <a:cubicBezTo>
                      <a:pt x="1" y="2148"/>
                      <a:pt x="1740" y="3888"/>
                      <a:pt x="3888" y="3888"/>
                    </a:cubicBezTo>
                    <a:lnTo>
                      <a:pt x="28951" y="3888"/>
                    </a:lnTo>
                    <a:cubicBezTo>
                      <a:pt x="28873" y="3559"/>
                      <a:pt x="28794" y="3230"/>
                      <a:pt x="28747" y="2869"/>
                    </a:cubicBezTo>
                    <a:cubicBezTo>
                      <a:pt x="28700" y="2666"/>
                      <a:pt x="28669" y="2446"/>
                      <a:pt x="28638" y="2211"/>
                    </a:cubicBezTo>
                    <a:cubicBezTo>
                      <a:pt x="28638" y="2211"/>
                      <a:pt x="28638" y="2195"/>
                      <a:pt x="28638" y="2180"/>
                    </a:cubicBezTo>
                    <a:cubicBezTo>
                      <a:pt x="28606" y="1944"/>
                      <a:pt x="28575" y="1725"/>
                      <a:pt x="28559" y="1490"/>
                    </a:cubicBezTo>
                    <a:cubicBezTo>
                      <a:pt x="28559" y="1474"/>
                      <a:pt x="28559" y="1474"/>
                      <a:pt x="28559" y="1459"/>
                    </a:cubicBezTo>
                    <a:cubicBezTo>
                      <a:pt x="28544" y="1255"/>
                      <a:pt x="28528" y="1051"/>
                      <a:pt x="28512" y="832"/>
                    </a:cubicBezTo>
                    <a:cubicBezTo>
                      <a:pt x="28512" y="785"/>
                      <a:pt x="28512" y="738"/>
                      <a:pt x="28512" y="675"/>
                    </a:cubicBezTo>
                    <a:cubicBezTo>
                      <a:pt x="28497" y="455"/>
                      <a:pt x="28497" y="236"/>
                      <a:pt x="28497"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sp>
        <p:nvSpPr>
          <p:cNvPr id="5587" name="Google Shape;5587;p78"/>
          <p:cNvSpPr txBox="1"/>
          <p:nvPr/>
        </p:nvSpPr>
        <p:spPr>
          <a:xfrm flipH="1">
            <a:off x="1969868" y="2977066"/>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05</a:t>
            </a:r>
            <a:endParaRPr sz="3300" b="1">
              <a:solidFill>
                <a:schemeClr val="accent1"/>
              </a:solidFill>
              <a:latin typeface="Didact Gothic"/>
              <a:ea typeface="Didact Gothic"/>
              <a:cs typeface="Didact Gothic"/>
              <a:sym typeface="Didact Gothic"/>
            </a:endParaRPr>
          </a:p>
        </p:txBody>
      </p:sp>
      <p:sp>
        <p:nvSpPr>
          <p:cNvPr id="5588" name="Google Shape;5588;p78"/>
          <p:cNvSpPr txBox="1"/>
          <p:nvPr/>
        </p:nvSpPr>
        <p:spPr>
          <a:xfrm flipH="1">
            <a:off x="2622522" y="4288771"/>
            <a:ext cx="4136100" cy="16467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Student Organizations: Student Council, Prefects, Axis Club, Ballroom Dancing, Capoeira, Chess Club, Drama Club, Environmental Club, ISCF, Scrabble Club, Tourism Club</a:t>
            </a:r>
            <a:endParaRPr sz="1800" dirty="0">
              <a:solidFill>
                <a:schemeClr val="dk2"/>
              </a:solidFill>
              <a:latin typeface="Varela"/>
              <a:ea typeface="Varela"/>
              <a:cs typeface="Varela"/>
              <a:sym typeface="Varela"/>
            </a:endParaRPr>
          </a:p>
        </p:txBody>
      </p:sp>
      <p:sp>
        <p:nvSpPr>
          <p:cNvPr id="5589" name="Google Shape;5589;p78"/>
          <p:cNvSpPr txBox="1"/>
          <p:nvPr/>
        </p:nvSpPr>
        <p:spPr>
          <a:xfrm flipH="1">
            <a:off x="1969868" y="4473641"/>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06</a:t>
            </a:r>
            <a:endParaRPr sz="3300" b="1" dirty="0">
              <a:solidFill>
                <a:schemeClr val="accent1"/>
              </a:solidFill>
              <a:latin typeface="Didact Gothic"/>
              <a:ea typeface="Didact Gothic"/>
              <a:cs typeface="Didact Gothic"/>
              <a:sym typeface="Didact Gothic"/>
            </a:endParaRPr>
          </a:p>
        </p:txBody>
      </p:sp>
      <p:sp>
        <p:nvSpPr>
          <p:cNvPr id="5590" name="Google Shape;5590;p78"/>
          <p:cNvSpPr txBox="1"/>
          <p:nvPr/>
        </p:nvSpPr>
        <p:spPr>
          <a:xfrm flipH="1">
            <a:off x="2622522" y="6119696"/>
            <a:ext cx="4136100" cy="10317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endParaRPr sz="1800" dirty="0">
              <a:solidFill>
                <a:schemeClr val="dk2"/>
              </a:solidFill>
              <a:latin typeface="Varela"/>
              <a:ea typeface="Varela"/>
              <a:cs typeface="Varela"/>
              <a:sym typeface="Varela"/>
            </a:endParaRPr>
          </a:p>
          <a:p>
            <a:pPr marL="0" lvl="0" indent="0" algn="l" rtl="0">
              <a:spcBef>
                <a:spcPts val="0"/>
              </a:spcBef>
              <a:spcAft>
                <a:spcPts val="0"/>
              </a:spcAft>
              <a:buNone/>
            </a:pPr>
            <a:r>
              <a:rPr lang="en" sz="1800" dirty="0">
                <a:solidFill>
                  <a:schemeClr val="dk2"/>
                </a:solidFill>
                <a:latin typeface="Varela"/>
                <a:ea typeface="Varela"/>
                <a:cs typeface="Varela"/>
                <a:sym typeface="Varela"/>
              </a:rPr>
              <a:t>Special Groups: Boys to Men, Cadets</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2" name="TextBox 1">
            <a:extLst>
              <a:ext uri="{FF2B5EF4-FFF2-40B4-BE49-F238E27FC236}">
                <a16:creationId xmlns:a16="http://schemas.microsoft.com/office/drawing/2014/main" id="{3A692834-37D8-497F-9A78-500335D07C4A}"/>
              </a:ext>
            </a:extLst>
          </p:cNvPr>
          <p:cNvSpPr txBox="1"/>
          <p:nvPr/>
        </p:nvSpPr>
        <p:spPr>
          <a:xfrm>
            <a:off x="2622522" y="7495735"/>
            <a:ext cx="3695178"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800" b="0" i="0" u="none" strike="noStrike" kern="0" cap="none" spc="0" normalizeH="0" baseline="0" noProof="0" dirty="0">
                <a:ln>
                  <a:noFill/>
                </a:ln>
                <a:solidFill>
                  <a:srgbClr val="1B6480"/>
                </a:solidFill>
                <a:effectLst/>
                <a:uLnTx/>
                <a:uFillTx/>
                <a:latin typeface="Varela"/>
                <a:ea typeface="Varela"/>
                <a:cs typeface="Varela"/>
                <a:sym typeface="Varela"/>
              </a:rPr>
              <a:t>Signal Hill Secondary School also has a Sixth Form program and offers Caribbean Vocational</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800" b="0" i="0" u="none" strike="noStrike" kern="0" cap="none" spc="0" normalizeH="0" baseline="0" noProof="0" dirty="0">
                <a:ln>
                  <a:noFill/>
                </a:ln>
                <a:solidFill>
                  <a:srgbClr val="1B6480"/>
                </a:solidFill>
                <a:effectLst/>
                <a:uLnTx/>
                <a:uFillTx/>
                <a:latin typeface="Varela"/>
                <a:ea typeface="Varela"/>
                <a:cs typeface="Varela"/>
                <a:sym typeface="Varela"/>
              </a:rPr>
              <a:t>  Qualification (CVQ) courses.</a:t>
            </a:r>
          </a:p>
        </p:txBody>
      </p:sp>
      <p:sp>
        <p:nvSpPr>
          <p:cNvPr id="25" name="Google Shape;5589;p78">
            <a:extLst>
              <a:ext uri="{FF2B5EF4-FFF2-40B4-BE49-F238E27FC236}">
                <a16:creationId xmlns:a16="http://schemas.microsoft.com/office/drawing/2014/main" id="{15699595-47A7-4C6A-AC2E-9D068F0E9D23}"/>
              </a:ext>
            </a:extLst>
          </p:cNvPr>
          <p:cNvSpPr txBox="1"/>
          <p:nvPr/>
        </p:nvSpPr>
        <p:spPr>
          <a:xfrm flipH="1">
            <a:off x="1969868" y="6020054"/>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07</a:t>
            </a:r>
            <a:endParaRPr sz="3300" b="1" dirty="0">
              <a:solidFill>
                <a:schemeClr val="accent1"/>
              </a:solidFill>
              <a:latin typeface="Didact Gothic"/>
              <a:ea typeface="Didact Gothic"/>
              <a:cs typeface="Didact Gothic"/>
              <a:sym typeface="Didact Gothic"/>
            </a:endParaRPr>
          </a:p>
        </p:txBody>
      </p:sp>
      <p:sp>
        <p:nvSpPr>
          <p:cNvPr id="3" name="TextBox 2">
            <a:extLst>
              <a:ext uri="{FF2B5EF4-FFF2-40B4-BE49-F238E27FC236}">
                <a16:creationId xmlns:a16="http://schemas.microsoft.com/office/drawing/2014/main" id="{7AA50B57-9247-435A-A412-65798683C331}"/>
              </a:ext>
            </a:extLst>
          </p:cNvPr>
          <p:cNvSpPr txBox="1"/>
          <p:nvPr/>
        </p:nvSpPr>
        <p:spPr>
          <a:xfrm>
            <a:off x="2622522" y="3132470"/>
            <a:ext cx="3840908" cy="923330"/>
          </a:xfrm>
          <a:prstGeom prst="rect">
            <a:avLst/>
          </a:prstGeom>
          <a:noFill/>
        </p:spPr>
        <p:txBody>
          <a:bodyPr wrap="square" rtlCol="0">
            <a:spAutoFit/>
          </a:bodyPr>
          <a:lstStyle/>
          <a:p>
            <a:r>
              <a:rPr kumimoji="0" lang="en" sz="1800" b="0" i="0" u="none" strike="noStrike" kern="0" cap="none" spc="0" normalizeH="0" baseline="0" noProof="0" dirty="0">
                <a:ln>
                  <a:noFill/>
                </a:ln>
                <a:solidFill>
                  <a:srgbClr val="1B6480"/>
                </a:solidFill>
                <a:effectLst/>
                <a:uLnTx/>
                <a:uFillTx/>
                <a:latin typeface="Varela"/>
                <a:ea typeface="Varela"/>
                <a:cs typeface="Varela"/>
                <a:sym typeface="Varela"/>
              </a:rPr>
              <a:t>Extracurricular (Perfoming Arts): Art, Choir, Drama, Music, Steel Band</a:t>
            </a:r>
            <a:endParaRPr lang="en-US" dirty="0"/>
          </a:p>
        </p:txBody>
      </p:sp>
      <p:sp>
        <p:nvSpPr>
          <p:cNvPr id="27" name="Google Shape;5589;p78">
            <a:extLst>
              <a:ext uri="{FF2B5EF4-FFF2-40B4-BE49-F238E27FC236}">
                <a16:creationId xmlns:a16="http://schemas.microsoft.com/office/drawing/2014/main" id="{BED9C373-9636-4056-A325-2DADBD69F69C}"/>
              </a:ext>
            </a:extLst>
          </p:cNvPr>
          <p:cNvSpPr txBox="1"/>
          <p:nvPr/>
        </p:nvSpPr>
        <p:spPr>
          <a:xfrm flipH="1">
            <a:off x="1958423" y="7598616"/>
            <a:ext cx="605700" cy="1018149"/>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08</a:t>
            </a:r>
            <a:endParaRPr sz="3300" b="1" dirty="0">
              <a:solidFill>
                <a:schemeClr val="accent1"/>
              </a:solidFill>
              <a:latin typeface="Didact Gothic"/>
              <a:ea typeface="Didact Gothic"/>
              <a:cs typeface="Didact Gothic"/>
              <a:sym typeface="Didact Gothic"/>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5594"/>
        <p:cNvGrpSpPr/>
        <p:nvPr/>
      </p:nvGrpSpPr>
      <p:grpSpPr>
        <a:xfrm>
          <a:off x="0" y="0"/>
          <a:ext cx="0" cy="0"/>
          <a:chOff x="0" y="0"/>
          <a:chExt cx="0" cy="0"/>
        </a:xfrm>
      </p:grpSpPr>
      <p:sp>
        <p:nvSpPr>
          <p:cNvPr id="5595" name="Google Shape;5595;p79"/>
          <p:cNvSpPr/>
          <p:nvPr/>
        </p:nvSpPr>
        <p:spPr>
          <a:xfrm rot="2316401" flipH="1">
            <a:off x="2172596" y="5251190"/>
            <a:ext cx="612958" cy="955317"/>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5596" name="Google Shape;5596;p79"/>
          <p:cNvSpPr/>
          <p:nvPr/>
        </p:nvSpPr>
        <p:spPr>
          <a:xfrm rot="2316401" flipH="1">
            <a:off x="2139486" y="7009326"/>
            <a:ext cx="679176" cy="872388"/>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5597" name="Google Shape;5597;p79"/>
          <p:cNvSpPr/>
          <p:nvPr/>
        </p:nvSpPr>
        <p:spPr>
          <a:xfrm rot="2316401" flipH="1">
            <a:off x="2139553" y="3469882"/>
            <a:ext cx="679044" cy="87255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5598" name="Google Shape;5598;p79"/>
          <p:cNvSpPr txBox="1">
            <a:spLocks noGrp="1"/>
          </p:cNvSpPr>
          <p:nvPr>
            <p:ph type="title"/>
          </p:nvPr>
        </p:nvSpPr>
        <p:spPr>
          <a:xfrm>
            <a:off x="2587950" y="1376578"/>
            <a:ext cx="4098600" cy="28473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dirty="0"/>
              <a:t>Guess who attended </a:t>
            </a:r>
            <a:r>
              <a:rPr lang="en" dirty="0">
                <a:solidFill>
                  <a:schemeClr val="accent1"/>
                </a:solidFill>
              </a:rPr>
              <a:t>Signal Hill Secondary School!</a:t>
            </a:r>
            <a:endParaRPr dirty="0"/>
          </a:p>
        </p:txBody>
      </p:sp>
      <p:pic>
        <p:nvPicPr>
          <p:cNvPr id="5599" name="Google Shape;5599;p79"/>
          <p:cNvPicPr preferRelativeResize="0"/>
          <p:nvPr/>
        </p:nvPicPr>
        <p:blipFill rotWithShape="1">
          <a:blip r:embed="rId3">
            <a:alphaModFix/>
          </a:blip>
          <a:srcRect l="-5655" t="-13435" r="-5666" b="-13435"/>
          <a:stretch/>
        </p:blipFill>
        <p:spPr>
          <a:xfrm>
            <a:off x="2876550" y="3425600"/>
            <a:ext cx="3810000" cy="4758600"/>
          </a:xfrm>
          <a:prstGeom prst="roundRect">
            <a:avLst>
              <a:gd name="adj" fmla="val 16667"/>
            </a:avLst>
          </a:prstGeom>
          <a:noFill/>
          <a:ln>
            <a:noFill/>
          </a:ln>
        </p:spPr>
      </p:pic>
      <p:sp>
        <p:nvSpPr>
          <p:cNvPr id="5600" name="Google Shape;5600;p79"/>
          <p:cNvSpPr txBox="1"/>
          <p:nvPr/>
        </p:nvSpPr>
        <p:spPr>
          <a:xfrm>
            <a:off x="2225040" y="7180589"/>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3</a:t>
            </a:r>
            <a:endParaRPr sz="3300" b="1" dirty="0">
              <a:solidFill>
                <a:schemeClr val="accent1"/>
              </a:solidFill>
              <a:latin typeface="Didact Gothic"/>
              <a:ea typeface="Didact Gothic"/>
              <a:cs typeface="Didact Gothic"/>
              <a:sym typeface="Didact Gothic"/>
            </a:endParaRPr>
          </a:p>
        </p:txBody>
      </p:sp>
      <p:sp>
        <p:nvSpPr>
          <p:cNvPr id="5601" name="Google Shape;5601;p79"/>
          <p:cNvSpPr txBox="1"/>
          <p:nvPr/>
        </p:nvSpPr>
        <p:spPr>
          <a:xfrm>
            <a:off x="48840" y="6724280"/>
            <a:ext cx="2030760" cy="17193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Charlotte Wilson,</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Multi-Platinum </a:t>
            </a:r>
          </a:p>
          <a:p>
            <a:pPr marL="0" lvl="0" indent="0" algn="r" rtl="0">
              <a:spcBef>
                <a:spcPts val="0"/>
              </a:spcBef>
              <a:spcAft>
                <a:spcPts val="0"/>
              </a:spcAft>
              <a:buNone/>
            </a:pPr>
            <a:r>
              <a:rPr lang="en" sz="1800" dirty="0">
                <a:solidFill>
                  <a:schemeClr val="accent1"/>
                </a:solidFill>
                <a:latin typeface="Varela"/>
                <a:ea typeface="Varela"/>
                <a:cs typeface="Varela"/>
                <a:sym typeface="Varela"/>
              </a:rPr>
              <a:t>K-Pop Songwriter &amp; Producer </a:t>
            </a:r>
            <a:endParaRPr sz="1800" dirty="0">
              <a:solidFill>
                <a:schemeClr val="accent1"/>
              </a:solidFill>
              <a:latin typeface="Varela"/>
              <a:ea typeface="Varela"/>
              <a:cs typeface="Varela"/>
              <a:sym typeface="Varela"/>
            </a:endParaRPr>
          </a:p>
        </p:txBody>
      </p:sp>
      <p:sp>
        <p:nvSpPr>
          <p:cNvPr id="5602" name="Google Shape;5602;p79"/>
          <p:cNvSpPr txBox="1"/>
          <p:nvPr/>
        </p:nvSpPr>
        <p:spPr>
          <a:xfrm>
            <a:off x="2215303" y="3630017"/>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1</a:t>
            </a:r>
            <a:endParaRPr sz="3300" b="1" dirty="0">
              <a:solidFill>
                <a:schemeClr val="accent1"/>
              </a:solidFill>
              <a:latin typeface="Didact Gothic"/>
              <a:ea typeface="Didact Gothic"/>
              <a:cs typeface="Didact Gothic"/>
              <a:sym typeface="Didact Gothic"/>
            </a:endParaRPr>
          </a:p>
        </p:txBody>
      </p:sp>
      <p:sp>
        <p:nvSpPr>
          <p:cNvPr id="5603" name="Google Shape;5603;p79"/>
          <p:cNvSpPr txBox="1"/>
          <p:nvPr/>
        </p:nvSpPr>
        <p:spPr>
          <a:xfrm>
            <a:off x="206400" y="3287570"/>
            <a:ext cx="1769400" cy="112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Tyriq Horsford,</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National Track &amp; Field Athlete</a:t>
            </a:r>
            <a:endParaRPr sz="1800" dirty="0">
              <a:solidFill>
                <a:schemeClr val="accent1"/>
              </a:solidFill>
              <a:latin typeface="Varela"/>
              <a:ea typeface="Varela"/>
              <a:cs typeface="Varela"/>
              <a:sym typeface="Varela"/>
            </a:endParaRPr>
          </a:p>
        </p:txBody>
      </p:sp>
      <p:sp>
        <p:nvSpPr>
          <p:cNvPr id="5604" name="Google Shape;5604;p79"/>
          <p:cNvSpPr txBox="1"/>
          <p:nvPr/>
        </p:nvSpPr>
        <p:spPr>
          <a:xfrm>
            <a:off x="2239296" y="5438830"/>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2</a:t>
            </a:r>
            <a:endParaRPr sz="3300" b="1" dirty="0">
              <a:solidFill>
                <a:schemeClr val="accent1"/>
              </a:solidFill>
              <a:latin typeface="Didact Gothic"/>
              <a:ea typeface="Didact Gothic"/>
              <a:cs typeface="Didact Gothic"/>
              <a:sym typeface="Didact Gothic"/>
            </a:endParaRPr>
          </a:p>
        </p:txBody>
      </p:sp>
      <p:sp>
        <p:nvSpPr>
          <p:cNvPr id="5605" name="Google Shape;5605;p79"/>
          <p:cNvSpPr txBox="1"/>
          <p:nvPr/>
        </p:nvSpPr>
        <p:spPr>
          <a:xfrm>
            <a:off x="171450" y="5119998"/>
            <a:ext cx="1839300" cy="121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Natoyia Joefield,</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Entrepreneur</a:t>
            </a:r>
            <a:endParaRPr sz="1800" dirty="0">
              <a:solidFill>
                <a:schemeClr val="accent1"/>
              </a:solidFill>
              <a:latin typeface="Varela"/>
              <a:ea typeface="Varela"/>
              <a:cs typeface="Varela"/>
              <a:sym typeface="Varela"/>
            </a:endParaRPr>
          </a:p>
        </p:txBody>
      </p:sp>
      <p:cxnSp>
        <p:nvCxnSpPr>
          <p:cNvPr id="5606" name="Google Shape;5606;p79"/>
          <p:cNvCxnSpPr>
            <a:stCxn id="5602" idx="3"/>
          </p:cNvCxnSpPr>
          <p:nvPr/>
        </p:nvCxnSpPr>
        <p:spPr>
          <a:xfrm>
            <a:off x="2722903" y="3944717"/>
            <a:ext cx="1242000" cy="788700"/>
          </a:xfrm>
          <a:prstGeom prst="straightConnector1">
            <a:avLst/>
          </a:prstGeom>
          <a:noFill/>
          <a:ln w="19050" cap="flat" cmpd="sng">
            <a:solidFill>
              <a:schemeClr val="accent4"/>
            </a:solidFill>
            <a:prstDash val="dash"/>
            <a:round/>
            <a:headEnd type="none" w="med" len="med"/>
            <a:tailEnd type="oval" w="med" len="med"/>
          </a:ln>
        </p:spPr>
      </p:cxnSp>
      <p:cxnSp>
        <p:nvCxnSpPr>
          <p:cNvPr id="5607" name="Google Shape;5607;p79"/>
          <p:cNvCxnSpPr/>
          <p:nvPr/>
        </p:nvCxnSpPr>
        <p:spPr>
          <a:xfrm rot="10800000" flipH="1">
            <a:off x="2711135" y="6545952"/>
            <a:ext cx="1240500" cy="787800"/>
          </a:xfrm>
          <a:prstGeom prst="straightConnector1">
            <a:avLst/>
          </a:prstGeom>
          <a:noFill/>
          <a:ln w="19050" cap="flat" cmpd="sng">
            <a:solidFill>
              <a:schemeClr val="accent4"/>
            </a:solidFill>
            <a:prstDash val="dash"/>
            <a:round/>
            <a:headEnd type="none" w="med" len="med"/>
            <a:tailEnd type="oval" w="med" len="med"/>
          </a:ln>
        </p:spPr>
      </p:cxnSp>
      <p:cxnSp>
        <p:nvCxnSpPr>
          <p:cNvPr id="5608" name="Google Shape;5608;p79"/>
          <p:cNvCxnSpPr>
            <a:stCxn id="5604" idx="3"/>
          </p:cNvCxnSpPr>
          <p:nvPr/>
        </p:nvCxnSpPr>
        <p:spPr>
          <a:xfrm>
            <a:off x="2746896" y="5753530"/>
            <a:ext cx="1257300" cy="0"/>
          </a:xfrm>
          <a:prstGeom prst="straightConnector1">
            <a:avLst/>
          </a:prstGeom>
          <a:noFill/>
          <a:ln w="19050" cap="flat" cmpd="sng">
            <a:solidFill>
              <a:schemeClr val="accent4"/>
            </a:solidFill>
            <a:prstDash val="dash"/>
            <a:round/>
            <a:headEnd type="none" w="med" len="med"/>
            <a:tailEnd type="oval" w="med" len="med"/>
          </a:ln>
        </p:spPr>
      </p:cxn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5624"/>
        <p:cNvGrpSpPr/>
        <p:nvPr/>
      </p:nvGrpSpPr>
      <p:grpSpPr>
        <a:xfrm>
          <a:off x="0" y="0"/>
          <a:ext cx="0" cy="0"/>
          <a:chOff x="0" y="0"/>
          <a:chExt cx="0" cy="0"/>
        </a:xfrm>
      </p:grpSpPr>
      <p:pic>
        <p:nvPicPr>
          <p:cNvPr id="5625" name="Google Shape;5625;p81"/>
          <p:cNvPicPr preferRelativeResize="0"/>
          <p:nvPr/>
        </p:nvPicPr>
        <p:blipFill>
          <a:blip r:embed="rId3">
            <a:alphaModFix/>
          </a:blip>
          <a:stretch>
            <a:fillRect/>
          </a:stretch>
        </p:blipFill>
        <p:spPr>
          <a:xfrm>
            <a:off x="0" y="3064896"/>
            <a:ext cx="4045907" cy="3200400"/>
          </a:xfrm>
          <a:prstGeom prst="rect">
            <a:avLst/>
          </a:prstGeom>
          <a:noFill/>
          <a:ln>
            <a:noFill/>
          </a:ln>
        </p:spPr>
      </p:pic>
      <p:pic>
        <p:nvPicPr>
          <p:cNvPr id="5626" name="Google Shape;5626;p81"/>
          <p:cNvPicPr preferRelativeResize="0"/>
          <p:nvPr/>
        </p:nvPicPr>
        <p:blipFill>
          <a:blip r:embed="rId4">
            <a:alphaModFix/>
          </a:blip>
          <a:stretch>
            <a:fillRect/>
          </a:stretch>
        </p:blipFill>
        <p:spPr>
          <a:xfrm>
            <a:off x="4052170" y="3064896"/>
            <a:ext cx="2805830" cy="2584285"/>
          </a:xfrm>
          <a:prstGeom prst="rect">
            <a:avLst/>
          </a:prstGeom>
          <a:noFill/>
          <a:ln>
            <a:noFill/>
          </a:ln>
        </p:spPr>
      </p:pic>
      <p:pic>
        <p:nvPicPr>
          <p:cNvPr id="5627" name="Google Shape;5627;p81"/>
          <p:cNvPicPr preferRelativeResize="0"/>
          <p:nvPr/>
        </p:nvPicPr>
        <p:blipFill>
          <a:blip r:embed="rId5">
            <a:alphaModFix/>
          </a:blip>
          <a:stretch>
            <a:fillRect/>
          </a:stretch>
        </p:blipFill>
        <p:spPr>
          <a:xfrm>
            <a:off x="538407" y="5679948"/>
            <a:ext cx="5781186" cy="3464052"/>
          </a:xfrm>
          <a:prstGeom prst="rect">
            <a:avLst/>
          </a:prstGeom>
          <a:noFill/>
          <a:ln>
            <a:noFill/>
          </a:ln>
        </p:spPr>
      </p:pic>
      <p:pic>
        <p:nvPicPr>
          <p:cNvPr id="5628" name="Google Shape;5628;p81"/>
          <p:cNvPicPr preferRelativeResize="0"/>
          <p:nvPr/>
        </p:nvPicPr>
        <p:blipFill>
          <a:blip r:embed="rId6">
            <a:alphaModFix/>
          </a:blip>
          <a:stretch>
            <a:fillRect/>
          </a:stretch>
        </p:blipFill>
        <p:spPr>
          <a:xfrm>
            <a:off x="947802" y="0"/>
            <a:ext cx="4962395" cy="3034129"/>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flip dir="l"/>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xmlns:ahyp="http://schemas.microsoft.com/office/drawing/2018/hyperlinkcolor">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5632"/>
        <p:cNvGrpSpPr/>
        <p:nvPr/>
      </p:nvGrpSpPr>
      <p:grpSpPr>
        <a:xfrm>
          <a:off x="0" y="0"/>
          <a:ext cx="0" cy="0"/>
          <a:chOff x="0" y="0"/>
          <a:chExt cx="0" cy="0"/>
        </a:xfrm>
      </p:grpSpPr>
      <p:sp>
        <p:nvSpPr>
          <p:cNvPr id="5633" name="Google Shape;5633;p82"/>
          <p:cNvSpPr txBox="1">
            <a:spLocks noGrp="1"/>
          </p:cNvSpPr>
          <p:nvPr>
            <p:ph type="title"/>
          </p:nvPr>
        </p:nvSpPr>
        <p:spPr>
          <a:xfrm flipH="1">
            <a:off x="540000" y="424900"/>
            <a:ext cx="3858000" cy="1214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sz="3400"/>
              <a:t>Speyside High</a:t>
            </a:r>
            <a:r>
              <a:rPr lang="en" sz="3400">
                <a:solidFill>
                  <a:schemeClr val="accent1"/>
                </a:solidFill>
              </a:rPr>
              <a:t> School</a:t>
            </a:r>
            <a:endParaRPr sz="3400" b="1">
              <a:solidFill>
                <a:schemeClr val="accent1"/>
              </a:solidFill>
              <a:latin typeface="Didact Gothic"/>
              <a:ea typeface="Didact Gothic"/>
              <a:cs typeface="Didact Gothic"/>
              <a:sym typeface="Didact Gothic"/>
            </a:endParaRPr>
          </a:p>
        </p:txBody>
      </p:sp>
      <p:sp>
        <p:nvSpPr>
          <p:cNvPr id="5634" name="Google Shape;5634;p82"/>
          <p:cNvSpPr txBox="1">
            <a:spLocks noGrp="1"/>
          </p:cNvSpPr>
          <p:nvPr>
            <p:ph type="title" idx="2"/>
          </p:nvPr>
        </p:nvSpPr>
        <p:spPr>
          <a:xfrm flipH="1">
            <a:off x="2953650"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Vice Principal</a:t>
            </a:r>
            <a:endParaRPr b="1">
              <a:latin typeface="Didact Gothic"/>
              <a:ea typeface="Didact Gothic"/>
              <a:cs typeface="Didact Gothic"/>
              <a:sym typeface="Didact Gothic"/>
            </a:endParaRPr>
          </a:p>
        </p:txBody>
      </p:sp>
      <p:sp>
        <p:nvSpPr>
          <p:cNvPr id="5635" name="Google Shape;5635;p82"/>
          <p:cNvSpPr txBox="1">
            <a:spLocks noGrp="1"/>
          </p:cNvSpPr>
          <p:nvPr>
            <p:ph type="subTitle" idx="1"/>
          </p:nvPr>
        </p:nvSpPr>
        <p:spPr>
          <a:xfrm flipH="1">
            <a:off x="2708252"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US" dirty="0"/>
              <a:t>Mr. Dale Peters</a:t>
            </a:r>
            <a:endParaRPr dirty="0"/>
          </a:p>
        </p:txBody>
      </p:sp>
      <p:sp>
        <p:nvSpPr>
          <p:cNvPr id="5636" name="Google Shape;5636;p82"/>
          <p:cNvSpPr txBox="1">
            <a:spLocks noGrp="1"/>
          </p:cNvSpPr>
          <p:nvPr>
            <p:ph type="title" idx="3"/>
          </p:nvPr>
        </p:nvSpPr>
        <p:spPr>
          <a:xfrm flipH="1">
            <a:off x="629465" y="3377378"/>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Principal</a:t>
            </a:r>
            <a:endParaRPr b="1">
              <a:latin typeface="Didact Gothic"/>
              <a:ea typeface="Didact Gothic"/>
              <a:cs typeface="Didact Gothic"/>
              <a:sym typeface="Didact Gothic"/>
            </a:endParaRPr>
          </a:p>
        </p:txBody>
      </p:sp>
      <p:sp>
        <p:nvSpPr>
          <p:cNvPr id="5637" name="Google Shape;5637;p82"/>
          <p:cNvSpPr txBox="1">
            <a:spLocks noGrp="1"/>
          </p:cNvSpPr>
          <p:nvPr>
            <p:ph type="subTitle" idx="4"/>
          </p:nvPr>
        </p:nvSpPr>
        <p:spPr>
          <a:xfrm flipH="1">
            <a:off x="438750" y="1639301"/>
            <a:ext cx="4060500" cy="1530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Lucy Vale</a:t>
            </a:r>
            <a:endParaRPr dirty="0"/>
          </a:p>
          <a:p>
            <a:pPr marL="0" lvl="0" indent="0" algn="ctr" rtl="0">
              <a:spcBef>
                <a:spcPts val="0"/>
              </a:spcBef>
              <a:spcAft>
                <a:spcPts val="0"/>
              </a:spcAft>
              <a:buNone/>
            </a:pPr>
            <a:r>
              <a:rPr lang="en" dirty="0"/>
              <a:t>Speyside, Tobago</a:t>
            </a:r>
            <a:endParaRPr dirty="0"/>
          </a:p>
          <a:p>
            <a:pPr marL="0" lvl="0" indent="0" algn="ctr" rtl="0">
              <a:spcBef>
                <a:spcPts val="0"/>
              </a:spcBef>
              <a:spcAft>
                <a:spcPts val="0"/>
              </a:spcAft>
              <a:buNone/>
            </a:pPr>
            <a:r>
              <a:rPr lang="en" dirty="0"/>
              <a:t>Telephone: 660-4201/6150</a:t>
            </a:r>
            <a:endParaRPr dirty="0"/>
          </a:p>
          <a:p>
            <a:pPr marL="0" lvl="0" indent="0" algn="ctr" rtl="0">
              <a:spcBef>
                <a:spcPts val="0"/>
              </a:spcBef>
              <a:spcAft>
                <a:spcPts val="0"/>
              </a:spcAft>
              <a:buNone/>
            </a:pPr>
            <a:r>
              <a:rPr lang="en" dirty="0">
                <a:solidFill>
                  <a:schemeClr val="accent1"/>
                </a:solidFill>
              </a:rPr>
              <a:t>Established 2003</a:t>
            </a:r>
            <a:endParaRPr dirty="0">
              <a:solidFill>
                <a:schemeClr val="accent1"/>
              </a:solidFill>
            </a:endParaRPr>
          </a:p>
          <a:p>
            <a:pPr marL="0" lvl="0" indent="0" algn="ctr" rtl="0">
              <a:spcBef>
                <a:spcPts val="0"/>
              </a:spcBef>
              <a:spcAft>
                <a:spcPts val="0"/>
              </a:spcAft>
              <a:buNone/>
            </a:pPr>
            <a:endParaRPr dirty="0"/>
          </a:p>
        </p:txBody>
      </p:sp>
      <p:sp>
        <p:nvSpPr>
          <p:cNvPr id="5638" name="Google Shape;5638;p82"/>
          <p:cNvSpPr txBox="1">
            <a:spLocks noGrp="1"/>
          </p:cNvSpPr>
          <p:nvPr>
            <p:ph type="title" idx="7"/>
          </p:nvPr>
        </p:nvSpPr>
        <p:spPr>
          <a:xfrm flipH="1">
            <a:off x="1820930" y="4876215"/>
            <a:ext cx="16773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Mission</a:t>
            </a:r>
            <a:endParaRPr/>
          </a:p>
        </p:txBody>
      </p:sp>
      <p:sp>
        <p:nvSpPr>
          <p:cNvPr id="5639" name="Google Shape;5639;p82"/>
          <p:cNvSpPr txBox="1">
            <a:spLocks noGrp="1"/>
          </p:cNvSpPr>
          <p:nvPr>
            <p:ph type="subTitle" idx="8"/>
          </p:nvPr>
        </p:nvSpPr>
        <p:spPr>
          <a:xfrm flipH="1">
            <a:off x="90000" y="5404750"/>
            <a:ext cx="4942500" cy="2514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To facilitate the holistic development of our students through a relevant and dynamic curriculum that will create lifelong learners who will contribute to an ever-changing world.</a:t>
            </a:r>
            <a:endParaRPr/>
          </a:p>
          <a:p>
            <a:pPr marL="0" lvl="0" indent="0" algn="ctr" rtl="0">
              <a:spcBef>
                <a:spcPts val="0"/>
              </a:spcBef>
              <a:spcAft>
                <a:spcPts val="0"/>
              </a:spcAft>
              <a:buNone/>
            </a:pPr>
            <a:endParaRPr/>
          </a:p>
          <a:p>
            <a:pPr marL="0" lvl="0" indent="0" algn="ctr" rtl="0">
              <a:spcBef>
                <a:spcPts val="0"/>
              </a:spcBef>
              <a:spcAft>
                <a:spcPts val="0"/>
              </a:spcAft>
              <a:buNone/>
            </a:pPr>
            <a:endParaRPr/>
          </a:p>
        </p:txBody>
      </p:sp>
      <p:grpSp>
        <p:nvGrpSpPr>
          <p:cNvPr id="5640" name="Google Shape;5640;p82"/>
          <p:cNvGrpSpPr/>
          <p:nvPr/>
        </p:nvGrpSpPr>
        <p:grpSpPr>
          <a:xfrm>
            <a:off x="4689836" y="424910"/>
            <a:ext cx="2168171" cy="7917485"/>
            <a:chOff x="6785243" y="225929"/>
            <a:chExt cx="2890510" cy="4453780"/>
          </a:xfrm>
        </p:grpSpPr>
        <p:sp>
          <p:nvSpPr>
            <p:cNvPr id="5641" name="Google Shape;5641;p82"/>
            <p:cNvSpPr/>
            <p:nvPr/>
          </p:nvSpPr>
          <p:spPr>
            <a:xfrm flipH="1">
              <a:off x="8257667" y="4275704"/>
              <a:ext cx="1274840" cy="404005"/>
            </a:xfrm>
            <a:custGeom>
              <a:avLst/>
              <a:gdLst/>
              <a:ahLst/>
              <a:cxnLst/>
              <a:rect l="l" t="t" r="r" b="b"/>
              <a:pathLst>
                <a:path w="38393" h="12167" extrusionOk="0">
                  <a:moveTo>
                    <a:pt x="19197" y="1"/>
                  </a:moveTo>
                  <a:cubicBezTo>
                    <a:pt x="8583" y="1"/>
                    <a:pt x="1" y="2740"/>
                    <a:pt x="1" y="6095"/>
                  </a:cubicBezTo>
                  <a:cubicBezTo>
                    <a:pt x="1" y="9450"/>
                    <a:pt x="8583" y="12167"/>
                    <a:pt x="19197" y="12167"/>
                  </a:cubicBezTo>
                  <a:cubicBezTo>
                    <a:pt x="29788" y="12167"/>
                    <a:pt x="38393" y="9450"/>
                    <a:pt x="38393" y="6095"/>
                  </a:cubicBezTo>
                  <a:cubicBezTo>
                    <a:pt x="38393" y="2740"/>
                    <a:pt x="29788" y="1"/>
                    <a:pt x="19197" y="1"/>
                  </a:cubicBezTo>
                  <a:close/>
                </a:path>
              </a:pathLst>
            </a:custGeom>
            <a:solidFill>
              <a:srgbClr val="0C0044">
                <a:alpha val="227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42" name="Google Shape;5642;p82"/>
            <p:cNvSpPr/>
            <p:nvPr/>
          </p:nvSpPr>
          <p:spPr>
            <a:xfrm flipH="1">
              <a:off x="8679072" y="1501759"/>
              <a:ext cx="644243" cy="562991"/>
            </a:xfrm>
            <a:custGeom>
              <a:avLst/>
              <a:gdLst/>
              <a:ahLst/>
              <a:cxnLst/>
              <a:rect l="l" t="t" r="r" b="b"/>
              <a:pathLst>
                <a:path w="19402" h="16955" extrusionOk="0">
                  <a:moveTo>
                    <a:pt x="2077" y="0"/>
                  </a:moveTo>
                  <a:lnTo>
                    <a:pt x="320" y="8377"/>
                  </a:lnTo>
                  <a:cubicBezTo>
                    <a:pt x="0" y="9907"/>
                    <a:pt x="366" y="11527"/>
                    <a:pt x="1301" y="12760"/>
                  </a:cubicBezTo>
                  <a:lnTo>
                    <a:pt x="1347" y="12805"/>
                  </a:lnTo>
                  <a:cubicBezTo>
                    <a:pt x="3345" y="15426"/>
                    <a:pt x="6434" y="16955"/>
                    <a:pt x="9701" y="16955"/>
                  </a:cubicBezTo>
                  <a:cubicBezTo>
                    <a:pt x="9906" y="16955"/>
                    <a:pt x="10111" y="16949"/>
                    <a:pt x="10317" y="16937"/>
                  </a:cubicBezTo>
                  <a:cubicBezTo>
                    <a:pt x="11915" y="16845"/>
                    <a:pt x="13399" y="16047"/>
                    <a:pt x="14357" y="14768"/>
                  </a:cubicBezTo>
                  <a:lnTo>
                    <a:pt x="19402" y="7966"/>
                  </a:lnTo>
                  <a:lnTo>
                    <a:pt x="2077"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43" name="Google Shape;5643;p82"/>
            <p:cNvSpPr/>
            <p:nvPr/>
          </p:nvSpPr>
          <p:spPr>
            <a:xfrm flipH="1">
              <a:off x="8524436" y="1425188"/>
              <a:ext cx="870137" cy="440398"/>
            </a:xfrm>
            <a:custGeom>
              <a:avLst/>
              <a:gdLst/>
              <a:ahLst/>
              <a:cxnLst/>
              <a:rect l="l" t="t" r="r" b="b"/>
              <a:pathLst>
                <a:path w="26205" h="13263" extrusionOk="0">
                  <a:moveTo>
                    <a:pt x="731" y="1"/>
                  </a:moveTo>
                  <a:lnTo>
                    <a:pt x="1" y="1553"/>
                  </a:lnTo>
                  <a:lnTo>
                    <a:pt x="10112" y="13126"/>
                  </a:lnTo>
                  <a:lnTo>
                    <a:pt x="25474" y="13262"/>
                  </a:lnTo>
                  <a:lnTo>
                    <a:pt x="26204" y="11688"/>
                  </a:lnTo>
                  <a:lnTo>
                    <a:pt x="16093" y="115"/>
                  </a:lnTo>
                  <a:lnTo>
                    <a:pt x="731" y="1"/>
                  </a:lnTo>
                  <a:close/>
                </a:path>
              </a:pathLst>
            </a:custGeom>
            <a:solidFill>
              <a:srgbClr val="4E4A5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44" name="Google Shape;5644;p82"/>
            <p:cNvSpPr/>
            <p:nvPr/>
          </p:nvSpPr>
          <p:spPr>
            <a:xfrm flipH="1">
              <a:off x="8524436" y="1425188"/>
              <a:ext cx="845864" cy="388100"/>
            </a:xfrm>
            <a:custGeom>
              <a:avLst/>
              <a:gdLst/>
              <a:ahLst/>
              <a:cxnLst/>
              <a:rect l="l" t="t" r="r" b="b"/>
              <a:pathLst>
                <a:path w="25474" h="11688" extrusionOk="0">
                  <a:moveTo>
                    <a:pt x="0" y="1"/>
                  </a:moveTo>
                  <a:lnTo>
                    <a:pt x="10112" y="11573"/>
                  </a:lnTo>
                  <a:lnTo>
                    <a:pt x="25473" y="11688"/>
                  </a:lnTo>
                  <a:lnTo>
                    <a:pt x="25473" y="11688"/>
                  </a:lnTo>
                  <a:lnTo>
                    <a:pt x="15362" y="115"/>
                  </a:lnTo>
                  <a:lnTo>
                    <a:pt x="0"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45" name="Google Shape;5645;p82"/>
            <p:cNvSpPr/>
            <p:nvPr/>
          </p:nvSpPr>
          <p:spPr>
            <a:xfrm flipH="1">
              <a:off x="8957961" y="1603300"/>
              <a:ext cx="356256" cy="217559"/>
            </a:xfrm>
            <a:custGeom>
              <a:avLst/>
              <a:gdLst/>
              <a:ahLst/>
              <a:cxnLst/>
              <a:rect l="l" t="t" r="r" b="b"/>
              <a:pathLst>
                <a:path w="10729" h="6552" fill="none" extrusionOk="0">
                  <a:moveTo>
                    <a:pt x="10728" y="343"/>
                  </a:moveTo>
                  <a:lnTo>
                    <a:pt x="2990" y="1"/>
                  </a:lnTo>
                  <a:lnTo>
                    <a:pt x="0" y="6552"/>
                  </a:lnTo>
                </a:path>
              </a:pathLst>
            </a:custGeom>
            <a:solidFill>
              <a:schemeClr val="accent4"/>
            </a:solidFill>
            <a:ln w="35950" cap="flat" cmpd="sng">
              <a:solidFill>
                <a:srgbClr val="FBCF6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46" name="Google Shape;5646;p82"/>
            <p:cNvSpPr/>
            <p:nvPr/>
          </p:nvSpPr>
          <p:spPr>
            <a:xfrm flipH="1">
              <a:off x="8869303" y="1552164"/>
              <a:ext cx="176617" cy="117546"/>
            </a:xfrm>
            <a:custGeom>
              <a:avLst/>
              <a:gdLst/>
              <a:ahLst/>
              <a:cxnLst/>
              <a:rect l="l" t="t" r="r" b="b"/>
              <a:pathLst>
                <a:path w="5319" h="3540" extrusionOk="0">
                  <a:moveTo>
                    <a:pt x="2089" y="1"/>
                  </a:moveTo>
                  <a:cubicBezTo>
                    <a:pt x="1250" y="1"/>
                    <a:pt x="532" y="340"/>
                    <a:pt x="320" y="811"/>
                  </a:cubicBezTo>
                  <a:cubicBezTo>
                    <a:pt x="0" y="1495"/>
                    <a:pt x="776" y="2545"/>
                    <a:pt x="2077" y="3139"/>
                  </a:cubicBezTo>
                  <a:cubicBezTo>
                    <a:pt x="2665" y="3407"/>
                    <a:pt x="3253" y="3540"/>
                    <a:pt x="3750" y="3540"/>
                  </a:cubicBezTo>
                  <a:cubicBezTo>
                    <a:pt x="4354" y="3540"/>
                    <a:pt x="4824" y="3344"/>
                    <a:pt x="4999" y="2956"/>
                  </a:cubicBezTo>
                  <a:cubicBezTo>
                    <a:pt x="5319" y="2249"/>
                    <a:pt x="4680" y="879"/>
                    <a:pt x="3401" y="286"/>
                  </a:cubicBezTo>
                  <a:cubicBezTo>
                    <a:pt x="2966" y="87"/>
                    <a:pt x="2512" y="1"/>
                    <a:pt x="2089"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47" name="Google Shape;5647;p82"/>
            <p:cNvSpPr/>
            <p:nvPr/>
          </p:nvSpPr>
          <p:spPr>
            <a:xfrm flipH="1">
              <a:off x="9282374" y="1804157"/>
              <a:ext cx="173596" cy="222872"/>
            </a:xfrm>
            <a:custGeom>
              <a:avLst/>
              <a:gdLst/>
              <a:ahLst/>
              <a:cxnLst/>
              <a:rect l="l" t="t" r="r" b="b"/>
              <a:pathLst>
                <a:path w="5228" h="6712" extrusionOk="0">
                  <a:moveTo>
                    <a:pt x="3174" y="1"/>
                  </a:moveTo>
                  <a:lnTo>
                    <a:pt x="1" y="5113"/>
                  </a:lnTo>
                  <a:lnTo>
                    <a:pt x="1348" y="6711"/>
                  </a:lnTo>
                  <a:lnTo>
                    <a:pt x="3448" y="6711"/>
                  </a:lnTo>
                  <a:lnTo>
                    <a:pt x="5228" y="959"/>
                  </a:lnTo>
                  <a:lnTo>
                    <a:pt x="4429" y="138"/>
                  </a:lnTo>
                  <a:lnTo>
                    <a:pt x="3174" y="1"/>
                  </a:ln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48" name="Google Shape;5648;p82"/>
            <p:cNvSpPr/>
            <p:nvPr/>
          </p:nvSpPr>
          <p:spPr>
            <a:xfrm flipH="1">
              <a:off x="9254315" y="4304161"/>
              <a:ext cx="200127" cy="136041"/>
            </a:xfrm>
            <a:custGeom>
              <a:avLst/>
              <a:gdLst/>
              <a:ahLst/>
              <a:cxnLst/>
              <a:rect l="l" t="t" r="r" b="b"/>
              <a:pathLst>
                <a:path w="6027" h="4097" extrusionOk="0">
                  <a:moveTo>
                    <a:pt x="1655" y="1"/>
                  </a:moveTo>
                  <a:cubicBezTo>
                    <a:pt x="1436" y="1"/>
                    <a:pt x="1258" y="79"/>
                    <a:pt x="1142" y="262"/>
                  </a:cubicBezTo>
                  <a:cubicBezTo>
                    <a:pt x="1" y="2065"/>
                    <a:pt x="1142" y="4097"/>
                    <a:pt x="1142" y="4097"/>
                  </a:cubicBezTo>
                  <a:lnTo>
                    <a:pt x="6026" y="3070"/>
                  </a:lnTo>
                  <a:cubicBezTo>
                    <a:pt x="6026" y="3070"/>
                    <a:pt x="3025" y="1"/>
                    <a:pt x="1655"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49" name="Google Shape;5649;p82"/>
            <p:cNvSpPr/>
            <p:nvPr/>
          </p:nvSpPr>
          <p:spPr>
            <a:xfrm flipH="1">
              <a:off x="8353165" y="4153012"/>
              <a:ext cx="1068670" cy="488412"/>
            </a:xfrm>
            <a:custGeom>
              <a:avLst/>
              <a:gdLst/>
              <a:ahLst/>
              <a:cxnLst/>
              <a:rect l="l" t="t" r="r" b="b"/>
              <a:pathLst>
                <a:path w="32184" h="14709" extrusionOk="0">
                  <a:moveTo>
                    <a:pt x="18277" y="1"/>
                  </a:moveTo>
                  <a:cubicBezTo>
                    <a:pt x="17994" y="1"/>
                    <a:pt x="17707" y="64"/>
                    <a:pt x="17439" y="181"/>
                  </a:cubicBezTo>
                  <a:lnTo>
                    <a:pt x="411" y="7941"/>
                  </a:lnTo>
                  <a:cubicBezTo>
                    <a:pt x="0" y="8124"/>
                    <a:pt x="0" y="8717"/>
                    <a:pt x="411" y="8900"/>
                  </a:cubicBezTo>
                  <a:lnTo>
                    <a:pt x="12851" y="14469"/>
                  </a:lnTo>
                  <a:cubicBezTo>
                    <a:pt x="13193" y="14629"/>
                    <a:pt x="13558" y="14709"/>
                    <a:pt x="13923" y="14709"/>
                  </a:cubicBezTo>
                  <a:cubicBezTo>
                    <a:pt x="14289" y="14709"/>
                    <a:pt x="14654" y="14629"/>
                    <a:pt x="14996" y="14469"/>
                  </a:cubicBezTo>
                  <a:lnTo>
                    <a:pt x="31773" y="6823"/>
                  </a:lnTo>
                  <a:cubicBezTo>
                    <a:pt x="32184" y="6640"/>
                    <a:pt x="32184" y="6070"/>
                    <a:pt x="31773" y="5887"/>
                  </a:cubicBezTo>
                  <a:lnTo>
                    <a:pt x="19059" y="181"/>
                  </a:lnTo>
                  <a:cubicBezTo>
                    <a:pt x="18814" y="58"/>
                    <a:pt x="18547" y="1"/>
                    <a:pt x="18277" y="1"/>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50" name="Google Shape;5650;p82"/>
            <p:cNvSpPr/>
            <p:nvPr/>
          </p:nvSpPr>
          <p:spPr>
            <a:xfrm flipH="1">
              <a:off x="8353165" y="4128307"/>
              <a:ext cx="1068670" cy="488114"/>
            </a:xfrm>
            <a:custGeom>
              <a:avLst/>
              <a:gdLst/>
              <a:ahLst/>
              <a:cxnLst/>
              <a:rect l="l" t="t" r="r" b="b"/>
              <a:pathLst>
                <a:path w="32184" h="14700" extrusionOk="0">
                  <a:moveTo>
                    <a:pt x="18257" y="0"/>
                  </a:moveTo>
                  <a:cubicBezTo>
                    <a:pt x="17981" y="0"/>
                    <a:pt x="17701" y="57"/>
                    <a:pt x="17439" y="171"/>
                  </a:cubicBezTo>
                  <a:lnTo>
                    <a:pt x="411" y="6289"/>
                  </a:lnTo>
                  <a:cubicBezTo>
                    <a:pt x="0" y="6471"/>
                    <a:pt x="228" y="8799"/>
                    <a:pt x="639" y="8982"/>
                  </a:cubicBezTo>
                  <a:lnTo>
                    <a:pt x="12851" y="14460"/>
                  </a:lnTo>
                  <a:cubicBezTo>
                    <a:pt x="13193" y="14620"/>
                    <a:pt x="13558" y="14700"/>
                    <a:pt x="13923" y="14700"/>
                  </a:cubicBezTo>
                  <a:cubicBezTo>
                    <a:pt x="14289" y="14700"/>
                    <a:pt x="14654" y="14620"/>
                    <a:pt x="14996" y="14460"/>
                  </a:cubicBezTo>
                  <a:lnTo>
                    <a:pt x="31773" y="6814"/>
                  </a:lnTo>
                  <a:cubicBezTo>
                    <a:pt x="32184" y="6631"/>
                    <a:pt x="32184" y="4417"/>
                    <a:pt x="31773" y="4234"/>
                  </a:cubicBezTo>
                  <a:lnTo>
                    <a:pt x="19059" y="171"/>
                  </a:lnTo>
                  <a:cubicBezTo>
                    <a:pt x="18808" y="57"/>
                    <a:pt x="18534" y="0"/>
                    <a:pt x="18257"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51" name="Google Shape;5651;p82"/>
            <p:cNvSpPr/>
            <p:nvPr/>
          </p:nvSpPr>
          <p:spPr>
            <a:xfrm flipH="1">
              <a:off x="8353165" y="4041908"/>
              <a:ext cx="1068670" cy="488213"/>
            </a:xfrm>
            <a:custGeom>
              <a:avLst/>
              <a:gdLst/>
              <a:ahLst/>
              <a:cxnLst/>
              <a:rect l="l" t="t" r="r" b="b"/>
              <a:pathLst>
                <a:path w="32184" h="14703" extrusionOk="0">
                  <a:moveTo>
                    <a:pt x="18257" y="0"/>
                  </a:moveTo>
                  <a:cubicBezTo>
                    <a:pt x="17981" y="0"/>
                    <a:pt x="17701" y="57"/>
                    <a:pt x="17439" y="171"/>
                  </a:cubicBezTo>
                  <a:lnTo>
                    <a:pt x="411" y="7932"/>
                  </a:lnTo>
                  <a:cubicBezTo>
                    <a:pt x="0" y="8115"/>
                    <a:pt x="0" y="8708"/>
                    <a:pt x="411" y="8891"/>
                  </a:cubicBezTo>
                  <a:lnTo>
                    <a:pt x="12851" y="14483"/>
                  </a:lnTo>
                  <a:cubicBezTo>
                    <a:pt x="13187" y="14628"/>
                    <a:pt x="13545" y="14703"/>
                    <a:pt x="13903" y="14703"/>
                  </a:cubicBezTo>
                  <a:cubicBezTo>
                    <a:pt x="14275" y="14703"/>
                    <a:pt x="14648" y="14623"/>
                    <a:pt x="14996" y="14460"/>
                  </a:cubicBezTo>
                  <a:lnTo>
                    <a:pt x="31773" y="6836"/>
                  </a:lnTo>
                  <a:cubicBezTo>
                    <a:pt x="32184" y="6654"/>
                    <a:pt x="32184" y="6060"/>
                    <a:pt x="31773" y="5878"/>
                  </a:cubicBezTo>
                  <a:lnTo>
                    <a:pt x="19059" y="171"/>
                  </a:lnTo>
                  <a:cubicBezTo>
                    <a:pt x="18808" y="57"/>
                    <a:pt x="18534" y="0"/>
                    <a:pt x="18257" y="0"/>
                  </a:cubicBez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52" name="Google Shape;5652;p82"/>
            <p:cNvSpPr/>
            <p:nvPr/>
          </p:nvSpPr>
          <p:spPr>
            <a:xfrm flipH="1">
              <a:off x="9312690" y="4121036"/>
              <a:ext cx="200093" cy="136506"/>
            </a:xfrm>
            <a:custGeom>
              <a:avLst/>
              <a:gdLst/>
              <a:ahLst/>
              <a:cxnLst/>
              <a:rect l="l" t="t" r="r" b="b"/>
              <a:pathLst>
                <a:path w="6026" h="4111" extrusionOk="0">
                  <a:moveTo>
                    <a:pt x="1645" y="0"/>
                  </a:moveTo>
                  <a:cubicBezTo>
                    <a:pt x="1430" y="0"/>
                    <a:pt x="1256" y="77"/>
                    <a:pt x="1141" y="254"/>
                  </a:cubicBezTo>
                  <a:cubicBezTo>
                    <a:pt x="0" y="2080"/>
                    <a:pt x="1141" y="4111"/>
                    <a:pt x="1141" y="4111"/>
                  </a:cubicBezTo>
                  <a:lnTo>
                    <a:pt x="6026" y="3084"/>
                  </a:lnTo>
                  <a:cubicBezTo>
                    <a:pt x="6026" y="3084"/>
                    <a:pt x="3010" y="0"/>
                    <a:pt x="164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53" name="Google Shape;5653;p82"/>
            <p:cNvSpPr/>
            <p:nvPr/>
          </p:nvSpPr>
          <p:spPr>
            <a:xfrm flipH="1">
              <a:off x="8411506" y="3969886"/>
              <a:ext cx="1068703" cy="488313"/>
            </a:xfrm>
            <a:custGeom>
              <a:avLst/>
              <a:gdLst/>
              <a:ahLst/>
              <a:cxnLst/>
              <a:rect l="l" t="t" r="r" b="b"/>
              <a:pathLst>
                <a:path w="32185" h="14706" extrusionOk="0">
                  <a:moveTo>
                    <a:pt x="18258" y="1"/>
                  </a:moveTo>
                  <a:cubicBezTo>
                    <a:pt x="17981" y="1"/>
                    <a:pt x="17702" y="58"/>
                    <a:pt x="17439" y="172"/>
                  </a:cubicBezTo>
                  <a:lnTo>
                    <a:pt x="411" y="7955"/>
                  </a:lnTo>
                  <a:cubicBezTo>
                    <a:pt x="0" y="8138"/>
                    <a:pt x="0" y="8709"/>
                    <a:pt x="411" y="8891"/>
                  </a:cubicBezTo>
                  <a:lnTo>
                    <a:pt x="12851" y="14483"/>
                  </a:lnTo>
                  <a:cubicBezTo>
                    <a:pt x="13194" y="14632"/>
                    <a:pt x="13559" y="14706"/>
                    <a:pt x="13924" y="14706"/>
                  </a:cubicBezTo>
                  <a:cubicBezTo>
                    <a:pt x="14289" y="14706"/>
                    <a:pt x="14654" y="14632"/>
                    <a:pt x="14997" y="14483"/>
                  </a:cubicBezTo>
                  <a:lnTo>
                    <a:pt x="31773" y="6837"/>
                  </a:lnTo>
                  <a:cubicBezTo>
                    <a:pt x="32184" y="6654"/>
                    <a:pt x="32161" y="6061"/>
                    <a:pt x="31773" y="5878"/>
                  </a:cubicBezTo>
                  <a:lnTo>
                    <a:pt x="19060" y="172"/>
                  </a:lnTo>
                  <a:cubicBezTo>
                    <a:pt x="18809" y="58"/>
                    <a:pt x="18535" y="1"/>
                    <a:pt x="18258"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54" name="Google Shape;5654;p82"/>
            <p:cNvSpPr/>
            <p:nvPr/>
          </p:nvSpPr>
          <p:spPr>
            <a:xfrm flipH="1">
              <a:off x="8411506" y="3944883"/>
              <a:ext cx="1068703" cy="488612"/>
            </a:xfrm>
            <a:custGeom>
              <a:avLst/>
              <a:gdLst/>
              <a:ahLst/>
              <a:cxnLst/>
              <a:rect l="l" t="t" r="r" b="b"/>
              <a:pathLst>
                <a:path w="32185" h="14715" extrusionOk="0">
                  <a:moveTo>
                    <a:pt x="18258" y="1"/>
                  </a:moveTo>
                  <a:cubicBezTo>
                    <a:pt x="17981" y="1"/>
                    <a:pt x="17702" y="58"/>
                    <a:pt x="17439" y="172"/>
                  </a:cubicBezTo>
                  <a:lnTo>
                    <a:pt x="411" y="6289"/>
                  </a:lnTo>
                  <a:cubicBezTo>
                    <a:pt x="0" y="6494"/>
                    <a:pt x="206" y="8800"/>
                    <a:pt x="617" y="8982"/>
                  </a:cubicBezTo>
                  <a:lnTo>
                    <a:pt x="12851" y="14483"/>
                  </a:lnTo>
                  <a:cubicBezTo>
                    <a:pt x="13187" y="14640"/>
                    <a:pt x="13545" y="14714"/>
                    <a:pt x="13904" y="14714"/>
                  </a:cubicBezTo>
                  <a:cubicBezTo>
                    <a:pt x="14276" y="14714"/>
                    <a:pt x="14648" y="14634"/>
                    <a:pt x="14997" y="14483"/>
                  </a:cubicBezTo>
                  <a:lnTo>
                    <a:pt x="31773" y="6837"/>
                  </a:lnTo>
                  <a:cubicBezTo>
                    <a:pt x="32184" y="6654"/>
                    <a:pt x="32184" y="4417"/>
                    <a:pt x="31773" y="4235"/>
                  </a:cubicBezTo>
                  <a:lnTo>
                    <a:pt x="19060" y="172"/>
                  </a:lnTo>
                  <a:cubicBezTo>
                    <a:pt x="18809" y="58"/>
                    <a:pt x="18535" y="1"/>
                    <a:pt x="1825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55" name="Google Shape;5655;p82"/>
            <p:cNvSpPr/>
            <p:nvPr/>
          </p:nvSpPr>
          <p:spPr>
            <a:xfrm flipH="1">
              <a:off x="8411506" y="3858683"/>
              <a:ext cx="1068703" cy="488678"/>
            </a:xfrm>
            <a:custGeom>
              <a:avLst/>
              <a:gdLst/>
              <a:ahLst/>
              <a:cxnLst/>
              <a:rect l="l" t="t" r="r" b="b"/>
              <a:pathLst>
                <a:path w="32185" h="14717" extrusionOk="0">
                  <a:moveTo>
                    <a:pt x="18258" y="0"/>
                  </a:moveTo>
                  <a:cubicBezTo>
                    <a:pt x="17981" y="0"/>
                    <a:pt x="17702" y="63"/>
                    <a:pt x="17439" y="189"/>
                  </a:cubicBezTo>
                  <a:lnTo>
                    <a:pt x="411" y="7949"/>
                  </a:lnTo>
                  <a:cubicBezTo>
                    <a:pt x="0" y="8132"/>
                    <a:pt x="0" y="8702"/>
                    <a:pt x="411" y="8885"/>
                  </a:cubicBezTo>
                  <a:lnTo>
                    <a:pt x="12851" y="14477"/>
                  </a:lnTo>
                  <a:cubicBezTo>
                    <a:pt x="13194" y="14637"/>
                    <a:pt x="13559" y="14717"/>
                    <a:pt x="13924" y="14717"/>
                  </a:cubicBezTo>
                  <a:cubicBezTo>
                    <a:pt x="14289" y="14717"/>
                    <a:pt x="14654" y="14637"/>
                    <a:pt x="14997" y="14477"/>
                  </a:cubicBezTo>
                  <a:lnTo>
                    <a:pt x="31773" y="6831"/>
                  </a:lnTo>
                  <a:cubicBezTo>
                    <a:pt x="32184" y="6648"/>
                    <a:pt x="32161" y="6077"/>
                    <a:pt x="31773" y="5895"/>
                  </a:cubicBezTo>
                  <a:lnTo>
                    <a:pt x="19060" y="189"/>
                  </a:lnTo>
                  <a:cubicBezTo>
                    <a:pt x="18809" y="63"/>
                    <a:pt x="18535" y="0"/>
                    <a:pt x="1825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56" name="Google Shape;5656;p82"/>
            <p:cNvSpPr/>
            <p:nvPr/>
          </p:nvSpPr>
          <p:spPr>
            <a:xfrm flipH="1">
              <a:off x="8581283" y="3927849"/>
              <a:ext cx="464638" cy="205406"/>
            </a:xfrm>
            <a:custGeom>
              <a:avLst/>
              <a:gdLst/>
              <a:ahLst/>
              <a:cxnLst/>
              <a:rect l="l" t="t" r="r" b="b"/>
              <a:pathLst>
                <a:path w="13993" h="6186" extrusionOk="0">
                  <a:moveTo>
                    <a:pt x="5456" y="0"/>
                  </a:moveTo>
                  <a:lnTo>
                    <a:pt x="0" y="2374"/>
                  </a:lnTo>
                  <a:lnTo>
                    <a:pt x="8446" y="6186"/>
                  </a:lnTo>
                  <a:lnTo>
                    <a:pt x="13992" y="3698"/>
                  </a:lnTo>
                  <a:lnTo>
                    <a:pt x="5456" y="0"/>
                  </a:ln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57" name="Google Shape;5657;p82"/>
            <p:cNvSpPr/>
            <p:nvPr/>
          </p:nvSpPr>
          <p:spPr>
            <a:xfrm flipH="1">
              <a:off x="9235355" y="3919913"/>
              <a:ext cx="200127" cy="136041"/>
            </a:xfrm>
            <a:custGeom>
              <a:avLst/>
              <a:gdLst/>
              <a:ahLst/>
              <a:cxnLst/>
              <a:rect l="l" t="t" r="r" b="b"/>
              <a:pathLst>
                <a:path w="6027" h="4097" extrusionOk="0">
                  <a:moveTo>
                    <a:pt x="1655" y="0"/>
                  </a:moveTo>
                  <a:cubicBezTo>
                    <a:pt x="1436" y="0"/>
                    <a:pt x="1258" y="79"/>
                    <a:pt x="1141" y="262"/>
                  </a:cubicBezTo>
                  <a:cubicBezTo>
                    <a:pt x="0" y="2088"/>
                    <a:pt x="1141" y="4096"/>
                    <a:pt x="1141" y="4096"/>
                  </a:cubicBezTo>
                  <a:lnTo>
                    <a:pt x="6026" y="3069"/>
                  </a:lnTo>
                  <a:cubicBezTo>
                    <a:pt x="6026" y="3069"/>
                    <a:pt x="3025" y="0"/>
                    <a:pt x="1655"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58" name="Google Shape;5658;p82"/>
            <p:cNvSpPr/>
            <p:nvPr/>
          </p:nvSpPr>
          <p:spPr>
            <a:xfrm flipH="1">
              <a:off x="8334205" y="3769063"/>
              <a:ext cx="1068703" cy="488213"/>
            </a:xfrm>
            <a:custGeom>
              <a:avLst/>
              <a:gdLst/>
              <a:ahLst/>
              <a:cxnLst/>
              <a:rect l="l" t="t" r="r" b="b"/>
              <a:pathLst>
                <a:path w="32185" h="14703" extrusionOk="0">
                  <a:moveTo>
                    <a:pt x="18261" y="0"/>
                  </a:moveTo>
                  <a:cubicBezTo>
                    <a:pt x="17981" y="0"/>
                    <a:pt x="17702" y="57"/>
                    <a:pt x="17439" y="171"/>
                  </a:cubicBezTo>
                  <a:lnTo>
                    <a:pt x="412" y="7932"/>
                  </a:lnTo>
                  <a:cubicBezTo>
                    <a:pt x="1" y="8115"/>
                    <a:pt x="1" y="8708"/>
                    <a:pt x="412" y="8891"/>
                  </a:cubicBezTo>
                  <a:lnTo>
                    <a:pt x="12851" y="14483"/>
                  </a:lnTo>
                  <a:cubicBezTo>
                    <a:pt x="13187" y="14628"/>
                    <a:pt x="13551" y="14703"/>
                    <a:pt x="13915" y="14703"/>
                  </a:cubicBezTo>
                  <a:cubicBezTo>
                    <a:pt x="14293" y="14703"/>
                    <a:pt x="14671" y="14623"/>
                    <a:pt x="15020" y="14460"/>
                  </a:cubicBezTo>
                  <a:lnTo>
                    <a:pt x="31774" y="6836"/>
                  </a:lnTo>
                  <a:cubicBezTo>
                    <a:pt x="32184" y="6631"/>
                    <a:pt x="32184" y="6060"/>
                    <a:pt x="31774" y="5878"/>
                  </a:cubicBezTo>
                  <a:lnTo>
                    <a:pt x="19083" y="171"/>
                  </a:lnTo>
                  <a:cubicBezTo>
                    <a:pt x="18820" y="57"/>
                    <a:pt x="18541" y="0"/>
                    <a:pt x="18261"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59" name="Google Shape;5659;p82"/>
            <p:cNvSpPr/>
            <p:nvPr/>
          </p:nvSpPr>
          <p:spPr>
            <a:xfrm flipH="1">
              <a:off x="8334205" y="3744026"/>
              <a:ext cx="1068703" cy="488246"/>
            </a:xfrm>
            <a:custGeom>
              <a:avLst/>
              <a:gdLst/>
              <a:ahLst/>
              <a:cxnLst/>
              <a:rect l="l" t="t" r="r" b="b"/>
              <a:pathLst>
                <a:path w="32185" h="14704" extrusionOk="0">
                  <a:moveTo>
                    <a:pt x="18261" y="1"/>
                  </a:moveTo>
                  <a:cubicBezTo>
                    <a:pt x="17981" y="1"/>
                    <a:pt x="17702" y="58"/>
                    <a:pt x="17439" y="172"/>
                  </a:cubicBezTo>
                  <a:lnTo>
                    <a:pt x="412" y="6289"/>
                  </a:lnTo>
                  <a:cubicBezTo>
                    <a:pt x="1" y="6472"/>
                    <a:pt x="229" y="8800"/>
                    <a:pt x="640" y="8983"/>
                  </a:cubicBezTo>
                  <a:lnTo>
                    <a:pt x="12851" y="14484"/>
                  </a:lnTo>
                  <a:cubicBezTo>
                    <a:pt x="13187" y="14629"/>
                    <a:pt x="13551" y="14703"/>
                    <a:pt x="13915" y="14703"/>
                  </a:cubicBezTo>
                  <a:cubicBezTo>
                    <a:pt x="14293" y="14703"/>
                    <a:pt x="14671" y="14623"/>
                    <a:pt x="15020" y="14461"/>
                  </a:cubicBezTo>
                  <a:lnTo>
                    <a:pt x="31774" y="6837"/>
                  </a:lnTo>
                  <a:cubicBezTo>
                    <a:pt x="32184" y="6632"/>
                    <a:pt x="32184" y="4418"/>
                    <a:pt x="31774" y="4235"/>
                  </a:cubicBezTo>
                  <a:lnTo>
                    <a:pt x="19083" y="172"/>
                  </a:lnTo>
                  <a:cubicBezTo>
                    <a:pt x="18820" y="58"/>
                    <a:pt x="18541" y="1"/>
                    <a:pt x="18261"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60" name="Google Shape;5660;p82"/>
            <p:cNvSpPr/>
            <p:nvPr/>
          </p:nvSpPr>
          <p:spPr>
            <a:xfrm flipH="1">
              <a:off x="8334205" y="3657627"/>
              <a:ext cx="1068703" cy="488313"/>
            </a:xfrm>
            <a:custGeom>
              <a:avLst/>
              <a:gdLst/>
              <a:ahLst/>
              <a:cxnLst/>
              <a:rect l="l" t="t" r="r" b="b"/>
              <a:pathLst>
                <a:path w="32185" h="14706" extrusionOk="0">
                  <a:moveTo>
                    <a:pt x="18261" y="1"/>
                  </a:moveTo>
                  <a:cubicBezTo>
                    <a:pt x="17981" y="1"/>
                    <a:pt x="17702" y="58"/>
                    <a:pt x="17439" y="172"/>
                  </a:cubicBezTo>
                  <a:lnTo>
                    <a:pt x="412" y="7933"/>
                  </a:lnTo>
                  <a:cubicBezTo>
                    <a:pt x="1" y="8138"/>
                    <a:pt x="1" y="8709"/>
                    <a:pt x="412" y="8891"/>
                  </a:cubicBezTo>
                  <a:lnTo>
                    <a:pt x="12851" y="14483"/>
                  </a:lnTo>
                  <a:cubicBezTo>
                    <a:pt x="13194" y="14632"/>
                    <a:pt x="13565" y="14706"/>
                    <a:pt x="13936" y="14706"/>
                  </a:cubicBezTo>
                  <a:cubicBezTo>
                    <a:pt x="14306" y="14706"/>
                    <a:pt x="14677" y="14632"/>
                    <a:pt x="15020" y="14483"/>
                  </a:cubicBezTo>
                  <a:lnTo>
                    <a:pt x="31774" y="6837"/>
                  </a:lnTo>
                  <a:cubicBezTo>
                    <a:pt x="32184" y="6654"/>
                    <a:pt x="32184" y="6061"/>
                    <a:pt x="31774" y="5878"/>
                  </a:cubicBezTo>
                  <a:lnTo>
                    <a:pt x="19083" y="172"/>
                  </a:lnTo>
                  <a:cubicBezTo>
                    <a:pt x="18820" y="58"/>
                    <a:pt x="18541" y="1"/>
                    <a:pt x="18261" y="1"/>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61" name="Google Shape;5661;p82"/>
            <p:cNvSpPr/>
            <p:nvPr/>
          </p:nvSpPr>
          <p:spPr>
            <a:xfrm flipH="1">
              <a:off x="8503218" y="3726228"/>
              <a:ext cx="464638" cy="206170"/>
            </a:xfrm>
            <a:custGeom>
              <a:avLst/>
              <a:gdLst/>
              <a:ahLst/>
              <a:cxnLst/>
              <a:rect l="l" t="t" r="r" b="b"/>
              <a:pathLst>
                <a:path w="13993" h="6209" extrusionOk="0">
                  <a:moveTo>
                    <a:pt x="5433" y="0"/>
                  </a:moveTo>
                  <a:lnTo>
                    <a:pt x="0" y="2397"/>
                  </a:lnTo>
                  <a:lnTo>
                    <a:pt x="8423" y="6209"/>
                  </a:lnTo>
                  <a:lnTo>
                    <a:pt x="13992" y="3721"/>
                  </a:lnTo>
                  <a:lnTo>
                    <a:pt x="5433" y="0"/>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62" name="Google Shape;5662;p82"/>
            <p:cNvSpPr/>
            <p:nvPr/>
          </p:nvSpPr>
          <p:spPr>
            <a:xfrm flipH="1">
              <a:off x="7567966" y="2737450"/>
              <a:ext cx="500233" cy="410879"/>
            </a:xfrm>
            <a:custGeom>
              <a:avLst/>
              <a:gdLst/>
              <a:ahLst/>
              <a:cxnLst/>
              <a:rect l="l" t="t" r="r" b="b"/>
              <a:pathLst>
                <a:path w="15065" h="12374" extrusionOk="0">
                  <a:moveTo>
                    <a:pt x="6340" y="0"/>
                  </a:moveTo>
                  <a:cubicBezTo>
                    <a:pt x="5547" y="0"/>
                    <a:pt x="4712" y="291"/>
                    <a:pt x="3926" y="996"/>
                  </a:cubicBezTo>
                  <a:cubicBezTo>
                    <a:pt x="1392" y="3233"/>
                    <a:pt x="0" y="7821"/>
                    <a:pt x="2283" y="9281"/>
                  </a:cubicBezTo>
                  <a:cubicBezTo>
                    <a:pt x="2214" y="9806"/>
                    <a:pt x="2305" y="10286"/>
                    <a:pt x="2602" y="10605"/>
                  </a:cubicBezTo>
                  <a:cubicBezTo>
                    <a:pt x="2899" y="10925"/>
                    <a:pt x="3310" y="11085"/>
                    <a:pt x="3789" y="11085"/>
                  </a:cubicBezTo>
                  <a:cubicBezTo>
                    <a:pt x="4294" y="11982"/>
                    <a:pt x="5379" y="12374"/>
                    <a:pt x="6655" y="12374"/>
                  </a:cubicBezTo>
                  <a:cubicBezTo>
                    <a:pt x="8496" y="12374"/>
                    <a:pt x="10733" y="11557"/>
                    <a:pt x="12189" y="10263"/>
                  </a:cubicBezTo>
                  <a:cubicBezTo>
                    <a:pt x="15065" y="7684"/>
                    <a:pt x="12120" y="3849"/>
                    <a:pt x="10043" y="3849"/>
                  </a:cubicBezTo>
                  <a:cubicBezTo>
                    <a:pt x="10259" y="2057"/>
                    <a:pt x="8449" y="0"/>
                    <a:pt x="6340"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63" name="Google Shape;5663;p82"/>
            <p:cNvSpPr/>
            <p:nvPr/>
          </p:nvSpPr>
          <p:spPr>
            <a:xfrm flipH="1">
              <a:off x="7672562" y="2930404"/>
              <a:ext cx="191028" cy="185749"/>
            </a:xfrm>
            <a:custGeom>
              <a:avLst/>
              <a:gdLst/>
              <a:ahLst/>
              <a:cxnLst/>
              <a:rect l="l" t="t" r="r" b="b"/>
              <a:pathLst>
                <a:path w="5753" h="5594" extrusionOk="0">
                  <a:moveTo>
                    <a:pt x="4817" y="1"/>
                  </a:moveTo>
                  <a:cubicBezTo>
                    <a:pt x="4908" y="366"/>
                    <a:pt x="4954" y="709"/>
                    <a:pt x="4931" y="1028"/>
                  </a:cubicBezTo>
                  <a:cubicBezTo>
                    <a:pt x="4931" y="1188"/>
                    <a:pt x="4863" y="1348"/>
                    <a:pt x="4840" y="1507"/>
                  </a:cubicBezTo>
                  <a:cubicBezTo>
                    <a:pt x="4794" y="1644"/>
                    <a:pt x="4771" y="1781"/>
                    <a:pt x="4680" y="1918"/>
                  </a:cubicBezTo>
                  <a:cubicBezTo>
                    <a:pt x="4429" y="2466"/>
                    <a:pt x="3995" y="2900"/>
                    <a:pt x="3493" y="3311"/>
                  </a:cubicBezTo>
                  <a:cubicBezTo>
                    <a:pt x="2991" y="3699"/>
                    <a:pt x="2420" y="4064"/>
                    <a:pt x="1827" y="4429"/>
                  </a:cubicBezTo>
                  <a:cubicBezTo>
                    <a:pt x="1530" y="4589"/>
                    <a:pt x="1233" y="4794"/>
                    <a:pt x="914" y="4977"/>
                  </a:cubicBezTo>
                  <a:cubicBezTo>
                    <a:pt x="617" y="5159"/>
                    <a:pt x="298" y="5342"/>
                    <a:pt x="1" y="5593"/>
                  </a:cubicBezTo>
                  <a:cubicBezTo>
                    <a:pt x="754" y="5593"/>
                    <a:pt x="1485" y="5479"/>
                    <a:pt x="2192" y="5251"/>
                  </a:cubicBezTo>
                  <a:cubicBezTo>
                    <a:pt x="2923" y="5023"/>
                    <a:pt x="3607" y="4680"/>
                    <a:pt x="4224" y="4201"/>
                  </a:cubicBezTo>
                  <a:cubicBezTo>
                    <a:pt x="4817" y="3699"/>
                    <a:pt x="5388" y="3037"/>
                    <a:pt x="5547" y="2192"/>
                  </a:cubicBezTo>
                  <a:cubicBezTo>
                    <a:pt x="5753" y="1348"/>
                    <a:pt x="5410" y="457"/>
                    <a:pt x="4817" y="1"/>
                  </a:cubicBezTo>
                  <a:close/>
                </a:path>
              </a:pathLst>
            </a:custGeom>
            <a:solidFill>
              <a:srgbClr val="FFFFFF">
                <a:alpha val="8039"/>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64" name="Google Shape;5664;p82"/>
            <p:cNvSpPr/>
            <p:nvPr/>
          </p:nvSpPr>
          <p:spPr>
            <a:xfrm flipH="1">
              <a:off x="7686940" y="2612101"/>
              <a:ext cx="94037" cy="244820"/>
            </a:xfrm>
            <a:custGeom>
              <a:avLst/>
              <a:gdLst/>
              <a:ahLst/>
              <a:cxnLst/>
              <a:rect l="l" t="t" r="r" b="b"/>
              <a:pathLst>
                <a:path w="2832" h="7373" extrusionOk="0">
                  <a:moveTo>
                    <a:pt x="2626" y="0"/>
                  </a:moveTo>
                  <a:cubicBezTo>
                    <a:pt x="1462" y="776"/>
                    <a:pt x="617" y="1986"/>
                    <a:pt x="320" y="3356"/>
                  </a:cubicBezTo>
                  <a:cubicBezTo>
                    <a:pt x="1" y="4702"/>
                    <a:pt x="252" y="6163"/>
                    <a:pt x="959" y="7373"/>
                  </a:cubicBezTo>
                  <a:cubicBezTo>
                    <a:pt x="1302" y="7282"/>
                    <a:pt x="1599" y="6894"/>
                    <a:pt x="1736" y="6597"/>
                  </a:cubicBezTo>
                  <a:cubicBezTo>
                    <a:pt x="2375" y="5090"/>
                    <a:pt x="2740" y="3493"/>
                    <a:pt x="2808" y="1849"/>
                  </a:cubicBezTo>
                  <a:cubicBezTo>
                    <a:pt x="2831" y="1233"/>
                    <a:pt x="2831" y="594"/>
                    <a:pt x="2626"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65" name="Google Shape;5665;p82"/>
            <p:cNvSpPr/>
            <p:nvPr/>
          </p:nvSpPr>
          <p:spPr>
            <a:xfrm flipH="1">
              <a:off x="7586163" y="2781380"/>
              <a:ext cx="176617" cy="96029"/>
            </a:xfrm>
            <a:custGeom>
              <a:avLst/>
              <a:gdLst/>
              <a:ahLst/>
              <a:cxnLst/>
              <a:rect l="l" t="t" r="r" b="b"/>
              <a:pathLst>
                <a:path w="5319" h="2892" extrusionOk="0">
                  <a:moveTo>
                    <a:pt x="4528" y="1"/>
                  </a:moveTo>
                  <a:cubicBezTo>
                    <a:pt x="4310" y="1"/>
                    <a:pt x="4090" y="18"/>
                    <a:pt x="3835" y="61"/>
                  </a:cubicBezTo>
                  <a:cubicBezTo>
                    <a:pt x="3287" y="129"/>
                    <a:pt x="2762" y="289"/>
                    <a:pt x="2283" y="517"/>
                  </a:cubicBezTo>
                  <a:cubicBezTo>
                    <a:pt x="1804" y="746"/>
                    <a:pt x="1393" y="1042"/>
                    <a:pt x="1005" y="1362"/>
                  </a:cubicBezTo>
                  <a:cubicBezTo>
                    <a:pt x="617" y="1704"/>
                    <a:pt x="297" y="2047"/>
                    <a:pt x="1" y="2480"/>
                  </a:cubicBezTo>
                  <a:lnTo>
                    <a:pt x="480" y="2891"/>
                  </a:lnTo>
                  <a:cubicBezTo>
                    <a:pt x="800" y="2617"/>
                    <a:pt x="1165" y="2366"/>
                    <a:pt x="1553" y="2161"/>
                  </a:cubicBezTo>
                  <a:cubicBezTo>
                    <a:pt x="1941" y="1955"/>
                    <a:pt x="2329" y="1818"/>
                    <a:pt x="2717" y="1727"/>
                  </a:cubicBezTo>
                  <a:cubicBezTo>
                    <a:pt x="2991" y="1666"/>
                    <a:pt x="3255" y="1636"/>
                    <a:pt x="3515" y="1636"/>
                  </a:cubicBezTo>
                  <a:cubicBezTo>
                    <a:pt x="3645" y="1636"/>
                    <a:pt x="3774" y="1643"/>
                    <a:pt x="3904" y="1659"/>
                  </a:cubicBezTo>
                  <a:cubicBezTo>
                    <a:pt x="4269" y="1681"/>
                    <a:pt x="4634" y="1818"/>
                    <a:pt x="4977" y="1933"/>
                  </a:cubicBezTo>
                  <a:lnTo>
                    <a:pt x="5319" y="61"/>
                  </a:lnTo>
                  <a:cubicBezTo>
                    <a:pt x="5026" y="24"/>
                    <a:pt x="4778" y="1"/>
                    <a:pt x="4528" y="1"/>
                  </a:cubicBezTo>
                  <a:close/>
                </a:path>
              </a:pathLst>
            </a:custGeom>
            <a:solidFill>
              <a:srgbClr val="81695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66" name="Google Shape;5666;p82"/>
            <p:cNvSpPr/>
            <p:nvPr/>
          </p:nvSpPr>
          <p:spPr>
            <a:xfrm flipH="1">
              <a:off x="7567203" y="2783273"/>
              <a:ext cx="48546" cy="63189"/>
            </a:xfrm>
            <a:custGeom>
              <a:avLst/>
              <a:gdLst/>
              <a:ahLst/>
              <a:cxnLst/>
              <a:rect l="l" t="t" r="r" b="b"/>
              <a:pathLst>
                <a:path w="1462" h="1903" extrusionOk="0">
                  <a:moveTo>
                    <a:pt x="833" y="0"/>
                  </a:moveTo>
                  <a:cubicBezTo>
                    <a:pt x="508" y="0"/>
                    <a:pt x="178" y="352"/>
                    <a:pt x="92" y="826"/>
                  </a:cubicBezTo>
                  <a:cubicBezTo>
                    <a:pt x="1" y="1351"/>
                    <a:pt x="206" y="1830"/>
                    <a:pt x="549" y="1898"/>
                  </a:cubicBezTo>
                  <a:cubicBezTo>
                    <a:pt x="569" y="1901"/>
                    <a:pt x="590" y="1902"/>
                    <a:pt x="611" y="1902"/>
                  </a:cubicBezTo>
                  <a:cubicBezTo>
                    <a:pt x="954" y="1902"/>
                    <a:pt x="1284" y="1550"/>
                    <a:pt x="1370" y="1077"/>
                  </a:cubicBezTo>
                  <a:cubicBezTo>
                    <a:pt x="1462" y="552"/>
                    <a:pt x="1256" y="72"/>
                    <a:pt x="891" y="4"/>
                  </a:cubicBezTo>
                  <a:cubicBezTo>
                    <a:pt x="872" y="1"/>
                    <a:pt x="852" y="0"/>
                    <a:pt x="833" y="0"/>
                  </a:cubicBezTo>
                  <a:close/>
                </a:path>
              </a:pathLst>
            </a:custGeom>
            <a:solidFill>
              <a:srgbClr val="8D7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67" name="Google Shape;5667;p82"/>
            <p:cNvSpPr/>
            <p:nvPr/>
          </p:nvSpPr>
          <p:spPr>
            <a:xfrm flipH="1">
              <a:off x="6914613" y="225929"/>
              <a:ext cx="671538" cy="780550"/>
            </a:xfrm>
            <a:custGeom>
              <a:avLst/>
              <a:gdLst/>
              <a:ahLst/>
              <a:cxnLst/>
              <a:rect l="l" t="t" r="r" b="b"/>
              <a:pathLst>
                <a:path w="20224" h="23507" extrusionOk="0">
                  <a:moveTo>
                    <a:pt x="3756" y="1"/>
                  </a:moveTo>
                  <a:cubicBezTo>
                    <a:pt x="3630" y="1"/>
                    <a:pt x="3500" y="34"/>
                    <a:pt x="3379" y="102"/>
                  </a:cubicBezTo>
                  <a:lnTo>
                    <a:pt x="457" y="1837"/>
                  </a:lnTo>
                  <a:cubicBezTo>
                    <a:pt x="92" y="2042"/>
                    <a:pt x="0" y="2522"/>
                    <a:pt x="229" y="2887"/>
                  </a:cubicBezTo>
                  <a:lnTo>
                    <a:pt x="4931" y="9780"/>
                  </a:lnTo>
                  <a:cubicBezTo>
                    <a:pt x="4931" y="9780"/>
                    <a:pt x="1050" y="15441"/>
                    <a:pt x="2899" y="19983"/>
                  </a:cubicBezTo>
                  <a:cubicBezTo>
                    <a:pt x="3929" y="22494"/>
                    <a:pt x="6153" y="23506"/>
                    <a:pt x="8539" y="23506"/>
                  </a:cubicBezTo>
                  <a:cubicBezTo>
                    <a:pt x="10491" y="23506"/>
                    <a:pt x="12550" y="22829"/>
                    <a:pt x="14152" y="21740"/>
                  </a:cubicBezTo>
                  <a:cubicBezTo>
                    <a:pt x="19402" y="18157"/>
                    <a:pt x="20224" y="13637"/>
                    <a:pt x="18010" y="10396"/>
                  </a:cubicBezTo>
                  <a:cubicBezTo>
                    <a:pt x="15946" y="7385"/>
                    <a:pt x="9472" y="7268"/>
                    <a:pt x="8482" y="7268"/>
                  </a:cubicBezTo>
                  <a:cubicBezTo>
                    <a:pt x="8399" y="7268"/>
                    <a:pt x="8355" y="7269"/>
                    <a:pt x="8355" y="7269"/>
                  </a:cubicBezTo>
                  <a:lnTo>
                    <a:pt x="4383" y="376"/>
                  </a:lnTo>
                  <a:cubicBezTo>
                    <a:pt x="4246" y="132"/>
                    <a:pt x="4008" y="1"/>
                    <a:pt x="3756" y="1"/>
                  </a:cubicBezTo>
                  <a:close/>
                </a:path>
              </a:pathLst>
            </a:custGeom>
            <a:solidFill>
              <a:srgbClr val="C2F1D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68" name="Google Shape;5668;p82"/>
            <p:cNvSpPr/>
            <p:nvPr/>
          </p:nvSpPr>
          <p:spPr>
            <a:xfrm flipH="1">
              <a:off x="7070743" y="548516"/>
              <a:ext cx="396401" cy="283371"/>
            </a:xfrm>
            <a:custGeom>
              <a:avLst/>
              <a:gdLst/>
              <a:ahLst/>
              <a:cxnLst/>
              <a:rect l="l" t="t" r="r" b="b"/>
              <a:pathLst>
                <a:path w="11938" h="8534" extrusionOk="0">
                  <a:moveTo>
                    <a:pt x="11689" y="0"/>
                  </a:moveTo>
                  <a:cubicBezTo>
                    <a:pt x="9457" y="0"/>
                    <a:pt x="883" y="5442"/>
                    <a:pt x="0" y="8533"/>
                  </a:cubicBezTo>
                  <a:cubicBezTo>
                    <a:pt x="1529" y="7917"/>
                    <a:pt x="4086" y="6616"/>
                    <a:pt x="6825" y="4493"/>
                  </a:cubicBezTo>
                  <a:cubicBezTo>
                    <a:pt x="9883" y="2142"/>
                    <a:pt x="11093" y="1275"/>
                    <a:pt x="11938" y="42"/>
                  </a:cubicBezTo>
                  <a:cubicBezTo>
                    <a:pt x="11915" y="19"/>
                    <a:pt x="11892" y="19"/>
                    <a:pt x="11892" y="19"/>
                  </a:cubicBezTo>
                  <a:cubicBezTo>
                    <a:pt x="11832" y="7"/>
                    <a:pt x="11764" y="0"/>
                    <a:pt x="11689"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69" name="Google Shape;5669;p82"/>
            <p:cNvSpPr/>
            <p:nvPr/>
          </p:nvSpPr>
          <p:spPr>
            <a:xfrm flipH="1">
              <a:off x="6904752" y="549911"/>
              <a:ext cx="565182" cy="415063"/>
            </a:xfrm>
            <a:custGeom>
              <a:avLst/>
              <a:gdLst/>
              <a:ahLst/>
              <a:cxnLst/>
              <a:rect l="l" t="t" r="r" b="b"/>
              <a:pathLst>
                <a:path w="17021" h="12500" extrusionOk="0">
                  <a:moveTo>
                    <a:pt x="12022" y="0"/>
                  </a:moveTo>
                  <a:lnTo>
                    <a:pt x="12022" y="0"/>
                  </a:lnTo>
                  <a:cubicBezTo>
                    <a:pt x="11177" y="1233"/>
                    <a:pt x="9967" y="2100"/>
                    <a:pt x="6909" y="4451"/>
                  </a:cubicBezTo>
                  <a:cubicBezTo>
                    <a:pt x="4170" y="6574"/>
                    <a:pt x="1613" y="7875"/>
                    <a:pt x="84" y="8491"/>
                  </a:cubicBezTo>
                  <a:cubicBezTo>
                    <a:pt x="84" y="8537"/>
                    <a:pt x="84" y="8560"/>
                    <a:pt x="61" y="8582"/>
                  </a:cubicBezTo>
                  <a:cubicBezTo>
                    <a:pt x="0" y="10026"/>
                    <a:pt x="2346" y="12500"/>
                    <a:pt x="5651" y="12500"/>
                  </a:cubicBezTo>
                  <a:cubicBezTo>
                    <a:pt x="7312" y="12500"/>
                    <a:pt x="9215" y="11875"/>
                    <a:pt x="11177" y="10180"/>
                  </a:cubicBezTo>
                  <a:cubicBezTo>
                    <a:pt x="17020" y="5159"/>
                    <a:pt x="13574" y="616"/>
                    <a:pt x="1202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70" name="Google Shape;5670;p82"/>
            <p:cNvSpPr/>
            <p:nvPr/>
          </p:nvSpPr>
          <p:spPr>
            <a:xfrm flipH="1">
              <a:off x="7387154" y="307879"/>
              <a:ext cx="159915" cy="227886"/>
            </a:xfrm>
            <a:custGeom>
              <a:avLst/>
              <a:gdLst/>
              <a:ahLst/>
              <a:cxnLst/>
              <a:rect l="l" t="t" r="r" b="b"/>
              <a:pathLst>
                <a:path w="4816" h="6863" extrusionOk="0">
                  <a:moveTo>
                    <a:pt x="211" y="0"/>
                  </a:moveTo>
                  <a:cubicBezTo>
                    <a:pt x="106" y="0"/>
                    <a:pt x="1" y="61"/>
                    <a:pt x="33" y="190"/>
                  </a:cubicBezTo>
                  <a:cubicBezTo>
                    <a:pt x="147" y="784"/>
                    <a:pt x="513" y="1286"/>
                    <a:pt x="855" y="1788"/>
                  </a:cubicBezTo>
                  <a:cubicBezTo>
                    <a:pt x="1197" y="2336"/>
                    <a:pt x="1563" y="2861"/>
                    <a:pt x="1928" y="3409"/>
                  </a:cubicBezTo>
                  <a:cubicBezTo>
                    <a:pt x="2727" y="4573"/>
                    <a:pt x="3548" y="5714"/>
                    <a:pt x="4438" y="6787"/>
                  </a:cubicBezTo>
                  <a:cubicBezTo>
                    <a:pt x="4485" y="6840"/>
                    <a:pt x="4540" y="6863"/>
                    <a:pt x="4591" y="6863"/>
                  </a:cubicBezTo>
                  <a:cubicBezTo>
                    <a:pt x="4714" y="6863"/>
                    <a:pt x="4816" y="6733"/>
                    <a:pt x="4735" y="6604"/>
                  </a:cubicBezTo>
                  <a:cubicBezTo>
                    <a:pt x="4096" y="5395"/>
                    <a:pt x="3389" y="4253"/>
                    <a:pt x="2635" y="3112"/>
                  </a:cubicBezTo>
                  <a:cubicBezTo>
                    <a:pt x="2270" y="2564"/>
                    <a:pt x="1905" y="2016"/>
                    <a:pt x="1540" y="1469"/>
                  </a:cubicBezTo>
                  <a:cubicBezTo>
                    <a:pt x="1197" y="967"/>
                    <a:pt x="855" y="373"/>
                    <a:pt x="330" y="31"/>
                  </a:cubicBezTo>
                  <a:cubicBezTo>
                    <a:pt x="297" y="11"/>
                    <a:pt x="254" y="0"/>
                    <a:pt x="211" y="0"/>
                  </a:cubicBezTo>
                  <a:close/>
                </a:path>
              </a:pathLst>
            </a:custGeom>
            <a:solidFill>
              <a:srgbClr val="DBFF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71" name="Google Shape;5671;p82"/>
            <p:cNvSpPr/>
            <p:nvPr/>
          </p:nvSpPr>
          <p:spPr>
            <a:xfrm flipH="1">
              <a:off x="7305270" y="583846"/>
              <a:ext cx="134613" cy="335138"/>
            </a:xfrm>
            <a:custGeom>
              <a:avLst/>
              <a:gdLst/>
              <a:ahLst/>
              <a:cxnLst/>
              <a:rect l="l" t="t" r="r" b="b"/>
              <a:pathLst>
                <a:path w="4054" h="10093" extrusionOk="0">
                  <a:moveTo>
                    <a:pt x="1763" y="1"/>
                  </a:moveTo>
                  <a:cubicBezTo>
                    <a:pt x="1732" y="1"/>
                    <a:pt x="1698" y="9"/>
                    <a:pt x="1667" y="28"/>
                  </a:cubicBezTo>
                  <a:cubicBezTo>
                    <a:pt x="937" y="485"/>
                    <a:pt x="594" y="1580"/>
                    <a:pt x="366" y="2379"/>
                  </a:cubicBezTo>
                  <a:cubicBezTo>
                    <a:pt x="115" y="3292"/>
                    <a:pt x="1" y="4251"/>
                    <a:pt x="46" y="5209"/>
                  </a:cubicBezTo>
                  <a:cubicBezTo>
                    <a:pt x="183" y="7172"/>
                    <a:pt x="1119" y="9090"/>
                    <a:pt x="2922" y="10026"/>
                  </a:cubicBezTo>
                  <a:cubicBezTo>
                    <a:pt x="3008" y="10072"/>
                    <a:pt x="3094" y="10092"/>
                    <a:pt x="3177" y="10092"/>
                  </a:cubicBezTo>
                  <a:cubicBezTo>
                    <a:pt x="3669" y="10092"/>
                    <a:pt x="4053" y="9370"/>
                    <a:pt x="3584" y="8998"/>
                  </a:cubicBezTo>
                  <a:cubicBezTo>
                    <a:pt x="2215" y="7994"/>
                    <a:pt x="1347" y="6488"/>
                    <a:pt x="1233" y="4776"/>
                  </a:cubicBezTo>
                  <a:cubicBezTo>
                    <a:pt x="1188" y="3977"/>
                    <a:pt x="1302" y="3155"/>
                    <a:pt x="1484" y="2379"/>
                  </a:cubicBezTo>
                  <a:cubicBezTo>
                    <a:pt x="1644" y="1671"/>
                    <a:pt x="2009" y="873"/>
                    <a:pt x="1918" y="142"/>
                  </a:cubicBezTo>
                  <a:cubicBezTo>
                    <a:pt x="1918" y="59"/>
                    <a:pt x="1846" y="1"/>
                    <a:pt x="176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72" name="Google Shape;5672;p82"/>
            <p:cNvSpPr/>
            <p:nvPr/>
          </p:nvSpPr>
          <p:spPr>
            <a:xfrm flipH="1">
              <a:off x="7254898" y="899028"/>
              <a:ext cx="44760" cy="43764"/>
            </a:xfrm>
            <a:custGeom>
              <a:avLst/>
              <a:gdLst/>
              <a:ahLst/>
              <a:cxnLst/>
              <a:rect l="l" t="t" r="r" b="b"/>
              <a:pathLst>
                <a:path w="1348" h="1318" extrusionOk="0">
                  <a:moveTo>
                    <a:pt x="679" y="1"/>
                  </a:moveTo>
                  <a:cubicBezTo>
                    <a:pt x="545" y="1"/>
                    <a:pt x="421" y="34"/>
                    <a:pt x="297" y="123"/>
                  </a:cubicBezTo>
                  <a:cubicBezTo>
                    <a:pt x="160" y="214"/>
                    <a:pt x="46" y="374"/>
                    <a:pt x="23" y="534"/>
                  </a:cubicBezTo>
                  <a:cubicBezTo>
                    <a:pt x="0" y="693"/>
                    <a:pt x="23" y="899"/>
                    <a:pt x="137" y="1036"/>
                  </a:cubicBezTo>
                  <a:cubicBezTo>
                    <a:pt x="229" y="1173"/>
                    <a:pt x="366" y="1287"/>
                    <a:pt x="548" y="1310"/>
                  </a:cubicBezTo>
                  <a:cubicBezTo>
                    <a:pt x="589" y="1315"/>
                    <a:pt x="629" y="1318"/>
                    <a:pt x="668" y="1318"/>
                  </a:cubicBezTo>
                  <a:cubicBezTo>
                    <a:pt x="803" y="1318"/>
                    <a:pt x="927" y="1284"/>
                    <a:pt x="1050" y="1195"/>
                  </a:cubicBezTo>
                  <a:cubicBezTo>
                    <a:pt x="1187" y="1104"/>
                    <a:pt x="1301" y="944"/>
                    <a:pt x="1324" y="785"/>
                  </a:cubicBezTo>
                  <a:cubicBezTo>
                    <a:pt x="1347" y="625"/>
                    <a:pt x="1324" y="419"/>
                    <a:pt x="1210" y="282"/>
                  </a:cubicBezTo>
                  <a:cubicBezTo>
                    <a:pt x="1119" y="146"/>
                    <a:pt x="982" y="31"/>
                    <a:pt x="799" y="9"/>
                  </a:cubicBezTo>
                  <a:cubicBezTo>
                    <a:pt x="758" y="3"/>
                    <a:pt x="718" y="1"/>
                    <a:pt x="67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73" name="Google Shape;5673;p82"/>
            <p:cNvSpPr/>
            <p:nvPr/>
          </p:nvSpPr>
          <p:spPr>
            <a:xfrm flipH="1">
              <a:off x="7647068" y="1653084"/>
              <a:ext cx="611669" cy="620170"/>
            </a:xfrm>
            <a:custGeom>
              <a:avLst/>
              <a:gdLst/>
              <a:ahLst/>
              <a:cxnLst/>
              <a:rect l="l" t="t" r="r" b="b"/>
              <a:pathLst>
                <a:path w="18421" h="18677" extrusionOk="0">
                  <a:moveTo>
                    <a:pt x="16534" y="1"/>
                  </a:moveTo>
                  <a:cubicBezTo>
                    <a:pt x="16494" y="1"/>
                    <a:pt x="16453" y="2"/>
                    <a:pt x="16412" y="5"/>
                  </a:cubicBezTo>
                  <a:cubicBezTo>
                    <a:pt x="15956" y="28"/>
                    <a:pt x="15522" y="233"/>
                    <a:pt x="15157" y="507"/>
                  </a:cubicBezTo>
                  <a:lnTo>
                    <a:pt x="14814" y="872"/>
                  </a:lnTo>
                  <a:lnTo>
                    <a:pt x="1" y="15846"/>
                  </a:lnTo>
                  <a:cubicBezTo>
                    <a:pt x="412" y="16165"/>
                    <a:pt x="822" y="16508"/>
                    <a:pt x="1233" y="16873"/>
                  </a:cubicBezTo>
                  <a:cubicBezTo>
                    <a:pt x="1827" y="17421"/>
                    <a:pt x="2420" y="18014"/>
                    <a:pt x="2922" y="18676"/>
                  </a:cubicBezTo>
                  <a:lnTo>
                    <a:pt x="17919" y="3543"/>
                  </a:lnTo>
                  <a:cubicBezTo>
                    <a:pt x="18284" y="3109"/>
                    <a:pt x="18421" y="2516"/>
                    <a:pt x="18398" y="1945"/>
                  </a:cubicBezTo>
                  <a:cubicBezTo>
                    <a:pt x="18375" y="1580"/>
                    <a:pt x="18307" y="1215"/>
                    <a:pt x="18124" y="895"/>
                  </a:cubicBezTo>
                  <a:cubicBezTo>
                    <a:pt x="17824" y="337"/>
                    <a:pt x="17180" y="1"/>
                    <a:pt x="16534" y="1"/>
                  </a:cubicBezTo>
                  <a:close/>
                </a:path>
              </a:pathLst>
            </a:custGeom>
            <a:solidFill>
              <a:schemeClr val="accent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74" name="Google Shape;5674;p82"/>
            <p:cNvSpPr/>
            <p:nvPr/>
          </p:nvSpPr>
          <p:spPr>
            <a:xfrm flipH="1">
              <a:off x="7590985" y="1755521"/>
              <a:ext cx="570728" cy="582881"/>
            </a:xfrm>
            <a:custGeom>
              <a:avLst/>
              <a:gdLst/>
              <a:ahLst/>
              <a:cxnLst/>
              <a:rect l="l" t="t" r="r" b="b"/>
              <a:pathLst>
                <a:path w="17188" h="17554" extrusionOk="0">
                  <a:moveTo>
                    <a:pt x="16312" y="0"/>
                  </a:moveTo>
                  <a:cubicBezTo>
                    <a:pt x="16202" y="0"/>
                    <a:pt x="16088" y="17"/>
                    <a:pt x="15978" y="47"/>
                  </a:cubicBezTo>
                  <a:cubicBezTo>
                    <a:pt x="15636" y="115"/>
                    <a:pt x="15293" y="252"/>
                    <a:pt x="14997" y="458"/>
                  </a:cubicBezTo>
                  <a:lnTo>
                    <a:pt x="0" y="15591"/>
                  </a:lnTo>
                  <a:cubicBezTo>
                    <a:pt x="480" y="16207"/>
                    <a:pt x="868" y="16846"/>
                    <a:pt x="1142" y="17554"/>
                  </a:cubicBezTo>
                  <a:lnTo>
                    <a:pt x="16937" y="1599"/>
                  </a:lnTo>
                  <a:cubicBezTo>
                    <a:pt x="16960" y="1576"/>
                    <a:pt x="17005" y="1553"/>
                    <a:pt x="17028" y="1508"/>
                  </a:cubicBezTo>
                  <a:cubicBezTo>
                    <a:pt x="17142" y="1234"/>
                    <a:pt x="17188" y="937"/>
                    <a:pt x="17119" y="640"/>
                  </a:cubicBezTo>
                  <a:cubicBezTo>
                    <a:pt x="17051" y="412"/>
                    <a:pt x="16914" y="207"/>
                    <a:pt x="16709" y="93"/>
                  </a:cubicBezTo>
                  <a:cubicBezTo>
                    <a:pt x="16593" y="28"/>
                    <a:pt x="16455" y="0"/>
                    <a:pt x="1631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75" name="Google Shape;5675;p82"/>
            <p:cNvSpPr/>
            <p:nvPr/>
          </p:nvSpPr>
          <p:spPr>
            <a:xfrm flipH="1">
              <a:off x="8106087" y="1992894"/>
              <a:ext cx="11389" cy="12153"/>
            </a:xfrm>
            <a:custGeom>
              <a:avLst/>
              <a:gdLst/>
              <a:ahLst/>
              <a:cxnLst/>
              <a:rect l="l" t="t" r="r" b="b"/>
              <a:pathLst>
                <a:path w="343" h="366" extrusionOk="0">
                  <a:moveTo>
                    <a:pt x="343" y="0"/>
                  </a:moveTo>
                  <a:cubicBezTo>
                    <a:pt x="229" y="114"/>
                    <a:pt x="115" y="228"/>
                    <a:pt x="0" y="342"/>
                  </a:cubicBezTo>
                  <a:cubicBezTo>
                    <a:pt x="0" y="342"/>
                    <a:pt x="0" y="365"/>
                    <a:pt x="0" y="365"/>
                  </a:cubicBezTo>
                  <a:lnTo>
                    <a:pt x="343" y="0"/>
                  </a:lnTo>
                  <a:close/>
                </a:path>
              </a:pathLst>
            </a:custGeom>
            <a:solidFill>
              <a:srgbClr val="A51E2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76" name="Google Shape;5676;p82"/>
            <p:cNvSpPr/>
            <p:nvPr/>
          </p:nvSpPr>
          <p:spPr>
            <a:xfrm flipH="1">
              <a:off x="7753158" y="1603210"/>
              <a:ext cx="566975" cy="576040"/>
            </a:xfrm>
            <a:custGeom>
              <a:avLst/>
              <a:gdLst/>
              <a:ahLst/>
              <a:cxnLst/>
              <a:rect l="l" t="t" r="r" b="b"/>
              <a:pathLst>
                <a:path w="17075" h="17348" extrusionOk="0">
                  <a:moveTo>
                    <a:pt x="15933" y="0"/>
                  </a:moveTo>
                  <a:cubicBezTo>
                    <a:pt x="15842" y="69"/>
                    <a:pt x="15750" y="137"/>
                    <a:pt x="15682" y="229"/>
                  </a:cubicBezTo>
                  <a:lnTo>
                    <a:pt x="1" y="16047"/>
                  </a:lnTo>
                  <a:cubicBezTo>
                    <a:pt x="640" y="16435"/>
                    <a:pt x="1256" y="16868"/>
                    <a:pt x="1850" y="17348"/>
                  </a:cubicBezTo>
                  <a:lnTo>
                    <a:pt x="16663" y="2374"/>
                  </a:lnTo>
                  <a:cubicBezTo>
                    <a:pt x="16663" y="2374"/>
                    <a:pt x="16663" y="2351"/>
                    <a:pt x="16663" y="2351"/>
                  </a:cubicBezTo>
                  <a:cubicBezTo>
                    <a:pt x="17074" y="1758"/>
                    <a:pt x="17074" y="891"/>
                    <a:pt x="16595" y="320"/>
                  </a:cubicBezTo>
                  <a:cubicBezTo>
                    <a:pt x="16504" y="206"/>
                    <a:pt x="16389" y="115"/>
                    <a:pt x="16275" y="46"/>
                  </a:cubicBezTo>
                  <a:cubicBezTo>
                    <a:pt x="16161" y="0"/>
                    <a:pt x="16047" y="0"/>
                    <a:pt x="15933"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77" name="Google Shape;5677;p82"/>
            <p:cNvSpPr/>
            <p:nvPr/>
          </p:nvSpPr>
          <p:spPr>
            <a:xfrm flipH="1">
              <a:off x="8145774" y="2161785"/>
              <a:ext cx="336533" cy="328597"/>
            </a:xfrm>
            <a:custGeom>
              <a:avLst/>
              <a:gdLst/>
              <a:ahLst/>
              <a:cxnLst/>
              <a:rect l="l" t="t" r="r" b="b"/>
              <a:pathLst>
                <a:path w="10135" h="9896" extrusionOk="0">
                  <a:moveTo>
                    <a:pt x="4109" y="1"/>
                  </a:moveTo>
                  <a:lnTo>
                    <a:pt x="913" y="3219"/>
                  </a:lnTo>
                  <a:cubicBezTo>
                    <a:pt x="0" y="4132"/>
                    <a:pt x="0" y="5639"/>
                    <a:pt x="936" y="6529"/>
                  </a:cubicBezTo>
                  <a:lnTo>
                    <a:pt x="3630" y="9222"/>
                  </a:lnTo>
                  <a:cubicBezTo>
                    <a:pt x="4080" y="9673"/>
                    <a:pt x="4676" y="9896"/>
                    <a:pt x="5273" y="9896"/>
                  </a:cubicBezTo>
                  <a:cubicBezTo>
                    <a:pt x="5886" y="9896"/>
                    <a:pt x="6500" y="9662"/>
                    <a:pt x="6962" y="9199"/>
                  </a:cubicBezTo>
                  <a:lnTo>
                    <a:pt x="10135" y="6004"/>
                  </a:lnTo>
                  <a:cubicBezTo>
                    <a:pt x="9633" y="5068"/>
                    <a:pt x="8697" y="3744"/>
                    <a:pt x="7533" y="2580"/>
                  </a:cubicBezTo>
                  <a:cubicBezTo>
                    <a:pt x="6391" y="1462"/>
                    <a:pt x="5045" y="549"/>
                    <a:pt x="4109"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78" name="Google Shape;5678;p82"/>
            <p:cNvSpPr/>
            <p:nvPr/>
          </p:nvSpPr>
          <p:spPr>
            <a:xfrm flipH="1">
              <a:off x="8123792" y="2136017"/>
              <a:ext cx="222108" cy="225130"/>
            </a:xfrm>
            <a:custGeom>
              <a:avLst/>
              <a:gdLst/>
              <a:ahLst/>
              <a:cxnLst/>
              <a:rect l="l" t="t" r="r" b="b"/>
              <a:pathLst>
                <a:path w="6689" h="6780" extrusionOk="0">
                  <a:moveTo>
                    <a:pt x="777" y="1"/>
                  </a:moveTo>
                  <a:lnTo>
                    <a:pt x="1" y="777"/>
                  </a:lnTo>
                  <a:cubicBezTo>
                    <a:pt x="937" y="1325"/>
                    <a:pt x="2283" y="2238"/>
                    <a:pt x="3425" y="3356"/>
                  </a:cubicBezTo>
                  <a:cubicBezTo>
                    <a:pt x="4589" y="4520"/>
                    <a:pt x="5525" y="5844"/>
                    <a:pt x="6027" y="6780"/>
                  </a:cubicBezTo>
                  <a:lnTo>
                    <a:pt x="6689" y="6095"/>
                  </a:lnTo>
                  <a:cubicBezTo>
                    <a:pt x="6118" y="4634"/>
                    <a:pt x="5022" y="3379"/>
                    <a:pt x="3858" y="2329"/>
                  </a:cubicBezTo>
                  <a:cubicBezTo>
                    <a:pt x="2900" y="1461"/>
                    <a:pt x="1873" y="685"/>
                    <a:pt x="777"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79" name="Google Shape;5679;p82"/>
            <p:cNvSpPr/>
            <p:nvPr/>
          </p:nvSpPr>
          <p:spPr>
            <a:xfrm flipH="1">
              <a:off x="7450229" y="1462122"/>
              <a:ext cx="140789" cy="129765"/>
            </a:xfrm>
            <a:custGeom>
              <a:avLst/>
              <a:gdLst/>
              <a:ahLst/>
              <a:cxnLst/>
              <a:rect l="l" t="t" r="r" b="b"/>
              <a:pathLst>
                <a:path w="4240" h="3908" extrusionOk="0">
                  <a:moveTo>
                    <a:pt x="3564" y="1"/>
                  </a:moveTo>
                  <a:cubicBezTo>
                    <a:pt x="3490" y="1"/>
                    <a:pt x="3412" y="16"/>
                    <a:pt x="3333" y="50"/>
                  </a:cubicBezTo>
                  <a:lnTo>
                    <a:pt x="1" y="1510"/>
                  </a:lnTo>
                  <a:cubicBezTo>
                    <a:pt x="640" y="1579"/>
                    <a:pt x="1233" y="1830"/>
                    <a:pt x="1713" y="2241"/>
                  </a:cubicBezTo>
                  <a:cubicBezTo>
                    <a:pt x="2215" y="2675"/>
                    <a:pt x="2580" y="3268"/>
                    <a:pt x="2740" y="3907"/>
                  </a:cubicBezTo>
                  <a:lnTo>
                    <a:pt x="4087" y="780"/>
                  </a:lnTo>
                  <a:cubicBezTo>
                    <a:pt x="4239" y="398"/>
                    <a:pt x="3945" y="1"/>
                    <a:pt x="3564"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80" name="Google Shape;5680;p82"/>
            <p:cNvSpPr/>
            <p:nvPr/>
          </p:nvSpPr>
          <p:spPr>
            <a:xfrm flipH="1">
              <a:off x="7500036" y="1512262"/>
              <a:ext cx="291075" cy="293333"/>
            </a:xfrm>
            <a:custGeom>
              <a:avLst/>
              <a:gdLst/>
              <a:ahLst/>
              <a:cxnLst/>
              <a:rect l="l" t="t" r="r" b="b"/>
              <a:pathLst>
                <a:path w="8766" h="8834" extrusionOk="0">
                  <a:moveTo>
                    <a:pt x="6027" y="0"/>
                  </a:moveTo>
                  <a:lnTo>
                    <a:pt x="640" y="2351"/>
                  </a:lnTo>
                  <a:cubicBezTo>
                    <a:pt x="412" y="2443"/>
                    <a:pt x="184" y="2580"/>
                    <a:pt x="1" y="2739"/>
                  </a:cubicBezTo>
                  <a:cubicBezTo>
                    <a:pt x="115" y="2739"/>
                    <a:pt x="229" y="2739"/>
                    <a:pt x="343" y="2785"/>
                  </a:cubicBezTo>
                  <a:cubicBezTo>
                    <a:pt x="457" y="2854"/>
                    <a:pt x="572" y="2945"/>
                    <a:pt x="663" y="3059"/>
                  </a:cubicBezTo>
                  <a:cubicBezTo>
                    <a:pt x="1142" y="3630"/>
                    <a:pt x="1142" y="4497"/>
                    <a:pt x="731" y="5090"/>
                  </a:cubicBezTo>
                  <a:cubicBezTo>
                    <a:pt x="1142" y="4611"/>
                    <a:pt x="1713" y="4292"/>
                    <a:pt x="2329" y="4246"/>
                  </a:cubicBezTo>
                  <a:cubicBezTo>
                    <a:pt x="2370" y="4243"/>
                    <a:pt x="2411" y="4242"/>
                    <a:pt x="2451" y="4242"/>
                  </a:cubicBezTo>
                  <a:cubicBezTo>
                    <a:pt x="3097" y="4242"/>
                    <a:pt x="3741" y="4578"/>
                    <a:pt x="4041" y="5136"/>
                  </a:cubicBezTo>
                  <a:cubicBezTo>
                    <a:pt x="4224" y="5456"/>
                    <a:pt x="4292" y="5821"/>
                    <a:pt x="4315" y="6186"/>
                  </a:cubicBezTo>
                  <a:cubicBezTo>
                    <a:pt x="4338" y="6757"/>
                    <a:pt x="4201" y="7350"/>
                    <a:pt x="3836" y="7784"/>
                  </a:cubicBezTo>
                  <a:cubicBezTo>
                    <a:pt x="4132" y="7578"/>
                    <a:pt x="4475" y="7441"/>
                    <a:pt x="4817" y="7373"/>
                  </a:cubicBezTo>
                  <a:cubicBezTo>
                    <a:pt x="4927" y="7343"/>
                    <a:pt x="5041" y="7326"/>
                    <a:pt x="5151" y="7326"/>
                  </a:cubicBezTo>
                  <a:cubicBezTo>
                    <a:pt x="5294" y="7326"/>
                    <a:pt x="5432" y="7354"/>
                    <a:pt x="5548" y="7419"/>
                  </a:cubicBezTo>
                  <a:cubicBezTo>
                    <a:pt x="5753" y="7533"/>
                    <a:pt x="5890" y="7738"/>
                    <a:pt x="5958" y="7966"/>
                  </a:cubicBezTo>
                  <a:cubicBezTo>
                    <a:pt x="6027" y="8263"/>
                    <a:pt x="5981" y="8560"/>
                    <a:pt x="5867" y="8834"/>
                  </a:cubicBezTo>
                  <a:cubicBezTo>
                    <a:pt x="6073" y="8606"/>
                    <a:pt x="6255" y="8332"/>
                    <a:pt x="6369" y="8035"/>
                  </a:cubicBezTo>
                  <a:lnTo>
                    <a:pt x="8766" y="2397"/>
                  </a:lnTo>
                  <a:cubicBezTo>
                    <a:pt x="8606" y="1758"/>
                    <a:pt x="8241" y="1165"/>
                    <a:pt x="7739" y="731"/>
                  </a:cubicBezTo>
                  <a:cubicBezTo>
                    <a:pt x="7259" y="320"/>
                    <a:pt x="6666" y="69"/>
                    <a:pt x="6027" y="0"/>
                  </a:cubicBezTo>
                  <a:close/>
                </a:path>
              </a:pathLst>
            </a:custGeom>
            <a:solidFill>
              <a:srgbClr val="F8C2A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81" name="Google Shape;5681;p82"/>
            <p:cNvSpPr/>
            <p:nvPr/>
          </p:nvSpPr>
          <p:spPr>
            <a:xfrm flipH="1">
              <a:off x="8323885" y="2340593"/>
              <a:ext cx="669247" cy="686779"/>
            </a:xfrm>
            <a:custGeom>
              <a:avLst/>
              <a:gdLst/>
              <a:ahLst/>
              <a:cxnLst/>
              <a:rect l="l" t="t" r="r" b="b"/>
              <a:pathLst>
                <a:path w="20155" h="20683" extrusionOk="0">
                  <a:moveTo>
                    <a:pt x="15229" y="0"/>
                  </a:moveTo>
                  <a:cubicBezTo>
                    <a:pt x="14130" y="0"/>
                    <a:pt x="13006" y="334"/>
                    <a:pt x="11961" y="893"/>
                  </a:cubicBezTo>
                  <a:cubicBezTo>
                    <a:pt x="6779" y="3655"/>
                    <a:pt x="3264" y="8722"/>
                    <a:pt x="502" y="13903"/>
                  </a:cubicBezTo>
                  <a:cubicBezTo>
                    <a:pt x="2191" y="12168"/>
                    <a:pt x="4086" y="10616"/>
                    <a:pt x="6140" y="9338"/>
                  </a:cubicBezTo>
                  <a:lnTo>
                    <a:pt x="6140" y="9338"/>
                  </a:lnTo>
                  <a:cubicBezTo>
                    <a:pt x="3949" y="13036"/>
                    <a:pt x="1895" y="16825"/>
                    <a:pt x="0" y="20682"/>
                  </a:cubicBezTo>
                  <a:cubicBezTo>
                    <a:pt x="2785" y="17897"/>
                    <a:pt x="5638" y="15158"/>
                    <a:pt x="8537" y="12488"/>
                  </a:cubicBezTo>
                  <a:lnTo>
                    <a:pt x="8537" y="12488"/>
                  </a:lnTo>
                  <a:cubicBezTo>
                    <a:pt x="8103" y="13994"/>
                    <a:pt x="7738" y="15524"/>
                    <a:pt x="7418" y="17053"/>
                  </a:cubicBezTo>
                  <a:cubicBezTo>
                    <a:pt x="10020" y="15501"/>
                    <a:pt x="12257" y="13401"/>
                    <a:pt x="13969" y="10936"/>
                  </a:cubicBezTo>
                  <a:lnTo>
                    <a:pt x="13969" y="10936"/>
                  </a:lnTo>
                  <a:cubicBezTo>
                    <a:pt x="13832" y="12077"/>
                    <a:pt x="13695" y="13218"/>
                    <a:pt x="13558" y="14337"/>
                  </a:cubicBezTo>
                  <a:cubicBezTo>
                    <a:pt x="16777" y="12899"/>
                    <a:pt x="19196" y="9817"/>
                    <a:pt x="19858" y="6348"/>
                  </a:cubicBezTo>
                  <a:cubicBezTo>
                    <a:pt x="20155" y="4704"/>
                    <a:pt x="20018" y="2856"/>
                    <a:pt x="18899" y="1646"/>
                  </a:cubicBezTo>
                  <a:cubicBezTo>
                    <a:pt x="17839" y="485"/>
                    <a:pt x="16553" y="0"/>
                    <a:pt x="15229" y="0"/>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82" name="Google Shape;5682;p82"/>
            <p:cNvSpPr/>
            <p:nvPr/>
          </p:nvSpPr>
          <p:spPr>
            <a:xfrm flipH="1">
              <a:off x="8419383" y="2401325"/>
              <a:ext cx="341845" cy="347125"/>
            </a:xfrm>
            <a:custGeom>
              <a:avLst/>
              <a:gdLst/>
              <a:ahLst/>
              <a:cxnLst/>
              <a:rect l="l" t="t" r="r" b="b"/>
              <a:pathLst>
                <a:path w="10295" h="10454" extrusionOk="0">
                  <a:moveTo>
                    <a:pt x="21" y="6633"/>
                  </a:moveTo>
                  <a:cubicBezTo>
                    <a:pt x="14" y="6636"/>
                    <a:pt x="7" y="6639"/>
                    <a:pt x="1" y="6642"/>
                  </a:cubicBezTo>
                  <a:cubicBezTo>
                    <a:pt x="7" y="6639"/>
                    <a:pt x="14" y="6636"/>
                    <a:pt x="21" y="6633"/>
                  </a:cubicBezTo>
                  <a:close/>
                  <a:moveTo>
                    <a:pt x="8530" y="1"/>
                  </a:moveTo>
                  <a:cubicBezTo>
                    <a:pt x="7288" y="1"/>
                    <a:pt x="5754" y="1319"/>
                    <a:pt x="4840" y="1985"/>
                  </a:cubicBezTo>
                  <a:cubicBezTo>
                    <a:pt x="3927" y="2647"/>
                    <a:pt x="3059" y="3378"/>
                    <a:pt x="2260" y="4154"/>
                  </a:cubicBezTo>
                  <a:cubicBezTo>
                    <a:pt x="1849" y="4565"/>
                    <a:pt x="1439" y="4975"/>
                    <a:pt x="1051" y="5409"/>
                  </a:cubicBezTo>
                  <a:cubicBezTo>
                    <a:pt x="804" y="5700"/>
                    <a:pt x="361" y="6473"/>
                    <a:pt x="21" y="6633"/>
                  </a:cubicBezTo>
                  <a:lnTo>
                    <a:pt x="21" y="6633"/>
                  </a:lnTo>
                  <a:cubicBezTo>
                    <a:pt x="905" y="6249"/>
                    <a:pt x="1834" y="5955"/>
                    <a:pt x="2762" y="5729"/>
                  </a:cubicBezTo>
                  <a:lnTo>
                    <a:pt x="2762" y="5729"/>
                  </a:lnTo>
                  <a:cubicBezTo>
                    <a:pt x="1712" y="6916"/>
                    <a:pt x="799" y="8194"/>
                    <a:pt x="23" y="9586"/>
                  </a:cubicBezTo>
                  <a:cubicBezTo>
                    <a:pt x="1324" y="8582"/>
                    <a:pt x="2717" y="7692"/>
                    <a:pt x="4178" y="6961"/>
                  </a:cubicBezTo>
                  <a:lnTo>
                    <a:pt x="4178" y="6961"/>
                  </a:lnTo>
                  <a:cubicBezTo>
                    <a:pt x="3835" y="8125"/>
                    <a:pt x="3470" y="9289"/>
                    <a:pt x="3128" y="10453"/>
                  </a:cubicBezTo>
                  <a:cubicBezTo>
                    <a:pt x="4931" y="9084"/>
                    <a:pt x="6574" y="7486"/>
                    <a:pt x="8012" y="5751"/>
                  </a:cubicBezTo>
                  <a:cubicBezTo>
                    <a:pt x="8081" y="6345"/>
                    <a:pt x="8126" y="6938"/>
                    <a:pt x="8195" y="7532"/>
                  </a:cubicBezTo>
                  <a:cubicBezTo>
                    <a:pt x="9496" y="6459"/>
                    <a:pt x="10135" y="4747"/>
                    <a:pt x="10249" y="3058"/>
                  </a:cubicBezTo>
                  <a:cubicBezTo>
                    <a:pt x="10295" y="2396"/>
                    <a:pt x="10272" y="1711"/>
                    <a:pt x="9998" y="1095"/>
                  </a:cubicBezTo>
                  <a:cubicBezTo>
                    <a:pt x="9639" y="296"/>
                    <a:pt x="9117" y="1"/>
                    <a:pt x="8530"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83" name="Google Shape;5683;p82"/>
            <p:cNvSpPr/>
            <p:nvPr/>
          </p:nvSpPr>
          <p:spPr>
            <a:xfrm flipH="1">
              <a:off x="8471216" y="2446849"/>
              <a:ext cx="122526" cy="147729"/>
            </a:xfrm>
            <a:custGeom>
              <a:avLst/>
              <a:gdLst/>
              <a:ahLst/>
              <a:cxnLst/>
              <a:rect l="l" t="t" r="r" b="b"/>
              <a:pathLst>
                <a:path w="3690" h="4449" extrusionOk="0">
                  <a:moveTo>
                    <a:pt x="3149" y="1"/>
                  </a:moveTo>
                  <a:cubicBezTo>
                    <a:pt x="2225" y="1"/>
                    <a:pt x="336" y="1925"/>
                    <a:pt x="1" y="2395"/>
                  </a:cubicBezTo>
                  <a:cubicBezTo>
                    <a:pt x="503" y="2121"/>
                    <a:pt x="1051" y="1961"/>
                    <a:pt x="1622" y="1870"/>
                  </a:cubicBezTo>
                  <a:lnTo>
                    <a:pt x="1622" y="1870"/>
                  </a:lnTo>
                  <a:cubicBezTo>
                    <a:pt x="1188" y="2714"/>
                    <a:pt x="823" y="3559"/>
                    <a:pt x="503" y="4449"/>
                  </a:cubicBezTo>
                  <a:cubicBezTo>
                    <a:pt x="1371" y="3650"/>
                    <a:pt x="2147" y="2737"/>
                    <a:pt x="2808" y="1733"/>
                  </a:cubicBezTo>
                  <a:cubicBezTo>
                    <a:pt x="2900" y="2098"/>
                    <a:pt x="2991" y="2463"/>
                    <a:pt x="3060" y="2828"/>
                  </a:cubicBezTo>
                  <a:cubicBezTo>
                    <a:pt x="3425" y="2258"/>
                    <a:pt x="3607" y="1596"/>
                    <a:pt x="3653" y="911"/>
                  </a:cubicBezTo>
                  <a:cubicBezTo>
                    <a:pt x="3689" y="251"/>
                    <a:pt x="3482" y="1"/>
                    <a:pt x="3149"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84" name="Google Shape;5684;p82"/>
            <p:cNvSpPr/>
            <p:nvPr/>
          </p:nvSpPr>
          <p:spPr>
            <a:xfrm flipH="1">
              <a:off x="8087890" y="1291638"/>
              <a:ext cx="291673" cy="289083"/>
            </a:xfrm>
            <a:custGeom>
              <a:avLst/>
              <a:gdLst/>
              <a:ahLst/>
              <a:cxnLst/>
              <a:rect l="l" t="t" r="r" b="b"/>
              <a:pathLst>
                <a:path w="8784" h="8706" extrusionOk="0">
                  <a:moveTo>
                    <a:pt x="5179" y="0"/>
                  </a:moveTo>
                  <a:cubicBezTo>
                    <a:pt x="4990" y="0"/>
                    <a:pt x="4797" y="93"/>
                    <a:pt x="4675" y="302"/>
                  </a:cubicBezTo>
                  <a:lnTo>
                    <a:pt x="3397" y="2471"/>
                  </a:lnTo>
                  <a:lnTo>
                    <a:pt x="1023" y="1604"/>
                  </a:lnTo>
                  <a:cubicBezTo>
                    <a:pt x="951" y="1578"/>
                    <a:pt x="880" y="1567"/>
                    <a:pt x="812" y="1567"/>
                  </a:cubicBezTo>
                  <a:cubicBezTo>
                    <a:pt x="326" y="1567"/>
                    <a:pt x="0" y="2161"/>
                    <a:pt x="361" y="2562"/>
                  </a:cubicBezTo>
                  <a:lnTo>
                    <a:pt x="2027" y="4457"/>
                  </a:lnTo>
                  <a:lnTo>
                    <a:pt x="498" y="6442"/>
                  </a:lnTo>
                  <a:cubicBezTo>
                    <a:pt x="167" y="6851"/>
                    <a:pt x="500" y="7409"/>
                    <a:pt x="959" y="7409"/>
                  </a:cubicBezTo>
                  <a:cubicBezTo>
                    <a:pt x="1038" y="7409"/>
                    <a:pt x="1121" y="7392"/>
                    <a:pt x="1206" y="7355"/>
                  </a:cubicBezTo>
                  <a:lnTo>
                    <a:pt x="3511" y="6351"/>
                  </a:lnTo>
                  <a:lnTo>
                    <a:pt x="4926" y="8451"/>
                  </a:lnTo>
                  <a:cubicBezTo>
                    <a:pt x="5046" y="8628"/>
                    <a:pt x="5223" y="8705"/>
                    <a:pt x="5400" y="8705"/>
                  </a:cubicBezTo>
                  <a:cubicBezTo>
                    <a:pt x="5726" y="8705"/>
                    <a:pt x="6051" y="8440"/>
                    <a:pt x="6022" y="8040"/>
                  </a:cubicBezTo>
                  <a:lnTo>
                    <a:pt x="5771" y="5552"/>
                  </a:lnTo>
                  <a:lnTo>
                    <a:pt x="8190" y="4845"/>
                  </a:lnTo>
                  <a:cubicBezTo>
                    <a:pt x="8784" y="4662"/>
                    <a:pt x="8761" y="3818"/>
                    <a:pt x="8167" y="3681"/>
                  </a:cubicBezTo>
                  <a:lnTo>
                    <a:pt x="5702" y="3133"/>
                  </a:lnTo>
                  <a:lnTo>
                    <a:pt x="5771" y="622"/>
                  </a:lnTo>
                  <a:cubicBezTo>
                    <a:pt x="5785" y="242"/>
                    <a:pt x="5486" y="0"/>
                    <a:pt x="5179"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85" name="Google Shape;5685;p82"/>
            <p:cNvSpPr/>
            <p:nvPr/>
          </p:nvSpPr>
          <p:spPr>
            <a:xfrm flipH="1">
              <a:off x="8954849" y="309328"/>
              <a:ext cx="208561" cy="197138"/>
            </a:xfrm>
            <a:custGeom>
              <a:avLst/>
              <a:gdLst/>
              <a:ahLst/>
              <a:cxnLst/>
              <a:rect l="l" t="t" r="r" b="b"/>
              <a:pathLst>
                <a:path w="6281" h="5937" extrusionOk="0">
                  <a:moveTo>
                    <a:pt x="4352" y="0"/>
                  </a:moveTo>
                  <a:cubicBezTo>
                    <a:pt x="4250" y="0"/>
                    <a:pt x="4148" y="41"/>
                    <a:pt x="4067" y="135"/>
                  </a:cubicBezTo>
                  <a:lnTo>
                    <a:pt x="2857" y="1413"/>
                  </a:lnTo>
                  <a:lnTo>
                    <a:pt x="1396" y="455"/>
                  </a:lnTo>
                  <a:cubicBezTo>
                    <a:pt x="1323" y="409"/>
                    <a:pt x="1247" y="389"/>
                    <a:pt x="1175" y="389"/>
                  </a:cubicBezTo>
                  <a:cubicBezTo>
                    <a:pt x="883" y="389"/>
                    <a:pt x="638" y="710"/>
                    <a:pt x="803" y="1002"/>
                  </a:cubicBezTo>
                  <a:lnTo>
                    <a:pt x="1647" y="2532"/>
                  </a:lnTo>
                  <a:lnTo>
                    <a:pt x="301" y="3650"/>
                  </a:lnTo>
                  <a:cubicBezTo>
                    <a:pt x="0" y="3908"/>
                    <a:pt x="184" y="4387"/>
                    <a:pt x="567" y="4387"/>
                  </a:cubicBezTo>
                  <a:cubicBezTo>
                    <a:pt x="591" y="4387"/>
                    <a:pt x="617" y="4385"/>
                    <a:pt x="643" y="4381"/>
                  </a:cubicBezTo>
                  <a:lnTo>
                    <a:pt x="2355" y="4038"/>
                  </a:lnTo>
                  <a:lnTo>
                    <a:pt x="2994" y="5682"/>
                  </a:lnTo>
                  <a:cubicBezTo>
                    <a:pt x="3065" y="5854"/>
                    <a:pt x="3217" y="5936"/>
                    <a:pt x="3371" y="5936"/>
                  </a:cubicBezTo>
                  <a:cubicBezTo>
                    <a:pt x="3562" y="5936"/>
                    <a:pt x="3755" y="5808"/>
                    <a:pt x="3793" y="5567"/>
                  </a:cubicBezTo>
                  <a:lnTo>
                    <a:pt x="3998" y="3833"/>
                  </a:lnTo>
                  <a:lnTo>
                    <a:pt x="5733" y="3741"/>
                  </a:lnTo>
                  <a:cubicBezTo>
                    <a:pt x="6167" y="3719"/>
                    <a:pt x="6281" y="3148"/>
                    <a:pt x="5893" y="2965"/>
                  </a:cubicBezTo>
                  <a:lnTo>
                    <a:pt x="4318" y="2212"/>
                  </a:lnTo>
                  <a:lnTo>
                    <a:pt x="4752" y="523"/>
                  </a:lnTo>
                  <a:cubicBezTo>
                    <a:pt x="4832" y="233"/>
                    <a:pt x="4595" y="0"/>
                    <a:pt x="4352"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86" name="Google Shape;5686;p82"/>
            <p:cNvSpPr/>
            <p:nvPr/>
          </p:nvSpPr>
          <p:spPr>
            <a:xfrm flipH="1">
              <a:off x="6785243" y="1637320"/>
              <a:ext cx="206004" cy="198898"/>
            </a:xfrm>
            <a:custGeom>
              <a:avLst/>
              <a:gdLst/>
              <a:ahLst/>
              <a:cxnLst/>
              <a:rect l="l" t="t" r="r" b="b"/>
              <a:pathLst>
                <a:path w="6204" h="5990" extrusionOk="0">
                  <a:moveTo>
                    <a:pt x="2102" y="1"/>
                  </a:moveTo>
                  <a:cubicBezTo>
                    <a:pt x="1867" y="1"/>
                    <a:pt x="1643" y="210"/>
                    <a:pt x="1689" y="503"/>
                  </a:cubicBezTo>
                  <a:lnTo>
                    <a:pt x="2009" y="2215"/>
                  </a:lnTo>
                  <a:lnTo>
                    <a:pt x="388" y="2831"/>
                  </a:lnTo>
                  <a:cubicBezTo>
                    <a:pt x="0" y="2991"/>
                    <a:pt x="69" y="3584"/>
                    <a:pt x="479" y="3630"/>
                  </a:cubicBezTo>
                  <a:lnTo>
                    <a:pt x="2214" y="3858"/>
                  </a:lnTo>
                  <a:lnTo>
                    <a:pt x="2328" y="5593"/>
                  </a:lnTo>
                  <a:cubicBezTo>
                    <a:pt x="2342" y="5845"/>
                    <a:pt x="2540" y="5989"/>
                    <a:pt x="2740" y="5989"/>
                  </a:cubicBezTo>
                  <a:cubicBezTo>
                    <a:pt x="2884" y="5989"/>
                    <a:pt x="3028" y="5915"/>
                    <a:pt x="3104" y="5753"/>
                  </a:cubicBezTo>
                  <a:lnTo>
                    <a:pt x="3858" y="4178"/>
                  </a:lnTo>
                  <a:lnTo>
                    <a:pt x="5547" y="4611"/>
                  </a:lnTo>
                  <a:cubicBezTo>
                    <a:pt x="5586" y="4622"/>
                    <a:pt x="5624" y="4627"/>
                    <a:pt x="5660" y="4627"/>
                  </a:cubicBezTo>
                  <a:cubicBezTo>
                    <a:pt x="6005" y="4627"/>
                    <a:pt x="6203" y="4172"/>
                    <a:pt x="5935" y="3904"/>
                  </a:cubicBezTo>
                  <a:lnTo>
                    <a:pt x="4656" y="2717"/>
                  </a:lnTo>
                  <a:lnTo>
                    <a:pt x="5592" y="1256"/>
                  </a:lnTo>
                  <a:cubicBezTo>
                    <a:pt x="5780" y="956"/>
                    <a:pt x="5551" y="610"/>
                    <a:pt x="5249" y="610"/>
                  </a:cubicBezTo>
                  <a:cubicBezTo>
                    <a:pt x="5183" y="610"/>
                    <a:pt x="5114" y="626"/>
                    <a:pt x="5044" y="663"/>
                  </a:cubicBezTo>
                  <a:lnTo>
                    <a:pt x="3515" y="1507"/>
                  </a:lnTo>
                  <a:lnTo>
                    <a:pt x="2420" y="160"/>
                  </a:lnTo>
                  <a:cubicBezTo>
                    <a:pt x="2331" y="49"/>
                    <a:pt x="2215" y="1"/>
                    <a:pt x="2102"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87" name="Google Shape;5687;p82"/>
            <p:cNvSpPr/>
            <p:nvPr/>
          </p:nvSpPr>
          <p:spPr>
            <a:xfrm flipH="1">
              <a:off x="7433818" y="3314320"/>
              <a:ext cx="176186" cy="163568"/>
            </a:xfrm>
            <a:custGeom>
              <a:avLst/>
              <a:gdLst/>
              <a:ahLst/>
              <a:cxnLst/>
              <a:rect l="l" t="t" r="r" b="b"/>
              <a:pathLst>
                <a:path w="5306" h="4926" extrusionOk="0">
                  <a:moveTo>
                    <a:pt x="3821" y="1"/>
                  </a:moveTo>
                  <a:cubicBezTo>
                    <a:pt x="3737" y="1"/>
                    <a:pt x="3649" y="32"/>
                    <a:pt x="3571" y="103"/>
                  </a:cubicBezTo>
                  <a:lnTo>
                    <a:pt x="2521" y="1107"/>
                  </a:lnTo>
                  <a:lnTo>
                    <a:pt x="1334" y="240"/>
                  </a:lnTo>
                  <a:cubicBezTo>
                    <a:pt x="1269" y="194"/>
                    <a:pt x="1200" y="175"/>
                    <a:pt x="1135" y="175"/>
                  </a:cubicBezTo>
                  <a:cubicBezTo>
                    <a:pt x="901" y="175"/>
                    <a:pt x="702" y="424"/>
                    <a:pt x="809" y="673"/>
                  </a:cubicBezTo>
                  <a:lnTo>
                    <a:pt x="1448" y="1997"/>
                  </a:lnTo>
                  <a:lnTo>
                    <a:pt x="261" y="2865"/>
                  </a:lnTo>
                  <a:cubicBezTo>
                    <a:pt x="0" y="3060"/>
                    <a:pt x="154" y="3484"/>
                    <a:pt x="465" y="3484"/>
                  </a:cubicBezTo>
                  <a:cubicBezTo>
                    <a:pt x="481" y="3484"/>
                    <a:pt x="496" y="3483"/>
                    <a:pt x="513" y="3481"/>
                  </a:cubicBezTo>
                  <a:lnTo>
                    <a:pt x="1973" y="3298"/>
                  </a:lnTo>
                  <a:lnTo>
                    <a:pt x="2430" y="4691"/>
                  </a:lnTo>
                  <a:cubicBezTo>
                    <a:pt x="2483" y="4850"/>
                    <a:pt x="2616" y="4926"/>
                    <a:pt x="2749" y="4926"/>
                  </a:cubicBezTo>
                  <a:cubicBezTo>
                    <a:pt x="2902" y="4926"/>
                    <a:pt x="3055" y="4827"/>
                    <a:pt x="3092" y="4645"/>
                  </a:cubicBezTo>
                  <a:lnTo>
                    <a:pt x="3366" y="3207"/>
                  </a:lnTo>
                  <a:lnTo>
                    <a:pt x="4826" y="3207"/>
                  </a:lnTo>
                  <a:cubicBezTo>
                    <a:pt x="5192" y="3184"/>
                    <a:pt x="5306" y="2728"/>
                    <a:pt x="4986" y="2545"/>
                  </a:cubicBezTo>
                  <a:lnTo>
                    <a:pt x="3708" y="1837"/>
                  </a:lnTo>
                  <a:lnTo>
                    <a:pt x="4142" y="445"/>
                  </a:lnTo>
                  <a:cubicBezTo>
                    <a:pt x="4224" y="199"/>
                    <a:pt x="4035" y="1"/>
                    <a:pt x="382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88" name="Google Shape;5688;p82"/>
            <p:cNvSpPr/>
            <p:nvPr/>
          </p:nvSpPr>
          <p:spPr>
            <a:xfrm flipH="1">
              <a:off x="9183091" y="2382389"/>
              <a:ext cx="130363" cy="117645"/>
            </a:xfrm>
            <a:custGeom>
              <a:avLst/>
              <a:gdLst/>
              <a:ahLst/>
              <a:cxnLst/>
              <a:rect l="l" t="t" r="r" b="b"/>
              <a:pathLst>
                <a:path w="3926" h="3543" extrusionOk="0">
                  <a:moveTo>
                    <a:pt x="1973" y="0"/>
                  </a:moveTo>
                  <a:cubicBezTo>
                    <a:pt x="1811" y="0"/>
                    <a:pt x="1647" y="23"/>
                    <a:pt x="1484" y="71"/>
                  </a:cubicBezTo>
                  <a:cubicBezTo>
                    <a:pt x="548" y="345"/>
                    <a:pt x="0" y="1303"/>
                    <a:pt x="251" y="2239"/>
                  </a:cubicBezTo>
                  <a:cubicBezTo>
                    <a:pt x="477" y="3031"/>
                    <a:pt x="1186" y="3542"/>
                    <a:pt x="1953" y="3542"/>
                  </a:cubicBezTo>
                  <a:cubicBezTo>
                    <a:pt x="2115" y="3542"/>
                    <a:pt x="2279" y="3519"/>
                    <a:pt x="2442" y="3472"/>
                  </a:cubicBezTo>
                  <a:cubicBezTo>
                    <a:pt x="3378" y="3198"/>
                    <a:pt x="3926" y="2239"/>
                    <a:pt x="3652" y="1303"/>
                  </a:cubicBezTo>
                  <a:cubicBezTo>
                    <a:pt x="3445" y="512"/>
                    <a:pt x="2739" y="0"/>
                    <a:pt x="197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89" name="Google Shape;5689;p82"/>
            <p:cNvSpPr/>
            <p:nvPr/>
          </p:nvSpPr>
          <p:spPr>
            <a:xfrm flipH="1">
              <a:off x="9285395" y="842307"/>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90" name="Google Shape;5690;p82"/>
            <p:cNvSpPr/>
            <p:nvPr/>
          </p:nvSpPr>
          <p:spPr>
            <a:xfrm flipH="1">
              <a:off x="9621164" y="1644009"/>
              <a:ext cx="54589" cy="48977"/>
            </a:xfrm>
            <a:custGeom>
              <a:avLst/>
              <a:gdLst/>
              <a:ahLst/>
              <a:cxnLst/>
              <a:rect l="l" t="t" r="r" b="b"/>
              <a:pathLst>
                <a:path w="1644" h="1475" extrusionOk="0">
                  <a:moveTo>
                    <a:pt x="829" y="1"/>
                  </a:moveTo>
                  <a:cubicBezTo>
                    <a:pt x="760" y="1"/>
                    <a:pt x="689" y="10"/>
                    <a:pt x="617" y="30"/>
                  </a:cubicBezTo>
                  <a:cubicBezTo>
                    <a:pt x="229" y="122"/>
                    <a:pt x="1" y="532"/>
                    <a:pt x="115" y="921"/>
                  </a:cubicBezTo>
                  <a:cubicBezTo>
                    <a:pt x="209" y="1260"/>
                    <a:pt x="506" y="1475"/>
                    <a:pt x="825" y="1475"/>
                  </a:cubicBezTo>
                  <a:cubicBezTo>
                    <a:pt x="892" y="1475"/>
                    <a:pt x="960" y="1465"/>
                    <a:pt x="1028" y="1445"/>
                  </a:cubicBezTo>
                  <a:cubicBezTo>
                    <a:pt x="1416" y="1331"/>
                    <a:pt x="1644" y="921"/>
                    <a:pt x="1530" y="532"/>
                  </a:cubicBezTo>
                  <a:cubicBezTo>
                    <a:pt x="1436" y="212"/>
                    <a:pt x="1155" y="1"/>
                    <a:pt x="829" y="1"/>
                  </a:cubicBezTo>
                  <a:close/>
                </a:path>
              </a:pathLst>
            </a:custGeom>
            <a:solidFill>
              <a:srgbClr val="F2E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91" name="Google Shape;5691;p82"/>
            <p:cNvSpPr/>
            <p:nvPr/>
          </p:nvSpPr>
          <p:spPr>
            <a:xfrm flipH="1">
              <a:off x="9401363" y="2918353"/>
              <a:ext cx="54622" cy="48977"/>
            </a:xfrm>
            <a:custGeom>
              <a:avLst/>
              <a:gdLst/>
              <a:ahLst/>
              <a:cxnLst/>
              <a:rect l="l" t="t" r="r" b="b"/>
              <a:pathLst>
                <a:path w="1645" h="1475" extrusionOk="0">
                  <a:moveTo>
                    <a:pt x="821" y="1"/>
                  </a:moveTo>
                  <a:cubicBezTo>
                    <a:pt x="753" y="1"/>
                    <a:pt x="685" y="10"/>
                    <a:pt x="617" y="30"/>
                  </a:cubicBezTo>
                  <a:cubicBezTo>
                    <a:pt x="229" y="144"/>
                    <a:pt x="1" y="555"/>
                    <a:pt x="115" y="943"/>
                  </a:cubicBezTo>
                  <a:cubicBezTo>
                    <a:pt x="190" y="1263"/>
                    <a:pt x="483" y="1475"/>
                    <a:pt x="801" y="1475"/>
                  </a:cubicBezTo>
                  <a:cubicBezTo>
                    <a:pt x="869" y="1475"/>
                    <a:pt x="937" y="1465"/>
                    <a:pt x="1005"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92" name="Google Shape;5692;p82"/>
            <p:cNvSpPr/>
            <p:nvPr/>
          </p:nvSpPr>
          <p:spPr>
            <a:xfrm flipH="1">
              <a:off x="8817430" y="3303215"/>
              <a:ext cx="54589" cy="48977"/>
            </a:xfrm>
            <a:custGeom>
              <a:avLst/>
              <a:gdLst/>
              <a:ahLst/>
              <a:cxnLst/>
              <a:rect l="l" t="t" r="r" b="b"/>
              <a:pathLst>
                <a:path w="1644" h="1475" extrusionOk="0">
                  <a:moveTo>
                    <a:pt x="820" y="0"/>
                  </a:moveTo>
                  <a:cubicBezTo>
                    <a:pt x="753" y="0"/>
                    <a:pt x="684" y="10"/>
                    <a:pt x="617" y="30"/>
                  </a:cubicBezTo>
                  <a:cubicBezTo>
                    <a:pt x="229" y="144"/>
                    <a:pt x="0" y="532"/>
                    <a:pt x="114" y="943"/>
                  </a:cubicBezTo>
                  <a:cubicBezTo>
                    <a:pt x="209" y="1263"/>
                    <a:pt x="505" y="1474"/>
                    <a:pt x="824" y="1474"/>
                  </a:cubicBezTo>
                  <a:cubicBezTo>
                    <a:pt x="891" y="1474"/>
                    <a:pt x="960" y="1465"/>
                    <a:pt x="1027" y="1445"/>
                  </a:cubicBezTo>
                  <a:cubicBezTo>
                    <a:pt x="1415" y="1331"/>
                    <a:pt x="1644" y="920"/>
                    <a:pt x="1530" y="532"/>
                  </a:cubicBezTo>
                  <a:cubicBezTo>
                    <a:pt x="1435" y="212"/>
                    <a:pt x="1139" y="0"/>
                    <a:pt x="820"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93" name="Google Shape;5693;p82"/>
            <p:cNvSpPr/>
            <p:nvPr/>
          </p:nvSpPr>
          <p:spPr>
            <a:xfrm flipH="1">
              <a:off x="8186409" y="3322787"/>
              <a:ext cx="54622" cy="48977"/>
            </a:xfrm>
            <a:custGeom>
              <a:avLst/>
              <a:gdLst/>
              <a:ahLst/>
              <a:cxnLst/>
              <a:rect l="l" t="t" r="r" b="b"/>
              <a:pathLst>
                <a:path w="1645" h="1475" extrusionOk="0">
                  <a:moveTo>
                    <a:pt x="821" y="1"/>
                  </a:moveTo>
                  <a:cubicBezTo>
                    <a:pt x="754" y="1"/>
                    <a:pt x="685" y="10"/>
                    <a:pt x="617" y="30"/>
                  </a:cubicBezTo>
                  <a:cubicBezTo>
                    <a:pt x="229" y="122"/>
                    <a:pt x="1" y="532"/>
                    <a:pt x="115" y="920"/>
                  </a:cubicBezTo>
                  <a:cubicBezTo>
                    <a:pt x="209" y="1260"/>
                    <a:pt x="491" y="1475"/>
                    <a:pt x="817" y="1475"/>
                  </a:cubicBezTo>
                  <a:cubicBezTo>
                    <a:pt x="886" y="1475"/>
                    <a:pt x="957" y="1465"/>
                    <a:pt x="1028" y="1445"/>
                  </a:cubicBezTo>
                  <a:cubicBezTo>
                    <a:pt x="1416" y="1331"/>
                    <a:pt x="1644" y="920"/>
                    <a:pt x="1530" y="532"/>
                  </a:cubicBezTo>
                  <a:cubicBezTo>
                    <a:pt x="1436" y="212"/>
                    <a:pt x="1140" y="1"/>
                    <a:pt x="821"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94" name="Google Shape;5694;p82"/>
            <p:cNvSpPr/>
            <p:nvPr/>
          </p:nvSpPr>
          <p:spPr>
            <a:xfrm flipH="1">
              <a:off x="9368396" y="3234061"/>
              <a:ext cx="88691" cy="88724"/>
            </a:xfrm>
            <a:custGeom>
              <a:avLst/>
              <a:gdLst/>
              <a:ahLst/>
              <a:cxnLst/>
              <a:rect l="l" t="t" r="r" b="b"/>
              <a:pathLst>
                <a:path w="2671" h="2672" extrusionOk="0">
                  <a:moveTo>
                    <a:pt x="1347" y="1"/>
                  </a:moveTo>
                  <a:cubicBezTo>
                    <a:pt x="617" y="1"/>
                    <a:pt x="0" y="594"/>
                    <a:pt x="0" y="1324"/>
                  </a:cubicBezTo>
                  <a:cubicBezTo>
                    <a:pt x="0" y="2078"/>
                    <a:pt x="617" y="2671"/>
                    <a:pt x="1347" y="2671"/>
                  </a:cubicBezTo>
                  <a:cubicBezTo>
                    <a:pt x="2077" y="2671"/>
                    <a:pt x="2671" y="2078"/>
                    <a:pt x="2671" y="1324"/>
                  </a:cubicBezTo>
                  <a:cubicBezTo>
                    <a:pt x="2671" y="594"/>
                    <a:pt x="2077" y="1"/>
                    <a:pt x="1347"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95" name="Google Shape;5695;p82"/>
            <p:cNvSpPr/>
            <p:nvPr/>
          </p:nvSpPr>
          <p:spPr>
            <a:xfrm flipH="1">
              <a:off x="8779119" y="1049839"/>
              <a:ext cx="54589" cy="48944"/>
            </a:xfrm>
            <a:custGeom>
              <a:avLst/>
              <a:gdLst/>
              <a:ahLst/>
              <a:cxnLst/>
              <a:rect l="l" t="t" r="r" b="b"/>
              <a:pathLst>
                <a:path w="1644" h="1474" extrusionOk="0">
                  <a:moveTo>
                    <a:pt x="827" y="0"/>
                  </a:moveTo>
                  <a:cubicBezTo>
                    <a:pt x="759" y="0"/>
                    <a:pt x="688" y="9"/>
                    <a:pt x="617" y="29"/>
                  </a:cubicBezTo>
                  <a:cubicBezTo>
                    <a:pt x="229" y="143"/>
                    <a:pt x="0" y="554"/>
                    <a:pt x="115" y="942"/>
                  </a:cubicBezTo>
                  <a:cubicBezTo>
                    <a:pt x="209" y="1263"/>
                    <a:pt x="505" y="1474"/>
                    <a:pt x="824" y="1474"/>
                  </a:cubicBezTo>
                  <a:cubicBezTo>
                    <a:pt x="891" y="1474"/>
                    <a:pt x="960" y="1464"/>
                    <a:pt x="1028" y="1444"/>
                  </a:cubicBezTo>
                  <a:cubicBezTo>
                    <a:pt x="1416" y="1353"/>
                    <a:pt x="1644" y="942"/>
                    <a:pt x="1530" y="554"/>
                  </a:cubicBezTo>
                  <a:cubicBezTo>
                    <a:pt x="1435" y="215"/>
                    <a:pt x="1154" y="0"/>
                    <a:pt x="827"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96" name="Google Shape;5696;p82"/>
            <p:cNvSpPr/>
            <p:nvPr/>
          </p:nvSpPr>
          <p:spPr>
            <a:xfrm flipH="1">
              <a:off x="7828200" y="958067"/>
              <a:ext cx="96295" cy="86931"/>
            </a:xfrm>
            <a:custGeom>
              <a:avLst/>
              <a:gdLst/>
              <a:ahLst/>
              <a:cxnLst/>
              <a:rect l="l" t="t" r="r" b="b"/>
              <a:pathLst>
                <a:path w="2900" h="2618" extrusionOk="0">
                  <a:moveTo>
                    <a:pt x="1466" y="0"/>
                  </a:moveTo>
                  <a:cubicBezTo>
                    <a:pt x="1344" y="0"/>
                    <a:pt x="1220" y="17"/>
                    <a:pt x="1096" y="53"/>
                  </a:cubicBezTo>
                  <a:cubicBezTo>
                    <a:pt x="412" y="236"/>
                    <a:pt x="1" y="966"/>
                    <a:pt x="206" y="1651"/>
                  </a:cubicBezTo>
                  <a:cubicBezTo>
                    <a:pt x="357" y="2235"/>
                    <a:pt x="881" y="2617"/>
                    <a:pt x="1444" y="2617"/>
                  </a:cubicBezTo>
                  <a:cubicBezTo>
                    <a:pt x="1564" y="2617"/>
                    <a:pt x="1685" y="2600"/>
                    <a:pt x="1804" y="2564"/>
                  </a:cubicBezTo>
                  <a:cubicBezTo>
                    <a:pt x="2512" y="2359"/>
                    <a:pt x="2900" y="1651"/>
                    <a:pt x="2717" y="943"/>
                  </a:cubicBezTo>
                  <a:cubicBezTo>
                    <a:pt x="2548" y="379"/>
                    <a:pt x="2037" y="0"/>
                    <a:pt x="1466"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97" name="Google Shape;5697;p82"/>
            <p:cNvSpPr/>
            <p:nvPr/>
          </p:nvSpPr>
          <p:spPr>
            <a:xfrm flipH="1">
              <a:off x="7200312" y="2022479"/>
              <a:ext cx="54589" cy="48977"/>
            </a:xfrm>
            <a:custGeom>
              <a:avLst/>
              <a:gdLst/>
              <a:ahLst/>
              <a:cxnLst/>
              <a:rect l="l" t="t" r="r" b="b"/>
              <a:pathLst>
                <a:path w="1644" h="1475" extrusionOk="0">
                  <a:moveTo>
                    <a:pt x="819" y="1"/>
                  </a:moveTo>
                  <a:cubicBezTo>
                    <a:pt x="752" y="1"/>
                    <a:pt x="684" y="10"/>
                    <a:pt x="616" y="30"/>
                  </a:cubicBezTo>
                  <a:cubicBezTo>
                    <a:pt x="228" y="144"/>
                    <a:pt x="0" y="555"/>
                    <a:pt x="114" y="943"/>
                  </a:cubicBezTo>
                  <a:cubicBezTo>
                    <a:pt x="190" y="1263"/>
                    <a:pt x="483" y="1475"/>
                    <a:pt x="801" y="1475"/>
                  </a:cubicBezTo>
                  <a:cubicBezTo>
                    <a:pt x="868" y="1475"/>
                    <a:pt x="937" y="1465"/>
                    <a:pt x="1005" y="1445"/>
                  </a:cubicBezTo>
                  <a:cubicBezTo>
                    <a:pt x="1415" y="1354"/>
                    <a:pt x="1644" y="943"/>
                    <a:pt x="1529" y="555"/>
                  </a:cubicBezTo>
                  <a:cubicBezTo>
                    <a:pt x="1435" y="215"/>
                    <a:pt x="1138" y="1"/>
                    <a:pt x="819" y="1"/>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98" name="Google Shape;5698;p82"/>
            <p:cNvSpPr/>
            <p:nvPr/>
          </p:nvSpPr>
          <p:spPr>
            <a:xfrm flipH="1">
              <a:off x="8781377" y="1770055"/>
              <a:ext cx="200890" cy="33"/>
            </a:xfrm>
            <a:custGeom>
              <a:avLst/>
              <a:gdLst/>
              <a:ahLst/>
              <a:cxnLst/>
              <a:rect l="l" t="t" r="r" b="b"/>
              <a:pathLst>
                <a:path w="6050" h="1" fill="none" extrusionOk="0">
                  <a:moveTo>
                    <a:pt x="1" y="0"/>
                  </a:moveTo>
                  <a:lnTo>
                    <a:pt x="6049" y="0"/>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699" name="Google Shape;5699;p82"/>
            <p:cNvSpPr/>
            <p:nvPr/>
          </p:nvSpPr>
          <p:spPr>
            <a:xfrm flipH="1">
              <a:off x="8696505" y="1770055"/>
              <a:ext cx="31844" cy="33"/>
            </a:xfrm>
            <a:custGeom>
              <a:avLst/>
              <a:gdLst/>
              <a:ahLst/>
              <a:cxnLst/>
              <a:rect l="l" t="t" r="r" b="b"/>
              <a:pathLst>
                <a:path w="959" h="1" fill="none" extrusionOk="0">
                  <a:moveTo>
                    <a:pt x="0" y="0"/>
                  </a:moveTo>
                  <a:lnTo>
                    <a:pt x="959" y="0"/>
                  </a:lnTo>
                </a:path>
              </a:pathLst>
            </a:custGeom>
            <a:noFill/>
            <a:ln w="5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00" name="Google Shape;5700;p82"/>
            <p:cNvSpPr/>
            <p:nvPr/>
          </p:nvSpPr>
          <p:spPr>
            <a:xfrm flipH="1">
              <a:off x="8018922" y="1870690"/>
              <a:ext cx="185716" cy="184952"/>
            </a:xfrm>
            <a:custGeom>
              <a:avLst/>
              <a:gdLst/>
              <a:ahLst/>
              <a:cxnLst/>
              <a:rect l="l" t="t" r="r" b="b"/>
              <a:pathLst>
                <a:path w="5593" h="5570" fill="none" extrusionOk="0">
                  <a:moveTo>
                    <a:pt x="1" y="5570"/>
                  </a:moveTo>
                  <a:lnTo>
                    <a:pt x="5593"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01" name="Google Shape;5701;p82"/>
            <p:cNvSpPr/>
            <p:nvPr/>
          </p:nvSpPr>
          <p:spPr>
            <a:xfrm flipH="1">
              <a:off x="7912504" y="2088261"/>
              <a:ext cx="185716" cy="184985"/>
            </a:xfrm>
            <a:custGeom>
              <a:avLst/>
              <a:gdLst/>
              <a:ahLst/>
              <a:cxnLst/>
              <a:rect l="l" t="t" r="r" b="b"/>
              <a:pathLst>
                <a:path w="5593" h="5571" fill="none" extrusionOk="0">
                  <a:moveTo>
                    <a:pt x="1" y="5570"/>
                  </a:moveTo>
                  <a:lnTo>
                    <a:pt x="5593"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02" name="Google Shape;5702;p82"/>
            <p:cNvSpPr/>
            <p:nvPr/>
          </p:nvSpPr>
          <p:spPr>
            <a:xfrm flipH="1">
              <a:off x="7865723" y="2041960"/>
              <a:ext cx="21251" cy="22779"/>
            </a:xfrm>
            <a:custGeom>
              <a:avLst/>
              <a:gdLst/>
              <a:ahLst/>
              <a:cxnLst/>
              <a:rect l="l" t="t" r="r" b="b"/>
              <a:pathLst>
                <a:path w="640" h="686" fill="none" extrusionOk="0">
                  <a:moveTo>
                    <a:pt x="0" y="685"/>
                  </a:moveTo>
                  <a:lnTo>
                    <a:pt x="639"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03" name="Google Shape;5703;p82"/>
            <p:cNvSpPr/>
            <p:nvPr/>
          </p:nvSpPr>
          <p:spPr>
            <a:xfrm flipH="1">
              <a:off x="8631596" y="2419489"/>
              <a:ext cx="179639" cy="173596"/>
            </a:xfrm>
            <a:custGeom>
              <a:avLst/>
              <a:gdLst/>
              <a:ahLst/>
              <a:cxnLst/>
              <a:rect l="l" t="t" r="r" b="b"/>
              <a:pathLst>
                <a:path w="5410" h="5228" fill="none" extrusionOk="0">
                  <a:moveTo>
                    <a:pt x="0" y="5227"/>
                  </a:moveTo>
                  <a:cubicBezTo>
                    <a:pt x="0" y="5227"/>
                    <a:pt x="571" y="3698"/>
                    <a:pt x="5410" y="0"/>
                  </a:cubicBez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04" name="Google Shape;5704;p82"/>
            <p:cNvSpPr/>
            <p:nvPr/>
          </p:nvSpPr>
          <p:spPr>
            <a:xfrm flipH="1">
              <a:off x="8964037" y="4041510"/>
              <a:ext cx="144043" cy="61429"/>
            </a:xfrm>
            <a:custGeom>
              <a:avLst/>
              <a:gdLst/>
              <a:ahLst/>
              <a:cxnLst/>
              <a:rect l="l" t="t" r="r" b="b"/>
              <a:pathLst>
                <a:path w="4338" h="1850" fill="none" extrusionOk="0">
                  <a:moveTo>
                    <a:pt x="4338" y="1850"/>
                  </a:moveTo>
                  <a:lnTo>
                    <a:pt x="1"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05" name="Google Shape;5705;p82"/>
            <p:cNvSpPr/>
            <p:nvPr/>
          </p:nvSpPr>
          <p:spPr>
            <a:xfrm flipH="1">
              <a:off x="9142913" y="4012721"/>
              <a:ext cx="20487" cy="7604"/>
            </a:xfrm>
            <a:custGeom>
              <a:avLst/>
              <a:gdLst/>
              <a:ahLst/>
              <a:cxnLst/>
              <a:rect l="l" t="t" r="r" b="b"/>
              <a:pathLst>
                <a:path w="617" h="229" fill="none" extrusionOk="0">
                  <a:moveTo>
                    <a:pt x="617"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06" name="Google Shape;5706;p82"/>
            <p:cNvSpPr/>
            <p:nvPr/>
          </p:nvSpPr>
          <p:spPr>
            <a:xfrm flipH="1">
              <a:off x="9036026" y="4240839"/>
              <a:ext cx="144807" cy="61429"/>
            </a:xfrm>
            <a:custGeom>
              <a:avLst/>
              <a:gdLst/>
              <a:ahLst/>
              <a:cxnLst/>
              <a:rect l="l" t="t" r="r" b="b"/>
              <a:pathLst>
                <a:path w="4361" h="1850" fill="none" extrusionOk="0">
                  <a:moveTo>
                    <a:pt x="4360" y="1850"/>
                  </a:moveTo>
                  <a:lnTo>
                    <a:pt x="0" y="1"/>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07" name="Google Shape;5707;p82"/>
            <p:cNvSpPr/>
            <p:nvPr/>
          </p:nvSpPr>
          <p:spPr>
            <a:xfrm flipH="1">
              <a:off x="9215665" y="4212050"/>
              <a:ext cx="19724" cy="7604"/>
            </a:xfrm>
            <a:custGeom>
              <a:avLst/>
              <a:gdLst/>
              <a:ahLst/>
              <a:cxnLst/>
              <a:rect l="l" t="t" r="r" b="b"/>
              <a:pathLst>
                <a:path w="594" h="229" fill="none" extrusionOk="0">
                  <a:moveTo>
                    <a:pt x="594" y="229"/>
                  </a:moveTo>
                  <a:lnTo>
                    <a:pt x="0" y="0"/>
                  </a:lnTo>
                </a:path>
              </a:pathLst>
            </a:custGeom>
            <a:noFill/>
            <a:ln w="9700" cap="rnd" cmpd="sng">
              <a:solidFill>
                <a:schemeClr val="lt1"/>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08" name="Google Shape;5708;p82"/>
            <p:cNvSpPr/>
            <p:nvPr/>
          </p:nvSpPr>
          <p:spPr>
            <a:xfrm flipH="1">
              <a:off x="8822318" y="1906494"/>
              <a:ext cx="59902" cy="86433"/>
            </a:xfrm>
            <a:custGeom>
              <a:avLst/>
              <a:gdLst/>
              <a:ahLst/>
              <a:cxnLst/>
              <a:rect l="l" t="t" r="r" b="b"/>
              <a:pathLst>
                <a:path w="1804" h="2603" fill="none" extrusionOk="0">
                  <a:moveTo>
                    <a:pt x="1804" y="0"/>
                  </a:moveTo>
                  <a:lnTo>
                    <a:pt x="1" y="2602"/>
                  </a:lnTo>
                </a:path>
              </a:pathLst>
            </a:custGeom>
            <a:noFill/>
            <a:ln w="9700" cap="rnd" cmpd="sng">
              <a:solidFill>
                <a:srgbClr val="5B5A70"/>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09" name="Google Shape;5709;p82"/>
            <p:cNvSpPr/>
            <p:nvPr/>
          </p:nvSpPr>
          <p:spPr>
            <a:xfrm flipH="1">
              <a:off x="8288220" y="309332"/>
              <a:ext cx="131160" cy="117313"/>
            </a:xfrm>
            <a:custGeom>
              <a:avLst/>
              <a:gdLst/>
              <a:ahLst/>
              <a:cxnLst/>
              <a:rect l="l" t="t" r="r" b="b"/>
              <a:pathLst>
                <a:path w="3950" h="3533" extrusionOk="0">
                  <a:moveTo>
                    <a:pt x="1983" y="0"/>
                  </a:moveTo>
                  <a:cubicBezTo>
                    <a:pt x="1819" y="0"/>
                    <a:pt x="1652" y="23"/>
                    <a:pt x="1484" y="71"/>
                  </a:cubicBezTo>
                  <a:cubicBezTo>
                    <a:pt x="549" y="322"/>
                    <a:pt x="1" y="1303"/>
                    <a:pt x="275" y="2239"/>
                  </a:cubicBezTo>
                  <a:cubicBezTo>
                    <a:pt x="504" y="3022"/>
                    <a:pt x="1211" y="3533"/>
                    <a:pt x="1984" y="3533"/>
                  </a:cubicBezTo>
                  <a:cubicBezTo>
                    <a:pt x="2135" y="3533"/>
                    <a:pt x="2290" y="3513"/>
                    <a:pt x="2443" y="3472"/>
                  </a:cubicBezTo>
                  <a:cubicBezTo>
                    <a:pt x="3402" y="3198"/>
                    <a:pt x="3950" y="2216"/>
                    <a:pt x="3676" y="1281"/>
                  </a:cubicBezTo>
                  <a:cubicBezTo>
                    <a:pt x="3450" y="508"/>
                    <a:pt x="2757" y="0"/>
                    <a:pt x="1983" y="0"/>
                  </a:cubicBez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5710" name="Google Shape;5710;p82"/>
          <p:cNvSpPr txBox="1">
            <a:spLocks noGrp="1"/>
          </p:cNvSpPr>
          <p:nvPr>
            <p:ph type="subTitle" idx="1"/>
          </p:nvPr>
        </p:nvSpPr>
        <p:spPr>
          <a:xfrm flipH="1">
            <a:off x="384077" y="4006775"/>
            <a:ext cx="2168100" cy="10179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dirty="0"/>
              <a:t>Mr. Alson Sylvester</a:t>
            </a:r>
            <a:endParaRPr dirty="0"/>
          </a:p>
        </p:txBody>
      </p:sp>
      <p:pic>
        <p:nvPicPr>
          <p:cNvPr id="5711" name="Google Shape;5711;p82"/>
          <p:cNvPicPr preferRelativeResize="0"/>
          <p:nvPr/>
        </p:nvPicPr>
        <p:blipFill>
          <a:blip r:embed="rId3">
            <a:alphaModFix/>
          </a:blip>
          <a:stretch>
            <a:fillRect/>
          </a:stretch>
        </p:blipFill>
        <p:spPr>
          <a:xfrm>
            <a:off x="1820925" y="8489370"/>
            <a:ext cx="479900" cy="479881"/>
          </a:xfrm>
          <a:prstGeom prst="rect">
            <a:avLst/>
          </a:prstGeom>
          <a:noFill/>
          <a:ln>
            <a:noFill/>
          </a:ln>
        </p:spPr>
      </p:pic>
      <p:pic>
        <p:nvPicPr>
          <p:cNvPr id="5712" name="Google Shape;5712;p82">
            <a:hlinkClick r:id="rId4"/>
          </p:cNvPr>
          <p:cNvPicPr preferRelativeResize="0"/>
          <p:nvPr/>
        </p:nvPicPr>
        <p:blipFill>
          <a:blip r:embed="rId5">
            <a:alphaModFix/>
          </a:blip>
          <a:stretch>
            <a:fillRect/>
          </a:stretch>
        </p:blipFill>
        <p:spPr>
          <a:xfrm>
            <a:off x="2419637" y="8489362"/>
            <a:ext cx="479900" cy="479900"/>
          </a:xfrm>
          <a:prstGeom prst="rect">
            <a:avLst/>
          </a:prstGeom>
          <a:noFill/>
          <a:ln>
            <a:noFill/>
          </a:ln>
        </p:spPr>
      </p:pic>
      <p:pic>
        <p:nvPicPr>
          <p:cNvPr id="5713" name="Google Shape;5713;p82"/>
          <p:cNvPicPr preferRelativeResize="0"/>
          <p:nvPr/>
        </p:nvPicPr>
        <p:blipFill>
          <a:blip r:embed="rId6">
            <a:alphaModFix/>
          </a:blip>
          <a:stretch>
            <a:fillRect/>
          </a:stretch>
        </p:blipFill>
        <p:spPr>
          <a:xfrm>
            <a:off x="3018322" y="8489346"/>
            <a:ext cx="479900" cy="479917"/>
          </a:xfrm>
          <a:prstGeom prst="rect">
            <a:avLst/>
          </a:prstGeom>
          <a:noFill/>
          <a:ln>
            <a:noFill/>
          </a:ln>
        </p:spPr>
      </p:pic>
      <p:sp>
        <p:nvSpPr>
          <p:cNvPr id="5714" name="Google Shape;5714;p82"/>
          <p:cNvSpPr txBox="1">
            <a:spLocks noGrp="1"/>
          </p:cNvSpPr>
          <p:nvPr>
            <p:ph type="title" idx="7"/>
          </p:nvPr>
        </p:nvSpPr>
        <p:spPr>
          <a:xfrm flipH="1">
            <a:off x="1516573" y="7869300"/>
            <a:ext cx="2286000" cy="62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Online Presence</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5718"/>
        <p:cNvGrpSpPr/>
        <p:nvPr/>
      </p:nvGrpSpPr>
      <p:grpSpPr>
        <a:xfrm>
          <a:off x="0" y="0"/>
          <a:ext cx="0" cy="0"/>
          <a:chOff x="0" y="0"/>
          <a:chExt cx="0" cy="0"/>
        </a:xfrm>
      </p:grpSpPr>
      <p:sp>
        <p:nvSpPr>
          <p:cNvPr id="5719" name="Google Shape;5719;p83"/>
          <p:cNvSpPr txBox="1">
            <a:spLocks noGrp="1"/>
          </p:cNvSpPr>
          <p:nvPr>
            <p:ph type="title"/>
          </p:nvPr>
        </p:nvSpPr>
        <p:spPr>
          <a:xfrm>
            <a:off x="540000" y="344706"/>
            <a:ext cx="31416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Academic </a:t>
            </a:r>
            <a:r>
              <a:rPr lang="en">
                <a:solidFill>
                  <a:schemeClr val="accent1"/>
                </a:solidFill>
              </a:rPr>
              <a:t>Curriculum</a:t>
            </a:r>
            <a:endParaRPr>
              <a:solidFill>
                <a:schemeClr val="accent1"/>
              </a:solidFill>
            </a:endParaRPr>
          </a:p>
        </p:txBody>
      </p:sp>
      <p:grpSp>
        <p:nvGrpSpPr>
          <p:cNvPr id="5720" name="Google Shape;5720;p83"/>
          <p:cNvGrpSpPr/>
          <p:nvPr/>
        </p:nvGrpSpPr>
        <p:grpSpPr>
          <a:xfrm>
            <a:off x="3838806" y="853656"/>
            <a:ext cx="2348712" cy="2288470"/>
            <a:chOff x="10762125" y="2775799"/>
            <a:chExt cx="3585273" cy="1410633"/>
          </a:xfrm>
        </p:grpSpPr>
        <p:sp>
          <p:nvSpPr>
            <p:cNvPr id="5721" name="Google Shape;5721;p83"/>
            <p:cNvSpPr/>
            <p:nvPr/>
          </p:nvSpPr>
          <p:spPr>
            <a:xfrm>
              <a:off x="10790733" y="3856016"/>
              <a:ext cx="3529981" cy="323034"/>
            </a:xfrm>
            <a:custGeom>
              <a:avLst/>
              <a:gdLst/>
              <a:ahLst/>
              <a:cxnLst/>
              <a:rect l="l" t="t" r="r" b="b"/>
              <a:pathLst>
                <a:path w="126727" h="11597" extrusionOk="0">
                  <a:moveTo>
                    <a:pt x="51494" y="435"/>
                  </a:moveTo>
                  <a:cubicBezTo>
                    <a:pt x="51502" y="437"/>
                    <a:pt x="51509" y="438"/>
                    <a:pt x="51517" y="440"/>
                  </a:cubicBezTo>
                  <a:lnTo>
                    <a:pt x="51517" y="440"/>
                  </a:lnTo>
                  <a:cubicBezTo>
                    <a:pt x="51517" y="435"/>
                    <a:pt x="51517" y="435"/>
                    <a:pt x="51517" y="435"/>
                  </a:cubicBezTo>
                  <a:close/>
                  <a:moveTo>
                    <a:pt x="36658" y="1"/>
                  </a:moveTo>
                  <a:cubicBezTo>
                    <a:pt x="36361" y="1"/>
                    <a:pt x="36064" y="24"/>
                    <a:pt x="35767" y="24"/>
                  </a:cubicBezTo>
                  <a:cubicBezTo>
                    <a:pt x="35562" y="24"/>
                    <a:pt x="35357" y="47"/>
                    <a:pt x="35174" y="47"/>
                  </a:cubicBezTo>
                  <a:cubicBezTo>
                    <a:pt x="35037" y="47"/>
                    <a:pt x="34900" y="69"/>
                    <a:pt x="34786" y="69"/>
                  </a:cubicBezTo>
                  <a:lnTo>
                    <a:pt x="34603" y="69"/>
                  </a:lnTo>
                  <a:cubicBezTo>
                    <a:pt x="34444" y="47"/>
                    <a:pt x="34307" y="47"/>
                    <a:pt x="34147" y="47"/>
                  </a:cubicBezTo>
                  <a:lnTo>
                    <a:pt x="31842" y="47"/>
                  </a:lnTo>
                  <a:lnTo>
                    <a:pt x="31750" y="69"/>
                  </a:lnTo>
                  <a:lnTo>
                    <a:pt x="31499" y="69"/>
                  </a:lnTo>
                  <a:cubicBezTo>
                    <a:pt x="31317" y="92"/>
                    <a:pt x="31157" y="92"/>
                    <a:pt x="30997" y="115"/>
                  </a:cubicBezTo>
                  <a:cubicBezTo>
                    <a:pt x="30906" y="115"/>
                    <a:pt x="30792" y="138"/>
                    <a:pt x="30700" y="138"/>
                  </a:cubicBezTo>
                  <a:lnTo>
                    <a:pt x="30495" y="161"/>
                  </a:lnTo>
                  <a:cubicBezTo>
                    <a:pt x="30335" y="184"/>
                    <a:pt x="30198" y="184"/>
                    <a:pt x="30038" y="206"/>
                  </a:cubicBezTo>
                  <a:lnTo>
                    <a:pt x="28441" y="206"/>
                  </a:lnTo>
                  <a:cubicBezTo>
                    <a:pt x="28304" y="184"/>
                    <a:pt x="28167" y="184"/>
                    <a:pt x="28030" y="184"/>
                  </a:cubicBezTo>
                  <a:lnTo>
                    <a:pt x="27824" y="184"/>
                  </a:lnTo>
                  <a:lnTo>
                    <a:pt x="27687" y="206"/>
                  </a:lnTo>
                  <a:lnTo>
                    <a:pt x="27071" y="206"/>
                  </a:lnTo>
                  <a:lnTo>
                    <a:pt x="26729" y="229"/>
                  </a:lnTo>
                  <a:lnTo>
                    <a:pt x="26455" y="229"/>
                  </a:lnTo>
                  <a:cubicBezTo>
                    <a:pt x="26249" y="252"/>
                    <a:pt x="26021" y="252"/>
                    <a:pt x="25816" y="275"/>
                  </a:cubicBezTo>
                  <a:cubicBezTo>
                    <a:pt x="25724" y="275"/>
                    <a:pt x="25656" y="275"/>
                    <a:pt x="25587" y="298"/>
                  </a:cubicBezTo>
                  <a:lnTo>
                    <a:pt x="25382" y="298"/>
                  </a:lnTo>
                  <a:cubicBezTo>
                    <a:pt x="25222" y="320"/>
                    <a:pt x="25062" y="343"/>
                    <a:pt x="24903" y="343"/>
                  </a:cubicBezTo>
                  <a:lnTo>
                    <a:pt x="23944" y="343"/>
                  </a:lnTo>
                  <a:cubicBezTo>
                    <a:pt x="23807" y="320"/>
                    <a:pt x="23670" y="320"/>
                    <a:pt x="23533" y="320"/>
                  </a:cubicBezTo>
                  <a:lnTo>
                    <a:pt x="23465" y="298"/>
                  </a:lnTo>
                  <a:cubicBezTo>
                    <a:pt x="23442" y="320"/>
                    <a:pt x="23442" y="320"/>
                    <a:pt x="23419" y="320"/>
                  </a:cubicBezTo>
                  <a:cubicBezTo>
                    <a:pt x="23122" y="343"/>
                    <a:pt x="22803" y="343"/>
                    <a:pt x="22506" y="343"/>
                  </a:cubicBezTo>
                  <a:lnTo>
                    <a:pt x="21890" y="343"/>
                  </a:lnTo>
                  <a:lnTo>
                    <a:pt x="21570" y="366"/>
                  </a:lnTo>
                  <a:lnTo>
                    <a:pt x="21068" y="366"/>
                  </a:lnTo>
                  <a:cubicBezTo>
                    <a:pt x="20885" y="366"/>
                    <a:pt x="20703" y="389"/>
                    <a:pt x="20497" y="389"/>
                  </a:cubicBezTo>
                  <a:lnTo>
                    <a:pt x="20223" y="412"/>
                  </a:lnTo>
                  <a:cubicBezTo>
                    <a:pt x="19630" y="435"/>
                    <a:pt x="19037" y="457"/>
                    <a:pt x="18443" y="480"/>
                  </a:cubicBezTo>
                  <a:cubicBezTo>
                    <a:pt x="18397" y="503"/>
                    <a:pt x="18329" y="503"/>
                    <a:pt x="18260" y="503"/>
                  </a:cubicBezTo>
                  <a:lnTo>
                    <a:pt x="18169" y="503"/>
                  </a:lnTo>
                  <a:lnTo>
                    <a:pt x="18009" y="526"/>
                  </a:lnTo>
                  <a:lnTo>
                    <a:pt x="17599" y="526"/>
                  </a:lnTo>
                  <a:cubicBezTo>
                    <a:pt x="17439" y="526"/>
                    <a:pt x="17256" y="549"/>
                    <a:pt x="17096" y="549"/>
                  </a:cubicBezTo>
                  <a:lnTo>
                    <a:pt x="16982" y="549"/>
                  </a:lnTo>
                  <a:lnTo>
                    <a:pt x="16617" y="594"/>
                  </a:lnTo>
                  <a:cubicBezTo>
                    <a:pt x="16412" y="594"/>
                    <a:pt x="16229" y="617"/>
                    <a:pt x="16024" y="640"/>
                  </a:cubicBezTo>
                  <a:lnTo>
                    <a:pt x="15681" y="663"/>
                  </a:lnTo>
                  <a:cubicBezTo>
                    <a:pt x="15499" y="686"/>
                    <a:pt x="15293" y="709"/>
                    <a:pt x="15088" y="731"/>
                  </a:cubicBezTo>
                  <a:cubicBezTo>
                    <a:pt x="14905" y="754"/>
                    <a:pt x="14723" y="754"/>
                    <a:pt x="14540" y="777"/>
                  </a:cubicBezTo>
                  <a:lnTo>
                    <a:pt x="14175" y="800"/>
                  </a:lnTo>
                  <a:cubicBezTo>
                    <a:pt x="13946" y="823"/>
                    <a:pt x="13718" y="845"/>
                    <a:pt x="13467" y="868"/>
                  </a:cubicBezTo>
                  <a:lnTo>
                    <a:pt x="13285" y="868"/>
                  </a:lnTo>
                  <a:cubicBezTo>
                    <a:pt x="13079" y="891"/>
                    <a:pt x="12897" y="891"/>
                    <a:pt x="12714" y="914"/>
                  </a:cubicBezTo>
                  <a:cubicBezTo>
                    <a:pt x="12600" y="937"/>
                    <a:pt x="12486" y="937"/>
                    <a:pt x="12372" y="960"/>
                  </a:cubicBezTo>
                  <a:cubicBezTo>
                    <a:pt x="12120" y="982"/>
                    <a:pt x="11847" y="1005"/>
                    <a:pt x="11573" y="1005"/>
                  </a:cubicBezTo>
                  <a:lnTo>
                    <a:pt x="11413" y="1028"/>
                  </a:lnTo>
                  <a:lnTo>
                    <a:pt x="11116" y="1051"/>
                  </a:lnTo>
                  <a:cubicBezTo>
                    <a:pt x="10911" y="1051"/>
                    <a:pt x="10705" y="1074"/>
                    <a:pt x="10500" y="1097"/>
                  </a:cubicBezTo>
                  <a:lnTo>
                    <a:pt x="10180" y="1119"/>
                  </a:lnTo>
                  <a:cubicBezTo>
                    <a:pt x="9998" y="1142"/>
                    <a:pt x="9792" y="1142"/>
                    <a:pt x="9610" y="1165"/>
                  </a:cubicBezTo>
                  <a:cubicBezTo>
                    <a:pt x="9336" y="1188"/>
                    <a:pt x="9062" y="1211"/>
                    <a:pt x="8788" y="1233"/>
                  </a:cubicBezTo>
                  <a:lnTo>
                    <a:pt x="8651" y="1256"/>
                  </a:lnTo>
                  <a:cubicBezTo>
                    <a:pt x="8583" y="1279"/>
                    <a:pt x="8514" y="1279"/>
                    <a:pt x="8446" y="1279"/>
                  </a:cubicBezTo>
                  <a:lnTo>
                    <a:pt x="8400" y="1302"/>
                  </a:lnTo>
                  <a:lnTo>
                    <a:pt x="8286" y="1302"/>
                  </a:lnTo>
                  <a:cubicBezTo>
                    <a:pt x="8149" y="1325"/>
                    <a:pt x="8012" y="1325"/>
                    <a:pt x="7852" y="1348"/>
                  </a:cubicBezTo>
                  <a:cubicBezTo>
                    <a:pt x="7715" y="1348"/>
                    <a:pt x="7601" y="1348"/>
                    <a:pt x="7464" y="1370"/>
                  </a:cubicBezTo>
                  <a:lnTo>
                    <a:pt x="7327" y="1370"/>
                  </a:lnTo>
                  <a:lnTo>
                    <a:pt x="7236" y="1393"/>
                  </a:lnTo>
                  <a:cubicBezTo>
                    <a:pt x="7122" y="1416"/>
                    <a:pt x="7008" y="1416"/>
                    <a:pt x="6893" y="1439"/>
                  </a:cubicBezTo>
                  <a:cubicBezTo>
                    <a:pt x="6688" y="1462"/>
                    <a:pt x="6483" y="1507"/>
                    <a:pt x="6277" y="1553"/>
                  </a:cubicBezTo>
                  <a:lnTo>
                    <a:pt x="5980" y="1599"/>
                  </a:lnTo>
                  <a:cubicBezTo>
                    <a:pt x="5821" y="1622"/>
                    <a:pt x="5684" y="1667"/>
                    <a:pt x="5524" y="1690"/>
                  </a:cubicBezTo>
                  <a:lnTo>
                    <a:pt x="5387" y="1713"/>
                  </a:lnTo>
                  <a:cubicBezTo>
                    <a:pt x="5296" y="1736"/>
                    <a:pt x="5182" y="1758"/>
                    <a:pt x="5090" y="1758"/>
                  </a:cubicBezTo>
                  <a:cubicBezTo>
                    <a:pt x="4885" y="1804"/>
                    <a:pt x="4657" y="1827"/>
                    <a:pt x="4451" y="1850"/>
                  </a:cubicBezTo>
                  <a:lnTo>
                    <a:pt x="4223" y="1873"/>
                  </a:lnTo>
                  <a:lnTo>
                    <a:pt x="3881" y="1895"/>
                  </a:lnTo>
                  <a:cubicBezTo>
                    <a:pt x="3698" y="1918"/>
                    <a:pt x="3538" y="1941"/>
                    <a:pt x="3356" y="1964"/>
                  </a:cubicBezTo>
                  <a:cubicBezTo>
                    <a:pt x="2785" y="2010"/>
                    <a:pt x="2214" y="2078"/>
                    <a:pt x="1644" y="2146"/>
                  </a:cubicBezTo>
                  <a:cubicBezTo>
                    <a:pt x="1438" y="2169"/>
                    <a:pt x="1278" y="2192"/>
                    <a:pt x="1119" y="2238"/>
                  </a:cubicBezTo>
                  <a:cubicBezTo>
                    <a:pt x="1027" y="2261"/>
                    <a:pt x="936" y="2306"/>
                    <a:pt x="822" y="2398"/>
                  </a:cubicBezTo>
                  <a:cubicBezTo>
                    <a:pt x="753" y="2443"/>
                    <a:pt x="685" y="2512"/>
                    <a:pt x="617" y="2580"/>
                  </a:cubicBezTo>
                  <a:cubicBezTo>
                    <a:pt x="548" y="2649"/>
                    <a:pt x="502" y="2717"/>
                    <a:pt x="457" y="2808"/>
                  </a:cubicBezTo>
                  <a:lnTo>
                    <a:pt x="434" y="2854"/>
                  </a:lnTo>
                  <a:cubicBezTo>
                    <a:pt x="411" y="2877"/>
                    <a:pt x="411" y="2877"/>
                    <a:pt x="388" y="2900"/>
                  </a:cubicBezTo>
                  <a:lnTo>
                    <a:pt x="365" y="2945"/>
                  </a:lnTo>
                  <a:lnTo>
                    <a:pt x="343" y="2991"/>
                  </a:lnTo>
                  <a:cubicBezTo>
                    <a:pt x="343" y="2991"/>
                    <a:pt x="320" y="3014"/>
                    <a:pt x="320" y="3014"/>
                  </a:cubicBezTo>
                  <a:cubicBezTo>
                    <a:pt x="251" y="3128"/>
                    <a:pt x="206" y="3219"/>
                    <a:pt x="160" y="3333"/>
                  </a:cubicBezTo>
                  <a:cubicBezTo>
                    <a:pt x="92" y="3493"/>
                    <a:pt x="69" y="3653"/>
                    <a:pt x="46" y="3813"/>
                  </a:cubicBezTo>
                  <a:cubicBezTo>
                    <a:pt x="23" y="4018"/>
                    <a:pt x="0" y="4178"/>
                    <a:pt x="0" y="4361"/>
                  </a:cubicBezTo>
                  <a:lnTo>
                    <a:pt x="0" y="4589"/>
                  </a:lnTo>
                  <a:cubicBezTo>
                    <a:pt x="0" y="4680"/>
                    <a:pt x="23" y="4749"/>
                    <a:pt x="23" y="4840"/>
                  </a:cubicBezTo>
                  <a:cubicBezTo>
                    <a:pt x="23" y="4977"/>
                    <a:pt x="23" y="5114"/>
                    <a:pt x="69" y="5228"/>
                  </a:cubicBezTo>
                  <a:cubicBezTo>
                    <a:pt x="23" y="5319"/>
                    <a:pt x="0" y="5411"/>
                    <a:pt x="0" y="5502"/>
                  </a:cubicBezTo>
                  <a:cubicBezTo>
                    <a:pt x="46" y="5639"/>
                    <a:pt x="69" y="5776"/>
                    <a:pt x="114" y="5913"/>
                  </a:cubicBezTo>
                  <a:cubicBezTo>
                    <a:pt x="160" y="6004"/>
                    <a:pt x="183" y="6072"/>
                    <a:pt x="206" y="6164"/>
                  </a:cubicBezTo>
                  <a:lnTo>
                    <a:pt x="251" y="6255"/>
                  </a:lnTo>
                  <a:cubicBezTo>
                    <a:pt x="274" y="6346"/>
                    <a:pt x="320" y="6438"/>
                    <a:pt x="388" y="6529"/>
                  </a:cubicBezTo>
                  <a:cubicBezTo>
                    <a:pt x="434" y="6597"/>
                    <a:pt x="502" y="6666"/>
                    <a:pt x="548" y="6734"/>
                  </a:cubicBezTo>
                  <a:cubicBezTo>
                    <a:pt x="617" y="6803"/>
                    <a:pt x="753" y="6848"/>
                    <a:pt x="868" y="6871"/>
                  </a:cubicBezTo>
                  <a:lnTo>
                    <a:pt x="913" y="6871"/>
                  </a:lnTo>
                  <a:cubicBezTo>
                    <a:pt x="1050" y="6871"/>
                    <a:pt x="1187" y="6826"/>
                    <a:pt x="1324" y="6803"/>
                  </a:cubicBezTo>
                  <a:cubicBezTo>
                    <a:pt x="1415" y="6780"/>
                    <a:pt x="1484" y="6734"/>
                    <a:pt x="1575" y="6712"/>
                  </a:cubicBezTo>
                  <a:cubicBezTo>
                    <a:pt x="1644" y="6689"/>
                    <a:pt x="1735" y="6643"/>
                    <a:pt x="1826" y="6620"/>
                  </a:cubicBezTo>
                  <a:cubicBezTo>
                    <a:pt x="2077" y="6575"/>
                    <a:pt x="2328" y="6529"/>
                    <a:pt x="2648" y="6483"/>
                  </a:cubicBezTo>
                  <a:cubicBezTo>
                    <a:pt x="2716" y="6483"/>
                    <a:pt x="2785" y="6460"/>
                    <a:pt x="2853" y="6460"/>
                  </a:cubicBezTo>
                  <a:cubicBezTo>
                    <a:pt x="2945" y="6438"/>
                    <a:pt x="3036" y="6438"/>
                    <a:pt x="3104" y="6438"/>
                  </a:cubicBezTo>
                  <a:cubicBezTo>
                    <a:pt x="3173" y="6415"/>
                    <a:pt x="3241" y="6415"/>
                    <a:pt x="3333" y="6392"/>
                  </a:cubicBezTo>
                  <a:lnTo>
                    <a:pt x="3492" y="6369"/>
                  </a:lnTo>
                  <a:cubicBezTo>
                    <a:pt x="3675" y="6324"/>
                    <a:pt x="3835" y="6324"/>
                    <a:pt x="4017" y="6301"/>
                  </a:cubicBezTo>
                  <a:cubicBezTo>
                    <a:pt x="4154" y="6278"/>
                    <a:pt x="4291" y="6255"/>
                    <a:pt x="4428" y="6232"/>
                  </a:cubicBezTo>
                  <a:cubicBezTo>
                    <a:pt x="4725" y="6187"/>
                    <a:pt x="5022" y="6141"/>
                    <a:pt x="5341" y="6095"/>
                  </a:cubicBezTo>
                  <a:cubicBezTo>
                    <a:pt x="5729" y="6027"/>
                    <a:pt x="6140" y="6004"/>
                    <a:pt x="6528" y="5958"/>
                  </a:cubicBezTo>
                  <a:cubicBezTo>
                    <a:pt x="6734" y="5935"/>
                    <a:pt x="6962" y="5935"/>
                    <a:pt x="7190" y="5913"/>
                  </a:cubicBezTo>
                  <a:cubicBezTo>
                    <a:pt x="7464" y="5867"/>
                    <a:pt x="7761" y="5844"/>
                    <a:pt x="8035" y="5799"/>
                  </a:cubicBezTo>
                  <a:cubicBezTo>
                    <a:pt x="8354" y="5753"/>
                    <a:pt x="8674" y="5753"/>
                    <a:pt x="8971" y="5730"/>
                  </a:cubicBezTo>
                  <a:lnTo>
                    <a:pt x="9267" y="5707"/>
                  </a:lnTo>
                  <a:cubicBezTo>
                    <a:pt x="9815" y="5662"/>
                    <a:pt x="10386" y="5616"/>
                    <a:pt x="10956" y="5570"/>
                  </a:cubicBezTo>
                  <a:cubicBezTo>
                    <a:pt x="11253" y="5525"/>
                    <a:pt x="11573" y="5502"/>
                    <a:pt x="11892" y="5479"/>
                  </a:cubicBezTo>
                  <a:cubicBezTo>
                    <a:pt x="12098" y="5479"/>
                    <a:pt x="12303" y="5456"/>
                    <a:pt x="12531" y="5456"/>
                  </a:cubicBezTo>
                  <a:lnTo>
                    <a:pt x="12851" y="5433"/>
                  </a:lnTo>
                  <a:cubicBezTo>
                    <a:pt x="12988" y="5433"/>
                    <a:pt x="13148" y="5433"/>
                    <a:pt x="13285" y="5411"/>
                  </a:cubicBezTo>
                  <a:lnTo>
                    <a:pt x="13810" y="5411"/>
                  </a:lnTo>
                  <a:lnTo>
                    <a:pt x="14038" y="5388"/>
                  </a:lnTo>
                  <a:cubicBezTo>
                    <a:pt x="14289" y="5365"/>
                    <a:pt x="14517" y="5365"/>
                    <a:pt x="14745" y="5342"/>
                  </a:cubicBezTo>
                  <a:cubicBezTo>
                    <a:pt x="15476" y="5274"/>
                    <a:pt x="16092" y="5205"/>
                    <a:pt x="16686" y="5182"/>
                  </a:cubicBezTo>
                  <a:cubicBezTo>
                    <a:pt x="16822" y="5159"/>
                    <a:pt x="16982" y="5159"/>
                    <a:pt x="17142" y="5137"/>
                  </a:cubicBezTo>
                  <a:cubicBezTo>
                    <a:pt x="17302" y="5137"/>
                    <a:pt x="17462" y="5137"/>
                    <a:pt x="17621" y="5114"/>
                  </a:cubicBezTo>
                  <a:cubicBezTo>
                    <a:pt x="17781" y="5114"/>
                    <a:pt x="17964" y="5091"/>
                    <a:pt x="18124" y="5091"/>
                  </a:cubicBezTo>
                  <a:cubicBezTo>
                    <a:pt x="18306" y="5068"/>
                    <a:pt x="18466" y="5068"/>
                    <a:pt x="18648" y="5045"/>
                  </a:cubicBezTo>
                  <a:cubicBezTo>
                    <a:pt x="18785" y="5045"/>
                    <a:pt x="18922" y="5045"/>
                    <a:pt x="19059" y="5022"/>
                  </a:cubicBezTo>
                  <a:cubicBezTo>
                    <a:pt x="19265" y="5022"/>
                    <a:pt x="19447" y="5000"/>
                    <a:pt x="19653" y="5000"/>
                  </a:cubicBezTo>
                  <a:lnTo>
                    <a:pt x="19744" y="5000"/>
                  </a:lnTo>
                  <a:cubicBezTo>
                    <a:pt x="20018" y="4977"/>
                    <a:pt x="20315" y="4954"/>
                    <a:pt x="20611" y="4931"/>
                  </a:cubicBezTo>
                  <a:cubicBezTo>
                    <a:pt x="21091" y="4931"/>
                    <a:pt x="21593" y="4886"/>
                    <a:pt x="22095" y="4863"/>
                  </a:cubicBezTo>
                  <a:lnTo>
                    <a:pt x="22460" y="4840"/>
                  </a:lnTo>
                  <a:cubicBezTo>
                    <a:pt x="23031" y="4794"/>
                    <a:pt x="23624" y="4794"/>
                    <a:pt x="24309" y="4771"/>
                  </a:cubicBezTo>
                  <a:lnTo>
                    <a:pt x="24766" y="4771"/>
                  </a:lnTo>
                  <a:cubicBezTo>
                    <a:pt x="24903" y="4749"/>
                    <a:pt x="25040" y="4749"/>
                    <a:pt x="25177" y="4749"/>
                  </a:cubicBezTo>
                  <a:lnTo>
                    <a:pt x="26067" y="4749"/>
                  </a:lnTo>
                  <a:cubicBezTo>
                    <a:pt x="26363" y="4749"/>
                    <a:pt x="26660" y="4749"/>
                    <a:pt x="26980" y="4726"/>
                  </a:cubicBezTo>
                  <a:lnTo>
                    <a:pt x="27345" y="4726"/>
                  </a:lnTo>
                  <a:cubicBezTo>
                    <a:pt x="27528" y="4726"/>
                    <a:pt x="27710" y="4703"/>
                    <a:pt x="27893" y="4703"/>
                  </a:cubicBezTo>
                  <a:lnTo>
                    <a:pt x="28920" y="4703"/>
                  </a:lnTo>
                  <a:cubicBezTo>
                    <a:pt x="29011" y="4703"/>
                    <a:pt x="29102" y="4680"/>
                    <a:pt x="29194" y="4680"/>
                  </a:cubicBezTo>
                  <a:lnTo>
                    <a:pt x="29445" y="4680"/>
                  </a:lnTo>
                  <a:cubicBezTo>
                    <a:pt x="29536" y="4726"/>
                    <a:pt x="29627" y="4749"/>
                    <a:pt x="29719" y="4749"/>
                  </a:cubicBezTo>
                  <a:cubicBezTo>
                    <a:pt x="29787" y="4771"/>
                    <a:pt x="29833" y="4771"/>
                    <a:pt x="29901" y="4771"/>
                  </a:cubicBezTo>
                  <a:lnTo>
                    <a:pt x="30015" y="4771"/>
                  </a:lnTo>
                  <a:cubicBezTo>
                    <a:pt x="30175" y="4771"/>
                    <a:pt x="30335" y="4771"/>
                    <a:pt x="30472" y="4749"/>
                  </a:cubicBezTo>
                  <a:cubicBezTo>
                    <a:pt x="30769" y="4726"/>
                    <a:pt x="31065" y="4726"/>
                    <a:pt x="31362" y="4703"/>
                  </a:cubicBezTo>
                  <a:lnTo>
                    <a:pt x="31727" y="4703"/>
                  </a:lnTo>
                  <a:cubicBezTo>
                    <a:pt x="31910" y="4680"/>
                    <a:pt x="32093" y="4680"/>
                    <a:pt x="32252" y="4680"/>
                  </a:cubicBezTo>
                  <a:cubicBezTo>
                    <a:pt x="32572" y="4680"/>
                    <a:pt x="32869" y="4680"/>
                    <a:pt x="33188" y="4657"/>
                  </a:cubicBezTo>
                  <a:lnTo>
                    <a:pt x="33827" y="4657"/>
                  </a:lnTo>
                  <a:cubicBezTo>
                    <a:pt x="34033" y="4680"/>
                    <a:pt x="34238" y="4680"/>
                    <a:pt x="34444" y="4680"/>
                  </a:cubicBezTo>
                  <a:cubicBezTo>
                    <a:pt x="34672" y="4680"/>
                    <a:pt x="34900" y="4680"/>
                    <a:pt x="35151" y="4703"/>
                  </a:cubicBezTo>
                  <a:lnTo>
                    <a:pt x="36156" y="4703"/>
                  </a:lnTo>
                  <a:cubicBezTo>
                    <a:pt x="36452" y="4703"/>
                    <a:pt x="36749" y="4703"/>
                    <a:pt x="37023" y="4680"/>
                  </a:cubicBezTo>
                  <a:lnTo>
                    <a:pt x="38552" y="4680"/>
                  </a:lnTo>
                  <a:cubicBezTo>
                    <a:pt x="38872" y="4657"/>
                    <a:pt x="39191" y="4657"/>
                    <a:pt x="39511" y="4657"/>
                  </a:cubicBezTo>
                  <a:lnTo>
                    <a:pt x="41360" y="4657"/>
                  </a:lnTo>
                  <a:cubicBezTo>
                    <a:pt x="41565" y="4657"/>
                    <a:pt x="41771" y="4634"/>
                    <a:pt x="41999" y="4634"/>
                  </a:cubicBezTo>
                  <a:lnTo>
                    <a:pt x="43277" y="4634"/>
                  </a:lnTo>
                  <a:cubicBezTo>
                    <a:pt x="43505" y="4634"/>
                    <a:pt x="43711" y="4612"/>
                    <a:pt x="43939" y="4612"/>
                  </a:cubicBezTo>
                  <a:lnTo>
                    <a:pt x="46632" y="4612"/>
                  </a:lnTo>
                  <a:lnTo>
                    <a:pt x="46861" y="4634"/>
                  </a:lnTo>
                  <a:lnTo>
                    <a:pt x="47523" y="4634"/>
                  </a:lnTo>
                  <a:cubicBezTo>
                    <a:pt x="47751" y="4657"/>
                    <a:pt x="47979" y="4657"/>
                    <a:pt x="48184" y="4657"/>
                  </a:cubicBezTo>
                  <a:lnTo>
                    <a:pt x="49212" y="4657"/>
                  </a:lnTo>
                  <a:cubicBezTo>
                    <a:pt x="49394" y="4680"/>
                    <a:pt x="49554" y="4680"/>
                    <a:pt x="49714" y="4680"/>
                  </a:cubicBezTo>
                  <a:lnTo>
                    <a:pt x="49874" y="4680"/>
                  </a:lnTo>
                  <a:cubicBezTo>
                    <a:pt x="50444" y="4703"/>
                    <a:pt x="51015" y="4726"/>
                    <a:pt x="51585" y="4749"/>
                  </a:cubicBezTo>
                  <a:lnTo>
                    <a:pt x="51745" y="4749"/>
                  </a:lnTo>
                  <a:lnTo>
                    <a:pt x="52110" y="4771"/>
                  </a:lnTo>
                  <a:cubicBezTo>
                    <a:pt x="52613" y="4794"/>
                    <a:pt x="53138" y="4817"/>
                    <a:pt x="53663" y="4817"/>
                  </a:cubicBezTo>
                  <a:lnTo>
                    <a:pt x="53708" y="4817"/>
                  </a:lnTo>
                  <a:cubicBezTo>
                    <a:pt x="53891" y="4817"/>
                    <a:pt x="54073" y="4840"/>
                    <a:pt x="54233" y="4840"/>
                  </a:cubicBezTo>
                  <a:cubicBezTo>
                    <a:pt x="54256" y="4954"/>
                    <a:pt x="54302" y="5091"/>
                    <a:pt x="54347" y="5205"/>
                  </a:cubicBezTo>
                  <a:cubicBezTo>
                    <a:pt x="54370" y="5274"/>
                    <a:pt x="54393" y="5342"/>
                    <a:pt x="54416" y="5411"/>
                  </a:cubicBezTo>
                  <a:lnTo>
                    <a:pt x="54416" y="5456"/>
                  </a:lnTo>
                  <a:cubicBezTo>
                    <a:pt x="54461" y="5547"/>
                    <a:pt x="54507" y="5639"/>
                    <a:pt x="54553" y="5707"/>
                  </a:cubicBezTo>
                  <a:cubicBezTo>
                    <a:pt x="54576" y="5776"/>
                    <a:pt x="54621" y="5844"/>
                    <a:pt x="54644" y="5913"/>
                  </a:cubicBezTo>
                  <a:lnTo>
                    <a:pt x="54667" y="5958"/>
                  </a:lnTo>
                  <a:cubicBezTo>
                    <a:pt x="54712" y="6095"/>
                    <a:pt x="54781" y="6232"/>
                    <a:pt x="54849" y="6369"/>
                  </a:cubicBezTo>
                  <a:cubicBezTo>
                    <a:pt x="54918" y="6506"/>
                    <a:pt x="54986" y="6643"/>
                    <a:pt x="55078" y="6780"/>
                  </a:cubicBezTo>
                  <a:cubicBezTo>
                    <a:pt x="55123" y="6848"/>
                    <a:pt x="55169" y="6917"/>
                    <a:pt x="55215" y="6963"/>
                  </a:cubicBezTo>
                  <a:cubicBezTo>
                    <a:pt x="55237" y="7031"/>
                    <a:pt x="55283" y="7077"/>
                    <a:pt x="55306" y="7122"/>
                  </a:cubicBezTo>
                  <a:lnTo>
                    <a:pt x="55443" y="7305"/>
                  </a:lnTo>
                  <a:lnTo>
                    <a:pt x="55557" y="7465"/>
                  </a:lnTo>
                  <a:lnTo>
                    <a:pt x="55580" y="7510"/>
                  </a:lnTo>
                  <a:cubicBezTo>
                    <a:pt x="55648" y="7625"/>
                    <a:pt x="55740" y="7739"/>
                    <a:pt x="55808" y="7853"/>
                  </a:cubicBezTo>
                  <a:cubicBezTo>
                    <a:pt x="55922" y="7967"/>
                    <a:pt x="56014" y="8081"/>
                    <a:pt x="56105" y="8195"/>
                  </a:cubicBezTo>
                  <a:cubicBezTo>
                    <a:pt x="56196" y="8286"/>
                    <a:pt x="56287" y="8378"/>
                    <a:pt x="56356" y="8469"/>
                  </a:cubicBezTo>
                  <a:lnTo>
                    <a:pt x="56424" y="8538"/>
                  </a:lnTo>
                  <a:lnTo>
                    <a:pt x="56539" y="8652"/>
                  </a:lnTo>
                  <a:cubicBezTo>
                    <a:pt x="56607" y="8743"/>
                    <a:pt x="56698" y="8811"/>
                    <a:pt x="56767" y="8903"/>
                  </a:cubicBezTo>
                  <a:cubicBezTo>
                    <a:pt x="56858" y="8994"/>
                    <a:pt x="56949" y="9085"/>
                    <a:pt x="57063" y="9177"/>
                  </a:cubicBezTo>
                  <a:lnTo>
                    <a:pt x="57086" y="9200"/>
                  </a:lnTo>
                  <a:lnTo>
                    <a:pt x="57223" y="9336"/>
                  </a:lnTo>
                  <a:cubicBezTo>
                    <a:pt x="57292" y="9382"/>
                    <a:pt x="57360" y="9451"/>
                    <a:pt x="57429" y="9519"/>
                  </a:cubicBezTo>
                  <a:cubicBezTo>
                    <a:pt x="57520" y="9610"/>
                    <a:pt x="57611" y="9679"/>
                    <a:pt x="57725" y="9747"/>
                  </a:cubicBezTo>
                  <a:lnTo>
                    <a:pt x="57794" y="9816"/>
                  </a:lnTo>
                  <a:cubicBezTo>
                    <a:pt x="57931" y="9907"/>
                    <a:pt x="58045" y="9998"/>
                    <a:pt x="58182" y="10067"/>
                  </a:cubicBezTo>
                  <a:cubicBezTo>
                    <a:pt x="58387" y="10227"/>
                    <a:pt x="58616" y="10341"/>
                    <a:pt x="58798" y="10432"/>
                  </a:cubicBezTo>
                  <a:cubicBezTo>
                    <a:pt x="58981" y="10523"/>
                    <a:pt x="59186" y="10615"/>
                    <a:pt x="59392" y="10706"/>
                  </a:cubicBezTo>
                  <a:cubicBezTo>
                    <a:pt x="59529" y="10774"/>
                    <a:pt x="59643" y="10820"/>
                    <a:pt x="59780" y="10866"/>
                  </a:cubicBezTo>
                  <a:lnTo>
                    <a:pt x="60031" y="10957"/>
                  </a:lnTo>
                  <a:cubicBezTo>
                    <a:pt x="60191" y="11026"/>
                    <a:pt x="60350" y="11094"/>
                    <a:pt x="60579" y="11162"/>
                  </a:cubicBezTo>
                  <a:lnTo>
                    <a:pt x="60624" y="11162"/>
                  </a:lnTo>
                  <a:cubicBezTo>
                    <a:pt x="60989" y="11277"/>
                    <a:pt x="61263" y="11345"/>
                    <a:pt x="61537" y="11391"/>
                  </a:cubicBezTo>
                  <a:cubicBezTo>
                    <a:pt x="61674" y="11414"/>
                    <a:pt x="61811" y="11436"/>
                    <a:pt x="61948" y="11459"/>
                  </a:cubicBezTo>
                  <a:cubicBezTo>
                    <a:pt x="62085" y="11482"/>
                    <a:pt x="62199" y="11482"/>
                    <a:pt x="62336" y="11505"/>
                  </a:cubicBezTo>
                  <a:lnTo>
                    <a:pt x="62427" y="11505"/>
                  </a:lnTo>
                  <a:lnTo>
                    <a:pt x="62656" y="11528"/>
                  </a:lnTo>
                  <a:cubicBezTo>
                    <a:pt x="62884" y="11551"/>
                    <a:pt x="63135" y="11573"/>
                    <a:pt x="63363" y="11573"/>
                  </a:cubicBezTo>
                  <a:cubicBezTo>
                    <a:pt x="63477" y="11573"/>
                    <a:pt x="63569" y="11596"/>
                    <a:pt x="63683" y="11596"/>
                  </a:cubicBezTo>
                  <a:cubicBezTo>
                    <a:pt x="63888" y="11596"/>
                    <a:pt x="64094" y="11573"/>
                    <a:pt x="64276" y="11573"/>
                  </a:cubicBezTo>
                  <a:cubicBezTo>
                    <a:pt x="64550" y="11551"/>
                    <a:pt x="64824" y="11528"/>
                    <a:pt x="65098" y="11482"/>
                  </a:cubicBezTo>
                  <a:cubicBezTo>
                    <a:pt x="65349" y="11459"/>
                    <a:pt x="65600" y="11391"/>
                    <a:pt x="65851" y="11322"/>
                  </a:cubicBezTo>
                  <a:cubicBezTo>
                    <a:pt x="66148" y="11254"/>
                    <a:pt x="66422" y="11185"/>
                    <a:pt x="66696" y="11071"/>
                  </a:cubicBezTo>
                  <a:cubicBezTo>
                    <a:pt x="66810" y="11048"/>
                    <a:pt x="66901" y="11003"/>
                    <a:pt x="66992" y="10957"/>
                  </a:cubicBezTo>
                  <a:lnTo>
                    <a:pt x="67084" y="10934"/>
                  </a:lnTo>
                  <a:lnTo>
                    <a:pt x="67152" y="10911"/>
                  </a:lnTo>
                  <a:lnTo>
                    <a:pt x="67244" y="10866"/>
                  </a:lnTo>
                  <a:cubicBezTo>
                    <a:pt x="67335" y="10843"/>
                    <a:pt x="67403" y="10797"/>
                    <a:pt x="67472" y="10752"/>
                  </a:cubicBezTo>
                  <a:cubicBezTo>
                    <a:pt x="67540" y="10729"/>
                    <a:pt x="67586" y="10683"/>
                    <a:pt x="67632" y="10637"/>
                  </a:cubicBezTo>
                  <a:cubicBezTo>
                    <a:pt x="67723" y="10592"/>
                    <a:pt x="67837" y="10546"/>
                    <a:pt x="67951" y="10501"/>
                  </a:cubicBezTo>
                  <a:lnTo>
                    <a:pt x="67997" y="10478"/>
                  </a:lnTo>
                  <a:cubicBezTo>
                    <a:pt x="68134" y="10409"/>
                    <a:pt x="68271" y="10318"/>
                    <a:pt x="68385" y="10249"/>
                  </a:cubicBezTo>
                  <a:cubicBezTo>
                    <a:pt x="68636" y="10090"/>
                    <a:pt x="68887" y="9907"/>
                    <a:pt x="69161" y="9679"/>
                  </a:cubicBezTo>
                  <a:cubicBezTo>
                    <a:pt x="69709" y="9222"/>
                    <a:pt x="70188" y="8789"/>
                    <a:pt x="70576" y="8332"/>
                  </a:cubicBezTo>
                  <a:cubicBezTo>
                    <a:pt x="70827" y="8058"/>
                    <a:pt x="71010" y="7807"/>
                    <a:pt x="71170" y="7579"/>
                  </a:cubicBezTo>
                  <a:cubicBezTo>
                    <a:pt x="71261" y="7465"/>
                    <a:pt x="71352" y="7328"/>
                    <a:pt x="71421" y="7191"/>
                  </a:cubicBezTo>
                  <a:cubicBezTo>
                    <a:pt x="71466" y="7122"/>
                    <a:pt x="71512" y="7054"/>
                    <a:pt x="71558" y="6985"/>
                  </a:cubicBezTo>
                  <a:cubicBezTo>
                    <a:pt x="71603" y="6940"/>
                    <a:pt x="71649" y="6871"/>
                    <a:pt x="71672" y="6803"/>
                  </a:cubicBezTo>
                  <a:cubicBezTo>
                    <a:pt x="71854" y="6529"/>
                    <a:pt x="72014" y="6209"/>
                    <a:pt x="72174" y="5913"/>
                  </a:cubicBezTo>
                  <a:cubicBezTo>
                    <a:pt x="72311" y="5662"/>
                    <a:pt x="72402" y="5365"/>
                    <a:pt x="72493" y="5091"/>
                  </a:cubicBezTo>
                  <a:lnTo>
                    <a:pt x="73133" y="5091"/>
                  </a:lnTo>
                  <a:cubicBezTo>
                    <a:pt x="73247" y="5091"/>
                    <a:pt x="73361" y="5091"/>
                    <a:pt x="73475" y="5068"/>
                  </a:cubicBezTo>
                  <a:cubicBezTo>
                    <a:pt x="73657" y="5091"/>
                    <a:pt x="73863" y="5091"/>
                    <a:pt x="74068" y="5091"/>
                  </a:cubicBezTo>
                  <a:cubicBezTo>
                    <a:pt x="74251" y="5114"/>
                    <a:pt x="74434" y="5114"/>
                    <a:pt x="74616" y="5114"/>
                  </a:cubicBezTo>
                  <a:lnTo>
                    <a:pt x="74776" y="5137"/>
                  </a:lnTo>
                  <a:cubicBezTo>
                    <a:pt x="74981" y="5137"/>
                    <a:pt x="75164" y="5114"/>
                    <a:pt x="75347" y="5114"/>
                  </a:cubicBezTo>
                  <a:lnTo>
                    <a:pt x="75917" y="5114"/>
                  </a:lnTo>
                  <a:cubicBezTo>
                    <a:pt x="76054" y="5114"/>
                    <a:pt x="76168" y="5091"/>
                    <a:pt x="76305" y="5091"/>
                  </a:cubicBezTo>
                  <a:lnTo>
                    <a:pt x="76579" y="5091"/>
                  </a:lnTo>
                  <a:cubicBezTo>
                    <a:pt x="76807" y="5091"/>
                    <a:pt x="77036" y="5068"/>
                    <a:pt x="77241" y="5068"/>
                  </a:cubicBezTo>
                  <a:cubicBezTo>
                    <a:pt x="77355" y="5068"/>
                    <a:pt x="77469" y="5068"/>
                    <a:pt x="77583" y="5045"/>
                  </a:cubicBezTo>
                  <a:lnTo>
                    <a:pt x="77926" y="5045"/>
                  </a:lnTo>
                  <a:lnTo>
                    <a:pt x="78154" y="5022"/>
                  </a:lnTo>
                  <a:lnTo>
                    <a:pt x="78611" y="5022"/>
                  </a:lnTo>
                  <a:lnTo>
                    <a:pt x="78542" y="5000"/>
                  </a:lnTo>
                  <a:cubicBezTo>
                    <a:pt x="78611" y="5000"/>
                    <a:pt x="78679" y="5022"/>
                    <a:pt x="78770" y="5022"/>
                  </a:cubicBezTo>
                  <a:cubicBezTo>
                    <a:pt x="78862" y="5022"/>
                    <a:pt x="78976" y="5000"/>
                    <a:pt x="79067" y="5000"/>
                  </a:cubicBezTo>
                  <a:lnTo>
                    <a:pt x="79341" y="5000"/>
                  </a:lnTo>
                  <a:cubicBezTo>
                    <a:pt x="79615" y="5000"/>
                    <a:pt x="79889" y="5022"/>
                    <a:pt x="80163" y="5022"/>
                  </a:cubicBezTo>
                  <a:cubicBezTo>
                    <a:pt x="80437" y="5022"/>
                    <a:pt x="80733" y="5045"/>
                    <a:pt x="81030" y="5045"/>
                  </a:cubicBezTo>
                  <a:cubicBezTo>
                    <a:pt x="81099" y="5045"/>
                    <a:pt x="81190" y="5045"/>
                    <a:pt x="81258" y="5022"/>
                  </a:cubicBezTo>
                  <a:lnTo>
                    <a:pt x="81601" y="5022"/>
                  </a:lnTo>
                  <a:cubicBezTo>
                    <a:pt x="81943" y="5022"/>
                    <a:pt x="82240" y="5022"/>
                    <a:pt x="82514" y="5000"/>
                  </a:cubicBezTo>
                  <a:cubicBezTo>
                    <a:pt x="82582" y="5000"/>
                    <a:pt x="82673" y="5000"/>
                    <a:pt x="82765" y="4977"/>
                  </a:cubicBezTo>
                  <a:lnTo>
                    <a:pt x="83016" y="4977"/>
                  </a:lnTo>
                  <a:cubicBezTo>
                    <a:pt x="83221" y="4954"/>
                    <a:pt x="83427" y="4954"/>
                    <a:pt x="83632" y="4931"/>
                  </a:cubicBezTo>
                  <a:lnTo>
                    <a:pt x="83883" y="4931"/>
                  </a:lnTo>
                  <a:cubicBezTo>
                    <a:pt x="84180" y="4931"/>
                    <a:pt x="84454" y="4908"/>
                    <a:pt x="84751" y="4908"/>
                  </a:cubicBezTo>
                  <a:cubicBezTo>
                    <a:pt x="85139" y="4908"/>
                    <a:pt x="85549" y="4908"/>
                    <a:pt x="85960" y="4886"/>
                  </a:cubicBezTo>
                  <a:cubicBezTo>
                    <a:pt x="86371" y="4863"/>
                    <a:pt x="86805" y="4840"/>
                    <a:pt x="87216" y="4840"/>
                  </a:cubicBezTo>
                  <a:lnTo>
                    <a:pt x="87444" y="4840"/>
                  </a:lnTo>
                  <a:lnTo>
                    <a:pt x="87353" y="4817"/>
                  </a:lnTo>
                  <a:lnTo>
                    <a:pt x="87353" y="4817"/>
                  </a:lnTo>
                  <a:lnTo>
                    <a:pt x="87467" y="4840"/>
                  </a:lnTo>
                  <a:lnTo>
                    <a:pt x="87604" y="4840"/>
                  </a:lnTo>
                  <a:lnTo>
                    <a:pt x="87512" y="4817"/>
                  </a:lnTo>
                  <a:lnTo>
                    <a:pt x="87512" y="4817"/>
                  </a:lnTo>
                  <a:cubicBezTo>
                    <a:pt x="87581" y="4817"/>
                    <a:pt x="87627" y="4840"/>
                    <a:pt x="87672" y="4840"/>
                  </a:cubicBezTo>
                  <a:cubicBezTo>
                    <a:pt x="87718" y="4840"/>
                    <a:pt x="87764" y="4817"/>
                    <a:pt x="87786" y="4817"/>
                  </a:cubicBezTo>
                  <a:lnTo>
                    <a:pt x="89065" y="4817"/>
                  </a:lnTo>
                  <a:cubicBezTo>
                    <a:pt x="89156" y="4817"/>
                    <a:pt x="89247" y="4794"/>
                    <a:pt x="89338" y="4794"/>
                  </a:cubicBezTo>
                  <a:lnTo>
                    <a:pt x="89612" y="4794"/>
                  </a:lnTo>
                  <a:cubicBezTo>
                    <a:pt x="89749" y="4794"/>
                    <a:pt x="89909" y="4794"/>
                    <a:pt x="90069" y="4817"/>
                  </a:cubicBezTo>
                  <a:lnTo>
                    <a:pt x="90457" y="4817"/>
                  </a:lnTo>
                  <a:lnTo>
                    <a:pt x="90615" y="4797"/>
                  </a:lnTo>
                  <a:lnTo>
                    <a:pt x="90615" y="4797"/>
                  </a:lnTo>
                  <a:cubicBezTo>
                    <a:pt x="90661" y="4804"/>
                    <a:pt x="90696" y="4817"/>
                    <a:pt x="90731" y="4817"/>
                  </a:cubicBezTo>
                  <a:cubicBezTo>
                    <a:pt x="90754" y="4817"/>
                    <a:pt x="90776" y="4794"/>
                    <a:pt x="90799" y="4794"/>
                  </a:cubicBezTo>
                  <a:cubicBezTo>
                    <a:pt x="90982" y="4817"/>
                    <a:pt x="91187" y="4817"/>
                    <a:pt x="91370" y="4817"/>
                  </a:cubicBezTo>
                  <a:lnTo>
                    <a:pt x="92146" y="4817"/>
                  </a:lnTo>
                  <a:cubicBezTo>
                    <a:pt x="92260" y="4840"/>
                    <a:pt x="92374" y="4840"/>
                    <a:pt x="92488" y="4840"/>
                  </a:cubicBezTo>
                  <a:lnTo>
                    <a:pt x="93082" y="4840"/>
                  </a:lnTo>
                  <a:cubicBezTo>
                    <a:pt x="93264" y="4840"/>
                    <a:pt x="93470" y="4840"/>
                    <a:pt x="93652" y="4863"/>
                  </a:cubicBezTo>
                  <a:lnTo>
                    <a:pt x="94132" y="4863"/>
                  </a:lnTo>
                  <a:cubicBezTo>
                    <a:pt x="94360" y="4863"/>
                    <a:pt x="94588" y="4863"/>
                    <a:pt x="94817" y="4886"/>
                  </a:cubicBezTo>
                  <a:lnTo>
                    <a:pt x="95319" y="4886"/>
                  </a:lnTo>
                  <a:cubicBezTo>
                    <a:pt x="95524" y="4886"/>
                    <a:pt x="95752" y="4908"/>
                    <a:pt x="95981" y="4908"/>
                  </a:cubicBezTo>
                  <a:lnTo>
                    <a:pt x="96414" y="4908"/>
                  </a:lnTo>
                  <a:lnTo>
                    <a:pt x="96734" y="4931"/>
                  </a:lnTo>
                  <a:cubicBezTo>
                    <a:pt x="97031" y="4931"/>
                    <a:pt x="97304" y="4954"/>
                    <a:pt x="97578" y="4954"/>
                  </a:cubicBezTo>
                  <a:cubicBezTo>
                    <a:pt x="97784" y="4954"/>
                    <a:pt x="97966" y="4954"/>
                    <a:pt x="98172" y="4977"/>
                  </a:cubicBezTo>
                  <a:lnTo>
                    <a:pt x="98720" y="4977"/>
                  </a:lnTo>
                  <a:cubicBezTo>
                    <a:pt x="99039" y="4977"/>
                    <a:pt x="99359" y="5000"/>
                    <a:pt x="99678" y="5000"/>
                  </a:cubicBezTo>
                  <a:lnTo>
                    <a:pt x="99861" y="5022"/>
                  </a:lnTo>
                  <a:lnTo>
                    <a:pt x="100135" y="5022"/>
                  </a:lnTo>
                  <a:cubicBezTo>
                    <a:pt x="100409" y="5022"/>
                    <a:pt x="100683" y="5045"/>
                    <a:pt x="100934" y="5045"/>
                  </a:cubicBezTo>
                  <a:lnTo>
                    <a:pt x="102007" y="5045"/>
                  </a:lnTo>
                  <a:lnTo>
                    <a:pt x="102349" y="5068"/>
                  </a:lnTo>
                  <a:lnTo>
                    <a:pt x="102486" y="5068"/>
                  </a:lnTo>
                  <a:cubicBezTo>
                    <a:pt x="102691" y="5068"/>
                    <a:pt x="102897" y="5091"/>
                    <a:pt x="103079" y="5091"/>
                  </a:cubicBezTo>
                  <a:cubicBezTo>
                    <a:pt x="103467" y="5114"/>
                    <a:pt x="103833" y="5114"/>
                    <a:pt x="104198" y="5137"/>
                  </a:cubicBezTo>
                  <a:cubicBezTo>
                    <a:pt x="104380" y="5137"/>
                    <a:pt x="104563" y="5159"/>
                    <a:pt x="104746" y="5159"/>
                  </a:cubicBezTo>
                  <a:cubicBezTo>
                    <a:pt x="104837" y="5159"/>
                    <a:pt x="104951" y="5182"/>
                    <a:pt x="105042" y="5182"/>
                  </a:cubicBezTo>
                  <a:cubicBezTo>
                    <a:pt x="105111" y="5182"/>
                    <a:pt x="105202" y="5182"/>
                    <a:pt x="105271" y="5205"/>
                  </a:cubicBezTo>
                  <a:cubicBezTo>
                    <a:pt x="105453" y="5205"/>
                    <a:pt x="105613" y="5205"/>
                    <a:pt x="105796" y="5228"/>
                  </a:cubicBezTo>
                  <a:lnTo>
                    <a:pt x="105955" y="5251"/>
                  </a:lnTo>
                  <a:cubicBezTo>
                    <a:pt x="106092" y="5251"/>
                    <a:pt x="106229" y="5251"/>
                    <a:pt x="106366" y="5274"/>
                  </a:cubicBezTo>
                  <a:cubicBezTo>
                    <a:pt x="106640" y="5296"/>
                    <a:pt x="106891" y="5319"/>
                    <a:pt x="107165" y="5342"/>
                  </a:cubicBezTo>
                  <a:cubicBezTo>
                    <a:pt x="107279" y="5342"/>
                    <a:pt x="107393" y="5342"/>
                    <a:pt x="107530" y="5365"/>
                  </a:cubicBezTo>
                  <a:cubicBezTo>
                    <a:pt x="107713" y="5365"/>
                    <a:pt x="107895" y="5388"/>
                    <a:pt x="108101" y="5388"/>
                  </a:cubicBezTo>
                  <a:cubicBezTo>
                    <a:pt x="108192" y="5388"/>
                    <a:pt x="108283" y="5388"/>
                    <a:pt x="108352" y="5411"/>
                  </a:cubicBezTo>
                  <a:lnTo>
                    <a:pt x="108672" y="5411"/>
                  </a:lnTo>
                  <a:cubicBezTo>
                    <a:pt x="109014" y="5433"/>
                    <a:pt x="109333" y="5456"/>
                    <a:pt x="109653" y="5456"/>
                  </a:cubicBezTo>
                  <a:lnTo>
                    <a:pt x="109836" y="5479"/>
                  </a:lnTo>
                  <a:cubicBezTo>
                    <a:pt x="110041" y="5479"/>
                    <a:pt x="110246" y="5502"/>
                    <a:pt x="110452" y="5502"/>
                  </a:cubicBezTo>
                  <a:cubicBezTo>
                    <a:pt x="110543" y="5502"/>
                    <a:pt x="110634" y="5502"/>
                    <a:pt x="110726" y="5525"/>
                  </a:cubicBezTo>
                  <a:lnTo>
                    <a:pt x="111000" y="5525"/>
                  </a:lnTo>
                  <a:cubicBezTo>
                    <a:pt x="111182" y="5525"/>
                    <a:pt x="111365" y="5547"/>
                    <a:pt x="111547" y="5547"/>
                  </a:cubicBezTo>
                  <a:lnTo>
                    <a:pt x="111936" y="5570"/>
                  </a:lnTo>
                  <a:cubicBezTo>
                    <a:pt x="112232" y="5570"/>
                    <a:pt x="112529" y="5570"/>
                    <a:pt x="112826" y="5593"/>
                  </a:cubicBezTo>
                  <a:cubicBezTo>
                    <a:pt x="112917" y="5593"/>
                    <a:pt x="113031" y="5593"/>
                    <a:pt x="113122" y="5616"/>
                  </a:cubicBezTo>
                  <a:lnTo>
                    <a:pt x="113259" y="5616"/>
                  </a:lnTo>
                  <a:cubicBezTo>
                    <a:pt x="113374" y="5616"/>
                    <a:pt x="113465" y="5616"/>
                    <a:pt x="113556" y="5639"/>
                  </a:cubicBezTo>
                  <a:lnTo>
                    <a:pt x="113716" y="5639"/>
                  </a:lnTo>
                  <a:cubicBezTo>
                    <a:pt x="113807" y="5662"/>
                    <a:pt x="113876" y="5662"/>
                    <a:pt x="113967" y="5662"/>
                  </a:cubicBezTo>
                  <a:lnTo>
                    <a:pt x="114172" y="5662"/>
                  </a:lnTo>
                  <a:cubicBezTo>
                    <a:pt x="114218" y="5662"/>
                    <a:pt x="114264" y="5684"/>
                    <a:pt x="114287" y="5684"/>
                  </a:cubicBezTo>
                  <a:lnTo>
                    <a:pt x="114606" y="5684"/>
                  </a:lnTo>
                  <a:cubicBezTo>
                    <a:pt x="114675" y="5684"/>
                    <a:pt x="114743" y="5639"/>
                    <a:pt x="114789" y="5593"/>
                  </a:cubicBezTo>
                  <a:cubicBezTo>
                    <a:pt x="114857" y="5593"/>
                    <a:pt x="114926" y="5593"/>
                    <a:pt x="114994" y="5616"/>
                  </a:cubicBezTo>
                  <a:lnTo>
                    <a:pt x="115131" y="5616"/>
                  </a:lnTo>
                  <a:cubicBezTo>
                    <a:pt x="115268" y="5639"/>
                    <a:pt x="115382" y="5639"/>
                    <a:pt x="115496" y="5662"/>
                  </a:cubicBezTo>
                  <a:cubicBezTo>
                    <a:pt x="115770" y="5707"/>
                    <a:pt x="116067" y="5730"/>
                    <a:pt x="116341" y="5776"/>
                  </a:cubicBezTo>
                  <a:cubicBezTo>
                    <a:pt x="116478" y="5776"/>
                    <a:pt x="116615" y="5799"/>
                    <a:pt x="116774" y="5799"/>
                  </a:cubicBezTo>
                  <a:cubicBezTo>
                    <a:pt x="116911" y="5821"/>
                    <a:pt x="117071" y="5821"/>
                    <a:pt x="117231" y="5844"/>
                  </a:cubicBezTo>
                  <a:cubicBezTo>
                    <a:pt x="117391" y="5867"/>
                    <a:pt x="117528" y="5867"/>
                    <a:pt x="117665" y="5890"/>
                  </a:cubicBezTo>
                  <a:cubicBezTo>
                    <a:pt x="117756" y="5890"/>
                    <a:pt x="117824" y="5913"/>
                    <a:pt x="117893" y="5913"/>
                  </a:cubicBezTo>
                  <a:cubicBezTo>
                    <a:pt x="117961" y="5935"/>
                    <a:pt x="118053" y="5935"/>
                    <a:pt x="118121" y="5958"/>
                  </a:cubicBezTo>
                  <a:cubicBezTo>
                    <a:pt x="118281" y="5958"/>
                    <a:pt x="118441" y="5981"/>
                    <a:pt x="118578" y="6004"/>
                  </a:cubicBezTo>
                  <a:cubicBezTo>
                    <a:pt x="118715" y="6004"/>
                    <a:pt x="118829" y="6027"/>
                    <a:pt x="118966" y="6050"/>
                  </a:cubicBezTo>
                  <a:lnTo>
                    <a:pt x="119034" y="6050"/>
                  </a:lnTo>
                  <a:cubicBezTo>
                    <a:pt x="119217" y="6095"/>
                    <a:pt x="119399" y="6095"/>
                    <a:pt x="119582" y="6118"/>
                  </a:cubicBezTo>
                  <a:cubicBezTo>
                    <a:pt x="119696" y="6118"/>
                    <a:pt x="119833" y="6141"/>
                    <a:pt x="119947" y="6141"/>
                  </a:cubicBezTo>
                  <a:cubicBezTo>
                    <a:pt x="120153" y="6164"/>
                    <a:pt x="120358" y="6187"/>
                    <a:pt x="120563" y="6209"/>
                  </a:cubicBezTo>
                  <a:cubicBezTo>
                    <a:pt x="120997" y="6255"/>
                    <a:pt x="121431" y="6301"/>
                    <a:pt x="121865" y="6369"/>
                  </a:cubicBezTo>
                  <a:cubicBezTo>
                    <a:pt x="122024" y="6392"/>
                    <a:pt x="122184" y="6415"/>
                    <a:pt x="122367" y="6438"/>
                  </a:cubicBezTo>
                  <a:cubicBezTo>
                    <a:pt x="122526" y="6460"/>
                    <a:pt x="122663" y="6460"/>
                    <a:pt x="122823" y="6483"/>
                  </a:cubicBezTo>
                  <a:lnTo>
                    <a:pt x="122960" y="6506"/>
                  </a:lnTo>
                  <a:cubicBezTo>
                    <a:pt x="123074" y="6529"/>
                    <a:pt x="123166" y="6552"/>
                    <a:pt x="123280" y="6552"/>
                  </a:cubicBezTo>
                  <a:lnTo>
                    <a:pt x="123439" y="6575"/>
                  </a:lnTo>
                  <a:cubicBezTo>
                    <a:pt x="123554" y="6597"/>
                    <a:pt x="123668" y="6597"/>
                    <a:pt x="123782" y="6620"/>
                  </a:cubicBezTo>
                  <a:cubicBezTo>
                    <a:pt x="124010" y="6666"/>
                    <a:pt x="124238" y="6689"/>
                    <a:pt x="124467" y="6734"/>
                  </a:cubicBezTo>
                  <a:lnTo>
                    <a:pt x="124741" y="6757"/>
                  </a:lnTo>
                  <a:lnTo>
                    <a:pt x="124900" y="6803"/>
                  </a:lnTo>
                  <a:cubicBezTo>
                    <a:pt x="125083" y="6826"/>
                    <a:pt x="125266" y="6848"/>
                    <a:pt x="125448" y="6894"/>
                  </a:cubicBezTo>
                  <a:lnTo>
                    <a:pt x="125539" y="6894"/>
                  </a:lnTo>
                  <a:cubicBezTo>
                    <a:pt x="125585" y="6917"/>
                    <a:pt x="125631" y="6917"/>
                    <a:pt x="125676" y="6940"/>
                  </a:cubicBezTo>
                  <a:cubicBezTo>
                    <a:pt x="125699" y="6940"/>
                    <a:pt x="125745" y="6940"/>
                    <a:pt x="125768" y="6963"/>
                  </a:cubicBezTo>
                  <a:lnTo>
                    <a:pt x="125882" y="6963"/>
                  </a:lnTo>
                  <a:cubicBezTo>
                    <a:pt x="125950" y="6963"/>
                    <a:pt x="126019" y="6963"/>
                    <a:pt x="126087" y="6940"/>
                  </a:cubicBezTo>
                  <a:cubicBezTo>
                    <a:pt x="126179" y="6917"/>
                    <a:pt x="126270" y="6826"/>
                    <a:pt x="126315" y="6757"/>
                  </a:cubicBezTo>
                  <a:cubicBezTo>
                    <a:pt x="126384" y="6689"/>
                    <a:pt x="126407" y="6620"/>
                    <a:pt x="126452" y="6552"/>
                  </a:cubicBezTo>
                  <a:cubicBezTo>
                    <a:pt x="126521" y="6460"/>
                    <a:pt x="126567" y="6324"/>
                    <a:pt x="126589" y="6164"/>
                  </a:cubicBezTo>
                  <a:lnTo>
                    <a:pt x="126635" y="5981"/>
                  </a:lnTo>
                  <a:lnTo>
                    <a:pt x="126681" y="5776"/>
                  </a:lnTo>
                  <a:cubicBezTo>
                    <a:pt x="126726" y="5616"/>
                    <a:pt x="126726" y="5456"/>
                    <a:pt x="126704" y="5296"/>
                  </a:cubicBezTo>
                  <a:cubicBezTo>
                    <a:pt x="126704" y="5137"/>
                    <a:pt x="126704" y="4977"/>
                    <a:pt x="126704" y="4840"/>
                  </a:cubicBezTo>
                  <a:lnTo>
                    <a:pt x="126681" y="4726"/>
                  </a:lnTo>
                  <a:cubicBezTo>
                    <a:pt x="126681" y="4589"/>
                    <a:pt x="126681" y="4475"/>
                    <a:pt x="126658" y="4361"/>
                  </a:cubicBezTo>
                  <a:lnTo>
                    <a:pt x="126635" y="4201"/>
                  </a:lnTo>
                  <a:cubicBezTo>
                    <a:pt x="126612" y="4109"/>
                    <a:pt x="126612" y="4018"/>
                    <a:pt x="126589" y="3927"/>
                  </a:cubicBezTo>
                  <a:cubicBezTo>
                    <a:pt x="126589" y="3790"/>
                    <a:pt x="126567" y="3630"/>
                    <a:pt x="126544" y="3493"/>
                  </a:cubicBezTo>
                  <a:cubicBezTo>
                    <a:pt x="126521" y="3379"/>
                    <a:pt x="126498" y="3265"/>
                    <a:pt x="126452" y="3174"/>
                  </a:cubicBezTo>
                  <a:cubicBezTo>
                    <a:pt x="126452" y="3128"/>
                    <a:pt x="126430" y="3082"/>
                    <a:pt x="126430" y="3060"/>
                  </a:cubicBezTo>
                  <a:lnTo>
                    <a:pt x="126407" y="3014"/>
                  </a:lnTo>
                  <a:cubicBezTo>
                    <a:pt x="126361" y="2877"/>
                    <a:pt x="126293" y="2786"/>
                    <a:pt x="126201" y="2717"/>
                  </a:cubicBezTo>
                  <a:cubicBezTo>
                    <a:pt x="126087" y="2603"/>
                    <a:pt x="125927" y="2557"/>
                    <a:pt x="125790" y="2512"/>
                  </a:cubicBezTo>
                  <a:cubicBezTo>
                    <a:pt x="125517" y="2443"/>
                    <a:pt x="125220" y="2420"/>
                    <a:pt x="124946" y="2398"/>
                  </a:cubicBezTo>
                  <a:lnTo>
                    <a:pt x="124900" y="2398"/>
                  </a:lnTo>
                  <a:cubicBezTo>
                    <a:pt x="124558" y="2352"/>
                    <a:pt x="124238" y="2329"/>
                    <a:pt x="123919" y="2283"/>
                  </a:cubicBezTo>
                  <a:cubicBezTo>
                    <a:pt x="123850" y="2283"/>
                    <a:pt x="123782" y="2261"/>
                    <a:pt x="123713" y="2261"/>
                  </a:cubicBezTo>
                  <a:cubicBezTo>
                    <a:pt x="123622" y="2261"/>
                    <a:pt x="123531" y="2238"/>
                    <a:pt x="123439" y="2238"/>
                  </a:cubicBezTo>
                  <a:cubicBezTo>
                    <a:pt x="123325" y="2215"/>
                    <a:pt x="123188" y="2192"/>
                    <a:pt x="123074" y="2169"/>
                  </a:cubicBezTo>
                  <a:lnTo>
                    <a:pt x="122937" y="2146"/>
                  </a:lnTo>
                  <a:cubicBezTo>
                    <a:pt x="122755" y="2124"/>
                    <a:pt x="122549" y="2101"/>
                    <a:pt x="122344" y="2078"/>
                  </a:cubicBezTo>
                  <a:cubicBezTo>
                    <a:pt x="122298" y="2032"/>
                    <a:pt x="122230" y="2010"/>
                    <a:pt x="122184" y="1987"/>
                  </a:cubicBezTo>
                  <a:cubicBezTo>
                    <a:pt x="121865" y="1941"/>
                    <a:pt x="121545" y="1895"/>
                    <a:pt x="121248" y="1850"/>
                  </a:cubicBezTo>
                  <a:lnTo>
                    <a:pt x="121111" y="1827"/>
                  </a:lnTo>
                  <a:cubicBezTo>
                    <a:pt x="120792" y="1781"/>
                    <a:pt x="120495" y="1736"/>
                    <a:pt x="120175" y="1690"/>
                  </a:cubicBezTo>
                  <a:cubicBezTo>
                    <a:pt x="119924" y="1667"/>
                    <a:pt x="119696" y="1622"/>
                    <a:pt x="119445" y="1576"/>
                  </a:cubicBezTo>
                  <a:lnTo>
                    <a:pt x="119194" y="1553"/>
                  </a:lnTo>
                  <a:cubicBezTo>
                    <a:pt x="119080" y="1530"/>
                    <a:pt x="118989" y="1530"/>
                    <a:pt x="118897" y="1507"/>
                  </a:cubicBezTo>
                  <a:cubicBezTo>
                    <a:pt x="118806" y="1507"/>
                    <a:pt x="118692" y="1485"/>
                    <a:pt x="118601" y="1462"/>
                  </a:cubicBezTo>
                  <a:lnTo>
                    <a:pt x="118144" y="1462"/>
                  </a:lnTo>
                  <a:cubicBezTo>
                    <a:pt x="118121" y="1485"/>
                    <a:pt x="118098" y="1485"/>
                    <a:pt x="118076" y="1485"/>
                  </a:cubicBezTo>
                  <a:cubicBezTo>
                    <a:pt x="118030" y="1485"/>
                    <a:pt x="118007" y="1462"/>
                    <a:pt x="117961" y="1462"/>
                  </a:cubicBezTo>
                  <a:lnTo>
                    <a:pt x="117893" y="1439"/>
                  </a:lnTo>
                  <a:cubicBezTo>
                    <a:pt x="117756" y="1416"/>
                    <a:pt x="117642" y="1416"/>
                    <a:pt x="117528" y="1393"/>
                  </a:cubicBezTo>
                  <a:cubicBezTo>
                    <a:pt x="117436" y="1393"/>
                    <a:pt x="117322" y="1370"/>
                    <a:pt x="117231" y="1370"/>
                  </a:cubicBezTo>
                  <a:cubicBezTo>
                    <a:pt x="117117" y="1348"/>
                    <a:pt x="117003" y="1348"/>
                    <a:pt x="116866" y="1325"/>
                  </a:cubicBezTo>
                  <a:lnTo>
                    <a:pt x="116706" y="1325"/>
                  </a:lnTo>
                  <a:cubicBezTo>
                    <a:pt x="116569" y="1325"/>
                    <a:pt x="116455" y="1302"/>
                    <a:pt x="116295" y="1279"/>
                  </a:cubicBezTo>
                  <a:lnTo>
                    <a:pt x="116227" y="1279"/>
                  </a:lnTo>
                  <a:lnTo>
                    <a:pt x="116021" y="1256"/>
                  </a:lnTo>
                  <a:lnTo>
                    <a:pt x="115816" y="1256"/>
                  </a:lnTo>
                  <a:lnTo>
                    <a:pt x="115336" y="1233"/>
                  </a:lnTo>
                  <a:cubicBezTo>
                    <a:pt x="115131" y="1211"/>
                    <a:pt x="114880" y="1188"/>
                    <a:pt x="114629" y="1165"/>
                  </a:cubicBezTo>
                  <a:cubicBezTo>
                    <a:pt x="114446" y="1119"/>
                    <a:pt x="114264" y="1097"/>
                    <a:pt x="114081" y="1074"/>
                  </a:cubicBezTo>
                  <a:lnTo>
                    <a:pt x="114035" y="1074"/>
                  </a:lnTo>
                  <a:cubicBezTo>
                    <a:pt x="113876" y="1074"/>
                    <a:pt x="113716" y="1051"/>
                    <a:pt x="113556" y="1051"/>
                  </a:cubicBezTo>
                  <a:cubicBezTo>
                    <a:pt x="113419" y="1051"/>
                    <a:pt x="113305" y="1051"/>
                    <a:pt x="113168" y="1028"/>
                  </a:cubicBezTo>
                  <a:lnTo>
                    <a:pt x="113054" y="1028"/>
                  </a:lnTo>
                  <a:cubicBezTo>
                    <a:pt x="112917" y="1005"/>
                    <a:pt x="112757" y="1005"/>
                    <a:pt x="112620" y="1005"/>
                  </a:cubicBezTo>
                  <a:lnTo>
                    <a:pt x="112506" y="1005"/>
                  </a:lnTo>
                  <a:cubicBezTo>
                    <a:pt x="112346" y="982"/>
                    <a:pt x="112187" y="982"/>
                    <a:pt x="112004" y="982"/>
                  </a:cubicBezTo>
                  <a:lnTo>
                    <a:pt x="111844" y="960"/>
                  </a:lnTo>
                  <a:cubicBezTo>
                    <a:pt x="111730" y="960"/>
                    <a:pt x="111616" y="937"/>
                    <a:pt x="111479" y="937"/>
                  </a:cubicBezTo>
                  <a:lnTo>
                    <a:pt x="111114" y="937"/>
                  </a:lnTo>
                  <a:cubicBezTo>
                    <a:pt x="110931" y="937"/>
                    <a:pt x="110726" y="914"/>
                    <a:pt x="110543" y="914"/>
                  </a:cubicBezTo>
                  <a:lnTo>
                    <a:pt x="110452" y="914"/>
                  </a:lnTo>
                  <a:cubicBezTo>
                    <a:pt x="110361" y="891"/>
                    <a:pt x="110269" y="868"/>
                    <a:pt x="110178" y="868"/>
                  </a:cubicBezTo>
                  <a:lnTo>
                    <a:pt x="110064" y="845"/>
                  </a:lnTo>
                  <a:cubicBezTo>
                    <a:pt x="109904" y="823"/>
                    <a:pt x="109767" y="800"/>
                    <a:pt x="109607" y="800"/>
                  </a:cubicBezTo>
                  <a:cubicBezTo>
                    <a:pt x="109265" y="777"/>
                    <a:pt x="108923" y="754"/>
                    <a:pt x="108603" y="754"/>
                  </a:cubicBezTo>
                  <a:lnTo>
                    <a:pt x="107462" y="754"/>
                  </a:lnTo>
                  <a:cubicBezTo>
                    <a:pt x="107348" y="731"/>
                    <a:pt x="107234" y="731"/>
                    <a:pt x="107142" y="731"/>
                  </a:cubicBezTo>
                  <a:cubicBezTo>
                    <a:pt x="106731" y="731"/>
                    <a:pt x="106343" y="709"/>
                    <a:pt x="105932" y="686"/>
                  </a:cubicBezTo>
                  <a:lnTo>
                    <a:pt x="105293" y="663"/>
                  </a:lnTo>
                  <a:lnTo>
                    <a:pt x="104654" y="640"/>
                  </a:lnTo>
                  <a:lnTo>
                    <a:pt x="104289" y="640"/>
                  </a:lnTo>
                  <a:cubicBezTo>
                    <a:pt x="104038" y="640"/>
                    <a:pt x="103787" y="617"/>
                    <a:pt x="103536" y="617"/>
                  </a:cubicBezTo>
                  <a:cubicBezTo>
                    <a:pt x="103422" y="617"/>
                    <a:pt x="103308" y="594"/>
                    <a:pt x="103193" y="594"/>
                  </a:cubicBezTo>
                  <a:lnTo>
                    <a:pt x="102965" y="572"/>
                  </a:lnTo>
                  <a:lnTo>
                    <a:pt x="102760" y="572"/>
                  </a:lnTo>
                  <a:lnTo>
                    <a:pt x="102691" y="549"/>
                  </a:lnTo>
                  <a:lnTo>
                    <a:pt x="102372" y="549"/>
                  </a:lnTo>
                  <a:cubicBezTo>
                    <a:pt x="102143" y="526"/>
                    <a:pt x="101892" y="526"/>
                    <a:pt x="101641" y="503"/>
                  </a:cubicBezTo>
                  <a:lnTo>
                    <a:pt x="101162" y="503"/>
                  </a:lnTo>
                  <a:cubicBezTo>
                    <a:pt x="100865" y="480"/>
                    <a:pt x="100591" y="480"/>
                    <a:pt x="100295" y="457"/>
                  </a:cubicBezTo>
                  <a:cubicBezTo>
                    <a:pt x="99952" y="457"/>
                    <a:pt x="99610" y="435"/>
                    <a:pt x="99267" y="435"/>
                  </a:cubicBezTo>
                  <a:cubicBezTo>
                    <a:pt x="98994" y="412"/>
                    <a:pt x="98720" y="412"/>
                    <a:pt x="98332" y="389"/>
                  </a:cubicBezTo>
                  <a:lnTo>
                    <a:pt x="97190" y="389"/>
                  </a:lnTo>
                  <a:cubicBezTo>
                    <a:pt x="96825" y="389"/>
                    <a:pt x="96460" y="389"/>
                    <a:pt x="96095" y="366"/>
                  </a:cubicBezTo>
                  <a:cubicBezTo>
                    <a:pt x="95821" y="366"/>
                    <a:pt x="95547" y="343"/>
                    <a:pt x="95273" y="320"/>
                  </a:cubicBezTo>
                  <a:lnTo>
                    <a:pt x="94862" y="298"/>
                  </a:lnTo>
                  <a:lnTo>
                    <a:pt x="94680" y="298"/>
                  </a:lnTo>
                  <a:cubicBezTo>
                    <a:pt x="94543" y="298"/>
                    <a:pt x="94383" y="275"/>
                    <a:pt x="94223" y="275"/>
                  </a:cubicBezTo>
                  <a:lnTo>
                    <a:pt x="93584" y="275"/>
                  </a:lnTo>
                  <a:cubicBezTo>
                    <a:pt x="93356" y="275"/>
                    <a:pt x="93105" y="252"/>
                    <a:pt x="92876" y="252"/>
                  </a:cubicBezTo>
                  <a:lnTo>
                    <a:pt x="92602" y="252"/>
                  </a:lnTo>
                  <a:cubicBezTo>
                    <a:pt x="92488" y="252"/>
                    <a:pt x="92374" y="229"/>
                    <a:pt x="92283" y="229"/>
                  </a:cubicBezTo>
                  <a:lnTo>
                    <a:pt x="91895" y="229"/>
                  </a:lnTo>
                  <a:cubicBezTo>
                    <a:pt x="91667" y="229"/>
                    <a:pt x="91416" y="206"/>
                    <a:pt x="91164" y="206"/>
                  </a:cubicBezTo>
                  <a:cubicBezTo>
                    <a:pt x="90822" y="206"/>
                    <a:pt x="90480" y="184"/>
                    <a:pt x="90160" y="184"/>
                  </a:cubicBezTo>
                  <a:lnTo>
                    <a:pt x="88654" y="184"/>
                  </a:lnTo>
                  <a:cubicBezTo>
                    <a:pt x="88425" y="184"/>
                    <a:pt x="88174" y="184"/>
                    <a:pt x="87946" y="206"/>
                  </a:cubicBezTo>
                  <a:lnTo>
                    <a:pt x="86645" y="206"/>
                  </a:lnTo>
                  <a:lnTo>
                    <a:pt x="86029" y="229"/>
                  </a:lnTo>
                  <a:lnTo>
                    <a:pt x="85024" y="229"/>
                  </a:lnTo>
                  <a:cubicBezTo>
                    <a:pt x="84888" y="229"/>
                    <a:pt x="84773" y="252"/>
                    <a:pt x="84636" y="252"/>
                  </a:cubicBezTo>
                  <a:lnTo>
                    <a:pt x="84385" y="252"/>
                  </a:lnTo>
                  <a:cubicBezTo>
                    <a:pt x="83997" y="252"/>
                    <a:pt x="83586" y="252"/>
                    <a:pt x="83153" y="275"/>
                  </a:cubicBezTo>
                  <a:lnTo>
                    <a:pt x="82902" y="298"/>
                  </a:lnTo>
                  <a:cubicBezTo>
                    <a:pt x="82628" y="298"/>
                    <a:pt x="82331" y="320"/>
                    <a:pt x="82034" y="320"/>
                  </a:cubicBezTo>
                  <a:lnTo>
                    <a:pt x="81121" y="320"/>
                  </a:lnTo>
                  <a:cubicBezTo>
                    <a:pt x="80893" y="320"/>
                    <a:pt x="80642" y="343"/>
                    <a:pt x="80391" y="343"/>
                  </a:cubicBezTo>
                  <a:lnTo>
                    <a:pt x="79661" y="343"/>
                  </a:lnTo>
                  <a:cubicBezTo>
                    <a:pt x="79546" y="366"/>
                    <a:pt x="79432" y="366"/>
                    <a:pt x="79318" y="366"/>
                  </a:cubicBezTo>
                  <a:cubicBezTo>
                    <a:pt x="79136" y="366"/>
                    <a:pt x="78976" y="366"/>
                    <a:pt x="78793" y="389"/>
                  </a:cubicBezTo>
                  <a:lnTo>
                    <a:pt x="78725" y="389"/>
                  </a:lnTo>
                  <a:cubicBezTo>
                    <a:pt x="78496" y="412"/>
                    <a:pt x="78268" y="435"/>
                    <a:pt x="78040" y="457"/>
                  </a:cubicBezTo>
                  <a:cubicBezTo>
                    <a:pt x="77857" y="457"/>
                    <a:pt x="77698" y="480"/>
                    <a:pt x="77538" y="503"/>
                  </a:cubicBezTo>
                  <a:lnTo>
                    <a:pt x="77173" y="503"/>
                  </a:lnTo>
                  <a:cubicBezTo>
                    <a:pt x="77081" y="526"/>
                    <a:pt x="76990" y="526"/>
                    <a:pt x="76899" y="526"/>
                  </a:cubicBezTo>
                  <a:cubicBezTo>
                    <a:pt x="76785" y="526"/>
                    <a:pt x="76693" y="549"/>
                    <a:pt x="76602" y="549"/>
                  </a:cubicBezTo>
                  <a:cubicBezTo>
                    <a:pt x="76511" y="549"/>
                    <a:pt x="76397" y="572"/>
                    <a:pt x="76305" y="572"/>
                  </a:cubicBezTo>
                  <a:cubicBezTo>
                    <a:pt x="76100" y="594"/>
                    <a:pt x="75894" y="594"/>
                    <a:pt x="75689" y="617"/>
                  </a:cubicBezTo>
                  <a:cubicBezTo>
                    <a:pt x="75529" y="617"/>
                    <a:pt x="75392" y="617"/>
                    <a:pt x="75255" y="640"/>
                  </a:cubicBezTo>
                  <a:cubicBezTo>
                    <a:pt x="75095" y="640"/>
                    <a:pt x="74936" y="640"/>
                    <a:pt x="74776" y="663"/>
                  </a:cubicBezTo>
                  <a:cubicBezTo>
                    <a:pt x="74525" y="686"/>
                    <a:pt x="74274" y="686"/>
                    <a:pt x="74023" y="709"/>
                  </a:cubicBezTo>
                  <a:cubicBezTo>
                    <a:pt x="73794" y="709"/>
                    <a:pt x="73566" y="731"/>
                    <a:pt x="73361" y="731"/>
                  </a:cubicBezTo>
                  <a:cubicBezTo>
                    <a:pt x="73155" y="731"/>
                    <a:pt x="72973" y="731"/>
                    <a:pt x="72790" y="754"/>
                  </a:cubicBezTo>
                  <a:lnTo>
                    <a:pt x="72585" y="754"/>
                  </a:lnTo>
                  <a:cubicBezTo>
                    <a:pt x="72265" y="754"/>
                    <a:pt x="71946" y="777"/>
                    <a:pt x="71649" y="800"/>
                  </a:cubicBezTo>
                  <a:cubicBezTo>
                    <a:pt x="71466" y="800"/>
                    <a:pt x="71306" y="823"/>
                    <a:pt x="71147" y="845"/>
                  </a:cubicBezTo>
                  <a:cubicBezTo>
                    <a:pt x="71078" y="845"/>
                    <a:pt x="71010" y="845"/>
                    <a:pt x="70941" y="868"/>
                  </a:cubicBezTo>
                  <a:cubicBezTo>
                    <a:pt x="70873" y="868"/>
                    <a:pt x="70804" y="891"/>
                    <a:pt x="70736" y="891"/>
                  </a:cubicBezTo>
                  <a:cubicBezTo>
                    <a:pt x="70576" y="914"/>
                    <a:pt x="70416" y="914"/>
                    <a:pt x="70257" y="937"/>
                  </a:cubicBezTo>
                  <a:lnTo>
                    <a:pt x="70097" y="937"/>
                  </a:lnTo>
                  <a:cubicBezTo>
                    <a:pt x="70005" y="960"/>
                    <a:pt x="69914" y="960"/>
                    <a:pt x="69823" y="960"/>
                  </a:cubicBezTo>
                  <a:lnTo>
                    <a:pt x="69595" y="960"/>
                  </a:lnTo>
                  <a:cubicBezTo>
                    <a:pt x="69549" y="937"/>
                    <a:pt x="69526" y="937"/>
                    <a:pt x="69480" y="914"/>
                  </a:cubicBezTo>
                  <a:lnTo>
                    <a:pt x="69435" y="914"/>
                  </a:lnTo>
                  <a:cubicBezTo>
                    <a:pt x="69275" y="914"/>
                    <a:pt x="69138" y="1028"/>
                    <a:pt x="69115" y="1188"/>
                  </a:cubicBezTo>
                  <a:cubicBezTo>
                    <a:pt x="69115" y="1188"/>
                    <a:pt x="69115" y="1211"/>
                    <a:pt x="69115" y="1211"/>
                  </a:cubicBezTo>
                  <a:cubicBezTo>
                    <a:pt x="69115" y="1256"/>
                    <a:pt x="69115" y="1302"/>
                    <a:pt x="69115" y="1348"/>
                  </a:cubicBezTo>
                  <a:cubicBezTo>
                    <a:pt x="69115" y="1393"/>
                    <a:pt x="69115" y="1439"/>
                    <a:pt x="69115" y="1485"/>
                  </a:cubicBezTo>
                  <a:cubicBezTo>
                    <a:pt x="69115" y="1530"/>
                    <a:pt x="69115" y="1576"/>
                    <a:pt x="69115" y="1622"/>
                  </a:cubicBezTo>
                  <a:cubicBezTo>
                    <a:pt x="69115" y="1736"/>
                    <a:pt x="69115" y="1827"/>
                    <a:pt x="69115" y="1918"/>
                  </a:cubicBezTo>
                  <a:lnTo>
                    <a:pt x="69115" y="1941"/>
                  </a:lnTo>
                  <a:lnTo>
                    <a:pt x="69115" y="1987"/>
                  </a:lnTo>
                  <a:cubicBezTo>
                    <a:pt x="69115" y="2055"/>
                    <a:pt x="69115" y="2146"/>
                    <a:pt x="69115" y="2238"/>
                  </a:cubicBezTo>
                  <a:lnTo>
                    <a:pt x="69115" y="2420"/>
                  </a:lnTo>
                  <a:lnTo>
                    <a:pt x="69115" y="2512"/>
                  </a:lnTo>
                  <a:cubicBezTo>
                    <a:pt x="69092" y="2603"/>
                    <a:pt x="69070" y="2694"/>
                    <a:pt x="69070" y="2786"/>
                  </a:cubicBezTo>
                  <a:cubicBezTo>
                    <a:pt x="69047" y="2831"/>
                    <a:pt x="69047" y="2877"/>
                    <a:pt x="69024" y="2923"/>
                  </a:cubicBezTo>
                  <a:lnTo>
                    <a:pt x="69001" y="2991"/>
                  </a:lnTo>
                  <a:cubicBezTo>
                    <a:pt x="68978" y="3151"/>
                    <a:pt x="68955" y="3288"/>
                    <a:pt x="68910" y="3425"/>
                  </a:cubicBezTo>
                  <a:cubicBezTo>
                    <a:pt x="68887" y="3493"/>
                    <a:pt x="68864" y="3562"/>
                    <a:pt x="68841" y="3630"/>
                  </a:cubicBezTo>
                  <a:lnTo>
                    <a:pt x="68796" y="3744"/>
                  </a:lnTo>
                  <a:lnTo>
                    <a:pt x="68750" y="3836"/>
                  </a:lnTo>
                  <a:cubicBezTo>
                    <a:pt x="68727" y="3927"/>
                    <a:pt x="68682" y="3995"/>
                    <a:pt x="68659" y="4087"/>
                  </a:cubicBezTo>
                  <a:cubicBezTo>
                    <a:pt x="68613" y="4155"/>
                    <a:pt x="68567" y="4246"/>
                    <a:pt x="68522" y="4315"/>
                  </a:cubicBezTo>
                  <a:lnTo>
                    <a:pt x="68453" y="4452"/>
                  </a:lnTo>
                  <a:lnTo>
                    <a:pt x="68385" y="4566"/>
                  </a:lnTo>
                  <a:cubicBezTo>
                    <a:pt x="68339" y="4634"/>
                    <a:pt x="68316" y="4680"/>
                    <a:pt x="68271" y="4749"/>
                  </a:cubicBezTo>
                  <a:cubicBezTo>
                    <a:pt x="68179" y="4886"/>
                    <a:pt x="68065" y="5045"/>
                    <a:pt x="67951" y="5205"/>
                  </a:cubicBezTo>
                  <a:cubicBezTo>
                    <a:pt x="67906" y="5274"/>
                    <a:pt x="67860" y="5342"/>
                    <a:pt x="67791" y="5411"/>
                  </a:cubicBezTo>
                  <a:cubicBezTo>
                    <a:pt x="67723" y="5479"/>
                    <a:pt x="67677" y="5547"/>
                    <a:pt x="67609" y="5616"/>
                  </a:cubicBezTo>
                  <a:cubicBezTo>
                    <a:pt x="67426" y="5776"/>
                    <a:pt x="67244" y="5935"/>
                    <a:pt x="67061" y="6072"/>
                  </a:cubicBezTo>
                  <a:cubicBezTo>
                    <a:pt x="66878" y="6209"/>
                    <a:pt x="66673" y="6369"/>
                    <a:pt x="66445" y="6483"/>
                  </a:cubicBezTo>
                  <a:cubicBezTo>
                    <a:pt x="66308" y="6575"/>
                    <a:pt x="66171" y="6643"/>
                    <a:pt x="66034" y="6689"/>
                  </a:cubicBezTo>
                  <a:cubicBezTo>
                    <a:pt x="65943" y="6734"/>
                    <a:pt x="65851" y="6780"/>
                    <a:pt x="65783" y="6803"/>
                  </a:cubicBezTo>
                  <a:cubicBezTo>
                    <a:pt x="65691" y="6848"/>
                    <a:pt x="65600" y="6871"/>
                    <a:pt x="65532" y="6917"/>
                  </a:cubicBezTo>
                  <a:cubicBezTo>
                    <a:pt x="65418" y="6963"/>
                    <a:pt x="65281" y="7031"/>
                    <a:pt x="65121" y="7077"/>
                  </a:cubicBezTo>
                  <a:cubicBezTo>
                    <a:pt x="65007" y="7122"/>
                    <a:pt x="64870" y="7168"/>
                    <a:pt x="64756" y="7191"/>
                  </a:cubicBezTo>
                  <a:cubicBezTo>
                    <a:pt x="64459" y="7282"/>
                    <a:pt x="64185" y="7328"/>
                    <a:pt x="63934" y="7351"/>
                  </a:cubicBezTo>
                  <a:cubicBezTo>
                    <a:pt x="63865" y="7373"/>
                    <a:pt x="63797" y="7373"/>
                    <a:pt x="63728" y="7373"/>
                  </a:cubicBezTo>
                  <a:lnTo>
                    <a:pt x="63614" y="7373"/>
                  </a:lnTo>
                  <a:lnTo>
                    <a:pt x="63500" y="7351"/>
                  </a:lnTo>
                  <a:cubicBezTo>
                    <a:pt x="63386" y="7351"/>
                    <a:pt x="63249" y="7373"/>
                    <a:pt x="63089" y="7373"/>
                  </a:cubicBezTo>
                  <a:lnTo>
                    <a:pt x="62884" y="7373"/>
                  </a:lnTo>
                  <a:cubicBezTo>
                    <a:pt x="62701" y="7351"/>
                    <a:pt x="62542" y="7328"/>
                    <a:pt x="62405" y="7305"/>
                  </a:cubicBezTo>
                  <a:cubicBezTo>
                    <a:pt x="62245" y="7282"/>
                    <a:pt x="62085" y="7237"/>
                    <a:pt x="61902" y="7191"/>
                  </a:cubicBezTo>
                  <a:cubicBezTo>
                    <a:pt x="61811" y="7168"/>
                    <a:pt x="61697" y="7122"/>
                    <a:pt x="61606" y="7077"/>
                  </a:cubicBezTo>
                  <a:cubicBezTo>
                    <a:pt x="61469" y="7031"/>
                    <a:pt x="61332" y="6985"/>
                    <a:pt x="61218" y="6917"/>
                  </a:cubicBezTo>
                  <a:cubicBezTo>
                    <a:pt x="61081" y="6848"/>
                    <a:pt x="60967" y="6780"/>
                    <a:pt x="60852" y="6712"/>
                  </a:cubicBezTo>
                  <a:cubicBezTo>
                    <a:pt x="60807" y="6689"/>
                    <a:pt x="60738" y="6643"/>
                    <a:pt x="60670" y="6620"/>
                  </a:cubicBezTo>
                  <a:cubicBezTo>
                    <a:pt x="60670" y="6620"/>
                    <a:pt x="60670" y="6597"/>
                    <a:pt x="60670" y="6597"/>
                  </a:cubicBezTo>
                  <a:cubicBezTo>
                    <a:pt x="60624" y="6597"/>
                    <a:pt x="60579" y="6575"/>
                    <a:pt x="60533" y="6552"/>
                  </a:cubicBezTo>
                  <a:cubicBezTo>
                    <a:pt x="60464" y="6529"/>
                    <a:pt x="60419" y="6483"/>
                    <a:pt x="60350" y="6438"/>
                  </a:cubicBezTo>
                  <a:cubicBezTo>
                    <a:pt x="60236" y="6369"/>
                    <a:pt x="60145" y="6301"/>
                    <a:pt x="60054" y="6232"/>
                  </a:cubicBezTo>
                  <a:cubicBezTo>
                    <a:pt x="59894" y="6095"/>
                    <a:pt x="59711" y="5935"/>
                    <a:pt x="59529" y="5753"/>
                  </a:cubicBezTo>
                  <a:cubicBezTo>
                    <a:pt x="59483" y="5707"/>
                    <a:pt x="59437" y="5662"/>
                    <a:pt x="59414" y="5616"/>
                  </a:cubicBezTo>
                  <a:cubicBezTo>
                    <a:pt x="59392" y="5593"/>
                    <a:pt x="59369" y="5570"/>
                    <a:pt x="59369" y="5570"/>
                  </a:cubicBezTo>
                  <a:cubicBezTo>
                    <a:pt x="59232" y="5456"/>
                    <a:pt x="59118" y="5319"/>
                    <a:pt x="59004" y="5205"/>
                  </a:cubicBezTo>
                  <a:cubicBezTo>
                    <a:pt x="58798" y="5000"/>
                    <a:pt x="58638" y="4771"/>
                    <a:pt x="58501" y="4520"/>
                  </a:cubicBezTo>
                  <a:cubicBezTo>
                    <a:pt x="58433" y="4383"/>
                    <a:pt x="58365" y="4246"/>
                    <a:pt x="58296" y="4109"/>
                  </a:cubicBezTo>
                  <a:lnTo>
                    <a:pt x="58228" y="3973"/>
                  </a:lnTo>
                  <a:lnTo>
                    <a:pt x="58205" y="3927"/>
                  </a:lnTo>
                  <a:cubicBezTo>
                    <a:pt x="58182" y="3858"/>
                    <a:pt x="58136" y="3790"/>
                    <a:pt x="58113" y="3721"/>
                  </a:cubicBezTo>
                  <a:cubicBezTo>
                    <a:pt x="58091" y="3630"/>
                    <a:pt x="58068" y="3539"/>
                    <a:pt x="58045" y="3448"/>
                  </a:cubicBezTo>
                  <a:cubicBezTo>
                    <a:pt x="58022" y="3379"/>
                    <a:pt x="57999" y="3311"/>
                    <a:pt x="57999" y="3242"/>
                  </a:cubicBezTo>
                  <a:lnTo>
                    <a:pt x="57976" y="3151"/>
                  </a:lnTo>
                  <a:cubicBezTo>
                    <a:pt x="57954" y="3105"/>
                    <a:pt x="57954" y="3037"/>
                    <a:pt x="57931" y="2991"/>
                  </a:cubicBezTo>
                  <a:cubicBezTo>
                    <a:pt x="57862" y="2808"/>
                    <a:pt x="57840" y="2649"/>
                    <a:pt x="57817" y="2489"/>
                  </a:cubicBezTo>
                  <a:lnTo>
                    <a:pt x="57817" y="2535"/>
                  </a:lnTo>
                  <a:cubicBezTo>
                    <a:pt x="57748" y="2261"/>
                    <a:pt x="57703" y="2010"/>
                    <a:pt x="57703" y="1758"/>
                  </a:cubicBezTo>
                  <a:cubicBezTo>
                    <a:pt x="57703" y="1690"/>
                    <a:pt x="57725" y="1622"/>
                    <a:pt x="57725" y="1553"/>
                  </a:cubicBezTo>
                  <a:cubicBezTo>
                    <a:pt x="57725" y="1530"/>
                    <a:pt x="57725" y="1507"/>
                    <a:pt x="57725" y="1485"/>
                  </a:cubicBezTo>
                  <a:cubicBezTo>
                    <a:pt x="57703" y="1439"/>
                    <a:pt x="57703" y="1416"/>
                    <a:pt x="57703" y="1393"/>
                  </a:cubicBezTo>
                  <a:cubicBezTo>
                    <a:pt x="57725" y="1348"/>
                    <a:pt x="57748" y="1302"/>
                    <a:pt x="57748" y="1256"/>
                  </a:cubicBezTo>
                  <a:cubicBezTo>
                    <a:pt x="57771" y="1165"/>
                    <a:pt x="57748" y="1074"/>
                    <a:pt x="57703" y="1005"/>
                  </a:cubicBezTo>
                  <a:cubicBezTo>
                    <a:pt x="57657" y="960"/>
                    <a:pt x="57566" y="891"/>
                    <a:pt x="57474" y="891"/>
                  </a:cubicBezTo>
                  <a:lnTo>
                    <a:pt x="57383" y="891"/>
                  </a:lnTo>
                  <a:cubicBezTo>
                    <a:pt x="57246" y="868"/>
                    <a:pt x="57132" y="868"/>
                    <a:pt x="57018" y="845"/>
                  </a:cubicBezTo>
                  <a:lnTo>
                    <a:pt x="56995" y="845"/>
                  </a:lnTo>
                  <a:cubicBezTo>
                    <a:pt x="56927" y="845"/>
                    <a:pt x="56858" y="845"/>
                    <a:pt x="56790" y="823"/>
                  </a:cubicBezTo>
                  <a:cubicBezTo>
                    <a:pt x="56744" y="845"/>
                    <a:pt x="56721" y="845"/>
                    <a:pt x="56675" y="845"/>
                  </a:cubicBezTo>
                  <a:cubicBezTo>
                    <a:pt x="56607" y="845"/>
                    <a:pt x="56539" y="823"/>
                    <a:pt x="56447" y="823"/>
                  </a:cubicBezTo>
                  <a:lnTo>
                    <a:pt x="56424" y="800"/>
                  </a:lnTo>
                  <a:lnTo>
                    <a:pt x="56333" y="800"/>
                  </a:lnTo>
                  <a:cubicBezTo>
                    <a:pt x="56196" y="777"/>
                    <a:pt x="56082" y="754"/>
                    <a:pt x="55945" y="754"/>
                  </a:cubicBezTo>
                  <a:cubicBezTo>
                    <a:pt x="55854" y="731"/>
                    <a:pt x="55762" y="731"/>
                    <a:pt x="55671" y="731"/>
                  </a:cubicBezTo>
                  <a:lnTo>
                    <a:pt x="55511" y="709"/>
                  </a:lnTo>
                  <a:cubicBezTo>
                    <a:pt x="55397" y="709"/>
                    <a:pt x="55306" y="709"/>
                    <a:pt x="55192" y="686"/>
                  </a:cubicBezTo>
                  <a:lnTo>
                    <a:pt x="55078" y="686"/>
                  </a:lnTo>
                  <a:cubicBezTo>
                    <a:pt x="54964" y="663"/>
                    <a:pt x="54849" y="663"/>
                    <a:pt x="54712" y="640"/>
                  </a:cubicBezTo>
                  <a:cubicBezTo>
                    <a:pt x="54576" y="640"/>
                    <a:pt x="54439" y="617"/>
                    <a:pt x="54302" y="617"/>
                  </a:cubicBezTo>
                  <a:lnTo>
                    <a:pt x="54210" y="617"/>
                  </a:lnTo>
                  <a:cubicBezTo>
                    <a:pt x="54028" y="594"/>
                    <a:pt x="53845" y="594"/>
                    <a:pt x="53685" y="572"/>
                  </a:cubicBezTo>
                  <a:lnTo>
                    <a:pt x="53571" y="572"/>
                  </a:lnTo>
                  <a:cubicBezTo>
                    <a:pt x="53480" y="572"/>
                    <a:pt x="53389" y="572"/>
                    <a:pt x="53297" y="549"/>
                  </a:cubicBezTo>
                  <a:lnTo>
                    <a:pt x="53115" y="549"/>
                  </a:lnTo>
                  <a:cubicBezTo>
                    <a:pt x="52681" y="526"/>
                    <a:pt x="52225" y="503"/>
                    <a:pt x="51768" y="457"/>
                  </a:cubicBezTo>
                  <a:cubicBezTo>
                    <a:pt x="51684" y="457"/>
                    <a:pt x="51601" y="457"/>
                    <a:pt x="51517" y="440"/>
                  </a:cubicBezTo>
                  <a:lnTo>
                    <a:pt x="51517" y="440"/>
                  </a:lnTo>
                  <a:cubicBezTo>
                    <a:pt x="51517" y="443"/>
                    <a:pt x="51517" y="449"/>
                    <a:pt x="51517" y="457"/>
                  </a:cubicBezTo>
                  <a:cubicBezTo>
                    <a:pt x="51380" y="435"/>
                    <a:pt x="51243" y="435"/>
                    <a:pt x="51083" y="435"/>
                  </a:cubicBezTo>
                  <a:lnTo>
                    <a:pt x="50764" y="412"/>
                  </a:lnTo>
                  <a:lnTo>
                    <a:pt x="50398" y="389"/>
                  </a:lnTo>
                  <a:lnTo>
                    <a:pt x="50033" y="366"/>
                  </a:lnTo>
                  <a:lnTo>
                    <a:pt x="49805" y="343"/>
                  </a:lnTo>
                  <a:lnTo>
                    <a:pt x="49668" y="343"/>
                  </a:lnTo>
                  <a:cubicBezTo>
                    <a:pt x="49531" y="320"/>
                    <a:pt x="49417" y="320"/>
                    <a:pt x="49280" y="298"/>
                  </a:cubicBezTo>
                  <a:cubicBezTo>
                    <a:pt x="49189" y="298"/>
                    <a:pt x="49097" y="298"/>
                    <a:pt x="49006" y="275"/>
                  </a:cubicBezTo>
                  <a:lnTo>
                    <a:pt x="48869" y="275"/>
                  </a:lnTo>
                  <a:cubicBezTo>
                    <a:pt x="48778" y="275"/>
                    <a:pt x="48664" y="252"/>
                    <a:pt x="48572" y="252"/>
                  </a:cubicBezTo>
                  <a:lnTo>
                    <a:pt x="48413" y="252"/>
                  </a:lnTo>
                  <a:lnTo>
                    <a:pt x="48367" y="229"/>
                  </a:lnTo>
                  <a:cubicBezTo>
                    <a:pt x="48070" y="206"/>
                    <a:pt x="47751" y="206"/>
                    <a:pt x="47431" y="184"/>
                  </a:cubicBezTo>
                  <a:cubicBezTo>
                    <a:pt x="47180" y="184"/>
                    <a:pt x="46906" y="184"/>
                    <a:pt x="46632" y="161"/>
                  </a:cubicBezTo>
                  <a:lnTo>
                    <a:pt x="46450" y="161"/>
                  </a:lnTo>
                  <a:cubicBezTo>
                    <a:pt x="46290" y="138"/>
                    <a:pt x="46130" y="138"/>
                    <a:pt x="45970" y="115"/>
                  </a:cubicBezTo>
                  <a:lnTo>
                    <a:pt x="45765" y="115"/>
                  </a:lnTo>
                  <a:cubicBezTo>
                    <a:pt x="45651" y="92"/>
                    <a:pt x="45560" y="92"/>
                    <a:pt x="45468" y="92"/>
                  </a:cubicBezTo>
                  <a:lnTo>
                    <a:pt x="45331" y="92"/>
                  </a:lnTo>
                  <a:cubicBezTo>
                    <a:pt x="45217" y="92"/>
                    <a:pt x="45103" y="92"/>
                    <a:pt x="44989" y="69"/>
                  </a:cubicBezTo>
                  <a:lnTo>
                    <a:pt x="44236" y="69"/>
                  </a:lnTo>
                  <a:lnTo>
                    <a:pt x="44007" y="47"/>
                  </a:lnTo>
                  <a:lnTo>
                    <a:pt x="43072" y="47"/>
                  </a:lnTo>
                  <a:cubicBezTo>
                    <a:pt x="42980" y="47"/>
                    <a:pt x="42889" y="47"/>
                    <a:pt x="42775" y="24"/>
                  </a:cubicBezTo>
                  <a:lnTo>
                    <a:pt x="42181" y="24"/>
                  </a:lnTo>
                  <a:cubicBezTo>
                    <a:pt x="41953" y="47"/>
                    <a:pt x="41748" y="47"/>
                    <a:pt x="41519" y="47"/>
                  </a:cubicBezTo>
                  <a:lnTo>
                    <a:pt x="39693" y="47"/>
                  </a:lnTo>
                  <a:cubicBezTo>
                    <a:pt x="39693" y="47"/>
                    <a:pt x="39678" y="62"/>
                    <a:pt x="39685" y="67"/>
                  </a:cubicBezTo>
                  <a:lnTo>
                    <a:pt x="39685" y="67"/>
                  </a:lnTo>
                  <a:lnTo>
                    <a:pt x="39602" y="47"/>
                  </a:lnTo>
                  <a:lnTo>
                    <a:pt x="38347" y="47"/>
                  </a:lnTo>
                  <a:cubicBezTo>
                    <a:pt x="38187" y="47"/>
                    <a:pt x="38027" y="24"/>
                    <a:pt x="37890" y="24"/>
                  </a:cubicBezTo>
                  <a:lnTo>
                    <a:pt x="37320" y="24"/>
                  </a:lnTo>
                  <a:lnTo>
                    <a:pt x="37137" y="1"/>
                  </a:lnTo>
                  <a:lnTo>
                    <a:pt x="36954" y="1"/>
                  </a:lnTo>
                  <a:cubicBezTo>
                    <a:pt x="36954" y="1"/>
                    <a:pt x="36932" y="1"/>
                    <a:pt x="36932" y="24"/>
                  </a:cubicBezTo>
                  <a:lnTo>
                    <a:pt x="36909" y="24"/>
                  </a:lnTo>
                  <a:cubicBezTo>
                    <a:pt x="36840" y="1"/>
                    <a:pt x="36749" y="1"/>
                    <a:pt x="36658"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22" name="Google Shape;5722;p83"/>
            <p:cNvSpPr/>
            <p:nvPr/>
          </p:nvSpPr>
          <p:spPr>
            <a:xfrm>
              <a:off x="14171912" y="3911336"/>
              <a:ext cx="94763" cy="18635"/>
            </a:xfrm>
            <a:custGeom>
              <a:avLst/>
              <a:gdLst/>
              <a:ahLst/>
              <a:cxnLst/>
              <a:rect l="l" t="t" r="r" b="b"/>
              <a:pathLst>
                <a:path w="3402" h="669" extrusionOk="0">
                  <a:moveTo>
                    <a:pt x="69" y="1"/>
                  </a:moveTo>
                  <a:cubicBezTo>
                    <a:pt x="46" y="1"/>
                    <a:pt x="0" y="46"/>
                    <a:pt x="0" y="69"/>
                  </a:cubicBezTo>
                  <a:cubicBezTo>
                    <a:pt x="0" y="115"/>
                    <a:pt x="23" y="160"/>
                    <a:pt x="69" y="160"/>
                  </a:cubicBezTo>
                  <a:cubicBezTo>
                    <a:pt x="137" y="183"/>
                    <a:pt x="228" y="206"/>
                    <a:pt x="320" y="206"/>
                  </a:cubicBezTo>
                  <a:cubicBezTo>
                    <a:pt x="365" y="229"/>
                    <a:pt x="411" y="229"/>
                    <a:pt x="480" y="252"/>
                  </a:cubicBezTo>
                  <a:lnTo>
                    <a:pt x="639" y="252"/>
                  </a:lnTo>
                  <a:cubicBezTo>
                    <a:pt x="708" y="275"/>
                    <a:pt x="776" y="275"/>
                    <a:pt x="868" y="275"/>
                  </a:cubicBezTo>
                  <a:cubicBezTo>
                    <a:pt x="1005" y="297"/>
                    <a:pt x="1119" y="297"/>
                    <a:pt x="1256" y="320"/>
                  </a:cubicBezTo>
                  <a:cubicBezTo>
                    <a:pt x="1393" y="343"/>
                    <a:pt x="1507" y="343"/>
                    <a:pt x="1644" y="366"/>
                  </a:cubicBezTo>
                  <a:cubicBezTo>
                    <a:pt x="1781" y="389"/>
                    <a:pt x="1918" y="412"/>
                    <a:pt x="2054" y="434"/>
                  </a:cubicBezTo>
                  <a:cubicBezTo>
                    <a:pt x="2169" y="457"/>
                    <a:pt x="2283" y="480"/>
                    <a:pt x="2397" y="503"/>
                  </a:cubicBezTo>
                  <a:cubicBezTo>
                    <a:pt x="2694" y="549"/>
                    <a:pt x="2990" y="617"/>
                    <a:pt x="3287" y="663"/>
                  </a:cubicBezTo>
                  <a:cubicBezTo>
                    <a:pt x="3295" y="667"/>
                    <a:pt x="3304" y="669"/>
                    <a:pt x="3312" y="669"/>
                  </a:cubicBezTo>
                  <a:cubicBezTo>
                    <a:pt x="3349" y="669"/>
                    <a:pt x="3383" y="631"/>
                    <a:pt x="3401" y="594"/>
                  </a:cubicBezTo>
                  <a:cubicBezTo>
                    <a:pt x="3401" y="526"/>
                    <a:pt x="3356" y="480"/>
                    <a:pt x="3310" y="480"/>
                  </a:cubicBezTo>
                  <a:cubicBezTo>
                    <a:pt x="3036" y="412"/>
                    <a:pt x="2739" y="366"/>
                    <a:pt x="2465" y="297"/>
                  </a:cubicBezTo>
                  <a:cubicBezTo>
                    <a:pt x="2214" y="252"/>
                    <a:pt x="1940" y="229"/>
                    <a:pt x="1666" y="206"/>
                  </a:cubicBezTo>
                  <a:cubicBezTo>
                    <a:pt x="1552" y="183"/>
                    <a:pt x="1438" y="183"/>
                    <a:pt x="1324" y="160"/>
                  </a:cubicBezTo>
                  <a:lnTo>
                    <a:pt x="890" y="115"/>
                  </a:lnTo>
                  <a:cubicBezTo>
                    <a:pt x="776" y="115"/>
                    <a:pt x="662" y="92"/>
                    <a:pt x="525" y="92"/>
                  </a:cubicBezTo>
                  <a:cubicBezTo>
                    <a:pt x="480" y="69"/>
                    <a:pt x="411" y="69"/>
                    <a:pt x="365" y="69"/>
                  </a:cubicBezTo>
                  <a:cubicBezTo>
                    <a:pt x="274" y="46"/>
                    <a:pt x="183" y="24"/>
                    <a:pt x="9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23" name="Google Shape;5723;p83"/>
            <p:cNvSpPr/>
            <p:nvPr/>
          </p:nvSpPr>
          <p:spPr>
            <a:xfrm>
              <a:off x="12385933" y="3722507"/>
              <a:ext cx="337658" cy="158968"/>
            </a:xfrm>
            <a:custGeom>
              <a:avLst/>
              <a:gdLst/>
              <a:ahLst/>
              <a:cxnLst/>
              <a:rect l="l" t="t" r="r" b="b"/>
              <a:pathLst>
                <a:path w="12122" h="5707" extrusionOk="0">
                  <a:moveTo>
                    <a:pt x="5890" y="1"/>
                  </a:moveTo>
                  <a:lnTo>
                    <a:pt x="5684" y="23"/>
                  </a:lnTo>
                  <a:cubicBezTo>
                    <a:pt x="5570" y="23"/>
                    <a:pt x="5433" y="23"/>
                    <a:pt x="5319" y="46"/>
                  </a:cubicBezTo>
                  <a:cubicBezTo>
                    <a:pt x="5068" y="92"/>
                    <a:pt x="4863" y="138"/>
                    <a:pt x="4680" y="183"/>
                  </a:cubicBezTo>
                  <a:cubicBezTo>
                    <a:pt x="4543" y="206"/>
                    <a:pt x="4429" y="252"/>
                    <a:pt x="4292" y="297"/>
                  </a:cubicBezTo>
                  <a:lnTo>
                    <a:pt x="4132" y="366"/>
                  </a:lnTo>
                  <a:cubicBezTo>
                    <a:pt x="4109" y="366"/>
                    <a:pt x="4109" y="389"/>
                    <a:pt x="4109" y="411"/>
                  </a:cubicBezTo>
                  <a:cubicBezTo>
                    <a:pt x="3904" y="457"/>
                    <a:pt x="3676" y="526"/>
                    <a:pt x="3470" y="594"/>
                  </a:cubicBezTo>
                  <a:cubicBezTo>
                    <a:pt x="3448" y="617"/>
                    <a:pt x="3425" y="617"/>
                    <a:pt x="3402" y="640"/>
                  </a:cubicBezTo>
                  <a:lnTo>
                    <a:pt x="3265" y="685"/>
                  </a:lnTo>
                  <a:lnTo>
                    <a:pt x="3242" y="708"/>
                  </a:lnTo>
                  <a:cubicBezTo>
                    <a:pt x="3151" y="754"/>
                    <a:pt x="3060" y="777"/>
                    <a:pt x="2968" y="822"/>
                  </a:cubicBezTo>
                  <a:lnTo>
                    <a:pt x="2854" y="891"/>
                  </a:lnTo>
                  <a:lnTo>
                    <a:pt x="2808" y="936"/>
                  </a:lnTo>
                  <a:lnTo>
                    <a:pt x="2786" y="959"/>
                  </a:lnTo>
                  <a:lnTo>
                    <a:pt x="2763" y="959"/>
                  </a:lnTo>
                  <a:cubicBezTo>
                    <a:pt x="2717" y="1005"/>
                    <a:pt x="2671" y="1028"/>
                    <a:pt x="2626" y="1051"/>
                  </a:cubicBezTo>
                  <a:cubicBezTo>
                    <a:pt x="2512" y="1119"/>
                    <a:pt x="2398" y="1188"/>
                    <a:pt x="2283" y="1279"/>
                  </a:cubicBezTo>
                  <a:lnTo>
                    <a:pt x="2192" y="1347"/>
                  </a:lnTo>
                  <a:lnTo>
                    <a:pt x="2169" y="1347"/>
                  </a:lnTo>
                  <a:cubicBezTo>
                    <a:pt x="2101" y="1393"/>
                    <a:pt x="2055" y="1439"/>
                    <a:pt x="2010" y="1484"/>
                  </a:cubicBezTo>
                  <a:cubicBezTo>
                    <a:pt x="1941" y="1530"/>
                    <a:pt x="1873" y="1598"/>
                    <a:pt x="1827" y="1644"/>
                  </a:cubicBezTo>
                  <a:cubicBezTo>
                    <a:pt x="1713" y="1781"/>
                    <a:pt x="1599" y="1918"/>
                    <a:pt x="1507" y="2032"/>
                  </a:cubicBezTo>
                  <a:cubicBezTo>
                    <a:pt x="1370" y="2192"/>
                    <a:pt x="1256" y="2329"/>
                    <a:pt x="1142" y="2489"/>
                  </a:cubicBezTo>
                  <a:cubicBezTo>
                    <a:pt x="1028" y="2603"/>
                    <a:pt x="937" y="2740"/>
                    <a:pt x="845" y="2877"/>
                  </a:cubicBezTo>
                  <a:cubicBezTo>
                    <a:pt x="754" y="3014"/>
                    <a:pt x="663" y="3151"/>
                    <a:pt x="594" y="3310"/>
                  </a:cubicBezTo>
                  <a:cubicBezTo>
                    <a:pt x="549" y="3402"/>
                    <a:pt x="503" y="3493"/>
                    <a:pt x="457" y="3584"/>
                  </a:cubicBezTo>
                  <a:cubicBezTo>
                    <a:pt x="412" y="3698"/>
                    <a:pt x="366" y="3835"/>
                    <a:pt x="412" y="3949"/>
                  </a:cubicBezTo>
                  <a:cubicBezTo>
                    <a:pt x="343" y="4041"/>
                    <a:pt x="275" y="4155"/>
                    <a:pt x="229" y="4246"/>
                  </a:cubicBezTo>
                  <a:cubicBezTo>
                    <a:pt x="184" y="4337"/>
                    <a:pt x="138" y="4429"/>
                    <a:pt x="92" y="4520"/>
                  </a:cubicBezTo>
                  <a:cubicBezTo>
                    <a:pt x="69" y="4588"/>
                    <a:pt x="47" y="4657"/>
                    <a:pt x="47" y="4725"/>
                  </a:cubicBezTo>
                  <a:cubicBezTo>
                    <a:pt x="24" y="4817"/>
                    <a:pt x="1" y="4908"/>
                    <a:pt x="1" y="4999"/>
                  </a:cubicBezTo>
                  <a:cubicBezTo>
                    <a:pt x="1" y="5091"/>
                    <a:pt x="1" y="5182"/>
                    <a:pt x="24" y="5273"/>
                  </a:cubicBezTo>
                  <a:cubicBezTo>
                    <a:pt x="24" y="5365"/>
                    <a:pt x="47" y="5479"/>
                    <a:pt x="115" y="5547"/>
                  </a:cubicBezTo>
                  <a:cubicBezTo>
                    <a:pt x="171" y="5604"/>
                    <a:pt x="243" y="5644"/>
                    <a:pt x="318" y="5644"/>
                  </a:cubicBezTo>
                  <a:cubicBezTo>
                    <a:pt x="334" y="5644"/>
                    <a:pt x="350" y="5642"/>
                    <a:pt x="366" y="5638"/>
                  </a:cubicBezTo>
                  <a:cubicBezTo>
                    <a:pt x="457" y="5616"/>
                    <a:pt x="503" y="5547"/>
                    <a:pt x="572" y="5479"/>
                  </a:cubicBezTo>
                  <a:cubicBezTo>
                    <a:pt x="572" y="5479"/>
                    <a:pt x="572" y="5456"/>
                    <a:pt x="594" y="5456"/>
                  </a:cubicBezTo>
                  <a:cubicBezTo>
                    <a:pt x="594" y="5456"/>
                    <a:pt x="617" y="5433"/>
                    <a:pt x="617" y="5433"/>
                  </a:cubicBezTo>
                  <a:cubicBezTo>
                    <a:pt x="640" y="5410"/>
                    <a:pt x="640" y="5410"/>
                    <a:pt x="663" y="5410"/>
                  </a:cubicBezTo>
                  <a:cubicBezTo>
                    <a:pt x="686" y="5387"/>
                    <a:pt x="708" y="5365"/>
                    <a:pt x="708" y="5342"/>
                  </a:cubicBezTo>
                  <a:cubicBezTo>
                    <a:pt x="731" y="5319"/>
                    <a:pt x="754" y="5296"/>
                    <a:pt x="754" y="5273"/>
                  </a:cubicBezTo>
                  <a:cubicBezTo>
                    <a:pt x="777" y="5273"/>
                    <a:pt x="777" y="5250"/>
                    <a:pt x="800" y="5228"/>
                  </a:cubicBezTo>
                  <a:cubicBezTo>
                    <a:pt x="845" y="5205"/>
                    <a:pt x="891" y="5205"/>
                    <a:pt x="914" y="5159"/>
                  </a:cubicBezTo>
                  <a:cubicBezTo>
                    <a:pt x="937" y="5136"/>
                    <a:pt x="937" y="5136"/>
                    <a:pt x="960" y="5113"/>
                  </a:cubicBezTo>
                  <a:lnTo>
                    <a:pt x="960" y="5091"/>
                  </a:lnTo>
                  <a:cubicBezTo>
                    <a:pt x="982" y="5091"/>
                    <a:pt x="1005" y="5068"/>
                    <a:pt x="1005" y="5045"/>
                  </a:cubicBezTo>
                  <a:cubicBezTo>
                    <a:pt x="1005" y="5045"/>
                    <a:pt x="1028" y="5045"/>
                    <a:pt x="1028" y="5022"/>
                  </a:cubicBezTo>
                  <a:cubicBezTo>
                    <a:pt x="1074" y="4977"/>
                    <a:pt x="1119" y="4931"/>
                    <a:pt x="1142" y="4885"/>
                  </a:cubicBezTo>
                  <a:cubicBezTo>
                    <a:pt x="1211" y="4817"/>
                    <a:pt x="1256" y="4771"/>
                    <a:pt x="1302" y="4703"/>
                  </a:cubicBezTo>
                  <a:cubicBezTo>
                    <a:pt x="1348" y="4657"/>
                    <a:pt x="1393" y="4611"/>
                    <a:pt x="1416" y="4588"/>
                  </a:cubicBezTo>
                  <a:cubicBezTo>
                    <a:pt x="1485" y="4543"/>
                    <a:pt x="1530" y="4497"/>
                    <a:pt x="1599" y="4452"/>
                  </a:cubicBezTo>
                  <a:cubicBezTo>
                    <a:pt x="1713" y="4383"/>
                    <a:pt x="1827" y="4292"/>
                    <a:pt x="1918" y="4200"/>
                  </a:cubicBezTo>
                  <a:cubicBezTo>
                    <a:pt x="2032" y="4132"/>
                    <a:pt x="2124" y="4041"/>
                    <a:pt x="2238" y="3972"/>
                  </a:cubicBezTo>
                  <a:cubicBezTo>
                    <a:pt x="2329" y="3904"/>
                    <a:pt x="2420" y="3812"/>
                    <a:pt x="2512" y="3744"/>
                  </a:cubicBezTo>
                  <a:lnTo>
                    <a:pt x="2535" y="3744"/>
                  </a:lnTo>
                  <a:cubicBezTo>
                    <a:pt x="2580" y="3721"/>
                    <a:pt x="2649" y="3698"/>
                    <a:pt x="2694" y="3675"/>
                  </a:cubicBezTo>
                  <a:cubicBezTo>
                    <a:pt x="2717" y="3675"/>
                    <a:pt x="2740" y="3653"/>
                    <a:pt x="2763" y="3630"/>
                  </a:cubicBezTo>
                  <a:cubicBezTo>
                    <a:pt x="2831" y="3607"/>
                    <a:pt x="2877" y="3584"/>
                    <a:pt x="2945" y="3561"/>
                  </a:cubicBezTo>
                  <a:cubicBezTo>
                    <a:pt x="3037" y="3493"/>
                    <a:pt x="3151" y="3447"/>
                    <a:pt x="3242" y="3402"/>
                  </a:cubicBezTo>
                  <a:cubicBezTo>
                    <a:pt x="3311" y="3356"/>
                    <a:pt x="3379" y="3333"/>
                    <a:pt x="3470" y="3287"/>
                  </a:cubicBezTo>
                  <a:cubicBezTo>
                    <a:pt x="3607" y="3242"/>
                    <a:pt x="3744" y="3173"/>
                    <a:pt x="3858" y="3105"/>
                  </a:cubicBezTo>
                  <a:lnTo>
                    <a:pt x="4064" y="3014"/>
                  </a:lnTo>
                  <a:cubicBezTo>
                    <a:pt x="4087" y="3014"/>
                    <a:pt x="4109" y="2991"/>
                    <a:pt x="4132" y="2991"/>
                  </a:cubicBezTo>
                  <a:cubicBezTo>
                    <a:pt x="4292" y="2945"/>
                    <a:pt x="4429" y="2899"/>
                    <a:pt x="4589" y="2854"/>
                  </a:cubicBezTo>
                  <a:cubicBezTo>
                    <a:pt x="4749" y="2808"/>
                    <a:pt x="4908" y="2808"/>
                    <a:pt x="5068" y="2762"/>
                  </a:cubicBezTo>
                  <a:cubicBezTo>
                    <a:pt x="5228" y="2740"/>
                    <a:pt x="5411" y="2717"/>
                    <a:pt x="5570" y="2694"/>
                  </a:cubicBezTo>
                  <a:cubicBezTo>
                    <a:pt x="5639" y="2686"/>
                    <a:pt x="5710" y="2684"/>
                    <a:pt x="5782" y="2684"/>
                  </a:cubicBezTo>
                  <a:cubicBezTo>
                    <a:pt x="5925" y="2684"/>
                    <a:pt x="6072" y="2694"/>
                    <a:pt x="6209" y="2694"/>
                  </a:cubicBezTo>
                  <a:cubicBezTo>
                    <a:pt x="6324" y="2694"/>
                    <a:pt x="6438" y="2694"/>
                    <a:pt x="6529" y="2717"/>
                  </a:cubicBezTo>
                  <a:cubicBezTo>
                    <a:pt x="6643" y="2717"/>
                    <a:pt x="6757" y="2740"/>
                    <a:pt x="6871" y="2762"/>
                  </a:cubicBezTo>
                  <a:cubicBezTo>
                    <a:pt x="6917" y="2762"/>
                    <a:pt x="6985" y="2785"/>
                    <a:pt x="7054" y="2785"/>
                  </a:cubicBezTo>
                  <a:cubicBezTo>
                    <a:pt x="7077" y="2785"/>
                    <a:pt x="7100" y="2785"/>
                    <a:pt x="7100" y="2808"/>
                  </a:cubicBezTo>
                  <a:cubicBezTo>
                    <a:pt x="7328" y="2831"/>
                    <a:pt x="7556" y="2899"/>
                    <a:pt x="7762" y="2945"/>
                  </a:cubicBezTo>
                  <a:cubicBezTo>
                    <a:pt x="8013" y="3014"/>
                    <a:pt x="8264" y="3082"/>
                    <a:pt x="8515" y="3173"/>
                  </a:cubicBezTo>
                  <a:cubicBezTo>
                    <a:pt x="8720" y="3242"/>
                    <a:pt x="8926" y="3310"/>
                    <a:pt x="9108" y="3379"/>
                  </a:cubicBezTo>
                  <a:cubicBezTo>
                    <a:pt x="9200" y="3424"/>
                    <a:pt x="9314" y="3493"/>
                    <a:pt x="9405" y="3539"/>
                  </a:cubicBezTo>
                  <a:cubicBezTo>
                    <a:pt x="9542" y="3630"/>
                    <a:pt x="9656" y="3698"/>
                    <a:pt x="9793" y="3790"/>
                  </a:cubicBezTo>
                  <a:cubicBezTo>
                    <a:pt x="9930" y="3858"/>
                    <a:pt x="10067" y="3949"/>
                    <a:pt x="10204" y="4041"/>
                  </a:cubicBezTo>
                  <a:cubicBezTo>
                    <a:pt x="10318" y="4109"/>
                    <a:pt x="10432" y="4178"/>
                    <a:pt x="10523" y="4269"/>
                  </a:cubicBezTo>
                  <a:cubicBezTo>
                    <a:pt x="10638" y="4360"/>
                    <a:pt x="10729" y="4452"/>
                    <a:pt x="10843" y="4543"/>
                  </a:cubicBezTo>
                  <a:cubicBezTo>
                    <a:pt x="10934" y="4634"/>
                    <a:pt x="11026" y="4725"/>
                    <a:pt x="11094" y="4817"/>
                  </a:cubicBezTo>
                  <a:cubicBezTo>
                    <a:pt x="11094" y="4817"/>
                    <a:pt x="11117" y="4840"/>
                    <a:pt x="11117" y="4840"/>
                  </a:cubicBezTo>
                  <a:cubicBezTo>
                    <a:pt x="11185" y="4931"/>
                    <a:pt x="11254" y="5022"/>
                    <a:pt x="11299" y="5136"/>
                  </a:cubicBezTo>
                  <a:cubicBezTo>
                    <a:pt x="11345" y="5182"/>
                    <a:pt x="11391" y="5205"/>
                    <a:pt x="11436" y="5250"/>
                  </a:cubicBezTo>
                  <a:lnTo>
                    <a:pt x="11459" y="5296"/>
                  </a:lnTo>
                  <a:cubicBezTo>
                    <a:pt x="11551" y="5387"/>
                    <a:pt x="11665" y="5479"/>
                    <a:pt x="11710" y="5593"/>
                  </a:cubicBezTo>
                  <a:cubicBezTo>
                    <a:pt x="11733" y="5638"/>
                    <a:pt x="11733" y="5661"/>
                    <a:pt x="11756" y="5707"/>
                  </a:cubicBezTo>
                  <a:lnTo>
                    <a:pt x="11893" y="5707"/>
                  </a:lnTo>
                  <a:cubicBezTo>
                    <a:pt x="11984" y="5684"/>
                    <a:pt x="12053" y="5638"/>
                    <a:pt x="12098" y="5547"/>
                  </a:cubicBezTo>
                  <a:cubicBezTo>
                    <a:pt x="12121" y="5524"/>
                    <a:pt x="12121" y="5502"/>
                    <a:pt x="12121" y="5479"/>
                  </a:cubicBezTo>
                  <a:cubicBezTo>
                    <a:pt x="12121" y="5456"/>
                    <a:pt x="12121" y="5433"/>
                    <a:pt x="12121" y="5410"/>
                  </a:cubicBezTo>
                  <a:cubicBezTo>
                    <a:pt x="12121" y="5365"/>
                    <a:pt x="12121" y="5319"/>
                    <a:pt x="12121" y="5250"/>
                  </a:cubicBezTo>
                  <a:lnTo>
                    <a:pt x="12121" y="5205"/>
                  </a:lnTo>
                  <a:cubicBezTo>
                    <a:pt x="12098" y="5159"/>
                    <a:pt x="12053" y="5091"/>
                    <a:pt x="12030" y="5022"/>
                  </a:cubicBezTo>
                  <a:cubicBezTo>
                    <a:pt x="12007" y="4954"/>
                    <a:pt x="12007" y="4885"/>
                    <a:pt x="11984" y="4817"/>
                  </a:cubicBezTo>
                  <a:cubicBezTo>
                    <a:pt x="11984" y="4771"/>
                    <a:pt x="11961" y="4748"/>
                    <a:pt x="11961" y="4703"/>
                  </a:cubicBezTo>
                  <a:lnTo>
                    <a:pt x="11939" y="4634"/>
                  </a:lnTo>
                  <a:cubicBezTo>
                    <a:pt x="11916" y="4566"/>
                    <a:pt x="11916" y="4520"/>
                    <a:pt x="11893" y="4452"/>
                  </a:cubicBezTo>
                  <a:lnTo>
                    <a:pt x="11893" y="4360"/>
                  </a:lnTo>
                  <a:lnTo>
                    <a:pt x="11870" y="4292"/>
                  </a:lnTo>
                  <a:lnTo>
                    <a:pt x="11870" y="4246"/>
                  </a:lnTo>
                  <a:cubicBezTo>
                    <a:pt x="11847" y="4223"/>
                    <a:pt x="11824" y="4178"/>
                    <a:pt x="11824" y="4132"/>
                  </a:cubicBezTo>
                  <a:cubicBezTo>
                    <a:pt x="11824" y="4132"/>
                    <a:pt x="11802" y="4109"/>
                    <a:pt x="11802" y="4086"/>
                  </a:cubicBezTo>
                  <a:cubicBezTo>
                    <a:pt x="11802" y="4086"/>
                    <a:pt x="11802" y="4064"/>
                    <a:pt x="11802" y="4064"/>
                  </a:cubicBezTo>
                  <a:cubicBezTo>
                    <a:pt x="11802" y="4041"/>
                    <a:pt x="11779" y="3995"/>
                    <a:pt x="11756" y="3949"/>
                  </a:cubicBezTo>
                  <a:lnTo>
                    <a:pt x="11733" y="3881"/>
                  </a:lnTo>
                  <a:lnTo>
                    <a:pt x="11619" y="3630"/>
                  </a:lnTo>
                  <a:lnTo>
                    <a:pt x="11596" y="3539"/>
                  </a:lnTo>
                  <a:cubicBezTo>
                    <a:pt x="11551" y="3470"/>
                    <a:pt x="11528" y="3402"/>
                    <a:pt x="11482" y="3333"/>
                  </a:cubicBezTo>
                  <a:cubicBezTo>
                    <a:pt x="11436" y="3242"/>
                    <a:pt x="11391" y="3151"/>
                    <a:pt x="11345" y="3082"/>
                  </a:cubicBezTo>
                  <a:cubicBezTo>
                    <a:pt x="11162" y="2785"/>
                    <a:pt x="10957" y="2489"/>
                    <a:pt x="10729" y="2237"/>
                  </a:cubicBezTo>
                  <a:cubicBezTo>
                    <a:pt x="10615" y="2101"/>
                    <a:pt x="10501" y="1986"/>
                    <a:pt x="10386" y="1872"/>
                  </a:cubicBezTo>
                  <a:cubicBezTo>
                    <a:pt x="10272" y="1758"/>
                    <a:pt x="10158" y="1621"/>
                    <a:pt x="10044" y="1507"/>
                  </a:cubicBezTo>
                  <a:cubicBezTo>
                    <a:pt x="9930" y="1393"/>
                    <a:pt x="9793" y="1279"/>
                    <a:pt x="9656" y="1165"/>
                  </a:cubicBezTo>
                  <a:cubicBezTo>
                    <a:pt x="9519" y="1073"/>
                    <a:pt x="9382" y="982"/>
                    <a:pt x="9245" y="891"/>
                  </a:cubicBezTo>
                  <a:cubicBezTo>
                    <a:pt x="8948" y="731"/>
                    <a:pt x="8652" y="571"/>
                    <a:pt x="8332" y="457"/>
                  </a:cubicBezTo>
                  <a:cubicBezTo>
                    <a:pt x="8058" y="343"/>
                    <a:pt x="7784" y="252"/>
                    <a:pt x="7510" y="183"/>
                  </a:cubicBezTo>
                  <a:cubicBezTo>
                    <a:pt x="7351" y="138"/>
                    <a:pt x="7191" y="92"/>
                    <a:pt x="7008" y="69"/>
                  </a:cubicBezTo>
                  <a:cubicBezTo>
                    <a:pt x="6849" y="46"/>
                    <a:pt x="6712" y="23"/>
                    <a:pt x="6552"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24" name="Google Shape;5724;p83"/>
            <p:cNvSpPr/>
            <p:nvPr/>
          </p:nvSpPr>
          <p:spPr>
            <a:xfrm>
              <a:off x="12398022" y="3799443"/>
              <a:ext cx="317937" cy="261976"/>
            </a:xfrm>
            <a:custGeom>
              <a:avLst/>
              <a:gdLst/>
              <a:ahLst/>
              <a:cxnLst/>
              <a:rect l="l" t="t" r="r" b="b"/>
              <a:pathLst>
                <a:path w="11414" h="9405" extrusionOk="0">
                  <a:moveTo>
                    <a:pt x="5410" y="0"/>
                  </a:moveTo>
                  <a:cubicBezTo>
                    <a:pt x="5113" y="0"/>
                    <a:pt x="4840" y="23"/>
                    <a:pt x="4543" y="69"/>
                  </a:cubicBezTo>
                  <a:cubicBezTo>
                    <a:pt x="4292" y="115"/>
                    <a:pt x="4018" y="206"/>
                    <a:pt x="3767" y="297"/>
                  </a:cubicBezTo>
                  <a:cubicBezTo>
                    <a:pt x="3630" y="343"/>
                    <a:pt x="3493" y="389"/>
                    <a:pt x="3379" y="434"/>
                  </a:cubicBezTo>
                  <a:cubicBezTo>
                    <a:pt x="3265" y="480"/>
                    <a:pt x="3173" y="525"/>
                    <a:pt x="3082" y="571"/>
                  </a:cubicBezTo>
                  <a:lnTo>
                    <a:pt x="2945" y="640"/>
                  </a:lnTo>
                  <a:cubicBezTo>
                    <a:pt x="2831" y="685"/>
                    <a:pt x="2717" y="754"/>
                    <a:pt x="2603" y="799"/>
                  </a:cubicBezTo>
                  <a:cubicBezTo>
                    <a:pt x="2511" y="845"/>
                    <a:pt x="2466" y="868"/>
                    <a:pt x="2420" y="891"/>
                  </a:cubicBezTo>
                  <a:cubicBezTo>
                    <a:pt x="2306" y="959"/>
                    <a:pt x="2192" y="1050"/>
                    <a:pt x="2078" y="1142"/>
                  </a:cubicBezTo>
                  <a:cubicBezTo>
                    <a:pt x="2055" y="1187"/>
                    <a:pt x="2032" y="1210"/>
                    <a:pt x="2009" y="1256"/>
                  </a:cubicBezTo>
                  <a:lnTo>
                    <a:pt x="1941" y="1279"/>
                  </a:lnTo>
                  <a:lnTo>
                    <a:pt x="1872" y="1347"/>
                  </a:lnTo>
                  <a:cubicBezTo>
                    <a:pt x="1644" y="1484"/>
                    <a:pt x="1393" y="1621"/>
                    <a:pt x="1165" y="1781"/>
                  </a:cubicBezTo>
                  <a:cubicBezTo>
                    <a:pt x="1028" y="1872"/>
                    <a:pt x="891" y="1986"/>
                    <a:pt x="777" y="2123"/>
                  </a:cubicBezTo>
                  <a:cubicBezTo>
                    <a:pt x="663" y="2215"/>
                    <a:pt x="571" y="2329"/>
                    <a:pt x="480" y="2443"/>
                  </a:cubicBezTo>
                  <a:cubicBezTo>
                    <a:pt x="366" y="2580"/>
                    <a:pt x="274" y="2717"/>
                    <a:pt x="160" y="2876"/>
                  </a:cubicBezTo>
                  <a:cubicBezTo>
                    <a:pt x="138" y="2922"/>
                    <a:pt x="138" y="2968"/>
                    <a:pt x="138" y="2991"/>
                  </a:cubicBezTo>
                  <a:cubicBezTo>
                    <a:pt x="115" y="3013"/>
                    <a:pt x="115" y="3036"/>
                    <a:pt x="115" y="3059"/>
                  </a:cubicBezTo>
                  <a:lnTo>
                    <a:pt x="92" y="3150"/>
                  </a:lnTo>
                  <a:cubicBezTo>
                    <a:pt x="92" y="3219"/>
                    <a:pt x="92" y="3287"/>
                    <a:pt x="69" y="3379"/>
                  </a:cubicBezTo>
                  <a:lnTo>
                    <a:pt x="46" y="3447"/>
                  </a:lnTo>
                  <a:cubicBezTo>
                    <a:pt x="23" y="3561"/>
                    <a:pt x="1" y="3675"/>
                    <a:pt x="1" y="3789"/>
                  </a:cubicBezTo>
                  <a:cubicBezTo>
                    <a:pt x="1" y="4041"/>
                    <a:pt x="46" y="4292"/>
                    <a:pt x="115" y="4566"/>
                  </a:cubicBezTo>
                  <a:lnTo>
                    <a:pt x="115" y="4520"/>
                  </a:lnTo>
                  <a:cubicBezTo>
                    <a:pt x="138" y="4680"/>
                    <a:pt x="160" y="4839"/>
                    <a:pt x="229" y="5022"/>
                  </a:cubicBezTo>
                  <a:cubicBezTo>
                    <a:pt x="274" y="5159"/>
                    <a:pt x="320" y="5319"/>
                    <a:pt x="366" y="5456"/>
                  </a:cubicBezTo>
                  <a:cubicBezTo>
                    <a:pt x="411" y="5615"/>
                    <a:pt x="480" y="5752"/>
                    <a:pt x="526" y="5912"/>
                  </a:cubicBezTo>
                  <a:cubicBezTo>
                    <a:pt x="594" y="6072"/>
                    <a:pt x="685" y="6232"/>
                    <a:pt x="777" y="6369"/>
                  </a:cubicBezTo>
                  <a:cubicBezTo>
                    <a:pt x="822" y="6483"/>
                    <a:pt x="891" y="6620"/>
                    <a:pt x="982" y="6757"/>
                  </a:cubicBezTo>
                  <a:cubicBezTo>
                    <a:pt x="1051" y="6848"/>
                    <a:pt x="1142" y="6962"/>
                    <a:pt x="1233" y="7076"/>
                  </a:cubicBezTo>
                  <a:cubicBezTo>
                    <a:pt x="1302" y="7145"/>
                    <a:pt x="1370" y="7236"/>
                    <a:pt x="1416" y="7305"/>
                  </a:cubicBezTo>
                  <a:cubicBezTo>
                    <a:pt x="1553" y="7464"/>
                    <a:pt x="1690" y="7624"/>
                    <a:pt x="1827" y="7784"/>
                  </a:cubicBezTo>
                  <a:cubicBezTo>
                    <a:pt x="2009" y="7966"/>
                    <a:pt x="2192" y="8126"/>
                    <a:pt x="2352" y="8263"/>
                  </a:cubicBezTo>
                  <a:cubicBezTo>
                    <a:pt x="2443" y="8332"/>
                    <a:pt x="2534" y="8400"/>
                    <a:pt x="2648" y="8469"/>
                  </a:cubicBezTo>
                  <a:cubicBezTo>
                    <a:pt x="2717" y="8514"/>
                    <a:pt x="2762" y="8560"/>
                    <a:pt x="2831" y="8583"/>
                  </a:cubicBezTo>
                  <a:cubicBezTo>
                    <a:pt x="2922" y="8628"/>
                    <a:pt x="3014" y="8651"/>
                    <a:pt x="3082" y="8674"/>
                  </a:cubicBezTo>
                  <a:cubicBezTo>
                    <a:pt x="3196" y="8765"/>
                    <a:pt x="3333" y="8857"/>
                    <a:pt x="3470" y="8902"/>
                  </a:cubicBezTo>
                  <a:cubicBezTo>
                    <a:pt x="3744" y="9039"/>
                    <a:pt x="4063" y="9108"/>
                    <a:pt x="4337" y="9153"/>
                  </a:cubicBezTo>
                  <a:cubicBezTo>
                    <a:pt x="4474" y="9199"/>
                    <a:pt x="4611" y="9199"/>
                    <a:pt x="4794" y="9222"/>
                  </a:cubicBezTo>
                  <a:lnTo>
                    <a:pt x="5387" y="9222"/>
                  </a:lnTo>
                  <a:cubicBezTo>
                    <a:pt x="5410" y="9268"/>
                    <a:pt x="5456" y="9290"/>
                    <a:pt x="5479" y="9313"/>
                  </a:cubicBezTo>
                  <a:cubicBezTo>
                    <a:pt x="5547" y="9359"/>
                    <a:pt x="5638" y="9359"/>
                    <a:pt x="5684" y="9382"/>
                  </a:cubicBezTo>
                  <a:cubicBezTo>
                    <a:pt x="5775" y="9382"/>
                    <a:pt x="5844" y="9382"/>
                    <a:pt x="5912" y="9404"/>
                  </a:cubicBezTo>
                  <a:lnTo>
                    <a:pt x="6026" y="9404"/>
                  </a:lnTo>
                  <a:cubicBezTo>
                    <a:pt x="6095" y="9404"/>
                    <a:pt x="6163" y="9404"/>
                    <a:pt x="6232" y="9382"/>
                  </a:cubicBezTo>
                  <a:cubicBezTo>
                    <a:pt x="6483" y="9359"/>
                    <a:pt x="6757" y="9313"/>
                    <a:pt x="7054" y="9222"/>
                  </a:cubicBezTo>
                  <a:cubicBezTo>
                    <a:pt x="7305" y="9153"/>
                    <a:pt x="7533" y="9039"/>
                    <a:pt x="7784" y="8925"/>
                  </a:cubicBezTo>
                  <a:cubicBezTo>
                    <a:pt x="7898" y="8879"/>
                    <a:pt x="8012" y="8811"/>
                    <a:pt x="8126" y="8743"/>
                  </a:cubicBezTo>
                  <a:cubicBezTo>
                    <a:pt x="8195" y="8697"/>
                    <a:pt x="8263" y="8651"/>
                    <a:pt x="8355" y="8583"/>
                  </a:cubicBezTo>
                  <a:cubicBezTo>
                    <a:pt x="8377" y="8583"/>
                    <a:pt x="8400" y="8560"/>
                    <a:pt x="8423" y="8560"/>
                  </a:cubicBezTo>
                  <a:cubicBezTo>
                    <a:pt x="8537" y="8491"/>
                    <a:pt x="8629" y="8423"/>
                    <a:pt x="8743" y="8355"/>
                  </a:cubicBezTo>
                  <a:lnTo>
                    <a:pt x="8811" y="8309"/>
                  </a:lnTo>
                  <a:cubicBezTo>
                    <a:pt x="8925" y="8218"/>
                    <a:pt x="9039" y="8126"/>
                    <a:pt x="9176" y="8035"/>
                  </a:cubicBezTo>
                  <a:cubicBezTo>
                    <a:pt x="9245" y="7966"/>
                    <a:pt x="9336" y="7921"/>
                    <a:pt x="9405" y="7852"/>
                  </a:cubicBezTo>
                  <a:cubicBezTo>
                    <a:pt x="9473" y="7807"/>
                    <a:pt x="9542" y="7761"/>
                    <a:pt x="9610" y="7693"/>
                  </a:cubicBezTo>
                  <a:lnTo>
                    <a:pt x="9633" y="7670"/>
                  </a:lnTo>
                  <a:cubicBezTo>
                    <a:pt x="9724" y="7601"/>
                    <a:pt x="9793" y="7533"/>
                    <a:pt x="9861" y="7464"/>
                  </a:cubicBezTo>
                  <a:cubicBezTo>
                    <a:pt x="9930" y="7396"/>
                    <a:pt x="9998" y="7327"/>
                    <a:pt x="10044" y="7236"/>
                  </a:cubicBezTo>
                  <a:cubicBezTo>
                    <a:pt x="10112" y="7168"/>
                    <a:pt x="10158" y="7076"/>
                    <a:pt x="10226" y="7008"/>
                  </a:cubicBezTo>
                  <a:lnTo>
                    <a:pt x="10249" y="6962"/>
                  </a:lnTo>
                  <a:cubicBezTo>
                    <a:pt x="10295" y="6894"/>
                    <a:pt x="10318" y="6848"/>
                    <a:pt x="10363" y="6802"/>
                  </a:cubicBezTo>
                  <a:cubicBezTo>
                    <a:pt x="10409" y="6757"/>
                    <a:pt x="10500" y="6734"/>
                    <a:pt x="10569" y="6643"/>
                  </a:cubicBezTo>
                  <a:cubicBezTo>
                    <a:pt x="10637" y="6574"/>
                    <a:pt x="10660" y="6506"/>
                    <a:pt x="10706" y="6414"/>
                  </a:cubicBezTo>
                  <a:cubicBezTo>
                    <a:pt x="10728" y="6346"/>
                    <a:pt x="10751" y="6277"/>
                    <a:pt x="10774" y="6232"/>
                  </a:cubicBezTo>
                  <a:lnTo>
                    <a:pt x="10820" y="6095"/>
                  </a:lnTo>
                  <a:cubicBezTo>
                    <a:pt x="10843" y="6004"/>
                    <a:pt x="10865" y="5912"/>
                    <a:pt x="10911" y="5821"/>
                  </a:cubicBezTo>
                  <a:lnTo>
                    <a:pt x="10934" y="5730"/>
                  </a:lnTo>
                  <a:cubicBezTo>
                    <a:pt x="10980" y="5638"/>
                    <a:pt x="11002" y="5547"/>
                    <a:pt x="11025" y="5456"/>
                  </a:cubicBezTo>
                  <a:lnTo>
                    <a:pt x="11048" y="5364"/>
                  </a:lnTo>
                  <a:cubicBezTo>
                    <a:pt x="11139" y="5091"/>
                    <a:pt x="11208" y="4885"/>
                    <a:pt x="11253" y="4680"/>
                  </a:cubicBezTo>
                  <a:cubicBezTo>
                    <a:pt x="11276" y="4566"/>
                    <a:pt x="11299" y="4429"/>
                    <a:pt x="11299" y="4246"/>
                  </a:cubicBezTo>
                  <a:cubicBezTo>
                    <a:pt x="11299" y="4223"/>
                    <a:pt x="11299" y="4177"/>
                    <a:pt x="11299" y="4155"/>
                  </a:cubicBezTo>
                  <a:lnTo>
                    <a:pt x="11299" y="4063"/>
                  </a:lnTo>
                  <a:cubicBezTo>
                    <a:pt x="11299" y="4018"/>
                    <a:pt x="11299" y="3949"/>
                    <a:pt x="11299" y="3881"/>
                  </a:cubicBezTo>
                  <a:lnTo>
                    <a:pt x="11322" y="3835"/>
                  </a:lnTo>
                  <a:cubicBezTo>
                    <a:pt x="11322" y="3767"/>
                    <a:pt x="11345" y="3675"/>
                    <a:pt x="11368" y="3607"/>
                  </a:cubicBezTo>
                  <a:cubicBezTo>
                    <a:pt x="11368" y="3561"/>
                    <a:pt x="11390" y="3493"/>
                    <a:pt x="11390" y="3447"/>
                  </a:cubicBezTo>
                  <a:cubicBezTo>
                    <a:pt x="11413" y="3356"/>
                    <a:pt x="11413" y="3287"/>
                    <a:pt x="11413" y="3219"/>
                  </a:cubicBezTo>
                  <a:cubicBezTo>
                    <a:pt x="11390" y="3082"/>
                    <a:pt x="11345" y="2968"/>
                    <a:pt x="11276" y="2831"/>
                  </a:cubicBezTo>
                  <a:cubicBezTo>
                    <a:pt x="11231" y="2717"/>
                    <a:pt x="11117" y="2625"/>
                    <a:pt x="11025" y="2534"/>
                  </a:cubicBezTo>
                  <a:lnTo>
                    <a:pt x="11002" y="2488"/>
                  </a:lnTo>
                  <a:cubicBezTo>
                    <a:pt x="10797" y="2283"/>
                    <a:pt x="10569" y="2100"/>
                    <a:pt x="10363" y="1918"/>
                  </a:cubicBezTo>
                  <a:cubicBezTo>
                    <a:pt x="10112" y="1712"/>
                    <a:pt x="9861" y="1530"/>
                    <a:pt x="9610" y="1370"/>
                  </a:cubicBezTo>
                  <a:cubicBezTo>
                    <a:pt x="9405" y="1210"/>
                    <a:pt x="9176" y="1096"/>
                    <a:pt x="8971" y="982"/>
                  </a:cubicBezTo>
                  <a:lnTo>
                    <a:pt x="8925" y="959"/>
                  </a:lnTo>
                  <a:cubicBezTo>
                    <a:pt x="8651" y="822"/>
                    <a:pt x="8377" y="708"/>
                    <a:pt x="8058" y="594"/>
                  </a:cubicBezTo>
                  <a:cubicBezTo>
                    <a:pt x="7921" y="548"/>
                    <a:pt x="7784" y="503"/>
                    <a:pt x="7624" y="457"/>
                  </a:cubicBezTo>
                  <a:cubicBezTo>
                    <a:pt x="7556" y="434"/>
                    <a:pt x="7464" y="411"/>
                    <a:pt x="7373" y="389"/>
                  </a:cubicBezTo>
                  <a:cubicBezTo>
                    <a:pt x="7373" y="366"/>
                    <a:pt x="7350" y="343"/>
                    <a:pt x="7328" y="297"/>
                  </a:cubicBezTo>
                  <a:cubicBezTo>
                    <a:pt x="7305" y="229"/>
                    <a:pt x="7236" y="183"/>
                    <a:pt x="7145" y="160"/>
                  </a:cubicBezTo>
                  <a:cubicBezTo>
                    <a:pt x="7099" y="137"/>
                    <a:pt x="7054" y="137"/>
                    <a:pt x="7008" y="137"/>
                  </a:cubicBezTo>
                  <a:cubicBezTo>
                    <a:pt x="6894" y="137"/>
                    <a:pt x="6780" y="115"/>
                    <a:pt x="6666" y="115"/>
                  </a:cubicBezTo>
                  <a:cubicBezTo>
                    <a:pt x="6529" y="92"/>
                    <a:pt x="6392" y="69"/>
                    <a:pt x="6255" y="69"/>
                  </a:cubicBezTo>
                  <a:cubicBezTo>
                    <a:pt x="5958" y="46"/>
                    <a:pt x="5707" y="0"/>
                    <a:pt x="5433" y="0"/>
                  </a:cubicBezTo>
                  <a:close/>
                </a:path>
              </a:pathLst>
            </a:custGeom>
            <a:solidFill>
              <a:srgbClr val="6E697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25" name="Google Shape;5725;p83"/>
            <p:cNvSpPr/>
            <p:nvPr/>
          </p:nvSpPr>
          <p:spPr>
            <a:xfrm>
              <a:off x="10771652" y="2775799"/>
              <a:ext cx="3566861" cy="1123504"/>
            </a:xfrm>
            <a:custGeom>
              <a:avLst/>
              <a:gdLst/>
              <a:ahLst/>
              <a:cxnLst/>
              <a:rect l="l" t="t" r="r" b="b"/>
              <a:pathLst>
                <a:path w="128051" h="40334" extrusionOk="0">
                  <a:moveTo>
                    <a:pt x="47614" y="1"/>
                  </a:moveTo>
                  <a:cubicBezTo>
                    <a:pt x="47500" y="1"/>
                    <a:pt x="47386" y="24"/>
                    <a:pt x="47294" y="24"/>
                  </a:cubicBezTo>
                  <a:cubicBezTo>
                    <a:pt x="47203" y="24"/>
                    <a:pt x="47112" y="24"/>
                    <a:pt x="47021" y="46"/>
                  </a:cubicBezTo>
                  <a:lnTo>
                    <a:pt x="46952" y="46"/>
                  </a:lnTo>
                  <a:lnTo>
                    <a:pt x="46770" y="69"/>
                  </a:lnTo>
                  <a:lnTo>
                    <a:pt x="46564" y="92"/>
                  </a:lnTo>
                  <a:lnTo>
                    <a:pt x="46450" y="92"/>
                  </a:lnTo>
                  <a:cubicBezTo>
                    <a:pt x="46222" y="115"/>
                    <a:pt x="45971" y="138"/>
                    <a:pt x="45720" y="183"/>
                  </a:cubicBezTo>
                  <a:lnTo>
                    <a:pt x="45583" y="183"/>
                  </a:lnTo>
                  <a:cubicBezTo>
                    <a:pt x="45491" y="206"/>
                    <a:pt x="45400" y="229"/>
                    <a:pt x="45309" y="229"/>
                  </a:cubicBezTo>
                  <a:cubicBezTo>
                    <a:pt x="45172" y="252"/>
                    <a:pt x="45058" y="252"/>
                    <a:pt x="44921" y="275"/>
                  </a:cubicBezTo>
                  <a:cubicBezTo>
                    <a:pt x="44624" y="320"/>
                    <a:pt x="44327" y="389"/>
                    <a:pt x="44076" y="434"/>
                  </a:cubicBezTo>
                  <a:lnTo>
                    <a:pt x="43916" y="480"/>
                  </a:lnTo>
                  <a:lnTo>
                    <a:pt x="43802" y="503"/>
                  </a:lnTo>
                  <a:lnTo>
                    <a:pt x="43688" y="526"/>
                  </a:lnTo>
                  <a:lnTo>
                    <a:pt x="43551" y="549"/>
                  </a:lnTo>
                  <a:lnTo>
                    <a:pt x="43414" y="594"/>
                  </a:lnTo>
                  <a:cubicBezTo>
                    <a:pt x="43277" y="617"/>
                    <a:pt x="43186" y="640"/>
                    <a:pt x="43095" y="663"/>
                  </a:cubicBezTo>
                  <a:lnTo>
                    <a:pt x="43026" y="686"/>
                  </a:lnTo>
                  <a:lnTo>
                    <a:pt x="42958" y="686"/>
                  </a:lnTo>
                  <a:lnTo>
                    <a:pt x="42935" y="708"/>
                  </a:lnTo>
                  <a:lnTo>
                    <a:pt x="42707" y="754"/>
                  </a:lnTo>
                  <a:lnTo>
                    <a:pt x="42524" y="800"/>
                  </a:lnTo>
                  <a:lnTo>
                    <a:pt x="42364" y="823"/>
                  </a:lnTo>
                  <a:lnTo>
                    <a:pt x="42296" y="845"/>
                  </a:lnTo>
                  <a:lnTo>
                    <a:pt x="42227" y="868"/>
                  </a:lnTo>
                  <a:cubicBezTo>
                    <a:pt x="42113" y="891"/>
                    <a:pt x="42022" y="914"/>
                    <a:pt x="41931" y="937"/>
                  </a:cubicBezTo>
                  <a:lnTo>
                    <a:pt x="41771" y="959"/>
                  </a:lnTo>
                  <a:lnTo>
                    <a:pt x="41634" y="1005"/>
                  </a:lnTo>
                  <a:lnTo>
                    <a:pt x="41520" y="1028"/>
                  </a:lnTo>
                  <a:lnTo>
                    <a:pt x="41611" y="1028"/>
                  </a:lnTo>
                  <a:cubicBezTo>
                    <a:pt x="41451" y="1051"/>
                    <a:pt x="41291" y="1074"/>
                    <a:pt x="41132" y="1119"/>
                  </a:cubicBezTo>
                  <a:lnTo>
                    <a:pt x="40949" y="1165"/>
                  </a:lnTo>
                  <a:lnTo>
                    <a:pt x="40926" y="1188"/>
                  </a:lnTo>
                  <a:lnTo>
                    <a:pt x="40881" y="1188"/>
                  </a:lnTo>
                  <a:cubicBezTo>
                    <a:pt x="40630" y="1256"/>
                    <a:pt x="40333" y="1325"/>
                    <a:pt x="39945" y="1439"/>
                  </a:cubicBezTo>
                  <a:cubicBezTo>
                    <a:pt x="39557" y="1530"/>
                    <a:pt x="39260" y="1621"/>
                    <a:pt x="38986" y="1713"/>
                  </a:cubicBezTo>
                  <a:cubicBezTo>
                    <a:pt x="38872" y="1758"/>
                    <a:pt x="38781" y="1804"/>
                    <a:pt x="38667" y="1827"/>
                  </a:cubicBezTo>
                  <a:lnTo>
                    <a:pt x="38621" y="1850"/>
                  </a:lnTo>
                  <a:cubicBezTo>
                    <a:pt x="38415" y="1918"/>
                    <a:pt x="38256" y="1964"/>
                    <a:pt x="38096" y="2032"/>
                  </a:cubicBezTo>
                  <a:cubicBezTo>
                    <a:pt x="37776" y="2146"/>
                    <a:pt x="37480" y="2283"/>
                    <a:pt x="37160" y="2397"/>
                  </a:cubicBezTo>
                  <a:lnTo>
                    <a:pt x="37092" y="2443"/>
                  </a:lnTo>
                  <a:lnTo>
                    <a:pt x="36863" y="2534"/>
                  </a:lnTo>
                  <a:cubicBezTo>
                    <a:pt x="36658" y="2603"/>
                    <a:pt x="36475" y="2694"/>
                    <a:pt x="36293" y="2763"/>
                  </a:cubicBezTo>
                  <a:cubicBezTo>
                    <a:pt x="36179" y="2808"/>
                    <a:pt x="36064" y="2854"/>
                    <a:pt x="35950" y="2900"/>
                  </a:cubicBezTo>
                  <a:lnTo>
                    <a:pt x="35836" y="2968"/>
                  </a:lnTo>
                  <a:cubicBezTo>
                    <a:pt x="35699" y="3014"/>
                    <a:pt x="35539" y="3082"/>
                    <a:pt x="35403" y="3151"/>
                  </a:cubicBezTo>
                  <a:cubicBezTo>
                    <a:pt x="35106" y="3288"/>
                    <a:pt x="34832" y="3402"/>
                    <a:pt x="34535" y="3539"/>
                  </a:cubicBezTo>
                  <a:cubicBezTo>
                    <a:pt x="34444" y="3584"/>
                    <a:pt x="34375" y="3607"/>
                    <a:pt x="34284" y="3653"/>
                  </a:cubicBezTo>
                  <a:lnTo>
                    <a:pt x="34124" y="3744"/>
                  </a:lnTo>
                  <a:lnTo>
                    <a:pt x="33713" y="3927"/>
                  </a:lnTo>
                  <a:cubicBezTo>
                    <a:pt x="33462" y="4041"/>
                    <a:pt x="33234" y="4155"/>
                    <a:pt x="32983" y="4246"/>
                  </a:cubicBezTo>
                  <a:lnTo>
                    <a:pt x="32869" y="4315"/>
                  </a:lnTo>
                  <a:lnTo>
                    <a:pt x="32663" y="4406"/>
                  </a:lnTo>
                  <a:lnTo>
                    <a:pt x="32504" y="4475"/>
                  </a:lnTo>
                  <a:cubicBezTo>
                    <a:pt x="32390" y="4520"/>
                    <a:pt x="32275" y="4566"/>
                    <a:pt x="32161" y="4612"/>
                  </a:cubicBezTo>
                  <a:lnTo>
                    <a:pt x="32070" y="4657"/>
                  </a:lnTo>
                  <a:cubicBezTo>
                    <a:pt x="31865" y="4748"/>
                    <a:pt x="31636" y="4840"/>
                    <a:pt x="31431" y="4931"/>
                  </a:cubicBezTo>
                  <a:cubicBezTo>
                    <a:pt x="31043" y="5114"/>
                    <a:pt x="30700" y="5251"/>
                    <a:pt x="30358" y="5365"/>
                  </a:cubicBezTo>
                  <a:cubicBezTo>
                    <a:pt x="30016" y="5502"/>
                    <a:pt x="29673" y="5616"/>
                    <a:pt x="29331" y="5730"/>
                  </a:cubicBezTo>
                  <a:lnTo>
                    <a:pt x="29285" y="5753"/>
                  </a:lnTo>
                  <a:cubicBezTo>
                    <a:pt x="29011" y="5844"/>
                    <a:pt x="28738" y="5935"/>
                    <a:pt x="28486" y="6027"/>
                  </a:cubicBezTo>
                  <a:cubicBezTo>
                    <a:pt x="28167" y="6141"/>
                    <a:pt x="27847" y="6232"/>
                    <a:pt x="27528" y="6346"/>
                  </a:cubicBezTo>
                  <a:lnTo>
                    <a:pt x="27322" y="6392"/>
                  </a:lnTo>
                  <a:lnTo>
                    <a:pt x="27231" y="6438"/>
                  </a:lnTo>
                  <a:cubicBezTo>
                    <a:pt x="27003" y="6506"/>
                    <a:pt x="26797" y="6574"/>
                    <a:pt x="26569" y="6620"/>
                  </a:cubicBezTo>
                  <a:cubicBezTo>
                    <a:pt x="26341" y="6689"/>
                    <a:pt x="26113" y="6757"/>
                    <a:pt x="25884" y="6803"/>
                  </a:cubicBezTo>
                  <a:cubicBezTo>
                    <a:pt x="25268" y="6940"/>
                    <a:pt x="24629" y="7031"/>
                    <a:pt x="23921" y="7122"/>
                  </a:cubicBezTo>
                  <a:lnTo>
                    <a:pt x="23602" y="7168"/>
                  </a:lnTo>
                  <a:cubicBezTo>
                    <a:pt x="23351" y="7214"/>
                    <a:pt x="23100" y="7236"/>
                    <a:pt x="22849" y="7282"/>
                  </a:cubicBezTo>
                  <a:cubicBezTo>
                    <a:pt x="22643" y="7282"/>
                    <a:pt x="22438" y="7305"/>
                    <a:pt x="22232" y="7328"/>
                  </a:cubicBezTo>
                  <a:lnTo>
                    <a:pt x="22073" y="7351"/>
                  </a:lnTo>
                  <a:lnTo>
                    <a:pt x="21844" y="7373"/>
                  </a:lnTo>
                  <a:cubicBezTo>
                    <a:pt x="21616" y="7373"/>
                    <a:pt x="21388" y="7396"/>
                    <a:pt x="21137" y="7396"/>
                  </a:cubicBezTo>
                  <a:lnTo>
                    <a:pt x="20110" y="7396"/>
                  </a:lnTo>
                  <a:cubicBezTo>
                    <a:pt x="19973" y="7419"/>
                    <a:pt x="19858" y="7419"/>
                    <a:pt x="19722" y="7419"/>
                  </a:cubicBezTo>
                  <a:lnTo>
                    <a:pt x="19630" y="7419"/>
                  </a:lnTo>
                  <a:cubicBezTo>
                    <a:pt x="19379" y="7396"/>
                    <a:pt x="19105" y="7396"/>
                    <a:pt x="18854" y="7396"/>
                  </a:cubicBezTo>
                  <a:lnTo>
                    <a:pt x="18694" y="7373"/>
                  </a:lnTo>
                  <a:cubicBezTo>
                    <a:pt x="18580" y="7373"/>
                    <a:pt x="18466" y="7351"/>
                    <a:pt x="18352" y="7351"/>
                  </a:cubicBezTo>
                  <a:cubicBezTo>
                    <a:pt x="18261" y="7328"/>
                    <a:pt x="18169" y="7328"/>
                    <a:pt x="18078" y="7305"/>
                  </a:cubicBezTo>
                  <a:cubicBezTo>
                    <a:pt x="18032" y="7305"/>
                    <a:pt x="17964" y="7282"/>
                    <a:pt x="17896" y="7282"/>
                  </a:cubicBezTo>
                  <a:lnTo>
                    <a:pt x="17873" y="7259"/>
                  </a:lnTo>
                  <a:lnTo>
                    <a:pt x="17781" y="7259"/>
                  </a:lnTo>
                  <a:cubicBezTo>
                    <a:pt x="17781" y="7236"/>
                    <a:pt x="17759" y="7236"/>
                    <a:pt x="17736" y="7236"/>
                  </a:cubicBezTo>
                  <a:cubicBezTo>
                    <a:pt x="17713" y="7236"/>
                    <a:pt x="17690" y="7236"/>
                    <a:pt x="17667" y="7259"/>
                  </a:cubicBezTo>
                  <a:cubicBezTo>
                    <a:pt x="17644" y="7236"/>
                    <a:pt x="17622" y="7236"/>
                    <a:pt x="17599" y="7236"/>
                  </a:cubicBezTo>
                  <a:cubicBezTo>
                    <a:pt x="17439" y="7259"/>
                    <a:pt x="17302" y="7373"/>
                    <a:pt x="17279" y="7510"/>
                  </a:cubicBezTo>
                  <a:cubicBezTo>
                    <a:pt x="17279" y="7556"/>
                    <a:pt x="17279" y="7556"/>
                    <a:pt x="17279" y="7579"/>
                  </a:cubicBezTo>
                  <a:cubicBezTo>
                    <a:pt x="17256" y="7647"/>
                    <a:pt x="17234" y="7716"/>
                    <a:pt x="17211" y="7807"/>
                  </a:cubicBezTo>
                  <a:lnTo>
                    <a:pt x="17165" y="7921"/>
                  </a:lnTo>
                  <a:lnTo>
                    <a:pt x="17165" y="7990"/>
                  </a:lnTo>
                  <a:lnTo>
                    <a:pt x="17142" y="8058"/>
                  </a:lnTo>
                  <a:cubicBezTo>
                    <a:pt x="17097" y="8195"/>
                    <a:pt x="17051" y="8332"/>
                    <a:pt x="16982" y="8446"/>
                  </a:cubicBezTo>
                  <a:cubicBezTo>
                    <a:pt x="16937" y="8537"/>
                    <a:pt x="16891" y="8629"/>
                    <a:pt x="16846" y="8720"/>
                  </a:cubicBezTo>
                  <a:lnTo>
                    <a:pt x="16754" y="8948"/>
                  </a:lnTo>
                  <a:cubicBezTo>
                    <a:pt x="16709" y="9040"/>
                    <a:pt x="16663" y="9131"/>
                    <a:pt x="16617" y="9222"/>
                  </a:cubicBezTo>
                  <a:lnTo>
                    <a:pt x="16503" y="9496"/>
                  </a:lnTo>
                  <a:cubicBezTo>
                    <a:pt x="16412" y="9656"/>
                    <a:pt x="16321" y="9838"/>
                    <a:pt x="16229" y="9975"/>
                  </a:cubicBezTo>
                  <a:lnTo>
                    <a:pt x="16229" y="10021"/>
                  </a:lnTo>
                  <a:lnTo>
                    <a:pt x="16138" y="10181"/>
                  </a:lnTo>
                  <a:lnTo>
                    <a:pt x="16069" y="10249"/>
                  </a:lnTo>
                  <a:lnTo>
                    <a:pt x="16047" y="10295"/>
                  </a:lnTo>
                  <a:lnTo>
                    <a:pt x="16047" y="10341"/>
                  </a:lnTo>
                  <a:lnTo>
                    <a:pt x="15978" y="10409"/>
                  </a:lnTo>
                  <a:lnTo>
                    <a:pt x="15955" y="10478"/>
                  </a:lnTo>
                  <a:lnTo>
                    <a:pt x="15841" y="10660"/>
                  </a:lnTo>
                  <a:lnTo>
                    <a:pt x="15727" y="10866"/>
                  </a:lnTo>
                  <a:cubicBezTo>
                    <a:pt x="15681" y="10934"/>
                    <a:pt x="15636" y="11003"/>
                    <a:pt x="15613" y="11071"/>
                  </a:cubicBezTo>
                  <a:lnTo>
                    <a:pt x="15522" y="11231"/>
                  </a:lnTo>
                  <a:lnTo>
                    <a:pt x="15499" y="11276"/>
                  </a:lnTo>
                  <a:lnTo>
                    <a:pt x="15385" y="11436"/>
                  </a:lnTo>
                  <a:lnTo>
                    <a:pt x="15362" y="11505"/>
                  </a:lnTo>
                  <a:cubicBezTo>
                    <a:pt x="15293" y="11596"/>
                    <a:pt x="15225" y="11687"/>
                    <a:pt x="15156" y="11801"/>
                  </a:cubicBezTo>
                  <a:lnTo>
                    <a:pt x="15042" y="11961"/>
                  </a:lnTo>
                  <a:cubicBezTo>
                    <a:pt x="14997" y="12053"/>
                    <a:pt x="14928" y="12167"/>
                    <a:pt x="14860" y="12258"/>
                  </a:cubicBezTo>
                  <a:cubicBezTo>
                    <a:pt x="14700" y="12509"/>
                    <a:pt x="14517" y="12783"/>
                    <a:pt x="14358" y="13034"/>
                  </a:cubicBezTo>
                  <a:cubicBezTo>
                    <a:pt x="14198" y="13262"/>
                    <a:pt x="14015" y="13513"/>
                    <a:pt x="13833" y="13764"/>
                  </a:cubicBezTo>
                  <a:lnTo>
                    <a:pt x="13627" y="13993"/>
                  </a:lnTo>
                  <a:lnTo>
                    <a:pt x="13582" y="14061"/>
                  </a:lnTo>
                  <a:cubicBezTo>
                    <a:pt x="13467" y="14221"/>
                    <a:pt x="13353" y="14358"/>
                    <a:pt x="13239" y="14518"/>
                  </a:cubicBezTo>
                  <a:cubicBezTo>
                    <a:pt x="13148" y="14609"/>
                    <a:pt x="13079" y="14723"/>
                    <a:pt x="12988" y="14837"/>
                  </a:cubicBezTo>
                  <a:lnTo>
                    <a:pt x="12988" y="14860"/>
                  </a:lnTo>
                  <a:lnTo>
                    <a:pt x="12965" y="14906"/>
                  </a:lnTo>
                  <a:lnTo>
                    <a:pt x="12897" y="14974"/>
                  </a:lnTo>
                  <a:lnTo>
                    <a:pt x="12851" y="15043"/>
                  </a:lnTo>
                  <a:cubicBezTo>
                    <a:pt x="12805" y="15111"/>
                    <a:pt x="12760" y="15180"/>
                    <a:pt x="12691" y="15248"/>
                  </a:cubicBezTo>
                  <a:lnTo>
                    <a:pt x="12532" y="15476"/>
                  </a:lnTo>
                  <a:lnTo>
                    <a:pt x="12509" y="15522"/>
                  </a:lnTo>
                  <a:cubicBezTo>
                    <a:pt x="12395" y="15682"/>
                    <a:pt x="12258" y="15842"/>
                    <a:pt x="12144" y="16001"/>
                  </a:cubicBezTo>
                  <a:cubicBezTo>
                    <a:pt x="11984" y="16230"/>
                    <a:pt x="11824" y="16435"/>
                    <a:pt x="11641" y="16663"/>
                  </a:cubicBezTo>
                  <a:lnTo>
                    <a:pt x="11573" y="16732"/>
                  </a:lnTo>
                  <a:lnTo>
                    <a:pt x="11390" y="16983"/>
                  </a:lnTo>
                  <a:lnTo>
                    <a:pt x="11299" y="17097"/>
                  </a:lnTo>
                  <a:cubicBezTo>
                    <a:pt x="11208" y="17211"/>
                    <a:pt x="11116" y="17325"/>
                    <a:pt x="11025" y="17462"/>
                  </a:cubicBezTo>
                  <a:cubicBezTo>
                    <a:pt x="10979" y="17508"/>
                    <a:pt x="10911" y="17576"/>
                    <a:pt x="10865" y="17622"/>
                  </a:cubicBezTo>
                  <a:lnTo>
                    <a:pt x="10842" y="17668"/>
                  </a:lnTo>
                  <a:lnTo>
                    <a:pt x="10797" y="17713"/>
                  </a:lnTo>
                  <a:lnTo>
                    <a:pt x="10728" y="17805"/>
                  </a:lnTo>
                  <a:lnTo>
                    <a:pt x="10614" y="17964"/>
                  </a:lnTo>
                  <a:lnTo>
                    <a:pt x="10569" y="18033"/>
                  </a:lnTo>
                  <a:lnTo>
                    <a:pt x="10454" y="18147"/>
                  </a:lnTo>
                  <a:cubicBezTo>
                    <a:pt x="10272" y="18398"/>
                    <a:pt x="10066" y="18626"/>
                    <a:pt x="9884" y="18877"/>
                  </a:cubicBezTo>
                  <a:cubicBezTo>
                    <a:pt x="9496" y="19334"/>
                    <a:pt x="9108" y="19813"/>
                    <a:pt x="8697" y="20292"/>
                  </a:cubicBezTo>
                  <a:cubicBezTo>
                    <a:pt x="8537" y="20452"/>
                    <a:pt x="8400" y="20635"/>
                    <a:pt x="8240" y="20795"/>
                  </a:cubicBezTo>
                  <a:lnTo>
                    <a:pt x="8103" y="20977"/>
                  </a:lnTo>
                  <a:lnTo>
                    <a:pt x="7966" y="21114"/>
                  </a:lnTo>
                  <a:lnTo>
                    <a:pt x="7921" y="21160"/>
                  </a:lnTo>
                  <a:lnTo>
                    <a:pt x="7875" y="21205"/>
                  </a:lnTo>
                  <a:cubicBezTo>
                    <a:pt x="7852" y="21228"/>
                    <a:pt x="7807" y="21274"/>
                    <a:pt x="7784" y="21320"/>
                  </a:cubicBezTo>
                  <a:cubicBezTo>
                    <a:pt x="7715" y="21388"/>
                    <a:pt x="7670" y="21457"/>
                    <a:pt x="7601" y="21525"/>
                  </a:cubicBezTo>
                  <a:lnTo>
                    <a:pt x="7556" y="21571"/>
                  </a:lnTo>
                  <a:lnTo>
                    <a:pt x="7487" y="21662"/>
                  </a:lnTo>
                  <a:cubicBezTo>
                    <a:pt x="7327" y="21822"/>
                    <a:pt x="7190" y="21982"/>
                    <a:pt x="7053" y="22118"/>
                  </a:cubicBezTo>
                  <a:lnTo>
                    <a:pt x="6848" y="22347"/>
                  </a:lnTo>
                  <a:cubicBezTo>
                    <a:pt x="6711" y="22484"/>
                    <a:pt x="6574" y="22643"/>
                    <a:pt x="6437" y="22780"/>
                  </a:cubicBezTo>
                  <a:lnTo>
                    <a:pt x="6255" y="22986"/>
                  </a:lnTo>
                  <a:cubicBezTo>
                    <a:pt x="6118" y="23123"/>
                    <a:pt x="6004" y="23237"/>
                    <a:pt x="5889" y="23351"/>
                  </a:cubicBezTo>
                  <a:cubicBezTo>
                    <a:pt x="5752" y="23488"/>
                    <a:pt x="5638" y="23602"/>
                    <a:pt x="5501" y="23739"/>
                  </a:cubicBezTo>
                  <a:lnTo>
                    <a:pt x="5570" y="23693"/>
                  </a:lnTo>
                  <a:lnTo>
                    <a:pt x="5570" y="23693"/>
                  </a:lnTo>
                  <a:lnTo>
                    <a:pt x="5410" y="23830"/>
                  </a:lnTo>
                  <a:lnTo>
                    <a:pt x="5273" y="23967"/>
                  </a:lnTo>
                  <a:lnTo>
                    <a:pt x="5091" y="24127"/>
                  </a:lnTo>
                  <a:lnTo>
                    <a:pt x="4931" y="24287"/>
                  </a:lnTo>
                  <a:cubicBezTo>
                    <a:pt x="4794" y="24424"/>
                    <a:pt x="4680" y="24561"/>
                    <a:pt x="4543" y="24675"/>
                  </a:cubicBezTo>
                  <a:lnTo>
                    <a:pt x="4360" y="24858"/>
                  </a:lnTo>
                  <a:cubicBezTo>
                    <a:pt x="4314" y="24903"/>
                    <a:pt x="4269" y="24949"/>
                    <a:pt x="4200" y="24994"/>
                  </a:cubicBezTo>
                  <a:lnTo>
                    <a:pt x="4155" y="25040"/>
                  </a:lnTo>
                  <a:lnTo>
                    <a:pt x="4063" y="25131"/>
                  </a:lnTo>
                  <a:cubicBezTo>
                    <a:pt x="3949" y="25246"/>
                    <a:pt x="3812" y="25360"/>
                    <a:pt x="3698" y="25497"/>
                  </a:cubicBezTo>
                  <a:lnTo>
                    <a:pt x="3767" y="25451"/>
                  </a:lnTo>
                  <a:lnTo>
                    <a:pt x="3630" y="25565"/>
                  </a:lnTo>
                  <a:lnTo>
                    <a:pt x="3584" y="25611"/>
                  </a:lnTo>
                  <a:lnTo>
                    <a:pt x="3538" y="25656"/>
                  </a:lnTo>
                  <a:cubicBezTo>
                    <a:pt x="3356" y="25816"/>
                    <a:pt x="3173" y="25976"/>
                    <a:pt x="3013" y="26113"/>
                  </a:cubicBezTo>
                  <a:cubicBezTo>
                    <a:pt x="2876" y="26227"/>
                    <a:pt x="2762" y="26341"/>
                    <a:pt x="2648" y="26455"/>
                  </a:cubicBezTo>
                  <a:lnTo>
                    <a:pt x="2580" y="26524"/>
                  </a:lnTo>
                  <a:lnTo>
                    <a:pt x="2420" y="26638"/>
                  </a:lnTo>
                  <a:cubicBezTo>
                    <a:pt x="2306" y="26752"/>
                    <a:pt x="2192" y="26843"/>
                    <a:pt x="2078" y="26957"/>
                  </a:cubicBezTo>
                  <a:lnTo>
                    <a:pt x="2009" y="27003"/>
                  </a:lnTo>
                  <a:lnTo>
                    <a:pt x="1986" y="27026"/>
                  </a:lnTo>
                  <a:lnTo>
                    <a:pt x="1849" y="27117"/>
                  </a:lnTo>
                  <a:lnTo>
                    <a:pt x="1781" y="27186"/>
                  </a:lnTo>
                  <a:lnTo>
                    <a:pt x="1690" y="27254"/>
                  </a:lnTo>
                  <a:lnTo>
                    <a:pt x="1575" y="27368"/>
                  </a:lnTo>
                  <a:lnTo>
                    <a:pt x="1370" y="27551"/>
                  </a:lnTo>
                  <a:cubicBezTo>
                    <a:pt x="1302" y="27597"/>
                    <a:pt x="1256" y="27642"/>
                    <a:pt x="1187" y="27688"/>
                  </a:cubicBezTo>
                  <a:cubicBezTo>
                    <a:pt x="1165" y="27665"/>
                    <a:pt x="1096" y="27642"/>
                    <a:pt x="1050" y="27642"/>
                  </a:cubicBezTo>
                  <a:cubicBezTo>
                    <a:pt x="1005" y="27642"/>
                    <a:pt x="959" y="27665"/>
                    <a:pt x="913" y="27688"/>
                  </a:cubicBezTo>
                  <a:cubicBezTo>
                    <a:pt x="799" y="27733"/>
                    <a:pt x="708" y="27893"/>
                    <a:pt x="731" y="28007"/>
                  </a:cubicBezTo>
                  <a:cubicBezTo>
                    <a:pt x="754" y="28122"/>
                    <a:pt x="799" y="28190"/>
                    <a:pt x="845" y="28258"/>
                  </a:cubicBezTo>
                  <a:cubicBezTo>
                    <a:pt x="868" y="28281"/>
                    <a:pt x="913" y="28327"/>
                    <a:pt x="936" y="28350"/>
                  </a:cubicBezTo>
                  <a:cubicBezTo>
                    <a:pt x="1028" y="28441"/>
                    <a:pt x="1119" y="28510"/>
                    <a:pt x="1210" y="28578"/>
                  </a:cubicBezTo>
                  <a:lnTo>
                    <a:pt x="1302" y="28647"/>
                  </a:lnTo>
                  <a:cubicBezTo>
                    <a:pt x="1461" y="28761"/>
                    <a:pt x="1621" y="28875"/>
                    <a:pt x="1735" y="28943"/>
                  </a:cubicBezTo>
                  <a:lnTo>
                    <a:pt x="1804" y="28966"/>
                  </a:lnTo>
                  <a:lnTo>
                    <a:pt x="1826" y="28989"/>
                  </a:lnTo>
                  <a:cubicBezTo>
                    <a:pt x="1872" y="29035"/>
                    <a:pt x="1918" y="29057"/>
                    <a:pt x="1963" y="29080"/>
                  </a:cubicBezTo>
                  <a:cubicBezTo>
                    <a:pt x="2009" y="29126"/>
                    <a:pt x="2055" y="29171"/>
                    <a:pt x="2123" y="29217"/>
                  </a:cubicBezTo>
                  <a:lnTo>
                    <a:pt x="2146" y="29263"/>
                  </a:lnTo>
                  <a:lnTo>
                    <a:pt x="2123" y="29286"/>
                  </a:lnTo>
                  <a:cubicBezTo>
                    <a:pt x="1963" y="29468"/>
                    <a:pt x="1826" y="29628"/>
                    <a:pt x="1667" y="29788"/>
                  </a:cubicBezTo>
                  <a:cubicBezTo>
                    <a:pt x="1530" y="29925"/>
                    <a:pt x="1393" y="30016"/>
                    <a:pt x="1256" y="30130"/>
                  </a:cubicBezTo>
                  <a:lnTo>
                    <a:pt x="1142" y="30221"/>
                  </a:lnTo>
                  <a:cubicBezTo>
                    <a:pt x="1005" y="30313"/>
                    <a:pt x="891" y="30381"/>
                    <a:pt x="777" y="30473"/>
                  </a:cubicBezTo>
                  <a:lnTo>
                    <a:pt x="640" y="30609"/>
                  </a:lnTo>
                  <a:cubicBezTo>
                    <a:pt x="525" y="30678"/>
                    <a:pt x="434" y="30746"/>
                    <a:pt x="343" y="30815"/>
                  </a:cubicBezTo>
                  <a:cubicBezTo>
                    <a:pt x="183" y="30929"/>
                    <a:pt x="0" y="31089"/>
                    <a:pt x="46" y="31294"/>
                  </a:cubicBezTo>
                  <a:cubicBezTo>
                    <a:pt x="69" y="31386"/>
                    <a:pt x="115" y="31454"/>
                    <a:pt x="183" y="31522"/>
                  </a:cubicBezTo>
                  <a:cubicBezTo>
                    <a:pt x="252" y="31545"/>
                    <a:pt x="297" y="31568"/>
                    <a:pt x="366" y="31591"/>
                  </a:cubicBezTo>
                  <a:lnTo>
                    <a:pt x="411" y="31591"/>
                  </a:lnTo>
                  <a:cubicBezTo>
                    <a:pt x="480" y="31614"/>
                    <a:pt x="548" y="31637"/>
                    <a:pt x="617" y="31637"/>
                  </a:cubicBezTo>
                  <a:cubicBezTo>
                    <a:pt x="662" y="31659"/>
                    <a:pt x="731" y="31682"/>
                    <a:pt x="799" y="31705"/>
                  </a:cubicBezTo>
                  <a:lnTo>
                    <a:pt x="936" y="31751"/>
                  </a:lnTo>
                  <a:cubicBezTo>
                    <a:pt x="1096" y="31796"/>
                    <a:pt x="1256" y="31842"/>
                    <a:pt x="1416" y="31911"/>
                  </a:cubicBezTo>
                  <a:cubicBezTo>
                    <a:pt x="1461" y="31933"/>
                    <a:pt x="1507" y="31933"/>
                    <a:pt x="1530" y="31956"/>
                  </a:cubicBezTo>
                  <a:lnTo>
                    <a:pt x="1575" y="31979"/>
                  </a:lnTo>
                  <a:lnTo>
                    <a:pt x="1644" y="32002"/>
                  </a:lnTo>
                  <a:cubicBezTo>
                    <a:pt x="1712" y="32025"/>
                    <a:pt x="1758" y="32070"/>
                    <a:pt x="1826" y="32093"/>
                  </a:cubicBezTo>
                  <a:lnTo>
                    <a:pt x="1872" y="32093"/>
                  </a:lnTo>
                  <a:lnTo>
                    <a:pt x="1895" y="32116"/>
                  </a:lnTo>
                  <a:cubicBezTo>
                    <a:pt x="2055" y="32162"/>
                    <a:pt x="2192" y="32230"/>
                    <a:pt x="2306" y="32299"/>
                  </a:cubicBezTo>
                  <a:cubicBezTo>
                    <a:pt x="2397" y="32344"/>
                    <a:pt x="2488" y="32413"/>
                    <a:pt x="2557" y="32458"/>
                  </a:cubicBezTo>
                  <a:cubicBezTo>
                    <a:pt x="2534" y="32504"/>
                    <a:pt x="2511" y="32527"/>
                    <a:pt x="2488" y="32572"/>
                  </a:cubicBezTo>
                  <a:lnTo>
                    <a:pt x="2420" y="32664"/>
                  </a:lnTo>
                  <a:lnTo>
                    <a:pt x="2351" y="32801"/>
                  </a:lnTo>
                  <a:cubicBezTo>
                    <a:pt x="2260" y="32960"/>
                    <a:pt x="2146" y="33120"/>
                    <a:pt x="2009" y="33257"/>
                  </a:cubicBezTo>
                  <a:cubicBezTo>
                    <a:pt x="1804" y="33508"/>
                    <a:pt x="1598" y="33737"/>
                    <a:pt x="1393" y="33942"/>
                  </a:cubicBezTo>
                  <a:lnTo>
                    <a:pt x="1233" y="34079"/>
                  </a:lnTo>
                  <a:lnTo>
                    <a:pt x="1210" y="34125"/>
                  </a:lnTo>
                  <a:lnTo>
                    <a:pt x="1142" y="34193"/>
                  </a:lnTo>
                  <a:cubicBezTo>
                    <a:pt x="1073" y="34239"/>
                    <a:pt x="1028" y="34284"/>
                    <a:pt x="982" y="34307"/>
                  </a:cubicBezTo>
                  <a:lnTo>
                    <a:pt x="959" y="34330"/>
                  </a:lnTo>
                  <a:cubicBezTo>
                    <a:pt x="868" y="34398"/>
                    <a:pt x="777" y="34444"/>
                    <a:pt x="708" y="34513"/>
                  </a:cubicBezTo>
                  <a:cubicBezTo>
                    <a:pt x="594" y="34627"/>
                    <a:pt x="434" y="34787"/>
                    <a:pt x="480" y="34992"/>
                  </a:cubicBezTo>
                  <a:cubicBezTo>
                    <a:pt x="480" y="35060"/>
                    <a:pt x="525" y="35152"/>
                    <a:pt x="571" y="35220"/>
                  </a:cubicBezTo>
                  <a:cubicBezTo>
                    <a:pt x="640" y="35311"/>
                    <a:pt x="754" y="35380"/>
                    <a:pt x="891" y="35380"/>
                  </a:cubicBezTo>
                  <a:cubicBezTo>
                    <a:pt x="1165" y="35426"/>
                    <a:pt x="1438" y="35448"/>
                    <a:pt x="1712" y="35494"/>
                  </a:cubicBezTo>
                  <a:cubicBezTo>
                    <a:pt x="1941" y="35517"/>
                    <a:pt x="2169" y="35563"/>
                    <a:pt x="2374" y="35608"/>
                  </a:cubicBezTo>
                  <a:lnTo>
                    <a:pt x="2580" y="35654"/>
                  </a:lnTo>
                  <a:cubicBezTo>
                    <a:pt x="2717" y="35677"/>
                    <a:pt x="2831" y="35700"/>
                    <a:pt x="2968" y="35700"/>
                  </a:cubicBezTo>
                  <a:cubicBezTo>
                    <a:pt x="3105" y="35722"/>
                    <a:pt x="3219" y="35745"/>
                    <a:pt x="3356" y="35768"/>
                  </a:cubicBezTo>
                  <a:cubicBezTo>
                    <a:pt x="3424" y="35791"/>
                    <a:pt x="3493" y="35814"/>
                    <a:pt x="3561" y="35836"/>
                  </a:cubicBezTo>
                  <a:lnTo>
                    <a:pt x="3516" y="35905"/>
                  </a:lnTo>
                  <a:cubicBezTo>
                    <a:pt x="3447" y="35996"/>
                    <a:pt x="3401" y="36065"/>
                    <a:pt x="3356" y="36156"/>
                  </a:cubicBezTo>
                  <a:lnTo>
                    <a:pt x="3287" y="36270"/>
                  </a:lnTo>
                  <a:lnTo>
                    <a:pt x="3196" y="36430"/>
                  </a:lnTo>
                  <a:lnTo>
                    <a:pt x="3150" y="36498"/>
                  </a:lnTo>
                  <a:cubicBezTo>
                    <a:pt x="3128" y="36521"/>
                    <a:pt x="3105" y="36567"/>
                    <a:pt x="3082" y="36613"/>
                  </a:cubicBezTo>
                  <a:cubicBezTo>
                    <a:pt x="2922" y="36818"/>
                    <a:pt x="2762" y="37023"/>
                    <a:pt x="2534" y="37252"/>
                  </a:cubicBezTo>
                  <a:cubicBezTo>
                    <a:pt x="2420" y="37366"/>
                    <a:pt x="2283" y="37480"/>
                    <a:pt x="2169" y="37594"/>
                  </a:cubicBezTo>
                  <a:lnTo>
                    <a:pt x="2123" y="37617"/>
                  </a:lnTo>
                  <a:cubicBezTo>
                    <a:pt x="2055" y="37662"/>
                    <a:pt x="1986" y="37731"/>
                    <a:pt x="1918" y="37777"/>
                  </a:cubicBezTo>
                  <a:lnTo>
                    <a:pt x="1735" y="37936"/>
                  </a:lnTo>
                  <a:lnTo>
                    <a:pt x="1575" y="38073"/>
                  </a:lnTo>
                  <a:cubicBezTo>
                    <a:pt x="1461" y="38165"/>
                    <a:pt x="1347" y="38279"/>
                    <a:pt x="1210" y="38439"/>
                  </a:cubicBezTo>
                  <a:cubicBezTo>
                    <a:pt x="1142" y="38530"/>
                    <a:pt x="1142" y="38644"/>
                    <a:pt x="1187" y="38735"/>
                  </a:cubicBezTo>
                  <a:cubicBezTo>
                    <a:pt x="1210" y="38804"/>
                    <a:pt x="1256" y="38849"/>
                    <a:pt x="1324" y="38872"/>
                  </a:cubicBezTo>
                  <a:cubicBezTo>
                    <a:pt x="1553" y="38941"/>
                    <a:pt x="1758" y="39032"/>
                    <a:pt x="1986" y="39100"/>
                  </a:cubicBezTo>
                  <a:lnTo>
                    <a:pt x="2032" y="39123"/>
                  </a:lnTo>
                  <a:lnTo>
                    <a:pt x="2055" y="39123"/>
                  </a:lnTo>
                  <a:cubicBezTo>
                    <a:pt x="2397" y="39237"/>
                    <a:pt x="2739" y="39352"/>
                    <a:pt x="3082" y="39443"/>
                  </a:cubicBezTo>
                  <a:cubicBezTo>
                    <a:pt x="3242" y="39489"/>
                    <a:pt x="3424" y="39534"/>
                    <a:pt x="3607" y="39580"/>
                  </a:cubicBezTo>
                  <a:lnTo>
                    <a:pt x="3744" y="39603"/>
                  </a:lnTo>
                  <a:cubicBezTo>
                    <a:pt x="3858" y="39625"/>
                    <a:pt x="3972" y="39648"/>
                    <a:pt x="4063" y="39671"/>
                  </a:cubicBezTo>
                  <a:cubicBezTo>
                    <a:pt x="4109" y="39671"/>
                    <a:pt x="4177" y="39671"/>
                    <a:pt x="4223" y="39694"/>
                  </a:cubicBezTo>
                  <a:lnTo>
                    <a:pt x="4314" y="39694"/>
                  </a:lnTo>
                  <a:cubicBezTo>
                    <a:pt x="4383" y="39717"/>
                    <a:pt x="4474" y="39717"/>
                    <a:pt x="4543" y="39740"/>
                  </a:cubicBezTo>
                  <a:lnTo>
                    <a:pt x="4702" y="39762"/>
                  </a:lnTo>
                  <a:cubicBezTo>
                    <a:pt x="4817" y="39785"/>
                    <a:pt x="4908" y="39808"/>
                    <a:pt x="4999" y="39808"/>
                  </a:cubicBezTo>
                  <a:cubicBezTo>
                    <a:pt x="5091" y="39831"/>
                    <a:pt x="5182" y="39854"/>
                    <a:pt x="5273" y="39854"/>
                  </a:cubicBezTo>
                  <a:lnTo>
                    <a:pt x="5387" y="39877"/>
                  </a:lnTo>
                  <a:cubicBezTo>
                    <a:pt x="5570" y="39899"/>
                    <a:pt x="5752" y="39922"/>
                    <a:pt x="5912" y="39945"/>
                  </a:cubicBezTo>
                  <a:cubicBezTo>
                    <a:pt x="6186" y="39991"/>
                    <a:pt x="6483" y="40036"/>
                    <a:pt x="6757" y="40059"/>
                  </a:cubicBezTo>
                  <a:lnTo>
                    <a:pt x="6917" y="40082"/>
                  </a:lnTo>
                  <a:lnTo>
                    <a:pt x="6962" y="40082"/>
                  </a:lnTo>
                  <a:cubicBezTo>
                    <a:pt x="7168" y="40128"/>
                    <a:pt x="7350" y="40150"/>
                    <a:pt x="7556" y="40150"/>
                  </a:cubicBezTo>
                  <a:lnTo>
                    <a:pt x="8081" y="40150"/>
                  </a:lnTo>
                  <a:cubicBezTo>
                    <a:pt x="8240" y="40150"/>
                    <a:pt x="8377" y="40128"/>
                    <a:pt x="8537" y="40128"/>
                  </a:cubicBezTo>
                  <a:cubicBezTo>
                    <a:pt x="8697" y="40105"/>
                    <a:pt x="8834" y="40105"/>
                    <a:pt x="8971" y="40082"/>
                  </a:cubicBezTo>
                  <a:lnTo>
                    <a:pt x="9085" y="40059"/>
                  </a:lnTo>
                  <a:lnTo>
                    <a:pt x="9131" y="40059"/>
                  </a:lnTo>
                  <a:cubicBezTo>
                    <a:pt x="9199" y="40059"/>
                    <a:pt x="9268" y="40059"/>
                    <a:pt x="9336" y="40036"/>
                  </a:cubicBezTo>
                  <a:lnTo>
                    <a:pt x="9541" y="39991"/>
                  </a:lnTo>
                  <a:cubicBezTo>
                    <a:pt x="9701" y="39968"/>
                    <a:pt x="9884" y="39922"/>
                    <a:pt x="10044" y="39899"/>
                  </a:cubicBezTo>
                  <a:cubicBezTo>
                    <a:pt x="10363" y="39831"/>
                    <a:pt x="10660" y="39808"/>
                    <a:pt x="10957" y="39762"/>
                  </a:cubicBezTo>
                  <a:lnTo>
                    <a:pt x="11094" y="39740"/>
                  </a:lnTo>
                  <a:lnTo>
                    <a:pt x="11185" y="39740"/>
                  </a:lnTo>
                  <a:cubicBezTo>
                    <a:pt x="11253" y="39717"/>
                    <a:pt x="11322" y="39717"/>
                    <a:pt x="11390" y="39717"/>
                  </a:cubicBezTo>
                  <a:lnTo>
                    <a:pt x="11504" y="39694"/>
                  </a:lnTo>
                  <a:cubicBezTo>
                    <a:pt x="11619" y="39671"/>
                    <a:pt x="11710" y="39671"/>
                    <a:pt x="11824" y="39671"/>
                  </a:cubicBezTo>
                  <a:lnTo>
                    <a:pt x="12052" y="39648"/>
                  </a:lnTo>
                  <a:cubicBezTo>
                    <a:pt x="12280" y="39625"/>
                    <a:pt x="12532" y="39603"/>
                    <a:pt x="12783" y="39580"/>
                  </a:cubicBezTo>
                  <a:cubicBezTo>
                    <a:pt x="13102" y="39580"/>
                    <a:pt x="13399" y="39557"/>
                    <a:pt x="13718" y="39534"/>
                  </a:cubicBezTo>
                  <a:cubicBezTo>
                    <a:pt x="13878" y="39534"/>
                    <a:pt x="14015" y="39534"/>
                    <a:pt x="14152" y="39511"/>
                  </a:cubicBezTo>
                  <a:cubicBezTo>
                    <a:pt x="14289" y="39511"/>
                    <a:pt x="14426" y="39489"/>
                    <a:pt x="14586" y="39489"/>
                  </a:cubicBezTo>
                  <a:cubicBezTo>
                    <a:pt x="14883" y="39466"/>
                    <a:pt x="15179" y="39466"/>
                    <a:pt x="15499" y="39443"/>
                  </a:cubicBezTo>
                  <a:cubicBezTo>
                    <a:pt x="15636" y="39443"/>
                    <a:pt x="15773" y="39420"/>
                    <a:pt x="15910" y="39420"/>
                  </a:cubicBezTo>
                  <a:lnTo>
                    <a:pt x="16069" y="39397"/>
                  </a:lnTo>
                  <a:lnTo>
                    <a:pt x="16412" y="39397"/>
                  </a:lnTo>
                  <a:lnTo>
                    <a:pt x="16594" y="39374"/>
                  </a:lnTo>
                  <a:lnTo>
                    <a:pt x="16777" y="39374"/>
                  </a:lnTo>
                  <a:cubicBezTo>
                    <a:pt x="16982" y="39352"/>
                    <a:pt x="17165" y="39352"/>
                    <a:pt x="17371" y="39352"/>
                  </a:cubicBezTo>
                  <a:lnTo>
                    <a:pt x="17599" y="39329"/>
                  </a:lnTo>
                  <a:cubicBezTo>
                    <a:pt x="17827" y="39329"/>
                    <a:pt x="18055" y="39329"/>
                    <a:pt x="18284" y="39306"/>
                  </a:cubicBezTo>
                  <a:lnTo>
                    <a:pt x="18489" y="39306"/>
                  </a:lnTo>
                  <a:lnTo>
                    <a:pt x="18694" y="39283"/>
                  </a:lnTo>
                  <a:lnTo>
                    <a:pt x="18945" y="39283"/>
                  </a:lnTo>
                  <a:cubicBezTo>
                    <a:pt x="19014" y="39283"/>
                    <a:pt x="19060" y="39283"/>
                    <a:pt x="19128" y="39260"/>
                  </a:cubicBezTo>
                  <a:cubicBezTo>
                    <a:pt x="19722" y="39237"/>
                    <a:pt x="20315" y="39215"/>
                    <a:pt x="20908" y="39192"/>
                  </a:cubicBezTo>
                  <a:lnTo>
                    <a:pt x="21182" y="39169"/>
                  </a:lnTo>
                  <a:cubicBezTo>
                    <a:pt x="21411" y="39169"/>
                    <a:pt x="21639" y="39146"/>
                    <a:pt x="21867" y="39146"/>
                  </a:cubicBezTo>
                  <a:lnTo>
                    <a:pt x="22095" y="39123"/>
                  </a:lnTo>
                  <a:lnTo>
                    <a:pt x="22666" y="39123"/>
                  </a:lnTo>
                  <a:cubicBezTo>
                    <a:pt x="22734" y="39123"/>
                    <a:pt x="22803" y="39100"/>
                    <a:pt x="22894" y="39055"/>
                  </a:cubicBezTo>
                  <a:cubicBezTo>
                    <a:pt x="22917" y="39055"/>
                    <a:pt x="22940" y="39032"/>
                    <a:pt x="22963" y="39009"/>
                  </a:cubicBezTo>
                  <a:lnTo>
                    <a:pt x="23031" y="39032"/>
                  </a:lnTo>
                  <a:lnTo>
                    <a:pt x="23396" y="39032"/>
                  </a:lnTo>
                  <a:lnTo>
                    <a:pt x="23602" y="39055"/>
                  </a:lnTo>
                  <a:cubicBezTo>
                    <a:pt x="23739" y="39055"/>
                    <a:pt x="23876" y="39078"/>
                    <a:pt x="24013" y="39078"/>
                  </a:cubicBezTo>
                  <a:lnTo>
                    <a:pt x="24127" y="39078"/>
                  </a:lnTo>
                  <a:lnTo>
                    <a:pt x="24218" y="39100"/>
                  </a:lnTo>
                  <a:cubicBezTo>
                    <a:pt x="24355" y="39100"/>
                    <a:pt x="24492" y="39100"/>
                    <a:pt x="24629" y="39123"/>
                  </a:cubicBezTo>
                  <a:lnTo>
                    <a:pt x="25588" y="39123"/>
                  </a:lnTo>
                  <a:cubicBezTo>
                    <a:pt x="25747" y="39123"/>
                    <a:pt x="25907" y="39100"/>
                    <a:pt x="26067" y="39078"/>
                  </a:cubicBezTo>
                  <a:lnTo>
                    <a:pt x="26272" y="39078"/>
                  </a:lnTo>
                  <a:cubicBezTo>
                    <a:pt x="26341" y="39055"/>
                    <a:pt x="26409" y="39055"/>
                    <a:pt x="26501" y="39055"/>
                  </a:cubicBezTo>
                  <a:cubicBezTo>
                    <a:pt x="26706" y="39032"/>
                    <a:pt x="26934" y="39009"/>
                    <a:pt x="27140" y="39009"/>
                  </a:cubicBezTo>
                  <a:lnTo>
                    <a:pt x="27414" y="39009"/>
                  </a:lnTo>
                  <a:lnTo>
                    <a:pt x="27756" y="38986"/>
                  </a:lnTo>
                  <a:lnTo>
                    <a:pt x="27847" y="38986"/>
                  </a:lnTo>
                  <a:cubicBezTo>
                    <a:pt x="28030" y="38986"/>
                    <a:pt x="28213" y="38964"/>
                    <a:pt x="28395" y="38964"/>
                  </a:cubicBezTo>
                  <a:lnTo>
                    <a:pt x="28555" y="38964"/>
                  </a:lnTo>
                  <a:cubicBezTo>
                    <a:pt x="28738" y="38964"/>
                    <a:pt x="28943" y="38964"/>
                    <a:pt x="29126" y="38986"/>
                  </a:cubicBezTo>
                  <a:lnTo>
                    <a:pt x="30335" y="38986"/>
                  </a:lnTo>
                  <a:cubicBezTo>
                    <a:pt x="30472" y="38986"/>
                    <a:pt x="30609" y="38986"/>
                    <a:pt x="30723" y="38964"/>
                  </a:cubicBezTo>
                  <a:cubicBezTo>
                    <a:pt x="30883" y="38964"/>
                    <a:pt x="31020" y="38964"/>
                    <a:pt x="31180" y="38941"/>
                  </a:cubicBezTo>
                  <a:lnTo>
                    <a:pt x="31385" y="38918"/>
                  </a:lnTo>
                  <a:cubicBezTo>
                    <a:pt x="31477" y="38918"/>
                    <a:pt x="31591" y="38895"/>
                    <a:pt x="31682" y="38895"/>
                  </a:cubicBezTo>
                  <a:cubicBezTo>
                    <a:pt x="31842" y="38872"/>
                    <a:pt x="32002" y="38872"/>
                    <a:pt x="32184" y="38849"/>
                  </a:cubicBezTo>
                  <a:lnTo>
                    <a:pt x="32435" y="38849"/>
                  </a:lnTo>
                  <a:lnTo>
                    <a:pt x="32504" y="38827"/>
                  </a:lnTo>
                  <a:lnTo>
                    <a:pt x="33097" y="38827"/>
                  </a:lnTo>
                  <a:cubicBezTo>
                    <a:pt x="33166" y="38827"/>
                    <a:pt x="33234" y="38804"/>
                    <a:pt x="33303" y="38804"/>
                  </a:cubicBezTo>
                  <a:lnTo>
                    <a:pt x="34512" y="38804"/>
                  </a:lnTo>
                  <a:lnTo>
                    <a:pt x="34649" y="38781"/>
                  </a:lnTo>
                  <a:lnTo>
                    <a:pt x="34809" y="38781"/>
                  </a:lnTo>
                  <a:lnTo>
                    <a:pt x="34946" y="38804"/>
                  </a:lnTo>
                  <a:cubicBezTo>
                    <a:pt x="35129" y="38781"/>
                    <a:pt x="35311" y="38781"/>
                    <a:pt x="35517" y="38781"/>
                  </a:cubicBezTo>
                  <a:lnTo>
                    <a:pt x="39739" y="38781"/>
                  </a:lnTo>
                  <a:cubicBezTo>
                    <a:pt x="39831" y="38804"/>
                    <a:pt x="39922" y="38804"/>
                    <a:pt x="40013" y="38804"/>
                  </a:cubicBezTo>
                  <a:lnTo>
                    <a:pt x="40538" y="38804"/>
                  </a:lnTo>
                  <a:cubicBezTo>
                    <a:pt x="40721" y="38804"/>
                    <a:pt x="40926" y="38804"/>
                    <a:pt x="41109" y="38827"/>
                  </a:cubicBezTo>
                  <a:lnTo>
                    <a:pt x="41931" y="38827"/>
                  </a:lnTo>
                  <a:cubicBezTo>
                    <a:pt x="42022" y="38827"/>
                    <a:pt x="42113" y="38827"/>
                    <a:pt x="42204" y="38804"/>
                  </a:cubicBezTo>
                  <a:lnTo>
                    <a:pt x="43460" y="38804"/>
                  </a:lnTo>
                  <a:cubicBezTo>
                    <a:pt x="43574" y="38827"/>
                    <a:pt x="43665" y="38827"/>
                    <a:pt x="43757" y="38827"/>
                  </a:cubicBezTo>
                  <a:lnTo>
                    <a:pt x="44692" y="38827"/>
                  </a:lnTo>
                  <a:lnTo>
                    <a:pt x="44921" y="38849"/>
                  </a:lnTo>
                  <a:lnTo>
                    <a:pt x="45674" y="38849"/>
                  </a:lnTo>
                  <a:cubicBezTo>
                    <a:pt x="45788" y="38872"/>
                    <a:pt x="45902" y="38872"/>
                    <a:pt x="46016" y="38872"/>
                  </a:cubicBezTo>
                  <a:lnTo>
                    <a:pt x="46153" y="38872"/>
                  </a:lnTo>
                  <a:cubicBezTo>
                    <a:pt x="46245" y="38872"/>
                    <a:pt x="46336" y="38872"/>
                    <a:pt x="46450" y="38895"/>
                  </a:cubicBezTo>
                  <a:lnTo>
                    <a:pt x="46655" y="38895"/>
                  </a:lnTo>
                  <a:cubicBezTo>
                    <a:pt x="46815" y="38918"/>
                    <a:pt x="46975" y="38918"/>
                    <a:pt x="47135" y="38941"/>
                  </a:cubicBezTo>
                  <a:lnTo>
                    <a:pt x="47317" y="38941"/>
                  </a:lnTo>
                  <a:cubicBezTo>
                    <a:pt x="47591" y="38941"/>
                    <a:pt x="47865" y="38964"/>
                    <a:pt x="48116" y="38964"/>
                  </a:cubicBezTo>
                  <a:cubicBezTo>
                    <a:pt x="48436" y="38986"/>
                    <a:pt x="48755" y="38986"/>
                    <a:pt x="49052" y="39009"/>
                  </a:cubicBezTo>
                  <a:lnTo>
                    <a:pt x="49098" y="39032"/>
                  </a:lnTo>
                  <a:lnTo>
                    <a:pt x="49235" y="39032"/>
                  </a:lnTo>
                  <a:lnTo>
                    <a:pt x="49189" y="39009"/>
                  </a:lnTo>
                  <a:lnTo>
                    <a:pt x="49189" y="39009"/>
                  </a:lnTo>
                  <a:cubicBezTo>
                    <a:pt x="49303" y="39032"/>
                    <a:pt x="49440" y="39055"/>
                    <a:pt x="49554" y="39055"/>
                  </a:cubicBezTo>
                  <a:lnTo>
                    <a:pt x="49691" y="39055"/>
                  </a:lnTo>
                  <a:cubicBezTo>
                    <a:pt x="49782" y="39078"/>
                    <a:pt x="49874" y="39078"/>
                    <a:pt x="49965" y="39078"/>
                  </a:cubicBezTo>
                  <a:cubicBezTo>
                    <a:pt x="50102" y="39100"/>
                    <a:pt x="50216" y="39100"/>
                    <a:pt x="50353" y="39123"/>
                  </a:cubicBezTo>
                  <a:lnTo>
                    <a:pt x="50490" y="39123"/>
                  </a:lnTo>
                  <a:lnTo>
                    <a:pt x="50718" y="39146"/>
                  </a:lnTo>
                  <a:lnTo>
                    <a:pt x="51083" y="39169"/>
                  </a:lnTo>
                  <a:lnTo>
                    <a:pt x="51449" y="39192"/>
                  </a:lnTo>
                  <a:cubicBezTo>
                    <a:pt x="51563" y="39192"/>
                    <a:pt x="51677" y="39192"/>
                    <a:pt x="51768" y="39215"/>
                  </a:cubicBezTo>
                  <a:cubicBezTo>
                    <a:pt x="51928" y="39215"/>
                    <a:pt x="52065" y="39215"/>
                    <a:pt x="52202" y="39237"/>
                  </a:cubicBezTo>
                  <a:cubicBezTo>
                    <a:pt x="52202" y="39228"/>
                    <a:pt x="52198" y="39222"/>
                    <a:pt x="52191" y="39219"/>
                  </a:cubicBezTo>
                  <a:lnTo>
                    <a:pt x="52191" y="39219"/>
                  </a:lnTo>
                  <a:cubicBezTo>
                    <a:pt x="52728" y="39284"/>
                    <a:pt x="53286" y="39306"/>
                    <a:pt x="53800" y="39329"/>
                  </a:cubicBezTo>
                  <a:lnTo>
                    <a:pt x="53982" y="39329"/>
                  </a:lnTo>
                  <a:cubicBezTo>
                    <a:pt x="54074" y="39352"/>
                    <a:pt x="54165" y="39352"/>
                    <a:pt x="54256" y="39352"/>
                  </a:cubicBezTo>
                  <a:lnTo>
                    <a:pt x="54370" y="39352"/>
                  </a:lnTo>
                  <a:cubicBezTo>
                    <a:pt x="54530" y="39374"/>
                    <a:pt x="54713" y="39374"/>
                    <a:pt x="54895" y="39397"/>
                  </a:cubicBezTo>
                  <a:cubicBezTo>
                    <a:pt x="55169" y="39397"/>
                    <a:pt x="55466" y="39420"/>
                    <a:pt x="55763" y="39443"/>
                  </a:cubicBezTo>
                  <a:cubicBezTo>
                    <a:pt x="55877" y="39443"/>
                    <a:pt x="55968" y="39466"/>
                    <a:pt x="56082" y="39466"/>
                  </a:cubicBezTo>
                  <a:lnTo>
                    <a:pt x="56196" y="39489"/>
                  </a:lnTo>
                  <a:lnTo>
                    <a:pt x="56562" y="39534"/>
                  </a:lnTo>
                  <a:cubicBezTo>
                    <a:pt x="56721" y="39534"/>
                    <a:pt x="56858" y="39557"/>
                    <a:pt x="57018" y="39580"/>
                  </a:cubicBezTo>
                  <a:lnTo>
                    <a:pt x="57109" y="39580"/>
                  </a:lnTo>
                  <a:lnTo>
                    <a:pt x="57132" y="39603"/>
                  </a:lnTo>
                  <a:cubicBezTo>
                    <a:pt x="57224" y="39603"/>
                    <a:pt x="57292" y="39625"/>
                    <a:pt x="57360" y="39625"/>
                  </a:cubicBezTo>
                  <a:cubicBezTo>
                    <a:pt x="57452" y="39625"/>
                    <a:pt x="57520" y="39603"/>
                    <a:pt x="57566" y="39580"/>
                  </a:cubicBezTo>
                  <a:lnTo>
                    <a:pt x="57612" y="39580"/>
                  </a:lnTo>
                  <a:cubicBezTo>
                    <a:pt x="57794" y="39580"/>
                    <a:pt x="57931" y="39443"/>
                    <a:pt x="57954" y="39260"/>
                  </a:cubicBezTo>
                  <a:cubicBezTo>
                    <a:pt x="57954" y="39215"/>
                    <a:pt x="57954" y="39146"/>
                    <a:pt x="57954" y="39100"/>
                  </a:cubicBezTo>
                  <a:cubicBezTo>
                    <a:pt x="57954" y="39100"/>
                    <a:pt x="57954" y="39055"/>
                    <a:pt x="57954" y="39032"/>
                  </a:cubicBezTo>
                  <a:cubicBezTo>
                    <a:pt x="57931" y="38986"/>
                    <a:pt x="57931" y="38964"/>
                    <a:pt x="57931" y="38941"/>
                  </a:cubicBezTo>
                  <a:cubicBezTo>
                    <a:pt x="57931" y="38827"/>
                    <a:pt x="57954" y="38712"/>
                    <a:pt x="57977" y="38621"/>
                  </a:cubicBezTo>
                  <a:cubicBezTo>
                    <a:pt x="58000" y="38530"/>
                    <a:pt x="58022" y="38461"/>
                    <a:pt x="58022" y="38370"/>
                  </a:cubicBezTo>
                  <a:cubicBezTo>
                    <a:pt x="58091" y="38256"/>
                    <a:pt x="58137" y="38165"/>
                    <a:pt x="58182" y="38051"/>
                  </a:cubicBezTo>
                  <a:lnTo>
                    <a:pt x="58228" y="37959"/>
                  </a:lnTo>
                  <a:cubicBezTo>
                    <a:pt x="58273" y="37845"/>
                    <a:pt x="58319" y="37731"/>
                    <a:pt x="58365" y="37617"/>
                  </a:cubicBezTo>
                  <a:cubicBezTo>
                    <a:pt x="58479" y="37343"/>
                    <a:pt x="58639" y="37092"/>
                    <a:pt x="58776" y="36864"/>
                  </a:cubicBezTo>
                  <a:cubicBezTo>
                    <a:pt x="58844" y="36749"/>
                    <a:pt x="58913" y="36658"/>
                    <a:pt x="58981" y="36544"/>
                  </a:cubicBezTo>
                  <a:lnTo>
                    <a:pt x="59004" y="36476"/>
                  </a:lnTo>
                  <a:lnTo>
                    <a:pt x="59141" y="36270"/>
                  </a:lnTo>
                  <a:cubicBezTo>
                    <a:pt x="59164" y="36247"/>
                    <a:pt x="59164" y="36247"/>
                    <a:pt x="59186" y="36224"/>
                  </a:cubicBezTo>
                  <a:cubicBezTo>
                    <a:pt x="59301" y="36065"/>
                    <a:pt x="59415" y="35928"/>
                    <a:pt x="59529" y="35814"/>
                  </a:cubicBezTo>
                  <a:cubicBezTo>
                    <a:pt x="59666" y="35700"/>
                    <a:pt x="59780" y="35585"/>
                    <a:pt x="59917" y="35494"/>
                  </a:cubicBezTo>
                  <a:cubicBezTo>
                    <a:pt x="59985" y="35448"/>
                    <a:pt x="60054" y="35380"/>
                    <a:pt x="60122" y="35334"/>
                  </a:cubicBezTo>
                  <a:lnTo>
                    <a:pt x="60145" y="35334"/>
                  </a:lnTo>
                  <a:lnTo>
                    <a:pt x="60236" y="35266"/>
                  </a:lnTo>
                  <a:cubicBezTo>
                    <a:pt x="60351" y="35175"/>
                    <a:pt x="60465" y="35106"/>
                    <a:pt x="60579" y="35038"/>
                  </a:cubicBezTo>
                  <a:cubicBezTo>
                    <a:pt x="60624" y="35015"/>
                    <a:pt x="60670" y="34992"/>
                    <a:pt x="60716" y="34946"/>
                  </a:cubicBezTo>
                  <a:lnTo>
                    <a:pt x="60739" y="34946"/>
                  </a:lnTo>
                  <a:lnTo>
                    <a:pt x="60761" y="34923"/>
                  </a:lnTo>
                  <a:lnTo>
                    <a:pt x="60807" y="34878"/>
                  </a:lnTo>
                  <a:lnTo>
                    <a:pt x="60921" y="34809"/>
                  </a:lnTo>
                  <a:cubicBezTo>
                    <a:pt x="61013" y="34764"/>
                    <a:pt x="61104" y="34741"/>
                    <a:pt x="61195" y="34695"/>
                  </a:cubicBezTo>
                  <a:lnTo>
                    <a:pt x="61218" y="34672"/>
                  </a:lnTo>
                  <a:lnTo>
                    <a:pt x="61355" y="34627"/>
                  </a:lnTo>
                  <a:cubicBezTo>
                    <a:pt x="61446" y="34581"/>
                    <a:pt x="61537" y="34535"/>
                    <a:pt x="61629" y="34513"/>
                  </a:cubicBezTo>
                  <a:lnTo>
                    <a:pt x="61697" y="34467"/>
                  </a:lnTo>
                  <a:cubicBezTo>
                    <a:pt x="61834" y="34421"/>
                    <a:pt x="61948" y="34398"/>
                    <a:pt x="62062" y="34353"/>
                  </a:cubicBezTo>
                  <a:lnTo>
                    <a:pt x="62245" y="34284"/>
                  </a:lnTo>
                  <a:cubicBezTo>
                    <a:pt x="62382" y="34239"/>
                    <a:pt x="62496" y="34193"/>
                    <a:pt x="62633" y="34170"/>
                  </a:cubicBezTo>
                  <a:cubicBezTo>
                    <a:pt x="62816" y="34102"/>
                    <a:pt x="63021" y="34079"/>
                    <a:pt x="63272" y="34033"/>
                  </a:cubicBezTo>
                  <a:cubicBezTo>
                    <a:pt x="63386" y="34010"/>
                    <a:pt x="63523" y="34010"/>
                    <a:pt x="63637" y="34010"/>
                  </a:cubicBezTo>
                  <a:lnTo>
                    <a:pt x="63843" y="33988"/>
                  </a:lnTo>
                  <a:lnTo>
                    <a:pt x="64550" y="33988"/>
                  </a:lnTo>
                  <a:cubicBezTo>
                    <a:pt x="64687" y="33988"/>
                    <a:pt x="64824" y="33988"/>
                    <a:pt x="64984" y="34010"/>
                  </a:cubicBezTo>
                  <a:lnTo>
                    <a:pt x="65053" y="34033"/>
                  </a:lnTo>
                  <a:lnTo>
                    <a:pt x="65144" y="34033"/>
                  </a:lnTo>
                  <a:cubicBezTo>
                    <a:pt x="65304" y="34056"/>
                    <a:pt x="65441" y="34079"/>
                    <a:pt x="65578" y="34102"/>
                  </a:cubicBezTo>
                  <a:lnTo>
                    <a:pt x="65623" y="34102"/>
                  </a:lnTo>
                  <a:cubicBezTo>
                    <a:pt x="65874" y="34193"/>
                    <a:pt x="66125" y="34284"/>
                    <a:pt x="66331" y="34353"/>
                  </a:cubicBezTo>
                  <a:cubicBezTo>
                    <a:pt x="66399" y="34398"/>
                    <a:pt x="66468" y="34421"/>
                    <a:pt x="66536" y="34444"/>
                  </a:cubicBezTo>
                  <a:lnTo>
                    <a:pt x="66559" y="34467"/>
                  </a:lnTo>
                  <a:lnTo>
                    <a:pt x="66605" y="34490"/>
                  </a:lnTo>
                  <a:cubicBezTo>
                    <a:pt x="66650" y="34513"/>
                    <a:pt x="66696" y="34535"/>
                    <a:pt x="66742" y="34558"/>
                  </a:cubicBezTo>
                  <a:cubicBezTo>
                    <a:pt x="66833" y="34581"/>
                    <a:pt x="66924" y="34627"/>
                    <a:pt x="67016" y="34695"/>
                  </a:cubicBezTo>
                  <a:cubicBezTo>
                    <a:pt x="67084" y="34718"/>
                    <a:pt x="67153" y="34764"/>
                    <a:pt x="67221" y="34809"/>
                  </a:cubicBezTo>
                  <a:lnTo>
                    <a:pt x="67358" y="34923"/>
                  </a:lnTo>
                  <a:lnTo>
                    <a:pt x="67449" y="34969"/>
                  </a:lnTo>
                  <a:cubicBezTo>
                    <a:pt x="67518" y="35015"/>
                    <a:pt x="67609" y="35083"/>
                    <a:pt x="67677" y="35129"/>
                  </a:cubicBezTo>
                  <a:cubicBezTo>
                    <a:pt x="67792" y="35220"/>
                    <a:pt x="67929" y="35311"/>
                    <a:pt x="68043" y="35426"/>
                  </a:cubicBezTo>
                  <a:cubicBezTo>
                    <a:pt x="68157" y="35517"/>
                    <a:pt x="68248" y="35608"/>
                    <a:pt x="68362" y="35722"/>
                  </a:cubicBezTo>
                  <a:cubicBezTo>
                    <a:pt x="68659" y="36042"/>
                    <a:pt x="68956" y="36453"/>
                    <a:pt x="69230" y="36932"/>
                  </a:cubicBezTo>
                  <a:cubicBezTo>
                    <a:pt x="69298" y="37023"/>
                    <a:pt x="69344" y="37138"/>
                    <a:pt x="69412" y="37252"/>
                  </a:cubicBezTo>
                  <a:cubicBezTo>
                    <a:pt x="69458" y="37343"/>
                    <a:pt x="69504" y="37434"/>
                    <a:pt x="69549" y="37526"/>
                  </a:cubicBezTo>
                  <a:lnTo>
                    <a:pt x="69572" y="37617"/>
                  </a:lnTo>
                  <a:lnTo>
                    <a:pt x="69686" y="37868"/>
                  </a:lnTo>
                  <a:lnTo>
                    <a:pt x="69709" y="37936"/>
                  </a:lnTo>
                  <a:cubicBezTo>
                    <a:pt x="69755" y="38028"/>
                    <a:pt x="69777" y="38119"/>
                    <a:pt x="69823" y="38210"/>
                  </a:cubicBezTo>
                  <a:lnTo>
                    <a:pt x="69823" y="38279"/>
                  </a:lnTo>
                  <a:lnTo>
                    <a:pt x="69846" y="38347"/>
                  </a:lnTo>
                  <a:lnTo>
                    <a:pt x="69846" y="38439"/>
                  </a:lnTo>
                  <a:cubicBezTo>
                    <a:pt x="69869" y="38507"/>
                    <a:pt x="69869" y="38553"/>
                    <a:pt x="69892" y="38621"/>
                  </a:cubicBezTo>
                  <a:lnTo>
                    <a:pt x="69914" y="38690"/>
                  </a:lnTo>
                  <a:cubicBezTo>
                    <a:pt x="69914" y="38735"/>
                    <a:pt x="69937" y="38758"/>
                    <a:pt x="69937" y="38804"/>
                  </a:cubicBezTo>
                  <a:cubicBezTo>
                    <a:pt x="69937" y="38872"/>
                    <a:pt x="69960" y="38941"/>
                    <a:pt x="69983" y="39009"/>
                  </a:cubicBezTo>
                  <a:cubicBezTo>
                    <a:pt x="70006" y="39078"/>
                    <a:pt x="70051" y="39146"/>
                    <a:pt x="70074" y="39215"/>
                  </a:cubicBezTo>
                  <a:lnTo>
                    <a:pt x="70074" y="39237"/>
                  </a:lnTo>
                  <a:cubicBezTo>
                    <a:pt x="70074" y="39306"/>
                    <a:pt x="70074" y="39352"/>
                    <a:pt x="70074" y="39397"/>
                  </a:cubicBezTo>
                  <a:cubicBezTo>
                    <a:pt x="70074" y="39557"/>
                    <a:pt x="70234" y="39694"/>
                    <a:pt x="70394" y="39694"/>
                  </a:cubicBezTo>
                  <a:lnTo>
                    <a:pt x="70668" y="39694"/>
                  </a:lnTo>
                  <a:cubicBezTo>
                    <a:pt x="70736" y="39694"/>
                    <a:pt x="70827" y="39694"/>
                    <a:pt x="70919" y="39671"/>
                  </a:cubicBezTo>
                  <a:cubicBezTo>
                    <a:pt x="71010" y="39671"/>
                    <a:pt x="71101" y="39648"/>
                    <a:pt x="71193" y="39648"/>
                  </a:cubicBezTo>
                  <a:lnTo>
                    <a:pt x="71330" y="39625"/>
                  </a:lnTo>
                  <a:cubicBezTo>
                    <a:pt x="71626" y="39603"/>
                    <a:pt x="71900" y="39557"/>
                    <a:pt x="72197" y="39534"/>
                  </a:cubicBezTo>
                  <a:cubicBezTo>
                    <a:pt x="72448" y="39489"/>
                    <a:pt x="72745" y="39466"/>
                    <a:pt x="73041" y="39443"/>
                  </a:cubicBezTo>
                  <a:cubicBezTo>
                    <a:pt x="73178" y="39420"/>
                    <a:pt x="73315" y="39420"/>
                    <a:pt x="73429" y="39420"/>
                  </a:cubicBezTo>
                  <a:lnTo>
                    <a:pt x="73635" y="39397"/>
                  </a:lnTo>
                  <a:lnTo>
                    <a:pt x="73703" y="39397"/>
                  </a:lnTo>
                  <a:cubicBezTo>
                    <a:pt x="73795" y="39374"/>
                    <a:pt x="73886" y="39374"/>
                    <a:pt x="73977" y="39374"/>
                  </a:cubicBezTo>
                  <a:lnTo>
                    <a:pt x="74274" y="39374"/>
                  </a:lnTo>
                  <a:cubicBezTo>
                    <a:pt x="74457" y="39352"/>
                    <a:pt x="74662" y="39352"/>
                    <a:pt x="74845" y="39329"/>
                  </a:cubicBezTo>
                  <a:cubicBezTo>
                    <a:pt x="75004" y="39306"/>
                    <a:pt x="75164" y="39306"/>
                    <a:pt x="75301" y="39306"/>
                  </a:cubicBezTo>
                  <a:lnTo>
                    <a:pt x="75370" y="39306"/>
                  </a:lnTo>
                  <a:cubicBezTo>
                    <a:pt x="75507" y="39283"/>
                    <a:pt x="75621" y="39283"/>
                    <a:pt x="75758" y="39283"/>
                  </a:cubicBezTo>
                  <a:cubicBezTo>
                    <a:pt x="76100" y="39260"/>
                    <a:pt x="76442" y="39215"/>
                    <a:pt x="76785" y="39169"/>
                  </a:cubicBezTo>
                  <a:lnTo>
                    <a:pt x="76853" y="39169"/>
                  </a:lnTo>
                  <a:cubicBezTo>
                    <a:pt x="76990" y="39146"/>
                    <a:pt x="77150" y="39123"/>
                    <a:pt x="77310" y="39100"/>
                  </a:cubicBezTo>
                  <a:cubicBezTo>
                    <a:pt x="77310" y="39123"/>
                    <a:pt x="77333" y="39146"/>
                    <a:pt x="77355" y="39169"/>
                  </a:cubicBezTo>
                  <a:cubicBezTo>
                    <a:pt x="77401" y="39215"/>
                    <a:pt x="77447" y="39237"/>
                    <a:pt x="77515" y="39260"/>
                  </a:cubicBezTo>
                  <a:cubicBezTo>
                    <a:pt x="77561" y="39260"/>
                    <a:pt x="77607" y="39260"/>
                    <a:pt x="77652" y="39283"/>
                  </a:cubicBezTo>
                  <a:lnTo>
                    <a:pt x="77880" y="39283"/>
                  </a:lnTo>
                  <a:cubicBezTo>
                    <a:pt x="77972" y="39260"/>
                    <a:pt x="78063" y="39260"/>
                    <a:pt x="78131" y="39260"/>
                  </a:cubicBezTo>
                  <a:cubicBezTo>
                    <a:pt x="78246" y="39260"/>
                    <a:pt x="78360" y="39237"/>
                    <a:pt x="78474" y="39237"/>
                  </a:cubicBezTo>
                  <a:lnTo>
                    <a:pt x="78656" y="39215"/>
                  </a:lnTo>
                  <a:cubicBezTo>
                    <a:pt x="78908" y="39192"/>
                    <a:pt x="79159" y="39146"/>
                    <a:pt x="79410" y="39123"/>
                  </a:cubicBezTo>
                  <a:lnTo>
                    <a:pt x="79478" y="39123"/>
                  </a:lnTo>
                  <a:lnTo>
                    <a:pt x="79569" y="39100"/>
                  </a:lnTo>
                  <a:cubicBezTo>
                    <a:pt x="79752" y="39100"/>
                    <a:pt x="79935" y="39078"/>
                    <a:pt x="80117" y="39055"/>
                  </a:cubicBezTo>
                  <a:lnTo>
                    <a:pt x="80414" y="39032"/>
                  </a:lnTo>
                  <a:lnTo>
                    <a:pt x="80711" y="39032"/>
                  </a:lnTo>
                  <a:lnTo>
                    <a:pt x="81053" y="39009"/>
                  </a:lnTo>
                  <a:cubicBezTo>
                    <a:pt x="81259" y="38986"/>
                    <a:pt x="81464" y="38986"/>
                    <a:pt x="81692" y="38986"/>
                  </a:cubicBezTo>
                  <a:cubicBezTo>
                    <a:pt x="81989" y="38964"/>
                    <a:pt x="82309" y="38964"/>
                    <a:pt x="82628" y="38941"/>
                  </a:cubicBezTo>
                  <a:lnTo>
                    <a:pt x="83427" y="38941"/>
                  </a:lnTo>
                  <a:lnTo>
                    <a:pt x="83610" y="38964"/>
                  </a:lnTo>
                  <a:lnTo>
                    <a:pt x="85504" y="38964"/>
                  </a:lnTo>
                  <a:cubicBezTo>
                    <a:pt x="85778" y="38941"/>
                    <a:pt x="86052" y="38941"/>
                    <a:pt x="86303" y="38941"/>
                  </a:cubicBezTo>
                  <a:lnTo>
                    <a:pt x="86622" y="38941"/>
                  </a:lnTo>
                  <a:cubicBezTo>
                    <a:pt x="86828" y="38941"/>
                    <a:pt x="87033" y="38941"/>
                    <a:pt x="87239" y="38918"/>
                  </a:cubicBezTo>
                  <a:lnTo>
                    <a:pt x="87672" y="38918"/>
                  </a:lnTo>
                  <a:lnTo>
                    <a:pt x="88083" y="38895"/>
                  </a:lnTo>
                  <a:lnTo>
                    <a:pt x="91279" y="38895"/>
                  </a:lnTo>
                  <a:cubicBezTo>
                    <a:pt x="91439" y="38895"/>
                    <a:pt x="91621" y="38872"/>
                    <a:pt x="91804" y="38872"/>
                  </a:cubicBezTo>
                  <a:lnTo>
                    <a:pt x="92420" y="38872"/>
                  </a:lnTo>
                  <a:lnTo>
                    <a:pt x="92717" y="38895"/>
                  </a:lnTo>
                  <a:lnTo>
                    <a:pt x="94634" y="38895"/>
                  </a:lnTo>
                  <a:cubicBezTo>
                    <a:pt x="94931" y="38895"/>
                    <a:pt x="95250" y="38918"/>
                    <a:pt x="95547" y="38941"/>
                  </a:cubicBezTo>
                  <a:lnTo>
                    <a:pt x="95616" y="38941"/>
                  </a:lnTo>
                  <a:cubicBezTo>
                    <a:pt x="95935" y="38964"/>
                    <a:pt x="96278" y="38964"/>
                    <a:pt x="96597" y="38964"/>
                  </a:cubicBezTo>
                  <a:cubicBezTo>
                    <a:pt x="96757" y="38986"/>
                    <a:pt x="96917" y="38986"/>
                    <a:pt x="97076" y="38986"/>
                  </a:cubicBezTo>
                  <a:lnTo>
                    <a:pt x="97624" y="38986"/>
                  </a:lnTo>
                  <a:lnTo>
                    <a:pt x="97875" y="39009"/>
                  </a:lnTo>
                  <a:lnTo>
                    <a:pt x="98514" y="39009"/>
                  </a:lnTo>
                  <a:cubicBezTo>
                    <a:pt x="99131" y="39009"/>
                    <a:pt x="99747" y="39032"/>
                    <a:pt x="100523" y="39078"/>
                  </a:cubicBezTo>
                  <a:cubicBezTo>
                    <a:pt x="100865" y="39078"/>
                    <a:pt x="101208" y="39100"/>
                    <a:pt x="101550" y="39123"/>
                  </a:cubicBezTo>
                  <a:lnTo>
                    <a:pt x="101642" y="39123"/>
                  </a:lnTo>
                  <a:cubicBezTo>
                    <a:pt x="101756" y="39146"/>
                    <a:pt x="101870" y="39146"/>
                    <a:pt x="101984" y="39146"/>
                  </a:cubicBezTo>
                  <a:lnTo>
                    <a:pt x="102007" y="39169"/>
                  </a:lnTo>
                  <a:lnTo>
                    <a:pt x="102555" y="39192"/>
                  </a:lnTo>
                  <a:lnTo>
                    <a:pt x="102646" y="39192"/>
                  </a:lnTo>
                  <a:cubicBezTo>
                    <a:pt x="102714" y="39215"/>
                    <a:pt x="102737" y="39215"/>
                    <a:pt x="102783" y="39215"/>
                  </a:cubicBezTo>
                  <a:cubicBezTo>
                    <a:pt x="102874" y="39215"/>
                    <a:pt x="102965" y="39215"/>
                    <a:pt x="103034" y="39237"/>
                  </a:cubicBezTo>
                  <a:lnTo>
                    <a:pt x="103080" y="39237"/>
                  </a:lnTo>
                  <a:lnTo>
                    <a:pt x="103125" y="39215"/>
                  </a:lnTo>
                  <a:cubicBezTo>
                    <a:pt x="103399" y="39260"/>
                    <a:pt x="103673" y="39283"/>
                    <a:pt x="103993" y="39283"/>
                  </a:cubicBezTo>
                  <a:lnTo>
                    <a:pt x="104221" y="39306"/>
                  </a:lnTo>
                  <a:lnTo>
                    <a:pt x="104974" y="39306"/>
                  </a:lnTo>
                  <a:cubicBezTo>
                    <a:pt x="105157" y="39306"/>
                    <a:pt x="105316" y="39329"/>
                    <a:pt x="105499" y="39329"/>
                  </a:cubicBezTo>
                  <a:lnTo>
                    <a:pt x="105545" y="39329"/>
                  </a:lnTo>
                  <a:lnTo>
                    <a:pt x="105750" y="39352"/>
                  </a:lnTo>
                  <a:lnTo>
                    <a:pt x="106207" y="39352"/>
                  </a:lnTo>
                  <a:cubicBezTo>
                    <a:pt x="106366" y="39374"/>
                    <a:pt x="106526" y="39374"/>
                    <a:pt x="106686" y="39374"/>
                  </a:cubicBezTo>
                  <a:lnTo>
                    <a:pt x="106891" y="39374"/>
                  </a:lnTo>
                  <a:lnTo>
                    <a:pt x="106960" y="39397"/>
                  </a:lnTo>
                  <a:lnTo>
                    <a:pt x="107553" y="39397"/>
                  </a:lnTo>
                  <a:cubicBezTo>
                    <a:pt x="107713" y="39397"/>
                    <a:pt x="107873" y="39420"/>
                    <a:pt x="108033" y="39420"/>
                  </a:cubicBezTo>
                  <a:lnTo>
                    <a:pt x="108215" y="39420"/>
                  </a:lnTo>
                  <a:lnTo>
                    <a:pt x="108421" y="39443"/>
                  </a:lnTo>
                  <a:cubicBezTo>
                    <a:pt x="108695" y="39443"/>
                    <a:pt x="108968" y="39466"/>
                    <a:pt x="109242" y="39489"/>
                  </a:cubicBezTo>
                  <a:lnTo>
                    <a:pt x="109585" y="39489"/>
                  </a:lnTo>
                  <a:lnTo>
                    <a:pt x="109699" y="39511"/>
                  </a:lnTo>
                  <a:cubicBezTo>
                    <a:pt x="109813" y="39511"/>
                    <a:pt x="109950" y="39511"/>
                    <a:pt x="110087" y="39534"/>
                  </a:cubicBezTo>
                  <a:lnTo>
                    <a:pt x="110292" y="39534"/>
                  </a:lnTo>
                  <a:lnTo>
                    <a:pt x="110361" y="39557"/>
                  </a:lnTo>
                  <a:lnTo>
                    <a:pt x="110589" y="39580"/>
                  </a:lnTo>
                  <a:lnTo>
                    <a:pt x="110886" y="39580"/>
                  </a:lnTo>
                  <a:lnTo>
                    <a:pt x="111183" y="39603"/>
                  </a:lnTo>
                  <a:cubicBezTo>
                    <a:pt x="111388" y="39625"/>
                    <a:pt x="111593" y="39625"/>
                    <a:pt x="111799" y="39625"/>
                  </a:cubicBezTo>
                  <a:lnTo>
                    <a:pt x="112096" y="39625"/>
                  </a:lnTo>
                  <a:cubicBezTo>
                    <a:pt x="112164" y="39625"/>
                    <a:pt x="112232" y="39648"/>
                    <a:pt x="112324" y="39648"/>
                  </a:cubicBezTo>
                  <a:lnTo>
                    <a:pt x="112506" y="39671"/>
                  </a:lnTo>
                  <a:lnTo>
                    <a:pt x="112643" y="39694"/>
                  </a:lnTo>
                  <a:cubicBezTo>
                    <a:pt x="112780" y="39694"/>
                    <a:pt x="112917" y="39717"/>
                    <a:pt x="113054" y="39717"/>
                  </a:cubicBezTo>
                  <a:lnTo>
                    <a:pt x="113305" y="39740"/>
                  </a:lnTo>
                  <a:lnTo>
                    <a:pt x="113442" y="39740"/>
                  </a:lnTo>
                  <a:cubicBezTo>
                    <a:pt x="113534" y="39740"/>
                    <a:pt x="113602" y="39762"/>
                    <a:pt x="113693" y="39762"/>
                  </a:cubicBezTo>
                  <a:cubicBezTo>
                    <a:pt x="113830" y="39762"/>
                    <a:pt x="113967" y="39785"/>
                    <a:pt x="114127" y="39808"/>
                  </a:cubicBezTo>
                  <a:cubicBezTo>
                    <a:pt x="114310" y="39831"/>
                    <a:pt x="114492" y="39831"/>
                    <a:pt x="114675" y="39854"/>
                  </a:cubicBezTo>
                  <a:lnTo>
                    <a:pt x="114720" y="39854"/>
                  </a:lnTo>
                  <a:cubicBezTo>
                    <a:pt x="114926" y="39877"/>
                    <a:pt x="115108" y="39899"/>
                    <a:pt x="115314" y="39945"/>
                  </a:cubicBezTo>
                  <a:cubicBezTo>
                    <a:pt x="115565" y="39968"/>
                    <a:pt x="115816" y="39991"/>
                    <a:pt x="116021" y="40013"/>
                  </a:cubicBezTo>
                  <a:lnTo>
                    <a:pt x="116501" y="40036"/>
                  </a:lnTo>
                  <a:lnTo>
                    <a:pt x="116706" y="40036"/>
                  </a:lnTo>
                  <a:lnTo>
                    <a:pt x="116912" y="40059"/>
                  </a:lnTo>
                  <a:lnTo>
                    <a:pt x="116980" y="40059"/>
                  </a:lnTo>
                  <a:cubicBezTo>
                    <a:pt x="117140" y="40082"/>
                    <a:pt x="117254" y="40105"/>
                    <a:pt x="117391" y="40105"/>
                  </a:cubicBezTo>
                  <a:lnTo>
                    <a:pt x="117984" y="40105"/>
                  </a:lnTo>
                  <a:cubicBezTo>
                    <a:pt x="118190" y="40128"/>
                    <a:pt x="118395" y="40150"/>
                    <a:pt x="118578" y="40219"/>
                  </a:cubicBezTo>
                  <a:lnTo>
                    <a:pt x="118646" y="40242"/>
                  </a:lnTo>
                  <a:cubicBezTo>
                    <a:pt x="118692" y="40242"/>
                    <a:pt x="118715" y="40265"/>
                    <a:pt x="118761" y="40265"/>
                  </a:cubicBezTo>
                  <a:cubicBezTo>
                    <a:pt x="118783" y="40265"/>
                    <a:pt x="118806" y="40265"/>
                    <a:pt x="118829" y="40242"/>
                  </a:cubicBezTo>
                  <a:cubicBezTo>
                    <a:pt x="118875" y="40242"/>
                    <a:pt x="118920" y="40219"/>
                    <a:pt x="118943" y="40173"/>
                  </a:cubicBezTo>
                  <a:lnTo>
                    <a:pt x="119034" y="40196"/>
                  </a:lnTo>
                  <a:lnTo>
                    <a:pt x="119126" y="40219"/>
                  </a:lnTo>
                  <a:lnTo>
                    <a:pt x="119240" y="40242"/>
                  </a:lnTo>
                  <a:cubicBezTo>
                    <a:pt x="119491" y="40287"/>
                    <a:pt x="119742" y="40310"/>
                    <a:pt x="119970" y="40310"/>
                  </a:cubicBezTo>
                  <a:lnTo>
                    <a:pt x="120084" y="40310"/>
                  </a:lnTo>
                  <a:cubicBezTo>
                    <a:pt x="120176" y="40333"/>
                    <a:pt x="120267" y="40333"/>
                    <a:pt x="120335" y="40333"/>
                  </a:cubicBezTo>
                  <a:cubicBezTo>
                    <a:pt x="120724" y="40333"/>
                    <a:pt x="121157" y="40287"/>
                    <a:pt x="121637" y="40173"/>
                  </a:cubicBezTo>
                  <a:cubicBezTo>
                    <a:pt x="121682" y="40173"/>
                    <a:pt x="121796" y="40150"/>
                    <a:pt x="121888" y="40128"/>
                  </a:cubicBezTo>
                  <a:lnTo>
                    <a:pt x="121956" y="40128"/>
                  </a:lnTo>
                  <a:lnTo>
                    <a:pt x="121979" y="40105"/>
                  </a:lnTo>
                  <a:cubicBezTo>
                    <a:pt x="122162" y="40082"/>
                    <a:pt x="122321" y="40036"/>
                    <a:pt x="122481" y="40013"/>
                  </a:cubicBezTo>
                  <a:cubicBezTo>
                    <a:pt x="122550" y="39991"/>
                    <a:pt x="122618" y="39968"/>
                    <a:pt x="122686" y="39945"/>
                  </a:cubicBezTo>
                  <a:lnTo>
                    <a:pt x="122732" y="39922"/>
                  </a:lnTo>
                  <a:cubicBezTo>
                    <a:pt x="122801" y="39922"/>
                    <a:pt x="122869" y="39899"/>
                    <a:pt x="122938" y="39877"/>
                  </a:cubicBezTo>
                  <a:cubicBezTo>
                    <a:pt x="123143" y="39831"/>
                    <a:pt x="123348" y="39785"/>
                    <a:pt x="123554" y="39740"/>
                  </a:cubicBezTo>
                  <a:cubicBezTo>
                    <a:pt x="123668" y="39717"/>
                    <a:pt x="123759" y="39694"/>
                    <a:pt x="123851" y="39671"/>
                  </a:cubicBezTo>
                  <a:lnTo>
                    <a:pt x="123805" y="39671"/>
                  </a:lnTo>
                  <a:cubicBezTo>
                    <a:pt x="124079" y="39625"/>
                    <a:pt x="124330" y="39580"/>
                    <a:pt x="124581" y="39511"/>
                  </a:cubicBezTo>
                  <a:cubicBezTo>
                    <a:pt x="124786" y="39443"/>
                    <a:pt x="124992" y="39397"/>
                    <a:pt x="125197" y="39352"/>
                  </a:cubicBezTo>
                  <a:lnTo>
                    <a:pt x="125448" y="39306"/>
                  </a:lnTo>
                  <a:lnTo>
                    <a:pt x="125517" y="39283"/>
                  </a:lnTo>
                  <a:cubicBezTo>
                    <a:pt x="125631" y="39260"/>
                    <a:pt x="125722" y="39237"/>
                    <a:pt x="125814" y="39215"/>
                  </a:cubicBezTo>
                  <a:cubicBezTo>
                    <a:pt x="125905" y="39192"/>
                    <a:pt x="125996" y="39192"/>
                    <a:pt x="126065" y="39169"/>
                  </a:cubicBezTo>
                  <a:lnTo>
                    <a:pt x="126133" y="39146"/>
                  </a:lnTo>
                  <a:lnTo>
                    <a:pt x="126156" y="39146"/>
                  </a:lnTo>
                  <a:cubicBezTo>
                    <a:pt x="126202" y="39123"/>
                    <a:pt x="126247" y="39123"/>
                    <a:pt x="126293" y="39100"/>
                  </a:cubicBezTo>
                  <a:cubicBezTo>
                    <a:pt x="126339" y="39100"/>
                    <a:pt x="126384" y="39100"/>
                    <a:pt x="126430" y="39078"/>
                  </a:cubicBezTo>
                  <a:cubicBezTo>
                    <a:pt x="126475" y="39078"/>
                    <a:pt x="126521" y="39078"/>
                    <a:pt x="126567" y="39055"/>
                  </a:cubicBezTo>
                  <a:cubicBezTo>
                    <a:pt x="126590" y="39055"/>
                    <a:pt x="126635" y="39055"/>
                    <a:pt x="126681" y="39009"/>
                  </a:cubicBezTo>
                  <a:cubicBezTo>
                    <a:pt x="126704" y="38986"/>
                    <a:pt x="126727" y="38986"/>
                    <a:pt x="126749" y="38964"/>
                  </a:cubicBezTo>
                  <a:cubicBezTo>
                    <a:pt x="126818" y="38895"/>
                    <a:pt x="126841" y="38804"/>
                    <a:pt x="126841" y="38712"/>
                  </a:cubicBezTo>
                  <a:cubicBezTo>
                    <a:pt x="126841" y="38598"/>
                    <a:pt x="126772" y="38507"/>
                    <a:pt x="126658" y="38393"/>
                  </a:cubicBezTo>
                  <a:cubicBezTo>
                    <a:pt x="126612" y="38347"/>
                    <a:pt x="126567" y="38324"/>
                    <a:pt x="126544" y="38302"/>
                  </a:cubicBezTo>
                  <a:cubicBezTo>
                    <a:pt x="126453" y="38233"/>
                    <a:pt x="126361" y="38142"/>
                    <a:pt x="126270" y="38073"/>
                  </a:cubicBezTo>
                  <a:cubicBezTo>
                    <a:pt x="126202" y="38005"/>
                    <a:pt x="126110" y="37914"/>
                    <a:pt x="126042" y="37845"/>
                  </a:cubicBezTo>
                  <a:lnTo>
                    <a:pt x="125951" y="37777"/>
                  </a:lnTo>
                  <a:lnTo>
                    <a:pt x="125928" y="37754"/>
                  </a:lnTo>
                  <a:cubicBezTo>
                    <a:pt x="125882" y="37708"/>
                    <a:pt x="125836" y="37662"/>
                    <a:pt x="125791" y="37617"/>
                  </a:cubicBezTo>
                  <a:cubicBezTo>
                    <a:pt x="125608" y="37457"/>
                    <a:pt x="125448" y="37297"/>
                    <a:pt x="125311" y="37138"/>
                  </a:cubicBezTo>
                  <a:lnTo>
                    <a:pt x="125174" y="36955"/>
                  </a:lnTo>
                  <a:lnTo>
                    <a:pt x="125106" y="36886"/>
                  </a:lnTo>
                  <a:cubicBezTo>
                    <a:pt x="124969" y="36727"/>
                    <a:pt x="124878" y="36567"/>
                    <a:pt x="124786" y="36407"/>
                  </a:cubicBezTo>
                  <a:lnTo>
                    <a:pt x="124718" y="36293"/>
                  </a:lnTo>
                  <a:cubicBezTo>
                    <a:pt x="124695" y="36247"/>
                    <a:pt x="124672" y="36224"/>
                    <a:pt x="124649" y="36179"/>
                  </a:cubicBezTo>
                  <a:lnTo>
                    <a:pt x="124627" y="36156"/>
                  </a:lnTo>
                  <a:lnTo>
                    <a:pt x="124535" y="35996"/>
                  </a:lnTo>
                  <a:cubicBezTo>
                    <a:pt x="124513" y="35973"/>
                    <a:pt x="124490" y="35951"/>
                    <a:pt x="124490" y="35928"/>
                  </a:cubicBezTo>
                  <a:lnTo>
                    <a:pt x="124535" y="35928"/>
                  </a:lnTo>
                  <a:cubicBezTo>
                    <a:pt x="124649" y="35928"/>
                    <a:pt x="124786" y="35905"/>
                    <a:pt x="124901" y="35882"/>
                  </a:cubicBezTo>
                  <a:cubicBezTo>
                    <a:pt x="125015" y="35859"/>
                    <a:pt x="125129" y="35836"/>
                    <a:pt x="125266" y="35814"/>
                  </a:cubicBezTo>
                  <a:cubicBezTo>
                    <a:pt x="125380" y="35791"/>
                    <a:pt x="125494" y="35768"/>
                    <a:pt x="125631" y="35745"/>
                  </a:cubicBezTo>
                  <a:cubicBezTo>
                    <a:pt x="125631" y="35745"/>
                    <a:pt x="125677" y="35722"/>
                    <a:pt x="125677" y="35722"/>
                  </a:cubicBezTo>
                  <a:cubicBezTo>
                    <a:pt x="125699" y="35722"/>
                    <a:pt x="125722" y="35722"/>
                    <a:pt x="125745" y="35700"/>
                  </a:cubicBezTo>
                  <a:cubicBezTo>
                    <a:pt x="125882" y="35677"/>
                    <a:pt x="125996" y="35654"/>
                    <a:pt x="126133" y="35631"/>
                  </a:cubicBezTo>
                  <a:cubicBezTo>
                    <a:pt x="126247" y="35608"/>
                    <a:pt x="126361" y="35585"/>
                    <a:pt x="126475" y="35563"/>
                  </a:cubicBezTo>
                  <a:lnTo>
                    <a:pt x="126567" y="35517"/>
                  </a:lnTo>
                  <a:cubicBezTo>
                    <a:pt x="126727" y="35494"/>
                    <a:pt x="126886" y="35471"/>
                    <a:pt x="127092" y="35471"/>
                  </a:cubicBezTo>
                  <a:lnTo>
                    <a:pt x="127389" y="35471"/>
                  </a:lnTo>
                  <a:cubicBezTo>
                    <a:pt x="127548" y="35471"/>
                    <a:pt x="127685" y="35334"/>
                    <a:pt x="127708" y="35175"/>
                  </a:cubicBezTo>
                  <a:cubicBezTo>
                    <a:pt x="127708" y="35060"/>
                    <a:pt x="127662" y="34923"/>
                    <a:pt x="127571" y="34855"/>
                  </a:cubicBezTo>
                  <a:lnTo>
                    <a:pt x="127525" y="34832"/>
                  </a:lnTo>
                  <a:cubicBezTo>
                    <a:pt x="127503" y="34809"/>
                    <a:pt x="127480" y="34787"/>
                    <a:pt x="127457" y="34764"/>
                  </a:cubicBezTo>
                  <a:lnTo>
                    <a:pt x="127411" y="34741"/>
                  </a:lnTo>
                  <a:lnTo>
                    <a:pt x="127320" y="34650"/>
                  </a:lnTo>
                  <a:cubicBezTo>
                    <a:pt x="127274" y="34627"/>
                    <a:pt x="127229" y="34581"/>
                    <a:pt x="127183" y="34535"/>
                  </a:cubicBezTo>
                  <a:lnTo>
                    <a:pt x="127115" y="34490"/>
                  </a:lnTo>
                  <a:lnTo>
                    <a:pt x="127069" y="34444"/>
                  </a:lnTo>
                  <a:cubicBezTo>
                    <a:pt x="127023" y="34398"/>
                    <a:pt x="126978" y="34376"/>
                    <a:pt x="126955" y="34330"/>
                  </a:cubicBezTo>
                  <a:cubicBezTo>
                    <a:pt x="126886" y="34262"/>
                    <a:pt x="126841" y="34216"/>
                    <a:pt x="126795" y="34147"/>
                  </a:cubicBezTo>
                  <a:cubicBezTo>
                    <a:pt x="126704" y="34056"/>
                    <a:pt x="126658" y="33988"/>
                    <a:pt x="126590" y="33942"/>
                  </a:cubicBezTo>
                  <a:cubicBezTo>
                    <a:pt x="126475" y="33805"/>
                    <a:pt x="126361" y="33691"/>
                    <a:pt x="126247" y="33554"/>
                  </a:cubicBezTo>
                  <a:cubicBezTo>
                    <a:pt x="126133" y="33417"/>
                    <a:pt x="126019" y="33280"/>
                    <a:pt x="125905" y="33143"/>
                  </a:cubicBezTo>
                  <a:lnTo>
                    <a:pt x="125882" y="33097"/>
                  </a:lnTo>
                  <a:cubicBezTo>
                    <a:pt x="125745" y="32938"/>
                    <a:pt x="125654" y="32824"/>
                    <a:pt x="125585" y="32687"/>
                  </a:cubicBezTo>
                  <a:cubicBezTo>
                    <a:pt x="125540" y="32641"/>
                    <a:pt x="125517" y="32595"/>
                    <a:pt x="125494" y="32550"/>
                  </a:cubicBezTo>
                  <a:cubicBezTo>
                    <a:pt x="125699" y="32481"/>
                    <a:pt x="125882" y="32413"/>
                    <a:pt x="126042" y="32344"/>
                  </a:cubicBezTo>
                  <a:lnTo>
                    <a:pt x="126110" y="32321"/>
                  </a:lnTo>
                  <a:cubicBezTo>
                    <a:pt x="126475" y="32162"/>
                    <a:pt x="126864" y="32025"/>
                    <a:pt x="127229" y="31911"/>
                  </a:cubicBezTo>
                  <a:cubicBezTo>
                    <a:pt x="127320" y="31888"/>
                    <a:pt x="127434" y="31865"/>
                    <a:pt x="127525" y="31819"/>
                  </a:cubicBezTo>
                  <a:cubicBezTo>
                    <a:pt x="127617" y="31796"/>
                    <a:pt x="127685" y="31751"/>
                    <a:pt x="127799" y="31682"/>
                  </a:cubicBezTo>
                  <a:cubicBezTo>
                    <a:pt x="127868" y="31637"/>
                    <a:pt x="127936" y="31614"/>
                    <a:pt x="127959" y="31545"/>
                  </a:cubicBezTo>
                  <a:cubicBezTo>
                    <a:pt x="128005" y="31500"/>
                    <a:pt x="128050" y="31386"/>
                    <a:pt x="128028" y="31294"/>
                  </a:cubicBezTo>
                  <a:cubicBezTo>
                    <a:pt x="128005" y="31203"/>
                    <a:pt x="127982" y="31112"/>
                    <a:pt x="127891" y="31066"/>
                  </a:cubicBezTo>
                  <a:cubicBezTo>
                    <a:pt x="127845" y="31043"/>
                    <a:pt x="127822" y="30998"/>
                    <a:pt x="127777" y="30975"/>
                  </a:cubicBezTo>
                  <a:cubicBezTo>
                    <a:pt x="127754" y="30952"/>
                    <a:pt x="127731" y="30952"/>
                    <a:pt x="127708" y="30929"/>
                  </a:cubicBezTo>
                  <a:cubicBezTo>
                    <a:pt x="127617" y="30861"/>
                    <a:pt x="127548" y="30792"/>
                    <a:pt x="127457" y="30724"/>
                  </a:cubicBezTo>
                  <a:lnTo>
                    <a:pt x="127389" y="30655"/>
                  </a:lnTo>
                  <a:lnTo>
                    <a:pt x="127320" y="30609"/>
                  </a:lnTo>
                  <a:cubicBezTo>
                    <a:pt x="127206" y="30495"/>
                    <a:pt x="127069" y="30381"/>
                    <a:pt x="126955" y="30267"/>
                  </a:cubicBezTo>
                  <a:lnTo>
                    <a:pt x="126841" y="30153"/>
                  </a:lnTo>
                  <a:cubicBezTo>
                    <a:pt x="126795" y="30107"/>
                    <a:pt x="126727" y="30084"/>
                    <a:pt x="126681" y="30039"/>
                  </a:cubicBezTo>
                  <a:lnTo>
                    <a:pt x="126658" y="29993"/>
                  </a:lnTo>
                  <a:lnTo>
                    <a:pt x="126521" y="29879"/>
                  </a:lnTo>
                  <a:cubicBezTo>
                    <a:pt x="126453" y="29833"/>
                    <a:pt x="126384" y="29765"/>
                    <a:pt x="126316" y="29696"/>
                  </a:cubicBezTo>
                  <a:lnTo>
                    <a:pt x="126247" y="29628"/>
                  </a:lnTo>
                  <a:lnTo>
                    <a:pt x="126224" y="29605"/>
                  </a:lnTo>
                  <a:cubicBezTo>
                    <a:pt x="126133" y="29514"/>
                    <a:pt x="126042" y="29423"/>
                    <a:pt x="125951" y="29308"/>
                  </a:cubicBezTo>
                  <a:cubicBezTo>
                    <a:pt x="126042" y="29263"/>
                    <a:pt x="126065" y="29263"/>
                    <a:pt x="126087" y="29240"/>
                  </a:cubicBezTo>
                  <a:cubicBezTo>
                    <a:pt x="126156" y="29194"/>
                    <a:pt x="126202" y="29149"/>
                    <a:pt x="126247" y="29126"/>
                  </a:cubicBezTo>
                  <a:lnTo>
                    <a:pt x="126339" y="29035"/>
                  </a:lnTo>
                  <a:lnTo>
                    <a:pt x="126384" y="28989"/>
                  </a:lnTo>
                  <a:lnTo>
                    <a:pt x="126453" y="28943"/>
                  </a:lnTo>
                  <a:cubicBezTo>
                    <a:pt x="126475" y="28920"/>
                    <a:pt x="126498" y="28898"/>
                    <a:pt x="126544" y="28852"/>
                  </a:cubicBezTo>
                  <a:cubicBezTo>
                    <a:pt x="126590" y="28806"/>
                    <a:pt x="126658" y="28761"/>
                    <a:pt x="126704" y="28715"/>
                  </a:cubicBezTo>
                  <a:cubicBezTo>
                    <a:pt x="126749" y="28692"/>
                    <a:pt x="126772" y="28692"/>
                    <a:pt x="126818" y="28669"/>
                  </a:cubicBezTo>
                  <a:cubicBezTo>
                    <a:pt x="126864" y="28669"/>
                    <a:pt x="126886" y="28647"/>
                    <a:pt x="126932" y="28624"/>
                  </a:cubicBezTo>
                  <a:cubicBezTo>
                    <a:pt x="127046" y="28578"/>
                    <a:pt x="127297" y="28418"/>
                    <a:pt x="127274" y="28144"/>
                  </a:cubicBezTo>
                  <a:cubicBezTo>
                    <a:pt x="127252" y="27939"/>
                    <a:pt x="127069" y="27825"/>
                    <a:pt x="126932" y="27711"/>
                  </a:cubicBezTo>
                  <a:lnTo>
                    <a:pt x="126864" y="27665"/>
                  </a:lnTo>
                  <a:lnTo>
                    <a:pt x="126681" y="27528"/>
                  </a:lnTo>
                  <a:lnTo>
                    <a:pt x="126635" y="27482"/>
                  </a:lnTo>
                  <a:cubicBezTo>
                    <a:pt x="126544" y="27414"/>
                    <a:pt x="126453" y="27323"/>
                    <a:pt x="126339" y="27254"/>
                  </a:cubicBezTo>
                  <a:cubicBezTo>
                    <a:pt x="126224" y="27186"/>
                    <a:pt x="126110" y="27094"/>
                    <a:pt x="125996" y="27026"/>
                  </a:cubicBezTo>
                  <a:lnTo>
                    <a:pt x="125791" y="26889"/>
                  </a:lnTo>
                  <a:cubicBezTo>
                    <a:pt x="125631" y="26775"/>
                    <a:pt x="125471" y="26661"/>
                    <a:pt x="125334" y="26547"/>
                  </a:cubicBezTo>
                  <a:cubicBezTo>
                    <a:pt x="125197" y="26455"/>
                    <a:pt x="125083" y="26364"/>
                    <a:pt x="124969" y="26250"/>
                  </a:cubicBezTo>
                  <a:lnTo>
                    <a:pt x="124923" y="26227"/>
                  </a:lnTo>
                  <a:lnTo>
                    <a:pt x="124832" y="26159"/>
                  </a:lnTo>
                  <a:cubicBezTo>
                    <a:pt x="124604" y="25953"/>
                    <a:pt x="124284" y="25679"/>
                    <a:pt x="123988" y="25405"/>
                  </a:cubicBezTo>
                  <a:cubicBezTo>
                    <a:pt x="123759" y="25200"/>
                    <a:pt x="123554" y="24972"/>
                    <a:pt x="123348" y="24766"/>
                  </a:cubicBezTo>
                  <a:cubicBezTo>
                    <a:pt x="123257" y="24652"/>
                    <a:pt x="123143" y="24538"/>
                    <a:pt x="123052" y="24447"/>
                  </a:cubicBezTo>
                  <a:lnTo>
                    <a:pt x="122686" y="24081"/>
                  </a:lnTo>
                  <a:lnTo>
                    <a:pt x="122413" y="23785"/>
                  </a:lnTo>
                  <a:cubicBezTo>
                    <a:pt x="122298" y="23648"/>
                    <a:pt x="122184" y="23511"/>
                    <a:pt x="122070" y="23397"/>
                  </a:cubicBezTo>
                  <a:cubicBezTo>
                    <a:pt x="121933" y="23260"/>
                    <a:pt x="121819" y="23146"/>
                    <a:pt x="121705" y="23009"/>
                  </a:cubicBezTo>
                  <a:cubicBezTo>
                    <a:pt x="121614" y="22895"/>
                    <a:pt x="121500" y="22780"/>
                    <a:pt x="121408" y="22666"/>
                  </a:cubicBezTo>
                  <a:cubicBezTo>
                    <a:pt x="121294" y="22552"/>
                    <a:pt x="121157" y="22415"/>
                    <a:pt x="121043" y="22301"/>
                  </a:cubicBezTo>
                  <a:cubicBezTo>
                    <a:pt x="120724" y="21982"/>
                    <a:pt x="120450" y="21685"/>
                    <a:pt x="120176" y="21365"/>
                  </a:cubicBezTo>
                  <a:cubicBezTo>
                    <a:pt x="119765" y="20886"/>
                    <a:pt x="119377" y="20407"/>
                    <a:pt x="118966" y="19927"/>
                  </a:cubicBezTo>
                  <a:cubicBezTo>
                    <a:pt x="118875" y="19836"/>
                    <a:pt x="118783" y="19722"/>
                    <a:pt x="118692" y="19631"/>
                  </a:cubicBezTo>
                  <a:cubicBezTo>
                    <a:pt x="118601" y="19494"/>
                    <a:pt x="118487" y="19379"/>
                    <a:pt x="118373" y="19242"/>
                  </a:cubicBezTo>
                  <a:cubicBezTo>
                    <a:pt x="118144" y="19014"/>
                    <a:pt x="117939" y="18740"/>
                    <a:pt x="117802" y="18558"/>
                  </a:cubicBezTo>
                  <a:lnTo>
                    <a:pt x="117711" y="18444"/>
                  </a:lnTo>
                  <a:cubicBezTo>
                    <a:pt x="117391" y="18056"/>
                    <a:pt x="117049" y="17622"/>
                    <a:pt x="116729" y="17188"/>
                  </a:cubicBezTo>
                  <a:cubicBezTo>
                    <a:pt x="116592" y="17006"/>
                    <a:pt x="116455" y="16823"/>
                    <a:pt x="116341" y="16663"/>
                  </a:cubicBezTo>
                  <a:lnTo>
                    <a:pt x="116158" y="16458"/>
                  </a:lnTo>
                  <a:cubicBezTo>
                    <a:pt x="115999" y="16207"/>
                    <a:pt x="115793" y="15978"/>
                    <a:pt x="115611" y="15750"/>
                  </a:cubicBezTo>
                  <a:cubicBezTo>
                    <a:pt x="115405" y="15499"/>
                    <a:pt x="115200" y="15248"/>
                    <a:pt x="115017" y="15020"/>
                  </a:cubicBezTo>
                  <a:cubicBezTo>
                    <a:pt x="114903" y="14860"/>
                    <a:pt x="114789" y="14700"/>
                    <a:pt x="114675" y="14540"/>
                  </a:cubicBezTo>
                  <a:lnTo>
                    <a:pt x="114492" y="14289"/>
                  </a:lnTo>
                  <a:lnTo>
                    <a:pt x="114310" y="14038"/>
                  </a:lnTo>
                  <a:cubicBezTo>
                    <a:pt x="114218" y="13901"/>
                    <a:pt x="114104" y="13764"/>
                    <a:pt x="114013" y="13627"/>
                  </a:cubicBezTo>
                  <a:lnTo>
                    <a:pt x="113899" y="13468"/>
                  </a:lnTo>
                  <a:cubicBezTo>
                    <a:pt x="113785" y="13285"/>
                    <a:pt x="113670" y="13125"/>
                    <a:pt x="113556" y="12966"/>
                  </a:cubicBezTo>
                  <a:cubicBezTo>
                    <a:pt x="113282" y="12578"/>
                    <a:pt x="112986" y="12144"/>
                    <a:pt x="112689" y="11619"/>
                  </a:cubicBezTo>
                  <a:lnTo>
                    <a:pt x="112643" y="11573"/>
                  </a:lnTo>
                  <a:lnTo>
                    <a:pt x="112552" y="11436"/>
                  </a:lnTo>
                  <a:cubicBezTo>
                    <a:pt x="112484" y="11276"/>
                    <a:pt x="112392" y="11117"/>
                    <a:pt x="112301" y="10980"/>
                  </a:cubicBezTo>
                  <a:lnTo>
                    <a:pt x="112232" y="10820"/>
                  </a:lnTo>
                  <a:lnTo>
                    <a:pt x="112118" y="10615"/>
                  </a:lnTo>
                  <a:lnTo>
                    <a:pt x="112073" y="10523"/>
                  </a:lnTo>
                  <a:cubicBezTo>
                    <a:pt x="112004" y="10409"/>
                    <a:pt x="111959" y="10318"/>
                    <a:pt x="111913" y="10227"/>
                  </a:cubicBezTo>
                  <a:lnTo>
                    <a:pt x="111822" y="10044"/>
                  </a:lnTo>
                  <a:cubicBezTo>
                    <a:pt x="111776" y="9975"/>
                    <a:pt x="111753" y="9907"/>
                    <a:pt x="111708" y="9816"/>
                  </a:cubicBezTo>
                  <a:cubicBezTo>
                    <a:pt x="111639" y="9679"/>
                    <a:pt x="111571" y="9542"/>
                    <a:pt x="111502" y="9405"/>
                  </a:cubicBezTo>
                  <a:cubicBezTo>
                    <a:pt x="111456" y="9291"/>
                    <a:pt x="111388" y="9177"/>
                    <a:pt x="111342" y="9040"/>
                  </a:cubicBezTo>
                  <a:lnTo>
                    <a:pt x="111342" y="9017"/>
                  </a:lnTo>
                  <a:cubicBezTo>
                    <a:pt x="111274" y="8811"/>
                    <a:pt x="111205" y="8652"/>
                    <a:pt x="111137" y="8492"/>
                  </a:cubicBezTo>
                  <a:lnTo>
                    <a:pt x="111000" y="8081"/>
                  </a:lnTo>
                  <a:lnTo>
                    <a:pt x="110931" y="7921"/>
                  </a:lnTo>
                  <a:lnTo>
                    <a:pt x="110886" y="7830"/>
                  </a:lnTo>
                  <a:lnTo>
                    <a:pt x="110817" y="7670"/>
                  </a:lnTo>
                  <a:cubicBezTo>
                    <a:pt x="110794" y="7602"/>
                    <a:pt x="110749" y="7556"/>
                    <a:pt x="110680" y="7510"/>
                  </a:cubicBezTo>
                  <a:cubicBezTo>
                    <a:pt x="110680" y="7487"/>
                    <a:pt x="110635" y="7465"/>
                    <a:pt x="110612" y="7465"/>
                  </a:cubicBezTo>
                  <a:cubicBezTo>
                    <a:pt x="110566" y="7419"/>
                    <a:pt x="110521" y="7419"/>
                    <a:pt x="110452" y="7419"/>
                  </a:cubicBezTo>
                  <a:lnTo>
                    <a:pt x="110361" y="7419"/>
                  </a:lnTo>
                  <a:lnTo>
                    <a:pt x="110247" y="7442"/>
                  </a:lnTo>
                  <a:lnTo>
                    <a:pt x="110155" y="7465"/>
                  </a:lnTo>
                  <a:lnTo>
                    <a:pt x="110041" y="7487"/>
                  </a:lnTo>
                  <a:cubicBezTo>
                    <a:pt x="109950" y="7487"/>
                    <a:pt x="109813" y="7510"/>
                    <a:pt x="109699" y="7533"/>
                  </a:cubicBezTo>
                  <a:lnTo>
                    <a:pt x="109448" y="7579"/>
                  </a:lnTo>
                  <a:cubicBezTo>
                    <a:pt x="109174" y="7602"/>
                    <a:pt x="108900" y="7624"/>
                    <a:pt x="108626" y="7647"/>
                  </a:cubicBezTo>
                  <a:lnTo>
                    <a:pt x="108398" y="7647"/>
                  </a:lnTo>
                  <a:cubicBezTo>
                    <a:pt x="108192" y="7670"/>
                    <a:pt x="107987" y="7693"/>
                    <a:pt x="107804" y="7693"/>
                  </a:cubicBezTo>
                  <a:lnTo>
                    <a:pt x="107736" y="7693"/>
                  </a:lnTo>
                  <a:cubicBezTo>
                    <a:pt x="107553" y="7693"/>
                    <a:pt x="107394" y="7670"/>
                    <a:pt x="107211" y="7647"/>
                  </a:cubicBezTo>
                  <a:lnTo>
                    <a:pt x="107120" y="7647"/>
                  </a:lnTo>
                  <a:cubicBezTo>
                    <a:pt x="107028" y="7647"/>
                    <a:pt x="106937" y="7624"/>
                    <a:pt x="106846" y="7624"/>
                  </a:cubicBezTo>
                  <a:cubicBezTo>
                    <a:pt x="106526" y="7602"/>
                    <a:pt x="106207" y="7579"/>
                    <a:pt x="105887" y="7556"/>
                  </a:cubicBezTo>
                  <a:cubicBezTo>
                    <a:pt x="105727" y="7533"/>
                    <a:pt x="105545" y="7510"/>
                    <a:pt x="105362" y="7487"/>
                  </a:cubicBezTo>
                  <a:lnTo>
                    <a:pt x="104951" y="7442"/>
                  </a:lnTo>
                  <a:lnTo>
                    <a:pt x="104814" y="7442"/>
                  </a:lnTo>
                  <a:lnTo>
                    <a:pt x="104700" y="7419"/>
                  </a:lnTo>
                  <a:cubicBezTo>
                    <a:pt x="104472" y="7396"/>
                    <a:pt x="104266" y="7373"/>
                    <a:pt x="104038" y="7351"/>
                  </a:cubicBezTo>
                  <a:cubicBezTo>
                    <a:pt x="103741" y="7305"/>
                    <a:pt x="103490" y="7259"/>
                    <a:pt x="103262" y="7214"/>
                  </a:cubicBezTo>
                  <a:cubicBezTo>
                    <a:pt x="103034" y="7168"/>
                    <a:pt x="102828" y="7122"/>
                    <a:pt x="102623" y="7054"/>
                  </a:cubicBezTo>
                  <a:lnTo>
                    <a:pt x="102372" y="6985"/>
                  </a:lnTo>
                  <a:lnTo>
                    <a:pt x="102075" y="6917"/>
                  </a:lnTo>
                  <a:lnTo>
                    <a:pt x="101847" y="6848"/>
                  </a:lnTo>
                  <a:lnTo>
                    <a:pt x="101505" y="6757"/>
                  </a:lnTo>
                  <a:cubicBezTo>
                    <a:pt x="101208" y="6666"/>
                    <a:pt x="100911" y="6597"/>
                    <a:pt x="100614" y="6483"/>
                  </a:cubicBezTo>
                  <a:lnTo>
                    <a:pt x="100523" y="6460"/>
                  </a:lnTo>
                  <a:lnTo>
                    <a:pt x="100477" y="6438"/>
                  </a:lnTo>
                  <a:cubicBezTo>
                    <a:pt x="100181" y="6323"/>
                    <a:pt x="99884" y="6232"/>
                    <a:pt x="99587" y="6118"/>
                  </a:cubicBezTo>
                  <a:lnTo>
                    <a:pt x="99291" y="6004"/>
                  </a:lnTo>
                  <a:lnTo>
                    <a:pt x="99062" y="5913"/>
                  </a:lnTo>
                  <a:cubicBezTo>
                    <a:pt x="98903" y="5844"/>
                    <a:pt x="98720" y="5776"/>
                    <a:pt x="98560" y="5730"/>
                  </a:cubicBezTo>
                  <a:cubicBezTo>
                    <a:pt x="98537" y="5707"/>
                    <a:pt x="98514" y="5707"/>
                    <a:pt x="98492" y="5707"/>
                  </a:cubicBezTo>
                  <a:lnTo>
                    <a:pt x="98469" y="5684"/>
                  </a:lnTo>
                  <a:lnTo>
                    <a:pt x="98378" y="5639"/>
                  </a:lnTo>
                  <a:lnTo>
                    <a:pt x="98332" y="5616"/>
                  </a:lnTo>
                  <a:lnTo>
                    <a:pt x="98172" y="5570"/>
                  </a:lnTo>
                  <a:lnTo>
                    <a:pt x="97989" y="5479"/>
                  </a:lnTo>
                  <a:lnTo>
                    <a:pt x="97967" y="5479"/>
                  </a:lnTo>
                  <a:lnTo>
                    <a:pt x="97921" y="5456"/>
                  </a:lnTo>
                  <a:lnTo>
                    <a:pt x="97624" y="5342"/>
                  </a:lnTo>
                  <a:cubicBezTo>
                    <a:pt x="97487" y="5273"/>
                    <a:pt x="97350" y="5205"/>
                    <a:pt x="97213" y="5159"/>
                  </a:cubicBezTo>
                  <a:lnTo>
                    <a:pt x="97168" y="5136"/>
                  </a:lnTo>
                  <a:cubicBezTo>
                    <a:pt x="97031" y="5068"/>
                    <a:pt x="96871" y="5000"/>
                    <a:pt x="96711" y="4931"/>
                  </a:cubicBezTo>
                  <a:lnTo>
                    <a:pt x="96392" y="4794"/>
                  </a:lnTo>
                  <a:lnTo>
                    <a:pt x="96255" y="4726"/>
                  </a:lnTo>
                  <a:cubicBezTo>
                    <a:pt x="96027" y="4634"/>
                    <a:pt x="95775" y="4520"/>
                    <a:pt x="95524" y="4429"/>
                  </a:cubicBezTo>
                  <a:lnTo>
                    <a:pt x="95159" y="4292"/>
                  </a:lnTo>
                  <a:lnTo>
                    <a:pt x="95068" y="4269"/>
                  </a:lnTo>
                  <a:cubicBezTo>
                    <a:pt x="94999" y="4223"/>
                    <a:pt x="94908" y="4201"/>
                    <a:pt x="94817" y="4178"/>
                  </a:cubicBezTo>
                  <a:lnTo>
                    <a:pt x="94634" y="4109"/>
                  </a:lnTo>
                  <a:cubicBezTo>
                    <a:pt x="94452" y="4041"/>
                    <a:pt x="94269" y="3972"/>
                    <a:pt x="94109" y="3881"/>
                  </a:cubicBezTo>
                  <a:lnTo>
                    <a:pt x="93927" y="3813"/>
                  </a:lnTo>
                  <a:lnTo>
                    <a:pt x="93767" y="3767"/>
                  </a:lnTo>
                  <a:cubicBezTo>
                    <a:pt x="93653" y="3721"/>
                    <a:pt x="93516" y="3676"/>
                    <a:pt x="93402" y="3630"/>
                  </a:cubicBezTo>
                  <a:lnTo>
                    <a:pt x="93356" y="3584"/>
                  </a:lnTo>
                  <a:lnTo>
                    <a:pt x="93287" y="3562"/>
                  </a:lnTo>
                  <a:lnTo>
                    <a:pt x="93082" y="3493"/>
                  </a:lnTo>
                  <a:lnTo>
                    <a:pt x="92831" y="3379"/>
                  </a:lnTo>
                  <a:lnTo>
                    <a:pt x="92626" y="3288"/>
                  </a:lnTo>
                  <a:lnTo>
                    <a:pt x="92420" y="3219"/>
                  </a:lnTo>
                  <a:cubicBezTo>
                    <a:pt x="92306" y="3151"/>
                    <a:pt x="92169" y="3105"/>
                    <a:pt x="92055" y="3037"/>
                  </a:cubicBezTo>
                  <a:cubicBezTo>
                    <a:pt x="91941" y="2991"/>
                    <a:pt x="91827" y="2945"/>
                    <a:pt x="91735" y="2900"/>
                  </a:cubicBezTo>
                  <a:cubicBezTo>
                    <a:pt x="91416" y="2763"/>
                    <a:pt x="91119" y="2649"/>
                    <a:pt x="90891" y="2557"/>
                  </a:cubicBezTo>
                  <a:cubicBezTo>
                    <a:pt x="90777" y="2534"/>
                    <a:pt x="90685" y="2489"/>
                    <a:pt x="90594" y="2466"/>
                  </a:cubicBezTo>
                  <a:lnTo>
                    <a:pt x="90480" y="2420"/>
                  </a:lnTo>
                  <a:lnTo>
                    <a:pt x="90411" y="2397"/>
                  </a:lnTo>
                  <a:cubicBezTo>
                    <a:pt x="90320" y="2352"/>
                    <a:pt x="90206" y="2329"/>
                    <a:pt x="90092" y="2283"/>
                  </a:cubicBezTo>
                  <a:lnTo>
                    <a:pt x="89932" y="2238"/>
                  </a:lnTo>
                  <a:lnTo>
                    <a:pt x="89864" y="2215"/>
                  </a:lnTo>
                  <a:cubicBezTo>
                    <a:pt x="89795" y="2192"/>
                    <a:pt x="89727" y="2169"/>
                    <a:pt x="89681" y="2169"/>
                  </a:cubicBezTo>
                  <a:lnTo>
                    <a:pt x="89567" y="2124"/>
                  </a:lnTo>
                  <a:lnTo>
                    <a:pt x="89476" y="2101"/>
                  </a:lnTo>
                  <a:cubicBezTo>
                    <a:pt x="89453" y="2078"/>
                    <a:pt x="89430" y="2078"/>
                    <a:pt x="89407" y="2078"/>
                  </a:cubicBezTo>
                  <a:lnTo>
                    <a:pt x="89362" y="2078"/>
                  </a:lnTo>
                  <a:cubicBezTo>
                    <a:pt x="89293" y="2055"/>
                    <a:pt x="89247" y="2032"/>
                    <a:pt x="89202" y="2032"/>
                  </a:cubicBezTo>
                  <a:lnTo>
                    <a:pt x="89156" y="2032"/>
                  </a:lnTo>
                  <a:cubicBezTo>
                    <a:pt x="89133" y="2032"/>
                    <a:pt x="89110" y="2032"/>
                    <a:pt x="89110" y="2055"/>
                  </a:cubicBezTo>
                  <a:lnTo>
                    <a:pt x="89065" y="2032"/>
                  </a:lnTo>
                  <a:cubicBezTo>
                    <a:pt x="88928" y="1987"/>
                    <a:pt x="88791" y="1941"/>
                    <a:pt x="88677" y="1872"/>
                  </a:cubicBezTo>
                  <a:lnTo>
                    <a:pt x="88608" y="1850"/>
                  </a:lnTo>
                  <a:cubicBezTo>
                    <a:pt x="88380" y="1781"/>
                    <a:pt x="88197" y="1713"/>
                    <a:pt x="88015" y="1644"/>
                  </a:cubicBezTo>
                  <a:lnTo>
                    <a:pt x="87969" y="1644"/>
                  </a:lnTo>
                  <a:lnTo>
                    <a:pt x="87924" y="1621"/>
                  </a:lnTo>
                  <a:cubicBezTo>
                    <a:pt x="87787" y="1576"/>
                    <a:pt x="87650" y="1507"/>
                    <a:pt x="87513" y="1462"/>
                  </a:cubicBezTo>
                  <a:cubicBezTo>
                    <a:pt x="87307" y="1393"/>
                    <a:pt x="87102" y="1302"/>
                    <a:pt x="86896" y="1256"/>
                  </a:cubicBezTo>
                  <a:cubicBezTo>
                    <a:pt x="86737" y="1188"/>
                    <a:pt x="86577" y="1165"/>
                    <a:pt x="86440" y="1142"/>
                  </a:cubicBezTo>
                  <a:lnTo>
                    <a:pt x="86394" y="1119"/>
                  </a:lnTo>
                  <a:cubicBezTo>
                    <a:pt x="86280" y="1096"/>
                    <a:pt x="86189" y="1074"/>
                    <a:pt x="86075" y="1051"/>
                  </a:cubicBezTo>
                  <a:lnTo>
                    <a:pt x="85846" y="1005"/>
                  </a:lnTo>
                  <a:cubicBezTo>
                    <a:pt x="85778" y="982"/>
                    <a:pt x="85687" y="959"/>
                    <a:pt x="85595" y="937"/>
                  </a:cubicBezTo>
                  <a:lnTo>
                    <a:pt x="85367" y="868"/>
                  </a:lnTo>
                  <a:cubicBezTo>
                    <a:pt x="85276" y="845"/>
                    <a:pt x="85185" y="823"/>
                    <a:pt x="85116" y="823"/>
                  </a:cubicBezTo>
                  <a:lnTo>
                    <a:pt x="85048" y="800"/>
                  </a:lnTo>
                  <a:lnTo>
                    <a:pt x="84979" y="777"/>
                  </a:lnTo>
                  <a:cubicBezTo>
                    <a:pt x="84705" y="731"/>
                    <a:pt x="84431" y="663"/>
                    <a:pt x="84066" y="549"/>
                  </a:cubicBezTo>
                  <a:cubicBezTo>
                    <a:pt x="83747" y="457"/>
                    <a:pt x="83450" y="389"/>
                    <a:pt x="83176" y="320"/>
                  </a:cubicBezTo>
                  <a:cubicBezTo>
                    <a:pt x="82970" y="275"/>
                    <a:pt x="82788" y="275"/>
                    <a:pt x="82628" y="252"/>
                  </a:cubicBezTo>
                  <a:lnTo>
                    <a:pt x="81875" y="252"/>
                  </a:lnTo>
                  <a:cubicBezTo>
                    <a:pt x="81806" y="229"/>
                    <a:pt x="81715" y="229"/>
                    <a:pt x="81624" y="229"/>
                  </a:cubicBezTo>
                  <a:lnTo>
                    <a:pt x="81441" y="206"/>
                  </a:lnTo>
                  <a:cubicBezTo>
                    <a:pt x="81259" y="183"/>
                    <a:pt x="81053" y="161"/>
                    <a:pt x="80848" y="161"/>
                  </a:cubicBezTo>
                  <a:lnTo>
                    <a:pt x="80460" y="161"/>
                  </a:lnTo>
                  <a:cubicBezTo>
                    <a:pt x="80368" y="183"/>
                    <a:pt x="80277" y="183"/>
                    <a:pt x="80186" y="183"/>
                  </a:cubicBezTo>
                  <a:lnTo>
                    <a:pt x="80094" y="183"/>
                  </a:lnTo>
                  <a:lnTo>
                    <a:pt x="79912" y="161"/>
                  </a:lnTo>
                  <a:lnTo>
                    <a:pt x="79866" y="161"/>
                  </a:lnTo>
                  <a:cubicBezTo>
                    <a:pt x="79798" y="161"/>
                    <a:pt x="79752" y="161"/>
                    <a:pt x="79684" y="138"/>
                  </a:cubicBezTo>
                  <a:lnTo>
                    <a:pt x="78497" y="138"/>
                  </a:lnTo>
                  <a:cubicBezTo>
                    <a:pt x="78360" y="138"/>
                    <a:pt x="78223" y="138"/>
                    <a:pt x="78086" y="161"/>
                  </a:cubicBezTo>
                  <a:lnTo>
                    <a:pt x="76693" y="161"/>
                  </a:lnTo>
                  <a:cubicBezTo>
                    <a:pt x="76579" y="161"/>
                    <a:pt x="76465" y="161"/>
                    <a:pt x="76351" y="183"/>
                  </a:cubicBezTo>
                  <a:cubicBezTo>
                    <a:pt x="76100" y="206"/>
                    <a:pt x="75895" y="229"/>
                    <a:pt x="75712" y="252"/>
                  </a:cubicBezTo>
                  <a:cubicBezTo>
                    <a:pt x="75598" y="275"/>
                    <a:pt x="75484" y="298"/>
                    <a:pt x="75370" y="298"/>
                  </a:cubicBezTo>
                  <a:lnTo>
                    <a:pt x="75324" y="298"/>
                  </a:lnTo>
                  <a:lnTo>
                    <a:pt x="75278" y="320"/>
                  </a:lnTo>
                  <a:cubicBezTo>
                    <a:pt x="75187" y="320"/>
                    <a:pt x="75119" y="343"/>
                    <a:pt x="75027" y="343"/>
                  </a:cubicBezTo>
                  <a:cubicBezTo>
                    <a:pt x="74822" y="389"/>
                    <a:pt x="74571" y="434"/>
                    <a:pt x="74342" y="503"/>
                  </a:cubicBezTo>
                  <a:cubicBezTo>
                    <a:pt x="74228" y="526"/>
                    <a:pt x="74091" y="549"/>
                    <a:pt x="73977" y="571"/>
                  </a:cubicBezTo>
                  <a:lnTo>
                    <a:pt x="73772" y="617"/>
                  </a:lnTo>
                  <a:cubicBezTo>
                    <a:pt x="73635" y="640"/>
                    <a:pt x="73498" y="663"/>
                    <a:pt x="73361" y="686"/>
                  </a:cubicBezTo>
                  <a:cubicBezTo>
                    <a:pt x="73156" y="708"/>
                    <a:pt x="72950" y="754"/>
                    <a:pt x="72768" y="777"/>
                  </a:cubicBezTo>
                  <a:cubicBezTo>
                    <a:pt x="72653" y="800"/>
                    <a:pt x="72539" y="823"/>
                    <a:pt x="72448" y="845"/>
                  </a:cubicBezTo>
                  <a:lnTo>
                    <a:pt x="72243" y="891"/>
                  </a:lnTo>
                  <a:cubicBezTo>
                    <a:pt x="72083" y="937"/>
                    <a:pt x="71946" y="982"/>
                    <a:pt x="71786" y="1028"/>
                  </a:cubicBezTo>
                  <a:cubicBezTo>
                    <a:pt x="71626" y="1096"/>
                    <a:pt x="71489" y="1142"/>
                    <a:pt x="71330" y="1188"/>
                  </a:cubicBezTo>
                  <a:cubicBezTo>
                    <a:pt x="71261" y="1211"/>
                    <a:pt x="71193" y="1233"/>
                    <a:pt x="71147" y="1256"/>
                  </a:cubicBezTo>
                  <a:lnTo>
                    <a:pt x="71101" y="1279"/>
                  </a:lnTo>
                  <a:lnTo>
                    <a:pt x="71033" y="1302"/>
                  </a:lnTo>
                  <a:lnTo>
                    <a:pt x="70919" y="1347"/>
                  </a:lnTo>
                  <a:lnTo>
                    <a:pt x="70850" y="1370"/>
                  </a:lnTo>
                  <a:lnTo>
                    <a:pt x="70713" y="1439"/>
                  </a:lnTo>
                  <a:cubicBezTo>
                    <a:pt x="70417" y="1530"/>
                    <a:pt x="70165" y="1644"/>
                    <a:pt x="69914" y="1758"/>
                  </a:cubicBezTo>
                  <a:lnTo>
                    <a:pt x="69846" y="1804"/>
                  </a:lnTo>
                  <a:lnTo>
                    <a:pt x="69800" y="1827"/>
                  </a:lnTo>
                  <a:lnTo>
                    <a:pt x="69846" y="1827"/>
                  </a:lnTo>
                  <a:cubicBezTo>
                    <a:pt x="69732" y="1850"/>
                    <a:pt x="69618" y="1918"/>
                    <a:pt x="69526" y="1964"/>
                  </a:cubicBezTo>
                  <a:lnTo>
                    <a:pt x="69344" y="2055"/>
                  </a:lnTo>
                  <a:cubicBezTo>
                    <a:pt x="69230" y="2124"/>
                    <a:pt x="69115" y="2169"/>
                    <a:pt x="69001" y="2238"/>
                  </a:cubicBezTo>
                  <a:lnTo>
                    <a:pt x="68979" y="2261"/>
                  </a:lnTo>
                  <a:cubicBezTo>
                    <a:pt x="68910" y="2283"/>
                    <a:pt x="68864" y="2306"/>
                    <a:pt x="68796" y="2352"/>
                  </a:cubicBezTo>
                  <a:cubicBezTo>
                    <a:pt x="68659" y="2420"/>
                    <a:pt x="68499" y="2466"/>
                    <a:pt x="68362" y="2512"/>
                  </a:cubicBezTo>
                  <a:lnTo>
                    <a:pt x="68339" y="2512"/>
                  </a:lnTo>
                  <a:lnTo>
                    <a:pt x="68294" y="2534"/>
                  </a:lnTo>
                  <a:lnTo>
                    <a:pt x="68248" y="2534"/>
                  </a:lnTo>
                  <a:cubicBezTo>
                    <a:pt x="68202" y="2557"/>
                    <a:pt x="68134" y="2580"/>
                    <a:pt x="68066" y="2603"/>
                  </a:cubicBezTo>
                  <a:cubicBezTo>
                    <a:pt x="67997" y="2626"/>
                    <a:pt x="67929" y="2649"/>
                    <a:pt x="67837" y="2694"/>
                  </a:cubicBezTo>
                  <a:cubicBezTo>
                    <a:pt x="67769" y="2717"/>
                    <a:pt x="67677" y="2763"/>
                    <a:pt x="67609" y="2808"/>
                  </a:cubicBezTo>
                  <a:lnTo>
                    <a:pt x="67563" y="2831"/>
                  </a:lnTo>
                  <a:cubicBezTo>
                    <a:pt x="67449" y="2877"/>
                    <a:pt x="67335" y="2945"/>
                    <a:pt x="67244" y="3037"/>
                  </a:cubicBezTo>
                  <a:lnTo>
                    <a:pt x="67153" y="3082"/>
                  </a:lnTo>
                  <a:cubicBezTo>
                    <a:pt x="67084" y="3128"/>
                    <a:pt x="67016" y="3174"/>
                    <a:pt x="66947" y="3219"/>
                  </a:cubicBezTo>
                  <a:cubicBezTo>
                    <a:pt x="66924" y="3242"/>
                    <a:pt x="66879" y="3265"/>
                    <a:pt x="66833" y="3288"/>
                  </a:cubicBezTo>
                  <a:cubicBezTo>
                    <a:pt x="66787" y="3333"/>
                    <a:pt x="66764" y="3333"/>
                    <a:pt x="66742" y="3356"/>
                  </a:cubicBezTo>
                  <a:lnTo>
                    <a:pt x="66628" y="3425"/>
                  </a:lnTo>
                  <a:cubicBezTo>
                    <a:pt x="66513" y="3516"/>
                    <a:pt x="66422" y="3562"/>
                    <a:pt x="66331" y="3630"/>
                  </a:cubicBezTo>
                  <a:cubicBezTo>
                    <a:pt x="66194" y="3721"/>
                    <a:pt x="66057" y="3835"/>
                    <a:pt x="65920" y="3927"/>
                  </a:cubicBezTo>
                  <a:lnTo>
                    <a:pt x="65829" y="4018"/>
                  </a:lnTo>
                  <a:lnTo>
                    <a:pt x="65737" y="4087"/>
                  </a:lnTo>
                  <a:lnTo>
                    <a:pt x="65692" y="4109"/>
                  </a:lnTo>
                  <a:cubicBezTo>
                    <a:pt x="65600" y="4201"/>
                    <a:pt x="65509" y="4269"/>
                    <a:pt x="65418" y="4360"/>
                  </a:cubicBezTo>
                  <a:lnTo>
                    <a:pt x="65372" y="4452"/>
                  </a:lnTo>
                  <a:cubicBezTo>
                    <a:pt x="65326" y="4475"/>
                    <a:pt x="65281" y="4497"/>
                    <a:pt x="65235" y="4543"/>
                  </a:cubicBezTo>
                  <a:cubicBezTo>
                    <a:pt x="65144" y="4589"/>
                    <a:pt x="65053" y="4657"/>
                    <a:pt x="64984" y="4726"/>
                  </a:cubicBezTo>
                  <a:cubicBezTo>
                    <a:pt x="64847" y="4840"/>
                    <a:pt x="64756" y="4977"/>
                    <a:pt x="64642" y="5114"/>
                  </a:cubicBezTo>
                  <a:cubicBezTo>
                    <a:pt x="64596" y="5159"/>
                    <a:pt x="64550" y="5228"/>
                    <a:pt x="64505" y="5296"/>
                  </a:cubicBezTo>
                  <a:cubicBezTo>
                    <a:pt x="64436" y="5365"/>
                    <a:pt x="64345" y="5433"/>
                    <a:pt x="64277" y="5502"/>
                  </a:cubicBezTo>
                  <a:cubicBezTo>
                    <a:pt x="64185" y="5570"/>
                    <a:pt x="64094" y="5639"/>
                    <a:pt x="64025" y="5684"/>
                  </a:cubicBezTo>
                  <a:cubicBezTo>
                    <a:pt x="63980" y="5661"/>
                    <a:pt x="63957" y="5616"/>
                    <a:pt x="63911" y="5570"/>
                  </a:cubicBezTo>
                  <a:lnTo>
                    <a:pt x="63843" y="5479"/>
                  </a:lnTo>
                  <a:cubicBezTo>
                    <a:pt x="63752" y="5365"/>
                    <a:pt x="63660" y="5251"/>
                    <a:pt x="63569" y="5136"/>
                  </a:cubicBezTo>
                  <a:lnTo>
                    <a:pt x="63569" y="5136"/>
                  </a:lnTo>
                  <a:lnTo>
                    <a:pt x="63592" y="5182"/>
                  </a:lnTo>
                  <a:lnTo>
                    <a:pt x="63500" y="5068"/>
                  </a:lnTo>
                  <a:lnTo>
                    <a:pt x="63432" y="4954"/>
                  </a:lnTo>
                  <a:cubicBezTo>
                    <a:pt x="63158" y="4657"/>
                    <a:pt x="62930" y="4452"/>
                    <a:pt x="62679" y="4269"/>
                  </a:cubicBezTo>
                  <a:lnTo>
                    <a:pt x="62428" y="4064"/>
                  </a:lnTo>
                  <a:cubicBezTo>
                    <a:pt x="62162" y="3887"/>
                    <a:pt x="61918" y="3688"/>
                    <a:pt x="61654" y="3531"/>
                  </a:cubicBezTo>
                  <a:lnTo>
                    <a:pt x="61654" y="3531"/>
                  </a:lnTo>
                  <a:lnTo>
                    <a:pt x="61629" y="3493"/>
                  </a:lnTo>
                  <a:cubicBezTo>
                    <a:pt x="61469" y="3379"/>
                    <a:pt x="61332" y="3288"/>
                    <a:pt x="61172" y="3196"/>
                  </a:cubicBezTo>
                  <a:cubicBezTo>
                    <a:pt x="61058" y="3128"/>
                    <a:pt x="60921" y="3059"/>
                    <a:pt x="60807" y="2991"/>
                  </a:cubicBezTo>
                  <a:lnTo>
                    <a:pt x="60739" y="2945"/>
                  </a:lnTo>
                  <a:lnTo>
                    <a:pt x="60533" y="2831"/>
                  </a:lnTo>
                  <a:lnTo>
                    <a:pt x="60488" y="2808"/>
                  </a:lnTo>
                  <a:cubicBezTo>
                    <a:pt x="60282" y="2694"/>
                    <a:pt x="60054" y="2580"/>
                    <a:pt x="59871" y="2466"/>
                  </a:cubicBezTo>
                  <a:cubicBezTo>
                    <a:pt x="59620" y="2329"/>
                    <a:pt x="59346" y="2192"/>
                    <a:pt x="59141" y="2101"/>
                  </a:cubicBezTo>
                  <a:cubicBezTo>
                    <a:pt x="58821" y="1941"/>
                    <a:pt x="58547" y="1827"/>
                    <a:pt x="58273" y="1713"/>
                  </a:cubicBezTo>
                  <a:cubicBezTo>
                    <a:pt x="58114" y="1667"/>
                    <a:pt x="57931" y="1599"/>
                    <a:pt x="57748" y="1530"/>
                  </a:cubicBezTo>
                  <a:lnTo>
                    <a:pt x="57543" y="1462"/>
                  </a:lnTo>
                  <a:lnTo>
                    <a:pt x="57475" y="1439"/>
                  </a:lnTo>
                  <a:cubicBezTo>
                    <a:pt x="57383" y="1393"/>
                    <a:pt x="57292" y="1370"/>
                    <a:pt x="57201" y="1347"/>
                  </a:cubicBezTo>
                  <a:lnTo>
                    <a:pt x="57155" y="1325"/>
                  </a:lnTo>
                  <a:cubicBezTo>
                    <a:pt x="57041" y="1279"/>
                    <a:pt x="56904" y="1233"/>
                    <a:pt x="56767" y="1211"/>
                  </a:cubicBezTo>
                  <a:cubicBezTo>
                    <a:pt x="56699" y="1188"/>
                    <a:pt x="56607" y="1165"/>
                    <a:pt x="56539" y="1165"/>
                  </a:cubicBezTo>
                  <a:cubicBezTo>
                    <a:pt x="56516" y="1165"/>
                    <a:pt x="56493" y="1165"/>
                    <a:pt x="56447" y="1142"/>
                  </a:cubicBezTo>
                  <a:lnTo>
                    <a:pt x="56425" y="1142"/>
                  </a:lnTo>
                  <a:cubicBezTo>
                    <a:pt x="56333" y="1096"/>
                    <a:pt x="56265" y="1074"/>
                    <a:pt x="56196" y="1051"/>
                  </a:cubicBezTo>
                  <a:lnTo>
                    <a:pt x="56128" y="1028"/>
                  </a:lnTo>
                  <a:lnTo>
                    <a:pt x="56196" y="1074"/>
                  </a:lnTo>
                  <a:cubicBezTo>
                    <a:pt x="56037" y="1005"/>
                    <a:pt x="55854" y="937"/>
                    <a:pt x="55626" y="891"/>
                  </a:cubicBezTo>
                  <a:cubicBezTo>
                    <a:pt x="55489" y="868"/>
                    <a:pt x="55352" y="823"/>
                    <a:pt x="55215" y="777"/>
                  </a:cubicBezTo>
                  <a:cubicBezTo>
                    <a:pt x="55124" y="754"/>
                    <a:pt x="55055" y="731"/>
                    <a:pt x="54964" y="731"/>
                  </a:cubicBezTo>
                  <a:cubicBezTo>
                    <a:pt x="54850" y="686"/>
                    <a:pt x="54713" y="663"/>
                    <a:pt x="54576" y="640"/>
                  </a:cubicBezTo>
                  <a:cubicBezTo>
                    <a:pt x="54462" y="617"/>
                    <a:pt x="54370" y="594"/>
                    <a:pt x="54256" y="594"/>
                  </a:cubicBezTo>
                  <a:lnTo>
                    <a:pt x="54188" y="594"/>
                  </a:lnTo>
                  <a:cubicBezTo>
                    <a:pt x="54051" y="571"/>
                    <a:pt x="53891" y="571"/>
                    <a:pt x="53754" y="571"/>
                  </a:cubicBezTo>
                  <a:cubicBezTo>
                    <a:pt x="53754" y="549"/>
                    <a:pt x="53731" y="526"/>
                    <a:pt x="53708" y="503"/>
                  </a:cubicBezTo>
                  <a:cubicBezTo>
                    <a:pt x="53640" y="434"/>
                    <a:pt x="53526" y="412"/>
                    <a:pt x="53435" y="389"/>
                  </a:cubicBezTo>
                  <a:cubicBezTo>
                    <a:pt x="53343" y="389"/>
                    <a:pt x="53252" y="366"/>
                    <a:pt x="53161" y="366"/>
                  </a:cubicBezTo>
                  <a:cubicBezTo>
                    <a:pt x="53001" y="343"/>
                    <a:pt x="52841" y="320"/>
                    <a:pt x="52681" y="298"/>
                  </a:cubicBezTo>
                  <a:cubicBezTo>
                    <a:pt x="52476" y="275"/>
                    <a:pt x="52270" y="252"/>
                    <a:pt x="52065" y="252"/>
                  </a:cubicBezTo>
                  <a:lnTo>
                    <a:pt x="51974" y="252"/>
                  </a:lnTo>
                  <a:cubicBezTo>
                    <a:pt x="51882" y="229"/>
                    <a:pt x="51791" y="229"/>
                    <a:pt x="51700" y="229"/>
                  </a:cubicBezTo>
                  <a:cubicBezTo>
                    <a:pt x="51586" y="229"/>
                    <a:pt x="51449" y="206"/>
                    <a:pt x="51312" y="206"/>
                  </a:cubicBezTo>
                  <a:cubicBezTo>
                    <a:pt x="51129" y="183"/>
                    <a:pt x="50924" y="183"/>
                    <a:pt x="50741" y="161"/>
                  </a:cubicBezTo>
                  <a:cubicBezTo>
                    <a:pt x="50536" y="138"/>
                    <a:pt x="50330" y="115"/>
                    <a:pt x="50102" y="115"/>
                  </a:cubicBezTo>
                  <a:lnTo>
                    <a:pt x="49760" y="69"/>
                  </a:lnTo>
                  <a:cubicBezTo>
                    <a:pt x="49623" y="69"/>
                    <a:pt x="49509" y="69"/>
                    <a:pt x="49394" y="46"/>
                  </a:cubicBezTo>
                  <a:lnTo>
                    <a:pt x="49121" y="46"/>
                  </a:lnTo>
                  <a:cubicBezTo>
                    <a:pt x="48984" y="24"/>
                    <a:pt x="48847" y="24"/>
                    <a:pt x="48710" y="24"/>
                  </a:cubicBezTo>
                  <a:cubicBezTo>
                    <a:pt x="48459" y="1"/>
                    <a:pt x="48230" y="1"/>
                    <a:pt x="4797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26" name="Google Shape;5726;p83"/>
            <p:cNvSpPr/>
            <p:nvPr/>
          </p:nvSpPr>
          <p:spPr>
            <a:xfrm>
              <a:off x="12398022" y="3969832"/>
              <a:ext cx="384065" cy="195208"/>
            </a:xfrm>
            <a:custGeom>
              <a:avLst/>
              <a:gdLst/>
              <a:ahLst/>
              <a:cxnLst/>
              <a:rect l="l" t="t" r="r" b="b"/>
              <a:pathLst>
                <a:path w="13788" h="7008" extrusionOk="0">
                  <a:moveTo>
                    <a:pt x="13468" y="1"/>
                  </a:moveTo>
                  <a:cubicBezTo>
                    <a:pt x="13445" y="1"/>
                    <a:pt x="13399" y="23"/>
                    <a:pt x="13376" y="23"/>
                  </a:cubicBezTo>
                  <a:cubicBezTo>
                    <a:pt x="13308" y="46"/>
                    <a:pt x="13216" y="92"/>
                    <a:pt x="13194" y="160"/>
                  </a:cubicBezTo>
                  <a:cubicBezTo>
                    <a:pt x="13125" y="297"/>
                    <a:pt x="13057" y="434"/>
                    <a:pt x="12965" y="571"/>
                  </a:cubicBezTo>
                  <a:cubicBezTo>
                    <a:pt x="12920" y="708"/>
                    <a:pt x="12851" y="845"/>
                    <a:pt x="12760" y="959"/>
                  </a:cubicBezTo>
                  <a:cubicBezTo>
                    <a:pt x="12737" y="1028"/>
                    <a:pt x="12691" y="1096"/>
                    <a:pt x="12646" y="1165"/>
                  </a:cubicBezTo>
                  <a:cubicBezTo>
                    <a:pt x="12600" y="1233"/>
                    <a:pt x="12555" y="1279"/>
                    <a:pt x="12509" y="1347"/>
                  </a:cubicBezTo>
                  <a:cubicBezTo>
                    <a:pt x="12440" y="1461"/>
                    <a:pt x="12349" y="1576"/>
                    <a:pt x="12258" y="1690"/>
                  </a:cubicBezTo>
                  <a:cubicBezTo>
                    <a:pt x="12098" y="1895"/>
                    <a:pt x="11915" y="2078"/>
                    <a:pt x="11733" y="2283"/>
                  </a:cubicBezTo>
                  <a:cubicBezTo>
                    <a:pt x="11550" y="2511"/>
                    <a:pt x="11345" y="2694"/>
                    <a:pt x="11139" y="2899"/>
                  </a:cubicBezTo>
                  <a:cubicBezTo>
                    <a:pt x="10934" y="3105"/>
                    <a:pt x="10728" y="3310"/>
                    <a:pt x="10523" y="3493"/>
                  </a:cubicBezTo>
                  <a:cubicBezTo>
                    <a:pt x="10318" y="3676"/>
                    <a:pt x="10112" y="3858"/>
                    <a:pt x="9884" y="4018"/>
                  </a:cubicBezTo>
                  <a:cubicBezTo>
                    <a:pt x="9793" y="4109"/>
                    <a:pt x="9679" y="4200"/>
                    <a:pt x="9564" y="4269"/>
                  </a:cubicBezTo>
                  <a:cubicBezTo>
                    <a:pt x="9450" y="4360"/>
                    <a:pt x="9336" y="4429"/>
                    <a:pt x="9222" y="4520"/>
                  </a:cubicBezTo>
                  <a:cubicBezTo>
                    <a:pt x="8971" y="4680"/>
                    <a:pt x="8743" y="4862"/>
                    <a:pt x="8492" y="5022"/>
                  </a:cubicBezTo>
                  <a:cubicBezTo>
                    <a:pt x="8263" y="5159"/>
                    <a:pt x="8035" y="5319"/>
                    <a:pt x="7784" y="5456"/>
                  </a:cubicBezTo>
                  <a:cubicBezTo>
                    <a:pt x="7533" y="5593"/>
                    <a:pt x="7259" y="5707"/>
                    <a:pt x="7008" y="5821"/>
                  </a:cubicBezTo>
                  <a:cubicBezTo>
                    <a:pt x="7031" y="5798"/>
                    <a:pt x="7054" y="5798"/>
                    <a:pt x="7076" y="5775"/>
                  </a:cubicBezTo>
                  <a:lnTo>
                    <a:pt x="7076" y="5775"/>
                  </a:lnTo>
                  <a:cubicBezTo>
                    <a:pt x="7008" y="5821"/>
                    <a:pt x="6939" y="5844"/>
                    <a:pt x="6871" y="5867"/>
                  </a:cubicBezTo>
                  <a:cubicBezTo>
                    <a:pt x="6574" y="5981"/>
                    <a:pt x="6278" y="6095"/>
                    <a:pt x="5981" y="6163"/>
                  </a:cubicBezTo>
                  <a:cubicBezTo>
                    <a:pt x="5684" y="6255"/>
                    <a:pt x="5387" y="6323"/>
                    <a:pt x="5091" y="6369"/>
                  </a:cubicBezTo>
                  <a:cubicBezTo>
                    <a:pt x="4908" y="6392"/>
                    <a:pt x="4748" y="6415"/>
                    <a:pt x="4566" y="6415"/>
                  </a:cubicBezTo>
                  <a:cubicBezTo>
                    <a:pt x="4360" y="6437"/>
                    <a:pt x="4155" y="6437"/>
                    <a:pt x="3949" y="6437"/>
                  </a:cubicBezTo>
                  <a:cubicBezTo>
                    <a:pt x="3755" y="6437"/>
                    <a:pt x="3561" y="6443"/>
                    <a:pt x="3370" y="6443"/>
                  </a:cubicBezTo>
                  <a:cubicBezTo>
                    <a:pt x="3179" y="6443"/>
                    <a:pt x="2991" y="6437"/>
                    <a:pt x="2808" y="6415"/>
                  </a:cubicBezTo>
                  <a:cubicBezTo>
                    <a:pt x="2648" y="6392"/>
                    <a:pt x="2466" y="6369"/>
                    <a:pt x="2306" y="6323"/>
                  </a:cubicBezTo>
                  <a:cubicBezTo>
                    <a:pt x="2123" y="6278"/>
                    <a:pt x="1941" y="6232"/>
                    <a:pt x="1758" y="6186"/>
                  </a:cubicBezTo>
                  <a:cubicBezTo>
                    <a:pt x="1416" y="6095"/>
                    <a:pt x="1096" y="5981"/>
                    <a:pt x="777" y="5844"/>
                  </a:cubicBezTo>
                  <a:cubicBezTo>
                    <a:pt x="571" y="5753"/>
                    <a:pt x="389" y="5661"/>
                    <a:pt x="206" y="5570"/>
                  </a:cubicBezTo>
                  <a:cubicBezTo>
                    <a:pt x="182" y="5554"/>
                    <a:pt x="158" y="5546"/>
                    <a:pt x="135" y="5546"/>
                  </a:cubicBezTo>
                  <a:cubicBezTo>
                    <a:pt x="95" y="5546"/>
                    <a:pt x="61" y="5571"/>
                    <a:pt x="46" y="5616"/>
                  </a:cubicBezTo>
                  <a:cubicBezTo>
                    <a:pt x="1" y="5661"/>
                    <a:pt x="23" y="5753"/>
                    <a:pt x="92" y="5775"/>
                  </a:cubicBezTo>
                  <a:cubicBezTo>
                    <a:pt x="366" y="5912"/>
                    <a:pt x="617" y="6072"/>
                    <a:pt x="891" y="6209"/>
                  </a:cubicBezTo>
                  <a:cubicBezTo>
                    <a:pt x="1165" y="6346"/>
                    <a:pt x="1416" y="6483"/>
                    <a:pt x="1690" y="6574"/>
                  </a:cubicBezTo>
                  <a:cubicBezTo>
                    <a:pt x="1986" y="6666"/>
                    <a:pt x="2283" y="6780"/>
                    <a:pt x="2580" y="6848"/>
                  </a:cubicBezTo>
                  <a:cubicBezTo>
                    <a:pt x="2899" y="6940"/>
                    <a:pt x="3242" y="6962"/>
                    <a:pt x="3584" y="6985"/>
                  </a:cubicBezTo>
                  <a:cubicBezTo>
                    <a:pt x="3744" y="6985"/>
                    <a:pt x="3881" y="6985"/>
                    <a:pt x="4041" y="7008"/>
                  </a:cubicBezTo>
                  <a:lnTo>
                    <a:pt x="4566" y="7008"/>
                  </a:lnTo>
                  <a:cubicBezTo>
                    <a:pt x="4908" y="7008"/>
                    <a:pt x="5250" y="6985"/>
                    <a:pt x="5570" y="6917"/>
                  </a:cubicBezTo>
                  <a:cubicBezTo>
                    <a:pt x="5890" y="6848"/>
                    <a:pt x="6186" y="6780"/>
                    <a:pt x="6483" y="6688"/>
                  </a:cubicBezTo>
                  <a:cubicBezTo>
                    <a:pt x="6825" y="6574"/>
                    <a:pt x="7145" y="6437"/>
                    <a:pt x="7464" y="6300"/>
                  </a:cubicBezTo>
                  <a:cubicBezTo>
                    <a:pt x="7761" y="6186"/>
                    <a:pt x="8035" y="6049"/>
                    <a:pt x="8309" y="5890"/>
                  </a:cubicBezTo>
                  <a:cubicBezTo>
                    <a:pt x="8583" y="5730"/>
                    <a:pt x="8834" y="5570"/>
                    <a:pt x="9108" y="5387"/>
                  </a:cubicBezTo>
                  <a:cubicBezTo>
                    <a:pt x="9382" y="5205"/>
                    <a:pt x="9656" y="4999"/>
                    <a:pt x="9907" y="4817"/>
                  </a:cubicBezTo>
                  <a:cubicBezTo>
                    <a:pt x="10204" y="4611"/>
                    <a:pt x="10500" y="4383"/>
                    <a:pt x="10774" y="4132"/>
                  </a:cubicBezTo>
                  <a:cubicBezTo>
                    <a:pt x="11025" y="3927"/>
                    <a:pt x="11276" y="3698"/>
                    <a:pt x="11505" y="3470"/>
                  </a:cubicBezTo>
                  <a:cubicBezTo>
                    <a:pt x="11619" y="3356"/>
                    <a:pt x="11756" y="3219"/>
                    <a:pt x="11870" y="3105"/>
                  </a:cubicBezTo>
                  <a:cubicBezTo>
                    <a:pt x="11984" y="2991"/>
                    <a:pt x="12098" y="2877"/>
                    <a:pt x="12189" y="2740"/>
                  </a:cubicBezTo>
                  <a:cubicBezTo>
                    <a:pt x="12303" y="2626"/>
                    <a:pt x="12440" y="2489"/>
                    <a:pt x="12555" y="2374"/>
                  </a:cubicBezTo>
                  <a:cubicBezTo>
                    <a:pt x="12669" y="2238"/>
                    <a:pt x="12783" y="2101"/>
                    <a:pt x="12874" y="1941"/>
                  </a:cubicBezTo>
                  <a:cubicBezTo>
                    <a:pt x="12965" y="1827"/>
                    <a:pt x="13057" y="1690"/>
                    <a:pt x="13171" y="1553"/>
                  </a:cubicBezTo>
                  <a:cubicBezTo>
                    <a:pt x="13262" y="1439"/>
                    <a:pt x="13331" y="1302"/>
                    <a:pt x="13399" y="1165"/>
                  </a:cubicBezTo>
                  <a:cubicBezTo>
                    <a:pt x="13468" y="1051"/>
                    <a:pt x="13513" y="936"/>
                    <a:pt x="13582" y="845"/>
                  </a:cubicBezTo>
                  <a:cubicBezTo>
                    <a:pt x="13627" y="731"/>
                    <a:pt x="13696" y="617"/>
                    <a:pt x="13741" y="503"/>
                  </a:cubicBezTo>
                  <a:cubicBezTo>
                    <a:pt x="13764" y="480"/>
                    <a:pt x="13764" y="434"/>
                    <a:pt x="13787" y="411"/>
                  </a:cubicBezTo>
                  <a:cubicBezTo>
                    <a:pt x="13787" y="366"/>
                    <a:pt x="13787" y="297"/>
                    <a:pt x="13787" y="252"/>
                  </a:cubicBezTo>
                  <a:cubicBezTo>
                    <a:pt x="13764" y="160"/>
                    <a:pt x="13696" y="92"/>
                    <a:pt x="13627" y="46"/>
                  </a:cubicBezTo>
                  <a:cubicBezTo>
                    <a:pt x="13582" y="23"/>
                    <a:pt x="13536" y="1"/>
                    <a:pt x="13468"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27" name="Google Shape;5727;p83"/>
            <p:cNvSpPr/>
            <p:nvPr/>
          </p:nvSpPr>
          <p:spPr>
            <a:xfrm>
              <a:off x="12466684" y="3993369"/>
              <a:ext cx="336377" cy="183759"/>
            </a:xfrm>
            <a:custGeom>
              <a:avLst/>
              <a:gdLst/>
              <a:ahLst/>
              <a:cxnLst/>
              <a:rect l="l" t="t" r="r" b="b"/>
              <a:pathLst>
                <a:path w="12076" h="6597" extrusionOk="0">
                  <a:moveTo>
                    <a:pt x="11094" y="0"/>
                  </a:moveTo>
                  <a:cubicBezTo>
                    <a:pt x="11025" y="0"/>
                    <a:pt x="10980" y="0"/>
                    <a:pt x="10934" y="46"/>
                  </a:cubicBezTo>
                  <a:cubicBezTo>
                    <a:pt x="10866" y="69"/>
                    <a:pt x="10797" y="137"/>
                    <a:pt x="10797" y="228"/>
                  </a:cubicBezTo>
                  <a:cubicBezTo>
                    <a:pt x="10774" y="251"/>
                    <a:pt x="10774" y="274"/>
                    <a:pt x="10774" y="320"/>
                  </a:cubicBezTo>
                  <a:cubicBezTo>
                    <a:pt x="10751" y="388"/>
                    <a:pt x="10706" y="457"/>
                    <a:pt x="10660" y="525"/>
                  </a:cubicBezTo>
                  <a:cubicBezTo>
                    <a:pt x="10569" y="639"/>
                    <a:pt x="10478" y="753"/>
                    <a:pt x="10386" y="868"/>
                  </a:cubicBezTo>
                  <a:cubicBezTo>
                    <a:pt x="10295" y="982"/>
                    <a:pt x="10204" y="1096"/>
                    <a:pt x="10090" y="1233"/>
                  </a:cubicBezTo>
                  <a:cubicBezTo>
                    <a:pt x="9907" y="1461"/>
                    <a:pt x="9701" y="1666"/>
                    <a:pt x="9519" y="1895"/>
                  </a:cubicBezTo>
                  <a:cubicBezTo>
                    <a:pt x="9450" y="1917"/>
                    <a:pt x="9405" y="1940"/>
                    <a:pt x="9359" y="1963"/>
                  </a:cubicBezTo>
                  <a:cubicBezTo>
                    <a:pt x="9291" y="2032"/>
                    <a:pt x="9245" y="2077"/>
                    <a:pt x="9176" y="2123"/>
                  </a:cubicBezTo>
                  <a:cubicBezTo>
                    <a:pt x="9062" y="2191"/>
                    <a:pt x="8948" y="2260"/>
                    <a:pt x="8834" y="2351"/>
                  </a:cubicBezTo>
                  <a:cubicBezTo>
                    <a:pt x="8606" y="2534"/>
                    <a:pt x="8355" y="2716"/>
                    <a:pt x="8127" y="2899"/>
                  </a:cubicBezTo>
                  <a:lnTo>
                    <a:pt x="8195" y="2853"/>
                  </a:lnTo>
                  <a:lnTo>
                    <a:pt x="8195" y="2853"/>
                  </a:lnTo>
                  <a:cubicBezTo>
                    <a:pt x="8012" y="2990"/>
                    <a:pt x="7830" y="3127"/>
                    <a:pt x="7647" y="3264"/>
                  </a:cubicBezTo>
                  <a:cubicBezTo>
                    <a:pt x="7442" y="3424"/>
                    <a:pt x="7236" y="3561"/>
                    <a:pt x="7031" y="3721"/>
                  </a:cubicBezTo>
                  <a:cubicBezTo>
                    <a:pt x="7008" y="3744"/>
                    <a:pt x="6985" y="3766"/>
                    <a:pt x="6962" y="3789"/>
                  </a:cubicBezTo>
                  <a:cubicBezTo>
                    <a:pt x="6940" y="3812"/>
                    <a:pt x="6917" y="3812"/>
                    <a:pt x="6894" y="3835"/>
                  </a:cubicBezTo>
                  <a:lnTo>
                    <a:pt x="6871" y="3835"/>
                  </a:lnTo>
                  <a:cubicBezTo>
                    <a:pt x="6848" y="3880"/>
                    <a:pt x="6803" y="3903"/>
                    <a:pt x="6780" y="3926"/>
                  </a:cubicBezTo>
                  <a:cubicBezTo>
                    <a:pt x="6689" y="3995"/>
                    <a:pt x="6620" y="4040"/>
                    <a:pt x="6552" y="4109"/>
                  </a:cubicBezTo>
                  <a:cubicBezTo>
                    <a:pt x="6437" y="4177"/>
                    <a:pt x="6346" y="4246"/>
                    <a:pt x="6255" y="4337"/>
                  </a:cubicBezTo>
                  <a:cubicBezTo>
                    <a:pt x="6141" y="4451"/>
                    <a:pt x="6118" y="4611"/>
                    <a:pt x="6209" y="4725"/>
                  </a:cubicBezTo>
                  <a:cubicBezTo>
                    <a:pt x="6209" y="4748"/>
                    <a:pt x="6232" y="4771"/>
                    <a:pt x="6255" y="4793"/>
                  </a:cubicBezTo>
                  <a:cubicBezTo>
                    <a:pt x="6095" y="4839"/>
                    <a:pt x="5935" y="4908"/>
                    <a:pt x="5798" y="4953"/>
                  </a:cubicBezTo>
                  <a:cubicBezTo>
                    <a:pt x="5479" y="5067"/>
                    <a:pt x="5159" y="5182"/>
                    <a:pt x="4840" y="5296"/>
                  </a:cubicBezTo>
                  <a:cubicBezTo>
                    <a:pt x="4520" y="5410"/>
                    <a:pt x="4178" y="5524"/>
                    <a:pt x="3835" y="5592"/>
                  </a:cubicBezTo>
                  <a:cubicBezTo>
                    <a:pt x="3653" y="5638"/>
                    <a:pt x="3493" y="5661"/>
                    <a:pt x="3310" y="5706"/>
                  </a:cubicBezTo>
                  <a:cubicBezTo>
                    <a:pt x="3151" y="5729"/>
                    <a:pt x="2968" y="5752"/>
                    <a:pt x="2808" y="5775"/>
                  </a:cubicBezTo>
                  <a:cubicBezTo>
                    <a:pt x="2763" y="5798"/>
                    <a:pt x="2717" y="5798"/>
                    <a:pt x="2671" y="5798"/>
                  </a:cubicBezTo>
                  <a:cubicBezTo>
                    <a:pt x="2648" y="5798"/>
                    <a:pt x="2626" y="5821"/>
                    <a:pt x="2626" y="5821"/>
                  </a:cubicBezTo>
                  <a:cubicBezTo>
                    <a:pt x="2580" y="5821"/>
                    <a:pt x="2534" y="5843"/>
                    <a:pt x="2489" y="5866"/>
                  </a:cubicBezTo>
                  <a:cubicBezTo>
                    <a:pt x="2397" y="5889"/>
                    <a:pt x="2352" y="6003"/>
                    <a:pt x="2352" y="6095"/>
                  </a:cubicBezTo>
                  <a:cubicBezTo>
                    <a:pt x="2238" y="6095"/>
                    <a:pt x="2146" y="6095"/>
                    <a:pt x="2055" y="6072"/>
                  </a:cubicBezTo>
                  <a:lnTo>
                    <a:pt x="1735" y="6072"/>
                  </a:lnTo>
                  <a:lnTo>
                    <a:pt x="1530" y="6049"/>
                  </a:lnTo>
                  <a:lnTo>
                    <a:pt x="1370" y="6049"/>
                  </a:lnTo>
                  <a:cubicBezTo>
                    <a:pt x="1256" y="6049"/>
                    <a:pt x="1188" y="6117"/>
                    <a:pt x="1165" y="6209"/>
                  </a:cubicBezTo>
                  <a:cubicBezTo>
                    <a:pt x="1028" y="6186"/>
                    <a:pt x="914" y="6163"/>
                    <a:pt x="800" y="6140"/>
                  </a:cubicBezTo>
                  <a:cubicBezTo>
                    <a:pt x="685" y="6117"/>
                    <a:pt x="571" y="6095"/>
                    <a:pt x="457" y="6095"/>
                  </a:cubicBezTo>
                  <a:cubicBezTo>
                    <a:pt x="343" y="6072"/>
                    <a:pt x="229" y="6072"/>
                    <a:pt x="115" y="6072"/>
                  </a:cubicBezTo>
                  <a:cubicBezTo>
                    <a:pt x="69" y="6072"/>
                    <a:pt x="1" y="6117"/>
                    <a:pt x="1" y="6186"/>
                  </a:cubicBezTo>
                  <a:cubicBezTo>
                    <a:pt x="1" y="6254"/>
                    <a:pt x="69" y="6300"/>
                    <a:pt x="115" y="6300"/>
                  </a:cubicBezTo>
                  <a:cubicBezTo>
                    <a:pt x="229" y="6300"/>
                    <a:pt x="343" y="6300"/>
                    <a:pt x="457" y="6323"/>
                  </a:cubicBezTo>
                  <a:lnTo>
                    <a:pt x="412" y="6323"/>
                  </a:lnTo>
                  <a:cubicBezTo>
                    <a:pt x="754" y="6368"/>
                    <a:pt x="1051" y="6460"/>
                    <a:pt x="1393" y="6505"/>
                  </a:cubicBezTo>
                  <a:cubicBezTo>
                    <a:pt x="1553" y="6528"/>
                    <a:pt x="1735" y="6551"/>
                    <a:pt x="1895" y="6551"/>
                  </a:cubicBezTo>
                  <a:cubicBezTo>
                    <a:pt x="1964" y="6551"/>
                    <a:pt x="2009" y="6551"/>
                    <a:pt x="2055" y="6574"/>
                  </a:cubicBezTo>
                  <a:lnTo>
                    <a:pt x="2192" y="6574"/>
                  </a:lnTo>
                  <a:cubicBezTo>
                    <a:pt x="2466" y="6597"/>
                    <a:pt x="2717" y="6597"/>
                    <a:pt x="2991" y="6597"/>
                  </a:cubicBezTo>
                  <a:lnTo>
                    <a:pt x="3470" y="6597"/>
                  </a:lnTo>
                  <a:cubicBezTo>
                    <a:pt x="3813" y="6597"/>
                    <a:pt x="4178" y="6597"/>
                    <a:pt x="4520" y="6574"/>
                  </a:cubicBezTo>
                  <a:cubicBezTo>
                    <a:pt x="4566" y="6574"/>
                    <a:pt x="4634" y="6574"/>
                    <a:pt x="4680" y="6551"/>
                  </a:cubicBezTo>
                  <a:lnTo>
                    <a:pt x="4771" y="6551"/>
                  </a:lnTo>
                  <a:cubicBezTo>
                    <a:pt x="4863" y="6551"/>
                    <a:pt x="4977" y="6528"/>
                    <a:pt x="5091" y="6528"/>
                  </a:cubicBezTo>
                  <a:cubicBezTo>
                    <a:pt x="5228" y="6505"/>
                    <a:pt x="5365" y="6483"/>
                    <a:pt x="5502" y="6460"/>
                  </a:cubicBezTo>
                  <a:cubicBezTo>
                    <a:pt x="5890" y="6391"/>
                    <a:pt x="6255" y="6254"/>
                    <a:pt x="6597" y="6095"/>
                  </a:cubicBezTo>
                  <a:cubicBezTo>
                    <a:pt x="6780" y="6026"/>
                    <a:pt x="6940" y="5935"/>
                    <a:pt x="7122" y="5843"/>
                  </a:cubicBezTo>
                  <a:lnTo>
                    <a:pt x="7624" y="5615"/>
                  </a:lnTo>
                  <a:cubicBezTo>
                    <a:pt x="7761" y="5547"/>
                    <a:pt x="7898" y="5478"/>
                    <a:pt x="8012" y="5410"/>
                  </a:cubicBezTo>
                  <a:cubicBezTo>
                    <a:pt x="8104" y="5364"/>
                    <a:pt x="8172" y="5318"/>
                    <a:pt x="8263" y="5273"/>
                  </a:cubicBezTo>
                  <a:cubicBezTo>
                    <a:pt x="8355" y="5227"/>
                    <a:pt x="8423" y="5159"/>
                    <a:pt x="8515" y="5113"/>
                  </a:cubicBezTo>
                  <a:cubicBezTo>
                    <a:pt x="8652" y="5022"/>
                    <a:pt x="8788" y="4930"/>
                    <a:pt x="8903" y="4839"/>
                  </a:cubicBezTo>
                  <a:cubicBezTo>
                    <a:pt x="9062" y="4725"/>
                    <a:pt x="9222" y="4588"/>
                    <a:pt x="9382" y="4474"/>
                  </a:cubicBezTo>
                  <a:cubicBezTo>
                    <a:pt x="9428" y="4405"/>
                    <a:pt x="9473" y="4360"/>
                    <a:pt x="9496" y="4269"/>
                  </a:cubicBezTo>
                  <a:cubicBezTo>
                    <a:pt x="9496" y="4246"/>
                    <a:pt x="9519" y="4223"/>
                    <a:pt x="9519" y="4200"/>
                  </a:cubicBezTo>
                  <a:cubicBezTo>
                    <a:pt x="9610" y="4109"/>
                    <a:pt x="9724" y="4017"/>
                    <a:pt x="9838" y="3926"/>
                  </a:cubicBezTo>
                  <a:cubicBezTo>
                    <a:pt x="10090" y="3698"/>
                    <a:pt x="10341" y="3447"/>
                    <a:pt x="10569" y="3196"/>
                  </a:cubicBezTo>
                  <a:cubicBezTo>
                    <a:pt x="10592" y="3150"/>
                    <a:pt x="10637" y="3127"/>
                    <a:pt x="10660" y="3104"/>
                  </a:cubicBezTo>
                  <a:cubicBezTo>
                    <a:pt x="10706" y="3036"/>
                    <a:pt x="10774" y="2945"/>
                    <a:pt x="10797" y="2876"/>
                  </a:cubicBezTo>
                  <a:cubicBezTo>
                    <a:pt x="10797" y="2831"/>
                    <a:pt x="10797" y="2808"/>
                    <a:pt x="10797" y="2762"/>
                  </a:cubicBezTo>
                  <a:cubicBezTo>
                    <a:pt x="10980" y="2579"/>
                    <a:pt x="11117" y="2351"/>
                    <a:pt x="11276" y="2146"/>
                  </a:cubicBezTo>
                  <a:cubicBezTo>
                    <a:pt x="11322" y="2077"/>
                    <a:pt x="11391" y="1986"/>
                    <a:pt x="11436" y="1917"/>
                  </a:cubicBezTo>
                  <a:cubicBezTo>
                    <a:pt x="11482" y="1849"/>
                    <a:pt x="11528" y="1758"/>
                    <a:pt x="11573" y="1689"/>
                  </a:cubicBezTo>
                  <a:cubicBezTo>
                    <a:pt x="11642" y="1552"/>
                    <a:pt x="11733" y="1393"/>
                    <a:pt x="11801" y="1233"/>
                  </a:cubicBezTo>
                  <a:cubicBezTo>
                    <a:pt x="11847" y="1141"/>
                    <a:pt x="11916" y="1050"/>
                    <a:pt x="11961" y="936"/>
                  </a:cubicBezTo>
                  <a:cubicBezTo>
                    <a:pt x="11984" y="890"/>
                    <a:pt x="11984" y="868"/>
                    <a:pt x="12007" y="822"/>
                  </a:cubicBezTo>
                  <a:cubicBezTo>
                    <a:pt x="12030" y="776"/>
                    <a:pt x="12052" y="753"/>
                    <a:pt x="12052" y="708"/>
                  </a:cubicBezTo>
                  <a:cubicBezTo>
                    <a:pt x="12075" y="685"/>
                    <a:pt x="12075" y="639"/>
                    <a:pt x="12075" y="594"/>
                  </a:cubicBezTo>
                  <a:cubicBezTo>
                    <a:pt x="12075" y="525"/>
                    <a:pt x="12030" y="434"/>
                    <a:pt x="11984" y="388"/>
                  </a:cubicBezTo>
                  <a:cubicBezTo>
                    <a:pt x="11984" y="365"/>
                    <a:pt x="11984" y="365"/>
                    <a:pt x="11961" y="365"/>
                  </a:cubicBezTo>
                  <a:cubicBezTo>
                    <a:pt x="11961" y="320"/>
                    <a:pt x="11938" y="297"/>
                    <a:pt x="11916" y="251"/>
                  </a:cubicBezTo>
                  <a:cubicBezTo>
                    <a:pt x="11893" y="183"/>
                    <a:pt x="11824" y="137"/>
                    <a:pt x="11756" y="114"/>
                  </a:cubicBezTo>
                  <a:cubicBezTo>
                    <a:pt x="11717" y="95"/>
                    <a:pt x="11679" y="88"/>
                    <a:pt x="11640" y="88"/>
                  </a:cubicBezTo>
                  <a:cubicBezTo>
                    <a:pt x="11587" y="88"/>
                    <a:pt x="11535" y="101"/>
                    <a:pt x="11482" y="114"/>
                  </a:cubicBezTo>
                  <a:cubicBezTo>
                    <a:pt x="11436" y="137"/>
                    <a:pt x="11391" y="137"/>
                    <a:pt x="11368" y="160"/>
                  </a:cubicBezTo>
                  <a:cubicBezTo>
                    <a:pt x="11345" y="137"/>
                    <a:pt x="11322" y="114"/>
                    <a:pt x="11299" y="91"/>
                  </a:cubicBezTo>
                  <a:cubicBezTo>
                    <a:pt x="11254" y="46"/>
                    <a:pt x="11208" y="23"/>
                    <a:pt x="11162"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28" name="Google Shape;5728;p83"/>
            <p:cNvSpPr/>
            <p:nvPr/>
          </p:nvSpPr>
          <p:spPr>
            <a:xfrm>
              <a:off x="12469860" y="4160583"/>
              <a:ext cx="9582" cy="8914"/>
            </a:xfrm>
            <a:custGeom>
              <a:avLst/>
              <a:gdLst/>
              <a:ahLst/>
              <a:cxnLst/>
              <a:rect l="l" t="t" r="r" b="b"/>
              <a:pathLst>
                <a:path w="344" h="320" extrusionOk="0">
                  <a:moveTo>
                    <a:pt x="183" y="0"/>
                  </a:moveTo>
                  <a:cubicBezTo>
                    <a:pt x="92" y="0"/>
                    <a:pt x="1" y="69"/>
                    <a:pt x="1" y="160"/>
                  </a:cubicBezTo>
                  <a:cubicBezTo>
                    <a:pt x="1" y="251"/>
                    <a:pt x="92" y="320"/>
                    <a:pt x="183" y="320"/>
                  </a:cubicBezTo>
                  <a:cubicBezTo>
                    <a:pt x="252" y="320"/>
                    <a:pt x="343" y="251"/>
                    <a:pt x="343" y="160"/>
                  </a:cubicBezTo>
                  <a:cubicBezTo>
                    <a:pt x="343" y="69"/>
                    <a:pt x="252" y="0"/>
                    <a:pt x="183"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29" name="Google Shape;5729;p83"/>
            <p:cNvSpPr/>
            <p:nvPr/>
          </p:nvSpPr>
          <p:spPr>
            <a:xfrm>
              <a:off x="12771864" y="3938690"/>
              <a:ext cx="1546287" cy="112729"/>
            </a:xfrm>
            <a:custGeom>
              <a:avLst/>
              <a:gdLst/>
              <a:ahLst/>
              <a:cxnLst/>
              <a:rect l="l" t="t" r="r" b="b"/>
              <a:pathLst>
                <a:path w="55512" h="4047" extrusionOk="0">
                  <a:moveTo>
                    <a:pt x="54006" y="2123"/>
                  </a:moveTo>
                  <a:cubicBezTo>
                    <a:pt x="54018" y="2125"/>
                    <a:pt x="54030" y="2127"/>
                    <a:pt x="54043" y="2128"/>
                  </a:cubicBezTo>
                  <a:lnTo>
                    <a:pt x="54043" y="2128"/>
                  </a:lnTo>
                  <a:cubicBezTo>
                    <a:pt x="54032" y="2125"/>
                    <a:pt x="54020" y="2123"/>
                    <a:pt x="54006" y="2123"/>
                  </a:cubicBezTo>
                  <a:close/>
                  <a:moveTo>
                    <a:pt x="54508" y="3356"/>
                  </a:moveTo>
                  <a:cubicBezTo>
                    <a:pt x="54576" y="3356"/>
                    <a:pt x="54645" y="3356"/>
                    <a:pt x="54736" y="3378"/>
                  </a:cubicBezTo>
                  <a:cubicBezTo>
                    <a:pt x="54713" y="3378"/>
                    <a:pt x="54713" y="3378"/>
                    <a:pt x="54713" y="3401"/>
                  </a:cubicBezTo>
                  <a:lnTo>
                    <a:pt x="54690" y="3401"/>
                  </a:lnTo>
                  <a:cubicBezTo>
                    <a:pt x="54622" y="3378"/>
                    <a:pt x="54576" y="3378"/>
                    <a:pt x="54508" y="3356"/>
                  </a:cubicBezTo>
                  <a:close/>
                  <a:moveTo>
                    <a:pt x="21183" y="0"/>
                  </a:moveTo>
                  <a:cubicBezTo>
                    <a:pt x="20932" y="0"/>
                    <a:pt x="20681" y="0"/>
                    <a:pt x="20407" y="23"/>
                  </a:cubicBezTo>
                  <a:cubicBezTo>
                    <a:pt x="20133" y="23"/>
                    <a:pt x="19859" y="46"/>
                    <a:pt x="19585" y="46"/>
                  </a:cubicBezTo>
                  <a:lnTo>
                    <a:pt x="17896" y="46"/>
                  </a:lnTo>
                  <a:cubicBezTo>
                    <a:pt x="17348" y="46"/>
                    <a:pt x="16777" y="46"/>
                    <a:pt x="16230" y="69"/>
                  </a:cubicBezTo>
                  <a:cubicBezTo>
                    <a:pt x="15933" y="92"/>
                    <a:pt x="15636" y="92"/>
                    <a:pt x="15362" y="114"/>
                  </a:cubicBezTo>
                  <a:cubicBezTo>
                    <a:pt x="15066" y="137"/>
                    <a:pt x="14769" y="137"/>
                    <a:pt x="14472" y="160"/>
                  </a:cubicBezTo>
                  <a:cubicBezTo>
                    <a:pt x="14175" y="183"/>
                    <a:pt x="13901" y="183"/>
                    <a:pt x="13628" y="206"/>
                  </a:cubicBezTo>
                  <a:cubicBezTo>
                    <a:pt x="13331" y="228"/>
                    <a:pt x="13057" y="228"/>
                    <a:pt x="12760" y="228"/>
                  </a:cubicBezTo>
                  <a:cubicBezTo>
                    <a:pt x="12486" y="251"/>
                    <a:pt x="12190" y="251"/>
                    <a:pt x="11916" y="274"/>
                  </a:cubicBezTo>
                  <a:cubicBezTo>
                    <a:pt x="11619" y="274"/>
                    <a:pt x="11345" y="274"/>
                    <a:pt x="11048" y="297"/>
                  </a:cubicBezTo>
                  <a:cubicBezTo>
                    <a:pt x="10797" y="297"/>
                    <a:pt x="10569" y="320"/>
                    <a:pt x="10318" y="343"/>
                  </a:cubicBezTo>
                  <a:cubicBezTo>
                    <a:pt x="10044" y="343"/>
                    <a:pt x="9793" y="365"/>
                    <a:pt x="9519" y="388"/>
                  </a:cubicBezTo>
                  <a:cubicBezTo>
                    <a:pt x="8994" y="434"/>
                    <a:pt x="8469" y="457"/>
                    <a:pt x="7944" y="502"/>
                  </a:cubicBezTo>
                  <a:cubicBezTo>
                    <a:pt x="7442" y="525"/>
                    <a:pt x="6963" y="548"/>
                    <a:pt x="6460" y="594"/>
                  </a:cubicBezTo>
                  <a:cubicBezTo>
                    <a:pt x="6209" y="594"/>
                    <a:pt x="5958" y="594"/>
                    <a:pt x="5707" y="616"/>
                  </a:cubicBezTo>
                  <a:cubicBezTo>
                    <a:pt x="5593" y="616"/>
                    <a:pt x="5479" y="639"/>
                    <a:pt x="5365" y="639"/>
                  </a:cubicBezTo>
                  <a:cubicBezTo>
                    <a:pt x="5228" y="639"/>
                    <a:pt x="5091" y="639"/>
                    <a:pt x="4954" y="662"/>
                  </a:cubicBezTo>
                  <a:cubicBezTo>
                    <a:pt x="4680" y="662"/>
                    <a:pt x="4406" y="685"/>
                    <a:pt x="4155" y="708"/>
                  </a:cubicBezTo>
                  <a:cubicBezTo>
                    <a:pt x="3881" y="708"/>
                    <a:pt x="3630" y="731"/>
                    <a:pt x="3356" y="753"/>
                  </a:cubicBezTo>
                  <a:cubicBezTo>
                    <a:pt x="3082" y="776"/>
                    <a:pt x="2808" y="799"/>
                    <a:pt x="2534" y="822"/>
                  </a:cubicBezTo>
                  <a:cubicBezTo>
                    <a:pt x="2420" y="845"/>
                    <a:pt x="2306" y="868"/>
                    <a:pt x="2192" y="868"/>
                  </a:cubicBezTo>
                  <a:cubicBezTo>
                    <a:pt x="2055" y="890"/>
                    <a:pt x="1918" y="890"/>
                    <a:pt x="1781" y="913"/>
                  </a:cubicBezTo>
                  <a:cubicBezTo>
                    <a:pt x="1553" y="936"/>
                    <a:pt x="1302" y="959"/>
                    <a:pt x="1074" y="1005"/>
                  </a:cubicBezTo>
                  <a:cubicBezTo>
                    <a:pt x="845" y="1027"/>
                    <a:pt x="640" y="1073"/>
                    <a:pt x="435" y="1096"/>
                  </a:cubicBezTo>
                  <a:cubicBezTo>
                    <a:pt x="366" y="1119"/>
                    <a:pt x="298" y="1119"/>
                    <a:pt x="229" y="1119"/>
                  </a:cubicBezTo>
                  <a:cubicBezTo>
                    <a:pt x="183" y="1141"/>
                    <a:pt x="115" y="1141"/>
                    <a:pt x="69" y="1187"/>
                  </a:cubicBezTo>
                  <a:cubicBezTo>
                    <a:pt x="47" y="1233"/>
                    <a:pt x="1" y="1301"/>
                    <a:pt x="1" y="1347"/>
                  </a:cubicBezTo>
                  <a:cubicBezTo>
                    <a:pt x="1" y="1415"/>
                    <a:pt x="47" y="1484"/>
                    <a:pt x="69" y="1507"/>
                  </a:cubicBezTo>
                  <a:cubicBezTo>
                    <a:pt x="107" y="1544"/>
                    <a:pt x="159" y="1581"/>
                    <a:pt x="202" y="1581"/>
                  </a:cubicBezTo>
                  <a:cubicBezTo>
                    <a:pt x="212" y="1581"/>
                    <a:pt x="221" y="1579"/>
                    <a:pt x="229" y="1575"/>
                  </a:cubicBezTo>
                  <a:cubicBezTo>
                    <a:pt x="754" y="1507"/>
                    <a:pt x="1279" y="1484"/>
                    <a:pt x="1781" y="1438"/>
                  </a:cubicBezTo>
                  <a:cubicBezTo>
                    <a:pt x="2032" y="1415"/>
                    <a:pt x="2283" y="1415"/>
                    <a:pt x="2534" y="1393"/>
                  </a:cubicBezTo>
                  <a:cubicBezTo>
                    <a:pt x="2808" y="1370"/>
                    <a:pt x="3082" y="1370"/>
                    <a:pt x="3356" y="1347"/>
                  </a:cubicBezTo>
                  <a:cubicBezTo>
                    <a:pt x="3630" y="1324"/>
                    <a:pt x="3881" y="1301"/>
                    <a:pt x="4155" y="1301"/>
                  </a:cubicBezTo>
                  <a:cubicBezTo>
                    <a:pt x="4406" y="1301"/>
                    <a:pt x="4680" y="1278"/>
                    <a:pt x="4954" y="1278"/>
                  </a:cubicBezTo>
                  <a:cubicBezTo>
                    <a:pt x="5068" y="1256"/>
                    <a:pt x="5182" y="1256"/>
                    <a:pt x="5319" y="1256"/>
                  </a:cubicBezTo>
                  <a:cubicBezTo>
                    <a:pt x="5456" y="1256"/>
                    <a:pt x="5570" y="1233"/>
                    <a:pt x="5707" y="1233"/>
                  </a:cubicBezTo>
                  <a:cubicBezTo>
                    <a:pt x="5958" y="1233"/>
                    <a:pt x="6209" y="1233"/>
                    <a:pt x="6460" y="1210"/>
                  </a:cubicBezTo>
                  <a:cubicBezTo>
                    <a:pt x="6963" y="1187"/>
                    <a:pt x="7442" y="1164"/>
                    <a:pt x="7944" y="1141"/>
                  </a:cubicBezTo>
                  <a:cubicBezTo>
                    <a:pt x="8469" y="1096"/>
                    <a:pt x="8994" y="1073"/>
                    <a:pt x="9519" y="1027"/>
                  </a:cubicBezTo>
                  <a:cubicBezTo>
                    <a:pt x="9793" y="1027"/>
                    <a:pt x="10044" y="1005"/>
                    <a:pt x="10318" y="982"/>
                  </a:cubicBezTo>
                  <a:cubicBezTo>
                    <a:pt x="10569" y="982"/>
                    <a:pt x="10797" y="959"/>
                    <a:pt x="11048" y="936"/>
                  </a:cubicBezTo>
                  <a:cubicBezTo>
                    <a:pt x="11345" y="936"/>
                    <a:pt x="11619" y="936"/>
                    <a:pt x="11916" y="913"/>
                  </a:cubicBezTo>
                  <a:cubicBezTo>
                    <a:pt x="12190" y="913"/>
                    <a:pt x="12486" y="890"/>
                    <a:pt x="12760" y="890"/>
                  </a:cubicBezTo>
                  <a:cubicBezTo>
                    <a:pt x="12897" y="890"/>
                    <a:pt x="13011" y="890"/>
                    <a:pt x="13148" y="868"/>
                  </a:cubicBezTo>
                  <a:cubicBezTo>
                    <a:pt x="13308" y="868"/>
                    <a:pt x="13468" y="868"/>
                    <a:pt x="13628" y="845"/>
                  </a:cubicBezTo>
                  <a:lnTo>
                    <a:pt x="14016" y="845"/>
                  </a:lnTo>
                  <a:cubicBezTo>
                    <a:pt x="14175" y="845"/>
                    <a:pt x="14312" y="822"/>
                    <a:pt x="14472" y="822"/>
                  </a:cubicBezTo>
                  <a:cubicBezTo>
                    <a:pt x="14769" y="799"/>
                    <a:pt x="15066" y="776"/>
                    <a:pt x="15362" y="776"/>
                  </a:cubicBezTo>
                  <a:cubicBezTo>
                    <a:pt x="15636" y="753"/>
                    <a:pt x="15933" y="753"/>
                    <a:pt x="16230" y="731"/>
                  </a:cubicBezTo>
                  <a:cubicBezTo>
                    <a:pt x="16777" y="708"/>
                    <a:pt x="17348" y="708"/>
                    <a:pt x="17896" y="708"/>
                  </a:cubicBezTo>
                  <a:lnTo>
                    <a:pt x="18467" y="708"/>
                  </a:lnTo>
                  <a:cubicBezTo>
                    <a:pt x="18832" y="708"/>
                    <a:pt x="19220" y="708"/>
                    <a:pt x="19585" y="685"/>
                  </a:cubicBezTo>
                  <a:cubicBezTo>
                    <a:pt x="19859" y="685"/>
                    <a:pt x="20133" y="662"/>
                    <a:pt x="20407" y="662"/>
                  </a:cubicBezTo>
                  <a:lnTo>
                    <a:pt x="27095" y="662"/>
                  </a:lnTo>
                  <a:cubicBezTo>
                    <a:pt x="27391" y="685"/>
                    <a:pt x="27665" y="685"/>
                    <a:pt x="27962" y="685"/>
                  </a:cubicBezTo>
                  <a:cubicBezTo>
                    <a:pt x="28236" y="685"/>
                    <a:pt x="28510" y="708"/>
                    <a:pt x="28784" y="708"/>
                  </a:cubicBezTo>
                  <a:cubicBezTo>
                    <a:pt x="29057" y="731"/>
                    <a:pt x="29331" y="731"/>
                    <a:pt x="29605" y="731"/>
                  </a:cubicBezTo>
                  <a:cubicBezTo>
                    <a:pt x="29856" y="731"/>
                    <a:pt x="30130" y="753"/>
                    <a:pt x="30381" y="753"/>
                  </a:cubicBezTo>
                  <a:cubicBezTo>
                    <a:pt x="30655" y="776"/>
                    <a:pt x="30952" y="776"/>
                    <a:pt x="31226" y="799"/>
                  </a:cubicBezTo>
                  <a:cubicBezTo>
                    <a:pt x="31523" y="799"/>
                    <a:pt x="31819" y="822"/>
                    <a:pt x="32093" y="822"/>
                  </a:cubicBezTo>
                  <a:lnTo>
                    <a:pt x="32458" y="822"/>
                  </a:lnTo>
                  <a:cubicBezTo>
                    <a:pt x="32595" y="845"/>
                    <a:pt x="32755" y="845"/>
                    <a:pt x="32892" y="845"/>
                  </a:cubicBezTo>
                  <a:cubicBezTo>
                    <a:pt x="33143" y="868"/>
                    <a:pt x="33417" y="868"/>
                    <a:pt x="33691" y="890"/>
                  </a:cubicBezTo>
                  <a:cubicBezTo>
                    <a:pt x="33965" y="913"/>
                    <a:pt x="34262" y="913"/>
                    <a:pt x="34536" y="913"/>
                  </a:cubicBezTo>
                  <a:cubicBezTo>
                    <a:pt x="34809" y="936"/>
                    <a:pt x="35083" y="936"/>
                    <a:pt x="35357" y="959"/>
                  </a:cubicBezTo>
                  <a:cubicBezTo>
                    <a:pt x="35608" y="959"/>
                    <a:pt x="35882" y="982"/>
                    <a:pt x="36156" y="982"/>
                  </a:cubicBezTo>
                  <a:cubicBezTo>
                    <a:pt x="36430" y="1005"/>
                    <a:pt x="36704" y="1005"/>
                    <a:pt x="36955" y="1027"/>
                  </a:cubicBezTo>
                  <a:cubicBezTo>
                    <a:pt x="37229" y="1050"/>
                    <a:pt x="37503" y="1050"/>
                    <a:pt x="37777" y="1050"/>
                  </a:cubicBezTo>
                  <a:cubicBezTo>
                    <a:pt x="38051" y="1073"/>
                    <a:pt x="38325" y="1073"/>
                    <a:pt x="38598" y="1096"/>
                  </a:cubicBezTo>
                  <a:cubicBezTo>
                    <a:pt x="38872" y="1119"/>
                    <a:pt x="39146" y="1119"/>
                    <a:pt x="39443" y="1141"/>
                  </a:cubicBezTo>
                  <a:cubicBezTo>
                    <a:pt x="39991" y="1164"/>
                    <a:pt x="40539" y="1210"/>
                    <a:pt x="41086" y="1233"/>
                  </a:cubicBezTo>
                  <a:cubicBezTo>
                    <a:pt x="41657" y="1278"/>
                    <a:pt x="42228" y="1324"/>
                    <a:pt x="42798" y="1370"/>
                  </a:cubicBezTo>
                  <a:cubicBezTo>
                    <a:pt x="43346" y="1415"/>
                    <a:pt x="43894" y="1461"/>
                    <a:pt x="44442" y="1507"/>
                  </a:cubicBezTo>
                  <a:cubicBezTo>
                    <a:pt x="44990" y="1575"/>
                    <a:pt x="45515" y="1644"/>
                    <a:pt x="46040" y="1712"/>
                  </a:cubicBezTo>
                  <a:cubicBezTo>
                    <a:pt x="46519" y="1758"/>
                    <a:pt x="46975" y="1803"/>
                    <a:pt x="47432" y="1872"/>
                  </a:cubicBezTo>
                  <a:cubicBezTo>
                    <a:pt x="47843" y="1940"/>
                    <a:pt x="48254" y="1963"/>
                    <a:pt x="48664" y="2009"/>
                  </a:cubicBezTo>
                  <a:cubicBezTo>
                    <a:pt x="49052" y="2054"/>
                    <a:pt x="49440" y="2100"/>
                    <a:pt x="49851" y="2146"/>
                  </a:cubicBezTo>
                  <a:cubicBezTo>
                    <a:pt x="49897" y="2169"/>
                    <a:pt x="49965" y="2169"/>
                    <a:pt x="50034" y="2169"/>
                  </a:cubicBezTo>
                  <a:cubicBezTo>
                    <a:pt x="50080" y="2169"/>
                    <a:pt x="50125" y="2191"/>
                    <a:pt x="50148" y="2191"/>
                  </a:cubicBezTo>
                  <a:cubicBezTo>
                    <a:pt x="50422" y="2214"/>
                    <a:pt x="50673" y="2260"/>
                    <a:pt x="50947" y="2283"/>
                  </a:cubicBezTo>
                  <a:cubicBezTo>
                    <a:pt x="51038" y="2306"/>
                    <a:pt x="51130" y="2306"/>
                    <a:pt x="51221" y="2328"/>
                  </a:cubicBezTo>
                  <a:cubicBezTo>
                    <a:pt x="51449" y="2351"/>
                    <a:pt x="51655" y="2397"/>
                    <a:pt x="51883" y="2420"/>
                  </a:cubicBezTo>
                  <a:cubicBezTo>
                    <a:pt x="51814" y="2443"/>
                    <a:pt x="51769" y="2511"/>
                    <a:pt x="51723" y="2557"/>
                  </a:cubicBezTo>
                  <a:cubicBezTo>
                    <a:pt x="51723" y="2579"/>
                    <a:pt x="51723" y="2579"/>
                    <a:pt x="51723" y="2579"/>
                  </a:cubicBezTo>
                  <a:lnTo>
                    <a:pt x="51335" y="2579"/>
                  </a:lnTo>
                  <a:cubicBezTo>
                    <a:pt x="51232" y="2579"/>
                    <a:pt x="51124" y="2574"/>
                    <a:pt x="51015" y="2574"/>
                  </a:cubicBezTo>
                  <a:cubicBezTo>
                    <a:pt x="50907" y="2574"/>
                    <a:pt x="50799" y="2579"/>
                    <a:pt x="50696" y="2602"/>
                  </a:cubicBezTo>
                  <a:cubicBezTo>
                    <a:pt x="50627" y="2625"/>
                    <a:pt x="50582" y="2648"/>
                    <a:pt x="50559" y="2694"/>
                  </a:cubicBezTo>
                  <a:cubicBezTo>
                    <a:pt x="50490" y="2739"/>
                    <a:pt x="50445" y="2831"/>
                    <a:pt x="50445" y="2922"/>
                  </a:cubicBezTo>
                  <a:cubicBezTo>
                    <a:pt x="50445" y="2967"/>
                    <a:pt x="50468" y="3036"/>
                    <a:pt x="50490" y="3082"/>
                  </a:cubicBezTo>
                  <a:cubicBezTo>
                    <a:pt x="50536" y="3150"/>
                    <a:pt x="50605" y="3196"/>
                    <a:pt x="50696" y="3219"/>
                  </a:cubicBezTo>
                  <a:cubicBezTo>
                    <a:pt x="50764" y="3241"/>
                    <a:pt x="50833" y="3264"/>
                    <a:pt x="50901" y="3264"/>
                  </a:cubicBezTo>
                  <a:cubicBezTo>
                    <a:pt x="50947" y="3287"/>
                    <a:pt x="51015" y="3287"/>
                    <a:pt x="51084" y="3310"/>
                  </a:cubicBezTo>
                  <a:cubicBezTo>
                    <a:pt x="51221" y="3333"/>
                    <a:pt x="51358" y="3333"/>
                    <a:pt x="51472" y="3356"/>
                  </a:cubicBezTo>
                  <a:cubicBezTo>
                    <a:pt x="51769" y="3401"/>
                    <a:pt x="52065" y="3470"/>
                    <a:pt x="52339" y="3515"/>
                  </a:cubicBezTo>
                  <a:cubicBezTo>
                    <a:pt x="52613" y="3584"/>
                    <a:pt x="52887" y="3629"/>
                    <a:pt x="53161" y="3698"/>
                  </a:cubicBezTo>
                  <a:cubicBezTo>
                    <a:pt x="53435" y="3744"/>
                    <a:pt x="53709" y="3812"/>
                    <a:pt x="53960" y="3880"/>
                  </a:cubicBezTo>
                  <a:cubicBezTo>
                    <a:pt x="54097" y="3926"/>
                    <a:pt x="54234" y="3949"/>
                    <a:pt x="54371" y="3995"/>
                  </a:cubicBezTo>
                  <a:cubicBezTo>
                    <a:pt x="54482" y="4013"/>
                    <a:pt x="54607" y="4046"/>
                    <a:pt x="54724" y="4046"/>
                  </a:cubicBezTo>
                  <a:cubicBezTo>
                    <a:pt x="54751" y="4046"/>
                    <a:pt x="54778" y="4045"/>
                    <a:pt x="54804" y="4040"/>
                  </a:cubicBezTo>
                  <a:cubicBezTo>
                    <a:pt x="54941" y="4040"/>
                    <a:pt x="55056" y="3995"/>
                    <a:pt x="55170" y="3903"/>
                  </a:cubicBezTo>
                  <a:cubicBezTo>
                    <a:pt x="55238" y="3835"/>
                    <a:pt x="55261" y="3744"/>
                    <a:pt x="55307" y="3675"/>
                  </a:cubicBezTo>
                  <a:cubicBezTo>
                    <a:pt x="55329" y="3607"/>
                    <a:pt x="55375" y="3538"/>
                    <a:pt x="55398" y="3470"/>
                  </a:cubicBezTo>
                  <a:cubicBezTo>
                    <a:pt x="55466" y="3310"/>
                    <a:pt x="55512" y="3150"/>
                    <a:pt x="55489" y="2990"/>
                  </a:cubicBezTo>
                  <a:cubicBezTo>
                    <a:pt x="55489" y="2922"/>
                    <a:pt x="55489" y="2853"/>
                    <a:pt x="55466" y="2785"/>
                  </a:cubicBezTo>
                  <a:cubicBezTo>
                    <a:pt x="55444" y="2671"/>
                    <a:pt x="55398" y="2579"/>
                    <a:pt x="55329" y="2511"/>
                  </a:cubicBezTo>
                  <a:cubicBezTo>
                    <a:pt x="55284" y="2465"/>
                    <a:pt x="55238" y="2420"/>
                    <a:pt x="55192" y="2374"/>
                  </a:cubicBezTo>
                  <a:cubicBezTo>
                    <a:pt x="55124" y="2351"/>
                    <a:pt x="55078" y="2328"/>
                    <a:pt x="55010" y="2328"/>
                  </a:cubicBezTo>
                  <a:cubicBezTo>
                    <a:pt x="54941" y="2283"/>
                    <a:pt x="54850" y="2260"/>
                    <a:pt x="54782" y="2260"/>
                  </a:cubicBezTo>
                  <a:cubicBezTo>
                    <a:pt x="54667" y="2237"/>
                    <a:pt x="54553" y="2214"/>
                    <a:pt x="54439" y="2191"/>
                  </a:cubicBezTo>
                  <a:cubicBezTo>
                    <a:pt x="54313" y="2170"/>
                    <a:pt x="54187" y="2149"/>
                    <a:pt x="54043" y="2128"/>
                  </a:cubicBezTo>
                  <a:lnTo>
                    <a:pt x="54043" y="2128"/>
                  </a:lnTo>
                  <a:cubicBezTo>
                    <a:pt x="54057" y="2133"/>
                    <a:pt x="54069" y="2139"/>
                    <a:pt x="54080" y="2142"/>
                  </a:cubicBezTo>
                  <a:lnTo>
                    <a:pt x="54080" y="2142"/>
                  </a:lnTo>
                  <a:cubicBezTo>
                    <a:pt x="53971" y="2121"/>
                    <a:pt x="53863" y="2099"/>
                    <a:pt x="53754" y="2077"/>
                  </a:cubicBezTo>
                  <a:lnTo>
                    <a:pt x="53754" y="2077"/>
                  </a:lnTo>
                  <a:cubicBezTo>
                    <a:pt x="53757" y="2080"/>
                    <a:pt x="53760" y="2082"/>
                    <a:pt x="53763" y="2084"/>
                  </a:cubicBezTo>
                  <a:lnTo>
                    <a:pt x="53763" y="2084"/>
                  </a:lnTo>
                  <a:cubicBezTo>
                    <a:pt x="53700" y="2075"/>
                    <a:pt x="53636" y="2070"/>
                    <a:pt x="53572" y="2054"/>
                  </a:cubicBezTo>
                  <a:cubicBezTo>
                    <a:pt x="53458" y="2032"/>
                    <a:pt x="53344" y="2009"/>
                    <a:pt x="53207" y="1986"/>
                  </a:cubicBezTo>
                  <a:cubicBezTo>
                    <a:pt x="52978" y="1940"/>
                    <a:pt x="52727" y="1895"/>
                    <a:pt x="52499" y="1849"/>
                  </a:cubicBezTo>
                  <a:cubicBezTo>
                    <a:pt x="52065" y="1781"/>
                    <a:pt x="51632" y="1735"/>
                    <a:pt x="51198" y="1666"/>
                  </a:cubicBezTo>
                  <a:cubicBezTo>
                    <a:pt x="50970" y="1644"/>
                    <a:pt x="50719" y="1621"/>
                    <a:pt x="50468" y="1575"/>
                  </a:cubicBezTo>
                  <a:cubicBezTo>
                    <a:pt x="50376" y="1575"/>
                    <a:pt x="50262" y="1552"/>
                    <a:pt x="50171" y="1529"/>
                  </a:cubicBezTo>
                  <a:lnTo>
                    <a:pt x="50034" y="1529"/>
                  </a:lnTo>
                  <a:cubicBezTo>
                    <a:pt x="50034" y="1529"/>
                    <a:pt x="50011" y="1529"/>
                    <a:pt x="50011" y="1507"/>
                  </a:cubicBezTo>
                  <a:cubicBezTo>
                    <a:pt x="49760" y="1484"/>
                    <a:pt x="49509" y="1461"/>
                    <a:pt x="49258" y="1415"/>
                  </a:cubicBezTo>
                  <a:cubicBezTo>
                    <a:pt x="48710" y="1370"/>
                    <a:pt x="48185" y="1324"/>
                    <a:pt x="47660" y="1256"/>
                  </a:cubicBezTo>
                  <a:cubicBezTo>
                    <a:pt x="47135" y="1164"/>
                    <a:pt x="46587" y="1119"/>
                    <a:pt x="46040" y="1050"/>
                  </a:cubicBezTo>
                  <a:cubicBezTo>
                    <a:pt x="45766" y="1027"/>
                    <a:pt x="45492" y="1005"/>
                    <a:pt x="45241" y="959"/>
                  </a:cubicBezTo>
                  <a:cubicBezTo>
                    <a:pt x="44967" y="936"/>
                    <a:pt x="44716" y="890"/>
                    <a:pt x="44442" y="868"/>
                  </a:cubicBezTo>
                  <a:cubicBezTo>
                    <a:pt x="43894" y="799"/>
                    <a:pt x="43346" y="753"/>
                    <a:pt x="42798" y="708"/>
                  </a:cubicBezTo>
                  <a:cubicBezTo>
                    <a:pt x="42228" y="685"/>
                    <a:pt x="41657" y="616"/>
                    <a:pt x="41086" y="594"/>
                  </a:cubicBezTo>
                  <a:cubicBezTo>
                    <a:pt x="40539" y="548"/>
                    <a:pt x="39991" y="525"/>
                    <a:pt x="39443" y="480"/>
                  </a:cubicBezTo>
                  <a:cubicBezTo>
                    <a:pt x="39146" y="480"/>
                    <a:pt x="38872" y="457"/>
                    <a:pt x="38598" y="457"/>
                  </a:cubicBezTo>
                  <a:cubicBezTo>
                    <a:pt x="38325" y="434"/>
                    <a:pt x="38051" y="411"/>
                    <a:pt x="37777" y="411"/>
                  </a:cubicBezTo>
                  <a:cubicBezTo>
                    <a:pt x="37503" y="388"/>
                    <a:pt x="37229" y="388"/>
                    <a:pt x="36955" y="388"/>
                  </a:cubicBezTo>
                  <a:cubicBezTo>
                    <a:pt x="36704" y="365"/>
                    <a:pt x="36430" y="343"/>
                    <a:pt x="36156" y="343"/>
                  </a:cubicBezTo>
                  <a:cubicBezTo>
                    <a:pt x="35882" y="320"/>
                    <a:pt x="35608" y="297"/>
                    <a:pt x="35357" y="297"/>
                  </a:cubicBezTo>
                  <a:cubicBezTo>
                    <a:pt x="35083" y="297"/>
                    <a:pt x="34809" y="274"/>
                    <a:pt x="34536" y="274"/>
                  </a:cubicBezTo>
                  <a:cubicBezTo>
                    <a:pt x="34262" y="251"/>
                    <a:pt x="33965" y="251"/>
                    <a:pt x="33691" y="228"/>
                  </a:cubicBezTo>
                  <a:cubicBezTo>
                    <a:pt x="33417" y="228"/>
                    <a:pt x="33143" y="206"/>
                    <a:pt x="32892" y="206"/>
                  </a:cubicBezTo>
                  <a:cubicBezTo>
                    <a:pt x="32618" y="183"/>
                    <a:pt x="32367" y="183"/>
                    <a:pt x="32093" y="160"/>
                  </a:cubicBezTo>
                  <a:cubicBezTo>
                    <a:pt x="31819" y="160"/>
                    <a:pt x="31523" y="160"/>
                    <a:pt x="31226" y="137"/>
                  </a:cubicBezTo>
                  <a:cubicBezTo>
                    <a:pt x="30952" y="137"/>
                    <a:pt x="30655" y="114"/>
                    <a:pt x="30381" y="114"/>
                  </a:cubicBezTo>
                  <a:cubicBezTo>
                    <a:pt x="30130" y="92"/>
                    <a:pt x="29856" y="92"/>
                    <a:pt x="29605" y="92"/>
                  </a:cubicBezTo>
                  <a:cubicBezTo>
                    <a:pt x="29331" y="92"/>
                    <a:pt x="29057" y="69"/>
                    <a:pt x="28784" y="69"/>
                  </a:cubicBezTo>
                  <a:cubicBezTo>
                    <a:pt x="28510" y="46"/>
                    <a:pt x="28236" y="46"/>
                    <a:pt x="27962" y="46"/>
                  </a:cubicBezTo>
                  <a:cubicBezTo>
                    <a:pt x="27665" y="46"/>
                    <a:pt x="27391" y="23"/>
                    <a:pt x="27095" y="23"/>
                  </a:cubicBezTo>
                  <a:cubicBezTo>
                    <a:pt x="26958" y="23"/>
                    <a:pt x="26843" y="0"/>
                    <a:pt x="2670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30" name="Google Shape;5730;p83"/>
            <p:cNvSpPr/>
            <p:nvPr/>
          </p:nvSpPr>
          <p:spPr>
            <a:xfrm>
              <a:off x="12773786" y="3951392"/>
              <a:ext cx="1089158" cy="59833"/>
            </a:xfrm>
            <a:custGeom>
              <a:avLst/>
              <a:gdLst/>
              <a:ahLst/>
              <a:cxnLst/>
              <a:rect l="l" t="t" r="r" b="b"/>
              <a:pathLst>
                <a:path w="39101" h="2148" extrusionOk="0">
                  <a:moveTo>
                    <a:pt x="27459" y="1"/>
                  </a:moveTo>
                  <a:cubicBezTo>
                    <a:pt x="27299" y="1"/>
                    <a:pt x="27117" y="24"/>
                    <a:pt x="26957" y="46"/>
                  </a:cubicBezTo>
                  <a:cubicBezTo>
                    <a:pt x="26866" y="69"/>
                    <a:pt x="26797" y="160"/>
                    <a:pt x="26752" y="252"/>
                  </a:cubicBezTo>
                  <a:cubicBezTo>
                    <a:pt x="26386" y="229"/>
                    <a:pt x="25998" y="229"/>
                    <a:pt x="25633" y="206"/>
                  </a:cubicBezTo>
                  <a:cubicBezTo>
                    <a:pt x="25222" y="183"/>
                    <a:pt x="24834" y="183"/>
                    <a:pt x="24423" y="183"/>
                  </a:cubicBezTo>
                  <a:cubicBezTo>
                    <a:pt x="24127" y="160"/>
                    <a:pt x="23807" y="160"/>
                    <a:pt x="23510" y="138"/>
                  </a:cubicBezTo>
                  <a:cubicBezTo>
                    <a:pt x="23465" y="92"/>
                    <a:pt x="23373" y="69"/>
                    <a:pt x="23305" y="69"/>
                  </a:cubicBezTo>
                  <a:cubicBezTo>
                    <a:pt x="23100" y="46"/>
                    <a:pt x="22871" y="46"/>
                    <a:pt x="22666" y="46"/>
                  </a:cubicBezTo>
                  <a:lnTo>
                    <a:pt x="22027" y="46"/>
                  </a:lnTo>
                  <a:cubicBezTo>
                    <a:pt x="21776" y="69"/>
                    <a:pt x="21502" y="69"/>
                    <a:pt x="21251" y="69"/>
                  </a:cubicBezTo>
                  <a:cubicBezTo>
                    <a:pt x="21022" y="69"/>
                    <a:pt x="20794" y="46"/>
                    <a:pt x="20566" y="46"/>
                  </a:cubicBezTo>
                  <a:lnTo>
                    <a:pt x="17895" y="46"/>
                  </a:lnTo>
                  <a:cubicBezTo>
                    <a:pt x="17485" y="46"/>
                    <a:pt x="17074" y="36"/>
                    <a:pt x="16663" y="36"/>
                  </a:cubicBezTo>
                  <a:cubicBezTo>
                    <a:pt x="16457" y="36"/>
                    <a:pt x="16252" y="39"/>
                    <a:pt x="16047" y="46"/>
                  </a:cubicBezTo>
                  <a:cubicBezTo>
                    <a:pt x="15910" y="46"/>
                    <a:pt x="15795" y="138"/>
                    <a:pt x="15773" y="252"/>
                  </a:cubicBezTo>
                  <a:cubicBezTo>
                    <a:pt x="15750" y="297"/>
                    <a:pt x="15750" y="320"/>
                    <a:pt x="15750" y="366"/>
                  </a:cubicBezTo>
                  <a:cubicBezTo>
                    <a:pt x="15544" y="343"/>
                    <a:pt x="15339" y="343"/>
                    <a:pt x="15134" y="343"/>
                  </a:cubicBezTo>
                  <a:lnTo>
                    <a:pt x="15065" y="343"/>
                  </a:lnTo>
                  <a:cubicBezTo>
                    <a:pt x="15042" y="297"/>
                    <a:pt x="15019" y="252"/>
                    <a:pt x="14997" y="206"/>
                  </a:cubicBezTo>
                  <a:cubicBezTo>
                    <a:pt x="14928" y="160"/>
                    <a:pt x="14860" y="138"/>
                    <a:pt x="14791" y="138"/>
                  </a:cubicBezTo>
                  <a:cubicBezTo>
                    <a:pt x="14730" y="130"/>
                    <a:pt x="14669" y="128"/>
                    <a:pt x="14609" y="128"/>
                  </a:cubicBezTo>
                  <a:cubicBezTo>
                    <a:pt x="14487" y="128"/>
                    <a:pt x="14365" y="138"/>
                    <a:pt x="14243" y="138"/>
                  </a:cubicBezTo>
                  <a:lnTo>
                    <a:pt x="13810" y="160"/>
                  </a:lnTo>
                  <a:cubicBezTo>
                    <a:pt x="13741" y="160"/>
                    <a:pt x="13696" y="183"/>
                    <a:pt x="13627" y="183"/>
                  </a:cubicBezTo>
                  <a:lnTo>
                    <a:pt x="13536" y="183"/>
                  </a:lnTo>
                  <a:cubicBezTo>
                    <a:pt x="13102" y="183"/>
                    <a:pt x="12668" y="206"/>
                    <a:pt x="12258" y="229"/>
                  </a:cubicBezTo>
                  <a:cubicBezTo>
                    <a:pt x="11847" y="229"/>
                    <a:pt x="11459" y="252"/>
                    <a:pt x="11071" y="275"/>
                  </a:cubicBezTo>
                  <a:lnTo>
                    <a:pt x="10203" y="275"/>
                  </a:lnTo>
                  <a:cubicBezTo>
                    <a:pt x="10021" y="275"/>
                    <a:pt x="9838" y="275"/>
                    <a:pt x="9655" y="297"/>
                  </a:cubicBezTo>
                  <a:lnTo>
                    <a:pt x="9519" y="297"/>
                  </a:lnTo>
                  <a:cubicBezTo>
                    <a:pt x="9359" y="297"/>
                    <a:pt x="9176" y="297"/>
                    <a:pt x="9016" y="343"/>
                  </a:cubicBezTo>
                  <a:cubicBezTo>
                    <a:pt x="8994" y="343"/>
                    <a:pt x="8994" y="366"/>
                    <a:pt x="8971" y="366"/>
                  </a:cubicBezTo>
                  <a:cubicBezTo>
                    <a:pt x="8720" y="366"/>
                    <a:pt x="8469" y="389"/>
                    <a:pt x="8195" y="389"/>
                  </a:cubicBezTo>
                  <a:cubicBezTo>
                    <a:pt x="7944" y="412"/>
                    <a:pt x="7692" y="412"/>
                    <a:pt x="7441" y="434"/>
                  </a:cubicBezTo>
                  <a:cubicBezTo>
                    <a:pt x="7282" y="457"/>
                    <a:pt x="7122" y="457"/>
                    <a:pt x="6962" y="480"/>
                  </a:cubicBezTo>
                  <a:lnTo>
                    <a:pt x="6734" y="480"/>
                  </a:lnTo>
                  <a:cubicBezTo>
                    <a:pt x="6643" y="480"/>
                    <a:pt x="6574" y="480"/>
                    <a:pt x="6506" y="526"/>
                  </a:cubicBezTo>
                  <a:cubicBezTo>
                    <a:pt x="6460" y="549"/>
                    <a:pt x="6437" y="549"/>
                    <a:pt x="6391" y="594"/>
                  </a:cubicBezTo>
                  <a:cubicBezTo>
                    <a:pt x="6391" y="617"/>
                    <a:pt x="6369" y="640"/>
                    <a:pt x="6346" y="663"/>
                  </a:cubicBezTo>
                  <a:cubicBezTo>
                    <a:pt x="6323" y="685"/>
                    <a:pt x="6323" y="731"/>
                    <a:pt x="6300" y="777"/>
                  </a:cubicBezTo>
                  <a:cubicBezTo>
                    <a:pt x="6186" y="777"/>
                    <a:pt x="6072" y="754"/>
                    <a:pt x="5958" y="754"/>
                  </a:cubicBezTo>
                  <a:lnTo>
                    <a:pt x="3493" y="754"/>
                  </a:lnTo>
                  <a:cubicBezTo>
                    <a:pt x="3219" y="754"/>
                    <a:pt x="2968" y="777"/>
                    <a:pt x="2694" y="777"/>
                  </a:cubicBezTo>
                  <a:cubicBezTo>
                    <a:pt x="2671" y="731"/>
                    <a:pt x="2625" y="708"/>
                    <a:pt x="2580" y="685"/>
                  </a:cubicBezTo>
                  <a:lnTo>
                    <a:pt x="2488" y="685"/>
                  </a:lnTo>
                  <a:cubicBezTo>
                    <a:pt x="2473" y="678"/>
                    <a:pt x="2455" y="675"/>
                    <a:pt x="2436" y="675"/>
                  </a:cubicBezTo>
                  <a:cubicBezTo>
                    <a:pt x="2397" y="675"/>
                    <a:pt x="2351" y="685"/>
                    <a:pt x="2306" y="685"/>
                  </a:cubicBezTo>
                  <a:cubicBezTo>
                    <a:pt x="2100" y="708"/>
                    <a:pt x="1895" y="731"/>
                    <a:pt x="1667" y="754"/>
                  </a:cubicBezTo>
                  <a:cubicBezTo>
                    <a:pt x="1507" y="777"/>
                    <a:pt x="1324" y="800"/>
                    <a:pt x="1142" y="822"/>
                  </a:cubicBezTo>
                  <a:cubicBezTo>
                    <a:pt x="1005" y="845"/>
                    <a:pt x="868" y="868"/>
                    <a:pt x="731" y="914"/>
                  </a:cubicBezTo>
                  <a:cubicBezTo>
                    <a:pt x="708" y="937"/>
                    <a:pt x="662" y="937"/>
                    <a:pt x="639" y="959"/>
                  </a:cubicBezTo>
                  <a:cubicBezTo>
                    <a:pt x="571" y="959"/>
                    <a:pt x="503" y="982"/>
                    <a:pt x="411" y="982"/>
                  </a:cubicBezTo>
                  <a:cubicBezTo>
                    <a:pt x="297" y="982"/>
                    <a:pt x="114" y="1005"/>
                    <a:pt x="46" y="1142"/>
                  </a:cubicBezTo>
                  <a:cubicBezTo>
                    <a:pt x="0" y="1233"/>
                    <a:pt x="0" y="1325"/>
                    <a:pt x="46" y="1393"/>
                  </a:cubicBezTo>
                  <a:cubicBezTo>
                    <a:pt x="69" y="1439"/>
                    <a:pt x="92" y="1462"/>
                    <a:pt x="137" y="1484"/>
                  </a:cubicBezTo>
                  <a:cubicBezTo>
                    <a:pt x="183" y="1530"/>
                    <a:pt x="229" y="1530"/>
                    <a:pt x="274" y="1530"/>
                  </a:cubicBezTo>
                  <a:cubicBezTo>
                    <a:pt x="251" y="1553"/>
                    <a:pt x="274" y="1576"/>
                    <a:pt x="274" y="1598"/>
                  </a:cubicBezTo>
                  <a:cubicBezTo>
                    <a:pt x="297" y="1667"/>
                    <a:pt x="343" y="1713"/>
                    <a:pt x="411" y="1735"/>
                  </a:cubicBezTo>
                  <a:cubicBezTo>
                    <a:pt x="450" y="1755"/>
                    <a:pt x="488" y="1762"/>
                    <a:pt x="527" y="1762"/>
                  </a:cubicBezTo>
                  <a:cubicBezTo>
                    <a:pt x="580" y="1762"/>
                    <a:pt x="632" y="1749"/>
                    <a:pt x="685" y="1735"/>
                  </a:cubicBezTo>
                  <a:lnTo>
                    <a:pt x="913" y="1735"/>
                  </a:lnTo>
                  <a:cubicBezTo>
                    <a:pt x="868" y="1781"/>
                    <a:pt x="822" y="1827"/>
                    <a:pt x="776" y="1895"/>
                  </a:cubicBezTo>
                  <a:cubicBezTo>
                    <a:pt x="731" y="1941"/>
                    <a:pt x="708" y="2009"/>
                    <a:pt x="754" y="2078"/>
                  </a:cubicBezTo>
                  <a:cubicBezTo>
                    <a:pt x="783" y="2122"/>
                    <a:pt x="822" y="2147"/>
                    <a:pt x="871" y="2147"/>
                  </a:cubicBezTo>
                  <a:cubicBezTo>
                    <a:pt x="897" y="2147"/>
                    <a:pt x="927" y="2140"/>
                    <a:pt x="959" y="2123"/>
                  </a:cubicBezTo>
                  <a:cubicBezTo>
                    <a:pt x="982" y="2101"/>
                    <a:pt x="1027" y="2078"/>
                    <a:pt x="1050" y="2055"/>
                  </a:cubicBezTo>
                  <a:cubicBezTo>
                    <a:pt x="1096" y="2009"/>
                    <a:pt x="1142" y="1987"/>
                    <a:pt x="1187" y="1941"/>
                  </a:cubicBezTo>
                  <a:cubicBezTo>
                    <a:pt x="1210" y="1895"/>
                    <a:pt x="1256" y="1872"/>
                    <a:pt x="1301" y="1827"/>
                  </a:cubicBezTo>
                  <a:cubicBezTo>
                    <a:pt x="1324" y="1804"/>
                    <a:pt x="1347" y="1781"/>
                    <a:pt x="1347" y="1735"/>
                  </a:cubicBezTo>
                  <a:cubicBezTo>
                    <a:pt x="1370" y="1713"/>
                    <a:pt x="1393" y="1690"/>
                    <a:pt x="1393" y="1644"/>
                  </a:cubicBezTo>
                  <a:cubicBezTo>
                    <a:pt x="1370" y="1621"/>
                    <a:pt x="1370" y="1598"/>
                    <a:pt x="1370" y="1576"/>
                  </a:cubicBezTo>
                  <a:cubicBezTo>
                    <a:pt x="1370" y="1553"/>
                    <a:pt x="1370" y="1553"/>
                    <a:pt x="1347" y="1530"/>
                  </a:cubicBezTo>
                  <a:cubicBezTo>
                    <a:pt x="1530" y="1530"/>
                    <a:pt x="1689" y="1507"/>
                    <a:pt x="1849" y="1507"/>
                  </a:cubicBezTo>
                  <a:lnTo>
                    <a:pt x="1986" y="1507"/>
                  </a:lnTo>
                  <a:cubicBezTo>
                    <a:pt x="2009" y="1519"/>
                    <a:pt x="2038" y="1524"/>
                    <a:pt x="2069" y="1524"/>
                  </a:cubicBezTo>
                  <a:cubicBezTo>
                    <a:pt x="2100" y="1524"/>
                    <a:pt x="2135" y="1519"/>
                    <a:pt x="2169" y="1507"/>
                  </a:cubicBezTo>
                  <a:cubicBezTo>
                    <a:pt x="2214" y="1507"/>
                    <a:pt x="2283" y="1507"/>
                    <a:pt x="2329" y="1530"/>
                  </a:cubicBezTo>
                  <a:lnTo>
                    <a:pt x="6414" y="1530"/>
                  </a:lnTo>
                  <a:cubicBezTo>
                    <a:pt x="6620" y="1530"/>
                    <a:pt x="6802" y="1507"/>
                    <a:pt x="7008" y="1484"/>
                  </a:cubicBezTo>
                  <a:cubicBezTo>
                    <a:pt x="7145" y="1484"/>
                    <a:pt x="7304" y="1462"/>
                    <a:pt x="7441" y="1439"/>
                  </a:cubicBezTo>
                  <a:cubicBezTo>
                    <a:pt x="7510" y="1439"/>
                    <a:pt x="7578" y="1416"/>
                    <a:pt x="7647" y="1416"/>
                  </a:cubicBezTo>
                  <a:lnTo>
                    <a:pt x="7738" y="1416"/>
                  </a:lnTo>
                  <a:cubicBezTo>
                    <a:pt x="8126" y="1416"/>
                    <a:pt x="8537" y="1393"/>
                    <a:pt x="8925" y="1393"/>
                  </a:cubicBezTo>
                  <a:lnTo>
                    <a:pt x="12075" y="1393"/>
                  </a:lnTo>
                  <a:cubicBezTo>
                    <a:pt x="12143" y="1393"/>
                    <a:pt x="12212" y="1347"/>
                    <a:pt x="12280" y="1302"/>
                  </a:cubicBezTo>
                  <a:cubicBezTo>
                    <a:pt x="12509" y="1302"/>
                    <a:pt x="12714" y="1279"/>
                    <a:pt x="12942" y="1279"/>
                  </a:cubicBezTo>
                  <a:cubicBezTo>
                    <a:pt x="13125" y="1279"/>
                    <a:pt x="13330" y="1256"/>
                    <a:pt x="13513" y="1256"/>
                  </a:cubicBezTo>
                  <a:cubicBezTo>
                    <a:pt x="13627" y="1256"/>
                    <a:pt x="13764" y="1256"/>
                    <a:pt x="13878" y="1233"/>
                  </a:cubicBezTo>
                  <a:lnTo>
                    <a:pt x="15065" y="1233"/>
                  </a:lnTo>
                  <a:cubicBezTo>
                    <a:pt x="15179" y="1233"/>
                    <a:pt x="15270" y="1256"/>
                    <a:pt x="15385" y="1256"/>
                  </a:cubicBezTo>
                  <a:cubicBezTo>
                    <a:pt x="15750" y="1279"/>
                    <a:pt x="16138" y="1279"/>
                    <a:pt x="16503" y="1302"/>
                  </a:cubicBezTo>
                  <a:cubicBezTo>
                    <a:pt x="16914" y="1325"/>
                    <a:pt x="17325" y="1347"/>
                    <a:pt x="17736" y="1347"/>
                  </a:cubicBezTo>
                  <a:cubicBezTo>
                    <a:pt x="18215" y="1370"/>
                    <a:pt x="18671" y="1370"/>
                    <a:pt x="19151" y="1393"/>
                  </a:cubicBezTo>
                  <a:cubicBezTo>
                    <a:pt x="19744" y="1393"/>
                    <a:pt x="20338" y="1416"/>
                    <a:pt x="20931" y="1416"/>
                  </a:cubicBezTo>
                  <a:lnTo>
                    <a:pt x="22757" y="1416"/>
                  </a:lnTo>
                  <a:cubicBezTo>
                    <a:pt x="22826" y="1393"/>
                    <a:pt x="22894" y="1370"/>
                    <a:pt x="22963" y="1325"/>
                  </a:cubicBezTo>
                  <a:cubicBezTo>
                    <a:pt x="22985" y="1302"/>
                    <a:pt x="23008" y="1256"/>
                    <a:pt x="23008" y="1233"/>
                  </a:cubicBezTo>
                  <a:cubicBezTo>
                    <a:pt x="23100" y="1256"/>
                    <a:pt x="23191" y="1256"/>
                    <a:pt x="23282" y="1256"/>
                  </a:cubicBezTo>
                  <a:cubicBezTo>
                    <a:pt x="23396" y="1256"/>
                    <a:pt x="23510" y="1279"/>
                    <a:pt x="23602" y="1279"/>
                  </a:cubicBezTo>
                  <a:cubicBezTo>
                    <a:pt x="23807" y="1302"/>
                    <a:pt x="23990" y="1325"/>
                    <a:pt x="24195" y="1325"/>
                  </a:cubicBezTo>
                  <a:cubicBezTo>
                    <a:pt x="24652" y="1347"/>
                    <a:pt x="25131" y="1370"/>
                    <a:pt x="25588" y="1393"/>
                  </a:cubicBezTo>
                  <a:cubicBezTo>
                    <a:pt x="26386" y="1416"/>
                    <a:pt x="27185" y="1462"/>
                    <a:pt x="27984" y="1484"/>
                  </a:cubicBezTo>
                  <a:cubicBezTo>
                    <a:pt x="28600" y="1484"/>
                    <a:pt x="29194" y="1507"/>
                    <a:pt x="29810" y="1507"/>
                  </a:cubicBezTo>
                  <a:cubicBezTo>
                    <a:pt x="30061" y="1507"/>
                    <a:pt x="30335" y="1507"/>
                    <a:pt x="30586" y="1484"/>
                  </a:cubicBezTo>
                  <a:cubicBezTo>
                    <a:pt x="30723" y="1484"/>
                    <a:pt x="30837" y="1484"/>
                    <a:pt x="30974" y="1462"/>
                  </a:cubicBezTo>
                  <a:cubicBezTo>
                    <a:pt x="31043" y="1507"/>
                    <a:pt x="31134" y="1507"/>
                    <a:pt x="31225" y="1507"/>
                  </a:cubicBezTo>
                  <a:cubicBezTo>
                    <a:pt x="31339" y="1507"/>
                    <a:pt x="31454" y="1507"/>
                    <a:pt x="31568" y="1530"/>
                  </a:cubicBezTo>
                  <a:cubicBezTo>
                    <a:pt x="31773" y="1553"/>
                    <a:pt x="31956" y="1576"/>
                    <a:pt x="32161" y="1576"/>
                  </a:cubicBezTo>
                  <a:cubicBezTo>
                    <a:pt x="32435" y="1598"/>
                    <a:pt x="32686" y="1621"/>
                    <a:pt x="32960" y="1644"/>
                  </a:cubicBezTo>
                  <a:lnTo>
                    <a:pt x="33508" y="1644"/>
                  </a:lnTo>
                  <a:cubicBezTo>
                    <a:pt x="34352" y="1690"/>
                    <a:pt x="35174" y="1690"/>
                    <a:pt x="35996" y="1690"/>
                  </a:cubicBezTo>
                  <a:cubicBezTo>
                    <a:pt x="36247" y="1690"/>
                    <a:pt x="36498" y="1690"/>
                    <a:pt x="36726" y="1667"/>
                  </a:cubicBezTo>
                  <a:cubicBezTo>
                    <a:pt x="36977" y="1667"/>
                    <a:pt x="37228" y="1667"/>
                    <a:pt x="37502" y="1644"/>
                  </a:cubicBezTo>
                  <a:cubicBezTo>
                    <a:pt x="37708" y="1644"/>
                    <a:pt x="37936" y="1621"/>
                    <a:pt x="38164" y="1621"/>
                  </a:cubicBezTo>
                  <a:lnTo>
                    <a:pt x="38484" y="1621"/>
                  </a:lnTo>
                  <a:cubicBezTo>
                    <a:pt x="38529" y="1598"/>
                    <a:pt x="38575" y="1598"/>
                    <a:pt x="38621" y="1598"/>
                  </a:cubicBezTo>
                  <a:cubicBezTo>
                    <a:pt x="38666" y="1598"/>
                    <a:pt x="38735" y="1598"/>
                    <a:pt x="38781" y="1576"/>
                  </a:cubicBezTo>
                  <a:cubicBezTo>
                    <a:pt x="38849" y="1576"/>
                    <a:pt x="38895" y="1553"/>
                    <a:pt x="38963" y="1530"/>
                  </a:cubicBezTo>
                  <a:cubicBezTo>
                    <a:pt x="39032" y="1484"/>
                    <a:pt x="39100" y="1370"/>
                    <a:pt x="39100" y="1279"/>
                  </a:cubicBezTo>
                  <a:cubicBezTo>
                    <a:pt x="39100" y="1233"/>
                    <a:pt x="39077" y="1188"/>
                    <a:pt x="39054" y="1142"/>
                  </a:cubicBezTo>
                  <a:cubicBezTo>
                    <a:pt x="39032" y="1096"/>
                    <a:pt x="38986" y="1073"/>
                    <a:pt x="38963" y="1051"/>
                  </a:cubicBezTo>
                  <a:cubicBezTo>
                    <a:pt x="38917" y="1005"/>
                    <a:pt x="38895" y="1005"/>
                    <a:pt x="38849" y="982"/>
                  </a:cubicBezTo>
                  <a:cubicBezTo>
                    <a:pt x="38803" y="959"/>
                    <a:pt x="38735" y="937"/>
                    <a:pt x="38689" y="914"/>
                  </a:cubicBezTo>
                  <a:cubicBezTo>
                    <a:pt x="38669" y="907"/>
                    <a:pt x="38647" y="904"/>
                    <a:pt x="38625" y="904"/>
                  </a:cubicBezTo>
                  <a:cubicBezTo>
                    <a:pt x="38571" y="904"/>
                    <a:pt x="38516" y="920"/>
                    <a:pt x="38484" y="937"/>
                  </a:cubicBezTo>
                  <a:cubicBezTo>
                    <a:pt x="38438" y="959"/>
                    <a:pt x="38393" y="1005"/>
                    <a:pt x="38370" y="1051"/>
                  </a:cubicBezTo>
                  <a:cubicBezTo>
                    <a:pt x="38187" y="1073"/>
                    <a:pt x="37982" y="1073"/>
                    <a:pt x="37776" y="1073"/>
                  </a:cubicBezTo>
                  <a:cubicBezTo>
                    <a:pt x="37799" y="1073"/>
                    <a:pt x="37799" y="1051"/>
                    <a:pt x="37799" y="1028"/>
                  </a:cubicBezTo>
                  <a:cubicBezTo>
                    <a:pt x="37799" y="868"/>
                    <a:pt x="37662" y="731"/>
                    <a:pt x="37502" y="731"/>
                  </a:cubicBezTo>
                  <a:lnTo>
                    <a:pt x="36407" y="731"/>
                  </a:lnTo>
                  <a:cubicBezTo>
                    <a:pt x="36361" y="731"/>
                    <a:pt x="36315" y="731"/>
                    <a:pt x="36270" y="708"/>
                  </a:cubicBezTo>
                  <a:lnTo>
                    <a:pt x="36064" y="708"/>
                  </a:lnTo>
                  <a:cubicBezTo>
                    <a:pt x="36133" y="663"/>
                    <a:pt x="36156" y="571"/>
                    <a:pt x="36156" y="480"/>
                  </a:cubicBezTo>
                  <a:cubicBezTo>
                    <a:pt x="36156" y="320"/>
                    <a:pt x="36019" y="183"/>
                    <a:pt x="35859" y="183"/>
                  </a:cubicBezTo>
                  <a:lnTo>
                    <a:pt x="32207" y="183"/>
                  </a:lnTo>
                  <a:cubicBezTo>
                    <a:pt x="31773" y="160"/>
                    <a:pt x="31317" y="160"/>
                    <a:pt x="30860" y="138"/>
                  </a:cubicBezTo>
                  <a:cubicBezTo>
                    <a:pt x="30244" y="115"/>
                    <a:pt x="29650" y="92"/>
                    <a:pt x="29034" y="69"/>
                  </a:cubicBezTo>
                  <a:cubicBezTo>
                    <a:pt x="28783" y="46"/>
                    <a:pt x="28555" y="46"/>
                    <a:pt x="28304" y="24"/>
                  </a:cubicBezTo>
                  <a:cubicBezTo>
                    <a:pt x="28144" y="24"/>
                    <a:pt x="27984" y="24"/>
                    <a:pt x="27824"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31" name="Google Shape;5731;p83"/>
            <p:cNvSpPr/>
            <p:nvPr/>
          </p:nvSpPr>
          <p:spPr>
            <a:xfrm>
              <a:off x="13749741" y="3962840"/>
              <a:ext cx="481307" cy="71532"/>
            </a:xfrm>
            <a:custGeom>
              <a:avLst/>
              <a:gdLst/>
              <a:ahLst/>
              <a:cxnLst/>
              <a:rect l="l" t="t" r="r" b="b"/>
              <a:pathLst>
                <a:path w="17279" h="2568" extrusionOk="0">
                  <a:moveTo>
                    <a:pt x="1575" y="1"/>
                  </a:moveTo>
                  <a:cubicBezTo>
                    <a:pt x="1415" y="1"/>
                    <a:pt x="1256" y="23"/>
                    <a:pt x="1096" y="46"/>
                  </a:cubicBezTo>
                  <a:cubicBezTo>
                    <a:pt x="1050" y="46"/>
                    <a:pt x="1005" y="92"/>
                    <a:pt x="982" y="115"/>
                  </a:cubicBezTo>
                  <a:cubicBezTo>
                    <a:pt x="959" y="138"/>
                    <a:pt x="936" y="160"/>
                    <a:pt x="913" y="183"/>
                  </a:cubicBezTo>
                  <a:cubicBezTo>
                    <a:pt x="708" y="183"/>
                    <a:pt x="502" y="183"/>
                    <a:pt x="274" y="206"/>
                  </a:cubicBezTo>
                  <a:cubicBezTo>
                    <a:pt x="160" y="206"/>
                    <a:pt x="69" y="274"/>
                    <a:pt x="46" y="389"/>
                  </a:cubicBezTo>
                  <a:cubicBezTo>
                    <a:pt x="0" y="503"/>
                    <a:pt x="46" y="640"/>
                    <a:pt x="160" y="685"/>
                  </a:cubicBezTo>
                  <a:cubicBezTo>
                    <a:pt x="206" y="708"/>
                    <a:pt x="251" y="731"/>
                    <a:pt x="297" y="754"/>
                  </a:cubicBezTo>
                  <a:lnTo>
                    <a:pt x="388" y="754"/>
                  </a:lnTo>
                  <a:lnTo>
                    <a:pt x="548" y="777"/>
                  </a:lnTo>
                  <a:cubicBezTo>
                    <a:pt x="616" y="799"/>
                    <a:pt x="708" y="822"/>
                    <a:pt x="799" y="822"/>
                  </a:cubicBezTo>
                  <a:cubicBezTo>
                    <a:pt x="913" y="845"/>
                    <a:pt x="1027" y="868"/>
                    <a:pt x="1119" y="891"/>
                  </a:cubicBezTo>
                  <a:cubicBezTo>
                    <a:pt x="1096" y="914"/>
                    <a:pt x="1096" y="959"/>
                    <a:pt x="1096" y="1005"/>
                  </a:cubicBezTo>
                  <a:cubicBezTo>
                    <a:pt x="1096" y="1005"/>
                    <a:pt x="1096" y="1005"/>
                    <a:pt x="1096" y="1028"/>
                  </a:cubicBezTo>
                  <a:cubicBezTo>
                    <a:pt x="1073" y="1028"/>
                    <a:pt x="1073" y="1051"/>
                    <a:pt x="1073" y="1073"/>
                  </a:cubicBezTo>
                  <a:cubicBezTo>
                    <a:pt x="1027" y="1187"/>
                    <a:pt x="1119" y="1347"/>
                    <a:pt x="1233" y="1370"/>
                  </a:cubicBezTo>
                  <a:cubicBezTo>
                    <a:pt x="1370" y="1393"/>
                    <a:pt x="1484" y="1416"/>
                    <a:pt x="1598" y="1416"/>
                  </a:cubicBezTo>
                  <a:lnTo>
                    <a:pt x="1758" y="1416"/>
                  </a:lnTo>
                  <a:cubicBezTo>
                    <a:pt x="1872" y="1416"/>
                    <a:pt x="1986" y="1416"/>
                    <a:pt x="2100" y="1439"/>
                  </a:cubicBezTo>
                  <a:lnTo>
                    <a:pt x="2579" y="1439"/>
                  </a:lnTo>
                  <a:cubicBezTo>
                    <a:pt x="2967" y="1461"/>
                    <a:pt x="3356" y="1461"/>
                    <a:pt x="3744" y="1484"/>
                  </a:cubicBezTo>
                  <a:cubicBezTo>
                    <a:pt x="4451" y="1507"/>
                    <a:pt x="5159" y="1530"/>
                    <a:pt x="5843" y="1553"/>
                  </a:cubicBezTo>
                  <a:lnTo>
                    <a:pt x="6916" y="1553"/>
                  </a:lnTo>
                  <a:cubicBezTo>
                    <a:pt x="6916" y="1576"/>
                    <a:pt x="6939" y="1598"/>
                    <a:pt x="6962" y="1621"/>
                  </a:cubicBezTo>
                  <a:cubicBezTo>
                    <a:pt x="7008" y="1667"/>
                    <a:pt x="7076" y="1690"/>
                    <a:pt x="7145" y="1690"/>
                  </a:cubicBezTo>
                  <a:cubicBezTo>
                    <a:pt x="7578" y="1735"/>
                    <a:pt x="7989" y="1781"/>
                    <a:pt x="8400" y="1827"/>
                  </a:cubicBezTo>
                  <a:cubicBezTo>
                    <a:pt x="8742" y="1849"/>
                    <a:pt x="9085" y="1872"/>
                    <a:pt x="9404" y="1918"/>
                  </a:cubicBezTo>
                  <a:cubicBezTo>
                    <a:pt x="10157" y="1964"/>
                    <a:pt x="10888" y="2032"/>
                    <a:pt x="11641" y="2078"/>
                  </a:cubicBezTo>
                  <a:cubicBezTo>
                    <a:pt x="11824" y="2078"/>
                    <a:pt x="12029" y="2100"/>
                    <a:pt x="12235" y="2100"/>
                  </a:cubicBezTo>
                  <a:cubicBezTo>
                    <a:pt x="12463" y="2123"/>
                    <a:pt x="12668" y="2169"/>
                    <a:pt x="12896" y="2192"/>
                  </a:cubicBezTo>
                  <a:cubicBezTo>
                    <a:pt x="13307" y="2237"/>
                    <a:pt x="13695" y="2283"/>
                    <a:pt x="14083" y="2329"/>
                  </a:cubicBezTo>
                  <a:cubicBezTo>
                    <a:pt x="14791" y="2397"/>
                    <a:pt x="15476" y="2466"/>
                    <a:pt x="16183" y="2557"/>
                  </a:cubicBezTo>
                  <a:lnTo>
                    <a:pt x="16389" y="2557"/>
                  </a:lnTo>
                  <a:cubicBezTo>
                    <a:pt x="16404" y="2565"/>
                    <a:pt x="16419" y="2567"/>
                    <a:pt x="16434" y="2567"/>
                  </a:cubicBezTo>
                  <a:cubicBezTo>
                    <a:pt x="16465" y="2567"/>
                    <a:pt x="16495" y="2557"/>
                    <a:pt x="16526" y="2557"/>
                  </a:cubicBezTo>
                  <a:cubicBezTo>
                    <a:pt x="16594" y="2534"/>
                    <a:pt x="16663" y="2489"/>
                    <a:pt x="16708" y="2420"/>
                  </a:cubicBezTo>
                  <a:cubicBezTo>
                    <a:pt x="16731" y="2352"/>
                    <a:pt x="16754" y="2306"/>
                    <a:pt x="16754" y="2237"/>
                  </a:cubicBezTo>
                  <a:cubicBezTo>
                    <a:pt x="16731" y="2192"/>
                    <a:pt x="16731" y="2123"/>
                    <a:pt x="16708" y="2078"/>
                  </a:cubicBezTo>
                  <a:cubicBezTo>
                    <a:pt x="16685" y="2055"/>
                    <a:pt x="16663" y="2009"/>
                    <a:pt x="16640" y="1986"/>
                  </a:cubicBezTo>
                  <a:lnTo>
                    <a:pt x="16640" y="1986"/>
                  </a:lnTo>
                  <a:cubicBezTo>
                    <a:pt x="16685" y="2009"/>
                    <a:pt x="16731" y="2009"/>
                    <a:pt x="16777" y="2009"/>
                  </a:cubicBezTo>
                  <a:lnTo>
                    <a:pt x="16982" y="2009"/>
                  </a:lnTo>
                  <a:cubicBezTo>
                    <a:pt x="17142" y="2009"/>
                    <a:pt x="17279" y="1872"/>
                    <a:pt x="17279" y="1712"/>
                  </a:cubicBezTo>
                  <a:cubicBezTo>
                    <a:pt x="17279" y="1530"/>
                    <a:pt x="17142" y="1416"/>
                    <a:pt x="16982" y="1416"/>
                  </a:cubicBezTo>
                  <a:cubicBezTo>
                    <a:pt x="16777" y="1393"/>
                    <a:pt x="16549" y="1393"/>
                    <a:pt x="16343" y="1370"/>
                  </a:cubicBezTo>
                  <a:cubicBezTo>
                    <a:pt x="16297" y="1370"/>
                    <a:pt x="16229" y="1370"/>
                    <a:pt x="16183" y="1347"/>
                  </a:cubicBezTo>
                  <a:cubicBezTo>
                    <a:pt x="15909" y="1347"/>
                    <a:pt x="15636" y="1324"/>
                    <a:pt x="15362" y="1302"/>
                  </a:cubicBezTo>
                  <a:cubicBezTo>
                    <a:pt x="15384" y="1279"/>
                    <a:pt x="15384" y="1256"/>
                    <a:pt x="15384" y="1233"/>
                  </a:cubicBezTo>
                  <a:cubicBezTo>
                    <a:pt x="15384" y="1073"/>
                    <a:pt x="15293" y="959"/>
                    <a:pt x="15156" y="914"/>
                  </a:cubicBezTo>
                  <a:cubicBezTo>
                    <a:pt x="15042" y="891"/>
                    <a:pt x="14905" y="868"/>
                    <a:pt x="14791" y="868"/>
                  </a:cubicBezTo>
                  <a:lnTo>
                    <a:pt x="14563" y="822"/>
                  </a:lnTo>
                  <a:cubicBezTo>
                    <a:pt x="14380" y="799"/>
                    <a:pt x="14198" y="777"/>
                    <a:pt x="13992" y="731"/>
                  </a:cubicBezTo>
                  <a:cubicBezTo>
                    <a:pt x="13627" y="685"/>
                    <a:pt x="13262" y="640"/>
                    <a:pt x="12896" y="594"/>
                  </a:cubicBezTo>
                  <a:cubicBezTo>
                    <a:pt x="12189" y="526"/>
                    <a:pt x="11459" y="480"/>
                    <a:pt x="10751" y="434"/>
                  </a:cubicBezTo>
                  <a:cubicBezTo>
                    <a:pt x="10363" y="411"/>
                    <a:pt x="9998" y="389"/>
                    <a:pt x="9610" y="366"/>
                  </a:cubicBezTo>
                  <a:lnTo>
                    <a:pt x="8674" y="366"/>
                  </a:lnTo>
                  <a:cubicBezTo>
                    <a:pt x="8651" y="343"/>
                    <a:pt x="8605" y="343"/>
                    <a:pt x="8583" y="320"/>
                  </a:cubicBezTo>
                  <a:cubicBezTo>
                    <a:pt x="8446" y="297"/>
                    <a:pt x="8331" y="297"/>
                    <a:pt x="8194" y="274"/>
                  </a:cubicBezTo>
                  <a:cubicBezTo>
                    <a:pt x="8103" y="274"/>
                    <a:pt x="8035" y="274"/>
                    <a:pt x="7943" y="252"/>
                  </a:cubicBezTo>
                  <a:cubicBezTo>
                    <a:pt x="7761" y="252"/>
                    <a:pt x="7601" y="229"/>
                    <a:pt x="7441" y="229"/>
                  </a:cubicBezTo>
                  <a:cubicBezTo>
                    <a:pt x="7076" y="183"/>
                    <a:pt x="6711" y="183"/>
                    <a:pt x="6346" y="160"/>
                  </a:cubicBezTo>
                  <a:cubicBezTo>
                    <a:pt x="5615" y="115"/>
                    <a:pt x="4908" y="92"/>
                    <a:pt x="4177" y="46"/>
                  </a:cubicBezTo>
                  <a:cubicBezTo>
                    <a:pt x="3926" y="46"/>
                    <a:pt x="3698" y="46"/>
                    <a:pt x="3470" y="23"/>
                  </a:cubicBezTo>
                  <a:cubicBezTo>
                    <a:pt x="3264" y="23"/>
                    <a:pt x="3059" y="23"/>
                    <a:pt x="2853"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32" name="Google Shape;5732;p83"/>
            <p:cNvSpPr/>
            <p:nvPr/>
          </p:nvSpPr>
          <p:spPr>
            <a:xfrm>
              <a:off x="13061166" y="3901169"/>
              <a:ext cx="778882" cy="34373"/>
            </a:xfrm>
            <a:custGeom>
              <a:avLst/>
              <a:gdLst/>
              <a:ahLst/>
              <a:cxnLst/>
              <a:rect l="l" t="t" r="r" b="b"/>
              <a:pathLst>
                <a:path w="27962" h="1234" extrusionOk="0">
                  <a:moveTo>
                    <a:pt x="5707" y="1"/>
                  </a:moveTo>
                  <a:cubicBezTo>
                    <a:pt x="5387" y="1"/>
                    <a:pt x="5090" y="1"/>
                    <a:pt x="4794" y="23"/>
                  </a:cubicBezTo>
                  <a:cubicBezTo>
                    <a:pt x="4474" y="23"/>
                    <a:pt x="4132" y="46"/>
                    <a:pt x="3812" y="46"/>
                  </a:cubicBezTo>
                  <a:cubicBezTo>
                    <a:pt x="3424" y="69"/>
                    <a:pt x="3059" y="92"/>
                    <a:pt x="2694" y="92"/>
                  </a:cubicBezTo>
                  <a:cubicBezTo>
                    <a:pt x="2260" y="115"/>
                    <a:pt x="1826" y="160"/>
                    <a:pt x="1416" y="229"/>
                  </a:cubicBezTo>
                  <a:cubicBezTo>
                    <a:pt x="1210" y="252"/>
                    <a:pt x="1005" y="274"/>
                    <a:pt x="799" y="297"/>
                  </a:cubicBezTo>
                  <a:cubicBezTo>
                    <a:pt x="571" y="320"/>
                    <a:pt x="343" y="343"/>
                    <a:pt x="92" y="366"/>
                  </a:cubicBezTo>
                  <a:cubicBezTo>
                    <a:pt x="46" y="389"/>
                    <a:pt x="0" y="411"/>
                    <a:pt x="23" y="480"/>
                  </a:cubicBezTo>
                  <a:cubicBezTo>
                    <a:pt x="23" y="517"/>
                    <a:pt x="54" y="554"/>
                    <a:pt x="90" y="554"/>
                  </a:cubicBezTo>
                  <a:cubicBezTo>
                    <a:pt x="98" y="554"/>
                    <a:pt x="106" y="553"/>
                    <a:pt x="115" y="548"/>
                  </a:cubicBezTo>
                  <a:cubicBezTo>
                    <a:pt x="297" y="525"/>
                    <a:pt x="503" y="525"/>
                    <a:pt x="685" y="503"/>
                  </a:cubicBezTo>
                  <a:cubicBezTo>
                    <a:pt x="845" y="480"/>
                    <a:pt x="1005" y="480"/>
                    <a:pt x="1164" y="457"/>
                  </a:cubicBezTo>
                  <a:cubicBezTo>
                    <a:pt x="1507" y="411"/>
                    <a:pt x="1872" y="389"/>
                    <a:pt x="2214" y="366"/>
                  </a:cubicBezTo>
                  <a:cubicBezTo>
                    <a:pt x="2580" y="343"/>
                    <a:pt x="2945" y="343"/>
                    <a:pt x="3287" y="343"/>
                  </a:cubicBezTo>
                  <a:lnTo>
                    <a:pt x="4360" y="343"/>
                  </a:lnTo>
                  <a:cubicBezTo>
                    <a:pt x="4725" y="343"/>
                    <a:pt x="5068" y="343"/>
                    <a:pt x="5433" y="366"/>
                  </a:cubicBezTo>
                  <a:cubicBezTo>
                    <a:pt x="5798" y="366"/>
                    <a:pt x="6140" y="389"/>
                    <a:pt x="6506" y="411"/>
                  </a:cubicBezTo>
                  <a:cubicBezTo>
                    <a:pt x="7190" y="434"/>
                    <a:pt x="7898" y="480"/>
                    <a:pt x="8606" y="525"/>
                  </a:cubicBezTo>
                  <a:cubicBezTo>
                    <a:pt x="9290" y="571"/>
                    <a:pt x="9975" y="617"/>
                    <a:pt x="10683" y="617"/>
                  </a:cubicBezTo>
                  <a:cubicBezTo>
                    <a:pt x="10842" y="640"/>
                    <a:pt x="11002" y="640"/>
                    <a:pt x="11162" y="640"/>
                  </a:cubicBezTo>
                  <a:lnTo>
                    <a:pt x="11710" y="640"/>
                  </a:lnTo>
                  <a:lnTo>
                    <a:pt x="12212" y="662"/>
                  </a:lnTo>
                  <a:lnTo>
                    <a:pt x="12714" y="662"/>
                  </a:lnTo>
                  <a:cubicBezTo>
                    <a:pt x="13399" y="685"/>
                    <a:pt x="14084" y="731"/>
                    <a:pt x="14768" y="754"/>
                  </a:cubicBezTo>
                  <a:cubicBezTo>
                    <a:pt x="15453" y="754"/>
                    <a:pt x="16138" y="799"/>
                    <a:pt x="16823" y="799"/>
                  </a:cubicBezTo>
                  <a:cubicBezTo>
                    <a:pt x="17165" y="799"/>
                    <a:pt x="17530" y="799"/>
                    <a:pt x="17873" y="822"/>
                  </a:cubicBezTo>
                  <a:cubicBezTo>
                    <a:pt x="18215" y="822"/>
                    <a:pt x="18557" y="845"/>
                    <a:pt x="18900" y="868"/>
                  </a:cubicBezTo>
                  <a:cubicBezTo>
                    <a:pt x="19060" y="868"/>
                    <a:pt x="19219" y="868"/>
                    <a:pt x="19379" y="891"/>
                  </a:cubicBezTo>
                  <a:lnTo>
                    <a:pt x="19950" y="891"/>
                  </a:lnTo>
                  <a:cubicBezTo>
                    <a:pt x="20269" y="914"/>
                    <a:pt x="20612" y="936"/>
                    <a:pt x="20931" y="936"/>
                  </a:cubicBezTo>
                  <a:cubicBezTo>
                    <a:pt x="21296" y="936"/>
                    <a:pt x="21639" y="959"/>
                    <a:pt x="21981" y="959"/>
                  </a:cubicBezTo>
                  <a:cubicBezTo>
                    <a:pt x="22324" y="959"/>
                    <a:pt x="22666" y="959"/>
                    <a:pt x="23008" y="982"/>
                  </a:cubicBezTo>
                  <a:cubicBezTo>
                    <a:pt x="23351" y="982"/>
                    <a:pt x="23670" y="1005"/>
                    <a:pt x="24013" y="1005"/>
                  </a:cubicBezTo>
                  <a:cubicBezTo>
                    <a:pt x="24355" y="1028"/>
                    <a:pt x="24697" y="1050"/>
                    <a:pt x="25040" y="1050"/>
                  </a:cubicBezTo>
                  <a:cubicBezTo>
                    <a:pt x="25542" y="1096"/>
                    <a:pt x="26021" y="1119"/>
                    <a:pt x="26523" y="1142"/>
                  </a:cubicBezTo>
                  <a:cubicBezTo>
                    <a:pt x="26706" y="1165"/>
                    <a:pt x="26889" y="1187"/>
                    <a:pt x="27048" y="1187"/>
                  </a:cubicBezTo>
                  <a:cubicBezTo>
                    <a:pt x="27254" y="1210"/>
                    <a:pt x="27436" y="1233"/>
                    <a:pt x="27642" y="1233"/>
                  </a:cubicBezTo>
                  <a:cubicBezTo>
                    <a:pt x="27824" y="1233"/>
                    <a:pt x="27961" y="1073"/>
                    <a:pt x="27939" y="914"/>
                  </a:cubicBezTo>
                  <a:cubicBezTo>
                    <a:pt x="27939" y="822"/>
                    <a:pt x="27893" y="754"/>
                    <a:pt x="27847" y="685"/>
                  </a:cubicBezTo>
                  <a:cubicBezTo>
                    <a:pt x="27824" y="662"/>
                    <a:pt x="27802" y="662"/>
                    <a:pt x="27779" y="640"/>
                  </a:cubicBezTo>
                  <a:cubicBezTo>
                    <a:pt x="27710" y="617"/>
                    <a:pt x="27665" y="617"/>
                    <a:pt x="27619" y="617"/>
                  </a:cubicBezTo>
                  <a:lnTo>
                    <a:pt x="27573" y="617"/>
                  </a:lnTo>
                  <a:cubicBezTo>
                    <a:pt x="27414" y="594"/>
                    <a:pt x="27277" y="571"/>
                    <a:pt x="27117" y="548"/>
                  </a:cubicBezTo>
                  <a:cubicBezTo>
                    <a:pt x="26934" y="548"/>
                    <a:pt x="26752" y="525"/>
                    <a:pt x="26546" y="503"/>
                  </a:cubicBezTo>
                  <a:cubicBezTo>
                    <a:pt x="26204" y="480"/>
                    <a:pt x="25861" y="457"/>
                    <a:pt x="25519" y="434"/>
                  </a:cubicBezTo>
                  <a:cubicBezTo>
                    <a:pt x="25154" y="411"/>
                    <a:pt x="24811" y="411"/>
                    <a:pt x="24446" y="389"/>
                  </a:cubicBezTo>
                  <a:cubicBezTo>
                    <a:pt x="24104" y="366"/>
                    <a:pt x="23762" y="366"/>
                    <a:pt x="23419" y="343"/>
                  </a:cubicBezTo>
                  <a:cubicBezTo>
                    <a:pt x="23100" y="320"/>
                    <a:pt x="22757" y="320"/>
                    <a:pt x="22438" y="320"/>
                  </a:cubicBezTo>
                  <a:cubicBezTo>
                    <a:pt x="22095" y="320"/>
                    <a:pt x="21730" y="297"/>
                    <a:pt x="21388" y="297"/>
                  </a:cubicBezTo>
                  <a:cubicBezTo>
                    <a:pt x="21045" y="297"/>
                    <a:pt x="20726" y="297"/>
                    <a:pt x="20383" y="274"/>
                  </a:cubicBezTo>
                  <a:cubicBezTo>
                    <a:pt x="20041" y="274"/>
                    <a:pt x="19676" y="252"/>
                    <a:pt x="19333" y="252"/>
                  </a:cubicBezTo>
                  <a:cubicBezTo>
                    <a:pt x="18991" y="229"/>
                    <a:pt x="18649" y="206"/>
                    <a:pt x="18306" y="206"/>
                  </a:cubicBezTo>
                  <a:cubicBezTo>
                    <a:pt x="17964" y="183"/>
                    <a:pt x="17622" y="183"/>
                    <a:pt x="17256" y="183"/>
                  </a:cubicBezTo>
                  <a:cubicBezTo>
                    <a:pt x="16914" y="160"/>
                    <a:pt x="16572" y="160"/>
                    <a:pt x="16229" y="160"/>
                  </a:cubicBezTo>
                  <a:lnTo>
                    <a:pt x="15750" y="160"/>
                  </a:lnTo>
                  <a:cubicBezTo>
                    <a:pt x="15567" y="160"/>
                    <a:pt x="15407" y="137"/>
                    <a:pt x="15225" y="137"/>
                  </a:cubicBezTo>
                  <a:cubicBezTo>
                    <a:pt x="14882" y="137"/>
                    <a:pt x="14540" y="115"/>
                    <a:pt x="14175" y="115"/>
                  </a:cubicBezTo>
                  <a:cubicBezTo>
                    <a:pt x="13855" y="92"/>
                    <a:pt x="13536" y="92"/>
                    <a:pt x="13193" y="92"/>
                  </a:cubicBezTo>
                  <a:lnTo>
                    <a:pt x="12166" y="92"/>
                  </a:lnTo>
                  <a:cubicBezTo>
                    <a:pt x="11824" y="69"/>
                    <a:pt x="11459" y="69"/>
                    <a:pt x="11093" y="69"/>
                  </a:cubicBezTo>
                  <a:lnTo>
                    <a:pt x="9587" y="69"/>
                  </a:lnTo>
                  <a:cubicBezTo>
                    <a:pt x="9404" y="69"/>
                    <a:pt x="9222" y="69"/>
                    <a:pt x="9039" y="46"/>
                  </a:cubicBezTo>
                  <a:cubicBezTo>
                    <a:pt x="8332" y="46"/>
                    <a:pt x="7624" y="23"/>
                    <a:pt x="6916" y="23"/>
                  </a:cubicBezTo>
                  <a:cubicBezTo>
                    <a:pt x="6551" y="23"/>
                    <a:pt x="6209" y="1"/>
                    <a:pt x="586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33" name="Google Shape;5733;p83"/>
            <p:cNvSpPr/>
            <p:nvPr/>
          </p:nvSpPr>
          <p:spPr>
            <a:xfrm>
              <a:off x="12865345" y="3872562"/>
              <a:ext cx="271503" cy="31170"/>
            </a:xfrm>
            <a:custGeom>
              <a:avLst/>
              <a:gdLst/>
              <a:ahLst/>
              <a:cxnLst/>
              <a:rect l="l" t="t" r="r" b="b"/>
              <a:pathLst>
                <a:path w="9747" h="1119" extrusionOk="0">
                  <a:moveTo>
                    <a:pt x="8948" y="0"/>
                  </a:moveTo>
                  <a:cubicBezTo>
                    <a:pt x="8765" y="0"/>
                    <a:pt x="8605" y="23"/>
                    <a:pt x="8423" y="46"/>
                  </a:cubicBezTo>
                  <a:cubicBezTo>
                    <a:pt x="8080" y="69"/>
                    <a:pt x="7761" y="92"/>
                    <a:pt x="7418" y="115"/>
                  </a:cubicBezTo>
                  <a:cubicBezTo>
                    <a:pt x="6711" y="160"/>
                    <a:pt x="6026" y="229"/>
                    <a:pt x="5318" y="297"/>
                  </a:cubicBezTo>
                  <a:cubicBezTo>
                    <a:pt x="4976" y="320"/>
                    <a:pt x="4657" y="366"/>
                    <a:pt x="4314" y="411"/>
                  </a:cubicBezTo>
                  <a:cubicBezTo>
                    <a:pt x="4154" y="434"/>
                    <a:pt x="3995" y="457"/>
                    <a:pt x="3812" y="457"/>
                  </a:cubicBezTo>
                  <a:cubicBezTo>
                    <a:pt x="3652" y="480"/>
                    <a:pt x="3470" y="503"/>
                    <a:pt x="3310" y="503"/>
                  </a:cubicBezTo>
                  <a:cubicBezTo>
                    <a:pt x="2945" y="548"/>
                    <a:pt x="2602" y="571"/>
                    <a:pt x="2237" y="617"/>
                  </a:cubicBezTo>
                  <a:cubicBezTo>
                    <a:pt x="2077" y="639"/>
                    <a:pt x="1918" y="662"/>
                    <a:pt x="1758" y="685"/>
                  </a:cubicBezTo>
                  <a:cubicBezTo>
                    <a:pt x="1575" y="708"/>
                    <a:pt x="1393" y="731"/>
                    <a:pt x="1210" y="754"/>
                  </a:cubicBezTo>
                  <a:cubicBezTo>
                    <a:pt x="1027" y="754"/>
                    <a:pt x="868" y="776"/>
                    <a:pt x="685" y="799"/>
                  </a:cubicBezTo>
                  <a:cubicBezTo>
                    <a:pt x="480" y="845"/>
                    <a:pt x="274" y="891"/>
                    <a:pt x="69" y="936"/>
                  </a:cubicBezTo>
                  <a:cubicBezTo>
                    <a:pt x="23" y="936"/>
                    <a:pt x="0" y="1005"/>
                    <a:pt x="0" y="1050"/>
                  </a:cubicBezTo>
                  <a:cubicBezTo>
                    <a:pt x="23" y="1096"/>
                    <a:pt x="69" y="1119"/>
                    <a:pt x="137" y="1119"/>
                  </a:cubicBezTo>
                  <a:cubicBezTo>
                    <a:pt x="228" y="1096"/>
                    <a:pt x="320" y="1073"/>
                    <a:pt x="411" y="1050"/>
                  </a:cubicBezTo>
                  <a:cubicBezTo>
                    <a:pt x="594" y="1028"/>
                    <a:pt x="753" y="982"/>
                    <a:pt x="936" y="959"/>
                  </a:cubicBezTo>
                  <a:cubicBezTo>
                    <a:pt x="1096" y="959"/>
                    <a:pt x="1278" y="936"/>
                    <a:pt x="1438" y="913"/>
                  </a:cubicBezTo>
                  <a:cubicBezTo>
                    <a:pt x="1781" y="891"/>
                    <a:pt x="2146" y="845"/>
                    <a:pt x="2488" y="822"/>
                  </a:cubicBezTo>
                  <a:cubicBezTo>
                    <a:pt x="2831" y="799"/>
                    <a:pt x="3173" y="776"/>
                    <a:pt x="3515" y="754"/>
                  </a:cubicBezTo>
                  <a:cubicBezTo>
                    <a:pt x="3675" y="754"/>
                    <a:pt x="3858" y="754"/>
                    <a:pt x="4040" y="731"/>
                  </a:cubicBezTo>
                  <a:cubicBezTo>
                    <a:pt x="4200" y="731"/>
                    <a:pt x="4360" y="708"/>
                    <a:pt x="4542" y="708"/>
                  </a:cubicBezTo>
                  <a:cubicBezTo>
                    <a:pt x="5227" y="639"/>
                    <a:pt x="5912" y="617"/>
                    <a:pt x="6597" y="594"/>
                  </a:cubicBezTo>
                  <a:cubicBezTo>
                    <a:pt x="7281" y="571"/>
                    <a:pt x="7966" y="548"/>
                    <a:pt x="8674" y="525"/>
                  </a:cubicBezTo>
                  <a:cubicBezTo>
                    <a:pt x="8811" y="503"/>
                    <a:pt x="8948" y="503"/>
                    <a:pt x="9062" y="503"/>
                  </a:cubicBezTo>
                  <a:cubicBezTo>
                    <a:pt x="9222" y="503"/>
                    <a:pt x="9381" y="503"/>
                    <a:pt x="9518" y="480"/>
                  </a:cubicBezTo>
                  <a:cubicBezTo>
                    <a:pt x="9655" y="480"/>
                    <a:pt x="9747" y="366"/>
                    <a:pt x="9747" y="229"/>
                  </a:cubicBezTo>
                  <a:cubicBezTo>
                    <a:pt x="9747" y="183"/>
                    <a:pt x="9724" y="115"/>
                    <a:pt x="9678" y="69"/>
                  </a:cubicBezTo>
                  <a:cubicBezTo>
                    <a:pt x="9610" y="23"/>
                    <a:pt x="9564" y="0"/>
                    <a:pt x="9496"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34" name="Google Shape;5734;p83"/>
            <p:cNvSpPr/>
            <p:nvPr/>
          </p:nvSpPr>
          <p:spPr>
            <a:xfrm>
              <a:off x="10802794" y="3951392"/>
              <a:ext cx="1503696" cy="93286"/>
            </a:xfrm>
            <a:custGeom>
              <a:avLst/>
              <a:gdLst/>
              <a:ahLst/>
              <a:cxnLst/>
              <a:rect l="l" t="t" r="r" b="b"/>
              <a:pathLst>
                <a:path w="53983" h="3349" extrusionOk="0">
                  <a:moveTo>
                    <a:pt x="33508" y="1"/>
                  </a:moveTo>
                  <a:cubicBezTo>
                    <a:pt x="32961" y="24"/>
                    <a:pt x="32413" y="46"/>
                    <a:pt x="31888" y="46"/>
                  </a:cubicBezTo>
                  <a:cubicBezTo>
                    <a:pt x="31363" y="46"/>
                    <a:pt x="30838" y="69"/>
                    <a:pt x="30336" y="92"/>
                  </a:cubicBezTo>
                  <a:cubicBezTo>
                    <a:pt x="30062" y="92"/>
                    <a:pt x="29788" y="115"/>
                    <a:pt x="29537" y="115"/>
                  </a:cubicBezTo>
                  <a:cubicBezTo>
                    <a:pt x="29263" y="115"/>
                    <a:pt x="28989" y="138"/>
                    <a:pt x="28692" y="138"/>
                  </a:cubicBezTo>
                  <a:cubicBezTo>
                    <a:pt x="28418" y="160"/>
                    <a:pt x="28145" y="160"/>
                    <a:pt x="27871" y="160"/>
                  </a:cubicBezTo>
                  <a:cubicBezTo>
                    <a:pt x="27620" y="160"/>
                    <a:pt x="27368" y="183"/>
                    <a:pt x="27140" y="206"/>
                  </a:cubicBezTo>
                  <a:lnTo>
                    <a:pt x="25451" y="206"/>
                  </a:lnTo>
                  <a:cubicBezTo>
                    <a:pt x="25177" y="229"/>
                    <a:pt x="24926" y="229"/>
                    <a:pt x="24652" y="252"/>
                  </a:cubicBezTo>
                  <a:cubicBezTo>
                    <a:pt x="24401" y="275"/>
                    <a:pt x="24127" y="275"/>
                    <a:pt x="23876" y="297"/>
                  </a:cubicBezTo>
                  <a:cubicBezTo>
                    <a:pt x="23602" y="297"/>
                    <a:pt x="23351" y="320"/>
                    <a:pt x="23077" y="320"/>
                  </a:cubicBezTo>
                  <a:cubicBezTo>
                    <a:pt x="22803" y="343"/>
                    <a:pt x="22529" y="366"/>
                    <a:pt x="22278" y="366"/>
                  </a:cubicBezTo>
                  <a:cubicBezTo>
                    <a:pt x="22004" y="389"/>
                    <a:pt x="21708" y="412"/>
                    <a:pt x="21434" y="412"/>
                  </a:cubicBezTo>
                  <a:cubicBezTo>
                    <a:pt x="21183" y="434"/>
                    <a:pt x="20909" y="457"/>
                    <a:pt x="20658" y="457"/>
                  </a:cubicBezTo>
                  <a:cubicBezTo>
                    <a:pt x="20110" y="503"/>
                    <a:pt x="19562" y="526"/>
                    <a:pt x="19014" y="571"/>
                  </a:cubicBezTo>
                  <a:cubicBezTo>
                    <a:pt x="18489" y="617"/>
                    <a:pt x="17942" y="640"/>
                    <a:pt x="17417" y="685"/>
                  </a:cubicBezTo>
                  <a:cubicBezTo>
                    <a:pt x="16892" y="731"/>
                    <a:pt x="16344" y="777"/>
                    <a:pt x="15819" y="822"/>
                  </a:cubicBezTo>
                  <a:cubicBezTo>
                    <a:pt x="15545" y="845"/>
                    <a:pt x="15294" y="868"/>
                    <a:pt x="15020" y="891"/>
                  </a:cubicBezTo>
                  <a:cubicBezTo>
                    <a:pt x="14746" y="891"/>
                    <a:pt x="14472" y="914"/>
                    <a:pt x="14198" y="937"/>
                  </a:cubicBezTo>
                  <a:cubicBezTo>
                    <a:pt x="13673" y="982"/>
                    <a:pt x="13148" y="1005"/>
                    <a:pt x="12623" y="1051"/>
                  </a:cubicBezTo>
                  <a:cubicBezTo>
                    <a:pt x="12075" y="1096"/>
                    <a:pt x="11551" y="1119"/>
                    <a:pt x="11003" y="1165"/>
                  </a:cubicBezTo>
                  <a:cubicBezTo>
                    <a:pt x="10752" y="1188"/>
                    <a:pt x="10478" y="1210"/>
                    <a:pt x="10227" y="1233"/>
                  </a:cubicBezTo>
                  <a:lnTo>
                    <a:pt x="9428" y="1302"/>
                  </a:lnTo>
                  <a:cubicBezTo>
                    <a:pt x="8903" y="1347"/>
                    <a:pt x="8378" y="1416"/>
                    <a:pt x="7853" y="1462"/>
                  </a:cubicBezTo>
                  <a:cubicBezTo>
                    <a:pt x="7579" y="1484"/>
                    <a:pt x="7305" y="1507"/>
                    <a:pt x="7008" y="1530"/>
                  </a:cubicBezTo>
                  <a:cubicBezTo>
                    <a:pt x="6757" y="1553"/>
                    <a:pt x="6483" y="1576"/>
                    <a:pt x="6232" y="1598"/>
                  </a:cubicBezTo>
                  <a:cubicBezTo>
                    <a:pt x="5684" y="1644"/>
                    <a:pt x="5159" y="1713"/>
                    <a:pt x="4634" y="1804"/>
                  </a:cubicBezTo>
                  <a:cubicBezTo>
                    <a:pt x="4132" y="1872"/>
                    <a:pt x="3630" y="1964"/>
                    <a:pt x="3151" y="2055"/>
                  </a:cubicBezTo>
                  <a:cubicBezTo>
                    <a:pt x="3014" y="2078"/>
                    <a:pt x="2900" y="2101"/>
                    <a:pt x="2763" y="2123"/>
                  </a:cubicBezTo>
                  <a:cubicBezTo>
                    <a:pt x="2626" y="2146"/>
                    <a:pt x="2512" y="2192"/>
                    <a:pt x="2375" y="2215"/>
                  </a:cubicBezTo>
                  <a:cubicBezTo>
                    <a:pt x="2146" y="2283"/>
                    <a:pt x="1918" y="2352"/>
                    <a:pt x="1690" y="2420"/>
                  </a:cubicBezTo>
                  <a:cubicBezTo>
                    <a:pt x="1485" y="2489"/>
                    <a:pt x="1256" y="2534"/>
                    <a:pt x="1028" y="2603"/>
                  </a:cubicBezTo>
                  <a:cubicBezTo>
                    <a:pt x="914" y="2626"/>
                    <a:pt x="800" y="2648"/>
                    <a:pt x="686" y="2671"/>
                  </a:cubicBezTo>
                  <a:cubicBezTo>
                    <a:pt x="526" y="2694"/>
                    <a:pt x="389" y="2717"/>
                    <a:pt x="252" y="2763"/>
                  </a:cubicBezTo>
                  <a:cubicBezTo>
                    <a:pt x="161" y="2763"/>
                    <a:pt x="92" y="2831"/>
                    <a:pt x="69" y="2900"/>
                  </a:cubicBezTo>
                  <a:cubicBezTo>
                    <a:pt x="24" y="2968"/>
                    <a:pt x="1" y="3059"/>
                    <a:pt x="24" y="3128"/>
                  </a:cubicBezTo>
                  <a:cubicBezTo>
                    <a:pt x="47" y="3196"/>
                    <a:pt x="92" y="3265"/>
                    <a:pt x="161" y="3310"/>
                  </a:cubicBezTo>
                  <a:cubicBezTo>
                    <a:pt x="214" y="3337"/>
                    <a:pt x="260" y="3348"/>
                    <a:pt x="307" y="3348"/>
                  </a:cubicBezTo>
                  <a:cubicBezTo>
                    <a:pt x="340" y="3348"/>
                    <a:pt x="374" y="3343"/>
                    <a:pt x="412" y="3333"/>
                  </a:cubicBezTo>
                  <a:cubicBezTo>
                    <a:pt x="617" y="3310"/>
                    <a:pt x="823" y="3265"/>
                    <a:pt x="1051" y="3219"/>
                  </a:cubicBezTo>
                  <a:cubicBezTo>
                    <a:pt x="1233" y="3173"/>
                    <a:pt x="1416" y="3128"/>
                    <a:pt x="1621" y="3082"/>
                  </a:cubicBezTo>
                  <a:cubicBezTo>
                    <a:pt x="1987" y="2991"/>
                    <a:pt x="2352" y="2877"/>
                    <a:pt x="2717" y="2785"/>
                  </a:cubicBezTo>
                  <a:cubicBezTo>
                    <a:pt x="3105" y="2694"/>
                    <a:pt x="3493" y="2626"/>
                    <a:pt x="3904" y="2557"/>
                  </a:cubicBezTo>
                  <a:cubicBezTo>
                    <a:pt x="4292" y="2511"/>
                    <a:pt x="4703" y="2420"/>
                    <a:pt x="5091" y="2375"/>
                  </a:cubicBezTo>
                  <a:cubicBezTo>
                    <a:pt x="6118" y="2238"/>
                    <a:pt x="7168" y="2169"/>
                    <a:pt x="8195" y="2078"/>
                  </a:cubicBezTo>
                  <a:cubicBezTo>
                    <a:pt x="8469" y="2055"/>
                    <a:pt x="8743" y="2032"/>
                    <a:pt x="8994" y="1987"/>
                  </a:cubicBezTo>
                  <a:cubicBezTo>
                    <a:pt x="9268" y="1964"/>
                    <a:pt x="9542" y="1941"/>
                    <a:pt x="9793" y="1918"/>
                  </a:cubicBezTo>
                  <a:cubicBezTo>
                    <a:pt x="10341" y="1850"/>
                    <a:pt x="10866" y="1827"/>
                    <a:pt x="11414" y="1781"/>
                  </a:cubicBezTo>
                  <a:cubicBezTo>
                    <a:pt x="11939" y="1758"/>
                    <a:pt x="12486" y="1713"/>
                    <a:pt x="13011" y="1667"/>
                  </a:cubicBezTo>
                  <a:cubicBezTo>
                    <a:pt x="13536" y="1644"/>
                    <a:pt x="14061" y="1598"/>
                    <a:pt x="14586" y="1553"/>
                  </a:cubicBezTo>
                  <a:cubicBezTo>
                    <a:pt x="15111" y="1530"/>
                    <a:pt x="15659" y="1484"/>
                    <a:pt x="16184" y="1439"/>
                  </a:cubicBezTo>
                  <a:cubicBezTo>
                    <a:pt x="16458" y="1416"/>
                    <a:pt x="16709" y="1393"/>
                    <a:pt x="16983" y="1370"/>
                  </a:cubicBezTo>
                  <a:cubicBezTo>
                    <a:pt x="17257" y="1347"/>
                    <a:pt x="17508" y="1325"/>
                    <a:pt x="17782" y="1302"/>
                  </a:cubicBezTo>
                  <a:cubicBezTo>
                    <a:pt x="18056" y="1279"/>
                    <a:pt x="18330" y="1256"/>
                    <a:pt x="18604" y="1233"/>
                  </a:cubicBezTo>
                  <a:cubicBezTo>
                    <a:pt x="18877" y="1233"/>
                    <a:pt x="19151" y="1210"/>
                    <a:pt x="19425" y="1188"/>
                  </a:cubicBezTo>
                  <a:cubicBezTo>
                    <a:pt x="19950" y="1165"/>
                    <a:pt x="20498" y="1119"/>
                    <a:pt x="21023" y="1096"/>
                  </a:cubicBezTo>
                  <a:cubicBezTo>
                    <a:pt x="21297" y="1073"/>
                    <a:pt x="21571" y="1073"/>
                    <a:pt x="21845" y="1051"/>
                  </a:cubicBezTo>
                  <a:cubicBezTo>
                    <a:pt x="22096" y="1028"/>
                    <a:pt x="22370" y="1028"/>
                    <a:pt x="22644" y="1005"/>
                  </a:cubicBezTo>
                  <a:cubicBezTo>
                    <a:pt x="22918" y="982"/>
                    <a:pt x="23191" y="982"/>
                    <a:pt x="23465" y="959"/>
                  </a:cubicBezTo>
                  <a:cubicBezTo>
                    <a:pt x="23716" y="959"/>
                    <a:pt x="23967" y="937"/>
                    <a:pt x="24241" y="914"/>
                  </a:cubicBezTo>
                  <a:cubicBezTo>
                    <a:pt x="24492" y="914"/>
                    <a:pt x="24766" y="891"/>
                    <a:pt x="25017" y="891"/>
                  </a:cubicBezTo>
                  <a:cubicBezTo>
                    <a:pt x="25291" y="868"/>
                    <a:pt x="25565" y="868"/>
                    <a:pt x="25839" y="868"/>
                  </a:cubicBezTo>
                  <a:cubicBezTo>
                    <a:pt x="26113" y="845"/>
                    <a:pt x="26364" y="845"/>
                    <a:pt x="26638" y="845"/>
                  </a:cubicBezTo>
                  <a:cubicBezTo>
                    <a:pt x="26935" y="845"/>
                    <a:pt x="27209" y="845"/>
                    <a:pt x="27505" y="822"/>
                  </a:cubicBezTo>
                  <a:cubicBezTo>
                    <a:pt x="27756" y="822"/>
                    <a:pt x="28008" y="822"/>
                    <a:pt x="28259" y="800"/>
                  </a:cubicBezTo>
                  <a:cubicBezTo>
                    <a:pt x="28555" y="800"/>
                    <a:pt x="28829" y="777"/>
                    <a:pt x="29103" y="777"/>
                  </a:cubicBezTo>
                  <a:cubicBezTo>
                    <a:pt x="29377" y="754"/>
                    <a:pt x="29651" y="754"/>
                    <a:pt x="29925" y="754"/>
                  </a:cubicBezTo>
                  <a:cubicBezTo>
                    <a:pt x="30199" y="754"/>
                    <a:pt x="30450" y="731"/>
                    <a:pt x="30724" y="731"/>
                  </a:cubicBezTo>
                  <a:cubicBezTo>
                    <a:pt x="31249" y="708"/>
                    <a:pt x="31751" y="708"/>
                    <a:pt x="32276" y="708"/>
                  </a:cubicBezTo>
                  <a:cubicBezTo>
                    <a:pt x="32550" y="685"/>
                    <a:pt x="32801" y="663"/>
                    <a:pt x="33075" y="663"/>
                  </a:cubicBezTo>
                  <a:lnTo>
                    <a:pt x="33919" y="663"/>
                  </a:lnTo>
                  <a:cubicBezTo>
                    <a:pt x="34946" y="640"/>
                    <a:pt x="35996" y="640"/>
                    <a:pt x="37046" y="640"/>
                  </a:cubicBezTo>
                  <a:cubicBezTo>
                    <a:pt x="37206" y="640"/>
                    <a:pt x="37343" y="663"/>
                    <a:pt x="37503" y="663"/>
                  </a:cubicBezTo>
                  <a:cubicBezTo>
                    <a:pt x="37480" y="708"/>
                    <a:pt x="37480" y="754"/>
                    <a:pt x="37457" y="777"/>
                  </a:cubicBezTo>
                  <a:cubicBezTo>
                    <a:pt x="37412" y="800"/>
                    <a:pt x="37389" y="800"/>
                    <a:pt x="37343" y="800"/>
                  </a:cubicBezTo>
                  <a:cubicBezTo>
                    <a:pt x="37252" y="800"/>
                    <a:pt x="37206" y="822"/>
                    <a:pt x="37138" y="891"/>
                  </a:cubicBezTo>
                  <a:cubicBezTo>
                    <a:pt x="37092" y="937"/>
                    <a:pt x="37069" y="1005"/>
                    <a:pt x="37069" y="1073"/>
                  </a:cubicBezTo>
                  <a:cubicBezTo>
                    <a:pt x="37069" y="1142"/>
                    <a:pt x="37092" y="1233"/>
                    <a:pt x="37138" y="1279"/>
                  </a:cubicBezTo>
                  <a:cubicBezTo>
                    <a:pt x="37175" y="1316"/>
                    <a:pt x="37243" y="1353"/>
                    <a:pt x="37304" y="1353"/>
                  </a:cubicBezTo>
                  <a:cubicBezTo>
                    <a:pt x="37317" y="1353"/>
                    <a:pt x="37331" y="1352"/>
                    <a:pt x="37343" y="1347"/>
                  </a:cubicBezTo>
                  <a:cubicBezTo>
                    <a:pt x="37800" y="1302"/>
                    <a:pt x="38256" y="1256"/>
                    <a:pt x="38713" y="1210"/>
                  </a:cubicBezTo>
                  <a:cubicBezTo>
                    <a:pt x="38918" y="1210"/>
                    <a:pt x="39123" y="1188"/>
                    <a:pt x="39329" y="1188"/>
                  </a:cubicBezTo>
                  <a:cubicBezTo>
                    <a:pt x="39397" y="1165"/>
                    <a:pt x="39489" y="1165"/>
                    <a:pt x="39580" y="1165"/>
                  </a:cubicBezTo>
                  <a:lnTo>
                    <a:pt x="40995" y="1165"/>
                  </a:lnTo>
                  <a:cubicBezTo>
                    <a:pt x="40995" y="1165"/>
                    <a:pt x="41018" y="1188"/>
                    <a:pt x="41018" y="1210"/>
                  </a:cubicBezTo>
                  <a:cubicBezTo>
                    <a:pt x="41086" y="1279"/>
                    <a:pt x="41155" y="1325"/>
                    <a:pt x="41246" y="1325"/>
                  </a:cubicBezTo>
                  <a:cubicBezTo>
                    <a:pt x="41338" y="1332"/>
                    <a:pt x="41426" y="1335"/>
                    <a:pt x="41514" y="1335"/>
                  </a:cubicBezTo>
                  <a:cubicBezTo>
                    <a:pt x="41690" y="1335"/>
                    <a:pt x="41863" y="1325"/>
                    <a:pt x="42045" y="1325"/>
                  </a:cubicBezTo>
                  <a:lnTo>
                    <a:pt x="44602" y="1325"/>
                  </a:lnTo>
                  <a:cubicBezTo>
                    <a:pt x="45035" y="1325"/>
                    <a:pt x="45446" y="1325"/>
                    <a:pt x="45880" y="1302"/>
                  </a:cubicBezTo>
                  <a:cubicBezTo>
                    <a:pt x="45903" y="1347"/>
                    <a:pt x="45971" y="1393"/>
                    <a:pt x="46017" y="1393"/>
                  </a:cubicBezTo>
                  <a:cubicBezTo>
                    <a:pt x="46154" y="1439"/>
                    <a:pt x="46313" y="1439"/>
                    <a:pt x="46450" y="1462"/>
                  </a:cubicBezTo>
                  <a:cubicBezTo>
                    <a:pt x="46587" y="1462"/>
                    <a:pt x="46724" y="1484"/>
                    <a:pt x="46861" y="1484"/>
                  </a:cubicBezTo>
                  <a:cubicBezTo>
                    <a:pt x="47135" y="1484"/>
                    <a:pt x="47409" y="1507"/>
                    <a:pt x="47683" y="1507"/>
                  </a:cubicBezTo>
                  <a:cubicBezTo>
                    <a:pt x="48231" y="1484"/>
                    <a:pt x="48779" y="1484"/>
                    <a:pt x="49349" y="1484"/>
                  </a:cubicBezTo>
                  <a:cubicBezTo>
                    <a:pt x="49920" y="1484"/>
                    <a:pt x="50513" y="1484"/>
                    <a:pt x="51084" y="1507"/>
                  </a:cubicBezTo>
                  <a:cubicBezTo>
                    <a:pt x="51358" y="1507"/>
                    <a:pt x="51632" y="1530"/>
                    <a:pt x="51906" y="1530"/>
                  </a:cubicBezTo>
                  <a:cubicBezTo>
                    <a:pt x="52180" y="1553"/>
                    <a:pt x="52453" y="1576"/>
                    <a:pt x="52727" y="1576"/>
                  </a:cubicBezTo>
                  <a:cubicBezTo>
                    <a:pt x="52887" y="1598"/>
                    <a:pt x="53047" y="1598"/>
                    <a:pt x="53230" y="1598"/>
                  </a:cubicBezTo>
                  <a:cubicBezTo>
                    <a:pt x="53298" y="1598"/>
                    <a:pt x="53389" y="1598"/>
                    <a:pt x="53458" y="1621"/>
                  </a:cubicBezTo>
                  <a:cubicBezTo>
                    <a:pt x="53503" y="1621"/>
                    <a:pt x="53555" y="1627"/>
                    <a:pt x="53603" y="1627"/>
                  </a:cubicBezTo>
                  <a:cubicBezTo>
                    <a:pt x="53652" y="1627"/>
                    <a:pt x="53697" y="1621"/>
                    <a:pt x="53732" y="1598"/>
                  </a:cubicBezTo>
                  <a:cubicBezTo>
                    <a:pt x="53823" y="1576"/>
                    <a:pt x="53891" y="1530"/>
                    <a:pt x="53937" y="1462"/>
                  </a:cubicBezTo>
                  <a:cubicBezTo>
                    <a:pt x="53983" y="1393"/>
                    <a:pt x="53983" y="1302"/>
                    <a:pt x="53960" y="1210"/>
                  </a:cubicBezTo>
                  <a:cubicBezTo>
                    <a:pt x="53937" y="1096"/>
                    <a:pt x="53823" y="1005"/>
                    <a:pt x="53709" y="959"/>
                  </a:cubicBezTo>
                  <a:cubicBezTo>
                    <a:pt x="53663" y="914"/>
                    <a:pt x="53595" y="891"/>
                    <a:pt x="53526" y="845"/>
                  </a:cubicBezTo>
                  <a:cubicBezTo>
                    <a:pt x="53366" y="777"/>
                    <a:pt x="53207" y="731"/>
                    <a:pt x="53024" y="685"/>
                  </a:cubicBezTo>
                  <a:cubicBezTo>
                    <a:pt x="52705" y="617"/>
                    <a:pt x="52362" y="549"/>
                    <a:pt x="52020" y="526"/>
                  </a:cubicBezTo>
                  <a:cubicBezTo>
                    <a:pt x="51792" y="480"/>
                    <a:pt x="51540" y="434"/>
                    <a:pt x="51289" y="412"/>
                  </a:cubicBezTo>
                  <a:cubicBezTo>
                    <a:pt x="51038" y="412"/>
                    <a:pt x="50810" y="389"/>
                    <a:pt x="50559" y="366"/>
                  </a:cubicBezTo>
                  <a:cubicBezTo>
                    <a:pt x="50445" y="366"/>
                    <a:pt x="50331" y="343"/>
                    <a:pt x="50217" y="343"/>
                  </a:cubicBezTo>
                  <a:cubicBezTo>
                    <a:pt x="50080" y="320"/>
                    <a:pt x="49943" y="320"/>
                    <a:pt x="49829" y="297"/>
                  </a:cubicBezTo>
                  <a:cubicBezTo>
                    <a:pt x="49577" y="297"/>
                    <a:pt x="49326" y="275"/>
                    <a:pt x="49075" y="275"/>
                  </a:cubicBezTo>
                  <a:cubicBezTo>
                    <a:pt x="48824" y="252"/>
                    <a:pt x="48573" y="229"/>
                    <a:pt x="48322" y="229"/>
                  </a:cubicBezTo>
                  <a:cubicBezTo>
                    <a:pt x="48048" y="206"/>
                    <a:pt x="47797" y="206"/>
                    <a:pt x="47523" y="206"/>
                  </a:cubicBezTo>
                  <a:cubicBezTo>
                    <a:pt x="47021" y="206"/>
                    <a:pt x="46496" y="183"/>
                    <a:pt x="45994" y="160"/>
                  </a:cubicBezTo>
                  <a:cubicBezTo>
                    <a:pt x="45720" y="138"/>
                    <a:pt x="45469" y="138"/>
                    <a:pt x="45218" y="138"/>
                  </a:cubicBezTo>
                  <a:cubicBezTo>
                    <a:pt x="44967" y="115"/>
                    <a:pt x="44739" y="92"/>
                    <a:pt x="44487" y="92"/>
                  </a:cubicBezTo>
                  <a:lnTo>
                    <a:pt x="40561" y="92"/>
                  </a:lnTo>
                  <a:cubicBezTo>
                    <a:pt x="40288" y="69"/>
                    <a:pt x="40014" y="69"/>
                    <a:pt x="39740" y="46"/>
                  </a:cubicBezTo>
                  <a:lnTo>
                    <a:pt x="38210" y="46"/>
                  </a:lnTo>
                  <a:cubicBezTo>
                    <a:pt x="37959" y="24"/>
                    <a:pt x="37708" y="24"/>
                    <a:pt x="37457"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35" name="Google Shape;5735;p83"/>
            <p:cNvSpPr/>
            <p:nvPr/>
          </p:nvSpPr>
          <p:spPr>
            <a:xfrm>
              <a:off x="10833323" y="3963481"/>
              <a:ext cx="1077069" cy="73147"/>
            </a:xfrm>
            <a:custGeom>
              <a:avLst/>
              <a:gdLst/>
              <a:ahLst/>
              <a:cxnLst/>
              <a:rect l="l" t="t" r="r" b="b"/>
              <a:pathLst>
                <a:path w="38667" h="2626" extrusionOk="0">
                  <a:moveTo>
                    <a:pt x="33234" y="0"/>
                  </a:moveTo>
                  <a:cubicBezTo>
                    <a:pt x="32915" y="0"/>
                    <a:pt x="32618" y="23"/>
                    <a:pt x="32298" y="23"/>
                  </a:cubicBezTo>
                  <a:cubicBezTo>
                    <a:pt x="32002" y="46"/>
                    <a:pt x="31682" y="46"/>
                    <a:pt x="31385" y="46"/>
                  </a:cubicBezTo>
                  <a:cubicBezTo>
                    <a:pt x="31271" y="69"/>
                    <a:pt x="31134" y="69"/>
                    <a:pt x="31020" y="69"/>
                  </a:cubicBezTo>
                  <a:cubicBezTo>
                    <a:pt x="30792" y="69"/>
                    <a:pt x="30586" y="69"/>
                    <a:pt x="30381" y="115"/>
                  </a:cubicBezTo>
                  <a:cubicBezTo>
                    <a:pt x="30335" y="137"/>
                    <a:pt x="30290" y="160"/>
                    <a:pt x="30267" y="183"/>
                  </a:cubicBezTo>
                  <a:cubicBezTo>
                    <a:pt x="29970" y="206"/>
                    <a:pt x="29696" y="206"/>
                    <a:pt x="29400" y="206"/>
                  </a:cubicBezTo>
                  <a:lnTo>
                    <a:pt x="29354" y="206"/>
                  </a:lnTo>
                  <a:cubicBezTo>
                    <a:pt x="29171" y="183"/>
                    <a:pt x="28966" y="183"/>
                    <a:pt x="28760" y="183"/>
                  </a:cubicBezTo>
                  <a:cubicBezTo>
                    <a:pt x="28623" y="183"/>
                    <a:pt x="28497" y="173"/>
                    <a:pt x="28366" y="173"/>
                  </a:cubicBezTo>
                  <a:cubicBezTo>
                    <a:pt x="28301" y="173"/>
                    <a:pt x="28235" y="175"/>
                    <a:pt x="28167" y="183"/>
                  </a:cubicBezTo>
                  <a:cubicBezTo>
                    <a:pt x="27779" y="183"/>
                    <a:pt x="27391" y="206"/>
                    <a:pt x="26980" y="206"/>
                  </a:cubicBezTo>
                  <a:cubicBezTo>
                    <a:pt x="26638" y="206"/>
                    <a:pt x="26272" y="206"/>
                    <a:pt x="25907" y="229"/>
                  </a:cubicBezTo>
                  <a:lnTo>
                    <a:pt x="23967" y="229"/>
                  </a:lnTo>
                  <a:cubicBezTo>
                    <a:pt x="23648" y="251"/>
                    <a:pt x="23328" y="274"/>
                    <a:pt x="22986" y="297"/>
                  </a:cubicBezTo>
                  <a:cubicBezTo>
                    <a:pt x="22689" y="297"/>
                    <a:pt x="22369" y="320"/>
                    <a:pt x="22050" y="343"/>
                  </a:cubicBezTo>
                  <a:cubicBezTo>
                    <a:pt x="21958" y="343"/>
                    <a:pt x="21867" y="343"/>
                    <a:pt x="21776" y="366"/>
                  </a:cubicBezTo>
                  <a:cubicBezTo>
                    <a:pt x="21730" y="343"/>
                    <a:pt x="21662" y="343"/>
                    <a:pt x="21616" y="343"/>
                  </a:cubicBezTo>
                  <a:lnTo>
                    <a:pt x="20657" y="343"/>
                  </a:lnTo>
                  <a:cubicBezTo>
                    <a:pt x="20247" y="366"/>
                    <a:pt x="19836" y="366"/>
                    <a:pt x="19425" y="388"/>
                  </a:cubicBezTo>
                  <a:cubicBezTo>
                    <a:pt x="19037" y="388"/>
                    <a:pt x="18626" y="411"/>
                    <a:pt x="18238" y="434"/>
                  </a:cubicBezTo>
                  <a:cubicBezTo>
                    <a:pt x="18033" y="457"/>
                    <a:pt x="17850" y="457"/>
                    <a:pt x="17644" y="480"/>
                  </a:cubicBezTo>
                  <a:cubicBezTo>
                    <a:pt x="17553" y="480"/>
                    <a:pt x="17462" y="480"/>
                    <a:pt x="17371" y="503"/>
                  </a:cubicBezTo>
                  <a:lnTo>
                    <a:pt x="17211" y="503"/>
                  </a:lnTo>
                  <a:cubicBezTo>
                    <a:pt x="17165" y="525"/>
                    <a:pt x="17142" y="525"/>
                    <a:pt x="17119" y="525"/>
                  </a:cubicBezTo>
                  <a:lnTo>
                    <a:pt x="16343" y="525"/>
                  </a:lnTo>
                  <a:cubicBezTo>
                    <a:pt x="16001" y="548"/>
                    <a:pt x="15659" y="548"/>
                    <a:pt x="15316" y="571"/>
                  </a:cubicBezTo>
                  <a:cubicBezTo>
                    <a:pt x="15134" y="594"/>
                    <a:pt x="14974" y="594"/>
                    <a:pt x="14791" y="594"/>
                  </a:cubicBezTo>
                  <a:cubicBezTo>
                    <a:pt x="14632" y="617"/>
                    <a:pt x="14472" y="617"/>
                    <a:pt x="14312" y="617"/>
                  </a:cubicBezTo>
                  <a:cubicBezTo>
                    <a:pt x="14129" y="639"/>
                    <a:pt x="13970" y="639"/>
                    <a:pt x="13810" y="662"/>
                  </a:cubicBezTo>
                  <a:lnTo>
                    <a:pt x="13582" y="662"/>
                  </a:lnTo>
                  <a:cubicBezTo>
                    <a:pt x="13467" y="685"/>
                    <a:pt x="13330" y="685"/>
                    <a:pt x="13239" y="731"/>
                  </a:cubicBezTo>
                  <a:cubicBezTo>
                    <a:pt x="13194" y="731"/>
                    <a:pt x="13148" y="754"/>
                    <a:pt x="13125" y="799"/>
                  </a:cubicBezTo>
                  <a:lnTo>
                    <a:pt x="12760" y="799"/>
                  </a:lnTo>
                  <a:cubicBezTo>
                    <a:pt x="12417" y="822"/>
                    <a:pt x="12075" y="845"/>
                    <a:pt x="11733" y="868"/>
                  </a:cubicBezTo>
                  <a:cubicBezTo>
                    <a:pt x="11413" y="891"/>
                    <a:pt x="11094" y="913"/>
                    <a:pt x="10774" y="959"/>
                  </a:cubicBezTo>
                  <a:cubicBezTo>
                    <a:pt x="10432" y="982"/>
                    <a:pt x="10112" y="1005"/>
                    <a:pt x="9770" y="1050"/>
                  </a:cubicBezTo>
                  <a:cubicBezTo>
                    <a:pt x="9770" y="1073"/>
                    <a:pt x="9747" y="1073"/>
                    <a:pt x="9747" y="1073"/>
                  </a:cubicBezTo>
                  <a:lnTo>
                    <a:pt x="9770" y="1073"/>
                  </a:lnTo>
                  <a:cubicBezTo>
                    <a:pt x="9724" y="1073"/>
                    <a:pt x="9678" y="1073"/>
                    <a:pt x="9633" y="1096"/>
                  </a:cubicBezTo>
                  <a:cubicBezTo>
                    <a:pt x="9587" y="1119"/>
                    <a:pt x="9564" y="1164"/>
                    <a:pt x="9541" y="1210"/>
                  </a:cubicBezTo>
                  <a:cubicBezTo>
                    <a:pt x="9541" y="1233"/>
                    <a:pt x="9541" y="1256"/>
                    <a:pt x="9541" y="1279"/>
                  </a:cubicBezTo>
                  <a:cubicBezTo>
                    <a:pt x="9382" y="1301"/>
                    <a:pt x="9222" y="1301"/>
                    <a:pt x="9039" y="1324"/>
                  </a:cubicBezTo>
                  <a:cubicBezTo>
                    <a:pt x="8606" y="1370"/>
                    <a:pt x="8172" y="1416"/>
                    <a:pt x="7715" y="1438"/>
                  </a:cubicBezTo>
                  <a:lnTo>
                    <a:pt x="7419" y="1438"/>
                  </a:lnTo>
                  <a:cubicBezTo>
                    <a:pt x="7327" y="1438"/>
                    <a:pt x="7236" y="1438"/>
                    <a:pt x="7145" y="1461"/>
                  </a:cubicBezTo>
                  <a:cubicBezTo>
                    <a:pt x="6825" y="1461"/>
                    <a:pt x="6506" y="1507"/>
                    <a:pt x="6163" y="1530"/>
                  </a:cubicBezTo>
                  <a:cubicBezTo>
                    <a:pt x="5616" y="1575"/>
                    <a:pt x="5068" y="1644"/>
                    <a:pt x="4520" y="1712"/>
                  </a:cubicBezTo>
                  <a:cubicBezTo>
                    <a:pt x="4474" y="1735"/>
                    <a:pt x="4429" y="1735"/>
                    <a:pt x="4383" y="1735"/>
                  </a:cubicBezTo>
                  <a:cubicBezTo>
                    <a:pt x="4360" y="1712"/>
                    <a:pt x="4337" y="1689"/>
                    <a:pt x="4292" y="1689"/>
                  </a:cubicBezTo>
                  <a:cubicBezTo>
                    <a:pt x="4063" y="1712"/>
                    <a:pt x="3858" y="1712"/>
                    <a:pt x="3630" y="1735"/>
                  </a:cubicBezTo>
                  <a:cubicBezTo>
                    <a:pt x="3401" y="1758"/>
                    <a:pt x="3173" y="1781"/>
                    <a:pt x="2968" y="1826"/>
                  </a:cubicBezTo>
                  <a:cubicBezTo>
                    <a:pt x="2740" y="1849"/>
                    <a:pt x="2534" y="1895"/>
                    <a:pt x="2306" y="1918"/>
                  </a:cubicBezTo>
                  <a:cubicBezTo>
                    <a:pt x="2100" y="1963"/>
                    <a:pt x="1872" y="1986"/>
                    <a:pt x="1644" y="2032"/>
                  </a:cubicBezTo>
                  <a:cubicBezTo>
                    <a:pt x="1598" y="2055"/>
                    <a:pt x="1553" y="2100"/>
                    <a:pt x="1553" y="2146"/>
                  </a:cubicBezTo>
                  <a:cubicBezTo>
                    <a:pt x="1553" y="2146"/>
                    <a:pt x="1553" y="2169"/>
                    <a:pt x="1553" y="2169"/>
                  </a:cubicBezTo>
                  <a:cubicBezTo>
                    <a:pt x="1461" y="2192"/>
                    <a:pt x="1347" y="2214"/>
                    <a:pt x="1233" y="2214"/>
                  </a:cubicBezTo>
                  <a:cubicBezTo>
                    <a:pt x="845" y="2283"/>
                    <a:pt x="480" y="2351"/>
                    <a:pt x="92" y="2397"/>
                  </a:cubicBezTo>
                  <a:cubicBezTo>
                    <a:pt x="46" y="2420"/>
                    <a:pt x="1" y="2488"/>
                    <a:pt x="23" y="2534"/>
                  </a:cubicBezTo>
                  <a:cubicBezTo>
                    <a:pt x="46" y="2602"/>
                    <a:pt x="92" y="2625"/>
                    <a:pt x="160" y="2625"/>
                  </a:cubicBezTo>
                  <a:cubicBezTo>
                    <a:pt x="503" y="2557"/>
                    <a:pt x="845" y="2511"/>
                    <a:pt x="1187" y="2443"/>
                  </a:cubicBezTo>
                  <a:cubicBezTo>
                    <a:pt x="1484" y="2397"/>
                    <a:pt x="1758" y="2351"/>
                    <a:pt x="2055" y="2306"/>
                  </a:cubicBezTo>
                  <a:cubicBezTo>
                    <a:pt x="2329" y="2260"/>
                    <a:pt x="2603" y="2192"/>
                    <a:pt x="2899" y="2146"/>
                  </a:cubicBezTo>
                  <a:cubicBezTo>
                    <a:pt x="3105" y="2100"/>
                    <a:pt x="3310" y="2077"/>
                    <a:pt x="3516" y="2032"/>
                  </a:cubicBezTo>
                  <a:lnTo>
                    <a:pt x="3538" y="2032"/>
                  </a:lnTo>
                  <a:cubicBezTo>
                    <a:pt x="3630" y="2032"/>
                    <a:pt x="3721" y="2009"/>
                    <a:pt x="3812" y="2009"/>
                  </a:cubicBezTo>
                  <a:cubicBezTo>
                    <a:pt x="3881" y="2009"/>
                    <a:pt x="3949" y="1986"/>
                    <a:pt x="4018" y="1986"/>
                  </a:cubicBezTo>
                  <a:cubicBezTo>
                    <a:pt x="4041" y="2032"/>
                    <a:pt x="4086" y="2077"/>
                    <a:pt x="4132" y="2077"/>
                  </a:cubicBezTo>
                  <a:lnTo>
                    <a:pt x="4223" y="2077"/>
                  </a:lnTo>
                  <a:cubicBezTo>
                    <a:pt x="4269" y="2055"/>
                    <a:pt x="4337" y="2055"/>
                    <a:pt x="4406" y="2055"/>
                  </a:cubicBezTo>
                  <a:cubicBezTo>
                    <a:pt x="4474" y="2055"/>
                    <a:pt x="4543" y="2032"/>
                    <a:pt x="4611" y="2032"/>
                  </a:cubicBezTo>
                  <a:cubicBezTo>
                    <a:pt x="4771" y="2009"/>
                    <a:pt x="4931" y="1986"/>
                    <a:pt x="5091" y="1986"/>
                  </a:cubicBezTo>
                  <a:cubicBezTo>
                    <a:pt x="5342" y="1963"/>
                    <a:pt x="5593" y="1918"/>
                    <a:pt x="5821" y="1895"/>
                  </a:cubicBezTo>
                  <a:cubicBezTo>
                    <a:pt x="6483" y="1895"/>
                    <a:pt x="7145" y="1895"/>
                    <a:pt x="7807" y="1872"/>
                  </a:cubicBezTo>
                  <a:lnTo>
                    <a:pt x="7967" y="1872"/>
                  </a:lnTo>
                  <a:cubicBezTo>
                    <a:pt x="8058" y="1849"/>
                    <a:pt x="8149" y="1849"/>
                    <a:pt x="8218" y="1826"/>
                  </a:cubicBezTo>
                  <a:cubicBezTo>
                    <a:pt x="8263" y="1826"/>
                    <a:pt x="8332" y="1781"/>
                    <a:pt x="8332" y="1712"/>
                  </a:cubicBezTo>
                  <a:cubicBezTo>
                    <a:pt x="8332" y="1712"/>
                    <a:pt x="8332" y="1689"/>
                    <a:pt x="8332" y="1689"/>
                  </a:cubicBezTo>
                  <a:lnTo>
                    <a:pt x="8400" y="1689"/>
                  </a:lnTo>
                  <a:cubicBezTo>
                    <a:pt x="8811" y="1667"/>
                    <a:pt x="9222" y="1621"/>
                    <a:pt x="9633" y="1598"/>
                  </a:cubicBezTo>
                  <a:cubicBezTo>
                    <a:pt x="10318" y="1530"/>
                    <a:pt x="11025" y="1484"/>
                    <a:pt x="11733" y="1416"/>
                  </a:cubicBezTo>
                  <a:cubicBezTo>
                    <a:pt x="11870" y="1416"/>
                    <a:pt x="12029" y="1393"/>
                    <a:pt x="12166" y="1393"/>
                  </a:cubicBezTo>
                  <a:cubicBezTo>
                    <a:pt x="12212" y="1393"/>
                    <a:pt x="12258" y="1370"/>
                    <a:pt x="12281" y="1370"/>
                  </a:cubicBezTo>
                  <a:cubicBezTo>
                    <a:pt x="12737" y="1347"/>
                    <a:pt x="13171" y="1324"/>
                    <a:pt x="13627" y="1301"/>
                  </a:cubicBezTo>
                  <a:cubicBezTo>
                    <a:pt x="14015" y="1279"/>
                    <a:pt x="14426" y="1233"/>
                    <a:pt x="14814" y="1210"/>
                  </a:cubicBezTo>
                  <a:cubicBezTo>
                    <a:pt x="15020" y="1210"/>
                    <a:pt x="15225" y="1187"/>
                    <a:pt x="15430" y="1164"/>
                  </a:cubicBezTo>
                  <a:cubicBezTo>
                    <a:pt x="15659" y="1164"/>
                    <a:pt x="15910" y="1142"/>
                    <a:pt x="16138" y="1119"/>
                  </a:cubicBezTo>
                  <a:cubicBezTo>
                    <a:pt x="16229" y="1096"/>
                    <a:pt x="16321" y="1096"/>
                    <a:pt x="16412" y="1096"/>
                  </a:cubicBezTo>
                  <a:cubicBezTo>
                    <a:pt x="16709" y="1073"/>
                    <a:pt x="17005" y="1073"/>
                    <a:pt x="17302" y="1073"/>
                  </a:cubicBezTo>
                  <a:cubicBezTo>
                    <a:pt x="17508" y="1073"/>
                    <a:pt x="17690" y="1073"/>
                    <a:pt x="17896" y="1050"/>
                  </a:cubicBezTo>
                  <a:lnTo>
                    <a:pt x="18512" y="1050"/>
                  </a:lnTo>
                  <a:cubicBezTo>
                    <a:pt x="19060" y="1028"/>
                    <a:pt x="19607" y="982"/>
                    <a:pt x="20155" y="959"/>
                  </a:cubicBezTo>
                  <a:cubicBezTo>
                    <a:pt x="20429" y="936"/>
                    <a:pt x="20703" y="936"/>
                    <a:pt x="20977" y="913"/>
                  </a:cubicBezTo>
                  <a:cubicBezTo>
                    <a:pt x="21251" y="913"/>
                    <a:pt x="21502" y="891"/>
                    <a:pt x="21776" y="868"/>
                  </a:cubicBezTo>
                  <a:cubicBezTo>
                    <a:pt x="22415" y="868"/>
                    <a:pt x="23054" y="891"/>
                    <a:pt x="23693" y="891"/>
                  </a:cubicBezTo>
                  <a:lnTo>
                    <a:pt x="26204" y="891"/>
                  </a:lnTo>
                  <a:cubicBezTo>
                    <a:pt x="26478" y="891"/>
                    <a:pt x="26729" y="868"/>
                    <a:pt x="26980" y="868"/>
                  </a:cubicBezTo>
                  <a:cubicBezTo>
                    <a:pt x="27254" y="868"/>
                    <a:pt x="27505" y="868"/>
                    <a:pt x="27756" y="845"/>
                  </a:cubicBezTo>
                  <a:cubicBezTo>
                    <a:pt x="28053" y="845"/>
                    <a:pt x="28327" y="822"/>
                    <a:pt x="28601" y="822"/>
                  </a:cubicBezTo>
                  <a:cubicBezTo>
                    <a:pt x="28760" y="799"/>
                    <a:pt x="28920" y="799"/>
                    <a:pt x="29080" y="799"/>
                  </a:cubicBezTo>
                  <a:cubicBezTo>
                    <a:pt x="29126" y="799"/>
                    <a:pt x="29194" y="799"/>
                    <a:pt x="29240" y="776"/>
                  </a:cubicBezTo>
                  <a:cubicBezTo>
                    <a:pt x="29285" y="776"/>
                    <a:pt x="29331" y="787"/>
                    <a:pt x="29370" y="787"/>
                  </a:cubicBezTo>
                  <a:cubicBezTo>
                    <a:pt x="29389" y="787"/>
                    <a:pt x="29407" y="784"/>
                    <a:pt x="29422" y="776"/>
                  </a:cubicBezTo>
                  <a:cubicBezTo>
                    <a:pt x="29468" y="754"/>
                    <a:pt x="29514" y="731"/>
                    <a:pt x="29536" y="708"/>
                  </a:cubicBezTo>
                  <a:lnTo>
                    <a:pt x="30016" y="708"/>
                  </a:lnTo>
                  <a:cubicBezTo>
                    <a:pt x="30701" y="685"/>
                    <a:pt x="31362" y="685"/>
                    <a:pt x="32024" y="662"/>
                  </a:cubicBezTo>
                  <a:cubicBezTo>
                    <a:pt x="32298" y="639"/>
                    <a:pt x="32572" y="639"/>
                    <a:pt x="32823" y="639"/>
                  </a:cubicBezTo>
                  <a:cubicBezTo>
                    <a:pt x="32869" y="662"/>
                    <a:pt x="32915" y="685"/>
                    <a:pt x="32983" y="685"/>
                  </a:cubicBezTo>
                  <a:lnTo>
                    <a:pt x="36772" y="685"/>
                  </a:lnTo>
                  <a:cubicBezTo>
                    <a:pt x="37183" y="685"/>
                    <a:pt x="37594" y="708"/>
                    <a:pt x="38005" y="708"/>
                  </a:cubicBezTo>
                  <a:cubicBezTo>
                    <a:pt x="38142" y="685"/>
                    <a:pt x="38279" y="685"/>
                    <a:pt x="38416" y="662"/>
                  </a:cubicBezTo>
                  <a:cubicBezTo>
                    <a:pt x="38484" y="662"/>
                    <a:pt x="38552" y="639"/>
                    <a:pt x="38598" y="594"/>
                  </a:cubicBezTo>
                  <a:cubicBezTo>
                    <a:pt x="38644" y="548"/>
                    <a:pt x="38667" y="480"/>
                    <a:pt x="38667" y="411"/>
                  </a:cubicBezTo>
                  <a:cubicBezTo>
                    <a:pt x="38667" y="366"/>
                    <a:pt x="38644" y="297"/>
                    <a:pt x="38598" y="251"/>
                  </a:cubicBezTo>
                  <a:cubicBezTo>
                    <a:pt x="38552" y="206"/>
                    <a:pt x="38484" y="160"/>
                    <a:pt x="38416" y="160"/>
                  </a:cubicBezTo>
                  <a:cubicBezTo>
                    <a:pt x="38210" y="183"/>
                    <a:pt x="38005" y="183"/>
                    <a:pt x="37799" y="183"/>
                  </a:cubicBezTo>
                  <a:lnTo>
                    <a:pt x="37411" y="183"/>
                  </a:lnTo>
                  <a:cubicBezTo>
                    <a:pt x="37411" y="183"/>
                    <a:pt x="37388" y="183"/>
                    <a:pt x="37388" y="160"/>
                  </a:cubicBezTo>
                  <a:cubicBezTo>
                    <a:pt x="37366" y="115"/>
                    <a:pt x="37297" y="46"/>
                    <a:pt x="37229" y="46"/>
                  </a:cubicBezTo>
                  <a:cubicBezTo>
                    <a:pt x="37183" y="23"/>
                    <a:pt x="37160" y="23"/>
                    <a:pt x="37114" y="23"/>
                  </a:cubicBezTo>
                  <a:lnTo>
                    <a:pt x="35996" y="23"/>
                  </a:lnTo>
                  <a:cubicBezTo>
                    <a:pt x="35654" y="46"/>
                    <a:pt x="35311" y="46"/>
                    <a:pt x="34946" y="69"/>
                  </a:cubicBezTo>
                  <a:cubicBezTo>
                    <a:pt x="34741" y="69"/>
                    <a:pt x="34535" y="92"/>
                    <a:pt x="34330" y="92"/>
                  </a:cubicBezTo>
                  <a:cubicBezTo>
                    <a:pt x="34284" y="46"/>
                    <a:pt x="34216" y="23"/>
                    <a:pt x="34147" y="23"/>
                  </a:cubicBezTo>
                  <a:cubicBezTo>
                    <a:pt x="34094" y="16"/>
                    <a:pt x="34043" y="13"/>
                    <a:pt x="33993" y="13"/>
                  </a:cubicBezTo>
                  <a:cubicBezTo>
                    <a:pt x="33894" y="13"/>
                    <a:pt x="33797" y="23"/>
                    <a:pt x="33691" y="23"/>
                  </a:cubicBezTo>
                  <a:cubicBezTo>
                    <a:pt x="33554" y="0"/>
                    <a:pt x="33394" y="0"/>
                    <a:pt x="33234"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36" name="Google Shape;5736;p83"/>
            <p:cNvSpPr/>
            <p:nvPr/>
          </p:nvSpPr>
          <p:spPr>
            <a:xfrm>
              <a:off x="10793908" y="3863648"/>
              <a:ext cx="1604782" cy="97437"/>
            </a:xfrm>
            <a:custGeom>
              <a:avLst/>
              <a:gdLst/>
              <a:ahLst/>
              <a:cxnLst/>
              <a:rect l="l" t="t" r="r" b="b"/>
              <a:pathLst>
                <a:path w="57612" h="3498" extrusionOk="0">
                  <a:moveTo>
                    <a:pt x="37069" y="1"/>
                  </a:moveTo>
                  <a:cubicBezTo>
                    <a:pt x="36544" y="1"/>
                    <a:pt x="36019" y="1"/>
                    <a:pt x="35494" y="24"/>
                  </a:cubicBezTo>
                  <a:lnTo>
                    <a:pt x="34718" y="24"/>
                  </a:lnTo>
                  <a:cubicBezTo>
                    <a:pt x="34489" y="46"/>
                    <a:pt x="34238" y="46"/>
                    <a:pt x="33987" y="46"/>
                  </a:cubicBezTo>
                  <a:cubicBezTo>
                    <a:pt x="33485" y="69"/>
                    <a:pt x="32960" y="92"/>
                    <a:pt x="32435" y="92"/>
                  </a:cubicBezTo>
                  <a:cubicBezTo>
                    <a:pt x="31887" y="115"/>
                    <a:pt x="31362" y="138"/>
                    <a:pt x="30815" y="138"/>
                  </a:cubicBezTo>
                  <a:lnTo>
                    <a:pt x="29148" y="138"/>
                  </a:lnTo>
                  <a:cubicBezTo>
                    <a:pt x="28966" y="138"/>
                    <a:pt x="28783" y="128"/>
                    <a:pt x="28600" y="128"/>
                  </a:cubicBezTo>
                  <a:cubicBezTo>
                    <a:pt x="28509" y="128"/>
                    <a:pt x="28418" y="130"/>
                    <a:pt x="28327" y="138"/>
                  </a:cubicBezTo>
                  <a:cubicBezTo>
                    <a:pt x="28075" y="161"/>
                    <a:pt x="27847" y="161"/>
                    <a:pt x="27596" y="161"/>
                  </a:cubicBezTo>
                  <a:cubicBezTo>
                    <a:pt x="27071" y="161"/>
                    <a:pt x="26546" y="161"/>
                    <a:pt x="26021" y="183"/>
                  </a:cubicBezTo>
                  <a:cubicBezTo>
                    <a:pt x="25473" y="229"/>
                    <a:pt x="24903" y="229"/>
                    <a:pt x="24355" y="229"/>
                  </a:cubicBezTo>
                  <a:cubicBezTo>
                    <a:pt x="23807" y="252"/>
                    <a:pt x="23282" y="298"/>
                    <a:pt x="22734" y="320"/>
                  </a:cubicBezTo>
                  <a:cubicBezTo>
                    <a:pt x="21684" y="366"/>
                    <a:pt x="20634" y="389"/>
                    <a:pt x="19607" y="435"/>
                  </a:cubicBezTo>
                  <a:cubicBezTo>
                    <a:pt x="19356" y="457"/>
                    <a:pt x="19105" y="457"/>
                    <a:pt x="18854" y="480"/>
                  </a:cubicBezTo>
                  <a:cubicBezTo>
                    <a:pt x="18626" y="503"/>
                    <a:pt x="18398" y="503"/>
                    <a:pt x="18169" y="526"/>
                  </a:cubicBezTo>
                  <a:cubicBezTo>
                    <a:pt x="17667" y="571"/>
                    <a:pt x="17142" y="617"/>
                    <a:pt x="16640" y="663"/>
                  </a:cubicBezTo>
                  <a:cubicBezTo>
                    <a:pt x="16366" y="686"/>
                    <a:pt x="16092" y="708"/>
                    <a:pt x="15818" y="731"/>
                  </a:cubicBezTo>
                  <a:cubicBezTo>
                    <a:pt x="15544" y="754"/>
                    <a:pt x="15270" y="777"/>
                    <a:pt x="14997" y="800"/>
                  </a:cubicBezTo>
                  <a:cubicBezTo>
                    <a:pt x="14723" y="823"/>
                    <a:pt x="14426" y="823"/>
                    <a:pt x="14152" y="845"/>
                  </a:cubicBezTo>
                  <a:cubicBezTo>
                    <a:pt x="13878" y="868"/>
                    <a:pt x="13604" y="891"/>
                    <a:pt x="13330" y="914"/>
                  </a:cubicBezTo>
                  <a:cubicBezTo>
                    <a:pt x="13056" y="937"/>
                    <a:pt x="12783" y="959"/>
                    <a:pt x="12531" y="959"/>
                  </a:cubicBezTo>
                  <a:cubicBezTo>
                    <a:pt x="12235" y="982"/>
                    <a:pt x="11938" y="1028"/>
                    <a:pt x="11641" y="1051"/>
                  </a:cubicBezTo>
                  <a:cubicBezTo>
                    <a:pt x="11093" y="1096"/>
                    <a:pt x="10568" y="1165"/>
                    <a:pt x="10021" y="1211"/>
                  </a:cubicBezTo>
                  <a:cubicBezTo>
                    <a:pt x="9496" y="1279"/>
                    <a:pt x="8994" y="1348"/>
                    <a:pt x="8491" y="1416"/>
                  </a:cubicBezTo>
                  <a:cubicBezTo>
                    <a:pt x="7989" y="1484"/>
                    <a:pt x="7510" y="1576"/>
                    <a:pt x="7031" y="1644"/>
                  </a:cubicBezTo>
                  <a:cubicBezTo>
                    <a:pt x="6574" y="1690"/>
                    <a:pt x="6095" y="1758"/>
                    <a:pt x="5638" y="1827"/>
                  </a:cubicBezTo>
                  <a:cubicBezTo>
                    <a:pt x="5159" y="1895"/>
                    <a:pt x="4680" y="1987"/>
                    <a:pt x="4200" y="2055"/>
                  </a:cubicBezTo>
                  <a:lnTo>
                    <a:pt x="4292" y="2055"/>
                  </a:lnTo>
                  <a:cubicBezTo>
                    <a:pt x="3584" y="2192"/>
                    <a:pt x="2876" y="2375"/>
                    <a:pt x="2192" y="2557"/>
                  </a:cubicBezTo>
                  <a:cubicBezTo>
                    <a:pt x="1849" y="2649"/>
                    <a:pt x="1507" y="2717"/>
                    <a:pt x="1164" y="2808"/>
                  </a:cubicBezTo>
                  <a:cubicBezTo>
                    <a:pt x="1005" y="2831"/>
                    <a:pt x="845" y="2877"/>
                    <a:pt x="685" y="2922"/>
                  </a:cubicBezTo>
                  <a:cubicBezTo>
                    <a:pt x="525" y="2968"/>
                    <a:pt x="343" y="3014"/>
                    <a:pt x="160" y="3059"/>
                  </a:cubicBezTo>
                  <a:cubicBezTo>
                    <a:pt x="46" y="3105"/>
                    <a:pt x="0" y="3242"/>
                    <a:pt x="23" y="3333"/>
                  </a:cubicBezTo>
                  <a:cubicBezTo>
                    <a:pt x="63" y="3433"/>
                    <a:pt x="155" y="3497"/>
                    <a:pt x="253" y="3497"/>
                  </a:cubicBezTo>
                  <a:cubicBezTo>
                    <a:pt x="268" y="3497"/>
                    <a:pt x="282" y="3496"/>
                    <a:pt x="297" y="3493"/>
                  </a:cubicBezTo>
                  <a:cubicBezTo>
                    <a:pt x="434" y="3447"/>
                    <a:pt x="571" y="3402"/>
                    <a:pt x="731" y="3356"/>
                  </a:cubicBezTo>
                  <a:cubicBezTo>
                    <a:pt x="868" y="3310"/>
                    <a:pt x="1027" y="3288"/>
                    <a:pt x="1164" y="3265"/>
                  </a:cubicBezTo>
                  <a:cubicBezTo>
                    <a:pt x="1461" y="3219"/>
                    <a:pt x="1758" y="3151"/>
                    <a:pt x="2055" y="3082"/>
                  </a:cubicBezTo>
                  <a:cubicBezTo>
                    <a:pt x="2374" y="3014"/>
                    <a:pt x="2694" y="2968"/>
                    <a:pt x="3013" y="2900"/>
                  </a:cubicBezTo>
                  <a:cubicBezTo>
                    <a:pt x="3310" y="2831"/>
                    <a:pt x="3607" y="2763"/>
                    <a:pt x="3903" y="2717"/>
                  </a:cubicBezTo>
                  <a:cubicBezTo>
                    <a:pt x="4383" y="2626"/>
                    <a:pt x="4885" y="2557"/>
                    <a:pt x="5364" y="2489"/>
                  </a:cubicBezTo>
                  <a:cubicBezTo>
                    <a:pt x="5844" y="2397"/>
                    <a:pt x="6346" y="2352"/>
                    <a:pt x="6848" y="2306"/>
                  </a:cubicBezTo>
                  <a:cubicBezTo>
                    <a:pt x="7373" y="2238"/>
                    <a:pt x="7898" y="2146"/>
                    <a:pt x="8446" y="2078"/>
                  </a:cubicBezTo>
                  <a:cubicBezTo>
                    <a:pt x="8720" y="2032"/>
                    <a:pt x="8994" y="1987"/>
                    <a:pt x="9267" y="1964"/>
                  </a:cubicBezTo>
                  <a:cubicBezTo>
                    <a:pt x="9541" y="1918"/>
                    <a:pt x="9815" y="1895"/>
                    <a:pt x="10089" y="1850"/>
                  </a:cubicBezTo>
                  <a:cubicBezTo>
                    <a:pt x="10637" y="1804"/>
                    <a:pt x="11185" y="1736"/>
                    <a:pt x="11733" y="1690"/>
                  </a:cubicBezTo>
                  <a:cubicBezTo>
                    <a:pt x="12006" y="1667"/>
                    <a:pt x="12303" y="1644"/>
                    <a:pt x="12600" y="1621"/>
                  </a:cubicBezTo>
                  <a:cubicBezTo>
                    <a:pt x="12851" y="1599"/>
                    <a:pt x="13125" y="1576"/>
                    <a:pt x="13376" y="1553"/>
                  </a:cubicBezTo>
                  <a:cubicBezTo>
                    <a:pt x="13650" y="1530"/>
                    <a:pt x="13947" y="1507"/>
                    <a:pt x="14221" y="1484"/>
                  </a:cubicBezTo>
                  <a:cubicBezTo>
                    <a:pt x="14494" y="1484"/>
                    <a:pt x="14768" y="1462"/>
                    <a:pt x="15065" y="1439"/>
                  </a:cubicBezTo>
                  <a:cubicBezTo>
                    <a:pt x="15339" y="1439"/>
                    <a:pt x="15613" y="1416"/>
                    <a:pt x="15864" y="1370"/>
                  </a:cubicBezTo>
                  <a:cubicBezTo>
                    <a:pt x="16161" y="1348"/>
                    <a:pt x="16435" y="1325"/>
                    <a:pt x="16708" y="1302"/>
                  </a:cubicBezTo>
                  <a:cubicBezTo>
                    <a:pt x="17211" y="1256"/>
                    <a:pt x="17736" y="1211"/>
                    <a:pt x="18238" y="1188"/>
                  </a:cubicBezTo>
                  <a:cubicBezTo>
                    <a:pt x="18466" y="1165"/>
                    <a:pt x="18694" y="1142"/>
                    <a:pt x="18945" y="1119"/>
                  </a:cubicBezTo>
                  <a:cubicBezTo>
                    <a:pt x="19174" y="1096"/>
                    <a:pt x="19425" y="1096"/>
                    <a:pt x="19676" y="1096"/>
                  </a:cubicBezTo>
                  <a:cubicBezTo>
                    <a:pt x="20726" y="1028"/>
                    <a:pt x="21776" y="1028"/>
                    <a:pt x="22826" y="959"/>
                  </a:cubicBezTo>
                  <a:cubicBezTo>
                    <a:pt x="23351" y="937"/>
                    <a:pt x="23876" y="914"/>
                    <a:pt x="24423" y="891"/>
                  </a:cubicBezTo>
                  <a:cubicBezTo>
                    <a:pt x="24971" y="868"/>
                    <a:pt x="25542" y="868"/>
                    <a:pt x="26112" y="845"/>
                  </a:cubicBezTo>
                  <a:cubicBezTo>
                    <a:pt x="26615" y="823"/>
                    <a:pt x="27140" y="823"/>
                    <a:pt x="27665" y="823"/>
                  </a:cubicBezTo>
                  <a:cubicBezTo>
                    <a:pt x="27916" y="823"/>
                    <a:pt x="28144" y="800"/>
                    <a:pt x="28372" y="800"/>
                  </a:cubicBezTo>
                  <a:cubicBezTo>
                    <a:pt x="28509" y="788"/>
                    <a:pt x="28646" y="783"/>
                    <a:pt x="28786" y="783"/>
                  </a:cubicBezTo>
                  <a:cubicBezTo>
                    <a:pt x="28926" y="783"/>
                    <a:pt x="29068" y="788"/>
                    <a:pt x="29217" y="800"/>
                  </a:cubicBezTo>
                  <a:lnTo>
                    <a:pt x="30860" y="800"/>
                  </a:lnTo>
                  <a:cubicBezTo>
                    <a:pt x="31431" y="800"/>
                    <a:pt x="31979" y="777"/>
                    <a:pt x="32526" y="754"/>
                  </a:cubicBezTo>
                  <a:cubicBezTo>
                    <a:pt x="33029" y="731"/>
                    <a:pt x="33531" y="708"/>
                    <a:pt x="34056" y="708"/>
                  </a:cubicBezTo>
                  <a:cubicBezTo>
                    <a:pt x="34307" y="686"/>
                    <a:pt x="34558" y="686"/>
                    <a:pt x="34809" y="686"/>
                  </a:cubicBezTo>
                  <a:cubicBezTo>
                    <a:pt x="35060" y="663"/>
                    <a:pt x="35311" y="663"/>
                    <a:pt x="35585" y="663"/>
                  </a:cubicBezTo>
                  <a:cubicBezTo>
                    <a:pt x="35760" y="655"/>
                    <a:pt x="35932" y="653"/>
                    <a:pt x="36104" y="653"/>
                  </a:cubicBezTo>
                  <a:cubicBezTo>
                    <a:pt x="36447" y="653"/>
                    <a:pt x="36787" y="663"/>
                    <a:pt x="37137" y="663"/>
                  </a:cubicBezTo>
                  <a:lnTo>
                    <a:pt x="38781" y="663"/>
                  </a:lnTo>
                  <a:cubicBezTo>
                    <a:pt x="39328" y="686"/>
                    <a:pt x="39876" y="686"/>
                    <a:pt x="40424" y="686"/>
                  </a:cubicBezTo>
                  <a:cubicBezTo>
                    <a:pt x="40949" y="708"/>
                    <a:pt x="41474" y="708"/>
                    <a:pt x="42022" y="708"/>
                  </a:cubicBezTo>
                  <a:cubicBezTo>
                    <a:pt x="42547" y="708"/>
                    <a:pt x="43072" y="731"/>
                    <a:pt x="43597" y="731"/>
                  </a:cubicBezTo>
                  <a:cubicBezTo>
                    <a:pt x="44144" y="731"/>
                    <a:pt x="44715" y="754"/>
                    <a:pt x="45263" y="754"/>
                  </a:cubicBezTo>
                  <a:cubicBezTo>
                    <a:pt x="45491" y="777"/>
                    <a:pt x="45719" y="777"/>
                    <a:pt x="45948" y="777"/>
                  </a:cubicBezTo>
                  <a:cubicBezTo>
                    <a:pt x="45993" y="823"/>
                    <a:pt x="46062" y="823"/>
                    <a:pt x="46107" y="823"/>
                  </a:cubicBezTo>
                  <a:cubicBezTo>
                    <a:pt x="46313" y="823"/>
                    <a:pt x="46518" y="823"/>
                    <a:pt x="46724" y="800"/>
                  </a:cubicBezTo>
                  <a:lnTo>
                    <a:pt x="46747" y="800"/>
                  </a:lnTo>
                  <a:cubicBezTo>
                    <a:pt x="47249" y="823"/>
                    <a:pt x="47751" y="845"/>
                    <a:pt x="48276" y="868"/>
                  </a:cubicBezTo>
                  <a:cubicBezTo>
                    <a:pt x="48778" y="891"/>
                    <a:pt x="49280" y="914"/>
                    <a:pt x="49782" y="937"/>
                  </a:cubicBezTo>
                  <a:cubicBezTo>
                    <a:pt x="50056" y="937"/>
                    <a:pt x="50307" y="959"/>
                    <a:pt x="50558" y="982"/>
                  </a:cubicBezTo>
                  <a:cubicBezTo>
                    <a:pt x="50809" y="982"/>
                    <a:pt x="51038" y="1005"/>
                    <a:pt x="51289" y="1028"/>
                  </a:cubicBezTo>
                  <a:cubicBezTo>
                    <a:pt x="51791" y="1051"/>
                    <a:pt x="52316" y="1096"/>
                    <a:pt x="52841" y="1142"/>
                  </a:cubicBezTo>
                  <a:cubicBezTo>
                    <a:pt x="53092" y="1142"/>
                    <a:pt x="53343" y="1165"/>
                    <a:pt x="53617" y="1188"/>
                  </a:cubicBezTo>
                  <a:cubicBezTo>
                    <a:pt x="53731" y="1188"/>
                    <a:pt x="53845" y="1188"/>
                    <a:pt x="53982" y="1211"/>
                  </a:cubicBezTo>
                  <a:cubicBezTo>
                    <a:pt x="54119" y="1211"/>
                    <a:pt x="54256" y="1211"/>
                    <a:pt x="54393" y="1233"/>
                  </a:cubicBezTo>
                  <a:cubicBezTo>
                    <a:pt x="54507" y="1233"/>
                    <a:pt x="54598" y="1233"/>
                    <a:pt x="54690" y="1256"/>
                  </a:cubicBezTo>
                  <a:lnTo>
                    <a:pt x="54621" y="1233"/>
                  </a:lnTo>
                  <a:lnTo>
                    <a:pt x="54621" y="1233"/>
                  </a:lnTo>
                  <a:cubicBezTo>
                    <a:pt x="54758" y="1256"/>
                    <a:pt x="54895" y="1256"/>
                    <a:pt x="55032" y="1279"/>
                  </a:cubicBezTo>
                  <a:lnTo>
                    <a:pt x="54987" y="1279"/>
                  </a:lnTo>
                  <a:cubicBezTo>
                    <a:pt x="55146" y="1279"/>
                    <a:pt x="55283" y="1302"/>
                    <a:pt x="55420" y="1302"/>
                  </a:cubicBezTo>
                  <a:cubicBezTo>
                    <a:pt x="55534" y="1325"/>
                    <a:pt x="55648" y="1325"/>
                    <a:pt x="55785" y="1325"/>
                  </a:cubicBezTo>
                  <a:cubicBezTo>
                    <a:pt x="55877" y="1348"/>
                    <a:pt x="55991" y="1348"/>
                    <a:pt x="56105" y="1370"/>
                  </a:cubicBezTo>
                  <a:lnTo>
                    <a:pt x="56379" y="1370"/>
                  </a:lnTo>
                  <a:cubicBezTo>
                    <a:pt x="56470" y="1393"/>
                    <a:pt x="56584" y="1393"/>
                    <a:pt x="56698" y="1416"/>
                  </a:cubicBezTo>
                  <a:lnTo>
                    <a:pt x="56995" y="1416"/>
                  </a:lnTo>
                  <a:cubicBezTo>
                    <a:pt x="57041" y="1439"/>
                    <a:pt x="57086" y="1439"/>
                    <a:pt x="57132" y="1439"/>
                  </a:cubicBezTo>
                  <a:cubicBezTo>
                    <a:pt x="57178" y="1416"/>
                    <a:pt x="57223" y="1416"/>
                    <a:pt x="57246" y="1416"/>
                  </a:cubicBezTo>
                  <a:cubicBezTo>
                    <a:pt x="57383" y="1370"/>
                    <a:pt x="57497" y="1279"/>
                    <a:pt x="57543" y="1165"/>
                  </a:cubicBezTo>
                  <a:cubicBezTo>
                    <a:pt x="57589" y="1096"/>
                    <a:pt x="57611" y="1005"/>
                    <a:pt x="57611" y="959"/>
                  </a:cubicBezTo>
                  <a:cubicBezTo>
                    <a:pt x="57589" y="823"/>
                    <a:pt x="57520" y="731"/>
                    <a:pt x="57383" y="686"/>
                  </a:cubicBezTo>
                  <a:cubicBezTo>
                    <a:pt x="57292" y="640"/>
                    <a:pt x="57201" y="617"/>
                    <a:pt x="57086" y="594"/>
                  </a:cubicBezTo>
                  <a:cubicBezTo>
                    <a:pt x="56995" y="571"/>
                    <a:pt x="56904" y="549"/>
                    <a:pt x="56813" y="549"/>
                  </a:cubicBezTo>
                  <a:cubicBezTo>
                    <a:pt x="56607" y="508"/>
                    <a:pt x="56393" y="499"/>
                    <a:pt x="56177" y="499"/>
                  </a:cubicBezTo>
                  <a:cubicBezTo>
                    <a:pt x="56032" y="499"/>
                    <a:pt x="55886" y="503"/>
                    <a:pt x="55740" y="503"/>
                  </a:cubicBezTo>
                  <a:lnTo>
                    <a:pt x="55009" y="503"/>
                  </a:lnTo>
                  <a:cubicBezTo>
                    <a:pt x="54941" y="503"/>
                    <a:pt x="54850" y="503"/>
                    <a:pt x="54758" y="549"/>
                  </a:cubicBezTo>
                  <a:lnTo>
                    <a:pt x="54576" y="549"/>
                  </a:lnTo>
                  <a:cubicBezTo>
                    <a:pt x="54279" y="526"/>
                    <a:pt x="54005" y="526"/>
                    <a:pt x="53708" y="503"/>
                  </a:cubicBezTo>
                  <a:cubicBezTo>
                    <a:pt x="53412" y="480"/>
                    <a:pt x="53115" y="480"/>
                    <a:pt x="52795" y="457"/>
                  </a:cubicBezTo>
                  <a:lnTo>
                    <a:pt x="52407" y="457"/>
                  </a:lnTo>
                  <a:cubicBezTo>
                    <a:pt x="52042" y="435"/>
                    <a:pt x="51677" y="412"/>
                    <a:pt x="51289" y="366"/>
                  </a:cubicBezTo>
                  <a:cubicBezTo>
                    <a:pt x="50262" y="298"/>
                    <a:pt x="49235" y="252"/>
                    <a:pt x="48185" y="229"/>
                  </a:cubicBezTo>
                  <a:cubicBezTo>
                    <a:pt x="47682" y="206"/>
                    <a:pt x="47180" y="183"/>
                    <a:pt x="46701" y="161"/>
                  </a:cubicBezTo>
                  <a:cubicBezTo>
                    <a:pt x="46450" y="138"/>
                    <a:pt x="46222" y="138"/>
                    <a:pt x="45971" y="138"/>
                  </a:cubicBezTo>
                  <a:cubicBezTo>
                    <a:pt x="45719" y="138"/>
                    <a:pt x="45468" y="115"/>
                    <a:pt x="45194" y="115"/>
                  </a:cubicBezTo>
                  <a:cubicBezTo>
                    <a:pt x="44647" y="92"/>
                    <a:pt x="44076" y="92"/>
                    <a:pt x="43528" y="69"/>
                  </a:cubicBezTo>
                  <a:lnTo>
                    <a:pt x="41953" y="69"/>
                  </a:lnTo>
                  <a:cubicBezTo>
                    <a:pt x="41428" y="69"/>
                    <a:pt x="40880" y="46"/>
                    <a:pt x="40355" y="46"/>
                  </a:cubicBezTo>
                  <a:cubicBezTo>
                    <a:pt x="39808" y="24"/>
                    <a:pt x="39260" y="24"/>
                    <a:pt x="38712" y="24"/>
                  </a:cubicBezTo>
                  <a:cubicBezTo>
                    <a:pt x="38484" y="1"/>
                    <a:pt x="38233" y="1"/>
                    <a:pt x="3800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37" name="Google Shape;5737;p83"/>
            <p:cNvSpPr/>
            <p:nvPr/>
          </p:nvSpPr>
          <p:spPr>
            <a:xfrm>
              <a:off x="10797083" y="3857938"/>
              <a:ext cx="1545005" cy="90947"/>
            </a:xfrm>
            <a:custGeom>
              <a:avLst/>
              <a:gdLst/>
              <a:ahLst/>
              <a:cxnLst/>
              <a:rect l="l" t="t" r="r" b="b"/>
              <a:pathLst>
                <a:path w="55466" h="3265" extrusionOk="0">
                  <a:moveTo>
                    <a:pt x="32983" y="0"/>
                  </a:moveTo>
                  <a:cubicBezTo>
                    <a:pt x="32755" y="0"/>
                    <a:pt x="32549" y="23"/>
                    <a:pt x="32344" y="23"/>
                  </a:cubicBezTo>
                  <a:lnTo>
                    <a:pt x="31933" y="23"/>
                  </a:lnTo>
                  <a:cubicBezTo>
                    <a:pt x="31819" y="46"/>
                    <a:pt x="31705" y="46"/>
                    <a:pt x="31591" y="46"/>
                  </a:cubicBezTo>
                  <a:cubicBezTo>
                    <a:pt x="31271" y="69"/>
                    <a:pt x="30952" y="92"/>
                    <a:pt x="30632" y="115"/>
                  </a:cubicBezTo>
                  <a:cubicBezTo>
                    <a:pt x="30381" y="137"/>
                    <a:pt x="30130" y="137"/>
                    <a:pt x="29856" y="160"/>
                  </a:cubicBezTo>
                  <a:cubicBezTo>
                    <a:pt x="29536" y="183"/>
                    <a:pt x="29194" y="183"/>
                    <a:pt x="28874" y="229"/>
                  </a:cubicBezTo>
                  <a:cubicBezTo>
                    <a:pt x="28806" y="251"/>
                    <a:pt x="28760" y="274"/>
                    <a:pt x="28738" y="343"/>
                  </a:cubicBezTo>
                  <a:lnTo>
                    <a:pt x="28076" y="343"/>
                  </a:lnTo>
                  <a:cubicBezTo>
                    <a:pt x="28053" y="343"/>
                    <a:pt x="28030" y="320"/>
                    <a:pt x="28007" y="320"/>
                  </a:cubicBezTo>
                  <a:cubicBezTo>
                    <a:pt x="27992" y="312"/>
                    <a:pt x="27974" y="310"/>
                    <a:pt x="27956" y="310"/>
                  </a:cubicBezTo>
                  <a:cubicBezTo>
                    <a:pt x="27918" y="310"/>
                    <a:pt x="27878" y="320"/>
                    <a:pt x="27847" y="320"/>
                  </a:cubicBezTo>
                  <a:lnTo>
                    <a:pt x="27688" y="320"/>
                  </a:lnTo>
                  <a:cubicBezTo>
                    <a:pt x="27627" y="320"/>
                    <a:pt x="27556" y="310"/>
                    <a:pt x="27488" y="310"/>
                  </a:cubicBezTo>
                  <a:cubicBezTo>
                    <a:pt x="27454" y="310"/>
                    <a:pt x="27421" y="312"/>
                    <a:pt x="27391" y="320"/>
                  </a:cubicBezTo>
                  <a:lnTo>
                    <a:pt x="24583" y="320"/>
                  </a:lnTo>
                  <a:cubicBezTo>
                    <a:pt x="24424" y="309"/>
                    <a:pt x="24264" y="303"/>
                    <a:pt x="24107" y="303"/>
                  </a:cubicBezTo>
                  <a:cubicBezTo>
                    <a:pt x="23950" y="303"/>
                    <a:pt x="23796" y="309"/>
                    <a:pt x="23647" y="320"/>
                  </a:cubicBezTo>
                  <a:lnTo>
                    <a:pt x="23237" y="320"/>
                  </a:lnTo>
                  <a:cubicBezTo>
                    <a:pt x="23054" y="320"/>
                    <a:pt x="22871" y="343"/>
                    <a:pt x="22666" y="343"/>
                  </a:cubicBezTo>
                  <a:cubicBezTo>
                    <a:pt x="22415" y="366"/>
                    <a:pt x="22164" y="366"/>
                    <a:pt x="21913" y="388"/>
                  </a:cubicBezTo>
                  <a:cubicBezTo>
                    <a:pt x="21730" y="388"/>
                    <a:pt x="21570" y="411"/>
                    <a:pt x="21388" y="411"/>
                  </a:cubicBezTo>
                  <a:cubicBezTo>
                    <a:pt x="21114" y="434"/>
                    <a:pt x="20840" y="434"/>
                    <a:pt x="20566" y="434"/>
                  </a:cubicBezTo>
                  <a:cubicBezTo>
                    <a:pt x="19973" y="457"/>
                    <a:pt x="19379" y="480"/>
                    <a:pt x="18786" y="503"/>
                  </a:cubicBezTo>
                  <a:cubicBezTo>
                    <a:pt x="18489" y="503"/>
                    <a:pt x="18215" y="525"/>
                    <a:pt x="17941" y="548"/>
                  </a:cubicBezTo>
                  <a:cubicBezTo>
                    <a:pt x="17667" y="548"/>
                    <a:pt x="17371" y="571"/>
                    <a:pt x="17097" y="594"/>
                  </a:cubicBezTo>
                  <a:lnTo>
                    <a:pt x="16777" y="594"/>
                  </a:lnTo>
                  <a:cubicBezTo>
                    <a:pt x="16480" y="617"/>
                    <a:pt x="16184" y="617"/>
                    <a:pt x="15887" y="640"/>
                  </a:cubicBezTo>
                  <a:cubicBezTo>
                    <a:pt x="15613" y="640"/>
                    <a:pt x="15362" y="662"/>
                    <a:pt x="15088" y="685"/>
                  </a:cubicBezTo>
                  <a:lnTo>
                    <a:pt x="14905" y="685"/>
                  </a:lnTo>
                  <a:cubicBezTo>
                    <a:pt x="14449" y="708"/>
                    <a:pt x="13970" y="708"/>
                    <a:pt x="13490" y="731"/>
                  </a:cubicBezTo>
                  <a:cubicBezTo>
                    <a:pt x="13216" y="731"/>
                    <a:pt x="12942" y="754"/>
                    <a:pt x="12669" y="754"/>
                  </a:cubicBezTo>
                  <a:cubicBezTo>
                    <a:pt x="12349" y="776"/>
                    <a:pt x="12052" y="776"/>
                    <a:pt x="11756" y="799"/>
                  </a:cubicBezTo>
                  <a:cubicBezTo>
                    <a:pt x="11482" y="822"/>
                    <a:pt x="11208" y="845"/>
                    <a:pt x="10911" y="868"/>
                  </a:cubicBezTo>
                  <a:cubicBezTo>
                    <a:pt x="10774" y="891"/>
                    <a:pt x="10614" y="891"/>
                    <a:pt x="10454" y="913"/>
                  </a:cubicBezTo>
                  <a:cubicBezTo>
                    <a:pt x="10386" y="913"/>
                    <a:pt x="10295" y="936"/>
                    <a:pt x="10226" y="936"/>
                  </a:cubicBezTo>
                  <a:cubicBezTo>
                    <a:pt x="10112" y="936"/>
                    <a:pt x="10021" y="959"/>
                    <a:pt x="9907" y="982"/>
                  </a:cubicBezTo>
                  <a:cubicBezTo>
                    <a:pt x="9861" y="982"/>
                    <a:pt x="9815" y="982"/>
                    <a:pt x="9770" y="1005"/>
                  </a:cubicBezTo>
                  <a:cubicBezTo>
                    <a:pt x="9496" y="1028"/>
                    <a:pt x="9245" y="1050"/>
                    <a:pt x="8971" y="1073"/>
                  </a:cubicBezTo>
                  <a:cubicBezTo>
                    <a:pt x="8674" y="1096"/>
                    <a:pt x="8377" y="1119"/>
                    <a:pt x="8081" y="1164"/>
                  </a:cubicBezTo>
                  <a:cubicBezTo>
                    <a:pt x="7967" y="1164"/>
                    <a:pt x="7852" y="1187"/>
                    <a:pt x="7738" y="1210"/>
                  </a:cubicBezTo>
                  <a:lnTo>
                    <a:pt x="7715" y="1210"/>
                  </a:lnTo>
                  <a:cubicBezTo>
                    <a:pt x="7236" y="1256"/>
                    <a:pt x="6734" y="1301"/>
                    <a:pt x="6232" y="1370"/>
                  </a:cubicBezTo>
                  <a:cubicBezTo>
                    <a:pt x="5935" y="1393"/>
                    <a:pt x="5661" y="1438"/>
                    <a:pt x="5364" y="1461"/>
                  </a:cubicBezTo>
                  <a:cubicBezTo>
                    <a:pt x="5205" y="1484"/>
                    <a:pt x="5068" y="1507"/>
                    <a:pt x="4931" y="1530"/>
                  </a:cubicBezTo>
                  <a:cubicBezTo>
                    <a:pt x="4839" y="1553"/>
                    <a:pt x="4771" y="1553"/>
                    <a:pt x="4680" y="1575"/>
                  </a:cubicBezTo>
                  <a:lnTo>
                    <a:pt x="4566" y="1575"/>
                  </a:lnTo>
                  <a:cubicBezTo>
                    <a:pt x="4520" y="1575"/>
                    <a:pt x="4474" y="1575"/>
                    <a:pt x="4429" y="1598"/>
                  </a:cubicBezTo>
                  <a:cubicBezTo>
                    <a:pt x="4383" y="1621"/>
                    <a:pt x="4360" y="1621"/>
                    <a:pt x="4314" y="1644"/>
                  </a:cubicBezTo>
                  <a:cubicBezTo>
                    <a:pt x="4292" y="1644"/>
                    <a:pt x="4292" y="1667"/>
                    <a:pt x="4269" y="1667"/>
                  </a:cubicBezTo>
                  <a:cubicBezTo>
                    <a:pt x="3881" y="1712"/>
                    <a:pt x="3493" y="1781"/>
                    <a:pt x="3082" y="1826"/>
                  </a:cubicBezTo>
                  <a:cubicBezTo>
                    <a:pt x="2511" y="1918"/>
                    <a:pt x="1918" y="2009"/>
                    <a:pt x="1347" y="2100"/>
                  </a:cubicBezTo>
                  <a:cubicBezTo>
                    <a:pt x="1233" y="2123"/>
                    <a:pt x="1119" y="2146"/>
                    <a:pt x="1005" y="2169"/>
                  </a:cubicBezTo>
                  <a:cubicBezTo>
                    <a:pt x="891" y="2192"/>
                    <a:pt x="754" y="2214"/>
                    <a:pt x="708" y="2329"/>
                  </a:cubicBezTo>
                  <a:cubicBezTo>
                    <a:pt x="685" y="2374"/>
                    <a:pt x="685" y="2397"/>
                    <a:pt x="685" y="2443"/>
                  </a:cubicBezTo>
                  <a:cubicBezTo>
                    <a:pt x="685" y="2488"/>
                    <a:pt x="708" y="2511"/>
                    <a:pt x="708" y="2557"/>
                  </a:cubicBezTo>
                  <a:lnTo>
                    <a:pt x="731" y="2557"/>
                  </a:lnTo>
                  <a:cubicBezTo>
                    <a:pt x="731" y="2580"/>
                    <a:pt x="708" y="2580"/>
                    <a:pt x="708" y="2602"/>
                  </a:cubicBezTo>
                  <a:cubicBezTo>
                    <a:pt x="662" y="2625"/>
                    <a:pt x="640" y="2648"/>
                    <a:pt x="640" y="2671"/>
                  </a:cubicBezTo>
                  <a:lnTo>
                    <a:pt x="617" y="2671"/>
                  </a:lnTo>
                  <a:cubicBezTo>
                    <a:pt x="548" y="2694"/>
                    <a:pt x="480" y="2717"/>
                    <a:pt x="411" y="2739"/>
                  </a:cubicBezTo>
                  <a:lnTo>
                    <a:pt x="366" y="2739"/>
                  </a:lnTo>
                  <a:cubicBezTo>
                    <a:pt x="343" y="2739"/>
                    <a:pt x="297" y="2739"/>
                    <a:pt x="274" y="2762"/>
                  </a:cubicBezTo>
                  <a:cubicBezTo>
                    <a:pt x="206" y="2785"/>
                    <a:pt x="183" y="2808"/>
                    <a:pt x="137" y="2854"/>
                  </a:cubicBezTo>
                  <a:cubicBezTo>
                    <a:pt x="92" y="2899"/>
                    <a:pt x="23" y="2945"/>
                    <a:pt x="23" y="3013"/>
                  </a:cubicBezTo>
                  <a:cubicBezTo>
                    <a:pt x="0" y="3082"/>
                    <a:pt x="0" y="3127"/>
                    <a:pt x="46" y="3173"/>
                  </a:cubicBezTo>
                  <a:cubicBezTo>
                    <a:pt x="92" y="3219"/>
                    <a:pt x="160" y="3264"/>
                    <a:pt x="229" y="3264"/>
                  </a:cubicBezTo>
                  <a:cubicBezTo>
                    <a:pt x="366" y="3242"/>
                    <a:pt x="525" y="3196"/>
                    <a:pt x="685" y="3173"/>
                  </a:cubicBezTo>
                  <a:cubicBezTo>
                    <a:pt x="777" y="3150"/>
                    <a:pt x="891" y="3105"/>
                    <a:pt x="1005" y="3082"/>
                  </a:cubicBezTo>
                  <a:cubicBezTo>
                    <a:pt x="1050" y="3082"/>
                    <a:pt x="1073" y="3059"/>
                    <a:pt x="1119" y="3059"/>
                  </a:cubicBezTo>
                  <a:cubicBezTo>
                    <a:pt x="1233" y="3059"/>
                    <a:pt x="1324" y="3036"/>
                    <a:pt x="1416" y="3036"/>
                  </a:cubicBezTo>
                  <a:cubicBezTo>
                    <a:pt x="1667" y="2991"/>
                    <a:pt x="1918" y="2945"/>
                    <a:pt x="2169" y="2899"/>
                  </a:cubicBezTo>
                  <a:cubicBezTo>
                    <a:pt x="2397" y="2854"/>
                    <a:pt x="2648" y="2808"/>
                    <a:pt x="2899" y="2739"/>
                  </a:cubicBezTo>
                  <a:cubicBezTo>
                    <a:pt x="3013" y="2717"/>
                    <a:pt x="3128" y="2694"/>
                    <a:pt x="3242" y="2648"/>
                  </a:cubicBezTo>
                  <a:cubicBezTo>
                    <a:pt x="3287" y="2648"/>
                    <a:pt x="3333" y="2625"/>
                    <a:pt x="3379" y="2625"/>
                  </a:cubicBezTo>
                  <a:cubicBezTo>
                    <a:pt x="3470" y="2602"/>
                    <a:pt x="3538" y="2580"/>
                    <a:pt x="3607" y="2557"/>
                  </a:cubicBezTo>
                  <a:cubicBezTo>
                    <a:pt x="3698" y="2534"/>
                    <a:pt x="3744" y="2488"/>
                    <a:pt x="3767" y="2420"/>
                  </a:cubicBezTo>
                  <a:cubicBezTo>
                    <a:pt x="3812" y="2420"/>
                    <a:pt x="3858" y="2420"/>
                    <a:pt x="3904" y="2397"/>
                  </a:cubicBezTo>
                  <a:lnTo>
                    <a:pt x="4155" y="2397"/>
                  </a:lnTo>
                  <a:cubicBezTo>
                    <a:pt x="4178" y="2397"/>
                    <a:pt x="4200" y="2374"/>
                    <a:pt x="4223" y="2374"/>
                  </a:cubicBezTo>
                  <a:cubicBezTo>
                    <a:pt x="4269" y="2374"/>
                    <a:pt x="4292" y="2351"/>
                    <a:pt x="4314" y="2306"/>
                  </a:cubicBezTo>
                  <a:cubicBezTo>
                    <a:pt x="4360" y="2260"/>
                    <a:pt x="4406" y="2192"/>
                    <a:pt x="4383" y="2146"/>
                  </a:cubicBezTo>
                  <a:cubicBezTo>
                    <a:pt x="4520" y="2123"/>
                    <a:pt x="4657" y="2123"/>
                    <a:pt x="4794" y="2100"/>
                  </a:cubicBezTo>
                  <a:lnTo>
                    <a:pt x="4999" y="2077"/>
                  </a:lnTo>
                  <a:lnTo>
                    <a:pt x="5798" y="2077"/>
                  </a:lnTo>
                  <a:cubicBezTo>
                    <a:pt x="5981" y="2055"/>
                    <a:pt x="6163" y="2055"/>
                    <a:pt x="6346" y="2055"/>
                  </a:cubicBezTo>
                  <a:cubicBezTo>
                    <a:pt x="6551" y="2032"/>
                    <a:pt x="6757" y="2032"/>
                    <a:pt x="6962" y="2009"/>
                  </a:cubicBezTo>
                  <a:cubicBezTo>
                    <a:pt x="7145" y="1986"/>
                    <a:pt x="7327" y="1963"/>
                    <a:pt x="7510" y="1941"/>
                  </a:cubicBezTo>
                  <a:cubicBezTo>
                    <a:pt x="7601" y="1941"/>
                    <a:pt x="7670" y="1918"/>
                    <a:pt x="7761" y="1918"/>
                  </a:cubicBezTo>
                  <a:cubicBezTo>
                    <a:pt x="7944" y="1895"/>
                    <a:pt x="8103" y="1872"/>
                    <a:pt x="8263" y="1826"/>
                  </a:cubicBezTo>
                  <a:cubicBezTo>
                    <a:pt x="8286" y="1804"/>
                    <a:pt x="8332" y="1804"/>
                    <a:pt x="8355" y="1781"/>
                  </a:cubicBezTo>
                  <a:cubicBezTo>
                    <a:pt x="8743" y="1712"/>
                    <a:pt x="9131" y="1667"/>
                    <a:pt x="9541" y="1621"/>
                  </a:cubicBezTo>
                  <a:cubicBezTo>
                    <a:pt x="9564" y="1621"/>
                    <a:pt x="9610" y="1598"/>
                    <a:pt x="9656" y="1575"/>
                  </a:cubicBezTo>
                  <a:cubicBezTo>
                    <a:pt x="9861" y="1575"/>
                    <a:pt x="10089" y="1553"/>
                    <a:pt x="10318" y="1553"/>
                  </a:cubicBezTo>
                  <a:cubicBezTo>
                    <a:pt x="10477" y="1530"/>
                    <a:pt x="10660" y="1530"/>
                    <a:pt x="10842" y="1507"/>
                  </a:cubicBezTo>
                  <a:cubicBezTo>
                    <a:pt x="10911" y="1507"/>
                    <a:pt x="10979" y="1507"/>
                    <a:pt x="11071" y="1484"/>
                  </a:cubicBezTo>
                  <a:cubicBezTo>
                    <a:pt x="11139" y="1484"/>
                    <a:pt x="11231" y="1484"/>
                    <a:pt x="11322" y="1461"/>
                  </a:cubicBezTo>
                  <a:cubicBezTo>
                    <a:pt x="11390" y="1461"/>
                    <a:pt x="11436" y="1438"/>
                    <a:pt x="11482" y="1416"/>
                  </a:cubicBezTo>
                  <a:lnTo>
                    <a:pt x="11824" y="1416"/>
                  </a:lnTo>
                  <a:cubicBezTo>
                    <a:pt x="12212" y="1416"/>
                    <a:pt x="12600" y="1393"/>
                    <a:pt x="12988" y="1393"/>
                  </a:cubicBezTo>
                  <a:cubicBezTo>
                    <a:pt x="13171" y="1393"/>
                    <a:pt x="13353" y="1370"/>
                    <a:pt x="13536" y="1370"/>
                  </a:cubicBezTo>
                  <a:cubicBezTo>
                    <a:pt x="13741" y="1347"/>
                    <a:pt x="13947" y="1347"/>
                    <a:pt x="14152" y="1324"/>
                  </a:cubicBezTo>
                  <a:cubicBezTo>
                    <a:pt x="14198" y="1324"/>
                    <a:pt x="14221" y="1301"/>
                    <a:pt x="14266" y="1279"/>
                  </a:cubicBezTo>
                  <a:cubicBezTo>
                    <a:pt x="14289" y="1279"/>
                    <a:pt x="14289" y="1279"/>
                    <a:pt x="14289" y="1256"/>
                  </a:cubicBezTo>
                  <a:lnTo>
                    <a:pt x="15088" y="1256"/>
                  </a:lnTo>
                  <a:cubicBezTo>
                    <a:pt x="15704" y="1233"/>
                    <a:pt x="16321" y="1210"/>
                    <a:pt x="16937" y="1187"/>
                  </a:cubicBezTo>
                  <a:cubicBezTo>
                    <a:pt x="17028" y="1164"/>
                    <a:pt x="17097" y="1119"/>
                    <a:pt x="17142" y="1050"/>
                  </a:cubicBezTo>
                  <a:cubicBezTo>
                    <a:pt x="17256" y="1050"/>
                    <a:pt x="17371" y="1050"/>
                    <a:pt x="17485" y="1073"/>
                  </a:cubicBezTo>
                  <a:lnTo>
                    <a:pt x="18306" y="1073"/>
                  </a:lnTo>
                  <a:cubicBezTo>
                    <a:pt x="18557" y="1050"/>
                    <a:pt x="18831" y="1050"/>
                    <a:pt x="19082" y="1050"/>
                  </a:cubicBezTo>
                  <a:lnTo>
                    <a:pt x="20041" y="1050"/>
                  </a:lnTo>
                  <a:cubicBezTo>
                    <a:pt x="20132" y="1050"/>
                    <a:pt x="20201" y="1005"/>
                    <a:pt x="20247" y="913"/>
                  </a:cubicBezTo>
                  <a:cubicBezTo>
                    <a:pt x="20269" y="891"/>
                    <a:pt x="20269" y="868"/>
                    <a:pt x="20269" y="822"/>
                  </a:cubicBezTo>
                  <a:lnTo>
                    <a:pt x="20612" y="822"/>
                  </a:lnTo>
                  <a:cubicBezTo>
                    <a:pt x="20635" y="822"/>
                    <a:pt x="20680" y="822"/>
                    <a:pt x="20726" y="845"/>
                  </a:cubicBezTo>
                  <a:lnTo>
                    <a:pt x="21296" y="845"/>
                  </a:lnTo>
                  <a:cubicBezTo>
                    <a:pt x="21445" y="856"/>
                    <a:pt x="21599" y="862"/>
                    <a:pt x="21753" y="862"/>
                  </a:cubicBezTo>
                  <a:cubicBezTo>
                    <a:pt x="21907" y="862"/>
                    <a:pt x="22061" y="856"/>
                    <a:pt x="22209" y="845"/>
                  </a:cubicBezTo>
                  <a:cubicBezTo>
                    <a:pt x="22483" y="845"/>
                    <a:pt x="22734" y="845"/>
                    <a:pt x="23008" y="822"/>
                  </a:cubicBezTo>
                  <a:cubicBezTo>
                    <a:pt x="23168" y="822"/>
                    <a:pt x="23328" y="799"/>
                    <a:pt x="23488" y="799"/>
                  </a:cubicBezTo>
                  <a:lnTo>
                    <a:pt x="23625" y="799"/>
                  </a:lnTo>
                  <a:cubicBezTo>
                    <a:pt x="23693" y="799"/>
                    <a:pt x="23762" y="776"/>
                    <a:pt x="23830" y="776"/>
                  </a:cubicBezTo>
                  <a:lnTo>
                    <a:pt x="24013" y="776"/>
                  </a:lnTo>
                  <a:cubicBezTo>
                    <a:pt x="24104" y="776"/>
                    <a:pt x="24172" y="731"/>
                    <a:pt x="24218" y="640"/>
                  </a:cubicBezTo>
                  <a:cubicBezTo>
                    <a:pt x="24606" y="662"/>
                    <a:pt x="25017" y="662"/>
                    <a:pt x="25405" y="662"/>
                  </a:cubicBezTo>
                  <a:cubicBezTo>
                    <a:pt x="25451" y="731"/>
                    <a:pt x="25496" y="754"/>
                    <a:pt x="25565" y="754"/>
                  </a:cubicBezTo>
                  <a:cubicBezTo>
                    <a:pt x="25930" y="754"/>
                    <a:pt x="26318" y="731"/>
                    <a:pt x="26683" y="731"/>
                  </a:cubicBezTo>
                  <a:lnTo>
                    <a:pt x="27185" y="731"/>
                  </a:lnTo>
                  <a:cubicBezTo>
                    <a:pt x="27345" y="731"/>
                    <a:pt x="27528" y="731"/>
                    <a:pt x="27688" y="754"/>
                  </a:cubicBezTo>
                  <a:cubicBezTo>
                    <a:pt x="27779" y="754"/>
                    <a:pt x="27870" y="754"/>
                    <a:pt x="27961" y="731"/>
                  </a:cubicBezTo>
                  <a:cubicBezTo>
                    <a:pt x="28007" y="731"/>
                    <a:pt x="28030" y="731"/>
                    <a:pt x="28076" y="708"/>
                  </a:cubicBezTo>
                  <a:cubicBezTo>
                    <a:pt x="28076" y="708"/>
                    <a:pt x="28098" y="685"/>
                    <a:pt x="28098" y="685"/>
                  </a:cubicBezTo>
                  <a:lnTo>
                    <a:pt x="29034" y="685"/>
                  </a:lnTo>
                  <a:cubicBezTo>
                    <a:pt x="29171" y="708"/>
                    <a:pt x="29308" y="708"/>
                    <a:pt x="29445" y="708"/>
                  </a:cubicBezTo>
                  <a:cubicBezTo>
                    <a:pt x="29628" y="731"/>
                    <a:pt x="29810" y="731"/>
                    <a:pt x="29993" y="731"/>
                  </a:cubicBezTo>
                  <a:lnTo>
                    <a:pt x="31499" y="731"/>
                  </a:lnTo>
                  <a:cubicBezTo>
                    <a:pt x="31591" y="731"/>
                    <a:pt x="31692" y="741"/>
                    <a:pt x="31797" y="741"/>
                  </a:cubicBezTo>
                  <a:cubicBezTo>
                    <a:pt x="31849" y="741"/>
                    <a:pt x="31903" y="738"/>
                    <a:pt x="31956" y="731"/>
                  </a:cubicBezTo>
                  <a:cubicBezTo>
                    <a:pt x="32024" y="708"/>
                    <a:pt x="32070" y="685"/>
                    <a:pt x="32116" y="617"/>
                  </a:cubicBezTo>
                  <a:lnTo>
                    <a:pt x="32344" y="617"/>
                  </a:lnTo>
                  <a:cubicBezTo>
                    <a:pt x="32527" y="617"/>
                    <a:pt x="32686" y="594"/>
                    <a:pt x="32869" y="594"/>
                  </a:cubicBezTo>
                  <a:lnTo>
                    <a:pt x="33508" y="594"/>
                  </a:lnTo>
                  <a:cubicBezTo>
                    <a:pt x="33531" y="594"/>
                    <a:pt x="33531" y="594"/>
                    <a:pt x="33554" y="571"/>
                  </a:cubicBezTo>
                  <a:cubicBezTo>
                    <a:pt x="33713" y="594"/>
                    <a:pt x="33896" y="594"/>
                    <a:pt x="34056" y="594"/>
                  </a:cubicBezTo>
                  <a:cubicBezTo>
                    <a:pt x="34353" y="594"/>
                    <a:pt x="34649" y="571"/>
                    <a:pt x="34923" y="571"/>
                  </a:cubicBezTo>
                  <a:lnTo>
                    <a:pt x="35311" y="571"/>
                  </a:lnTo>
                  <a:cubicBezTo>
                    <a:pt x="35403" y="548"/>
                    <a:pt x="35494" y="548"/>
                    <a:pt x="35585" y="548"/>
                  </a:cubicBezTo>
                  <a:lnTo>
                    <a:pt x="35631" y="548"/>
                  </a:lnTo>
                  <a:cubicBezTo>
                    <a:pt x="35654" y="548"/>
                    <a:pt x="35699" y="548"/>
                    <a:pt x="35722" y="525"/>
                  </a:cubicBezTo>
                  <a:cubicBezTo>
                    <a:pt x="35745" y="525"/>
                    <a:pt x="35768" y="503"/>
                    <a:pt x="35791" y="503"/>
                  </a:cubicBezTo>
                  <a:lnTo>
                    <a:pt x="36475" y="503"/>
                  </a:lnTo>
                  <a:cubicBezTo>
                    <a:pt x="36772" y="503"/>
                    <a:pt x="37092" y="503"/>
                    <a:pt x="37411" y="525"/>
                  </a:cubicBezTo>
                  <a:lnTo>
                    <a:pt x="37890" y="525"/>
                  </a:lnTo>
                  <a:cubicBezTo>
                    <a:pt x="37982" y="525"/>
                    <a:pt x="38050" y="525"/>
                    <a:pt x="38119" y="548"/>
                  </a:cubicBezTo>
                  <a:lnTo>
                    <a:pt x="38279" y="548"/>
                  </a:lnTo>
                  <a:cubicBezTo>
                    <a:pt x="38339" y="548"/>
                    <a:pt x="38390" y="558"/>
                    <a:pt x="38444" y="558"/>
                  </a:cubicBezTo>
                  <a:cubicBezTo>
                    <a:pt x="38471" y="558"/>
                    <a:pt x="38499" y="556"/>
                    <a:pt x="38530" y="548"/>
                  </a:cubicBezTo>
                  <a:cubicBezTo>
                    <a:pt x="38575" y="548"/>
                    <a:pt x="38598" y="548"/>
                    <a:pt x="38621" y="525"/>
                  </a:cubicBezTo>
                  <a:lnTo>
                    <a:pt x="40675" y="525"/>
                  </a:lnTo>
                  <a:cubicBezTo>
                    <a:pt x="40789" y="525"/>
                    <a:pt x="40881" y="548"/>
                    <a:pt x="40972" y="548"/>
                  </a:cubicBezTo>
                  <a:cubicBezTo>
                    <a:pt x="41246" y="571"/>
                    <a:pt x="41543" y="571"/>
                    <a:pt x="41839" y="571"/>
                  </a:cubicBezTo>
                  <a:lnTo>
                    <a:pt x="43026" y="571"/>
                  </a:lnTo>
                  <a:cubicBezTo>
                    <a:pt x="43049" y="594"/>
                    <a:pt x="43072" y="594"/>
                    <a:pt x="43095" y="594"/>
                  </a:cubicBezTo>
                  <a:lnTo>
                    <a:pt x="43757" y="594"/>
                  </a:lnTo>
                  <a:cubicBezTo>
                    <a:pt x="43962" y="617"/>
                    <a:pt x="44167" y="617"/>
                    <a:pt x="44396" y="617"/>
                  </a:cubicBezTo>
                  <a:lnTo>
                    <a:pt x="45925" y="617"/>
                  </a:lnTo>
                  <a:lnTo>
                    <a:pt x="45993" y="640"/>
                  </a:lnTo>
                  <a:cubicBezTo>
                    <a:pt x="46016" y="640"/>
                    <a:pt x="46016" y="640"/>
                    <a:pt x="46039" y="662"/>
                  </a:cubicBezTo>
                  <a:cubicBezTo>
                    <a:pt x="46313" y="685"/>
                    <a:pt x="46564" y="708"/>
                    <a:pt x="46815" y="731"/>
                  </a:cubicBezTo>
                  <a:cubicBezTo>
                    <a:pt x="47112" y="776"/>
                    <a:pt x="47409" y="776"/>
                    <a:pt x="47683" y="799"/>
                  </a:cubicBezTo>
                  <a:cubicBezTo>
                    <a:pt x="47934" y="822"/>
                    <a:pt x="48185" y="822"/>
                    <a:pt x="48436" y="822"/>
                  </a:cubicBezTo>
                  <a:cubicBezTo>
                    <a:pt x="48596" y="845"/>
                    <a:pt x="48733" y="845"/>
                    <a:pt x="48892" y="845"/>
                  </a:cubicBezTo>
                  <a:cubicBezTo>
                    <a:pt x="48961" y="845"/>
                    <a:pt x="49052" y="868"/>
                    <a:pt x="49121" y="868"/>
                  </a:cubicBezTo>
                  <a:lnTo>
                    <a:pt x="49417" y="868"/>
                  </a:lnTo>
                  <a:cubicBezTo>
                    <a:pt x="49463" y="868"/>
                    <a:pt x="49509" y="845"/>
                    <a:pt x="49531" y="822"/>
                  </a:cubicBezTo>
                  <a:lnTo>
                    <a:pt x="49919" y="822"/>
                  </a:lnTo>
                  <a:cubicBezTo>
                    <a:pt x="50011" y="845"/>
                    <a:pt x="50125" y="845"/>
                    <a:pt x="50239" y="845"/>
                  </a:cubicBezTo>
                  <a:lnTo>
                    <a:pt x="50307" y="845"/>
                  </a:lnTo>
                  <a:cubicBezTo>
                    <a:pt x="50490" y="845"/>
                    <a:pt x="50673" y="868"/>
                    <a:pt x="50878" y="868"/>
                  </a:cubicBezTo>
                  <a:cubicBezTo>
                    <a:pt x="50924" y="868"/>
                    <a:pt x="50969" y="845"/>
                    <a:pt x="50992" y="799"/>
                  </a:cubicBezTo>
                  <a:cubicBezTo>
                    <a:pt x="51038" y="799"/>
                    <a:pt x="51061" y="822"/>
                    <a:pt x="51106" y="822"/>
                  </a:cubicBezTo>
                  <a:lnTo>
                    <a:pt x="51631" y="822"/>
                  </a:lnTo>
                  <a:cubicBezTo>
                    <a:pt x="51654" y="822"/>
                    <a:pt x="51700" y="799"/>
                    <a:pt x="51723" y="799"/>
                  </a:cubicBezTo>
                  <a:lnTo>
                    <a:pt x="51951" y="799"/>
                  </a:lnTo>
                  <a:cubicBezTo>
                    <a:pt x="52179" y="822"/>
                    <a:pt x="52430" y="845"/>
                    <a:pt x="52681" y="891"/>
                  </a:cubicBezTo>
                  <a:cubicBezTo>
                    <a:pt x="52773" y="891"/>
                    <a:pt x="52887" y="913"/>
                    <a:pt x="52978" y="913"/>
                  </a:cubicBezTo>
                  <a:cubicBezTo>
                    <a:pt x="52978" y="982"/>
                    <a:pt x="53046" y="1028"/>
                    <a:pt x="53092" y="1028"/>
                  </a:cubicBezTo>
                  <a:cubicBezTo>
                    <a:pt x="53412" y="1050"/>
                    <a:pt x="53731" y="1096"/>
                    <a:pt x="54051" y="1096"/>
                  </a:cubicBezTo>
                  <a:lnTo>
                    <a:pt x="54553" y="1096"/>
                  </a:lnTo>
                  <a:cubicBezTo>
                    <a:pt x="54644" y="1096"/>
                    <a:pt x="54713" y="1119"/>
                    <a:pt x="54804" y="1119"/>
                  </a:cubicBezTo>
                  <a:lnTo>
                    <a:pt x="55101" y="1119"/>
                  </a:lnTo>
                  <a:cubicBezTo>
                    <a:pt x="55146" y="1119"/>
                    <a:pt x="55169" y="1119"/>
                    <a:pt x="55192" y="1096"/>
                  </a:cubicBezTo>
                  <a:cubicBezTo>
                    <a:pt x="55238" y="1096"/>
                    <a:pt x="55283" y="1119"/>
                    <a:pt x="55329" y="1119"/>
                  </a:cubicBezTo>
                  <a:cubicBezTo>
                    <a:pt x="55375" y="1119"/>
                    <a:pt x="55443" y="1096"/>
                    <a:pt x="55443" y="1050"/>
                  </a:cubicBezTo>
                  <a:cubicBezTo>
                    <a:pt x="55466" y="1005"/>
                    <a:pt x="55420" y="936"/>
                    <a:pt x="55375" y="936"/>
                  </a:cubicBezTo>
                  <a:cubicBezTo>
                    <a:pt x="55352" y="913"/>
                    <a:pt x="55306" y="913"/>
                    <a:pt x="55283" y="913"/>
                  </a:cubicBezTo>
                  <a:cubicBezTo>
                    <a:pt x="55261" y="868"/>
                    <a:pt x="55261" y="845"/>
                    <a:pt x="55215" y="822"/>
                  </a:cubicBezTo>
                  <a:cubicBezTo>
                    <a:pt x="55192" y="799"/>
                    <a:pt x="55146" y="776"/>
                    <a:pt x="55101" y="776"/>
                  </a:cubicBezTo>
                  <a:cubicBezTo>
                    <a:pt x="55078" y="754"/>
                    <a:pt x="55055" y="754"/>
                    <a:pt x="55032" y="754"/>
                  </a:cubicBezTo>
                  <a:cubicBezTo>
                    <a:pt x="54781" y="731"/>
                    <a:pt x="54553" y="731"/>
                    <a:pt x="54302" y="708"/>
                  </a:cubicBezTo>
                  <a:cubicBezTo>
                    <a:pt x="53845" y="662"/>
                    <a:pt x="53366" y="617"/>
                    <a:pt x="52910" y="571"/>
                  </a:cubicBezTo>
                  <a:cubicBezTo>
                    <a:pt x="52658" y="548"/>
                    <a:pt x="52407" y="525"/>
                    <a:pt x="52156" y="503"/>
                  </a:cubicBezTo>
                  <a:cubicBezTo>
                    <a:pt x="52019" y="503"/>
                    <a:pt x="51882" y="480"/>
                    <a:pt x="51768" y="480"/>
                  </a:cubicBezTo>
                  <a:cubicBezTo>
                    <a:pt x="51745" y="457"/>
                    <a:pt x="51700" y="434"/>
                    <a:pt x="51677" y="434"/>
                  </a:cubicBezTo>
                  <a:cubicBezTo>
                    <a:pt x="51586" y="411"/>
                    <a:pt x="51517" y="411"/>
                    <a:pt x="51426" y="388"/>
                  </a:cubicBezTo>
                  <a:lnTo>
                    <a:pt x="51266" y="388"/>
                  </a:lnTo>
                  <a:cubicBezTo>
                    <a:pt x="51129" y="366"/>
                    <a:pt x="51015" y="343"/>
                    <a:pt x="50878" y="343"/>
                  </a:cubicBezTo>
                  <a:cubicBezTo>
                    <a:pt x="50604" y="320"/>
                    <a:pt x="50330" y="297"/>
                    <a:pt x="50056" y="274"/>
                  </a:cubicBezTo>
                  <a:cubicBezTo>
                    <a:pt x="49919" y="251"/>
                    <a:pt x="49782" y="251"/>
                    <a:pt x="49646" y="251"/>
                  </a:cubicBezTo>
                  <a:cubicBezTo>
                    <a:pt x="49509" y="251"/>
                    <a:pt x="49394" y="251"/>
                    <a:pt x="49280" y="229"/>
                  </a:cubicBezTo>
                  <a:cubicBezTo>
                    <a:pt x="49029" y="229"/>
                    <a:pt x="48778" y="206"/>
                    <a:pt x="48527" y="206"/>
                  </a:cubicBezTo>
                  <a:cubicBezTo>
                    <a:pt x="48344" y="206"/>
                    <a:pt x="48185" y="206"/>
                    <a:pt x="48025" y="183"/>
                  </a:cubicBezTo>
                  <a:cubicBezTo>
                    <a:pt x="47865" y="183"/>
                    <a:pt x="47728" y="183"/>
                    <a:pt x="47591" y="160"/>
                  </a:cubicBezTo>
                  <a:cubicBezTo>
                    <a:pt x="47272" y="160"/>
                    <a:pt x="46952" y="137"/>
                    <a:pt x="46610" y="115"/>
                  </a:cubicBezTo>
                  <a:lnTo>
                    <a:pt x="46199" y="115"/>
                  </a:lnTo>
                  <a:cubicBezTo>
                    <a:pt x="46039" y="115"/>
                    <a:pt x="45879" y="115"/>
                    <a:pt x="45720" y="92"/>
                  </a:cubicBezTo>
                  <a:lnTo>
                    <a:pt x="45240" y="92"/>
                  </a:lnTo>
                  <a:cubicBezTo>
                    <a:pt x="45172" y="69"/>
                    <a:pt x="45103" y="69"/>
                    <a:pt x="45035" y="69"/>
                  </a:cubicBezTo>
                  <a:cubicBezTo>
                    <a:pt x="45012" y="92"/>
                    <a:pt x="44989" y="137"/>
                    <a:pt x="44966" y="160"/>
                  </a:cubicBezTo>
                  <a:cubicBezTo>
                    <a:pt x="44966" y="183"/>
                    <a:pt x="44966" y="183"/>
                    <a:pt x="44966" y="183"/>
                  </a:cubicBezTo>
                  <a:lnTo>
                    <a:pt x="44464" y="183"/>
                  </a:lnTo>
                  <a:cubicBezTo>
                    <a:pt x="44225" y="172"/>
                    <a:pt x="43985" y="166"/>
                    <a:pt x="43742" y="166"/>
                  </a:cubicBezTo>
                  <a:cubicBezTo>
                    <a:pt x="43500" y="166"/>
                    <a:pt x="43254" y="172"/>
                    <a:pt x="43003" y="183"/>
                  </a:cubicBezTo>
                  <a:lnTo>
                    <a:pt x="42912" y="183"/>
                  </a:lnTo>
                  <a:cubicBezTo>
                    <a:pt x="42866" y="183"/>
                    <a:pt x="42821" y="183"/>
                    <a:pt x="42775" y="160"/>
                  </a:cubicBezTo>
                  <a:cubicBezTo>
                    <a:pt x="42547" y="160"/>
                    <a:pt x="42319" y="137"/>
                    <a:pt x="42068" y="137"/>
                  </a:cubicBezTo>
                  <a:cubicBezTo>
                    <a:pt x="41634" y="115"/>
                    <a:pt x="41200" y="115"/>
                    <a:pt x="40766" y="115"/>
                  </a:cubicBezTo>
                  <a:cubicBezTo>
                    <a:pt x="40698" y="92"/>
                    <a:pt x="40630" y="92"/>
                    <a:pt x="40584" y="92"/>
                  </a:cubicBezTo>
                  <a:lnTo>
                    <a:pt x="37754" y="92"/>
                  </a:lnTo>
                  <a:cubicBezTo>
                    <a:pt x="37502" y="92"/>
                    <a:pt x="37229" y="69"/>
                    <a:pt x="36955" y="69"/>
                  </a:cubicBezTo>
                  <a:lnTo>
                    <a:pt x="35562" y="69"/>
                  </a:lnTo>
                  <a:cubicBezTo>
                    <a:pt x="35357" y="46"/>
                    <a:pt x="35129" y="46"/>
                    <a:pt x="34900" y="23"/>
                  </a:cubicBezTo>
                  <a:cubicBezTo>
                    <a:pt x="34604" y="23"/>
                    <a:pt x="34307" y="23"/>
                    <a:pt x="34010" y="0"/>
                  </a:cubicBezTo>
                  <a:cubicBezTo>
                    <a:pt x="33919" y="0"/>
                    <a:pt x="33828" y="0"/>
                    <a:pt x="33759" y="23"/>
                  </a:cubicBezTo>
                  <a:lnTo>
                    <a:pt x="33325" y="23"/>
                  </a:lnTo>
                  <a:lnTo>
                    <a:pt x="33211" y="0"/>
                  </a:ln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38" name="Google Shape;5738;p83"/>
            <p:cNvSpPr/>
            <p:nvPr/>
          </p:nvSpPr>
          <p:spPr>
            <a:xfrm>
              <a:off x="12368774" y="3886545"/>
              <a:ext cx="217464" cy="189498"/>
            </a:xfrm>
            <a:custGeom>
              <a:avLst/>
              <a:gdLst/>
              <a:ahLst/>
              <a:cxnLst/>
              <a:rect l="l" t="t" r="r" b="b"/>
              <a:pathLst>
                <a:path w="7807" h="6803" extrusionOk="0">
                  <a:moveTo>
                    <a:pt x="731" y="1"/>
                  </a:moveTo>
                  <a:cubicBezTo>
                    <a:pt x="548" y="1"/>
                    <a:pt x="434" y="137"/>
                    <a:pt x="434" y="320"/>
                  </a:cubicBezTo>
                  <a:cubicBezTo>
                    <a:pt x="389" y="252"/>
                    <a:pt x="320" y="206"/>
                    <a:pt x="229" y="206"/>
                  </a:cubicBezTo>
                  <a:cubicBezTo>
                    <a:pt x="115" y="206"/>
                    <a:pt x="1" y="320"/>
                    <a:pt x="1" y="434"/>
                  </a:cubicBezTo>
                  <a:cubicBezTo>
                    <a:pt x="23" y="640"/>
                    <a:pt x="46" y="822"/>
                    <a:pt x="69" y="1028"/>
                  </a:cubicBezTo>
                  <a:cubicBezTo>
                    <a:pt x="69" y="1028"/>
                    <a:pt x="69" y="1028"/>
                    <a:pt x="69" y="1028"/>
                  </a:cubicBezTo>
                  <a:lnTo>
                    <a:pt x="69" y="1028"/>
                  </a:lnTo>
                  <a:cubicBezTo>
                    <a:pt x="69" y="1050"/>
                    <a:pt x="69" y="1051"/>
                    <a:pt x="92" y="1073"/>
                  </a:cubicBezTo>
                  <a:cubicBezTo>
                    <a:pt x="92" y="1119"/>
                    <a:pt x="92" y="1165"/>
                    <a:pt x="115" y="1233"/>
                  </a:cubicBezTo>
                  <a:cubicBezTo>
                    <a:pt x="160" y="1553"/>
                    <a:pt x="206" y="1895"/>
                    <a:pt x="297" y="2215"/>
                  </a:cubicBezTo>
                  <a:cubicBezTo>
                    <a:pt x="320" y="2374"/>
                    <a:pt x="389" y="2534"/>
                    <a:pt x="434" y="2671"/>
                  </a:cubicBezTo>
                  <a:cubicBezTo>
                    <a:pt x="480" y="2831"/>
                    <a:pt x="548" y="3013"/>
                    <a:pt x="617" y="3173"/>
                  </a:cubicBezTo>
                  <a:cubicBezTo>
                    <a:pt x="754" y="3447"/>
                    <a:pt x="936" y="3698"/>
                    <a:pt x="1096" y="3949"/>
                  </a:cubicBezTo>
                  <a:cubicBezTo>
                    <a:pt x="1188" y="4086"/>
                    <a:pt x="1279" y="4223"/>
                    <a:pt x="1370" y="4337"/>
                  </a:cubicBezTo>
                  <a:cubicBezTo>
                    <a:pt x="1484" y="4474"/>
                    <a:pt x="1598" y="4611"/>
                    <a:pt x="1713" y="4748"/>
                  </a:cubicBezTo>
                  <a:cubicBezTo>
                    <a:pt x="1827" y="4885"/>
                    <a:pt x="1941" y="4999"/>
                    <a:pt x="2078" y="5113"/>
                  </a:cubicBezTo>
                  <a:cubicBezTo>
                    <a:pt x="2192" y="5228"/>
                    <a:pt x="2306" y="5342"/>
                    <a:pt x="2443" y="5456"/>
                  </a:cubicBezTo>
                  <a:cubicBezTo>
                    <a:pt x="2671" y="5661"/>
                    <a:pt x="2922" y="5821"/>
                    <a:pt x="3173" y="5981"/>
                  </a:cubicBezTo>
                  <a:cubicBezTo>
                    <a:pt x="3424" y="6118"/>
                    <a:pt x="3698" y="6255"/>
                    <a:pt x="3949" y="6369"/>
                  </a:cubicBezTo>
                  <a:cubicBezTo>
                    <a:pt x="4109" y="6437"/>
                    <a:pt x="4292" y="6506"/>
                    <a:pt x="4452" y="6551"/>
                  </a:cubicBezTo>
                  <a:cubicBezTo>
                    <a:pt x="4589" y="6597"/>
                    <a:pt x="4748" y="6620"/>
                    <a:pt x="4885" y="6666"/>
                  </a:cubicBezTo>
                  <a:cubicBezTo>
                    <a:pt x="5045" y="6688"/>
                    <a:pt x="5182" y="6734"/>
                    <a:pt x="5319" y="6757"/>
                  </a:cubicBezTo>
                  <a:cubicBezTo>
                    <a:pt x="5502" y="6780"/>
                    <a:pt x="5684" y="6780"/>
                    <a:pt x="5844" y="6780"/>
                  </a:cubicBezTo>
                  <a:cubicBezTo>
                    <a:pt x="6004" y="6802"/>
                    <a:pt x="6141" y="6802"/>
                    <a:pt x="6300" y="6802"/>
                  </a:cubicBezTo>
                  <a:cubicBezTo>
                    <a:pt x="6483" y="6780"/>
                    <a:pt x="6643" y="6757"/>
                    <a:pt x="6825" y="6734"/>
                  </a:cubicBezTo>
                  <a:lnTo>
                    <a:pt x="6803" y="6734"/>
                  </a:lnTo>
                  <a:cubicBezTo>
                    <a:pt x="6894" y="6734"/>
                    <a:pt x="7008" y="6711"/>
                    <a:pt x="7122" y="6666"/>
                  </a:cubicBezTo>
                  <a:cubicBezTo>
                    <a:pt x="7213" y="6643"/>
                    <a:pt x="7305" y="6620"/>
                    <a:pt x="7396" y="6574"/>
                  </a:cubicBezTo>
                  <a:cubicBezTo>
                    <a:pt x="7487" y="6551"/>
                    <a:pt x="7601" y="6529"/>
                    <a:pt x="7670" y="6483"/>
                  </a:cubicBezTo>
                  <a:cubicBezTo>
                    <a:pt x="7761" y="6437"/>
                    <a:pt x="7807" y="6346"/>
                    <a:pt x="7784" y="6255"/>
                  </a:cubicBezTo>
                  <a:cubicBezTo>
                    <a:pt x="7761" y="6163"/>
                    <a:pt x="7647" y="6118"/>
                    <a:pt x="7556" y="6118"/>
                  </a:cubicBezTo>
                  <a:cubicBezTo>
                    <a:pt x="7442" y="6118"/>
                    <a:pt x="7328" y="6141"/>
                    <a:pt x="7236" y="6163"/>
                  </a:cubicBezTo>
                  <a:cubicBezTo>
                    <a:pt x="7076" y="6163"/>
                    <a:pt x="6940" y="6186"/>
                    <a:pt x="6803" y="6186"/>
                  </a:cubicBezTo>
                  <a:cubicBezTo>
                    <a:pt x="6666" y="6209"/>
                    <a:pt x="6529" y="6209"/>
                    <a:pt x="6415" y="6232"/>
                  </a:cubicBezTo>
                  <a:lnTo>
                    <a:pt x="6027" y="6232"/>
                  </a:lnTo>
                  <a:cubicBezTo>
                    <a:pt x="5684" y="6163"/>
                    <a:pt x="5342" y="6072"/>
                    <a:pt x="5022" y="5958"/>
                  </a:cubicBezTo>
                  <a:cubicBezTo>
                    <a:pt x="4680" y="5821"/>
                    <a:pt x="4360" y="5661"/>
                    <a:pt x="4041" y="5501"/>
                  </a:cubicBezTo>
                  <a:cubicBezTo>
                    <a:pt x="3744" y="5342"/>
                    <a:pt x="3470" y="5159"/>
                    <a:pt x="3196" y="4954"/>
                  </a:cubicBezTo>
                  <a:cubicBezTo>
                    <a:pt x="2991" y="4817"/>
                    <a:pt x="2785" y="4657"/>
                    <a:pt x="2603" y="4497"/>
                  </a:cubicBezTo>
                  <a:cubicBezTo>
                    <a:pt x="2420" y="4315"/>
                    <a:pt x="2260" y="4132"/>
                    <a:pt x="2101" y="3926"/>
                  </a:cubicBezTo>
                  <a:cubicBezTo>
                    <a:pt x="1986" y="3790"/>
                    <a:pt x="1895" y="3653"/>
                    <a:pt x="1804" y="3493"/>
                  </a:cubicBezTo>
                  <a:cubicBezTo>
                    <a:pt x="1713" y="3333"/>
                    <a:pt x="1598" y="3150"/>
                    <a:pt x="1507" y="2968"/>
                  </a:cubicBezTo>
                  <a:cubicBezTo>
                    <a:pt x="1439" y="2762"/>
                    <a:pt x="1370" y="2580"/>
                    <a:pt x="1302" y="2374"/>
                  </a:cubicBezTo>
                  <a:cubicBezTo>
                    <a:pt x="1256" y="2169"/>
                    <a:pt x="1210" y="1941"/>
                    <a:pt x="1165" y="1735"/>
                  </a:cubicBezTo>
                  <a:cubicBezTo>
                    <a:pt x="1142" y="1484"/>
                    <a:pt x="1119" y="1233"/>
                    <a:pt x="1119" y="959"/>
                  </a:cubicBezTo>
                  <a:cubicBezTo>
                    <a:pt x="1096" y="708"/>
                    <a:pt x="1096" y="457"/>
                    <a:pt x="1005" y="229"/>
                  </a:cubicBezTo>
                  <a:cubicBezTo>
                    <a:pt x="982" y="92"/>
                    <a:pt x="868" y="1"/>
                    <a:pt x="73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39" name="Google Shape;5739;p83"/>
            <p:cNvSpPr/>
            <p:nvPr/>
          </p:nvSpPr>
          <p:spPr>
            <a:xfrm>
              <a:off x="12495932" y="4043592"/>
              <a:ext cx="134178" cy="26741"/>
            </a:xfrm>
            <a:custGeom>
              <a:avLst/>
              <a:gdLst/>
              <a:ahLst/>
              <a:cxnLst/>
              <a:rect l="l" t="t" r="r" b="b"/>
              <a:pathLst>
                <a:path w="4817" h="960" extrusionOk="0">
                  <a:moveTo>
                    <a:pt x="4703" y="0"/>
                  </a:moveTo>
                  <a:cubicBezTo>
                    <a:pt x="4657" y="23"/>
                    <a:pt x="4611" y="46"/>
                    <a:pt x="4589" y="69"/>
                  </a:cubicBezTo>
                  <a:cubicBezTo>
                    <a:pt x="4520" y="92"/>
                    <a:pt x="4452" y="114"/>
                    <a:pt x="4383" y="160"/>
                  </a:cubicBezTo>
                  <a:cubicBezTo>
                    <a:pt x="4269" y="206"/>
                    <a:pt x="4155" y="251"/>
                    <a:pt x="4041" y="320"/>
                  </a:cubicBezTo>
                  <a:cubicBezTo>
                    <a:pt x="3949" y="343"/>
                    <a:pt x="3881" y="366"/>
                    <a:pt x="3813" y="411"/>
                  </a:cubicBezTo>
                  <a:cubicBezTo>
                    <a:pt x="3744" y="411"/>
                    <a:pt x="3698" y="434"/>
                    <a:pt x="3653" y="457"/>
                  </a:cubicBezTo>
                  <a:cubicBezTo>
                    <a:pt x="3584" y="480"/>
                    <a:pt x="3539" y="503"/>
                    <a:pt x="3470" y="525"/>
                  </a:cubicBezTo>
                  <a:cubicBezTo>
                    <a:pt x="3424" y="525"/>
                    <a:pt x="3356" y="548"/>
                    <a:pt x="3310" y="548"/>
                  </a:cubicBezTo>
                  <a:lnTo>
                    <a:pt x="3333" y="548"/>
                  </a:lnTo>
                  <a:cubicBezTo>
                    <a:pt x="3196" y="594"/>
                    <a:pt x="3059" y="617"/>
                    <a:pt x="2922" y="662"/>
                  </a:cubicBezTo>
                  <a:cubicBezTo>
                    <a:pt x="2877" y="662"/>
                    <a:pt x="2831" y="662"/>
                    <a:pt x="2808" y="685"/>
                  </a:cubicBezTo>
                  <a:cubicBezTo>
                    <a:pt x="2717" y="685"/>
                    <a:pt x="2648" y="708"/>
                    <a:pt x="2580" y="708"/>
                  </a:cubicBezTo>
                  <a:cubicBezTo>
                    <a:pt x="2489" y="731"/>
                    <a:pt x="2397" y="731"/>
                    <a:pt x="2329" y="754"/>
                  </a:cubicBezTo>
                  <a:cubicBezTo>
                    <a:pt x="2238" y="754"/>
                    <a:pt x="2169" y="754"/>
                    <a:pt x="2078" y="776"/>
                  </a:cubicBezTo>
                  <a:lnTo>
                    <a:pt x="1416" y="776"/>
                  </a:lnTo>
                  <a:cubicBezTo>
                    <a:pt x="1256" y="776"/>
                    <a:pt x="1119" y="754"/>
                    <a:pt x="959" y="754"/>
                  </a:cubicBezTo>
                  <a:cubicBezTo>
                    <a:pt x="822" y="731"/>
                    <a:pt x="685" y="708"/>
                    <a:pt x="548" y="662"/>
                  </a:cubicBezTo>
                  <a:cubicBezTo>
                    <a:pt x="480" y="662"/>
                    <a:pt x="412" y="639"/>
                    <a:pt x="343" y="639"/>
                  </a:cubicBezTo>
                  <a:cubicBezTo>
                    <a:pt x="320" y="639"/>
                    <a:pt x="275" y="639"/>
                    <a:pt x="252" y="617"/>
                  </a:cubicBezTo>
                  <a:lnTo>
                    <a:pt x="206" y="617"/>
                  </a:lnTo>
                  <a:cubicBezTo>
                    <a:pt x="183" y="617"/>
                    <a:pt x="183" y="594"/>
                    <a:pt x="160" y="594"/>
                  </a:cubicBezTo>
                  <a:lnTo>
                    <a:pt x="115" y="594"/>
                  </a:lnTo>
                  <a:cubicBezTo>
                    <a:pt x="103" y="582"/>
                    <a:pt x="98" y="577"/>
                    <a:pt x="92" y="577"/>
                  </a:cubicBezTo>
                  <a:cubicBezTo>
                    <a:pt x="86" y="577"/>
                    <a:pt x="81" y="582"/>
                    <a:pt x="69" y="594"/>
                  </a:cubicBezTo>
                  <a:cubicBezTo>
                    <a:pt x="46" y="594"/>
                    <a:pt x="24" y="617"/>
                    <a:pt x="24" y="639"/>
                  </a:cubicBezTo>
                  <a:cubicBezTo>
                    <a:pt x="1" y="662"/>
                    <a:pt x="24" y="731"/>
                    <a:pt x="69" y="731"/>
                  </a:cubicBezTo>
                  <a:lnTo>
                    <a:pt x="115" y="754"/>
                  </a:lnTo>
                  <a:lnTo>
                    <a:pt x="138" y="754"/>
                  </a:lnTo>
                  <a:cubicBezTo>
                    <a:pt x="183" y="776"/>
                    <a:pt x="229" y="776"/>
                    <a:pt x="252" y="799"/>
                  </a:cubicBezTo>
                  <a:cubicBezTo>
                    <a:pt x="320" y="799"/>
                    <a:pt x="389" y="822"/>
                    <a:pt x="457" y="822"/>
                  </a:cubicBezTo>
                  <a:cubicBezTo>
                    <a:pt x="617" y="845"/>
                    <a:pt x="754" y="868"/>
                    <a:pt x="914" y="891"/>
                  </a:cubicBezTo>
                  <a:cubicBezTo>
                    <a:pt x="937" y="913"/>
                    <a:pt x="982" y="913"/>
                    <a:pt x="1005" y="913"/>
                  </a:cubicBezTo>
                  <a:cubicBezTo>
                    <a:pt x="1005" y="913"/>
                    <a:pt x="1028" y="936"/>
                    <a:pt x="1051" y="936"/>
                  </a:cubicBezTo>
                  <a:cubicBezTo>
                    <a:pt x="1188" y="936"/>
                    <a:pt x="1325" y="959"/>
                    <a:pt x="1462" y="959"/>
                  </a:cubicBezTo>
                  <a:lnTo>
                    <a:pt x="1941" y="959"/>
                  </a:lnTo>
                  <a:lnTo>
                    <a:pt x="2009" y="936"/>
                  </a:lnTo>
                  <a:lnTo>
                    <a:pt x="2420" y="936"/>
                  </a:lnTo>
                  <a:cubicBezTo>
                    <a:pt x="2489" y="936"/>
                    <a:pt x="2557" y="913"/>
                    <a:pt x="2626" y="913"/>
                  </a:cubicBezTo>
                  <a:cubicBezTo>
                    <a:pt x="2694" y="913"/>
                    <a:pt x="2763" y="891"/>
                    <a:pt x="2831" y="891"/>
                  </a:cubicBezTo>
                  <a:cubicBezTo>
                    <a:pt x="2900" y="868"/>
                    <a:pt x="2968" y="868"/>
                    <a:pt x="3036" y="845"/>
                  </a:cubicBezTo>
                  <a:cubicBezTo>
                    <a:pt x="3173" y="822"/>
                    <a:pt x="3310" y="799"/>
                    <a:pt x="3447" y="754"/>
                  </a:cubicBezTo>
                  <a:cubicBezTo>
                    <a:pt x="3584" y="708"/>
                    <a:pt x="3698" y="662"/>
                    <a:pt x="3835" y="617"/>
                  </a:cubicBezTo>
                  <a:cubicBezTo>
                    <a:pt x="3904" y="594"/>
                    <a:pt x="3972" y="594"/>
                    <a:pt x="4018" y="548"/>
                  </a:cubicBezTo>
                  <a:cubicBezTo>
                    <a:pt x="4109" y="525"/>
                    <a:pt x="4178" y="503"/>
                    <a:pt x="4246" y="457"/>
                  </a:cubicBezTo>
                  <a:cubicBezTo>
                    <a:pt x="4360" y="411"/>
                    <a:pt x="4452" y="343"/>
                    <a:pt x="4566" y="297"/>
                  </a:cubicBezTo>
                  <a:cubicBezTo>
                    <a:pt x="4634" y="251"/>
                    <a:pt x="4680" y="229"/>
                    <a:pt x="4726" y="206"/>
                  </a:cubicBezTo>
                  <a:cubicBezTo>
                    <a:pt x="4748" y="183"/>
                    <a:pt x="4748" y="183"/>
                    <a:pt x="4771" y="160"/>
                  </a:cubicBezTo>
                  <a:cubicBezTo>
                    <a:pt x="4771" y="160"/>
                    <a:pt x="4794" y="160"/>
                    <a:pt x="4794" y="137"/>
                  </a:cubicBezTo>
                  <a:cubicBezTo>
                    <a:pt x="4817" y="114"/>
                    <a:pt x="4817" y="114"/>
                    <a:pt x="4817" y="92"/>
                  </a:cubicBezTo>
                  <a:cubicBezTo>
                    <a:pt x="4817" y="69"/>
                    <a:pt x="4794" y="46"/>
                    <a:pt x="4794" y="23"/>
                  </a:cubicBezTo>
                  <a:cubicBezTo>
                    <a:pt x="4771" y="0"/>
                    <a:pt x="4748" y="0"/>
                    <a:pt x="4726"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40" name="Google Shape;5740;p83"/>
            <p:cNvSpPr/>
            <p:nvPr/>
          </p:nvSpPr>
          <p:spPr>
            <a:xfrm>
              <a:off x="12520110" y="4048661"/>
              <a:ext cx="102367" cy="25125"/>
            </a:xfrm>
            <a:custGeom>
              <a:avLst/>
              <a:gdLst/>
              <a:ahLst/>
              <a:cxnLst/>
              <a:rect l="l" t="t" r="r" b="b"/>
              <a:pathLst>
                <a:path w="3675" h="902" extrusionOk="0">
                  <a:moveTo>
                    <a:pt x="3538" y="1"/>
                  </a:moveTo>
                  <a:cubicBezTo>
                    <a:pt x="3401" y="69"/>
                    <a:pt x="3241" y="138"/>
                    <a:pt x="3081" y="206"/>
                  </a:cubicBezTo>
                  <a:cubicBezTo>
                    <a:pt x="3036" y="229"/>
                    <a:pt x="2967" y="252"/>
                    <a:pt x="2922" y="275"/>
                  </a:cubicBezTo>
                  <a:cubicBezTo>
                    <a:pt x="2853" y="321"/>
                    <a:pt x="2808" y="343"/>
                    <a:pt x="2739" y="366"/>
                  </a:cubicBezTo>
                  <a:cubicBezTo>
                    <a:pt x="2671" y="389"/>
                    <a:pt x="2602" y="412"/>
                    <a:pt x="2534" y="435"/>
                  </a:cubicBezTo>
                  <a:cubicBezTo>
                    <a:pt x="2465" y="457"/>
                    <a:pt x="2420" y="480"/>
                    <a:pt x="2351" y="503"/>
                  </a:cubicBezTo>
                  <a:cubicBezTo>
                    <a:pt x="2283" y="526"/>
                    <a:pt x="2214" y="549"/>
                    <a:pt x="2146" y="572"/>
                  </a:cubicBezTo>
                  <a:cubicBezTo>
                    <a:pt x="2077" y="594"/>
                    <a:pt x="2009" y="617"/>
                    <a:pt x="1963" y="617"/>
                  </a:cubicBezTo>
                  <a:cubicBezTo>
                    <a:pt x="1917" y="640"/>
                    <a:pt x="1872" y="640"/>
                    <a:pt x="1826" y="640"/>
                  </a:cubicBezTo>
                  <a:cubicBezTo>
                    <a:pt x="1803" y="663"/>
                    <a:pt x="1758" y="663"/>
                    <a:pt x="1735" y="663"/>
                  </a:cubicBezTo>
                  <a:cubicBezTo>
                    <a:pt x="1689" y="686"/>
                    <a:pt x="1621" y="686"/>
                    <a:pt x="1575" y="686"/>
                  </a:cubicBezTo>
                  <a:cubicBezTo>
                    <a:pt x="1529" y="709"/>
                    <a:pt x="1484" y="709"/>
                    <a:pt x="1461" y="709"/>
                  </a:cubicBezTo>
                  <a:cubicBezTo>
                    <a:pt x="1415" y="709"/>
                    <a:pt x="1370" y="731"/>
                    <a:pt x="1324" y="731"/>
                  </a:cubicBezTo>
                  <a:lnTo>
                    <a:pt x="959" y="731"/>
                  </a:lnTo>
                  <a:cubicBezTo>
                    <a:pt x="822" y="731"/>
                    <a:pt x="662" y="731"/>
                    <a:pt x="525" y="709"/>
                  </a:cubicBezTo>
                  <a:cubicBezTo>
                    <a:pt x="388" y="686"/>
                    <a:pt x="228" y="663"/>
                    <a:pt x="91" y="640"/>
                  </a:cubicBezTo>
                  <a:cubicBezTo>
                    <a:pt x="46" y="640"/>
                    <a:pt x="0" y="663"/>
                    <a:pt x="0" y="709"/>
                  </a:cubicBezTo>
                  <a:cubicBezTo>
                    <a:pt x="0" y="754"/>
                    <a:pt x="23" y="800"/>
                    <a:pt x="69" y="800"/>
                  </a:cubicBezTo>
                  <a:cubicBezTo>
                    <a:pt x="205" y="823"/>
                    <a:pt x="342" y="846"/>
                    <a:pt x="479" y="868"/>
                  </a:cubicBezTo>
                  <a:cubicBezTo>
                    <a:pt x="616" y="891"/>
                    <a:pt x="776" y="891"/>
                    <a:pt x="913" y="891"/>
                  </a:cubicBezTo>
                  <a:cubicBezTo>
                    <a:pt x="959" y="899"/>
                    <a:pt x="1004" y="901"/>
                    <a:pt x="1051" y="901"/>
                  </a:cubicBezTo>
                  <a:cubicBezTo>
                    <a:pt x="1144" y="901"/>
                    <a:pt x="1240" y="891"/>
                    <a:pt x="1347" y="891"/>
                  </a:cubicBezTo>
                  <a:cubicBezTo>
                    <a:pt x="1370" y="891"/>
                    <a:pt x="1415" y="868"/>
                    <a:pt x="1438" y="868"/>
                  </a:cubicBezTo>
                  <a:lnTo>
                    <a:pt x="1552" y="868"/>
                  </a:lnTo>
                  <a:cubicBezTo>
                    <a:pt x="1643" y="846"/>
                    <a:pt x="1712" y="846"/>
                    <a:pt x="1803" y="823"/>
                  </a:cubicBezTo>
                  <a:cubicBezTo>
                    <a:pt x="1872" y="800"/>
                    <a:pt x="1940" y="800"/>
                    <a:pt x="2009" y="777"/>
                  </a:cubicBezTo>
                  <a:cubicBezTo>
                    <a:pt x="2100" y="754"/>
                    <a:pt x="2168" y="731"/>
                    <a:pt x="2237" y="709"/>
                  </a:cubicBezTo>
                  <a:cubicBezTo>
                    <a:pt x="2305" y="686"/>
                    <a:pt x="2374" y="663"/>
                    <a:pt x="2442" y="640"/>
                  </a:cubicBezTo>
                  <a:cubicBezTo>
                    <a:pt x="2511" y="617"/>
                    <a:pt x="2579" y="594"/>
                    <a:pt x="2671" y="572"/>
                  </a:cubicBezTo>
                  <a:cubicBezTo>
                    <a:pt x="2808" y="503"/>
                    <a:pt x="2945" y="457"/>
                    <a:pt x="3081" y="389"/>
                  </a:cubicBezTo>
                  <a:cubicBezTo>
                    <a:pt x="3264" y="321"/>
                    <a:pt x="3447" y="229"/>
                    <a:pt x="3606" y="161"/>
                  </a:cubicBezTo>
                  <a:cubicBezTo>
                    <a:pt x="3652" y="138"/>
                    <a:pt x="3675" y="92"/>
                    <a:pt x="3652" y="47"/>
                  </a:cubicBezTo>
                  <a:cubicBezTo>
                    <a:pt x="3652" y="24"/>
                    <a:pt x="3606" y="1"/>
                    <a:pt x="3584"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41" name="Google Shape;5741;p83"/>
            <p:cNvSpPr/>
            <p:nvPr/>
          </p:nvSpPr>
          <p:spPr>
            <a:xfrm>
              <a:off x="12546155" y="4044873"/>
              <a:ext cx="85877" cy="28635"/>
            </a:xfrm>
            <a:custGeom>
              <a:avLst/>
              <a:gdLst/>
              <a:ahLst/>
              <a:cxnLst/>
              <a:rect l="l" t="t" r="r" b="b"/>
              <a:pathLst>
                <a:path w="3083" h="1028" extrusionOk="0">
                  <a:moveTo>
                    <a:pt x="2945" y="0"/>
                  </a:moveTo>
                  <a:cubicBezTo>
                    <a:pt x="2671" y="137"/>
                    <a:pt x="2375" y="297"/>
                    <a:pt x="2078" y="434"/>
                  </a:cubicBezTo>
                  <a:cubicBezTo>
                    <a:pt x="2010" y="457"/>
                    <a:pt x="1941" y="479"/>
                    <a:pt x="1873" y="502"/>
                  </a:cubicBezTo>
                  <a:cubicBezTo>
                    <a:pt x="1827" y="525"/>
                    <a:pt x="1781" y="548"/>
                    <a:pt x="1736" y="571"/>
                  </a:cubicBezTo>
                  <a:cubicBezTo>
                    <a:pt x="1713" y="571"/>
                    <a:pt x="1690" y="593"/>
                    <a:pt x="1644" y="593"/>
                  </a:cubicBezTo>
                  <a:cubicBezTo>
                    <a:pt x="1599" y="616"/>
                    <a:pt x="1553" y="639"/>
                    <a:pt x="1507" y="639"/>
                  </a:cubicBezTo>
                  <a:cubicBezTo>
                    <a:pt x="1485" y="662"/>
                    <a:pt x="1462" y="662"/>
                    <a:pt x="1416" y="685"/>
                  </a:cubicBezTo>
                  <a:cubicBezTo>
                    <a:pt x="1348" y="685"/>
                    <a:pt x="1256" y="708"/>
                    <a:pt x="1188" y="730"/>
                  </a:cubicBezTo>
                  <a:cubicBezTo>
                    <a:pt x="1119" y="753"/>
                    <a:pt x="1051" y="776"/>
                    <a:pt x="960" y="776"/>
                  </a:cubicBezTo>
                  <a:cubicBezTo>
                    <a:pt x="891" y="799"/>
                    <a:pt x="823" y="799"/>
                    <a:pt x="731" y="822"/>
                  </a:cubicBezTo>
                  <a:cubicBezTo>
                    <a:pt x="686" y="822"/>
                    <a:pt x="594" y="845"/>
                    <a:pt x="526" y="845"/>
                  </a:cubicBezTo>
                  <a:lnTo>
                    <a:pt x="92" y="845"/>
                  </a:lnTo>
                  <a:cubicBezTo>
                    <a:pt x="69" y="845"/>
                    <a:pt x="24" y="867"/>
                    <a:pt x="1" y="913"/>
                  </a:cubicBezTo>
                  <a:cubicBezTo>
                    <a:pt x="1" y="959"/>
                    <a:pt x="24" y="1004"/>
                    <a:pt x="69" y="1004"/>
                  </a:cubicBezTo>
                  <a:lnTo>
                    <a:pt x="275" y="1004"/>
                  </a:lnTo>
                  <a:cubicBezTo>
                    <a:pt x="298" y="1004"/>
                    <a:pt x="320" y="1027"/>
                    <a:pt x="343" y="1027"/>
                  </a:cubicBezTo>
                  <a:cubicBezTo>
                    <a:pt x="389" y="1004"/>
                    <a:pt x="412" y="1004"/>
                    <a:pt x="457" y="1004"/>
                  </a:cubicBezTo>
                  <a:lnTo>
                    <a:pt x="640" y="1004"/>
                  </a:lnTo>
                  <a:cubicBezTo>
                    <a:pt x="686" y="982"/>
                    <a:pt x="708" y="982"/>
                    <a:pt x="731" y="982"/>
                  </a:cubicBezTo>
                  <a:lnTo>
                    <a:pt x="823" y="982"/>
                  </a:lnTo>
                  <a:cubicBezTo>
                    <a:pt x="868" y="959"/>
                    <a:pt x="937" y="959"/>
                    <a:pt x="982" y="936"/>
                  </a:cubicBezTo>
                  <a:cubicBezTo>
                    <a:pt x="1051" y="936"/>
                    <a:pt x="1142" y="913"/>
                    <a:pt x="1211" y="890"/>
                  </a:cubicBezTo>
                  <a:cubicBezTo>
                    <a:pt x="1279" y="890"/>
                    <a:pt x="1325" y="867"/>
                    <a:pt x="1393" y="845"/>
                  </a:cubicBezTo>
                  <a:cubicBezTo>
                    <a:pt x="1416" y="845"/>
                    <a:pt x="1462" y="845"/>
                    <a:pt x="1485" y="822"/>
                  </a:cubicBezTo>
                  <a:cubicBezTo>
                    <a:pt x="1507" y="822"/>
                    <a:pt x="1530" y="822"/>
                    <a:pt x="1553" y="799"/>
                  </a:cubicBezTo>
                  <a:lnTo>
                    <a:pt x="1667" y="776"/>
                  </a:lnTo>
                  <a:cubicBezTo>
                    <a:pt x="1690" y="753"/>
                    <a:pt x="1713" y="753"/>
                    <a:pt x="1736" y="730"/>
                  </a:cubicBezTo>
                  <a:cubicBezTo>
                    <a:pt x="1804" y="708"/>
                    <a:pt x="1873" y="685"/>
                    <a:pt x="1941" y="662"/>
                  </a:cubicBezTo>
                  <a:cubicBezTo>
                    <a:pt x="2010" y="639"/>
                    <a:pt x="2055" y="616"/>
                    <a:pt x="2101" y="593"/>
                  </a:cubicBezTo>
                  <a:cubicBezTo>
                    <a:pt x="2146" y="571"/>
                    <a:pt x="2192" y="548"/>
                    <a:pt x="2238" y="525"/>
                  </a:cubicBezTo>
                  <a:cubicBezTo>
                    <a:pt x="2489" y="411"/>
                    <a:pt x="2763" y="274"/>
                    <a:pt x="3014" y="160"/>
                  </a:cubicBezTo>
                  <a:cubicBezTo>
                    <a:pt x="3059" y="137"/>
                    <a:pt x="3082" y="91"/>
                    <a:pt x="3059" y="46"/>
                  </a:cubicBezTo>
                  <a:cubicBezTo>
                    <a:pt x="3059" y="23"/>
                    <a:pt x="3014" y="0"/>
                    <a:pt x="299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42" name="Google Shape;5742;p83"/>
            <p:cNvSpPr/>
            <p:nvPr/>
          </p:nvSpPr>
          <p:spPr>
            <a:xfrm>
              <a:off x="12558884" y="4034037"/>
              <a:ext cx="87771" cy="37549"/>
            </a:xfrm>
            <a:custGeom>
              <a:avLst/>
              <a:gdLst/>
              <a:ahLst/>
              <a:cxnLst/>
              <a:rect l="l" t="t" r="r" b="b"/>
              <a:pathLst>
                <a:path w="3151" h="1348" extrusionOk="0">
                  <a:moveTo>
                    <a:pt x="3082" y="1"/>
                  </a:moveTo>
                  <a:cubicBezTo>
                    <a:pt x="3059" y="1"/>
                    <a:pt x="3036" y="24"/>
                    <a:pt x="3013" y="24"/>
                  </a:cubicBezTo>
                  <a:cubicBezTo>
                    <a:pt x="2876" y="115"/>
                    <a:pt x="2739" y="206"/>
                    <a:pt x="2602" y="275"/>
                  </a:cubicBezTo>
                  <a:cubicBezTo>
                    <a:pt x="2488" y="343"/>
                    <a:pt x="2374" y="412"/>
                    <a:pt x="2283" y="480"/>
                  </a:cubicBezTo>
                  <a:lnTo>
                    <a:pt x="2283" y="457"/>
                  </a:lnTo>
                  <a:cubicBezTo>
                    <a:pt x="2237" y="503"/>
                    <a:pt x="2169" y="526"/>
                    <a:pt x="2100" y="572"/>
                  </a:cubicBezTo>
                  <a:cubicBezTo>
                    <a:pt x="2077" y="572"/>
                    <a:pt x="2032" y="594"/>
                    <a:pt x="2009" y="594"/>
                  </a:cubicBezTo>
                  <a:cubicBezTo>
                    <a:pt x="1963" y="617"/>
                    <a:pt x="1941" y="640"/>
                    <a:pt x="1895" y="663"/>
                  </a:cubicBezTo>
                  <a:cubicBezTo>
                    <a:pt x="1758" y="709"/>
                    <a:pt x="1621" y="777"/>
                    <a:pt x="1484" y="846"/>
                  </a:cubicBezTo>
                  <a:cubicBezTo>
                    <a:pt x="1416" y="868"/>
                    <a:pt x="1370" y="891"/>
                    <a:pt x="1301" y="891"/>
                  </a:cubicBezTo>
                  <a:cubicBezTo>
                    <a:pt x="1256" y="914"/>
                    <a:pt x="1187" y="937"/>
                    <a:pt x="1142" y="960"/>
                  </a:cubicBezTo>
                  <a:cubicBezTo>
                    <a:pt x="1073" y="982"/>
                    <a:pt x="1005" y="1005"/>
                    <a:pt x="936" y="1028"/>
                  </a:cubicBezTo>
                  <a:cubicBezTo>
                    <a:pt x="868" y="1051"/>
                    <a:pt x="776" y="1074"/>
                    <a:pt x="708" y="1097"/>
                  </a:cubicBezTo>
                  <a:cubicBezTo>
                    <a:pt x="640" y="1119"/>
                    <a:pt x="571" y="1142"/>
                    <a:pt x="503" y="1142"/>
                  </a:cubicBezTo>
                  <a:cubicBezTo>
                    <a:pt x="411" y="1165"/>
                    <a:pt x="297" y="1165"/>
                    <a:pt x="206" y="1188"/>
                  </a:cubicBezTo>
                  <a:cubicBezTo>
                    <a:pt x="183" y="1188"/>
                    <a:pt x="137" y="1165"/>
                    <a:pt x="92" y="1165"/>
                  </a:cubicBezTo>
                  <a:cubicBezTo>
                    <a:pt x="69" y="1165"/>
                    <a:pt x="69" y="1188"/>
                    <a:pt x="46" y="1188"/>
                  </a:cubicBezTo>
                  <a:cubicBezTo>
                    <a:pt x="23" y="1211"/>
                    <a:pt x="23" y="1234"/>
                    <a:pt x="0" y="1234"/>
                  </a:cubicBezTo>
                  <a:cubicBezTo>
                    <a:pt x="0" y="1256"/>
                    <a:pt x="23" y="1279"/>
                    <a:pt x="23" y="1302"/>
                  </a:cubicBezTo>
                  <a:cubicBezTo>
                    <a:pt x="46" y="1325"/>
                    <a:pt x="69" y="1348"/>
                    <a:pt x="69" y="1348"/>
                  </a:cubicBezTo>
                  <a:lnTo>
                    <a:pt x="297" y="1348"/>
                  </a:lnTo>
                  <a:cubicBezTo>
                    <a:pt x="366" y="1325"/>
                    <a:pt x="434" y="1325"/>
                    <a:pt x="525" y="1302"/>
                  </a:cubicBezTo>
                  <a:cubicBezTo>
                    <a:pt x="548" y="1302"/>
                    <a:pt x="594" y="1302"/>
                    <a:pt x="617" y="1279"/>
                  </a:cubicBezTo>
                  <a:cubicBezTo>
                    <a:pt x="662" y="1279"/>
                    <a:pt x="708" y="1279"/>
                    <a:pt x="754" y="1256"/>
                  </a:cubicBezTo>
                  <a:cubicBezTo>
                    <a:pt x="868" y="1234"/>
                    <a:pt x="982" y="1188"/>
                    <a:pt x="1073" y="1165"/>
                  </a:cubicBezTo>
                  <a:cubicBezTo>
                    <a:pt x="1142" y="1142"/>
                    <a:pt x="1187" y="1119"/>
                    <a:pt x="1256" y="1097"/>
                  </a:cubicBezTo>
                  <a:cubicBezTo>
                    <a:pt x="1324" y="1074"/>
                    <a:pt x="1393" y="1051"/>
                    <a:pt x="1461" y="1028"/>
                  </a:cubicBezTo>
                  <a:cubicBezTo>
                    <a:pt x="1553" y="982"/>
                    <a:pt x="1667" y="937"/>
                    <a:pt x="1758" y="891"/>
                  </a:cubicBezTo>
                  <a:cubicBezTo>
                    <a:pt x="1872" y="846"/>
                    <a:pt x="2009" y="777"/>
                    <a:pt x="2123" y="731"/>
                  </a:cubicBezTo>
                  <a:cubicBezTo>
                    <a:pt x="2169" y="709"/>
                    <a:pt x="2214" y="686"/>
                    <a:pt x="2260" y="663"/>
                  </a:cubicBezTo>
                  <a:cubicBezTo>
                    <a:pt x="2306" y="640"/>
                    <a:pt x="2351" y="617"/>
                    <a:pt x="2397" y="594"/>
                  </a:cubicBezTo>
                  <a:cubicBezTo>
                    <a:pt x="2511" y="526"/>
                    <a:pt x="2625" y="457"/>
                    <a:pt x="2739" y="389"/>
                  </a:cubicBezTo>
                  <a:cubicBezTo>
                    <a:pt x="2854" y="321"/>
                    <a:pt x="2991" y="229"/>
                    <a:pt x="3127" y="161"/>
                  </a:cubicBezTo>
                  <a:cubicBezTo>
                    <a:pt x="3150" y="138"/>
                    <a:pt x="3150" y="69"/>
                    <a:pt x="3127" y="47"/>
                  </a:cubicBezTo>
                  <a:cubicBezTo>
                    <a:pt x="3127" y="24"/>
                    <a:pt x="3105" y="1"/>
                    <a:pt x="3082"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43" name="Google Shape;5743;p83"/>
            <p:cNvSpPr/>
            <p:nvPr/>
          </p:nvSpPr>
          <p:spPr>
            <a:xfrm>
              <a:off x="13745925" y="3895459"/>
              <a:ext cx="448883" cy="50947"/>
            </a:xfrm>
            <a:custGeom>
              <a:avLst/>
              <a:gdLst/>
              <a:ahLst/>
              <a:cxnLst/>
              <a:rect l="l" t="t" r="r" b="b"/>
              <a:pathLst>
                <a:path w="16115" h="1829" extrusionOk="0">
                  <a:moveTo>
                    <a:pt x="617" y="0"/>
                  </a:moveTo>
                  <a:cubicBezTo>
                    <a:pt x="434" y="0"/>
                    <a:pt x="251" y="0"/>
                    <a:pt x="92" y="23"/>
                  </a:cubicBezTo>
                  <a:cubicBezTo>
                    <a:pt x="46" y="23"/>
                    <a:pt x="0" y="46"/>
                    <a:pt x="0" y="91"/>
                  </a:cubicBezTo>
                  <a:cubicBezTo>
                    <a:pt x="0" y="137"/>
                    <a:pt x="46" y="183"/>
                    <a:pt x="92" y="183"/>
                  </a:cubicBezTo>
                  <a:cubicBezTo>
                    <a:pt x="228" y="160"/>
                    <a:pt x="388" y="160"/>
                    <a:pt x="525" y="160"/>
                  </a:cubicBezTo>
                  <a:cubicBezTo>
                    <a:pt x="662" y="160"/>
                    <a:pt x="822" y="183"/>
                    <a:pt x="959" y="183"/>
                  </a:cubicBezTo>
                  <a:lnTo>
                    <a:pt x="1119" y="183"/>
                  </a:lnTo>
                  <a:cubicBezTo>
                    <a:pt x="1461" y="206"/>
                    <a:pt x="1803" y="251"/>
                    <a:pt x="2123" y="274"/>
                  </a:cubicBezTo>
                  <a:cubicBezTo>
                    <a:pt x="2465" y="320"/>
                    <a:pt x="2808" y="342"/>
                    <a:pt x="3127" y="388"/>
                  </a:cubicBezTo>
                  <a:cubicBezTo>
                    <a:pt x="3447" y="411"/>
                    <a:pt x="3766" y="434"/>
                    <a:pt x="4109" y="457"/>
                  </a:cubicBezTo>
                  <a:cubicBezTo>
                    <a:pt x="4428" y="502"/>
                    <a:pt x="4771" y="525"/>
                    <a:pt x="5113" y="571"/>
                  </a:cubicBezTo>
                  <a:cubicBezTo>
                    <a:pt x="5455" y="594"/>
                    <a:pt x="5798" y="639"/>
                    <a:pt x="6117" y="685"/>
                  </a:cubicBezTo>
                  <a:cubicBezTo>
                    <a:pt x="6300" y="708"/>
                    <a:pt x="6460" y="730"/>
                    <a:pt x="6620" y="753"/>
                  </a:cubicBezTo>
                  <a:cubicBezTo>
                    <a:pt x="6779" y="776"/>
                    <a:pt x="6939" y="799"/>
                    <a:pt x="7122" y="822"/>
                  </a:cubicBezTo>
                  <a:cubicBezTo>
                    <a:pt x="7784" y="913"/>
                    <a:pt x="8468" y="982"/>
                    <a:pt x="9153" y="1073"/>
                  </a:cubicBezTo>
                  <a:cubicBezTo>
                    <a:pt x="9861" y="1141"/>
                    <a:pt x="10546" y="1233"/>
                    <a:pt x="11253" y="1301"/>
                  </a:cubicBezTo>
                  <a:cubicBezTo>
                    <a:pt x="11573" y="1324"/>
                    <a:pt x="11915" y="1370"/>
                    <a:pt x="12257" y="1415"/>
                  </a:cubicBezTo>
                  <a:cubicBezTo>
                    <a:pt x="12600" y="1438"/>
                    <a:pt x="12942" y="1484"/>
                    <a:pt x="13285" y="1529"/>
                  </a:cubicBezTo>
                  <a:cubicBezTo>
                    <a:pt x="13490" y="1529"/>
                    <a:pt x="13673" y="1552"/>
                    <a:pt x="13878" y="1575"/>
                  </a:cubicBezTo>
                  <a:cubicBezTo>
                    <a:pt x="14061" y="1575"/>
                    <a:pt x="14266" y="1598"/>
                    <a:pt x="14449" y="1621"/>
                  </a:cubicBezTo>
                  <a:cubicBezTo>
                    <a:pt x="14882" y="1666"/>
                    <a:pt x="15293" y="1735"/>
                    <a:pt x="15704" y="1826"/>
                  </a:cubicBezTo>
                  <a:cubicBezTo>
                    <a:pt x="15720" y="1828"/>
                    <a:pt x="15735" y="1829"/>
                    <a:pt x="15750" y="1829"/>
                  </a:cubicBezTo>
                  <a:cubicBezTo>
                    <a:pt x="15913" y="1829"/>
                    <a:pt x="16050" y="1719"/>
                    <a:pt x="16092" y="1552"/>
                  </a:cubicBezTo>
                  <a:cubicBezTo>
                    <a:pt x="16115" y="1392"/>
                    <a:pt x="16001" y="1210"/>
                    <a:pt x="15841" y="1187"/>
                  </a:cubicBezTo>
                  <a:cubicBezTo>
                    <a:pt x="15476" y="1119"/>
                    <a:pt x="15111" y="1050"/>
                    <a:pt x="14745" y="1027"/>
                  </a:cubicBezTo>
                  <a:cubicBezTo>
                    <a:pt x="14586" y="1004"/>
                    <a:pt x="14449" y="982"/>
                    <a:pt x="14289" y="959"/>
                  </a:cubicBezTo>
                  <a:cubicBezTo>
                    <a:pt x="14106" y="959"/>
                    <a:pt x="13924" y="936"/>
                    <a:pt x="13764" y="913"/>
                  </a:cubicBezTo>
                  <a:cubicBezTo>
                    <a:pt x="13604" y="913"/>
                    <a:pt x="13422" y="890"/>
                    <a:pt x="13262" y="890"/>
                  </a:cubicBezTo>
                  <a:cubicBezTo>
                    <a:pt x="13102" y="867"/>
                    <a:pt x="12942" y="845"/>
                    <a:pt x="12782" y="822"/>
                  </a:cubicBezTo>
                  <a:cubicBezTo>
                    <a:pt x="12417" y="799"/>
                    <a:pt x="12052" y="753"/>
                    <a:pt x="11710" y="730"/>
                  </a:cubicBezTo>
                  <a:cubicBezTo>
                    <a:pt x="11025" y="662"/>
                    <a:pt x="10340" y="594"/>
                    <a:pt x="9655" y="525"/>
                  </a:cubicBezTo>
                  <a:cubicBezTo>
                    <a:pt x="8971" y="457"/>
                    <a:pt x="8286" y="388"/>
                    <a:pt x="7578" y="342"/>
                  </a:cubicBezTo>
                  <a:cubicBezTo>
                    <a:pt x="7167" y="297"/>
                    <a:pt x="6734" y="251"/>
                    <a:pt x="6323" y="228"/>
                  </a:cubicBezTo>
                  <a:cubicBezTo>
                    <a:pt x="6117" y="206"/>
                    <a:pt x="5889" y="183"/>
                    <a:pt x="5684" y="183"/>
                  </a:cubicBezTo>
                  <a:cubicBezTo>
                    <a:pt x="5478" y="160"/>
                    <a:pt x="5273" y="160"/>
                    <a:pt x="5067" y="137"/>
                  </a:cubicBezTo>
                  <a:lnTo>
                    <a:pt x="5090" y="137"/>
                  </a:lnTo>
                  <a:cubicBezTo>
                    <a:pt x="4406" y="91"/>
                    <a:pt x="3721" y="91"/>
                    <a:pt x="3036" y="69"/>
                  </a:cubicBezTo>
                  <a:cubicBezTo>
                    <a:pt x="2716" y="69"/>
                    <a:pt x="2374" y="46"/>
                    <a:pt x="2032" y="46"/>
                  </a:cubicBezTo>
                  <a:cubicBezTo>
                    <a:pt x="1712" y="23"/>
                    <a:pt x="1370" y="0"/>
                    <a:pt x="102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44" name="Google Shape;5744;p83"/>
            <p:cNvSpPr/>
            <p:nvPr/>
          </p:nvSpPr>
          <p:spPr>
            <a:xfrm>
              <a:off x="12319192" y="3939330"/>
              <a:ext cx="182506" cy="177826"/>
            </a:xfrm>
            <a:custGeom>
              <a:avLst/>
              <a:gdLst/>
              <a:ahLst/>
              <a:cxnLst/>
              <a:rect l="l" t="t" r="r" b="b"/>
              <a:pathLst>
                <a:path w="6552" h="6384" extrusionOk="0">
                  <a:moveTo>
                    <a:pt x="206" y="0"/>
                  </a:moveTo>
                  <a:cubicBezTo>
                    <a:pt x="69" y="46"/>
                    <a:pt x="0" y="183"/>
                    <a:pt x="46" y="320"/>
                  </a:cubicBezTo>
                  <a:cubicBezTo>
                    <a:pt x="114" y="639"/>
                    <a:pt x="160" y="936"/>
                    <a:pt x="274" y="1233"/>
                  </a:cubicBezTo>
                  <a:cubicBezTo>
                    <a:pt x="411" y="1575"/>
                    <a:pt x="571" y="1895"/>
                    <a:pt x="731" y="2191"/>
                  </a:cubicBezTo>
                  <a:cubicBezTo>
                    <a:pt x="913" y="2465"/>
                    <a:pt x="1119" y="2762"/>
                    <a:pt x="1324" y="3036"/>
                  </a:cubicBezTo>
                  <a:cubicBezTo>
                    <a:pt x="1507" y="3310"/>
                    <a:pt x="1712" y="3606"/>
                    <a:pt x="1940" y="3857"/>
                  </a:cubicBezTo>
                  <a:cubicBezTo>
                    <a:pt x="2169" y="4131"/>
                    <a:pt x="2397" y="4360"/>
                    <a:pt x="2648" y="4588"/>
                  </a:cubicBezTo>
                  <a:cubicBezTo>
                    <a:pt x="2899" y="4793"/>
                    <a:pt x="3173" y="5022"/>
                    <a:pt x="3447" y="5204"/>
                  </a:cubicBezTo>
                  <a:cubicBezTo>
                    <a:pt x="3721" y="5387"/>
                    <a:pt x="3995" y="5569"/>
                    <a:pt x="4291" y="5706"/>
                  </a:cubicBezTo>
                  <a:cubicBezTo>
                    <a:pt x="4611" y="5866"/>
                    <a:pt x="4931" y="6026"/>
                    <a:pt x="5273" y="6140"/>
                  </a:cubicBezTo>
                  <a:cubicBezTo>
                    <a:pt x="5410" y="6186"/>
                    <a:pt x="5547" y="6231"/>
                    <a:pt x="5684" y="6277"/>
                  </a:cubicBezTo>
                  <a:cubicBezTo>
                    <a:pt x="5752" y="6300"/>
                    <a:pt x="5821" y="6323"/>
                    <a:pt x="5866" y="6345"/>
                  </a:cubicBezTo>
                  <a:cubicBezTo>
                    <a:pt x="5912" y="6345"/>
                    <a:pt x="5935" y="6345"/>
                    <a:pt x="5958" y="6368"/>
                  </a:cubicBezTo>
                  <a:cubicBezTo>
                    <a:pt x="6005" y="6378"/>
                    <a:pt x="6052" y="6383"/>
                    <a:pt x="6098" y="6383"/>
                  </a:cubicBezTo>
                  <a:cubicBezTo>
                    <a:pt x="6162" y="6383"/>
                    <a:pt x="6224" y="6372"/>
                    <a:pt x="6277" y="6345"/>
                  </a:cubicBezTo>
                  <a:cubicBezTo>
                    <a:pt x="6437" y="6300"/>
                    <a:pt x="6551" y="6140"/>
                    <a:pt x="6505" y="5980"/>
                  </a:cubicBezTo>
                  <a:cubicBezTo>
                    <a:pt x="6483" y="5889"/>
                    <a:pt x="6414" y="5820"/>
                    <a:pt x="6346" y="5775"/>
                  </a:cubicBezTo>
                  <a:cubicBezTo>
                    <a:pt x="6313" y="5759"/>
                    <a:pt x="6270" y="5743"/>
                    <a:pt x="6223" y="5743"/>
                  </a:cubicBezTo>
                  <a:cubicBezTo>
                    <a:pt x="6203" y="5743"/>
                    <a:pt x="6183" y="5745"/>
                    <a:pt x="6163" y="5752"/>
                  </a:cubicBezTo>
                  <a:cubicBezTo>
                    <a:pt x="5844" y="5661"/>
                    <a:pt x="5524" y="5547"/>
                    <a:pt x="5227" y="5432"/>
                  </a:cubicBezTo>
                  <a:cubicBezTo>
                    <a:pt x="4885" y="5295"/>
                    <a:pt x="4565" y="5136"/>
                    <a:pt x="4246" y="4953"/>
                  </a:cubicBezTo>
                  <a:cubicBezTo>
                    <a:pt x="3926" y="4771"/>
                    <a:pt x="3629" y="4542"/>
                    <a:pt x="3333" y="4314"/>
                  </a:cubicBezTo>
                  <a:lnTo>
                    <a:pt x="3333" y="4314"/>
                  </a:lnTo>
                  <a:lnTo>
                    <a:pt x="3401" y="4360"/>
                  </a:lnTo>
                  <a:cubicBezTo>
                    <a:pt x="3173" y="4200"/>
                    <a:pt x="2945" y="4017"/>
                    <a:pt x="2762" y="3812"/>
                  </a:cubicBezTo>
                  <a:cubicBezTo>
                    <a:pt x="2534" y="3606"/>
                    <a:pt x="2351" y="3401"/>
                    <a:pt x="2169" y="3173"/>
                  </a:cubicBezTo>
                  <a:cubicBezTo>
                    <a:pt x="1667" y="2511"/>
                    <a:pt x="1119" y="1826"/>
                    <a:pt x="776" y="1050"/>
                  </a:cubicBezTo>
                  <a:cubicBezTo>
                    <a:pt x="731" y="913"/>
                    <a:pt x="662" y="799"/>
                    <a:pt x="639" y="662"/>
                  </a:cubicBezTo>
                  <a:cubicBezTo>
                    <a:pt x="594" y="502"/>
                    <a:pt x="571" y="342"/>
                    <a:pt x="525" y="183"/>
                  </a:cubicBezTo>
                  <a:cubicBezTo>
                    <a:pt x="502" y="69"/>
                    <a:pt x="388" y="0"/>
                    <a:pt x="274"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45" name="Google Shape;5745;p83"/>
            <p:cNvSpPr/>
            <p:nvPr/>
          </p:nvSpPr>
          <p:spPr>
            <a:xfrm>
              <a:off x="12516907" y="4096990"/>
              <a:ext cx="18468" cy="18468"/>
            </a:xfrm>
            <a:custGeom>
              <a:avLst/>
              <a:gdLst/>
              <a:ahLst/>
              <a:cxnLst/>
              <a:rect l="l" t="t" r="r" b="b"/>
              <a:pathLst>
                <a:path w="663" h="663" extrusionOk="0">
                  <a:moveTo>
                    <a:pt x="343" y="1"/>
                  </a:moveTo>
                  <a:cubicBezTo>
                    <a:pt x="161" y="1"/>
                    <a:pt x="1" y="160"/>
                    <a:pt x="1" y="343"/>
                  </a:cubicBezTo>
                  <a:cubicBezTo>
                    <a:pt x="1" y="526"/>
                    <a:pt x="161" y="663"/>
                    <a:pt x="343" y="663"/>
                  </a:cubicBezTo>
                  <a:cubicBezTo>
                    <a:pt x="526" y="663"/>
                    <a:pt x="663" y="503"/>
                    <a:pt x="663" y="320"/>
                  </a:cubicBezTo>
                  <a:cubicBezTo>
                    <a:pt x="663" y="160"/>
                    <a:pt x="503" y="1"/>
                    <a:pt x="343"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46" name="Google Shape;5746;p83"/>
            <p:cNvSpPr/>
            <p:nvPr/>
          </p:nvSpPr>
          <p:spPr>
            <a:xfrm>
              <a:off x="12552533" y="4098271"/>
              <a:ext cx="10836" cy="11476"/>
            </a:xfrm>
            <a:custGeom>
              <a:avLst/>
              <a:gdLst/>
              <a:ahLst/>
              <a:cxnLst/>
              <a:rect l="l" t="t" r="r" b="b"/>
              <a:pathLst>
                <a:path w="389" h="412" extrusionOk="0">
                  <a:moveTo>
                    <a:pt x="183" y="0"/>
                  </a:moveTo>
                  <a:cubicBezTo>
                    <a:pt x="91" y="0"/>
                    <a:pt x="0" y="92"/>
                    <a:pt x="0" y="206"/>
                  </a:cubicBezTo>
                  <a:cubicBezTo>
                    <a:pt x="0" y="320"/>
                    <a:pt x="91" y="411"/>
                    <a:pt x="206" y="411"/>
                  </a:cubicBezTo>
                  <a:cubicBezTo>
                    <a:pt x="297" y="411"/>
                    <a:pt x="388" y="320"/>
                    <a:pt x="388" y="206"/>
                  </a:cubicBezTo>
                  <a:cubicBezTo>
                    <a:pt x="388" y="92"/>
                    <a:pt x="297" y="0"/>
                    <a:pt x="183"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47" name="Google Shape;5747;p83"/>
            <p:cNvSpPr/>
            <p:nvPr/>
          </p:nvSpPr>
          <p:spPr>
            <a:xfrm>
              <a:off x="10867668" y="3927241"/>
              <a:ext cx="525178" cy="50250"/>
            </a:xfrm>
            <a:custGeom>
              <a:avLst/>
              <a:gdLst/>
              <a:ahLst/>
              <a:cxnLst/>
              <a:rect l="l" t="t" r="r" b="b"/>
              <a:pathLst>
                <a:path w="18854" h="1804" extrusionOk="0">
                  <a:moveTo>
                    <a:pt x="4572" y="1246"/>
                  </a:moveTo>
                  <a:cubicBezTo>
                    <a:pt x="4554" y="1249"/>
                    <a:pt x="4536" y="1252"/>
                    <a:pt x="4519" y="1256"/>
                  </a:cubicBezTo>
                  <a:cubicBezTo>
                    <a:pt x="4537" y="1256"/>
                    <a:pt x="4554" y="1256"/>
                    <a:pt x="4572" y="1246"/>
                  </a:cubicBezTo>
                  <a:close/>
                  <a:moveTo>
                    <a:pt x="434" y="1484"/>
                  </a:moveTo>
                  <a:cubicBezTo>
                    <a:pt x="434" y="1484"/>
                    <a:pt x="428" y="1484"/>
                    <a:pt x="423" y="1487"/>
                  </a:cubicBezTo>
                  <a:lnTo>
                    <a:pt x="423" y="1487"/>
                  </a:lnTo>
                  <a:cubicBezTo>
                    <a:pt x="426" y="1486"/>
                    <a:pt x="430" y="1485"/>
                    <a:pt x="434" y="1484"/>
                  </a:cubicBezTo>
                  <a:close/>
                  <a:moveTo>
                    <a:pt x="17484" y="0"/>
                  </a:moveTo>
                  <a:cubicBezTo>
                    <a:pt x="17142" y="0"/>
                    <a:pt x="16822" y="23"/>
                    <a:pt x="16503" y="23"/>
                  </a:cubicBezTo>
                  <a:cubicBezTo>
                    <a:pt x="16160" y="23"/>
                    <a:pt x="15818" y="46"/>
                    <a:pt x="15476" y="69"/>
                  </a:cubicBezTo>
                  <a:cubicBezTo>
                    <a:pt x="15133" y="92"/>
                    <a:pt x="14814" y="92"/>
                    <a:pt x="14494" y="114"/>
                  </a:cubicBezTo>
                  <a:cubicBezTo>
                    <a:pt x="14152" y="137"/>
                    <a:pt x="13809" y="137"/>
                    <a:pt x="13467" y="160"/>
                  </a:cubicBezTo>
                  <a:cubicBezTo>
                    <a:pt x="13125" y="160"/>
                    <a:pt x="12805" y="183"/>
                    <a:pt x="12463" y="206"/>
                  </a:cubicBezTo>
                  <a:cubicBezTo>
                    <a:pt x="12120" y="229"/>
                    <a:pt x="11778" y="229"/>
                    <a:pt x="11436" y="251"/>
                  </a:cubicBezTo>
                  <a:cubicBezTo>
                    <a:pt x="11276" y="274"/>
                    <a:pt x="11139" y="274"/>
                    <a:pt x="10979" y="297"/>
                  </a:cubicBezTo>
                  <a:cubicBezTo>
                    <a:pt x="10796" y="297"/>
                    <a:pt x="10637" y="297"/>
                    <a:pt x="10477" y="320"/>
                  </a:cubicBezTo>
                  <a:cubicBezTo>
                    <a:pt x="10135" y="320"/>
                    <a:pt x="9769" y="320"/>
                    <a:pt x="9427" y="343"/>
                  </a:cubicBezTo>
                  <a:cubicBezTo>
                    <a:pt x="9085" y="343"/>
                    <a:pt x="8765" y="366"/>
                    <a:pt x="8423" y="388"/>
                  </a:cubicBezTo>
                  <a:cubicBezTo>
                    <a:pt x="7738" y="411"/>
                    <a:pt x="7076" y="434"/>
                    <a:pt x="6391" y="503"/>
                  </a:cubicBezTo>
                  <a:cubicBezTo>
                    <a:pt x="6231" y="525"/>
                    <a:pt x="6072" y="525"/>
                    <a:pt x="5912" y="548"/>
                  </a:cubicBezTo>
                  <a:cubicBezTo>
                    <a:pt x="5729" y="571"/>
                    <a:pt x="5547" y="594"/>
                    <a:pt x="5364" y="617"/>
                  </a:cubicBezTo>
                  <a:cubicBezTo>
                    <a:pt x="5044" y="662"/>
                    <a:pt x="4725" y="731"/>
                    <a:pt x="4405" y="799"/>
                  </a:cubicBezTo>
                  <a:cubicBezTo>
                    <a:pt x="4086" y="845"/>
                    <a:pt x="3743" y="913"/>
                    <a:pt x="3424" y="982"/>
                  </a:cubicBezTo>
                  <a:cubicBezTo>
                    <a:pt x="3104" y="1050"/>
                    <a:pt x="2762" y="1119"/>
                    <a:pt x="2442" y="1164"/>
                  </a:cubicBezTo>
                  <a:cubicBezTo>
                    <a:pt x="2100" y="1210"/>
                    <a:pt x="1758" y="1279"/>
                    <a:pt x="1415" y="1324"/>
                  </a:cubicBezTo>
                  <a:cubicBezTo>
                    <a:pt x="1096" y="1370"/>
                    <a:pt x="753" y="1461"/>
                    <a:pt x="411" y="1507"/>
                  </a:cubicBezTo>
                  <a:cubicBezTo>
                    <a:pt x="411" y="1495"/>
                    <a:pt x="417" y="1489"/>
                    <a:pt x="423" y="1487"/>
                  </a:cubicBezTo>
                  <a:lnTo>
                    <a:pt x="423" y="1487"/>
                  </a:lnTo>
                  <a:cubicBezTo>
                    <a:pt x="335" y="1507"/>
                    <a:pt x="247" y="1508"/>
                    <a:pt x="137" y="1530"/>
                  </a:cubicBezTo>
                  <a:cubicBezTo>
                    <a:pt x="69" y="1530"/>
                    <a:pt x="0" y="1575"/>
                    <a:pt x="0" y="1667"/>
                  </a:cubicBezTo>
                  <a:cubicBezTo>
                    <a:pt x="0" y="1735"/>
                    <a:pt x="69" y="1804"/>
                    <a:pt x="137" y="1804"/>
                  </a:cubicBezTo>
                  <a:cubicBezTo>
                    <a:pt x="571" y="1781"/>
                    <a:pt x="982" y="1689"/>
                    <a:pt x="1392" y="1644"/>
                  </a:cubicBezTo>
                  <a:cubicBezTo>
                    <a:pt x="1644" y="1598"/>
                    <a:pt x="1872" y="1575"/>
                    <a:pt x="2100" y="1552"/>
                  </a:cubicBezTo>
                  <a:cubicBezTo>
                    <a:pt x="2397" y="1507"/>
                    <a:pt x="2671" y="1484"/>
                    <a:pt x="2967" y="1438"/>
                  </a:cubicBezTo>
                  <a:cubicBezTo>
                    <a:pt x="3287" y="1416"/>
                    <a:pt x="3584" y="1370"/>
                    <a:pt x="3903" y="1324"/>
                  </a:cubicBezTo>
                  <a:lnTo>
                    <a:pt x="3880" y="1324"/>
                  </a:lnTo>
                  <a:cubicBezTo>
                    <a:pt x="4109" y="1301"/>
                    <a:pt x="4337" y="1279"/>
                    <a:pt x="4588" y="1233"/>
                  </a:cubicBezTo>
                  <a:lnTo>
                    <a:pt x="4588" y="1233"/>
                  </a:lnTo>
                  <a:cubicBezTo>
                    <a:pt x="4583" y="1238"/>
                    <a:pt x="4577" y="1243"/>
                    <a:pt x="4572" y="1246"/>
                  </a:cubicBezTo>
                  <a:lnTo>
                    <a:pt x="4572" y="1246"/>
                  </a:lnTo>
                  <a:cubicBezTo>
                    <a:pt x="4674" y="1227"/>
                    <a:pt x="4791" y="1210"/>
                    <a:pt x="4908" y="1210"/>
                  </a:cubicBezTo>
                  <a:cubicBezTo>
                    <a:pt x="5204" y="1164"/>
                    <a:pt x="5501" y="1142"/>
                    <a:pt x="5798" y="1119"/>
                  </a:cubicBezTo>
                  <a:cubicBezTo>
                    <a:pt x="6140" y="1096"/>
                    <a:pt x="6482" y="1073"/>
                    <a:pt x="6825" y="1050"/>
                  </a:cubicBezTo>
                  <a:cubicBezTo>
                    <a:pt x="7167" y="1027"/>
                    <a:pt x="7487" y="1027"/>
                    <a:pt x="7806" y="1005"/>
                  </a:cubicBezTo>
                  <a:cubicBezTo>
                    <a:pt x="8149" y="982"/>
                    <a:pt x="8491" y="982"/>
                    <a:pt x="8833" y="982"/>
                  </a:cubicBezTo>
                  <a:cubicBezTo>
                    <a:pt x="9176" y="959"/>
                    <a:pt x="9518" y="959"/>
                    <a:pt x="9861" y="936"/>
                  </a:cubicBezTo>
                  <a:lnTo>
                    <a:pt x="10865" y="936"/>
                  </a:lnTo>
                  <a:cubicBezTo>
                    <a:pt x="11527" y="891"/>
                    <a:pt x="12212" y="845"/>
                    <a:pt x="12874" y="822"/>
                  </a:cubicBezTo>
                  <a:cubicBezTo>
                    <a:pt x="13216" y="822"/>
                    <a:pt x="13558" y="799"/>
                    <a:pt x="13878" y="776"/>
                  </a:cubicBezTo>
                  <a:cubicBezTo>
                    <a:pt x="14197" y="776"/>
                    <a:pt x="14540" y="754"/>
                    <a:pt x="14859" y="754"/>
                  </a:cubicBezTo>
                  <a:cubicBezTo>
                    <a:pt x="15202" y="731"/>
                    <a:pt x="15544" y="708"/>
                    <a:pt x="15909" y="685"/>
                  </a:cubicBezTo>
                  <a:cubicBezTo>
                    <a:pt x="16229" y="685"/>
                    <a:pt x="16571" y="685"/>
                    <a:pt x="16914" y="662"/>
                  </a:cubicBezTo>
                  <a:cubicBezTo>
                    <a:pt x="17165" y="662"/>
                    <a:pt x="17439" y="662"/>
                    <a:pt x="17690" y="639"/>
                  </a:cubicBezTo>
                  <a:cubicBezTo>
                    <a:pt x="17964" y="639"/>
                    <a:pt x="18260" y="639"/>
                    <a:pt x="18534" y="617"/>
                  </a:cubicBezTo>
                  <a:cubicBezTo>
                    <a:pt x="18626" y="594"/>
                    <a:pt x="18694" y="571"/>
                    <a:pt x="18762" y="525"/>
                  </a:cubicBezTo>
                  <a:cubicBezTo>
                    <a:pt x="18808" y="457"/>
                    <a:pt x="18854" y="388"/>
                    <a:pt x="18854" y="297"/>
                  </a:cubicBezTo>
                  <a:cubicBezTo>
                    <a:pt x="18854" y="137"/>
                    <a:pt x="18717" y="0"/>
                    <a:pt x="18557"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48" name="Google Shape;5748;p83"/>
            <p:cNvSpPr/>
            <p:nvPr/>
          </p:nvSpPr>
          <p:spPr>
            <a:xfrm>
              <a:off x="11445604" y="3922144"/>
              <a:ext cx="74401" cy="14011"/>
            </a:xfrm>
            <a:custGeom>
              <a:avLst/>
              <a:gdLst/>
              <a:ahLst/>
              <a:cxnLst/>
              <a:rect l="l" t="t" r="r" b="b"/>
              <a:pathLst>
                <a:path w="2671" h="503" extrusionOk="0">
                  <a:moveTo>
                    <a:pt x="2077" y="1"/>
                  </a:moveTo>
                  <a:cubicBezTo>
                    <a:pt x="1940" y="24"/>
                    <a:pt x="1803" y="24"/>
                    <a:pt x="1667" y="24"/>
                  </a:cubicBezTo>
                  <a:cubicBezTo>
                    <a:pt x="1530" y="46"/>
                    <a:pt x="1415" y="46"/>
                    <a:pt x="1279" y="69"/>
                  </a:cubicBezTo>
                  <a:cubicBezTo>
                    <a:pt x="1142" y="69"/>
                    <a:pt x="982" y="92"/>
                    <a:pt x="845" y="115"/>
                  </a:cubicBezTo>
                  <a:cubicBezTo>
                    <a:pt x="617" y="138"/>
                    <a:pt x="388" y="161"/>
                    <a:pt x="160" y="161"/>
                  </a:cubicBezTo>
                  <a:cubicBezTo>
                    <a:pt x="114" y="183"/>
                    <a:pt x="92" y="183"/>
                    <a:pt x="46" y="206"/>
                  </a:cubicBezTo>
                  <a:cubicBezTo>
                    <a:pt x="23" y="252"/>
                    <a:pt x="0" y="297"/>
                    <a:pt x="0" y="320"/>
                  </a:cubicBezTo>
                  <a:cubicBezTo>
                    <a:pt x="0" y="412"/>
                    <a:pt x="69" y="503"/>
                    <a:pt x="160" y="503"/>
                  </a:cubicBezTo>
                  <a:cubicBezTo>
                    <a:pt x="365" y="480"/>
                    <a:pt x="571" y="457"/>
                    <a:pt x="776" y="434"/>
                  </a:cubicBezTo>
                  <a:cubicBezTo>
                    <a:pt x="959" y="412"/>
                    <a:pt x="1142" y="389"/>
                    <a:pt x="1324" y="389"/>
                  </a:cubicBezTo>
                  <a:cubicBezTo>
                    <a:pt x="1507" y="389"/>
                    <a:pt x="1689" y="366"/>
                    <a:pt x="1872" y="366"/>
                  </a:cubicBezTo>
                  <a:cubicBezTo>
                    <a:pt x="2077" y="366"/>
                    <a:pt x="2283" y="366"/>
                    <a:pt x="2511" y="343"/>
                  </a:cubicBezTo>
                  <a:cubicBezTo>
                    <a:pt x="2557" y="343"/>
                    <a:pt x="2580" y="320"/>
                    <a:pt x="2625" y="297"/>
                  </a:cubicBezTo>
                  <a:cubicBezTo>
                    <a:pt x="2648" y="275"/>
                    <a:pt x="2671" y="229"/>
                    <a:pt x="2671" y="183"/>
                  </a:cubicBezTo>
                  <a:cubicBezTo>
                    <a:pt x="2671" y="92"/>
                    <a:pt x="2602" y="1"/>
                    <a:pt x="2511"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49" name="Google Shape;5749;p83"/>
            <p:cNvSpPr/>
            <p:nvPr/>
          </p:nvSpPr>
          <p:spPr>
            <a:xfrm>
              <a:off x="13174341" y="3749861"/>
              <a:ext cx="47075" cy="3203"/>
            </a:xfrm>
            <a:custGeom>
              <a:avLst/>
              <a:gdLst/>
              <a:ahLst/>
              <a:cxnLst/>
              <a:rect l="l" t="t" r="r" b="b"/>
              <a:pathLst>
                <a:path w="1690" h="115" extrusionOk="0">
                  <a:moveTo>
                    <a:pt x="0" y="0"/>
                  </a:moveTo>
                  <a:lnTo>
                    <a:pt x="434" y="46"/>
                  </a:lnTo>
                  <a:cubicBezTo>
                    <a:pt x="617" y="69"/>
                    <a:pt x="799" y="69"/>
                    <a:pt x="982" y="91"/>
                  </a:cubicBezTo>
                  <a:cubicBezTo>
                    <a:pt x="1073" y="91"/>
                    <a:pt x="1164" y="91"/>
                    <a:pt x="1256" y="114"/>
                  </a:cubicBezTo>
                  <a:lnTo>
                    <a:pt x="1415" y="114"/>
                  </a:lnTo>
                  <a:cubicBezTo>
                    <a:pt x="1484" y="114"/>
                    <a:pt x="1552" y="114"/>
                    <a:pt x="1621" y="91"/>
                  </a:cubicBezTo>
                  <a:cubicBezTo>
                    <a:pt x="1644" y="91"/>
                    <a:pt x="1667" y="69"/>
                    <a:pt x="1689" y="46"/>
                  </a:cubicBezTo>
                  <a:cubicBezTo>
                    <a:pt x="1507" y="46"/>
                    <a:pt x="1301" y="23"/>
                    <a:pt x="1096" y="23"/>
                  </a:cubicBezTo>
                  <a:cubicBezTo>
                    <a:pt x="890" y="0"/>
                    <a:pt x="685" y="0"/>
                    <a:pt x="48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50" name="Google Shape;5750;p83"/>
            <p:cNvSpPr/>
            <p:nvPr/>
          </p:nvSpPr>
          <p:spPr>
            <a:xfrm>
              <a:off x="12699385" y="3669750"/>
              <a:ext cx="1553278" cy="170055"/>
            </a:xfrm>
            <a:custGeom>
              <a:avLst/>
              <a:gdLst/>
              <a:ahLst/>
              <a:cxnLst/>
              <a:rect l="l" t="t" r="r" b="b"/>
              <a:pathLst>
                <a:path w="55763" h="6105" extrusionOk="0">
                  <a:moveTo>
                    <a:pt x="54005" y="4999"/>
                  </a:moveTo>
                  <a:cubicBezTo>
                    <a:pt x="53964" y="4999"/>
                    <a:pt x="53941" y="4999"/>
                    <a:pt x="53921" y="5016"/>
                  </a:cubicBezTo>
                  <a:lnTo>
                    <a:pt x="53921" y="5016"/>
                  </a:lnTo>
                  <a:cubicBezTo>
                    <a:pt x="53949" y="5010"/>
                    <a:pt x="53977" y="5005"/>
                    <a:pt x="54005" y="4999"/>
                  </a:cubicBezTo>
                  <a:close/>
                  <a:moveTo>
                    <a:pt x="54016" y="5653"/>
                  </a:moveTo>
                  <a:cubicBezTo>
                    <a:pt x="54005" y="5656"/>
                    <a:pt x="53994" y="5658"/>
                    <a:pt x="53983" y="5661"/>
                  </a:cubicBezTo>
                  <a:cubicBezTo>
                    <a:pt x="53991" y="5661"/>
                    <a:pt x="54003" y="5657"/>
                    <a:pt x="54016" y="5653"/>
                  </a:cubicBezTo>
                  <a:close/>
                  <a:moveTo>
                    <a:pt x="44926" y="5950"/>
                  </a:moveTo>
                  <a:lnTo>
                    <a:pt x="44926" y="5950"/>
                  </a:lnTo>
                  <a:cubicBezTo>
                    <a:pt x="44948" y="5958"/>
                    <a:pt x="44974" y="5958"/>
                    <a:pt x="44989" y="5958"/>
                  </a:cubicBezTo>
                  <a:cubicBezTo>
                    <a:pt x="44968" y="5955"/>
                    <a:pt x="44947" y="5953"/>
                    <a:pt x="44926" y="5950"/>
                  </a:cubicBezTo>
                  <a:close/>
                  <a:moveTo>
                    <a:pt x="15933" y="0"/>
                  </a:moveTo>
                  <a:cubicBezTo>
                    <a:pt x="15431" y="0"/>
                    <a:pt x="14929" y="23"/>
                    <a:pt x="14449" y="46"/>
                  </a:cubicBezTo>
                  <a:cubicBezTo>
                    <a:pt x="13901" y="69"/>
                    <a:pt x="13354" y="137"/>
                    <a:pt x="12806" y="206"/>
                  </a:cubicBezTo>
                  <a:cubicBezTo>
                    <a:pt x="12281" y="274"/>
                    <a:pt x="11779" y="342"/>
                    <a:pt x="11276" y="411"/>
                  </a:cubicBezTo>
                  <a:cubicBezTo>
                    <a:pt x="10752" y="479"/>
                    <a:pt x="10249" y="548"/>
                    <a:pt x="9724" y="639"/>
                  </a:cubicBezTo>
                  <a:cubicBezTo>
                    <a:pt x="8697" y="845"/>
                    <a:pt x="7693" y="1096"/>
                    <a:pt x="6689" y="1347"/>
                  </a:cubicBezTo>
                  <a:cubicBezTo>
                    <a:pt x="6552" y="1392"/>
                    <a:pt x="6392" y="1415"/>
                    <a:pt x="6255" y="1461"/>
                  </a:cubicBezTo>
                  <a:cubicBezTo>
                    <a:pt x="6095" y="1507"/>
                    <a:pt x="5935" y="1552"/>
                    <a:pt x="5798" y="1598"/>
                  </a:cubicBezTo>
                  <a:cubicBezTo>
                    <a:pt x="5502" y="1666"/>
                    <a:pt x="5205" y="1758"/>
                    <a:pt x="4931" y="1849"/>
                  </a:cubicBezTo>
                  <a:cubicBezTo>
                    <a:pt x="4612" y="1963"/>
                    <a:pt x="4292" y="2054"/>
                    <a:pt x="3995" y="2191"/>
                  </a:cubicBezTo>
                  <a:cubicBezTo>
                    <a:pt x="3835" y="2237"/>
                    <a:pt x="3676" y="2305"/>
                    <a:pt x="3539" y="2374"/>
                  </a:cubicBezTo>
                  <a:cubicBezTo>
                    <a:pt x="3379" y="2420"/>
                    <a:pt x="3242" y="2488"/>
                    <a:pt x="3105" y="2557"/>
                  </a:cubicBezTo>
                  <a:cubicBezTo>
                    <a:pt x="3128" y="2534"/>
                    <a:pt x="3128" y="2534"/>
                    <a:pt x="3128" y="2534"/>
                  </a:cubicBezTo>
                  <a:lnTo>
                    <a:pt x="3128" y="2534"/>
                  </a:lnTo>
                  <a:cubicBezTo>
                    <a:pt x="2877" y="2648"/>
                    <a:pt x="2649" y="2762"/>
                    <a:pt x="2397" y="2899"/>
                  </a:cubicBezTo>
                  <a:cubicBezTo>
                    <a:pt x="2169" y="3013"/>
                    <a:pt x="1941" y="3196"/>
                    <a:pt x="1713" y="3333"/>
                  </a:cubicBezTo>
                  <a:cubicBezTo>
                    <a:pt x="1439" y="3515"/>
                    <a:pt x="1165" y="3698"/>
                    <a:pt x="891" y="3880"/>
                  </a:cubicBezTo>
                  <a:cubicBezTo>
                    <a:pt x="663" y="4063"/>
                    <a:pt x="412" y="4246"/>
                    <a:pt x="183" y="4428"/>
                  </a:cubicBezTo>
                  <a:cubicBezTo>
                    <a:pt x="46" y="4520"/>
                    <a:pt x="1" y="4679"/>
                    <a:pt x="92" y="4816"/>
                  </a:cubicBezTo>
                  <a:cubicBezTo>
                    <a:pt x="135" y="4888"/>
                    <a:pt x="225" y="4933"/>
                    <a:pt x="319" y="4933"/>
                  </a:cubicBezTo>
                  <a:cubicBezTo>
                    <a:pt x="373" y="4933"/>
                    <a:pt x="430" y="4918"/>
                    <a:pt x="480" y="4885"/>
                  </a:cubicBezTo>
                  <a:cubicBezTo>
                    <a:pt x="686" y="4748"/>
                    <a:pt x="891" y="4588"/>
                    <a:pt x="1096" y="4451"/>
                  </a:cubicBezTo>
                  <a:cubicBezTo>
                    <a:pt x="1347" y="4291"/>
                    <a:pt x="1576" y="4154"/>
                    <a:pt x="1827" y="3995"/>
                  </a:cubicBezTo>
                  <a:lnTo>
                    <a:pt x="2146" y="3812"/>
                  </a:lnTo>
                  <a:cubicBezTo>
                    <a:pt x="2260" y="3743"/>
                    <a:pt x="2352" y="3675"/>
                    <a:pt x="2443" y="3607"/>
                  </a:cubicBezTo>
                  <a:cubicBezTo>
                    <a:pt x="2557" y="3538"/>
                    <a:pt x="2649" y="3470"/>
                    <a:pt x="2763" y="3424"/>
                  </a:cubicBezTo>
                  <a:cubicBezTo>
                    <a:pt x="2831" y="3378"/>
                    <a:pt x="2922" y="3333"/>
                    <a:pt x="2991" y="3310"/>
                  </a:cubicBezTo>
                  <a:cubicBezTo>
                    <a:pt x="3174" y="3218"/>
                    <a:pt x="3333" y="3150"/>
                    <a:pt x="3516" y="3059"/>
                  </a:cubicBezTo>
                  <a:cubicBezTo>
                    <a:pt x="3744" y="2967"/>
                    <a:pt x="3995" y="2876"/>
                    <a:pt x="4223" y="2785"/>
                  </a:cubicBezTo>
                  <a:cubicBezTo>
                    <a:pt x="4680" y="2602"/>
                    <a:pt x="5159" y="2442"/>
                    <a:pt x="5639" y="2305"/>
                  </a:cubicBezTo>
                  <a:cubicBezTo>
                    <a:pt x="5753" y="2283"/>
                    <a:pt x="5844" y="2260"/>
                    <a:pt x="5958" y="2237"/>
                  </a:cubicBezTo>
                  <a:cubicBezTo>
                    <a:pt x="6072" y="2191"/>
                    <a:pt x="6209" y="2146"/>
                    <a:pt x="6323" y="2123"/>
                  </a:cubicBezTo>
                  <a:cubicBezTo>
                    <a:pt x="6574" y="2054"/>
                    <a:pt x="6826" y="1986"/>
                    <a:pt x="7077" y="1917"/>
                  </a:cubicBezTo>
                  <a:cubicBezTo>
                    <a:pt x="7579" y="1803"/>
                    <a:pt x="8081" y="1666"/>
                    <a:pt x="8583" y="1552"/>
                  </a:cubicBezTo>
                  <a:cubicBezTo>
                    <a:pt x="8811" y="1507"/>
                    <a:pt x="9062" y="1438"/>
                    <a:pt x="9314" y="1392"/>
                  </a:cubicBezTo>
                  <a:cubicBezTo>
                    <a:pt x="9587" y="1324"/>
                    <a:pt x="9838" y="1278"/>
                    <a:pt x="10090" y="1233"/>
                  </a:cubicBezTo>
                  <a:cubicBezTo>
                    <a:pt x="10569" y="1141"/>
                    <a:pt x="11071" y="1096"/>
                    <a:pt x="11550" y="1027"/>
                  </a:cubicBezTo>
                  <a:cubicBezTo>
                    <a:pt x="11801" y="1004"/>
                    <a:pt x="12053" y="959"/>
                    <a:pt x="12326" y="913"/>
                  </a:cubicBezTo>
                  <a:cubicBezTo>
                    <a:pt x="12578" y="890"/>
                    <a:pt x="12829" y="867"/>
                    <a:pt x="13080" y="822"/>
                  </a:cubicBezTo>
                  <a:cubicBezTo>
                    <a:pt x="13627" y="753"/>
                    <a:pt x="14175" y="731"/>
                    <a:pt x="14723" y="685"/>
                  </a:cubicBezTo>
                  <a:cubicBezTo>
                    <a:pt x="15225" y="662"/>
                    <a:pt x="15705" y="639"/>
                    <a:pt x="16207" y="639"/>
                  </a:cubicBezTo>
                  <a:cubicBezTo>
                    <a:pt x="16755" y="639"/>
                    <a:pt x="17325" y="662"/>
                    <a:pt x="17873" y="662"/>
                  </a:cubicBezTo>
                  <a:cubicBezTo>
                    <a:pt x="18466" y="685"/>
                    <a:pt x="19037" y="708"/>
                    <a:pt x="19608" y="753"/>
                  </a:cubicBezTo>
                  <a:cubicBezTo>
                    <a:pt x="20110" y="799"/>
                    <a:pt x="20612" y="867"/>
                    <a:pt x="21114" y="913"/>
                  </a:cubicBezTo>
                  <a:cubicBezTo>
                    <a:pt x="21388" y="936"/>
                    <a:pt x="21639" y="982"/>
                    <a:pt x="21913" y="1004"/>
                  </a:cubicBezTo>
                  <a:cubicBezTo>
                    <a:pt x="22187" y="1050"/>
                    <a:pt x="22438" y="1073"/>
                    <a:pt x="22712" y="1119"/>
                  </a:cubicBezTo>
                  <a:cubicBezTo>
                    <a:pt x="22986" y="1164"/>
                    <a:pt x="23237" y="1210"/>
                    <a:pt x="23511" y="1256"/>
                  </a:cubicBezTo>
                  <a:cubicBezTo>
                    <a:pt x="23785" y="1301"/>
                    <a:pt x="24059" y="1370"/>
                    <a:pt x="24310" y="1415"/>
                  </a:cubicBezTo>
                  <a:cubicBezTo>
                    <a:pt x="24880" y="1552"/>
                    <a:pt x="25451" y="1666"/>
                    <a:pt x="26022" y="1803"/>
                  </a:cubicBezTo>
                  <a:cubicBezTo>
                    <a:pt x="26296" y="1849"/>
                    <a:pt x="26569" y="1917"/>
                    <a:pt x="26843" y="1986"/>
                  </a:cubicBezTo>
                  <a:cubicBezTo>
                    <a:pt x="27117" y="2032"/>
                    <a:pt x="27391" y="2077"/>
                    <a:pt x="27665" y="2146"/>
                  </a:cubicBezTo>
                  <a:cubicBezTo>
                    <a:pt x="27916" y="2214"/>
                    <a:pt x="28190" y="2283"/>
                    <a:pt x="28441" y="2351"/>
                  </a:cubicBezTo>
                  <a:cubicBezTo>
                    <a:pt x="28715" y="2420"/>
                    <a:pt x="28966" y="2511"/>
                    <a:pt x="29217" y="2579"/>
                  </a:cubicBezTo>
                  <a:cubicBezTo>
                    <a:pt x="30244" y="2876"/>
                    <a:pt x="31271" y="3196"/>
                    <a:pt x="32299" y="3515"/>
                  </a:cubicBezTo>
                  <a:cubicBezTo>
                    <a:pt x="32550" y="3584"/>
                    <a:pt x="32778" y="3652"/>
                    <a:pt x="33029" y="3743"/>
                  </a:cubicBezTo>
                  <a:cubicBezTo>
                    <a:pt x="33303" y="3812"/>
                    <a:pt x="33554" y="3880"/>
                    <a:pt x="33828" y="3972"/>
                  </a:cubicBezTo>
                  <a:cubicBezTo>
                    <a:pt x="34307" y="4109"/>
                    <a:pt x="34809" y="4200"/>
                    <a:pt x="35312" y="4314"/>
                  </a:cubicBezTo>
                  <a:cubicBezTo>
                    <a:pt x="35585" y="4383"/>
                    <a:pt x="35837" y="4428"/>
                    <a:pt x="36110" y="4497"/>
                  </a:cubicBezTo>
                  <a:cubicBezTo>
                    <a:pt x="36384" y="4542"/>
                    <a:pt x="36635" y="4634"/>
                    <a:pt x="36909" y="4702"/>
                  </a:cubicBezTo>
                  <a:cubicBezTo>
                    <a:pt x="37183" y="4771"/>
                    <a:pt x="37457" y="4816"/>
                    <a:pt x="37731" y="4885"/>
                  </a:cubicBezTo>
                  <a:cubicBezTo>
                    <a:pt x="38005" y="4953"/>
                    <a:pt x="38279" y="5022"/>
                    <a:pt x="38553" y="5045"/>
                  </a:cubicBezTo>
                  <a:cubicBezTo>
                    <a:pt x="38804" y="5090"/>
                    <a:pt x="39032" y="5136"/>
                    <a:pt x="39283" y="5181"/>
                  </a:cubicBezTo>
                  <a:cubicBezTo>
                    <a:pt x="39511" y="5227"/>
                    <a:pt x="39740" y="5296"/>
                    <a:pt x="39968" y="5318"/>
                  </a:cubicBezTo>
                  <a:cubicBezTo>
                    <a:pt x="40470" y="5410"/>
                    <a:pt x="40949" y="5501"/>
                    <a:pt x="41429" y="5569"/>
                  </a:cubicBezTo>
                  <a:cubicBezTo>
                    <a:pt x="41908" y="5638"/>
                    <a:pt x="42387" y="5706"/>
                    <a:pt x="42867" y="5752"/>
                  </a:cubicBezTo>
                  <a:cubicBezTo>
                    <a:pt x="43118" y="5775"/>
                    <a:pt x="43369" y="5798"/>
                    <a:pt x="43597" y="5843"/>
                  </a:cubicBezTo>
                  <a:cubicBezTo>
                    <a:pt x="43848" y="5866"/>
                    <a:pt x="44122" y="5889"/>
                    <a:pt x="44373" y="5912"/>
                  </a:cubicBezTo>
                  <a:cubicBezTo>
                    <a:pt x="44557" y="5912"/>
                    <a:pt x="44742" y="5930"/>
                    <a:pt x="44926" y="5950"/>
                  </a:cubicBezTo>
                  <a:lnTo>
                    <a:pt x="44926" y="5950"/>
                  </a:lnTo>
                  <a:cubicBezTo>
                    <a:pt x="44915" y="5947"/>
                    <a:pt x="44906" y="5942"/>
                    <a:pt x="44898" y="5935"/>
                  </a:cubicBezTo>
                  <a:lnTo>
                    <a:pt x="44898" y="5935"/>
                  </a:lnTo>
                  <a:cubicBezTo>
                    <a:pt x="45423" y="5980"/>
                    <a:pt x="45948" y="6003"/>
                    <a:pt x="46473" y="6049"/>
                  </a:cubicBezTo>
                  <a:cubicBezTo>
                    <a:pt x="46998" y="6072"/>
                    <a:pt x="47500" y="6072"/>
                    <a:pt x="48025" y="6094"/>
                  </a:cubicBezTo>
                  <a:cubicBezTo>
                    <a:pt x="48345" y="6094"/>
                    <a:pt x="48664" y="6105"/>
                    <a:pt x="48984" y="6105"/>
                  </a:cubicBezTo>
                  <a:cubicBezTo>
                    <a:pt x="49144" y="6105"/>
                    <a:pt x="49303" y="6102"/>
                    <a:pt x="49463" y="6094"/>
                  </a:cubicBezTo>
                  <a:lnTo>
                    <a:pt x="50171" y="6094"/>
                  </a:lnTo>
                  <a:cubicBezTo>
                    <a:pt x="50399" y="6094"/>
                    <a:pt x="50627" y="6072"/>
                    <a:pt x="50856" y="6072"/>
                  </a:cubicBezTo>
                  <a:cubicBezTo>
                    <a:pt x="51129" y="6049"/>
                    <a:pt x="51426" y="6026"/>
                    <a:pt x="51723" y="5980"/>
                  </a:cubicBezTo>
                  <a:cubicBezTo>
                    <a:pt x="51974" y="5958"/>
                    <a:pt x="52248" y="5935"/>
                    <a:pt x="52499" y="5889"/>
                  </a:cubicBezTo>
                  <a:cubicBezTo>
                    <a:pt x="52750" y="5866"/>
                    <a:pt x="53024" y="5821"/>
                    <a:pt x="53275" y="5775"/>
                  </a:cubicBezTo>
                  <a:cubicBezTo>
                    <a:pt x="53435" y="5752"/>
                    <a:pt x="53617" y="5729"/>
                    <a:pt x="53777" y="5706"/>
                  </a:cubicBezTo>
                  <a:cubicBezTo>
                    <a:pt x="53800" y="5684"/>
                    <a:pt x="53846" y="5684"/>
                    <a:pt x="53869" y="5684"/>
                  </a:cubicBezTo>
                  <a:cubicBezTo>
                    <a:pt x="53919" y="5667"/>
                    <a:pt x="53970" y="5662"/>
                    <a:pt x="54021" y="5652"/>
                  </a:cubicBezTo>
                  <a:lnTo>
                    <a:pt x="54021" y="5652"/>
                  </a:lnTo>
                  <a:cubicBezTo>
                    <a:pt x="54019" y="5652"/>
                    <a:pt x="54018" y="5653"/>
                    <a:pt x="54016" y="5653"/>
                  </a:cubicBezTo>
                  <a:lnTo>
                    <a:pt x="54016" y="5653"/>
                  </a:lnTo>
                  <a:cubicBezTo>
                    <a:pt x="54213" y="5610"/>
                    <a:pt x="54427" y="5567"/>
                    <a:pt x="54622" y="5524"/>
                  </a:cubicBezTo>
                  <a:cubicBezTo>
                    <a:pt x="54804" y="5501"/>
                    <a:pt x="54987" y="5455"/>
                    <a:pt x="55147" y="5410"/>
                  </a:cubicBezTo>
                  <a:cubicBezTo>
                    <a:pt x="55284" y="5364"/>
                    <a:pt x="55421" y="5318"/>
                    <a:pt x="55558" y="5250"/>
                  </a:cubicBezTo>
                  <a:cubicBezTo>
                    <a:pt x="55695" y="5181"/>
                    <a:pt x="55740" y="5045"/>
                    <a:pt x="55740" y="4908"/>
                  </a:cubicBezTo>
                  <a:cubicBezTo>
                    <a:pt x="55763" y="4816"/>
                    <a:pt x="55717" y="4748"/>
                    <a:pt x="55717" y="4656"/>
                  </a:cubicBezTo>
                  <a:cubicBezTo>
                    <a:pt x="55672" y="4542"/>
                    <a:pt x="55626" y="4451"/>
                    <a:pt x="55580" y="4337"/>
                  </a:cubicBezTo>
                  <a:cubicBezTo>
                    <a:pt x="55580" y="4337"/>
                    <a:pt x="55580" y="4314"/>
                    <a:pt x="55558" y="4314"/>
                  </a:cubicBezTo>
                  <a:lnTo>
                    <a:pt x="55580" y="4314"/>
                  </a:lnTo>
                  <a:lnTo>
                    <a:pt x="55558" y="4268"/>
                  </a:lnTo>
                  <a:cubicBezTo>
                    <a:pt x="55535" y="4268"/>
                    <a:pt x="55535" y="4246"/>
                    <a:pt x="55535" y="4246"/>
                  </a:cubicBezTo>
                  <a:cubicBezTo>
                    <a:pt x="55489" y="4131"/>
                    <a:pt x="55443" y="3995"/>
                    <a:pt x="55352" y="3903"/>
                  </a:cubicBezTo>
                  <a:cubicBezTo>
                    <a:pt x="55288" y="3852"/>
                    <a:pt x="55210" y="3822"/>
                    <a:pt x="55129" y="3822"/>
                  </a:cubicBezTo>
                  <a:cubicBezTo>
                    <a:pt x="55066" y="3822"/>
                    <a:pt x="55001" y="3840"/>
                    <a:pt x="54941" y="3880"/>
                  </a:cubicBezTo>
                  <a:cubicBezTo>
                    <a:pt x="54850" y="3926"/>
                    <a:pt x="54804" y="4063"/>
                    <a:pt x="54804" y="4154"/>
                  </a:cubicBezTo>
                  <a:cubicBezTo>
                    <a:pt x="54804" y="4246"/>
                    <a:pt x="54850" y="4314"/>
                    <a:pt x="54896" y="4383"/>
                  </a:cubicBezTo>
                  <a:cubicBezTo>
                    <a:pt x="54918" y="4451"/>
                    <a:pt x="54964" y="4520"/>
                    <a:pt x="55010" y="4611"/>
                  </a:cubicBezTo>
                  <a:cubicBezTo>
                    <a:pt x="55033" y="4656"/>
                    <a:pt x="55055" y="4702"/>
                    <a:pt x="55055" y="4748"/>
                  </a:cubicBezTo>
                  <a:cubicBezTo>
                    <a:pt x="54896" y="4816"/>
                    <a:pt x="54736" y="4839"/>
                    <a:pt x="54553" y="4885"/>
                  </a:cubicBezTo>
                  <a:cubicBezTo>
                    <a:pt x="54348" y="4930"/>
                    <a:pt x="54120" y="4976"/>
                    <a:pt x="53914" y="5022"/>
                  </a:cubicBezTo>
                  <a:cubicBezTo>
                    <a:pt x="53916" y="5020"/>
                    <a:pt x="53918" y="5018"/>
                    <a:pt x="53921" y="5016"/>
                  </a:cubicBezTo>
                  <a:lnTo>
                    <a:pt x="53921" y="5016"/>
                  </a:lnTo>
                  <a:cubicBezTo>
                    <a:pt x="53835" y="5033"/>
                    <a:pt x="53749" y="5050"/>
                    <a:pt x="53663" y="5067"/>
                  </a:cubicBezTo>
                  <a:cubicBezTo>
                    <a:pt x="53572" y="5067"/>
                    <a:pt x="53458" y="5090"/>
                    <a:pt x="53366" y="5113"/>
                  </a:cubicBezTo>
                  <a:cubicBezTo>
                    <a:pt x="53161" y="5159"/>
                    <a:pt x="52933" y="5181"/>
                    <a:pt x="52727" y="5204"/>
                  </a:cubicBezTo>
                  <a:cubicBezTo>
                    <a:pt x="52522" y="5227"/>
                    <a:pt x="52294" y="5273"/>
                    <a:pt x="52088" y="5296"/>
                  </a:cubicBezTo>
                  <a:cubicBezTo>
                    <a:pt x="51860" y="5318"/>
                    <a:pt x="51654" y="5341"/>
                    <a:pt x="51426" y="5364"/>
                  </a:cubicBezTo>
                  <a:cubicBezTo>
                    <a:pt x="51175" y="5387"/>
                    <a:pt x="50924" y="5410"/>
                    <a:pt x="50673" y="5433"/>
                  </a:cubicBezTo>
                  <a:lnTo>
                    <a:pt x="49988" y="5433"/>
                  </a:lnTo>
                  <a:cubicBezTo>
                    <a:pt x="49760" y="5433"/>
                    <a:pt x="49509" y="5455"/>
                    <a:pt x="49258" y="5455"/>
                  </a:cubicBezTo>
                  <a:cubicBezTo>
                    <a:pt x="48596" y="5455"/>
                    <a:pt x="47911" y="5455"/>
                    <a:pt x="47249" y="5410"/>
                  </a:cubicBezTo>
                  <a:cubicBezTo>
                    <a:pt x="46519" y="5387"/>
                    <a:pt x="45788" y="5364"/>
                    <a:pt x="45058" y="5318"/>
                  </a:cubicBezTo>
                  <a:lnTo>
                    <a:pt x="45104" y="5318"/>
                  </a:lnTo>
                  <a:cubicBezTo>
                    <a:pt x="44898" y="5296"/>
                    <a:pt x="44693" y="5273"/>
                    <a:pt x="44487" y="5273"/>
                  </a:cubicBezTo>
                  <a:cubicBezTo>
                    <a:pt x="44396" y="5250"/>
                    <a:pt x="44282" y="5250"/>
                    <a:pt x="44168" y="5227"/>
                  </a:cubicBezTo>
                  <a:cubicBezTo>
                    <a:pt x="43666" y="5181"/>
                    <a:pt x="43141" y="5136"/>
                    <a:pt x="42638" y="5067"/>
                  </a:cubicBezTo>
                  <a:cubicBezTo>
                    <a:pt x="42365" y="5045"/>
                    <a:pt x="42113" y="4999"/>
                    <a:pt x="41840" y="4976"/>
                  </a:cubicBezTo>
                  <a:cubicBezTo>
                    <a:pt x="41566" y="4930"/>
                    <a:pt x="41315" y="4885"/>
                    <a:pt x="41041" y="4839"/>
                  </a:cubicBezTo>
                  <a:cubicBezTo>
                    <a:pt x="40767" y="4793"/>
                    <a:pt x="40516" y="4748"/>
                    <a:pt x="40242" y="4702"/>
                  </a:cubicBezTo>
                  <a:cubicBezTo>
                    <a:pt x="39991" y="4656"/>
                    <a:pt x="39740" y="4611"/>
                    <a:pt x="39466" y="4565"/>
                  </a:cubicBezTo>
                  <a:cubicBezTo>
                    <a:pt x="39192" y="4497"/>
                    <a:pt x="38918" y="4451"/>
                    <a:pt x="38644" y="4405"/>
                  </a:cubicBezTo>
                  <a:cubicBezTo>
                    <a:pt x="38393" y="4360"/>
                    <a:pt x="38119" y="4291"/>
                    <a:pt x="37868" y="4246"/>
                  </a:cubicBezTo>
                  <a:cubicBezTo>
                    <a:pt x="37571" y="4177"/>
                    <a:pt x="37275" y="4109"/>
                    <a:pt x="37001" y="4040"/>
                  </a:cubicBezTo>
                  <a:cubicBezTo>
                    <a:pt x="36727" y="3995"/>
                    <a:pt x="36476" y="3903"/>
                    <a:pt x="36225" y="3835"/>
                  </a:cubicBezTo>
                  <a:cubicBezTo>
                    <a:pt x="35700" y="3721"/>
                    <a:pt x="35175" y="3629"/>
                    <a:pt x="34650" y="3492"/>
                  </a:cubicBezTo>
                  <a:cubicBezTo>
                    <a:pt x="34421" y="3447"/>
                    <a:pt x="34170" y="3378"/>
                    <a:pt x="33919" y="3310"/>
                  </a:cubicBezTo>
                  <a:cubicBezTo>
                    <a:pt x="33668" y="3241"/>
                    <a:pt x="33394" y="3173"/>
                    <a:pt x="33143" y="3082"/>
                  </a:cubicBezTo>
                  <a:cubicBezTo>
                    <a:pt x="32641" y="2945"/>
                    <a:pt x="32139" y="2785"/>
                    <a:pt x="31637" y="2625"/>
                  </a:cubicBezTo>
                  <a:cubicBezTo>
                    <a:pt x="31135" y="2465"/>
                    <a:pt x="30632" y="2328"/>
                    <a:pt x="30130" y="2169"/>
                  </a:cubicBezTo>
                  <a:cubicBezTo>
                    <a:pt x="29856" y="2077"/>
                    <a:pt x="29605" y="2009"/>
                    <a:pt x="29331" y="1940"/>
                  </a:cubicBezTo>
                  <a:cubicBezTo>
                    <a:pt x="29080" y="1872"/>
                    <a:pt x="28829" y="1780"/>
                    <a:pt x="28578" y="1712"/>
                  </a:cubicBezTo>
                  <a:cubicBezTo>
                    <a:pt x="28304" y="1644"/>
                    <a:pt x="28030" y="1575"/>
                    <a:pt x="27779" y="1507"/>
                  </a:cubicBezTo>
                  <a:cubicBezTo>
                    <a:pt x="27505" y="1438"/>
                    <a:pt x="27231" y="1392"/>
                    <a:pt x="26957" y="1324"/>
                  </a:cubicBezTo>
                  <a:lnTo>
                    <a:pt x="25268" y="959"/>
                  </a:lnTo>
                  <a:cubicBezTo>
                    <a:pt x="24721" y="845"/>
                    <a:pt x="24173" y="708"/>
                    <a:pt x="23625" y="616"/>
                  </a:cubicBezTo>
                  <a:cubicBezTo>
                    <a:pt x="23374" y="571"/>
                    <a:pt x="23100" y="525"/>
                    <a:pt x="22849" y="479"/>
                  </a:cubicBezTo>
                  <a:cubicBezTo>
                    <a:pt x="22552" y="434"/>
                    <a:pt x="22278" y="411"/>
                    <a:pt x="22004" y="365"/>
                  </a:cubicBezTo>
                  <a:cubicBezTo>
                    <a:pt x="21479" y="297"/>
                    <a:pt x="20977" y="228"/>
                    <a:pt x="20452" y="183"/>
                  </a:cubicBezTo>
                  <a:cubicBezTo>
                    <a:pt x="19904" y="137"/>
                    <a:pt x="19357" y="69"/>
                    <a:pt x="18809" y="46"/>
                  </a:cubicBezTo>
                  <a:cubicBezTo>
                    <a:pt x="17919" y="23"/>
                    <a:pt x="17006" y="0"/>
                    <a:pt x="1609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51" name="Google Shape;5751;p83"/>
            <p:cNvSpPr/>
            <p:nvPr/>
          </p:nvSpPr>
          <p:spPr>
            <a:xfrm>
              <a:off x="14231661" y="3804540"/>
              <a:ext cx="21643" cy="12089"/>
            </a:xfrm>
            <a:custGeom>
              <a:avLst/>
              <a:gdLst/>
              <a:ahLst/>
              <a:cxnLst/>
              <a:rect l="l" t="t" r="r" b="b"/>
              <a:pathLst>
                <a:path w="777" h="434" extrusionOk="0">
                  <a:moveTo>
                    <a:pt x="503" y="23"/>
                  </a:moveTo>
                  <a:cubicBezTo>
                    <a:pt x="503" y="23"/>
                    <a:pt x="500" y="23"/>
                    <a:pt x="496" y="24"/>
                  </a:cubicBezTo>
                  <a:lnTo>
                    <a:pt x="496" y="24"/>
                  </a:lnTo>
                  <a:cubicBezTo>
                    <a:pt x="498" y="24"/>
                    <a:pt x="500" y="23"/>
                    <a:pt x="503" y="23"/>
                  </a:cubicBezTo>
                  <a:close/>
                  <a:moveTo>
                    <a:pt x="640" y="0"/>
                  </a:moveTo>
                  <a:cubicBezTo>
                    <a:pt x="617" y="0"/>
                    <a:pt x="594" y="23"/>
                    <a:pt x="571" y="23"/>
                  </a:cubicBezTo>
                  <a:cubicBezTo>
                    <a:pt x="549" y="23"/>
                    <a:pt x="503" y="23"/>
                    <a:pt x="480" y="46"/>
                  </a:cubicBezTo>
                  <a:cubicBezTo>
                    <a:pt x="480" y="32"/>
                    <a:pt x="489" y="26"/>
                    <a:pt x="496" y="24"/>
                  </a:cubicBezTo>
                  <a:lnTo>
                    <a:pt x="496" y="24"/>
                  </a:lnTo>
                  <a:cubicBezTo>
                    <a:pt x="362" y="47"/>
                    <a:pt x="249" y="92"/>
                    <a:pt x="115" y="114"/>
                  </a:cubicBezTo>
                  <a:cubicBezTo>
                    <a:pt x="46" y="137"/>
                    <a:pt x="1" y="206"/>
                    <a:pt x="24" y="274"/>
                  </a:cubicBezTo>
                  <a:cubicBezTo>
                    <a:pt x="46" y="342"/>
                    <a:pt x="92" y="365"/>
                    <a:pt x="161" y="365"/>
                  </a:cubicBezTo>
                  <a:cubicBezTo>
                    <a:pt x="183" y="388"/>
                    <a:pt x="206" y="411"/>
                    <a:pt x="229" y="411"/>
                  </a:cubicBezTo>
                  <a:cubicBezTo>
                    <a:pt x="252" y="434"/>
                    <a:pt x="275" y="434"/>
                    <a:pt x="298" y="434"/>
                  </a:cubicBezTo>
                  <a:cubicBezTo>
                    <a:pt x="320" y="411"/>
                    <a:pt x="343" y="411"/>
                    <a:pt x="366" y="411"/>
                  </a:cubicBezTo>
                  <a:cubicBezTo>
                    <a:pt x="389" y="434"/>
                    <a:pt x="412" y="434"/>
                    <a:pt x="434" y="434"/>
                  </a:cubicBezTo>
                  <a:cubicBezTo>
                    <a:pt x="480" y="434"/>
                    <a:pt x="503" y="411"/>
                    <a:pt x="549" y="411"/>
                  </a:cubicBezTo>
                  <a:cubicBezTo>
                    <a:pt x="571" y="388"/>
                    <a:pt x="617" y="365"/>
                    <a:pt x="640" y="342"/>
                  </a:cubicBezTo>
                  <a:cubicBezTo>
                    <a:pt x="663" y="342"/>
                    <a:pt x="663" y="342"/>
                    <a:pt x="663" y="320"/>
                  </a:cubicBezTo>
                  <a:lnTo>
                    <a:pt x="686" y="320"/>
                  </a:lnTo>
                  <a:cubicBezTo>
                    <a:pt x="708" y="297"/>
                    <a:pt x="708" y="297"/>
                    <a:pt x="708" y="297"/>
                  </a:cubicBezTo>
                  <a:cubicBezTo>
                    <a:pt x="731" y="274"/>
                    <a:pt x="754" y="251"/>
                    <a:pt x="777" y="206"/>
                  </a:cubicBezTo>
                  <a:cubicBezTo>
                    <a:pt x="777" y="206"/>
                    <a:pt x="777" y="183"/>
                    <a:pt x="777" y="160"/>
                  </a:cubicBezTo>
                  <a:cubicBezTo>
                    <a:pt x="777" y="137"/>
                    <a:pt x="777" y="114"/>
                    <a:pt x="777" y="91"/>
                  </a:cubicBezTo>
                  <a:cubicBezTo>
                    <a:pt x="754" y="46"/>
                    <a:pt x="708" y="0"/>
                    <a:pt x="663"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52" name="Google Shape;5752;p83"/>
            <p:cNvSpPr/>
            <p:nvPr/>
          </p:nvSpPr>
          <p:spPr>
            <a:xfrm>
              <a:off x="13613670" y="3732674"/>
              <a:ext cx="621194" cy="99498"/>
            </a:xfrm>
            <a:custGeom>
              <a:avLst/>
              <a:gdLst/>
              <a:ahLst/>
              <a:cxnLst/>
              <a:rect l="l" t="t" r="r" b="b"/>
              <a:pathLst>
                <a:path w="22301" h="3572" extrusionOk="0">
                  <a:moveTo>
                    <a:pt x="297" y="1"/>
                  </a:moveTo>
                  <a:cubicBezTo>
                    <a:pt x="252" y="1"/>
                    <a:pt x="183" y="24"/>
                    <a:pt x="138" y="46"/>
                  </a:cubicBezTo>
                  <a:cubicBezTo>
                    <a:pt x="69" y="92"/>
                    <a:pt x="23" y="161"/>
                    <a:pt x="1" y="252"/>
                  </a:cubicBezTo>
                  <a:cubicBezTo>
                    <a:pt x="1" y="252"/>
                    <a:pt x="1" y="252"/>
                    <a:pt x="1" y="275"/>
                  </a:cubicBezTo>
                  <a:cubicBezTo>
                    <a:pt x="1" y="320"/>
                    <a:pt x="1" y="366"/>
                    <a:pt x="1" y="435"/>
                  </a:cubicBezTo>
                  <a:cubicBezTo>
                    <a:pt x="23" y="457"/>
                    <a:pt x="23" y="480"/>
                    <a:pt x="46" y="503"/>
                  </a:cubicBezTo>
                  <a:cubicBezTo>
                    <a:pt x="69" y="549"/>
                    <a:pt x="115" y="594"/>
                    <a:pt x="160" y="617"/>
                  </a:cubicBezTo>
                  <a:cubicBezTo>
                    <a:pt x="183" y="640"/>
                    <a:pt x="206" y="640"/>
                    <a:pt x="252" y="640"/>
                  </a:cubicBezTo>
                  <a:cubicBezTo>
                    <a:pt x="868" y="914"/>
                    <a:pt x="1530" y="1142"/>
                    <a:pt x="2192" y="1325"/>
                  </a:cubicBezTo>
                  <a:cubicBezTo>
                    <a:pt x="2329" y="1370"/>
                    <a:pt x="2466" y="1416"/>
                    <a:pt x="2625" y="1462"/>
                  </a:cubicBezTo>
                  <a:cubicBezTo>
                    <a:pt x="2671" y="1484"/>
                    <a:pt x="2717" y="1507"/>
                    <a:pt x="2762" y="1530"/>
                  </a:cubicBezTo>
                  <a:cubicBezTo>
                    <a:pt x="2945" y="1576"/>
                    <a:pt x="3105" y="1621"/>
                    <a:pt x="3265" y="1690"/>
                  </a:cubicBezTo>
                  <a:cubicBezTo>
                    <a:pt x="3424" y="1736"/>
                    <a:pt x="3607" y="1781"/>
                    <a:pt x="3790" y="1850"/>
                  </a:cubicBezTo>
                  <a:cubicBezTo>
                    <a:pt x="4109" y="1941"/>
                    <a:pt x="4406" y="2032"/>
                    <a:pt x="4725" y="2124"/>
                  </a:cubicBezTo>
                  <a:cubicBezTo>
                    <a:pt x="5091" y="2215"/>
                    <a:pt x="5456" y="2329"/>
                    <a:pt x="5821" y="2420"/>
                  </a:cubicBezTo>
                  <a:cubicBezTo>
                    <a:pt x="6209" y="2512"/>
                    <a:pt x="6574" y="2580"/>
                    <a:pt x="6939" y="2671"/>
                  </a:cubicBezTo>
                  <a:cubicBezTo>
                    <a:pt x="7556" y="2808"/>
                    <a:pt x="8172" y="2922"/>
                    <a:pt x="8811" y="2968"/>
                  </a:cubicBezTo>
                  <a:lnTo>
                    <a:pt x="8948" y="2968"/>
                  </a:lnTo>
                  <a:cubicBezTo>
                    <a:pt x="8971" y="2968"/>
                    <a:pt x="9017" y="2968"/>
                    <a:pt x="9039" y="2945"/>
                  </a:cubicBezTo>
                  <a:cubicBezTo>
                    <a:pt x="9085" y="2945"/>
                    <a:pt x="9131" y="2968"/>
                    <a:pt x="9176" y="2968"/>
                  </a:cubicBezTo>
                  <a:cubicBezTo>
                    <a:pt x="9496" y="3014"/>
                    <a:pt x="9838" y="3059"/>
                    <a:pt x="10158" y="3082"/>
                  </a:cubicBezTo>
                  <a:cubicBezTo>
                    <a:pt x="10865" y="3174"/>
                    <a:pt x="11573" y="3242"/>
                    <a:pt x="12281" y="3288"/>
                  </a:cubicBezTo>
                  <a:cubicBezTo>
                    <a:pt x="12691" y="3310"/>
                    <a:pt x="13079" y="3333"/>
                    <a:pt x="13468" y="3356"/>
                  </a:cubicBezTo>
                  <a:cubicBezTo>
                    <a:pt x="13536" y="3356"/>
                    <a:pt x="13627" y="3356"/>
                    <a:pt x="13696" y="3379"/>
                  </a:cubicBezTo>
                  <a:cubicBezTo>
                    <a:pt x="13741" y="3447"/>
                    <a:pt x="13810" y="3493"/>
                    <a:pt x="13901" y="3516"/>
                  </a:cubicBezTo>
                  <a:cubicBezTo>
                    <a:pt x="14152" y="3562"/>
                    <a:pt x="14426" y="3562"/>
                    <a:pt x="14700" y="3562"/>
                  </a:cubicBezTo>
                  <a:cubicBezTo>
                    <a:pt x="14761" y="3569"/>
                    <a:pt x="14824" y="3572"/>
                    <a:pt x="14889" y="3572"/>
                  </a:cubicBezTo>
                  <a:cubicBezTo>
                    <a:pt x="15017" y="3572"/>
                    <a:pt x="15149" y="3562"/>
                    <a:pt x="15271" y="3562"/>
                  </a:cubicBezTo>
                  <a:lnTo>
                    <a:pt x="15773" y="3562"/>
                  </a:lnTo>
                  <a:cubicBezTo>
                    <a:pt x="15933" y="3562"/>
                    <a:pt x="16092" y="3562"/>
                    <a:pt x="16229" y="3539"/>
                  </a:cubicBezTo>
                  <a:cubicBezTo>
                    <a:pt x="16617" y="3516"/>
                    <a:pt x="16983" y="3493"/>
                    <a:pt x="17348" y="3470"/>
                  </a:cubicBezTo>
                  <a:cubicBezTo>
                    <a:pt x="17690" y="3447"/>
                    <a:pt x="18033" y="3425"/>
                    <a:pt x="18375" y="3402"/>
                  </a:cubicBezTo>
                  <a:cubicBezTo>
                    <a:pt x="18580" y="3379"/>
                    <a:pt x="18786" y="3356"/>
                    <a:pt x="18991" y="3333"/>
                  </a:cubicBezTo>
                  <a:cubicBezTo>
                    <a:pt x="19083" y="3333"/>
                    <a:pt x="19197" y="3310"/>
                    <a:pt x="19311" y="3288"/>
                  </a:cubicBezTo>
                  <a:cubicBezTo>
                    <a:pt x="19425" y="3288"/>
                    <a:pt x="19562" y="3265"/>
                    <a:pt x="19699" y="3242"/>
                  </a:cubicBezTo>
                  <a:cubicBezTo>
                    <a:pt x="19813" y="3196"/>
                    <a:pt x="19881" y="3105"/>
                    <a:pt x="19904" y="2991"/>
                  </a:cubicBezTo>
                  <a:cubicBezTo>
                    <a:pt x="19927" y="3014"/>
                    <a:pt x="19927" y="3014"/>
                    <a:pt x="19950" y="3014"/>
                  </a:cubicBezTo>
                  <a:cubicBezTo>
                    <a:pt x="20155" y="2991"/>
                    <a:pt x="20361" y="2968"/>
                    <a:pt x="20566" y="2945"/>
                  </a:cubicBezTo>
                  <a:cubicBezTo>
                    <a:pt x="20749" y="2900"/>
                    <a:pt x="20931" y="2877"/>
                    <a:pt x="21114" y="2831"/>
                  </a:cubicBezTo>
                  <a:cubicBezTo>
                    <a:pt x="21297" y="2808"/>
                    <a:pt x="21479" y="2786"/>
                    <a:pt x="21662" y="2763"/>
                  </a:cubicBezTo>
                  <a:cubicBezTo>
                    <a:pt x="21753" y="2740"/>
                    <a:pt x="21844" y="2717"/>
                    <a:pt x="21936" y="2694"/>
                  </a:cubicBezTo>
                  <a:cubicBezTo>
                    <a:pt x="22050" y="2671"/>
                    <a:pt x="22210" y="2649"/>
                    <a:pt x="22232" y="2512"/>
                  </a:cubicBezTo>
                  <a:cubicBezTo>
                    <a:pt x="22255" y="2443"/>
                    <a:pt x="22210" y="2397"/>
                    <a:pt x="22164" y="2375"/>
                  </a:cubicBezTo>
                  <a:cubicBezTo>
                    <a:pt x="22141" y="2352"/>
                    <a:pt x="22141" y="2352"/>
                    <a:pt x="22141" y="2352"/>
                  </a:cubicBezTo>
                  <a:cubicBezTo>
                    <a:pt x="22141" y="2329"/>
                    <a:pt x="22141" y="2306"/>
                    <a:pt x="22141" y="2283"/>
                  </a:cubicBezTo>
                  <a:cubicBezTo>
                    <a:pt x="22141" y="2261"/>
                    <a:pt x="22141" y="2261"/>
                    <a:pt x="22141" y="2261"/>
                  </a:cubicBezTo>
                  <a:cubicBezTo>
                    <a:pt x="22232" y="2238"/>
                    <a:pt x="22255" y="2146"/>
                    <a:pt x="22301" y="2055"/>
                  </a:cubicBezTo>
                  <a:cubicBezTo>
                    <a:pt x="22301" y="2009"/>
                    <a:pt x="22301" y="1964"/>
                    <a:pt x="22278" y="1895"/>
                  </a:cubicBezTo>
                  <a:cubicBezTo>
                    <a:pt x="22255" y="1827"/>
                    <a:pt x="22210" y="1758"/>
                    <a:pt x="22141" y="1713"/>
                  </a:cubicBezTo>
                  <a:cubicBezTo>
                    <a:pt x="22050" y="1667"/>
                    <a:pt x="21936" y="1667"/>
                    <a:pt x="21844" y="1667"/>
                  </a:cubicBezTo>
                  <a:cubicBezTo>
                    <a:pt x="21776" y="1667"/>
                    <a:pt x="21707" y="1690"/>
                    <a:pt x="21662" y="1690"/>
                  </a:cubicBezTo>
                  <a:cubicBezTo>
                    <a:pt x="21570" y="1713"/>
                    <a:pt x="21479" y="1713"/>
                    <a:pt x="21388" y="1736"/>
                  </a:cubicBezTo>
                  <a:cubicBezTo>
                    <a:pt x="21205" y="1736"/>
                    <a:pt x="21023" y="1781"/>
                    <a:pt x="20840" y="1804"/>
                  </a:cubicBezTo>
                  <a:cubicBezTo>
                    <a:pt x="20521" y="1850"/>
                    <a:pt x="20178" y="1895"/>
                    <a:pt x="19859" y="1964"/>
                  </a:cubicBezTo>
                  <a:cubicBezTo>
                    <a:pt x="19128" y="2055"/>
                    <a:pt x="18421" y="2146"/>
                    <a:pt x="17690" y="2238"/>
                  </a:cubicBezTo>
                  <a:lnTo>
                    <a:pt x="17576" y="2238"/>
                  </a:lnTo>
                  <a:cubicBezTo>
                    <a:pt x="17530" y="2230"/>
                    <a:pt x="17482" y="2228"/>
                    <a:pt x="17433" y="2228"/>
                  </a:cubicBezTo>
                  <a:cubicBezTo>
                    <a:pt x="17335" y="2228"/>
                    <a:pt x="17234" y="2238"/>
                    <a:pt x="17142" y="2238"/>
                  </a:cubicBezTo>
                  <a:cubicBezTo>
                    <a:pt x="17051" y="2215"/>
                    <a:pt x="16960" y="2215"/>
                    <a:pt x="16868" y="2215"/>
                  </a:cubicBezTo>
                  <a:cubicBezTo>
                    <a:pt x="16686" y="2215"/>
                    <a:pt x="16526" y="2215"/>
                    <a:pt x="16344" y="2192"/>
                  </a:cubicBezTo>
                  <a:cubicBezTo>
                    <a:pt x="15955" y="2192"/>
                    <a:pt x="15545" y="2169"/>
                    <a:pt x="15157" y="2169"/>
                  </a:cubicBezTo>
                  <a:cubicBezTo>
                    <a:pt x="14449" y="2124"/>
                    <a:pt x="13764" y="2101"/>
                    <a:pt x="13057" y="2078"/>
                  </a:cubicBezTo>
                  <a:cubicBezTo>
                    <a:pt x="11915" y="2032"/>
                    <a:pt x="10751" y="1941"/>
                    <a:pt x="9610" y="1850"/>
                  </a:cubicBezTo>
                  <a:cubicBezTo>
                    <a:pt x="9039" y="1804"/>
                    <a:pt x="8469" y="1736"/>
                    <a:pt x="7875" y="1667"/>
                  </a:cubicBezTo>
                  <a:cubicBezTo>
                    <a:pt x="7624" y="1621"/>
                    <a:pt x="7373" y="1599"/>
                    <a:pt x="7099" y="1553"/>
                  </a:cubicBezTo>
                  <a:cubicBezTo>
                    <a:pt x="7031" y="1530"/>
                    <a:pt x="6939" y="1507"/>
                    <a:pt x="6848" y="1484"/>
                  </a:cubicBezTo>
                  <a:cubicBezTo>
                    <a:pt x="6688" y="1439"/>
                    <a:pt x="6529" y="1393"/>
                    <a:pt x="6369" y="1370"/>
                  </a:cubicBezTo>
                  <a:cubicBezTo>
                    <a:pt x="6026" y="1279"/>
                    <a:pt x="5661" y="1188"/>
                    <a:pt x="5319" y="1119"/>
                  </a:cubicBezTo>
                  <a:cubicBezTo>
                    <a:pt x="4954" y="1028"/>
                    <a:pt x="4588" y="959"/>
                    <a:pt x="4223" y="868"/>
                  </a:cubicBezTo>
                  <a:cubicBezTo>
                    <a:pt x="3881" y="800"/>
                    <a:pt x="3539" y="708"/>
                    <a:pt x="3219" y="617"/>
                  </a:cubicBezTo>
                  <a:cubicBezTo>
                    <a:pt x="2991" y="571"/>
                    <a:pt x="2785" y="503"/>
                    <a:pt x="2580" y="457"/>
                  </a:cubicBezTo>
                  <a:lnTo>
                    <a:pt x="2557" y="457"/>
                  </a:lnTo>
                  <a:cubicBezTo>
                    <a:pt x="2352" y="389"/>
                    <a:pt x="2146" y="320"/>
                    <a:pt x="1918" y="252"/>
                  </a:cubicBezTo>
                  <a:cubicBezTo>
                    <a:pt x="1900" y="246"/>
                    <a:pt x="1880" y="243"/>
                    <a:pt x="1859" y="243"/>
                  </a:cubicBezTo>
                  <a:cubicBezTo>
                    <a:pt x="1802" y="243"/>
                    <a:pt x="1740" y="264"/>
                    <a:pt x="1690" y="298"/>
                  </a:cubicBezTo>
                  <a:cubicBezTo>
                    <a:pt x="1621" y="298"/>
                    <a:pt x="1553" y="275"/>
                    <a:pt x="1484" y="252"/>
                  </a:cubicBezTo>
                  <a:cubicBezTo>
                    <a:pt x="1347" y="206"/>
                    <a:pt x="1210" y="183"/>
                    <a:pt x="1096" y="138"/>
                  </a:cubicBezTo>
                  <a:cubicBezTo>
                    <a:pt x="1028" y="138"/>
                    <a:pt x="982" y="115"/>
                    <a:pt x="936" y="92"/>
                  </a:cubicBezTo>
                  <a:cubicBezTo>
                    <a:pt x="845" y="92"/>
                    <a:pt x="754" y="69"/>
                    <a:pt x="685" y="46"/>
                  </a:cubicBezTo>
                  <a:cubicBezTo>
                    <a:pt x="571" y="24"/>
                    <a:pt x="480" y="24"/>
                    <a:pt x="389"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53" name="Google Shape;5753;p83"/>
            <p:cNvSpPr/>
            <p:nvPr/>
          </p:nvSpPr>
          <p:spPr>
            <a:xfrm>
              <a:off x="12694956" y="3611254"/>
              <a:ext cx="483229" cy="184400"/>
            </a:xfrm>
            <a:custGeom>
              <a:avLst/>
              <a:gdLst/>
              <a:ahLst/>
              <a:cxnLst/>
              <a:rect l="l" t="t" r="r" b="b"/>
              <a:pathLst>
                <a:path w="17348" h="6620" extrusionOk="0">
                  <a:moveTo>
                    <a:pt x="14608" y="0"/>
                  </a:moveTo>
                  <a:cubicBezTo>
                    <a:pt x="14380" y="0"/>
                    <a:pt x="14152" y="23"/>
                    <a:pt x="13946" y="46"/>
                  </a:cubicBezTo>
                  <a:cubicBezTo>
                    <a:pt x="13558" y="69"/>
                    <a:pt x="13193" y="91"/>
                    <a:pt x="12828" y="183"/>
                  </a:cubicBezTo>
                  <a:cubicBezTo>
                    <a:pt x="12668" y="206"/>
                    <a:pt x="12531" y="228"/>
                    <a:pt x="12371" y="274"/>
                  </a:cubicBezTo>
                  <a:cubicBezTo>
                    <a:pt x="12212" y="297"/>
                    <a:pt x="12029" y="343"/>
                    <a:pt x="11869" y="388"/>
                  </a:cubicBezTo>
                  <a:cubicBezTo>
                    <a:pt x="11709" y="411"/>
                    <a:pt x="11550" y="457"/>
                    <a:pt x="11390" y="502"/>
                  </a:cubicBezTo>
                  <a:cubicBezTo>
                    <a:pt x="11299" y="502"/>
                    <a:pt x="11207" y="525"/>
                    <a:pt x="11139" y="525"/>
                  </a:cubicBezTo>
                  <a:cubicBezTo>
                    <a:pt x="11025" y="548"/>
                    <a:pt x="10933" y="571"/>
                    <a:pt x="10819" y="594"/>
                  </a:cubicBezTo>
                  <a:cubicBezTo>
                    <a:pt x="10751" y="594"/>
                    <a:pt x="10682" y="616"/>
                    <a:pt x="10614" y="616"/>
                  </a:cubicBezTo>
                  <a:cubicBezTo>
                    <a:pt x="10591" y="639"/>
                    <a:pt x="10568" y="639"/>
                    <a:pt x="10568" y="639"/>
                  </a:cubicBezTo>
                  <a:cubicBezTo>
                    <a:pt x="10522" y="662"/>
                    <a:pt x="10477" y="662"/>
                    <a:pt x="10431" y="685"/>
                  </a:cubicBezTo>
                  <a:cubicBezTo>
                    <a:pt x="10386" y="708"/>
                    <a:pt x="10363" y="731"/>
                    <a:pt x="10340" y="776"/>
                  </a:cubicBezTo>
                  <a:cubicBezTo>
                    <a:pt x="10180" y="799"/>
                    <a:pt x="10043" y="822"/>
                    <a:pt x="9883" y="845"/>
                  </a:cubicBezTo>
                  <a:cubicBezTo>
                    <a:pt x="9678" y="890"/>
                    <a:pt x="9473" y="936"/>
                    <a:pt x="9267" y="982"/>
                  </a:cubicBezTo>
                  <a:cubicBezTo>
                    <a:pt x="9199" y="982"/>
                    <a:pt x="9107" y="1005"/>
                    <a:pt x="9039" y="1027"/>
                  </a:cubicBezTo>
                  <a:cubicBezTo>
                    <a:pt x="8970" y="1050"/>
                    <a:pt x="8902" y="1073"/>
                    <a:pt x="8811" y="1073"/>
                  </a:cubicBezTo>
                  <a:cubicBezTo>
                    <a:pt x="8468" y="1187"/>
                    <a:pt x="8149" y="1278"/>
                    <a:pt x="7806" y="1393"/>
                  </a:cubicBezTo>
                  <a:cubicBezTo>
                    <a:pt x="7624" y="1461"/>
                    <a:pt x="7464" y="1507"/>
                    <a:pt x="7304" y="1575"/>
                  </a:cubicBezTo>
                  <a:cubicBezTo>
                    <a:pt x="7122" y="1644"/>
                    <a:pt x="6962" y="1712"/>
                    <a:pt x="6802" y="1781"/>
                  </a:cubicBezTo>
                  <a:cubicBezTo>
                    <a:pt x="6551" y="1872"/>
                    <a:pt x="6323" y="1986"/>
                    <a:pt x="6094" y="2077"/>
                  </a:cubicBezTo>
                  <a:cubicBezTo>
                    <a:pt x="5889" y="2169"/>
                    <a:pt x="5684" y="2260"/>
                    <a:pt x="5478" y="2374"/>
                  </a:cubicBezTo>
                  <a:cubicBezTo>
                    <a:pt x="5341" y="2442"/>
                    <a:pt x="5227" y="2534"/>
                    <a:pt x="5113" y="2602"/>
                  </a:cubicBezTo>
                  <a:cubicBezTo>
                    <a:pt x="5067" y="2625"/>
                    <a:pt x="5044" y="2648"/>
                    <a:pt x="4999" y="2694"/>
                  </a:cubicBezTo>
                  <a:cubicBezTo>
                    <a:pt x="4976" y="2716"/>
                    <a:pt x="4953" y="2739"/>
                    <a:pt x="4930" y="2785"/>
                  </a:cubicBezTo>
                  <a:cubicBezTo>
                    <a:pt x="4907" y="2785"/>
                    <a:pt x="4907" y="2808"/>
                    <a:pt x="4907" y="2808"/>
                  </a:cubicBezTo>
                  <a:cubicBezTo>
                    <a:pt x="4907" y="2808"/>
                    <a:pt x="4885" y="2808"/>
                    <a:pt x="4885" y="2831"/>
                  </a:cubicBezTo>
                  <a:cubicBezTo>
                    <a:pt x="4839" y="2785"/>
                    <a:pt x="4771" y="2785"/>
                    <a:pt x="4725" y="2785"/>
                  </a:cubicBezTo>
                  <a:cubicBezTo>
                    <a:pt x="4679" y="2785"/>
                    <a:pt x="4656" y="2785"/>
                    <a:pt x="4611" y="2808"/>
                  </a:cubicBezTo>
                  <a:cubicBezTo>
                    <a:pt x="4611" y="2808"/>
                    <a:pt x="4588" y="2831"/>
                    <a:pt x="4565" y="2831"/>
                  </a:cubicBezTo>
                  <a:cubicBezTo>
                    <a:pt x="4542" y="2831"/>
                    <a:pt x="4497" y="2853"/>
                    <a:pt x="4474" y="2853"/>
                  </a:cubicBezTo>
                  <a:cubicBezTo>
                    <a:pt x="4405" y="2899"/>
                    <a:pt x="4360" y="2922"/>
                    <a:pt x="4291" y="2945"/>
                  </a:cubicBezTo>
                  <a:cubicBezTo>
                    <a:pt x="4131" y="3036"/>
                    <a:pt x="3972" y="3104"/>
                    <a:pt x="3812" y="3173"/>
                  </a:cubicBezTo>
                  <a:cubicBezTo>
                    <a:pt x="3538" y="3310"/>
                    <a:pt x="3264" y="3470"/>
                    <a:pt x="2990" y="3629"/>
                  </a:cubicBezTo>
                  <a:cubicBezTo>
                    <a:pt x="2876" y="3721"/>
                    <a:pt x="2739" y="3789"/>
                    <a:pt x="2625" y="3880"/>
                  </a:cubicBezTo>
                  <a:cubicBezTo>
                    <a:pt x="2556" y="3903"/>
                    <a:pt x="2488" y="3949"/>
                    <a:pt x="2419" y="3995"/>
                  </a:cubicBezTo>
                  <a:cubicBezTo>
                    <a:pt x="2374" y="4040"/>
                    <a:pt x="2305" y="4086"/>
                    <a:pt x="2260" y="4109"/>
                  </a:cubicBezTo>
                  <a:cubicBezTo>
                    <a:pt x="2100" y="4223"/>
                    <a:pt x="1963" y="4314"/>
                    <a:pt x="1826" y="4405"/>
                  </a:cubicBezTo>
                  <a:cubicBezTo>
                    <a:pt x="1643" y="4542"/>
                    <a:pt x="1461" y="4702"/>
                    <a:pt x="1301" y="4839"/>
                  </a:cubicBezTo>
                  <a:cubicBezTo>
                    <a:pt x="1233" y="4908"/>
                    <a:pt x="1187" y="4976"/>
                    <a:pt x="1118" y="5045"/>
                  </a:cubicBezTo>
                  <a:cubicBezTo>
                    <a:pt x="1073" y="5067"/>
                    <a:pt x="1050" y="5113"/>
                    <a:pt x="1027" y="5159"/>
                  </a:cubicBezTo>
                  <a:cubicBezTo>
                    <a:pt x="1027" y="5182"/>
                    <a:pt x="1004" y="5204"/>
                    <a:pt x="1004" y="5204"/>
                  </a:cubicBezTo>
                  <a:lnTo>
                    <a:pt x="1004" y="5227"/>
                  </a:lnTo>
                  <a:cubicBezTo>
                    <a:pt x="981" y="5227"/>
                    <a:pt x="959" y="5250"/>
                    <a:pt x="959" y="5250"/>
                  </a:cubicBezTo>
                  <a:cubicBezTo>
                    <a:pt x="913" y="5273"/>
                    <a:pt x="867" y="5273"/>
                    <a:pt x="845" y="5296"/>
                  </a:cubicBezTo>
                  <a:cubicBezTo>
                    <a:pt x="799" y="5318"/>
                    <a:pt x="776" y="5364"/>
                    <a:pt x="730" y="5387"/>
                  </a:cubicBezTo>
                  <a:cubicBezTo>
                    <a:pt x="662" y="5433"/>
                    <a:pt x="571" y="5501"/>
                    <a:pt x="502" y="5570"/>
                  </a:cubicBezTo>
                  <a:cubicBezTo>
                    <a:pt x="342" y="5729"/>
                    <a:pt x="183" y="5889"/>
                    <a:pt x="91" y="6095"/>
                  </a:cubicBezTo>
                  <a:lnTo>
                    <a:pt x="68" y="6095"/>
                  </a:lnTo>
                  <a:cubicBezTo>
                    <a:pt x="68" y="6117"/>
                    <a:pt x="46" y="6140"/>
                    <a:pt x="46" y="6140"/>
                  </a:cubicBezTo>
                  <a:cubicBezTo>
                    <a:pt x="0" y="6209"/>
                    <a:pt x="0" y="6277"/>
                    <a:pt x="23" y="6323"/>
                  </a:cubicBezTo>
                  <a:cubicBezTo>
                    <a:pt x="23" y="6368"/>
                    <a:pt x="23" y="6391"/>
                    <a:pt x="23" y="6414"/>
                  </a:cubicBezTo>
                  <a:cubicBezTo>
                    <a:pt x="68" y="6551"/>
                    <a:pt x="183" y="6620"/>
                    <a:pt x="297" y="6620"/>
                  </a:cubicBezTo>
                  <a:cubicBezTo>
                    <a:pt x="365" y="6620"/>
                    <a:pt x="411" y="6597"/>
                    <a:pt x="457" y="6574"/>
                  </a:cubicBezTo>
                  <a:lnTo>
                    <a:pt x="479" y="6574"/>
                  </a:lnTo>
                  <a:cubicBezTo>
                    <a:pt x="499" y="6581"/>
                    <a:pt x="517" y="6583"/>
                    <a:pt x="535" y="6583"/>
                  </a:cubicBezTo>
                  <a:cubicBezTo>
                    <a:pt x="577" y="6583"/>
                    <a:pt x="614" y="6567"/>
                    <a:pt x="662" y="6551"/>
                  </a:cubicBezTo>
                  <a:cubicBezTo>
                    <a:pt x="730" y="6505"/>
                    <a:pt x="799" y="6437"/>
                    <a:pt x="867" y="6368"/>
                  </a:cubicBezTo>
                  <a:cubicBezTo>
                    <a:pt x="890" y="6346"/>
                    <a:pt x="890" y="6323"/>
                    <a:pt x="913" y="6323"/>
                  </a:cubicBezTo>
                  <a:cubicBezTo>
                    <a:pt x="936" y="6300"/>
                    <a:pt x="959" y="6277"/>
                    <a:pt x="981" y="6254"/>
                  </a:cubicBezTo>
                  <a:cubicBezTo>
                    <a:pt x="1027" y="6209"/>
                    <a:pt x="1073" y="6163"/>
                    <a:pt x="1118" y="6117"/>
                  </a:cubicBezTo>
                  <a:cubicBezTo>
                    <a:pt x="1141" y="6117"/>
                    <a:pt x="1164" y="6095"/>
                    <a:pt x="1187" y="6072"/>
                  </a:cubicBezTo>
                  <a:cubicBezTo>
                    <a:pt x="1255" y="6026"/>
                    <a:pt x="1278" y="5958"/>
                    <a:pt x="1278" y="5889"/>
                  </a:cubicBezTo>
                  <a:cubicBezTo>
                    <a:pt x="1415" y="5843"/>
                    <a:pt x="1529" y="5775"/>
                    <a:pt x="1666" y="5707"/>
                  </a:cubicBezTo>
                  <a:cubicBezTo>
                    <a:pt x="1758" y="5661"/>
                    <a:pt x="1872" y="5592"/>
                    <a:pt x="1963" y="5524"/>
                  </a:cubicBezTo>
                  <a:cubicBezTo>
                    <a:pt x="2146" y="5433"/>
                    <a:pt x="2328" y="5318"/>
                    <a:pt x="2511" y="5204"/>
                  </a:cubicBezTo>
                  <a:cubicBezTo>
                    <a:pt x="2671" y="5113"/>
                    <a:pt x="2830" y="5022"/>
                    <a:pt x="3013" y="4930"/>
                  </a:cubicBezTo>
                  <a:cubicBezTo>
                    <a:pt x="3036" y="4942"/>
                    <a:pt x="3064" y="4948"/>
                    <a:pt x="3093" y="4948"/>
                  </a:cubicBezTo>
                  <a:cubicBezTo>
                    <a:pt x="3121" y="4948"/>
                    <a:pt x="3150" y="4942"/>
                    <a:pt x="3173" y="4930"/>
                  </a:cubicBezTo>
                  <a:cubicBezTo>
                    <a:pt x="3355" y="4885"/>
                    <a:pt x="3538" y="4816"/>
                    <a:pt x="3698" y="4748"/>
                  </a:cubicBezTo>
                  <a:cubicBezTo>
                    <a:pt x="3880" y="4679"/>
                    <a:pt x="4063" y="4611"/>
                    <a:pt x="4246" y="4542"/>
                  </a:cubicBezTo>
                  <a:cubicBezTo>
                    <a:pt x="4565" y="4405"/>
                    <a:pt x="4885" y="4269"/>
                    <a:pt x="5204" y="4109"/>
                  </a:cubicBezTo>
                  <a:cubicBezTo>
                    <a:pt x="5341" y="4063"/>
                    <a:pt x="5455" y="3995"/>
                    <a:pt x="5569" y="3949"/>
                  </a:cubicBezTo>
                  <a:cubicBezTo>
                    <a:pt x="5592" y="3926"/>
                    <a:pt x="5592" y="3926"/>
                    <a:pt x="5615" y="3926"/>
                  </a:cubicBezTo>
                  <a:cubicBezTo>
                    <a:pt x="5820" y="3880"/>
                    <a:pt x="6049" y="3812"/>
                    <a:pt x="6254" y="3744"/>
                  </a:cubicBezTo>
                  <a:cubicBezTo>
                    <a:pt x="6414" y="3698"/>
                    <a:pt x="6574" y="3652"/>
                    <a:pt x="6733" y="3607"/>
                  </a:cubicBezTo>
                  <a:cubicBezTo>
                    <a:pt x="6893" y="3561"/>
                    <a:pt x="7053" y="3515"/>
                    <a:pt x="7213" y="3447"/>
                  </a:cubicBezTo>
                  <a:cubicBezTo>
                    <a:pt x="7578" y="3310"/>
                    <a:pt x="7920" y="3196"/>
                    <a:pt x="8263" y="3082"/>
                  </a:cubicBezTo>
                  <a:cubicBezTo>
                    <a:pt x="8308" y="3059"/>
                    <a:pt x="8331" y="3059"/>
                    <a:pt x="8354" y="3036"/>
                  </a:cubicBezTo>
                  <a:lnTo>
                    <a:pt x="8400" y="3036"/>
                  </a:lnTo>
                  <a:cubicBezTo>
                    <a:pt x="8537" y="3036"/>
                    <a:pt x="8696" y="3013"/>
                    <a:pt x="8856" y="2990"/>
                  </a:cubicBezTo>
                  <a:cubicBezTo>
                    <a:pt x="8948" y="2967"/>
                    <a:pt x="9062" y="2967"/>
                    <a:pt x="9176" y="2945"/>
                  </a:cubicBezTo>
                  <a:cubicBezTo>
                    <a:pt x="9336" y="2945"/>
                    <a:pt x="9473" y="2922"/>
                    <a:pt x="9632" y="2899"/>
                  </a:cubicBezTo>
                  <a:cubicBezTo>
                    <a:pt x="9975" y="2853"/>
                    <a:pt x="10340" y="2831"/>
                    <a:pt x="10682" y="2785"/>
                  </a:cubicBezTo>
                  <a:cubicBezTo>
                    <a:pt x="11435" y="2694"/>
                    <a:pt x="12166" y="2602"/>
                    <a:pt x="12919" y="2511"/>
                  </a:cubicBezTo>
                  <a:cubicBezTo>
                    <a:pt x="13513" y="2442"/>
                    <a:pt x="14083" y="2397"/>
                    <a:pt x="14677" y="2351"/>
                  </a:cubicBezTo>
                  <a:cubicBezTo>
                    <a:pt x="14951" y="2328"/>
                    <a:pt x="15224" y="2306"/>
                    <a:pt x="15521" y="2260"/>
                  </a:cubicBezTo>
                  <a:cubicBezTo>
                    <a:pt x="15635" y="2260"/>
                    <a:pt x="15749" y="2237"/>
                    <a:pt x="15864" y="2237"/>
                  </a:cubicBezTo>
                  <a:cubicBezTo>
                    <a:pt x="15932" y="2214"/>
                    <a:pt x="16001" y="2214"/>
                    <a:pt x="16069" y="2214"/>
                  </a:cubicBezTo>
                  <a:cubicBezTo>
                    <a:pt x="16183" y="2191"/>
                    <a:pt x="16320" y="2191"/>
                    <a:pt x="16434" y="2146"/>
                  </a:cubicBezTo>
                  <a:cubicBezTo>
                    <a:pt x="16571" y="2123"/>
                    <a:pt x="16640" y="1986"/>
                    <a:pt x="16640" y="1849"/>
                  </a:cubicBezTo>
                  <a:cubicBezTo>
                    <a:pt x="16640" y="1758"/>
                    <a:pt x="16571" y="1666"/>
                    <a:pt x="16503" y="1621"/>
                  </a:cubicBezTo>
                  <a:cubicBezTo>
                    <a:pt x="16571" y="1621"/>
                    <a:pt x="16640" y="1621"/>
                    <a:pt x="16731" y="1598"/>
                  </a:cubicBezTo>
                  <a:cubicBezTo>
                    <a:pt x="16845" y="1552"/>
                    <a:pt x="16936" y="1415"/>
                    <a:pt x="16914" y="1301"/>
                  </a:cubicBezTo>
                  <a:cubicBezTo>
                    <a:pt x="16914" y="1187"/>
                    <a:pt x="16845" y="1096"/>
                    <a:pt x="16754" y="1050"/>
                  </a:cubicBezTo>
                  <a:cubicBezTo>
                    <a:pt x="16777" y="1027"/>
                    <a:pt x="16799" y="1005"/>
                    <a:pt x="16799" y="982"/>
                  </a:cubicBezTo>
                  <a:cubicBezTo>
                    <a:pt x="16822" y="936"/>
                    <a:pt x="16845" y="890"/>
                    <a:pt x="16845" y="822"/>
                  </a:cubicBezTo>
                  <a:cubicBezTo>
                    <a:pt x="16845" y="822"/>
                    <a:pt x="16822" y="799"/>
                    <a:pt x="16822" y="776"/>
                  </a:cubicBezTo>
                  <a:lnTo>
                    <a:pt x="17051" y="776"/>
                  </a:lnTo>
                  <a:cubicBezTo>
                    <a:pt x="17096" y="776"/>
                    <a:pt x="17142" y="753"/>
                    <a:pt x="17187" y="731"/>
                  </a:cubicBezTo>
                  <a:cubicBezTo>
                    <a:pt x="17256" y="708"/>
                    <a:pt x="17302" y="639"/>
                    <a:pt x="17302" y="548"/>
                  </a:cubicBezTo>
                  <a:cubicBezTo>
                    <a:pt x="17347" y="411"/>
                    <a:pt x="17256" y="251"/>
                    <a:pt x="17096" y="228"/>
                  </a:cubicBezTo>
                  <a:cubicBezTo>
                    <a:pt x="16754" y="160"/>
                    <a:pt x="16434" y="137"/>
                    <a:pt x="16092" y="91"/>
                  </a:cubicBezTo>
                  <a:cubicBezTo>
                    <a:pt x="15704" y="69"/>
                    <a:pt x="15339" y="23"/>
                    <a:pt x="14951" y="23"/>
                  </a:cubicBezTo>
                  <a:cubicBezTo>
                    <a:pt x="14836" y="0"/>
                    <a:pt x="14722" y="0"/>
                    <a:pt x="1460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54" name="Google Shape;5754;p83"/>
            <p:cNvSpPr/>
            <p:nvPr/>
          </p:nvSpPr>
          <p:spPr>
            <a:xfrm>
              <a:off x="13110107" y="3613148"/>
              <a:ext cx="601501" cy="162339"/>
            </a:xfrm>
            <a:custGeom>
              <a:avLst/>
              <a:gdLst/>
              <a:ahLst/>
              <a:cxnLst/>
              <a:rect l="l" t="t" r="r" b="b"/>
              <a:pathLst>
                <a:path w="21594" h="5828" extrusionOk="0">
                  <a:moveTo>
                    <a:pt x="800" y="1"/>
                  </a:moveTo>
                  <a:cubicBezTo>
                    <a:pt x="754" y="1"/>
                    <a:pt x="709" y="23"/>
                    <a:pt x="663" y="46"/>
                  </a:cubicBezTo>
                  <a:cubicBezTo>
                    <a:pt x="594" y="92"/>
                    <a:pt x="549" y="160"/>
                    <a:pt x="549" y="229"/>
                  </a:cubicBezTo>
                  <a:cubicBezTo>
                    <a:pt x="503" y="343"/>
                    <a:pt x="572" y="503"/>
                    <a:pt x="686" y="548"/>
                  </a:cubicBezTo>
                  <a:cubicBezTo>
                    <a:pt x="731" y="571"/>
                    <a:pt x="777" y="571"/>
                    <a:pt x="800" y="594"/>
                  </a:cubicBezTo>
                  <a:cubicBezTo>
                    <a:pt x="845" y="617"/>
                    <a:pt x="891" y="617"/>
                    <a:pt x="914" y="617"/>
                  </a:cubicBezTo>
                  <a:lnTo>
                    <a:pt x="1051" y="617"/>
                  </a:lnTo>
                  <a:cubicBezTo>
                    <a:pt x="1051" y="640"/>
                    <a:pt x="1051" y="663"/>
                    <a:pt x="1051" y="685"/>
                  </a:cubicBezTo>
                  <a:cubicBezTo>
                    <a:pt x="1028" y="777"/>
                    <a:pt x="1074" y="891"/>
                    <a:pt x="1142" y="959"/>
                  </a:cubicBezTo>
                  <a:cubicBezTo>
                    <a:pt x="1097" y="959"/>
                    <a:pt x="1051" y="982"/>
                    <a:pt x="1028" y="1005"/>
                  </a:cubicBezTo>
                  <a:cubicBezTo>
                    <a:pt x="982" y="1028"/>
                    <a:pt x="937" y="1073"/>
                    <a:pt x="914" y="1142"/>
                  </a:cubicBezTo>
                  <a:cubicBezTo>
                    <a:pt x="891" y="1279"/>
                    <a:pt x="982" y="1393"/>
                    <a:pt x="1097" y="1416"/>
                  </a:cubicBezTo>
                  <a:cubicBezTo>
                    <a:pt x="1211" y="1439"/>
                    <a:pt x="1325" y="1461"/>
                    <a:pt x="1439" y="1461"/>
                  </a:cubicBezTo>
                  <a:cubicBezTo>
                    <a:pt x="1530" y="1484"/>
                    <a:pt x="1622" y="1484"/>
                    <a:pt x="1690" y="1507"/>
                  </a:cubicBezTo>
                  <a:lnTo>
                    <a:pt x="1827" y="1530"/>
                  </a:lnTo>
                  <a:lnTo>
                    <a:pt x="1188" y="1530"/>
                  </a:lnTo>
                  <a:cubicBezTo>
                    <a:pt x="1051" y="1507"/>
                    <a:pt x="914" y="1461"/>
                    <a:pt x="800" y="1439"/>
                  </a:cubicBezTo>
                  <a:cubicBezTo>
                    <a:pt x="791" y="1434"/>
                    <a:pt x="782" y="1432"/>
                    <a:pt x="774" y="1432"/>
                  </a:cubicBezTo>
                  <a:cubicBezTo>
                    <a:pt x="738" y="1432"/>
                    <a:pt x="704" y="1466"/>
                    <a:pt x="686" y="1484"/>
                  </a:cubicBezTo>
                  <a:cubicBezTo>
                    <a:pt x="686" y="1507"/>
                    <a:pt x="686" y="1530"/>
                    <a:pt x="709" y="1553"/>
                  </a:cubicBezTo>
                  <a:lnTo>
                    <a:pt x="161" y="1553"/>
                  </a:lnTo>
                  <a:cubicBezTo>
                    <a:pt x="92" y="1553"/>
                    <a:pt x="47" y="1621"/>
                    <a:pt x="24" y="1667"/>
                  </a:cubicBezTo>
                  <a:cubicBezTo>
                    <a:pt x="1" y="1735"/>
                    <a:pt x="47" y="1804"/>
                    <a:pt x="92" y="1850"/>
                  </a:cubicBezTo>
                  <a:cubicBezTo>
                    <a:pt x="206" y="1918"/>
                    <a:pt x="366" y="1918"/>
                    <a:pt x="480" y="1918"/>
                  </a:cubicBezTo>
                  <a:lnTo>
                    <a:pt x="526" y="1918"/>
                  </a:lnTo>
                  <a:cubicBezTo>
                    <a:pt x="572" y="1918"/>
                    <a:pt x="617" y="1918"/>
                    <a:pt x="663" y="1941"/>
                  </a:cubicBezTo>
                  <a:cubicBezTo>
                    <a:pt x="663" y="2078"/>
                    <a:pt x="777" y="2146"/>
                    <a:pt x="891" y="2146"/>
                  </a:cubicBezTo>
                  <a:cubicBezTo>
                    <a:pt x="1279" y="2146"/>
                    <a:pt x="1644" y="2146"/>
                    <a:pt x="2032" y="2169"/>
                  </a:cubicBezTo>
                  <a:cubicBezTo>
                    <a:pt x="2420" y="2169"/>
                    <a:pt x="2808" y="2169"/>
                    <a:pt x="3196" y="2192"/>
                  </a:cubicBezTo>
                  <a:cubicBezTo>
                    <a:pt x="3539" y="2215"/>
                    <a:pt x="3881" y="2215"/>
                    <a:pt x="4201" y="2215"/>
                  </a:cubicBezTo>
                  <a:cubicBezTo>
                    <a:pt x="4543" y="2238"/>
                    <a:pt x="4886" y="2238"/>
                    <a:pt x="5205" y="2238"/>
                  </a:cubicBezTo>
                  <a:cubicBezTo>
                    <a:pt x="5251" y="2260"/>
                    <a:pt x="5274" y="2283"/>
                    <a:pt x="5319" y="2283"/>
                  </a:cubicBezTo>
                  <a:cubicBezTo>
                    <a:pt x="5593" y="2374"/>
                    <a:pt x="5890" y="2420"/>
                    <a:pt x="6164" y="2489"/>
                  </a:cubicBezTo>
                  <a:cubicBezTo>
                    <a:pt x="6346" y="2511"/>
                    <a:pt x="6552" y="2557"/>
                    <a:pt x="6734" y="2580"/>
                  </a:cubicBezTo>
                  <a:cubicBezTo>
                    <a:pt x="7054" y="2648"/>
                    <a:pt x="7396" y="2694"/>
                    <a:pt x="7739" y="2740"/>
                  </a:cubicBezTo>
                  <a:cubicBezTo>
                    <a:pt x="8104" y="2808"/>
                    <a:pt x="8492" y="2877"/>
                    <a:pt x="8880" y="2922"/>
                  </a:cubicBezTo>
                  <a:cubicBezTo>
                    <a:pt x="9222" y="2991"/>
                    <a:pt x="9565" y="3059"/>
                    <a:pt x="9907" y="3105"/>
                  </a:cubicBezTo>
                  <a:cubicBezTo>
                    <a:pt x="10204" y="3151"/>
                    <a:pt x="10501" y="3196"/>
                    <a:pt x="10797" y="3219"/>
                  </a:cubicBezTo>
                  <a:cubicBezTo>
                    <a:pt x="11094" y="3265"/>
                    <a:pt x="11368" y="3310"/>
                    <a:pt x="11665" y="3333"/>
                  </a:cubicBezTo>
                  <a:cubicBezTo>
                    <a:pt x="11665" y="3356"/>
                    <a:pt x="11687" y="3356"/>
                    <a:pt x="11710" y="3356"/>
                  </a:cubicBezTo>
                  <a:lnTo>
                    <a:pt x="11779" y="3356"/>
                  </a:lnTo>
                  <a:cubicBezTo>
                    <a:pt x="11916" y="3379"/>
                    <a:pt x="12030" y="3402"/>
                    <a:pt x="12167" y="3424"/>
                  </a:cubicBezTo>
                  <a:cubicBezTo>
                    <a:pt x="12190" y="3470"/>
                    <a:pt x="12212" y="3516"/>
                    <a:pt x="12258" y="3516"/>
                  </a:cubicBezTo>
                  <a:cubicBezTo>
                    <a:pt x="12349" y="3561"/>
                    <a:pt x="12441" y="3607"/>
                    <a:pt x="12555" y="3653"/>
                  </a:cubicBezTo>
                  <a:cubicBezTo>
                    <a:pt x="12646" y="3698"/>
                    <a:pt x="12760" y="3721"/>
                    <a:pt x="12874" y="3767"/>
                  </a:cubicBezTo>
                  <a:cubicBezTo>
                    <a:pt x="13011" y="3790"/>
                    <a:pt x="13125" y="3835"/>
                    <a:pt x="13262" y="3881"/>
                  </a:cubicBezTo>
                  <a:cubicBezTo>
                    <a:pt x="13491" y="3927"/>
                    <a:pt x="13696" y="3995"/>
                    <a:pt x="13924" y="4064"/>
                  </a:cubicBezTo>
                  <a:cubicBezTo>
                    <a:pt x="14198" y="4132"/>
                    <a:pt x="14495" y="4223"/>
                    <a:pt x="14792" y="4292"/>
                  </a:cubicBezTo>
                  <a:cubicBezTo>
                    <a:pt x="14815" y="4292"/>
                    <a:pt x="14837" y="4315"/>
                    <a:pt x="14860" y="4315"/>
                  </a:cubicBezTo>
                  <a:cubicBezTo>
                    <a:pt x="15157" y="4406"/>
                    <a:pt x="15476" y="4520"/>
                    <a:pt x="15773" y="4611"/>
                  </a:cubicBezTo>
                  <a:cubicBezTo>
                    <a:pt x="16138" y="4703"/>
                    <a:pt x="16526" y="4817"/>
                    <a:pt x="16892" y="4931"/>
                  </a:cubicBezTo>
                  <a:cubicBezTo>
                    <a:pt x="17280" y="5022"/>
                    <a:pt x="17668" y="5136"/>
                    <a:pt x="18056" y="5250"/>
                  </a:cubicBezTo>
                  <a:cubicBezTo>
                    <a:pt x="18124" y="5250"/>
                    <a:pt x="18170" y="5273"/>
                    <a:pt x="18238" y="5296"/>
                  </a:cubicBezTo>
                  <a:lnTo>
                    <a:pt x="18421" y="5342"/>
                  </a:lnTo>
                  <a:cubicBezTo>
                    <a:pt x="18649" y="5433"/>
                    <a:pt x="18900" y="5502"/>
                    <a:pt x="19151" y="5570"/>
                  </a:cubicBezTo>
                  <a:cubicBezTo>
                    <a:pt x="19265" y="5616"/>
                    <a:pt x="19380" y="5661"/>
                    <a:pt x="19494" y="5684"/>
                  </a:cubicBezTo>
                  <a:cubicBezTo>
                    <a:pt x="19608" y="5730"/>
                    <a:pt x="19745" y="5775"/>
                    <a:pt x="19859" y="5821"/>
                  </a:cubicBezTo>
                  <a:cubicBezTo>
                    <a:pt x="19875" y="5825"/>
                    <a:pt x="19891" y="5827"/>
                    <a:pt x="19907" y="5827"/>
                  </a:cubicBezTo>
                  <a:cubicBezTo>
                    <a:pt x="19981" y="5827"/>
                    <a:pt x="20050" y="5786"/>
                    <a:pt x="20087" y="5730"/>
                  </a:cubicBezTo>
                  <a:cubicBezTo>
                    <a:pt x="20156" y="5661"/>
                    <a:pt x="20156" y="5547"/>
                    <a:pt x="20110" y="5456"/>
                  </a:cubicBezTo>
                  <a:cubicBezTo>
                    <a:pt x="20042" y="5342"/>
                    <a:pt x="19905" y="5296"/>
                    <a:pt x="19790" y="5273"/>
                  </a:cubicBezTo>
                  <a:cubicBezTo>
                    <a:pt x="19768" y="5250"/>
                    <a:pt x="19722" y="5228"/>
                    <a:pt x="19676" y="5228"/>
                  </a:cubicBezTo>
                  <a:cubicBezTo>
                    <a:pt x="19722" y="5136"/>
                    <a:pt x="19676" y="5022"/>
                    <a:pt x="19608" y="4954"/>
                  </a:cubicBezTo>
                  <a:cubicBezTo>
                    <a:pt x="19494" y="4862"/>
                    <a:pt x="19357" y="4817"/>
                    <a:pt x="19197" y="4771"/>
                  </a:cubicBezTo>
                  <a:cubicBezTo>
                    <a:pt x="19106" y="4748"/>
                    <a:pt x="19014" y="4703"/>
                    <a:pt x="18923" y="4680"/>
                  </a:cubicBezTo>
                  <a:lnTo>
                    <a:pt x="18923" y="4680"/>
                  </a:lnTo>
                  <a:cubicBezTo>
                    <a:pt x="19037" y="4703"/>
                    <a:pt x="19129" y="4748"/>
                    <a:pt x="19243" y="4771"/>
                  </a:cubicBezTo>
                  <a:cubicBezTo>
                    <a:pt x="19357" y="4817"/>
                    <a:pt x="19494" y="4862"/>
                    <a:pt x="19608" y="4885"/>
                  </a:cubicBezTo>
                  <a:cubicBezTo>
                    <a:pt x="19631" y="4908"/>
                    <a:pt x="19631" y="4908"/>
                    <a:pt x="19654" y="4908"/>
                  </a:cubicBezTo>
                  <a:cubicBezTo>
                    <a:pt x="19927" y="4999"/>
                    <a:pt x="20224" y="5114"/>
                    <a:pt x="20498" y="5205"/>
                  </a:cubicBezTo>
                  <a:cubicBezTo>
                    <a:pt x="20612" y="5228"/>
                    <a:pt x="20749" y="5273"/>
                    <a:pt x="20863" y="5319"/>
                  </a:cubicBezTo>
                  <a:lnTo>
                    <a:pt x="21114" y="5387"/>
                  </a:lnTo>
                  <a:cubicBezTo>
                    <a:pt x="21183" y="5410"/>
                    <a:pt x="21274" y="5433"/>
                    <a:pt x="21343" y="5433"/>
                  </a:cubicBezTo>
                  <a:cubicBezTo>
                    <a:pt x="21359" y="5437"/>
                    <a:pt x="21374" y="5439"/>
                    <a:pt x="21389" y="5439"/>
                  </a:cubicBezTo>
                  <a:cubicBezTo>
                    <a:pt x="21457" y="5439"/>
                    <a:pt x="21510" y="5398"/>
                    <a:pt x="21548" y="5342"/>
                  </a:cubicBezTo>
                  <a:cubicBezTo>
                    <a:pt x="21594" y="5296"/>
                    <a:pt x="21594" y="5205"/>
                    <a:pt x="21548" y="5159"/>
                  </a:cubicBezTo>
                  <a:cubicBezTo>
                    <a:pt x="21571" y="5045"/>
                    <a:pt x="21502" y="4977"/>
                    <a:pt x="21411" y="4954"/>
                  </a:cubicBezTo>
                  <a:cubicBezTo>
                    <a:pt x="20749" y="4748"/>
                    <a:pt x="20110" y="4543"/>
                    <a:pt x="19448" y="4337"/>
                  </a:cubicBezTo>
                  <a:cubicBezTo>
                    <a:pt x="19106" y="4246"/>
                    <a:pt x="18763" y="4155"/>
                    <a:pt x="18444" y="4064"/>
                  </a:cubicBezTo>
                  <a:lnTo>
                    <a:pt x="18421" y="4064"/>
                  </a:lnTo>
                  <a:cubicBezTo>
                    <a:pt x="18056" y="3927"/>
                    <a:pt x="17713" y="3812"/>
                    <a:pt x="17348" y="3676"/>
                  </a:cubicBezTo>
                  <a:cubicBezTo>
                    <a:pt x="16755" y="3470"/>
                    <a:pt x="16161" y="3288"/>
                    <a:pt x="15545" y="3082"/>
                  </a:cubicBezTo>
                  <a:cubicBezTo>
                    <a:pt x="15294" y="3014"/>
                    <a:pt x="15020" y="2922"/>
                    <a:pt x="14746" y="2854"/>
                  </a:cubicBezTo>
                  <a:lnTo>
                    <a:pt x="14655" y="2808"/>
                  </a:lnTo>
                  <a:cubicBezTo>
                    <a:pt x="14358" y="2717"/>
                    <a:pt x="14084" y="2626"/>
                    <a:pt x="13810" y="2534"/>
                  </a:cubicBezTo>
                  <a:cubicBezTo>
                    <a:pt x="13673" y="2489"/>
                    <a:pt x="13536" y="2443"/>
                    <a:pt x="13399" y="2397"/>
                  </a:cubicBezTo>
                  <a:cubicBezTo>
                    <a:pt x="13331" y="2374"/>
                    <a:pt x="13262" y="2352"/>
                    <a:pt x="13194" y="2329"/>
                  </a:cubicBezTo>
                  <a:cubicBezTo>
                    <a:pt x="13057" y="2306"/>
                    <a:pt x="12943" y="2260"/>
                    <a:pt x="12829" y="2238"/>
                  </a:cubicBezTo>
                  <a:cubicBezTo>
                    <a:pt x="12737" y="2215"/>
                    <a:pt x="12646" y="2192"/>
                    <a:pt x="12578" y="2192"/>
                  </a:cubicBezTo>
                  <a:cubicBezTo>
                    <a:pt x="12098" y="2032"/>
                    <a:pt x="11642" y="1850"/>
                    <a:pt x="11163" y="1690"/>
                  </a:cubicBezTo>
                  <a:cubicBezTo>
                    <a:pt x="10866" y="1598"/>
                    <a:pt x="10546" y="1484"/>
                    <a:pt x="10227" y="1393"/>
                  </a:cubicBezTo>
                  <a:cubicBezTo>
                    <a:pt x="10090" y="1347"/>
                    <a:pt x="9953" y="1302"/>
                    <a:pt x="9839" y="1256"/>
                  </a:cubicBezTo>
                  <a:cubicBezTo>
                    <a:pt x="9747" y="1233"/>
                    <a:pt x="9679" y="1210"/>
                    <a:pt x="9588" y="1188"/>
                  </a:cubicBezTo>
                  <a:cubicBezTo>
                    <a:pt x="9405" y="1119"/>
                    <a:pt x="9222" y="1073"/>
                    <a:pt x="9017" y="1051"/>
                  </a:cubicBezTo>
                  <a:cubicBezTo>
                    <a:pt x="8971" y="1051"/>
                    <a:pt x="8926" y="1051"/>
                    <a:pt x="8880" y="1073"/>
                  </a:cubicBezTo>
                  <a:cubicBezTo>
                    <a:pt x="8720" y="1028"/>
                    <a:pt x="8583" y="982"/>
                    <a:pt x="8423" y="959"/>
                  </a:cubicBezTo>
                  <a:cubicBezTo>
                    <a:pt x="8309" y="937"/>
                    <a:pt x="8195" y="914"/>
                    <a:pt x="8104" y="891"/>
                  </a:cubicBezTo>
                  <a:cubicBezTo>
                    <a:pt x="8035" y="891"/>
                    <a:pt x="7990" y="868"/>
                    <a:pt x="7921" y="868"/>
                  </a:cubicBezTo>
                  <a:cubicBezTo>
                    <a:pt x="7876" y="845"/>
                    <a:pt x="7807" y="845"/>
                    <a:pt x="7762" y="845"/>
                  </a:cubicBezTo>
                  <a:lnTo>
                    <a:pt x="7716" y="845"/>
                  </a:lnTo>
                  <a:cubicBezTo>
                    <a:pt x="7625" y="822"/>
                    <a:pt x="7510" y="800"/>
                    <a:pt x="7419" y="777"/>
                  </a:cubicBezTo>
                  <a:cubicBezTo>
                    <a:pt x="7054" y="685"/>
                    <a:pt x="6712" y="617"/>
                    <a:pt x="6346" y="548"/>
                  </a:cubicBezTo>
                  <a:cubicBezTo>
                    <a:pt x="6095" y="480"/>
                    <a:pt x="5821" y="434"/>
                    <a:pt x="5570" y="389"/>
                  </a:cubicBezTo>
                  <a:cubicBezTo>
                    <a:pt x="5456" y="366"/>
                    <a:pt x="5342" y="343"/>
                    <a:pt x="5228" y="320"/>
                  </a:cubicBezTo>
                  <a:cubicBezTo>
                    <a:pt x="5114" y="320"/>
                    <a:pt x="5000" y="297"/>
                    <a:pt x="4886" y="275"/>
                  </a:cubicBezTo>
                  <a:lnTo>
                    <a:pt x="4406" y="206"/>
                  </a:lnTo>
                  <a:cubicBezTo>
                    <a:pt x="4292" y="183"/>
                    <a:pt x="4178" y="183"/>
                    <a:pt x="4064" y="160"/>
                  </a:cubicBezTo>
                  <a:cubicBezTo>
                    <a:pt x="3927" y="160"/>
                    <a:pt x="3813" y="138"/>
                    <a:pt x="3676" y="138"/>
                  </a:cubicBezTo>
                  <a:cubicBezTo>
                    <a:pt x="3653" y="138"/>
                    <a:pt x="3630" y="138"/>
                    <a:pt x="3607" y="115"/>
                  </a:cubicBezTo>
                  <a:cubicBezTo>
                    <a:pt x="3448" y="92"/>
                    <a:pt x="3288" y="69"/>
                    <a:pt x="3105" y="69"/>
                  </a:cubicBezTo>
                  <a:cubicBezTo>
                    <a:pt x="3060" y="69"/>
                    <a:pt x="3014" y="92"/>
                    <a:pt x="2968" y="115"/>
                  </a:cubicBezTo>
                  <a:cubicBezTo>
                    <a:pt x="2945" y="138"/>
                    <a:pt x="2923" y="160"/>
                    <a:pt x="2900" y="206"/>
                  </a:cubicBezTo>
                  <a:cubicBezTo>
                    <a:pt x="2808" y="206"/>
                    <a:pt x="2717" y="183"/>
                    <a:pt x="2626" y="183"/>
                  </a:cubicBezTo>
                  <a:cubicBezTo>
                    <a:pt x="2512" y="160"/>
                    <a:pt x="2398" y="160"/>
                    <a:pt x="2261" y="138"/>
                  </a:cubicBezTo>
                  <a:cubicBezTo>
                    <a:pt x="2147" y="115"/>
                    <a:pt x="2032" y="92"/>
                    <a:pt x="1895" y="92"/>
                  </a:cubicBezTo>
                  <a:cubicBezTo>
                    <a:pt x="1804" y="69"/>
                    <a:pt x="1690" y="69"/>
                    <a:pt x="1576" y="46"/>
                  </a:cubicBezTo>
                  <a:cubicBezTo>
                    <a:pt x="1462" y="46"/>
                    <a:pt x="1348" y="23"/>
                    <a:pt x="1211" y="23"/>
                  </a:cubicBezTo>
                  <a:cubicBezTo>
                    <a:pt x="1165" y="23"/>
                    <a:pt x="1119" y="1"/>
                    <a:pt x="1051"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55" name="Google Shape;5755;p83"/>
            <p:cNvSpPr/>
            <p:nvPr/>
          </p:nvSpPr>
          <p:spPr>
            <a:xfrm>
              <a:off x="10856860" y="3636686"/>
              <a:ext cx="1557095" cy="195459"/>
            </a:xfrm>
            <a:custGeom>
              <a:avLst/>
              <a:gdLst/>
              <a:ahLst/>
              <a:cxnLst/>
              <a:rect l="l" t="t" r="r" b="b"/>
              <a:pathLst>
                <a:path w="55900" h="7017" extrusionOk="0">
                  <a:moveTo>
                    <a:pt x="54507" y="4383"/>
                  </a:moveTo>
                  <a:cubicBezTo>
                    <a:pt x="54526" y="4396"/>
                    <a:pt x="54546" y="4407"/>
                    <a:pt x="54564" y="4417"/>
                  </a:cubicBezTo>
                  <a:lnTo>
                    <a:pt x="54564" y="4417"/>
                  </a:lnTo>
                  <a:cubicBezTo>
                    <a:pt x="54545" y="4399"/>
                    <a:pt x="54526" y="4383"/>
                    <a:pt x="54507" y="4383"/>
                  </a:cubicBezTo>
                  <a:close/>
                  <a:moveTo>
                    <a:pt x="55214" y="5752"/>
                  </a:moveTo>
                  <a:cubicBezTo>
                    <a:pt x="55228" y="5766"/>
                    <a:pt x="55242" y="5772"/>
                    <a:pt x="55256" y="5779"/>
                  </a:cubicBezTo>
                  <a:lnTo>
                    <a:pt x="55256" y="5779"/>
                  </a:lnTo>
                  <a:cubicBezTo>
                    <a:pt x="55242" y="5768"/>
                    <a:pt x="55228" y="5759"/>
                    <a:pt x="55214" y="5752"/>
                  </a:cubicBezTo>
                  <a:close/>
                  <a:moveTo>
                    <a:pt x="600" y="6158"/>
                  </a:moveTo>
                  <a:cubicBezTo>
                    <a:pt x="604" y="6161"/>
                    <a:pt x="609" y="6163"/>
                    <a:pt x="616" y="6163"/>
                  </a:cubicBezTo>
                  <a:cubicBezTo>
                    <a:pt x="611" y="6161"/>
                    <a:pt x="606" y="6159"/>
                    <a:pt x="600" y="6158"/>
                  </a:cubicBezTo>
                  <a:close/>
                  <a:moveTo>
                    <a:pt x="38666" y="0"/>
                  </a:moveTo>
                  <a:cubicBezTo>
                    <a:pt x="38164" y="0"/>
                    <a:pt x="37639" y="46"/>
                    <a:pt x="37137" y="92"/>
                  </a:cubicBezTo>
                  <a:cubicBezTo>
                    <a:pt x="36863" y="114"/>
                    <a:pt x="36612" y="137"/>
                    <a:pt x="36338" y="160"/>
                  </a:cubicBezTo>
                  <a:cubicBezTo>
                    <a:pt x="36087" y="206"/>
                    <a:pt x="35836" y="251"/>
                    <a:pt x="35585" y="274"/>
                  </a:cubicBezTo>
                  <a:cubicBezTo>
                    <a:pt x="35448" y="297"/>
                    <a:pt x="35334" y="320"/>
                    <a:pt x="35219" y="343"/>
                  </a:cubicBezTo>
                  <a:cubicBezTo>
                    <a:pt x="35083" y="365"/>
                    <a:pt x="34946" y="388"/>
                    <a:pt x="34809" y="411"/>
                  </a:cubicBezTo>
                  <a:cubicBezTo>
                    <a:pt x="34580" y="457"/>
                    <a:pt x="34329" y="502"/>
                    <a:pt x="34101" y="525"/>
                  </a:cubicBezTo>
                  <a:cubicBezTo>
                    <a:pt x="33873" y="571"/>
                    <a:pt x="33645" y="594"/>
                    <a:pt x="33416" y="639"/>
                  </a:cubicBezTo>
                  <a:cubicBezTo>
                    <a:pt x="33211" y="662"/>
                    <a:pt x="33005" y="708"/>
                    <a:pt x="32800" y="753"/>
                  </a:cubicBezTo>
                  <a:cubicBezTo>
                    <a:pt x="32298" y="868"/>
                    <a:pt x="31796" y="982"/>
                    <a:pt x="31294" y="1119"/>
                  </a:cubicBezTo>
                  <a:cubicBezTo>
                    <a:pt x="30791" y="1256"/>
                    <a:pt x="30289" y="1415"/>
                    <a:pt x="29764" y="1552"/>
                  </a:cubicBezTo>
                  <a:cubicBezTo>
                    <a:pt x="29536" y="1598"/>
                    <a:pt x="29308" y="1666"/>
                    <a:pt x="29079" y="1758"/>
                  </a:cubicBezTo>
                  <a:cubicBezTo>
                    <a:pt x="28828" y="1849"/>
                    <a:pt x="28577" y="1918"/>
                    <a:pt x="28326" y="2009"/>
                  </a:cubicBezTo>
                  <a:cubicBezTo>
                    <a:pt x="28121" y="2077"/>
                    <a:pt x="27893" y="2169"/>
                    <a:pt x="27664" y="2237"/>
                  </a:cubicBezTo>
                  <a:cubicBezTo>
                    <a:pt x="27413" y="2328"/>
                    <a:pt x="27162" y="2420"/>
                    <a:pt x="26911" y="2511"/>
                  </a:cubicBezTo>
                  <a:cubicBezTo>
                    <a:pt x="26683" y="2579"/>
                    <a:pt x="26432" y="2671"/>
                    <a:pt x="26204" y="2739"/>
                  </a:cubicBezTo>
                  <a:cubicBezTo>
                    <a:pt x="25952" y="2831"/>
                    <a:pt x="25701" y="2899"/>
                    <a:pt x="25450" y="2990"/>
                  </a:cubicBezTo>
                  <a:cubicBezTo>
                    <a:pt x="25199" y="3059"/>
                    <a:pt x="24971" y="3150"/>
                    <a:pt x="24720" y="3219"/>
                  </a:cubicBezTo>
                  <a:cubicBezTo>
                    <a:pt x="24492" y="3310"/>
                    <a:pt x="24263" y="3401"/>
                    <a:pt x="24035" y="3492"/>
                  </a:cubicBezTo>
                  <a:cubicBezTo>
                    <a:pt x="23784" y="3561"/>
                    <a:pt x="23556" y="3629"/>
                    <a:pt x="23328" y="3698"/>
                  </a:cubicBezTo>
                  <a:cubicBezTo>
                    <a:pt x="23054" y="3766"/>
                    <a:pt x="22803" y="3858"/>
                    <a:pt x="22551" y="3926"/>
                  </a:cubicBezTo>
                  <a:cubicBezTo>
                    <a:pt x="22163" y="4063"/>
                    <a:pt x="21798" y="4177"/>
                    <a:pt x="21410" y="4291"/>
                  </a:cubicBezTo>
                  <a:cubicBezTo>
                    <a:pt x="21205" y="4360"/>
                    <a:pt x="20999" y="4428"/>
                    <a:pt x="20794" y="4474"/>
                  </a:cubicBezTo>
                  <a:cubicBezTo>
                    <a:pt x="20611" y="4542"/>
                    <a:pt x="20406" y="4611"/>
                    <a:pt x="20200" y="4657"/>
                  </a:cubicBezTo>
                  <a:cubicBezTo>
                    <a:pt x="20018" y="4702"/>
                    <a:pt x="19835" y="4748"/>
                    <a:pt x="19653" y="4794"/>
                  </a:cubicBezTo>
                  <a:cubicBezTo>
                    <a:pt x="19470" y="4862"/>
                    <a:pt x="19287" y="4908"/>
                    <a:pt x="19082" y="4953"/>
                  </a:cubicBezTo>
                  <a:cubicBezTo>
                    <a:pt x="18740" y="5067"/>
                    <a:pt x="18374" y="5159"/>
                    <a:pt x="18009" y="5250"/>
                  </a:cubicBezTo>
                  <a:cubicBezTo>
                    <a:pt x="17758" y="5296"/>
                    <a:pt x="17530" y="5341"/>
                    <a:pt x="17279" y="5410"/>
                  </a:cubicBezTo>
                  <a:cubicBezTo>
                    <a:pt x="16777" y="5524"/>
                    <a:pt x="16252" y="5592"/>
                    <a:pt x="15727" y="5707"/>
                  </a:cubicBezTo>
                  <a:cubicBezTo>
                    <a:pt x="15202" y="5798"/>
                    <a:pt x="14677" y="5843"/>
                    <a:pt x="14152" y="5935"/>
                  </a:cubicBezTo>
                  <a:cubicBezTo>
                    <a:pt x="13650" y="6003"/>
                    <a:pt x="13125" y="6072"/>
                    <a:pt x="12622" y="6117"/>
                  </a:cubicBezTo>
                  <a:cubicBezTo>
                    <a:pt x="12371" y="6140"/>
                    <a:pt x="12120" y="6163"/>
                    <a:pt x="11869" y="6186"/>
                  </a:cubicBezTo>
                  <a:cubicBezTo>
                    <a:pt x="11618" y="6209"/>
                    <a:pt x="11367" y="6209"/>
                    <a:pt x="11139" y="6232"/>
                  </a:cubicBezTo>
                  <a:cubicBezTo>
                    <a:pt x="10911" y="6232"/>
                    <a:pt x="10682" y="6254"/>
                    <a:pt x="10477" y="6254"/>
                  </a:cubicBezTo>
                  <a:cubicBezTo>
                    <a:pt x="10249" y="6277"/>
                    <a:pt x="10020" y="6277"/>
                    <a:pt x="9792" y="6300"/>
                  </a:cubicBezTo>
                  <a:cubicBezTo>
                    <a:pt x="9290" y="6300"/>
                    <a:pt x="8811" y="6300"/>
                    <a:pt x="8308" y="6346"/>
                  </a:cubicBezTo>
                  <a:cubicBezTo>
                    <a:pt x="7829" y="6368"/>
                    <a:pt x="7350" y="6368"/>
                    <a:pt x="6870" y="6368"/>
                  </a:cubicBezTo>
                  <a:cubicBezTo>
                    <a:pt x="6730" y="6375"/>
                    <a:pt x="6590" y="6378"/>
                    <a:pt x="6449" y="6378"/>
                  </a:cubicBezTo>
                  <a:cubicBezTo>
                    <a:pt x="6108" y="6378"/>
                    <a:pt x="5765" y="6362"/>
                    <a:pt x="5410" y="6346"/>
                  </a:cubicBezTo>
                  <a:lnTo>
                    <a:pt x="5273" y="6346"/>
                  </a:lnTo>
                  <a:cubicBezTo>
                    <a:pt x="4862" y="6323"/>
                    <a:pt x="4451" y="6300"/>
                    <a:pt x="4063" y="6254"/>
                  </a:cubicBezTo>
                  <a:cubicBezTo>
                    <a:pt x="3629" y="6232"/>
                    <a:pt x="3196" y="6186"/>
                    <a:pt x="2762" y="6095"/>
                  </a:cubicBezTo>
                  <a:cubicBezTo>
                    <a:pt x="2556" y="6072"/>
                    <a:pt x="2328" y="6026"/>
                    <a:pt x="2100" y="5980"/>
                  </a:cubicBezTo>
                  <a:cubicBezTo>
                    <a:pt x="1895" y="5958"/>
                    <a:pt x="1666" y="5889"/>
                    <a:pt x="1461" y="5866"/>
                  </a:cubicBezTo>
                  <a:cubicBezTo>
                    <a:pt x="1050" y="5821"/>
                    <a:pt x="639" y="5729"/>
                    <a:pt x="251" y="5638"/>
                  </a:cubicBezTo>
                  <a:cubicBezTo>
                    <a:pt x="231" y="5630"/>
                    <a:pt x="210" y="5626"/>
                    <a:pt x="190" y="5626"/>
                  </a:cubicBezTo>
                  <a:cubicBezTo>
                    <a:pt x="99" y="5626"/>
                    <a:pt x="19" y="5704"/>
                    <a:pt x="0" y="5798"/>
                  </a:cubicBezTo>
                  <a:cubicBezTo>
                    <a:pt x="0" y="5843"/>
                    <a:pt x="23" y="5912"/>
                    <a:pt x="46" y="5958"/>
                  </a:cubicBezTo>
                  <a:cubicBezTo>
                    <a:pt x="91" y="6003"/>
                    <a:pt x="114" y="6026"/>
                    <a:pt x="183" y="6049"/>
                  </a:cubicBezTo>
                  <a:cubicBezTo>
                    <a:pt x="314" y="6071"/>
                    <a:pt x="467" y="6114"/>
                    <a:pt x="600" y="6158"/>
                  </a:cubicBezTo>
                  <a:lnTo>
                    <a:pt x="600" y="6158"/>
                  </a:lnTo>
                  <a:cubicBezTo>
                    <a:pt x="596" y="6155"/>
                    <a:pt x="593" y="6151"/>
                    <a:pt x="589" y="6147"/>
                  </a:cubicBezTo>
                  <a:lnTo>
                    <a:pt x="589" y="6147"/>
                  </a:lnTo>
                  <a:cubicBezTo>
                    <a:pt x="813" y="6234"/>
                    <a:pt x="1057" y="6279"/>
                    <a:pt x="1301" y="6346"/>
                  </a:cubicBezTo>
                  <a:cubicBezTo>
                    <a:pt x="1529" y="6414"/>
                    <a:pt x="1780" y="6483"/>
                    <a:pt x="2032" y="6551"/>
                  </a:cubicBezTo>
                  <a:cubicBezTo>
                    <a:pt x="2556" y="6665"/>
                    <a:pt x="3059" y="6756"/>
                    <a:pt x="3584" y="6825"/>
                  </a:cubicBezTo>
                  <a:cubicBezTo>
                    <a:pt x="4086" y="6871"/>
                    <a:pt x="4565" y="6939"/>
                    <a:pt x="5067" y="6962"/>
                  </a:cubicBezTo>
                  <a:cubicBezTo>
                    <a:pt x="5569" y="6985"/>
                    <a:pt x="6072" y="7008"/>
                    <a:pt x="6597" y="7008"/>
                  </a:cubicBezTo>
                  <a:cubicBezTo>
                    <a:pt x="6744" y="7014"/>
                    <a:pt x="6893" y="7017"/>
                    <a:pt x="7043" y="7017"/>
                  </a:cubicBezTo>
                  <a:cubicBezTo>
                    <a:pt x="7406" y="7017"/>
                    <a:pt x="7777" y="7001"/>
                    <a:pt x="8149" y="6985"/>
                  </a:cubicBezTo>
                  <a:cubicBezTo>
                    <a:pt x="8400" y="6985"/>
                    <a:pt x="8674" y="6962"/>
                    <a:pt x="8925" y="6962"/>
                  </a:cubicBezTo>
                  <a:cubicBezTo>
                    <a:pt x="9199" y="6962"/>
                    <a:pt x="9473" y="6939"/>
                    <a:pt x="9724" y="6939"/>
                  </a:cubicBezTo>
                  <a:cubicBezTo>
                    <a:pt x="9952" y="6939"/>
                    <a:pt x="10180" y="6916"/>
                    <a:pt x="10408" y="6916"/>
                  </a:cubicBezTo>
                  <a:cubicBezTo>
                    <a:pt x="10659" y="6893"/>
                    <a:pt x="10888" y="6893"/>
                    <a:pt x="11116" y="6871"/>
                  </a:cubicBezTo>
                  <a:cubicBezTo>
                    <a:pt x="11641" y="6848"/>
                    <a:pt x="12143" y="6825"/>
                    <a:pt x="12645" y="6779"/>
                  </a:cubicBezTo>
                  <a:cubicBezTo>
                    <a:pt x="13079" y="6734"/>
                    <a:pt x="13513" y="6688"/>
                    <a:pt x="13946" y="6620"/>
                  </a:cubicBezTo>
                  <a:cubicBezTo>
                    <a:pt x="14380" y="6551"/>
                    <a:pt x="14837" y="6483"/>
                    <a:pt x="15270" y="6437"/>
                  </a:cubicBezTo>
                  <a:cubicBezTo>
                    <a:pt x="15727" y="6368"/>
                    <a:pt x="16160" y="6277"/>
                    <a:pt x="16594" y="6209"/>
                  </a:cubicBezTo>
                  <a:cubicBezTo>
                    <a:pt x="16845" y="6163"/>
                    <a:pt x="17096" y="6117"/>
                    <a:pt x="17324" y="6072"/>
                  </a:cubicBezTo>
                  <a:cubicBezTo>
                    <a:pt x="17548" y="6011"/>
                    <a:pt x="17772" y="5950"/>
                    <a:pt x="17995" y="5905"/>
                  </a:cubicBezTo>
                  <a:lnTo>
                    <a:pt x="17995" y="5905"/>
                  </a:lnTo>
                  <a:cubicBezTo>
                    <a:pt x="17992" y="5907"/>
                    <a:pt x="17989" y="5909"/>
                    <a:pt x="17986" y="5912"/>
                  </a:cubicBezTo>
                  <a:cubicBezTo>
                    <a:pt x="18511" y="5798"/>
                    <a:pt x="19036" y="5661"/>
                    <a:pt x="19561" y="5501"/>
                  </a:cubicBezTo>
                  <a:cubicBezTo>
                    <a:pt x="19790" y="5433"/>
                    <a:pt x="20041" y="5364"/>
                    <a:pt x="20269" y="5318"/>
                  </a:cubicBezTo>
                  <a:cubicBezTo>
                    <a:pt x="20543" y="5250"/>
                    <a:pt x="20794" y="5159"/>
                    <a:pt x="21045" y="5090"/>
                  </a:cubicBezTo>
                  <a:cubicBezTo>
                    <a:pt x="21319" y="5022"/>
                    <a:pt x="21593" y="4930"/>
                    <a:pt x="21867" y="4839"/>
                  </a:cubicBezTo>
                  <a:cubicBezTo>
                    <a:pt x="22118" y="4771"/>
                    <a:pt x="22369" y="4679"/>
                    <a:pt x="22597" y="4611"/>
                  </a:cubicBezTo>
                  <a:cubicBezTo>
                    <a:pt x="22871" y="4520"/>
                    <a:pt x="23122" y="4428"/>
                    <a:pt x="23373" y="4360"/>
                  </a:cubicBezTo>
                  <a:cubicBezTo>
                    <a:pt x="23601" y="4291"/>
                    <a:pt x="23852" y="4223"/>
                    <a:pt x="24104" y="4154"/>
                  </a:cubicBezTo>
                  <a:cubicBezTo>
                    <a:pt x="24560" y="3995"/>
                    <a:pt x="25017" y="3812"/>
                    <a:pt x="25496" y="3652"/>
                  </a:cubicBezTo>
                  <a:cubicBezTo>
                    <a:pt x="25975" y="3492"/>
                    <a:pt x="26477" y="3333"/>
                    <a:pt x="26957" y="3173"/>
                  </a:cubicBezTo>
                  <a:cubicBezTo>
                    <a:pt x="27208" y="3082"/>
                    <a:pt x="27459" y="3013"/>
                    <a:pt x="27710" y="2922"/>
                  </a:cubicBezTo>
                  <a:cubicBezTo>
                    <a:pt x="27961" y="2831"/>
                    <a:pt x="28189" y="2739"/>
                    <a:pt x="28418" y="2671"/>
                  </a:cubicBezTo>
                  <a:cubicBezTo>
                    <a:pt x="28646" y="2579"/>
                    <a:pt x="28874" y="2511"/>
                    <a:pt x="29125" y="2420"/>
                  </a:cubicBezTo>
                  <a:cubicBezTo>
                    <a:pt x="29353" y="2351"/>
                    <a:pt x="29582" y="2260"/>
                    <a:pt x="29833" y="2191"/>
                  </a:cubicBezTo>
                  <a:cubicBezTo>
                    <a:pt x="30266" y="2077"/>
                    <a:pt x="30677" y="1963"/>
                    <a:pt x="31111" y="1849"/>
                  </a:cubicBezTo>
                  <a:cubicBezTo>
                    <a:pt x="31316" y="1781"/>
                    <a:pt x="31545" y="1712"/>
                    <a:pt x="31773" y="1666"/>
                  </a:cubicBezTo>
                  <a:cubicBezTo>
                    <a:pt x="31955" y="1598"/>
                    <a:pt x="32161" y="1552"/>
                    <a:pt x="32344" y="1507"/>
                  </a:cubicBezTo>
                  <a:cubicBezTo>
                    <a:pt x="32572" y="1461"/>
                    <a:pt x="32800" y="1415"/>
                    <a:pt x="33028" y="1370"/>
                  </a:cubicBezTo>
                  <a:cubicBezTo>
                    <a:pt x="33234" y="1324"/>
                    <a:pt x="33439" y="1278"/>
                    <a:pt x="33645" y="1256"/>
                  </a:cubicBezTo>
                  <a:cubicBezTo>
                    <a:pt x="33873" y="1210"/>
                    <a:pt x="34124" y="1187"/>
                    <a:pt x="34352" y="1141"/>
                  </a:cubicBezTo>
                  <a:cubicBezTo>
                    <a:pt x="34580" y="1119"/>
                    <a:pt x="34831" y="1073"/>
                    <a:pt x="35060" y="1027"/>
                  </a:cubicBezTo>
                  <a:cubicBezTo>
                    <a:pt x="35334" y="959"/>
                    <a:pt x="35585" y="936"/>
                    <a:pt x="35859" y="890"/>
                  </a:cubicBezTo>
                  <a:cubicBezTo>
                    <a:pt x="36110" y="868"/>
                    <a:pt x="36361" y="822"/>
                    <a:pt x="36635" y="799"/>
                  </a:cubicBezTo>
                  <a:cubicBezTo>
                    <a:pt x="37160" y="731"/>
                    <a:pt x="37685" y="685"/>
                    <a:pt x="38210" y="662"/>
                  </a:cubicBezTo>
                  <a:cubicBezTo>
                    <a:pt x="38529" y="639"/>
                    <a:pt x="38872" y="639"/>
                    <a:pt x="39191" y="639"/>
                  </a:cubicBezTo>
                  <a:cubicBezTo>
                    <a:pt x="39488" y="639"/>
                    <a:pt x="39785" y="639"/>
                    <a:pt x="40081" y="662"/>
                  </a:cubicBezTo>
                  <a:lnTo>
                    <a:pt x="40583" y="662"/>
                  </a:lnTo>
                  <a:cubicBezTo>
                    <a:pt x="41063" y="685"/>
                    <a:pt x="41542" y="731"/>
                    <a:pt x="42021" y="776"/>
                  </a:cubicBezTo>
                  <a:cubicBezTo>
                    <a:pt x="42273" y="822"/>
                    <a:pt x="42524" y="822"/>
                    <a:pt x="42798" y="845"/>
                  </a:cubicBezTo>
                  <a:cubicBezTo>
                    <a:pt x="42912" y="868"/>
                    <a:pt x="43049" y="890"/>
                    <a:pt x="43163" y="913"/>
                  </a:cubicBezTo>
                  <a:cubicBezTo>
                    <a:pt x="43300" y="913"/>
                    <a:pt x="43437" y="936"/>
                    <a:pt x="43574" y="959"/>
                  </a:cubicBezTo>
                  <a:cubicBezTo>
                    <a:pt x="44076" y="1005"/>
                    <a:pt x="44601" y="1119"/>
                    <a:pt x="45103" y="1210"/>
                  </a:cubicBezTo>
                  <a:cubicBezTo>
                    <a:pt x="45240" y="1233"/>
                    <a:pt x="45354" y="1233"/>
                    <a:pt x="45491" y="1278"/>
                  </a:cubicBezTo>
                  <a:cubicBezTo>
                    <a:pt x="45628" y="1301"/>
                    <a:pt x="45765" y="1347"/>
                    <a:pt x="45902" y="1370"/>
                  </a:cubicBezTo>
                  <a:cubicBezTo>
                    <a:pt x="46153" y="1415"/>
                    <a:pt x="46404" y="1484"/>
                    <a:pt x="46655" y="1552"/>
                  </a:cubicBezTo>
                  <a:cubicBezTo>
                    <a:pt x="46906" y="1621"/>
                    <a:pt x="47157" y="1712"/>
                    <a:pt x="47408" y="1781"/>
                  </a:cubicBezTo>
                  <a:cubicBezTo>
                    <a:pt x="47591" y="1849"/>
                    <a:pt x="47751" y="1895"/>
                    <a:pt x="47910" y="1963"/>
                  </a:cubicBezTo>
                  <a:cubicBezTo>
                    <a:pt x="48070" y="2009"/>
                    <a:pt x="48230" y="2054"/>
                    <a:pt x="48367" y="2100"/>
                  </a:cubicBezTo>
                  <a:cubicBezTo>
                    <a:pt x="48397" y="2100"/>
                    <a:pt x="48437" y="2110"/>
                    <a:pt x="48473" y="2123"/>
                  </a:cubicBezTo>
                  <a:lnTo>
                    <a:pt x="48473" y="2123"/>
                  </a:lnTo>
                  <a:cubicBezTo>
                    <a:pt x="48468" y="2123"/>
                    <a:pt x="48463" y="2123"/>
                    <a:pt x="48458" y="2123"/>
                  </a:cubicBezTo>
                  <a:cubicBezTo>
                    <a:pt x="48480" y="2130"/>
                    <a:pt x="48502" y="2137"/>
                    <a:pt x="48524" y="2144"/>
                  </a:cubicBezTo>
                  <a:lnTo>
                    <a:pt x="48524" y="2144"/>
                  </a:lnTo>
                  <a:cubicBezTo>
                    <a:pt x="48525" y="2145"/>
                    <a:pt x="48526" y="2145"/>
                    <a:pt x="48527" y="2146"/>
                  </a:cubicBezTo>
                  <a:cubicBezTo>
                    <a:pt x="48526" y="2146"/>
                    <a:pt x="48526" y="2145"/>
                    <a:pt x="48526" y="2145"/>
                  </a:cubicBezTo>
                  <a:lnTo>
                    <a:pt x="48526" y="2145"/>
                  </a:lnTo>
                  <a:cubicBezTo>
                    <a:pt x="49345" y="2414"/>
                    <a:pt x="50123" y="2726"/>
                    <a:pt x="50900" y="3082"/>
                  </a:cubicBezTo>
                  <a:cubicBezTo>
                    <a:pt x="51311" y="3264"/>
                    <a:pt x="51722" y="3470"/>
                    <a:pt x="52110" y="3675"/>
                  </a:cubicBezTo>
                  <a:cubicBezTo>
                    <a:pt x="52270" y="3766"/>
                    <a:pt x="52430" y="3858"/>
                    <a:pt x="52590" y="3949"/>
                  </a:cubicBezTo>
                  <a:cubicBezTo>
                    <a:pt x="52727" y="4017"/>
                    <a:pt x="52863" y="4109"/>
                    <a:pt x="52978" y="4177"/>
                  </a:cubicBezTo>
                  <a:cubicBezTo>
                    <a:pt x="53069" y="4246"/>
                    <a:pt x="53160" y="4291"/>
                    <a:pt x="53251" y="4360"/>
                  </a:cubicBezTo>
                  <a:cubicBezTo>
                    <a:pt x="53320" y="4405"/>
                    <a:pt x="53388" y="4428"/>
                    <a:pt x="53434" y="4474"/>
                  </a:cubicBezTo>
                  <a:lnTo>
                    <a:pt x="53457" y="4497"/>
                  </a:lnTo>
                  <a:cubicBezTo>
                    <a:pt x="53457" y="4492"/>
                    <a:pt x="53457" y="4488"/>
                    <a:pt x="53457" y="4485"/>
                  </a:cubicBezTo>
                  <a:lnTo>
                    <a:pt x="53457" y="4485"/>
                  </a:lnTo>
                  <a:cubicBezTo>
                    <a:pt x="53462" y="4491"/>
                    <a:pt x="53468" y="4497"/>
                    <a:pt x="53480" y="4497"/>
                  </a:cubicBezTo>
                  <a:cubicBezTo>
                    <a:pt x="53503" y="4520"/>
                    <a:pt x="53525" y="4520"/>
                    <a:pt x="53548" y="4542"/>
                  </a:cubicBezTo>
                  <a:cubicBezTo>
                    <a:pt x="53640" y="4611"/>
                    <a:pt x="53754" y="4679"/>
                    <a:pt x="53868" y="4748"/>
                  </a:cubicBezTo>
                  <a:cubicBezTo>
                    <a:pt x="53982" y="4816"/>
                    <a:pt x="54073" y="4862"/>
                    <a:pt x="54187" y="4930"/>
                  </a:cubicBezTo>
                  <a:cubicBezTo>
                    <a:pt x="54279" y="4999"/>
                    <a:pt x="54370" y="5067"/>
                    <a:pt x="54438" y="5159"/>
                  </a:cubicBezTo>
                  <a:cubicBezTo>
                    <a:pt x="54530" y="5227"/>
                    <a:pt x="54644" y="5318"/>
                    <a:pt x="54735" y="5387"/>
                  </a:cubicBezTo>
                  <a:cubicBezTo>
                    <a:pt x="54826" y="5455"/>
                    <a:pt x="54918" y="5524"/>
                    <a:pt x="55009" y="5592"/>
                  </a:cubicBezTo>
                  <a:cubicBezTo>
                    <a:pt x="55093" y="5655"/>
                    <a:pt x="55177" y="5718"/>
                    <a:pt x="55261" y="5782"/>
                  </a:cubicBezTo>
                  <a:lnTo>
                    <a:pt x="55261" y="5782"/>
                  </a:lnTo>
                  <a:cubicBezTo>
                    <a:pt x="55260" y="5781"/>
                    <a:pt x="55258" y="5780"/>
                    <a:pt x="55256" y="5779"/>
                  </a:cubicBezTo>
                  <a:lnTo>
                    <a:pt x="55256" y="5779"/>
                  </a:lnTo>
                  <a:cubicBezTo>
                    <a:pt x="55288" y="5803"/>
                    <a:pt x="55320" y="5835"/>
                    <a:pt x="55351" y="5866"/>
                  </a:cubicBezTo>
                  <a:cubicBezTo>
                    <a:pt x="55397" y="5889"/>
                    <a:pt x="55443" y="5912"/>
                    <a:pt x="55511" y="5935"/>
                  </a:cubicBezTo>
                  <a:cubicBezTo>
                    <a:pt x="55580" y="5935"/>
                    <a:pt x="55671" y="5912"/>
                    <a:pt x="55739" y="5866"/>
                  </a:cubicBezTo>
                  <a:cubicBezTo>
                    <a:pt x="55854" y="5798"/>
                    <a:pt x="55899" y="5638"/>
                    <a:pt x="55854" y="5501"/>
                  </a:cubicBezTo>
                  <a:cubicBezTo>
                    <a:pt x="55808" y="5387"/>
                    <a:pt x="55717" y="5296"/>
                    <a:pt x="55625" y="5227"/>
                  </a:cubicBezTo>
                  <a:cubicBezTo>
                    <a:pt x="55625" y="5250"/>
                    <a:pt x="55625" y="5250"/>
                    <a:pt x="55625" y="5250"/>
                  </a:cubicBezTo>
                  <a:cubicBezTo>
                    <a:pt x="55557" y="5204"/>
                    <a:pt x="55488" y="5136"/>
                    <a:pt x="55420" y="5090"/>
                  </a:cubicBezTo>
                  <a:cubicBezTo>
                    <a:pt x="55329" y="5022"/>
                    <a:pt x="55214" y="4953"/>
                    <a:pt x="55123" y="4885"/>
                  </a:cubicBezTo>
                  <a:cubicBezTo>
                    <a:pt x="55032" y="4794"/>
                    <a:pt x="54941" y="4725"/>
                    <a:pt x="54849" y="4634"/>
                  </a:cubicBezTo>
                  <a:cubicBezTo>
                    <a:pt x="54804" y="4588"/>
                    <a:pt x="54735" y="4542"/>
                    <a:pt x="54689" y="4520"/>
                  </a:cubicBezTo>
                  <a:cubicBezTo>
                    <a:pt x="54657" y="4470"/>
                    <a:pt x="54612" y="4445"/>
                    <a:pt x="54564" y="4417"/>
                  </a:cubicBezTo>
                  <a:lnTo>
                    <a:pt x="54564" y="4417"/>
                  </a:lnTo>
                  <a:cubicBezTo>
                    <a:pt x="54568" y="4421"/>
                    <a:pt x="54572" y="4425"/>
                    <a:pt x="54575" y="4428"/>
                  </a:cubicBezTo>
                  <a:cubicBezTo>
                    <a:pt x="54370" y="4291"/>
                    <a:pt x="54187" y="4177"/>
                    <a:pt x="53982" y="4063"/>
                  </a:cubicBezTo>
                  <a:cubicBezTo>
                    <a:pt x="53936" y="4032"/>
                    <a:pt x="53900" y="4002"/>
                    <a:pt x="53861" y="3971"/>
                  </a:cubicBezTo>
                  <a:lnTo>
                    <a:pt x="53861" y="3971"/>
                  </a:lnTo>
                  <a:cubicBezTo>
                    <a:pt x="53863" y="3972"/>
                    <a:pt x="53866" y="3972"/>
                    <a:pt x="53868" y="3972"/>
                  </a:cubicBezTo>
                  <a:cubicBezTo>
                    <a:pt x="53859" y="3966"/>
                    <a:pt x="53850" y="3961"/>
                    <a:pt x="53841" y="3956"/>
                  </a:cubicBezTo>
                  <a:lnTo>
                    <a:pt x="53841" y="3956"/>
                  </a:lnTo>
                  <a:cubicBezTo>
                    <a:pt x="53828" y="3946"/>
                    <a:pt x="53814" y="3936"/>
                    <a:pt x="53799" y="3926"/>
                  </a:cubicBezTo>
                  <a:lnTo>
                    <a:pt x="53799" y="3926"/>
                  </a:lnTo>
                  <a:cubicBezTo>
                    <a:pt x="53803" y="3930"/>
                    <a:pt x="53807" y="3934"/>
                    <a:pt x="53811" y="3938"/>
                  </a:cubicBezTo>
                  <a:lnTo>
                    <a:pt x="53811" y="3938"/>
                  </a:lnTo>
                  <a:cubicBezTo>
                    <a:pt x="53715" y="3881"/>
                    <a:pt x="53617" y="3824"/>
                    <a:pt x="53503" y="3766"/>
                  </a:cubicBezTo>
                  <a:cubicBezTo>
                    <a:pt x="53366" y="3652"/>
                    <a:pt x="53229" y="3561"/>
                    <a:pt x="53092" y="3492"/>
                  </a:cubicBezTo>
                  <a:cubicBezTo>
                    <a:pt x="52909" y="3378"/>
                    <a:pt x="52749" y="3287"/>
                    <a:pt x="52567" y="3196"/>
                  </a:cubicBezTo>
                  <a:cubicBezTo>
                    <a:pt x="52384" y="3082"/>
                    <a:pt x="52202" y="2990"/>
                    <a:pt x="51996" y="2876"/>
                  </a:cubicBezTo>
                  <a:cubicBezTo>
                    <a:pt x="51768" y="2762"/>
                    <a:pt x="51540" y="2671"/>
                    <a:pt x="51311" y="2557"/>
                  </a:cubicBezTo>
                  <a:cubicBezTo>
                    <a:pt x="51106" y="2465"/>
                    <a:pt x="50900" y="2351"/>
                    <a:pt x="50672" y="2283"/>
                  </a:cubicBezTo>
                  <a:cubicBezTo>
                    <a:pt x="50444" y="2169"/>
                    <a:pt x="50216" y="2077"/>
                    <a:pt x="49987" y="1986"/>
                  </a:cubicBezTo>
                  <a:cubicBezTo>
                    <a:pt x="49531" y="1803"/>
                    <a:pt x="49074" y="1644"/>
                    <a:pt x="48595" y="1484"/>
                  </a:cubicBezTo>
                  <a:lnTo>
                    <a:pt x="48595" y="1484"/>
                  </a:lnTo>
                  <a:lnTo>
                    <a:pt x="48686" y="1507"/>
                  </a:lnTo>
                  <a:cubicBezTo>
                    <a:pt x="48458" y="1438"/>
                    <a:pt x="48230" y="1370"/>
                    <a:pt x="48002" y="1301"/>
                  </a:cubicBezTo>
                  <a:cubicBezTo>
                    <a:pt x="47545" y="1141"/>
                    <a:pt x="47066" y="1005"/>
                    <a:pt x="46587" y="868"/>
                  </a:cubicBezTo>
                  <a:cubicBezTo>
                    <a:pt x="46358" y="799"/>
                    <a:pt x="46107" y="753"/>
                    <a:pt x="45856" y="685"/>
                  </a:cubicBezTo>
                  <a:cubicBezTo>
                    <a:pt x="45719" y="662"/>
                    <a:pt x="45605" y="616"/>
                    <a:pt x="45468" y="594"/>
                  </a:cubicBezTo>
                  <a:cubicBezTo>
                    <a:pt x="45331" y="571"/>
                    <a:pt x="45194" y="548"/>
                    <a:pt x="45057" y="525"/>
                  </a:cubicBezTo>
                  <a:cubicBezTo>
                    <a:pt x="44532" y="434"/>
                    <a:pt x="44030" y="343"/>
                    <a:pt x="43528" y="297"/>
                  </a:cubicBezTo>
                  <a:cubicBezTo>
                    <a:pt x="43254" y="251"/>
                    <a:pt x="42980" y="228"/>
                    <a:pt x="42729" y="206"/>
                  </a:cubicBezTo>
                  <a:cubicBezTo>
                    <a:pt x="42455" y="183"/>
                    <a:pt x="42204" y="160"/>
                    <a:pt x="41953" y="137"/>
                  </a:cubicBezTo>
                  <a:cubicBezTo>
                    <a:pt x="41679" y="92"/>
                    <a:pt x="41382" y="69"/>
                    <a:pt x="41086" y="46"/>
                  </a:cubicBezTo>
                  <a:cubicBezTo>
                    <a:pt x="40766" y="23"/>
                    <a:pt x="40446" y="23"/>
                    <a:pt x="4012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56" name="Google Shape;5756;p83"/>
            <p:cNvSpPr/>
            <p:nvPr/>
          </p:nvSpPr>
          <p:spPr>
            <a:xfrm>
              <a:off x="10862571" y="3610614"/>
              <a:ext cx="1331385" cy="210751"/>
            </a:xfrm>
            <a:custGeom>
              <a:avLst/>
              <a:gdLst/>
              <a:ahLst/>
              <a:cxnLst/>
              <a:rect l="l" t="t" r="r" b="b"/>
              <a:pathLst>
                <a:path w="47797" h="7566" extrusionOk="0">
                  <a:moveTo>
                    <a:pt x="37457" y="69"/>
                  </a:moveTo>
                  <a:cubicBezTo>
                    <a:pt x="37457" y="69"/>
                    <a:pt x="37457" y="69"/>
                    <a:pt x="37457" y="92"/>
                  </a:cubicBezTo>
                  <a:cubicBezTo>
                    <a:pt x="37457" y="69"/>
                    <a:pt x="37457" y="69"/>
                    <a:pt x="37434" y="69"/>
                  </a:cubicBezTo>
                  <a:close/>
                  <a:moveTo>
                    <a:pt x="37982" y="0"/>
                  </a:moveTo>
                  <a:cubicBezTo>
                    <a:pt x="37913" y="23"/>
                    <a:pt x="37822" y="23"/>
                    <a:pt x="37731" y="23"/>
                  </a:cubicBezTo>
                  <a:cubicBezTo>
                    <a:pt x="37594" y="23"/>
                    <a:pt x="37457" y="23"/>
                    <a:pt x="37320" y="46"/>
                  </a:cubicBezTo>
                  <a:cubicBezTo>
                    <a:pt x="37274" y="46"/>
                    <a:pt x="37229" y="69"/>
                    <a:pt x="37183" y="92"/>
                  </a:cubicBezTo>
                  <a:cubicBezTo>
                    <a:pt x="37114" y="137"/>
                    <a:pt x="37092" y="183"/>
                    <a:pt x="37069" y="251"/>
                  </a:cubicBezTo>
                  <a:cubicBezTo>
                    <a:pt x="36795" y="274"/>
                    <a:pt x="36521" y="297"/>
                    <a:pt x="36270" y="320"/>
                  </a:cubicBezTo>
                  <a:cubicBezTo>
                    <a:pt x="36042" y="343"/>
                    <a:pt x="35813" y="366"/>
                    <a:pt x="35585" y="388"/>
                  </a:cubicBezTo>
                  <a:cubicBezTo>
                    <a:pt x="35517" y="366"/>
                    <a:pt x="35471" y="366"/>
                    <a:pt x="35403" y="366"/>
                  </a:cubicBezTo>
                  <a:cubicBezTo>
                    <a:pt x="35357" y="366"/>
                    <a:pt x="35288" y="366"/>
                    <a:pt x="35220" y="388"/>
                  </a:cubicBezTo>
                  <a:cubicBezTo>
                    <a:pt x="35174" y="388"/>
                    <a:pt x="35129" y="411"/>
                    <a:pt x="35060" y="411"/>
                  </a:cubicBezTo>
                  <a:cubicBezTo>
                    <a:pt x="34946" y="434"/>
                    <a:pt x="34832" y="457"/>
                    <a:pt x="34718" y="480"/>
                  </a:cubicBezTo>
                  <a:cubicBezTo>
                    <a:pt x="34490" y="525"/>
                    <a:pt x="34238" y="571"/>
                    <a:pt x="34010" y="617"/>
                  </a:cubicBezTo>
                  <a:cubicBezTo>
                    <a:pt x="33599" y="685"/>
                    <a:pt x="33188" y="776"/>
                    <a:pt x="32800" y="868"/>
                  </a:cubicBezTo>
                  <a:cubicBezTo>
                    <a:pt x="32412" y="959"/>
                    <a:pt x="32024" y="1050"/>
                    <a:pt x="31636" y="1142"/>
                  </a:cubicBezTo>
                  <a:cubicBezTo>
                    <a:pt x="31271" y="1210"/>
                    <a:pt x="30929" y="1324"/>
                    <a:pt x="30586" y="1416"/>
                  </a:cubicBezTo>
                  <a:cubicBezTo>
                    <a:pt x="30518" y="1438"/>
                    <a:pt x="30472" y="1438"/>
                    <a:pt x="30427" y="1461"/>
                  </a:cubicBezTo>
                  <a:cubicBezTo>
                    <a:pt x="30404" y="1461"/>
                    <a:pt x="30381" y="1484"/>
                    <a:pt x="30358" y="1484"/>
                  </a:cubicBezTo>
                  <a:cubicBezTo>
                    <a:pt x="30221" y="1507"/>
                    <a:pt x="30084" y="1552"/>
                    <a:pt x="29947" y="1598"/>
                  </a:cubicBezTo>
                  <a:cubicBezTo>
                    <a:pt x="29833" y="1621"/>
                    <a:pt x="29719" y="1644"/>
                    <a:pt x="29605" y="1689"/>
                  </a:cubicBezTo>
                  <a:cubicBezTo>
                    <a:pt x="29582" y="1712"/>
                    <a:pt x="29536" y="1712"/>
                    <a:pt x="29514" y="1735"/>
                  </a:cubicBezTo>
                  <a:cubicBezTo>
                    <a:pt x="29514" y="1735"/>
                    <a:pt x="29491" y="1758"/>
                    <a:pt x="29491" y="1758"/>
                  </a:cubicBezTo>
                  <a:cubicBezTo>
                    <a:pt x="29422" y="1758"/>
                    <a:pt x="29377" y="1781"/>
                    <a:pt x="29331" y="1804"/>
                  </a:cubicBezTo>
                  <a:cubicBezTo>
                    <a:pt x="29308" y="1804"/>
                    <a:pt x="29285" y="1804"/>
                    <a:pt x="29263" y="1826"/>
                  </a:cubicBezTo>
                  <a:cubicBezTo>
                    <a:pt x="29217" y="1826"/>
                    <a:pt x="29148" y="1849"/>
                    <a:pt x="29103" y="1872"/>
                  </a:cubicBezTo>
                  <a:cubicBezTo>
                    <a:pt x="28989" y="1918"/>
                    <a:pt x="28897" y="1963"/>
                    <a:pt x="28783" y="1986"/>
                  </a:cubicBezTo>
                  <a:cubicBezTo>
                    <a:pt x="28532" y="2077"/>
                    <a:pt x="28281" y="2169"/>
                    <a:pt x="28030" y="2260"/>
                  </a:cubicBezTo>
                  <a:cubicBezTo>
                    <a:pt x="27779" y="2329"/>
                    <a:pt x="27528" y="2420"/>
                    <a:pt x="27277" y="2511"/>
                  </a:cubicBezTo>
                  <a:cubicBezTo>
                    <a:pt x="27244" y="2495"/>
                    <a:pt x="27212" y="2479"/>
                    <a:pt x="27180" y="2479"/>
                  </a:cubicBezTo>
                  <a:cubicBezTo>
                    <a:pt x="27167" y="2479"/>
                    <a:pt x="27153" y="2482"/>
                    <a:pt x="27140" y="2488"/>
                  </a:cubicBezTo>
                  <a:cubicBezTo>
                    <a:pt x="26980" y="2511"/>
                    <a:pt x="26843" y="2557"/>
                    <a:pt x="26706" y="2602"/>
                  </a:cubicBezTo>
                  <a:cubicBezTo>
                    <a:pt x="26569" y="2648"/>
                    <a:pt x="26432" y="2694"/>
                    <a:pt x="26295" y="2739"/>
                  </a:cubicBezTo>
                  <a:cubicBezTo>
                    <a:pt x="26067" y="2831"/>
                    <a:pt x="25839" y="2922"/>
                    <a:pt x="25610" y="2990"/>
                  </a:cubicBezTo>
                  <a:cubicBezTo>
                    <a:pt x="25154" y="3173"/>
                    <a:pt x="24675" y="3333"/>
                    <a:pt x="24218" y="3470"/>
                  </a:cubicBezTo>
                  <a:cubicBezTo>
                    <a:pt x="23374" y="3744"/>
                    <a:pt x="22552" y="4018"/>
                    <a:pt x="21707" y="4269"/>
                  </a:cubicBezTo>
                  <a:cubicBezTo>
                    <a:pt x="21685" y="4292"/>
                    <a:pt x="21639" y="4292"/>
                    <a:pt x="21616" y="4292"/>
                  </a:cubicBezTo>
                  <a:cubicBezTo>
                    <a:pt x="21479" y="4337"/>
                    <a:pt x="21319" y="4383"/>
                    <a:pt x="21182" y="4428"/>
                  </a:cubicBezTo>
                  <a:cubicBezTo>
                    <a:pt x="21114" y="4451"/>
                    <a:pt x="21068" y="4451"/>
                    <a:pt x="21023" y="4474"/>
                  </a:cubicBezTo>
                  <a:cubicBezTo>
                    <a:pt x="20931" y="4497"/>
                    <a:pt x="20863" y="4520"/>
                    <a:pt x="20772" y="4543"/>
                  </a:cubicBezTo>
                  <a:cubicBezTo>
                    <a:pt x="20726" y="4565"/>
                    <a:pt x="20657" y="4588"/>
                    <a:pt x="20612" y="4634"/>
                  </a:cubicBezTo>
                  <a:cubicBezTo>
                    <a:pt x="20543" y="4657"/>
                    <a:pt x="20475" y="4680"/>
                    <a:pt x="20406" y="4702"/>
                  </a:cubicBezTo>
                  <a:cubicBezTo>
                    <a:pt x="20383" y="4702"/>
                    <a:pt x="20383" y="4725"/>
                    <a:pt x="20361" y="4725"/>
                  </a:cubicBezTo>
                  <a:cubicBezTo>
                    <a:pt x="20315" y="4725"/>
                    <a:pt x="20292" y="4725"/>
                    <a:pt x="20247" y="4748"/>
                  </a:cubicBezTo>
                  <a:lnTo>
                    <a:pt x="20201" y="4748"/>
                  </a:lnTo>
                  <a:cubicBezTo>
                    <a:pt x="20110" y="4794"/>
                    <a:pt x="20018" y="4817"/>
                    <a:pt x="19927" y="4839"/>
                  </a:cubicBezTo>
                  <a:lnTo>
                    <a:pt x="19904" y="4839"/>
                  </a:lnTo>
                  <a:cubicBezTo>
                    <a:pt x="19744" y="4885"/>
                    <a:pt x="19562" y="4931"/>
                    <a:pt x="19402" y="4999"/>
                  </a:cubicBezTo>
                  <a:cubicBezTo>
                    <a:pt x="19265" y="5022"/>
                    <a:pt x="19151" y="5068"/>
                    <a:pt x="19014" y="5090"/>
                  </a:cubicBezTo>
                  <a:cubicBezTo>
                    <a:pt x="18831" y="5136"/>
                    <a:pt x="18649" y="5205"/>
                    <a:pt x="18466" y="5250"/>
                  </a:cubicBezTo>
                  <a:cubicBezTo>
                    <a:pt x="18284" y="5296"/>
                    <a:pt x="18101" y="5341"/>
                    <a:pt x="17918" y="5387"/>
                  </a:cubicBezTo>
                  <a:cubicBezTo>
                    <a:pt x="17690" y="5433"/>
                    <a:pt x="17462" y="5478"/>
                    <a:pt x="17256" y="5524"/>
                  </a:cubicBezTo>
                  <a:cubicBezTo>
                    <a:pt x="17211" y="5501"/>
                    <a:pt x="17165" y="5501"/>
                    <a:pt x="17119" y="5501"/>
                  </a:cubicBezTo>
                  <a:cubicBezTo>
                    <a:pt x="16777" y="5501"/>
                    <a:pt x="16435" y="5570"/>
                    <a:pt x="16115" y="5638"/>
                  </a:cubicBezTo>
                  <a:cubicBezTo>
                    <a:pt x="15910" y="5661"/>
                    <a:pt x="15704" y="5707"/>
                    <a:pt x="15522" y="5752"/>
                  </a:cubicBezTo>
                  <a:cubicBezTo>
                    <a:pt x="15134" y="5821"/>
                    <a:pt x="14768" y="5866"/>
                    <a:pt x="14380" y="5912"/>
                  </a:cubicBezTo>
                  <a:cubicBezTo>
                    <a:pt x="13970" y="5981"/>
                    <a:pt x="13559" y="6003"/>
                    <a:pt x="13148" y="6049"/>
                  </a:cubicBezTo>
                  <a:cubicBezTo>
                    <a:pt x="12942" y="6072"/>
                    <a:pt x="12760" y="6095"/>
                    <a:pt x="12554" y="6118"/>
                  </a:cubicBezTo>
                  <a:cubicBezTo>
                    <a:pt x="12463" y="6140"/>
                    <a:pt x="12349" y="6140"/>
                    <a:pt x="12235" y="6163"/>
                  </a:cubicBezTo>
                  <a:cubicBezTo>
                    <a:pt x="12189" y="6163"/>
                    <a:pt x="12144" y="6163"/>
                    <a:pt x="12098" y="6186"/>
                  </a:cubicBezTo>
                  <a:lnTo>
                    <a:pt x="11938" y="6186"/>
                  </a:lnTo>
                  <a:cubicBezTo>
                    <a:pt x="11892" y="6209"/>
                    <a:pt x="11847" y="6232"/>
                    <a:pt x="11801" y="6254"/>
                  </a:cubicBezTo>
                  <a:cubicBezTo>
                    <a:pt x="11482" y="6277"/>
                    <a:pt x="11185" y="6323"/>
                    <a:pt x="10888" y="6346"/>
                  </a:cubicBezTo>
                  <a:cubicBezTo>
                    <a:pt x="10637" y="6369"/>
                    <a:pt x="10386" y="6369"/>
                    <a:pt x="10135" y="6391"/>
                  </a:cubicBezTo>
                  <a:cubicBezTo>
                    <a:pt x="9861" y="6414"/>
                    <a:pt x="9610" y="6437"/>
                    <a:pt x="9359" y="6437"/>
                  </a:cubicBezTo>
                  <a:cubicBezTo>
                    <a:pt x="9108" y="6460"/>
                    <a:pt x="8834" y="6460"/>
                    <a:pt x="8560" y="6483"/>
                  </a:cubicBezTo>
                  <a:lnTo>
                    <a:pt x="8195" y="6483"/>
                  </a:lnTo>
                  <a:cubicBezTo>
                    <a:pt x="8035" y="6483"/>
                    <a:pt x="7852" y="6483"/>
                    <a:pt x="7693" y="6506"/>
                  </a:cubicBezTo>
                  <a:cubicBezTo>
                    <a:pt x="7601" y="6506"/>
                    <a:pt x="7533" y="6551"/>
                    <a:pt x="7487" y="6597"/>
                  </a:cubicBezTo>
                  <a:lnTo>
                    <a:pt x="7305" y="6597"/>
                  </a:lnTo>
                  <a:cubicBezTo>
                    <a:pt x="7190" y="6574"/>
                    <a:pt x="7099" y="6574"/>
                    <a:pt x="6985" y="6551"/>
                  </a:cubicBezTo>
                  <a:lnTo>
                    <a:pt x="6734" y="6551"/>
                  </a:lnTo>
                  <a:cubicBezTo>
                    <a:pt x="6620" y="6528"/>
                    <a:pt x="6506" y="6528"/>
                    <a:pt x="6392" y="6528"/>
                  </a:cubicBezTo>
                  <a:cubicBezTo>
                    <a:pt x="6118" y="6506"/>
                    <a:pt x="5844" y="6506"/>
                    <a:pt x="5570" y="6483"/>
                  </a:cubicBezTo>
                  <a:cubicBezTo>
                    <a:pt x="5045" y="6460"/>
                    <a:pt x="4543" y="6414"/>
                    <a:pt x="4041" y="6369"/>
                  </a:cubicBezTo>
                  <a:cubicBezTo>
                    <a:pt x="3561" y="6346"/>
                    <a:pt x="3105" y="6300"/>
                    <a:pt x="2625" y="6254"/>
                  </a:cubicBezTo>
                  <a:cubicBezTo>
                    <a:pt x="2123" y="6186"/>
                    <a:pt x="1598" y="6140"/>
                    <a:pt x="1096" y="6049"/>
                  </a:cubicBezTo>
                  <a:cubicBezTo>
                    <a:pt x="982" y="6049"/>
                    <a:pt x="891" y="6026"/>
                    <a:pt x="777" y="6003"/>
                  </a:cubicBezTo>
                  <a:cubicBezTo>
                    <a:pt x="731" y="5981"/>
                    <a:pt x="662" y="5981"/>
                    <a:pt x="617" y="5981"/>
                  </a:cubicBezTo>
                  <a:cubicBezTo>
                    <a:pt x="583" y="5969"/>
                    <a:pt x="554" y="5963"/>
                    <a:pt x="528" y="5963"/>
                  </a:cubicBezTo>
                  <a:cubicBezTo>
                    <a:pt x="503" y="5963"/>
                    <a:pt x="480" y="5969"/>
                    <a:pt x="457" y="5981"/>
                  </a:cubicBezTo>
                  <a:cubicBezTo>
                    <a:pt x="389" y="6003"/>
                    <a:pt x="366" y="6026"/>
                    <a:pt x="320" y="6072"/>
                  </a:cubicBezTo>
                  <a:cubicBezTo>
                    <a:pt x="297" y="6118"/>
                    <a:pt x="274" y="6163"/>
                    <a:pt x="274" y="6209"/>
                  </a:cubicBezTo>
                  <a:cubicBezTo>
                    <a:pt x="229" y="6209"/>
                    <a:pt x="183" y="6232"/>
                    <a:pt x="137" y="6254"/>
                  </a:cubicBezTo>
                  <a:cubicBezTo>
                    <a:pt x="23" y="6346"/>
                    <a:pt x="0" y="6506"/>
                    <a:pt x="115" y="6620"/>
                  </a:cubicBezTo>
                  <a:cubicBezTo>
                    <a:pt x="160" y="6665"/>
                    <a:pt x="206" y="6665"/>
                    <a:pt x="274" y="6665"/>
                  </a:cubicBezTo>
                  <a:lnTo>
                    <a:pt x="320" y="6665"/>
                  </a:lnTo>
                  <a:cubicBezTo>
                    <a:pt x="480" y="6665"/>
                    <a:pt x="617" y="6688"/>
                    <a:pt x="777" y="6734"/>
                  </a:cubicBezTo>
                  <a:cubicBezTo>
                    <a:pt x="822" y="6734"/>
                    <a:pt x="868" y="6757"/>
                    <a:pt x="891" y="6779"/>
                  </a:cubicBezTo>
                  <a:cubicBezTo>
                    <a:pt x="1050" y="6825"/>
                    <a:pt x="1210" y="6871"/>
                    <a:pt x="1370" y="6916"/>
                  </a:cubicBezTo>
                  <a:cubicBezTo>
                    <a:pt x="1393" y="6939"/>
                    <a:pt x="1438" y="6985"/>
                    <a:pt x="1507" y="6985"/>
                  </a:cubicBezTo>
                  <a:cubicBezTo>
                    <a:pt x="1781" y="7053"/>
                    <a:pt x="2055" y="7099"/>
                    <a:pt x="2329" y="7145"/>
                  </a:cubicBezTo>
                  <a:cubicBezTo>
                    <a:pt x="2466" y="7168"/>
                    <a:pt x="2603" y="7213"/>
                    <a:pt x="2762" y="7236"/>
                  </a:cubicBezTo>
                  <a:cubicBezTo>
                    <a:pt x="2876" y="7236"/>
                    <a:pt x="2991" y="7259"/>
                    <a:pt x="3105" y="7259"/>
                  </a:cubicBezTo>
                  <a:cubicBezTo>
                    <a:pt x="3333" y="7304"/>
                    <a:pt x="3561" y="7327"/>
                    <a:pt x="3812" y="7350"/>
                  </a:cubicBezTo>
                  <a:cubicBezTo>
                    <a:pt x="4063" y="7373"/>
                    <a:pt x="4314" y="7396"/>
                    <a:pt x="4566" y="7419"/>
                  </a:cubicBezTo>
                  <a:cubicBezTo>
                    <a:pt x="4748" y="7419"/>
                    <a:pt x="4954" y="7441"/>
                    <a:pt x="5136" y="7441"/>
                  </a:cubicBezTo>
                  <a:cubicBezTo>
                    <a:pt x="5159" y="7464"/>
                    <a:pt x="5182" y="7464"/>
                    <a:pt x="5205" y="7464"/>
                  </a:cubicBezTo>
                  <a:cubicBezTo>
                    <a:pt x="5319" y="7487"/>
                    <a:pt x="5433" y="7487"/>
                    <a:pt x="5524" y="7487"/>
                  </a:cubicBezTo>
                  <a:cubicBezTo>
                    <a:pt x="5684" y="7487"/>
                    <a:pt x="5821" y="7510"/>
                    <a:pt x="5981" y="7510"/>
                  </a:cubicBezTo>
                  <a:lnTo>
                    <a:pt x="6483" y="7510"/>
                  </a:lnTo>
                  <a:cubicBezTo>
                    <a:pt x="6894" y="7533"/>
                    <a:pt x="7327" y="7556"/>
                    <a:pt x="7738" y="7556"/>
                  </a:cubicBezTo>
                  <a:cubicBezTo>
                    <a:pt x="7875" y="7556"/>
                    <a:pt x="8002" y="7566"/>
                    <a:pt x="8125" y="7566"/>
                  </a:cubicBezTo>
                  <a:cubicBezTo>
                    <a:pt x="8187" y="7566"/>
                    <a:pt x="8248" y="7563"/>
                    <a:pt x="8309" y="7556"/>
                  </a:cubicBezTo>
                  <a:lnTo>
                    <a:pt x="8971" y="7556"/>
                  </a:lnTo>
                  <a:cubicBezTo>
                    <a:pt x="9313" y="7556"/>
                    <a:pt x="9678" y="7533"/>
                    <a:pt x="10021" y="7533"/>
                  </a:cubicBezTo>
                  <a:cubicBezTo>
                    <a:pt x="10226" y="7510"/>
                    <a:pt x="10454" y="7487"/>
                    <a:pt x="10660" y="7487"/>
                  </a:cubicBezTo>
                  <a:cubicBezTo>
                    <a:pt x="10957" y="7464"/>
                    <a:pt x="11231" y="7464"/>
                    <a:pt x="11527" y="7441"/>
                  </a:cubicBezTo>
                  <a:cubicBezTo>
                    <a:pt x="11984" y="7419"/>
                    <a:pt x="12417" y="7396"/>
                    <a:pt x="12874" y="7373"/>
                  </a:cubicBezTo>
                  <a:cubicBezTo>
                    <a:pt x="13057" y="7350"/>
                    <a:pt x="13262" y="7327"/>
                    <a:pt x="13445" y="7304"/>
                  </a:cubicBezTo>
                  <a:cubicBezTo>
                    <a:pt x="13559" y="7304"/>
                    <a:pt x="13696" y="7282"/>
                    <a:pt x="13810" y="7282"/>
                  </a:cubicBezTo>
                  <a:cubicBezTo>
                    <a:pt x="13947" y="7259"/>
                    <a:pt x="14061" y="7259"/>
                    <a:pt x="14198" y="7213"/>
                  </a:cubicBezTo>
                  <a:cubicBezTo>
                    <a:pt x="14335" y="7190"/>
                    <a:pt x="14403" y="7031"/>
                    <a:pt x="14403" y="6916"/>
                  </a:cubicBezTo>
                  <a:cubicBezTo>
                    <a:pt x="14403" y="6916"/>
                    <a:pt x="14403" y="6912"/>
                    <a:pt x="14401" y="6906"/>
                  </a:cubicBezTo>
                  <a:lnTo>
                    <a:pt x="14401" y="6906"/>
                  </a:lnTo>
                  <a:cubicBezTo>
                    <a:pt x="14459" y="6939"/>
                    <a:pt x="14502" y="6939"/>
                    <a:pt x="14563" y="6939"/>
                  </a:cubicBezTo>
                  <a:cubicBezTo>
                    <a:pt x="15042" y="6871"/>
                    <a:pt x="15522" y="6779"/>
                    <a:pt x="16001" y="6688"/>
                  </a:cubicBezTo>
                  <a:cubicBezTo>
                    <a:pt x="16069" y="6688"/>
                    <a:pt x="16161" y="6665"/>
                    <a:pt x="16229" y="6643"/>
                  </a:cubicBezTo>
                  <a:cubicBezTo>
                    <a:pt x="16267" y="6680"/>
                    <a:pt x="16319" y="6717"/>
                    <a:pt x="16387" y="6717"/>
                  </a:cubicBezTo>
                  <a:cubicBezTo>
                    <a:pt x="16402" y="6717"/>
                    <a:pt x="16418" y="6715"/>
                    <a:pt x="16435" y="6711"/>
                  </a:cubicBezTo>
                  <a:cubicBezTo>
                    <a:pt x="16572" y="6688"/>
                    <a:pt x="16709" y="6665"/>
                    <a:pt x="16846" y="6620"/>
                  </a:cubicBezTo>
                  <a:cubicBezTo>
                    <a:pt x="16960" y="6597"/>
                    <a:pt x="17074" y="6574"/>
                    <a:pt x="17188" y="6551"/>
                  </a:cubicBezTo>
                  <a:cubicBezTo>
                    <a:pt x="17416" y="6483"/>
                    <a:pt x="17667" y="6414"/>
                    <a:pt x="17918" y="6346"/>
                  </a:cubicBezTo>
                  <a:cubicBezTo>
                    <a:pt x="18443" y="6209"/>
                    <a:pt x="18968" y="6072"/>
                    <a:pt x="19493" y="5912"/>
                  </a:cubicBezTo>
                  <a:cubicBezTo>
                    <a:pt x="19973" y="5775"/>
                    <a:pt x="20475" y="5638"/>
                    <a:pt x="20954" y="5501"/>
                  </a:cubicBezTo>
                  <a:cubicBezTo>
                    <a:pt x="21456" y="5341"/>
                    <a:pt x="21958" y="5182"/>
                    <a:pt x="22438" y="5022"/>
                  </a:cubicBezTo>
                  <a:cubicBezTo>
                    <a:pt x="22598" y="4976"/>
                    <a:pt x="22734" y="4931"/>
                    <a:pt x="22871" y="4885"/>
                  </a:cubicBezTo>
                  <a:cubicBezTo>
                    <a:pt x="22917" y="4885"/>
                    <a:pt x="22963" y="4862"/>
                    <a:pt x="22986" y="4862"/>
                  </a:cubicBezTo>
                  <a:cubicBezTo>
                    <a:pt x="23008" y="4839"/>
                    <a:pt x="23054" y="4817"/>
                    <a:pt x="23077" y="4817"/>
                  </a:cubicBezTo>
                  <a:cubicBezTo>
                    <a:pt x="23305" y="4725"/>
                    <a:pt x="23556" y="4634"/>
                    <a:pt x="23784" y="4565"/>
                  </a:cubicBezTo>
                  <a:cubicBezTo>
                    <a:pt x="24264" y="4406"/>
                    <a:pt x="24720" y="4246"/>
                    <a:pt x="25200" y="4109"/>
                  </a:cubicBezTo>
                  <a:cubicBezTo>
                    <a:pt x="25268" y="4086"/>
                    <a:pt x="25314" y="4040"/>
                    <a:pt x="25359" y="3972"/>
                  </a:cubicBezTo>
                  <a:cubicBezTo>
                    <a:pt x="25474" y="3949"/>
                    <a:pt x="25588" y="3903"/>
                    <a:pt x="25702" y="3881"/>
                  </a:cubicBezTo>
                  <a:cubicBezTo>
                    <a:pt x="25930" y="3812"/>
                    <a:pt x="26158" y="3767"/>
                    <a:pt x="26387" y="3675"/>
                  </a:cubicBezTo>
                  <a:cubicBezTo>
                    <a:pt x="26934" y="3515"/>
                    <a:pt x="27459" y="3333"/>
                    <a:pt x="28007" y="3173"/>
                  </a:cubicBezTo>
                  <a:cubicBezTo>
                    <a:pt x="28258" y="3105"/>
                    <a:pt x="28486" y="3036"/>
                    <a:pt x="28738" y="2968"/>
                  </a:cubicBezTo>
                  <a:cubicBezTo>
                    <a:pt x="28966" y="2876"/>
                    <a:pt x="29217" y="2808"/>
                    <a:pt x="29468" y="2739"/>
                  </a:cubicBezTo>
                  <a:cubicBezTo>
                    <a:pt x="29833" y="2648"/>
                    <a:pt x="30198" y="2557"/>
                    <a:pt x="30564" y="2443"/>
                  </a:cubicBezTo>
                  <a:cubicBezTo>
                    <a:pt x="31089" y="2306"/>
                    <a:pt x="31614" y="2192"/>
                    <a:pt x="32139" y="2055"/>
                  </a:cubicBezTo>
                  <a:cubicBezTo>
                    <a:pt x="32458" y="1986"/>
                    <a:pt x="32778" y="1918"/>
                    <a:pt x="33097" y="1849"/>
                  </a:cubicBezTo>
                  <a:lnTo>
                    <a:pt x="33074" y="1849"/>
                  </a:lnTo>
                  <a:cubicBezTo>
                    <a:pt x="33325" y="1781"/>
                    <a:pt x="33577" y="1735"/>
                    <a:pt x="33828" y="1667"/>
                  </a:cubicBezTo>
                  <a:cubicBezTo>
                    <a:pt x="33919" y="1644"/>
                    <a:pt x="33987" y="1552"/>
                    <a:pt x="34010" y="1461"/>
                  </a:cubicBezTo>
                  <a:cubicBezTo>
                    <a:pt x="34010" y="1461"/>
                    <a:pt x="34010" y="1461"/>
                    <a:pt x="34010" y="1438"/>
                  </a:cubicBezTo>
                  <a:cubicBezTo>
                    <a:pt x="34147" y="1438"/>
                    <a:pt x="34284" y="1438"/>
                    <a:pt x="34398" y="1416"/>
                  </a:cubicBezTo>
                  <a:cubicBezTo>
                    <a:pt x="34535" y="1416"/>
                    <a:pt x="34649" y="1416"/>
                    <a:pt x="34763" y="1393"/>
                  </a:cubicBezTo>
                  <a:cubicBezTo>
                    <a:pt x="34786" y="1484"/>
                    <a:pt x="34855" y="1530"/>
                    <a:pt x="34946" y="1552"/>
                  </a:cubicBezTo>
                  <a:lnTo>
                    <a:pt x="35562" y="1552"/>
                  </a:lnTo>
                  <a:cubicBezTo>
                    <a:pt x="35768" y="1530"/>
                    <a:pt x="35950" y="1530"/>
                    <a:pt x="36156" y="1507"/>
                  </a:cubicBezTo>
                  <a:cubicBezTo>
                    <a:pt x="36521" y="1484"/>
                    <a:pt x="36909" y="1438"/>
                    <a:pt x="37297" y="1416"/>
                  </a:cubicBezTo>
                  <a:cubicBezTo>
                    <a:pt x="37685" y="1370"/>
                    <a:pt x="38073" y="1324"/>
                    <a:pt x="38461" y="1301"/>
                  </a:cubicBezTo>
                  <a:cubicBezTo>
                    <a:pt x="38621" y="1279"/>
                    <a:pt x="38781" y="1256"/>
                    <a:pt x="38918" y="1256"/>
                  </a:cubicBezTo>
                  <a:cubicBezTo>
                    <a:pt x="39169" y="1233"/>
                    <a:pt x="39397" y="1233"/>
                    <a:pt x="39625" y="1210"/>
                  </a:cubicBezTo>
                  <a:lnTo>
                    <a:pt x="39694" y="1210"/>
                  </a:lnTo>
                  <a:cubicBezTo>
                    <a:pt x="39694" y="1210"/>
                    <a:pt x="39694" y="1210"/>
                    <a:pt x="39694" y="1233"/>
                  </a:cubicBezTo>
                  <a:cubicBezTo>
                    <a:pt x="39739" y="1279"/>
                    <a:pt x="39808" y="1324"/>
                    <a:pt x="39876" y="1324"/>
                  </a:cubicBezTo>
                  <a:cubicBezTo>
                    <a:pt x="39922" y="1324"/>
                    <a:pt x="39968" y="1347"/>
                    <a:pt x="40013" y="1347"/>
                  </a:cubicBezTo>
                  <a:cubicBezTo>
                    <a:pt x="40447" y="1393"/>
                    <a:pt x="40858" y="1416"/>
                    <a:pt x="41291" y="1461"/>
                  </a:cubicBezTo>
                  <a:lnTo>
                    <a:pt x="41634" y="1461"/>
                  </a:lnTo>
                  <a:cubicBezTo>
                    <a:pt x="42090" y="1507"/>
                    <a:pt x="42524" y="1552"/>
                    <a:pt x="42981" y="1598"/>
                  </a:cubicBezTo>
                  <a:cubicBezTo>
                    <a:pt x="44008" y="1712"/>
                    <a:pt x="45035" y="1804"/>
                    <a:pt x="46039" y="1963"/>
                  </a:cubicBezTo>
                  <a:cubicBezTo>
                    <a:pt x="46222" y="1986"/>
                    <a:pt x="46382" y="2032"/>
                    <a:pt x="46564" y="2055"/>
                  </a:cubicBezTo>
                  <a:cubicBezTo>
                    <a:pt x="46655" y="2055"/>
                    <a:pt x="46724" y="2055"/>
                    <a:pt x="46792" y="2009"/>
                  </a:cubicBezTo>
                  <a:cubicBezTo>
                    <a:pt x="46815" y="1986"/>
                    <a:pt x="46838" y="1963"/>
                    <a:pt x="46861" y="1918"/>
                  </a:cubicBezTo>
                  <a:cubicBezTo>
                    <a:pt x="46906" y="1941"/>
                    <a:pt x="46952" y="1941"/>
                    <a:pt x="47021" y="1963"/>
                  </a:cubicBezTo>
                  <a:cubicBezTo>
                    <a:pt x="47066" y="1986"/>
                    <a:pt x="47135" y="1986"/>
                    <a:pt x="47180" y="2009"/>
                  </a:cubicBezTo>
                  <a:cubicBezTo>
                    <a:pt x="47249" y="2032"/>
                    <a:pt x="47340" y="2055"/>
                    <a:pt x="47409" y="2055"/>
                  </a:cubicBezTo>
                  <a:cubicBezTo>
                    <a:pt x="47426" y="2058"/>
                    <a:pt x="47444" y="2059"/>
                    <a:pt x="47461" y="2059"/>
                  </a:cubicBezTo>
                  <a:cubicBezTo>
                    <a:pt x="47574" y="2059"/>
                    <a:pt x="47669" y="1994"/>
                    <a:pt x="47728" y="1895"/>
                  </a:cubicBezTo>
                  <a:cubicBezTo>
                    <a:pt x="47797" y="1758"/>
                    <a:pt x="47728" y="1575"/>
                    <a:pt x="47591" y="1507"/>
                  </a:cubicBezTo>
                  <a:cubicBezTo>
                    <a:pt x="47454" y="1438"/>
                    <a:pt x="47295" y="1393"/>
                    <a:pt x="47135" y="1347"/>
                  </a:cubicBezTo>
                  <a:cubicBezTo>
                    <a:pt x="47158" y="1324"/>
                    <a:pt x="47158" y="1301"/>
                    <a:pt x="47158" y="1279"/>
                  </a:cubicBezTo>
                  <a:cubicBezTo>
                    <a:pt x="47158" y="1233"/>
                    <a:pt x="47158" y="1187"/>
                    <a:pt x="47135" y="1142"/>
                  </a:cubicBezTo>
                  <a:cubicBezTo>
                    <a:pt x="47112" y="1073"/>
                    <a:pt x="47066" y="1005"/>
                    <a:pt x="46998" y="982"/>
                  </a:cubicBezTo>
                  <a:cubicBezTo>
                    <a:pt x="46906" y="936"/>
                    <a:pt x="46838" y="913"/>
                    <a:pt x="46747" y="913"/>
                  </a:cubicBezTo>
                  <a:cubicBezTo>
                    <a:pt x="46655" y="891"/>
                    <a:pt x="46587" y="868"/>
                    <a:pt x="46496" y="868"/>
                  </a:cubicBezTo>
                  <a:cubicBezTo>
                    <a:pt x="46336" y="845"/>
                    <a:pt x="46176" y="822"/>
                    <a:pt x="46016" y="799"/>
                  </a:cubicBezTo>
                  <a:cubicBezTo>
                    <a:pt x="45697" y="731"/>
                    <a:pt x="45354" y="685"/>
                    <a:pt x="45012" y="639"/>
                  </a:cubicBezTo>
                  <a:cubicBezTo>
                    <a:pt x="44898" y="639"/>
                    <a:pt x="44761" y="617"/>
                    <a:pt x="44647" y="594"/>
                  </a:cubicBezTo>
                  <a:cubicBezTo>
                    <a:pt x="44259" y="548"/>
                    <a:pt x="43894" y="480"/>
                    <a:pt x="43506" y="434"/>
                  </a:cubicBezTo>
                  <a:cubicBezTo>
                    <a:pt x="43506" y="434"/>
                    <a:pt x="43506" y="411"/>
                    <a:pt x="43483" y="411"/>
                  </a:cubicBezTo>
                  <a:cubicBezTo>
                    <a:pt x="43437" y="343"/>
                    <a:pt x="43369" y="297"/>
                    <a:pt x="43300" y="297"/>
                  </a:cubicBezTo>
                  <a:cubicBezTo>
                    <a:pt x="42341" y="206"/>
                    <a:pt x="41383" y="114"/>
                    <a:pt x="40447" y="69"/>
                  </a:cubicBezTo>
                  <a:lnTo>
                    <a:pt x="39990" y="69"/>
                  </a:lnTo>
                  <a:cubicBezTo>
                    <a:pt x="39534" y="46"/>
                    <a:pt x="39077" y="23"/>
                    <a:pt x="38644" y="23"/>
                  </a:cubicBezTo>
                  <a:cubicBezTo>
                    <a:pt x="38530" y="0"/>
                    <a:pt x="38415" y="0"/>
                    <a:pt x="3832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57" name="Google Shape;5757;p83"/>
            <p:cNvSpPr/>
            <p:nvPr/>
          </p:nvSpPr>
          <p:spPr>
            <a:xfrm>
              <a:off x="12072508" y="3621421"/>
              <a:ext cx="347157" cy="170695"/>
            </a:xfrm>
            <a:custGeom>
              <a:avLst/>
              <a:gdLst/>
              <a:ahLst/>
              <a:cxnLst/>
              <a:rect l="l" t="t" r="r" b="b"/>
              <a:pathLst>
                <a:path w="12463" h="6128" extrusionOk="0">
                  <a:moveTo>
                    <a:pt x="137" y="0"/>
                  </a:moveTo>
                  <a:cubicBezTo>
                    <a:pt x="69" y="0"/>
                    <a:pt x="23" y="46"/>
                    <a:pt x="23" y="115"/>
                  </a:cubicBezTo>
                  <a:cubicBezTo>
                    <a:pt x="0" y="183"/>
                    <a:pt x="46" y="251"/>
                    <a:pt x="114" y="251"/>
                  </a:cubicBezTo>
                  <a:cubicBezTo>
                    <a:pt x="342" y="297"/>
                    <a:pt x="593" y="343"/>
                    <a:pt x="822" y="366"/>
                  </a:cubicBezTo>
                  <a:cubicBezTo>
                    <a:pt x="1004" y="388"/>
                    <a:pt x="1164" y="411"/>
                    <a:pt x="1347" y="457"/>
                  </a:cubicBezTo>
                  <a:cubicBezTo>
                    <a:pt x="1575" y="480"/>
                    <a:pt x="1780" y="525"/>
                    <a:pt x="2009" y="571"/>
                  </a:cubicBezTo>
                  <a:cubicBezTo>
                    <a:pt x="2191" y="617"/>
                    <a:pt x="2397" y="662"/>
                    <a:pt x="2579" y="731"/>
                  </a:cubicBezTo>
                  <a:lnTo>
                    <a:pt x="2511" y="731"/>
                  </a:lnTo>
                  <a:cubicBezTo>
                    <a:pt x="2442" y="731"/>
                    <a:pt x="2397" y="776"/>
                    <a:pt x="2374" y="822"/>
                  </a:cubicBezTo>
                  <a:cubicBezTo>
                    <a:pt x="2328" y="891"/>
                    <a:pt x="2351" y="959"/>
                    <a:pt x="2374" y="1005"/>
                  </a:cubicBezTo>
                  <a:cubicBezTo>
                    <a:pt x="2397" y="1050"/>
                    <a:pt x="2420" y="1073"/>
                    <a:pt x="2442" y="1096"/>
                  </a:cubicBezTo>
                  <a:cubicBezTo>
                    <a:pt x="2488" y="1119"/>
                    <a:pt x="2534" y="1142"/>
                    <a:pt x="2579" y="1187"/>
                  </a:cubicBezTo>
                  <a:cubicBezTo>
                    <a:pt x="2625" y="1210"/>
                    <a:pt x="2671" y="1233"/>
                    <a:pt x="2716" y="1233"/>
                  </a:cubicBezTo>
                  <a:cubicBezTo>
                    <a:pt x="2762" y="1279"/>
                    <a:pt x="2808" y="1301"/>
                    <a:pt x="2876" y="1324"/>
                  </a:cubicBezTo>
                  <a:lnTo>
                    <a:pt x="2899" y="1324"/>
                  </a:lnTo>
                  <a:cubicBezTo>
                    <a:pt x="2853" y="1438"/>
                    <a:pt x="2922" y="1553"/>
                    <a:pt x="3013" y="1621"/>
                  </a:cubicBezTo>
                  <a:cubicBezTo>
                    <a:pt x="3081" y="1644"/>
                    <a:pt x="3127" y="1644"/>
                    <a:pt x="3173" y="1667"/>
                  </a:cubicBezTo>
                  <a:cubicBezTo>
                    <a:pt x="3515" y="1781"/>
                    <a:pt x="3835" y="1895"/>
                    <a:pt x="4154" y="2009"/>
                  </a:cubicBezTo>
                  <a:cubicBezTo>
                    <a:pt x="4451" y="2123"/>
                    <a:pt x="4771" y="2237"/>
                    <a:pt x="5090" y="2351"/>
                  </a:cubicBezTo>
                  <a:cubicBezTo>
                    <a:pt x="5432" y="2488"/>
                    <a:pt x="5775" y="2625"/>
                    <a:pt x="6140" y="2762"/>
                  </a:cubicBezTo>
                  <a:cubicBezTo>
                    <a:pt x="6460" y="2876"/>
                    <a:pt x="6779" y="3013"/>
                    <a:pt x="7122" y="3127"/>
                  </a:cubicBezTo>
                  <a:cubicBezTo>
                    <a:pt x="7190" y="3150"/>
                    <a:pt x="7281" y="3173"/>
                    <a:pt x="7350" y="3219"/>
                  </a:cubicBezTo>
                  <a:cubicBezTo>
                    <a:pt x="7452" y="3253"/>
                    <a:pt x="7566" y="3312"/>
                    <a:pt x="7674" y="3312"/>
                  </a:cubicBezTo>
                  <a:cubicBezTo>
                    <a:pt x="7712" y="3312"/>
                    <a:pt x="7748" y="3305"/>
                    <a:pt x="7783" y="3287"/>
                  </a:cubicBezTo>
                  <a:cubicBezTo>
                    <a:pt x="7829" y="3264"/>
                    <a:pt x="7875" y="3219"/>
                    <a:pt x="7898" y="3173"/>
                  </a:cubicBezTo>
                  <a:cubicBezTo>
                    <a:pt x="7989" y="3242"/>
                    <a:pt x="8057" y="3287"/>
                    <a:pt x="8126" y="3356"/>
                  </a:cubicBezTo>
                  <a:cubicBezTo>
                    <a:pt x="8240" y="3447"/>
                    <a:pt x="8331" y="3538"/>
                    <a:pt x="8445" y="3630"/>
                  </a:cubicBezTo>
                  <a:cubicBezTo>
                    <a:pt x="8560" y="3721"/>
                    <a:pt x="8674" y="3812"/>
                    <a:pt x="8788" y="3904"/>
                  </a:cubicBezTo>
                  <a:cubicBezTo>
                    <a:pt x="9016" y="4086"/>
                    <a:pt x="9244" y="4246"/>
                    <a:pt x="9473" y="4406"/>
                  </a:cubicBezTo>
                  <a:cubicBezTo>
                    <a:pt x="9701" y="4588"/>
                    <a:pt x="9975" y="4725"/>
                    <a:pt x="10226" y="4885"/>
                  </a:cubicBezTo>
                  <a:cubicBezTo>
                    <a:pt x="10271" y="4931"/>
                    <a:pt x="10317" y="4953"/>
                    <a:pt x="10363" y="4999"/>
                  </a:cubicBezTo>
                  <a:cubicBezTo>
                    <a:pt x="10591" y="5136"/>
                    <a:pt x="10774" y="5296"/>
                    <a:pt x="10979" y="5433"/>
                  </a:cubicBezTo>
                  <a:cubicBezTo>
                    <a:pt x="11093" y="5524"/>
                    <a:pt x="11207" y="5615"/>
                    <a:pt x="11299" y="5684"/>
                  </a:cubicBezTo>
                  <a:cubicBezTo>
                    <a:pt x="11367" y="5730"/>
                    <a:pt x="11413" y="5775"/>
                    <a:pt x="11481" y="5798"/>
                  </a:cubicBezTo>
                  <a:cubicBezTo>
                    <a:pt x="11504" y="5821"/>
                    <a:pt x="11504" y="5821"/>
                    <a:pt x="11527" y="5844"/>
                  </a:cubicBezTo>
                  <a:cubicBezTo>
                    <a:pt x="11572" y="5866"/>
                    <a:pt x="11641" y="5866"/>
                    <a:pt x="11687" y="5866"/>
                  </a:cubicBezTo>
                  <a:cubicBezTo>
                    <a:pt x="11755" y="5866"/>
                    <a:pt x="11778" y="5844"/>
                    <a:pt x="11824" y="5821"/>
                  </a:cubicBezTo>
                  <a:cubicBezTo>
                    <a:pt x="11869" y="5866"/>
                    <a:pt x="11915" y="5889"/>
                    <a:pt x="11960" y="5935"/>
                  </a:cubicBezTo>
                  <a:cubicBezTo>
                    <a:pt x="11983" y="5981"/>
                    <a:pt x="12006" y="6003"/>
                    <a:pt x="12029" y="6026"/>
                  </a:cubicBezTo>
                  <a:cubicBezTo>
                    <a:pt x="12052" y="6095"/>
                    <a:pt x="12120" y="6118"/>
                    <a:pt x="12166" y="6118"/>
                  </a:cubicBezTo>
                  <a:cubicBezTo>
                    <a:pt x="12186" y="6124"/>
                    <a:pt x="12204" y="6127"/>
                    <a:pt x="12221" y="6127"/>
                  </a:cubicBezTo>
                  <a:cubicBezTo>
                    <a:pt x="12263" y="6127"/>
                    <a:pt x="12300" y="6111"/>
                    <a:pt x="12349" y="6095"/>
                  </a:cubicBezTo>
                  <a:cubicBezTo>
                    <a:pt x="12440" y="6026"/>
                    <a:pt x="12463" y="5889"/>
                    <a:pt x="12394" y="5775"/>
                  </a:cubicBezTo>
                  <a:cubicBezTo>
                    <a:pt x="12326" y="5684"/>
                    <a:pt x="12212" y="5615"/>
                    <a:pt x="12120" y="5547"/>
                  </a:cubicBezTo>
                  <a:cubicBezTo>
                    <a:pt x="12029" y="5456"/>
                    <a:pt x="11915" y="5364"/>
                    <a:pt x="11801" y="5296"/>
                  </a:cubicBezTo>
                  <a:cubicBezTo>
                    <a:pt x="11755" y="5250"/>
                    <a:pt x="11709" y="5227"/>
                    <a:pt x="11664" y="5182"/>
                  </a:cubicBezTo>
                  <a:cubicBezTo>
                    <a:pt x="11595" y="5136"/>
                    <a:pt x="11550" y="5090"/>
                    <a:pt x="11481" y="5045"/>
                  </a:cubicBezTo>
                  <a:cubicBezTo>
                    <a:pt x="11321" y="4908"/>
                    <a:pt x="11184" y="4794"/>
                    <a:pt x="11025" y="4657"/>
                  </a:cubicBezTo>
                  <a:cubicBezTo>
                    <a:pt x="10842" y="4543"/>
                    <a:pt x="10637" y="4406"/>
                    <a:pt x="10454" y="4292"/>
                  </a:cubicBezTo>
                  <a:cubicBezTo>
                    <a:pt x="10271" y="4177"/>
                    <a:pt x="10112" y="4063"/>
                    <a:pt x="9929" y="3949"/>
                  </a:cubicBezTo>
                  <a:cubicBezTo>
                    <a:pt x="9678" y="3789"/>
                    <a:pt x="9450" y="3607"/>
                    <a:pt x="9221" y="3447"/>
                  </a:cubicBezTo>
                  <a:cubicBezTo>
                    <a:pt x="9107" y="3333"/>
                    <a:pt x="8970" y="3242"/>
                    <a:pt x="8856" y="3150"/>
                  </a:cubicBezTo>
                  <a:cubicBezTo>
                    <a:pt x="8719" y="3036"/>
                    <a:pt x="8605" y="2922"/>
                    <a:pt x="8491" y="2831"/>
                  </a:cubicBezTo>
                  <a:cubicBezTo>
                    <a:pt x="7966" y="2420"/>
                    <a:pt x="7373" y="2077"/>
                    <a:pt x="6756" y="1826"/>
                  </a:cubicBezTo>
                  <a:cubicBezTo>
                    <a:pt x="6460" y="1689"/>
                    <a:pt x="6163" y="1575"/>
                    <a:pt x="5866" y="1438"/>
                  </a:cubicBezTo>
                  <a:cubicBezTo>
                    <a:pt x="5752" y="1416"/>
                    <a:pt x="5661" y="1370"/>
                    <a:pt x="5547" y="1347"/>
                  </a:cubicBezTo>
                  <a:cubicBezTo>
                    <a:pt x="5318" y="1233"/>
                    <a:pt x="5090" y="1142"/>
                    <a:pt x="4862" y="1050"/>
                  </a:cubicBezTo>
                  <a:cubicBezTo>
                    <a:pt x="4725" y="982"/>
                    <a:pt x="4565" y="936"/>
                    <a:pt x="4428" y="891"/>
                  </a:cubicBezTo>
                  <a:cubicBezTo>
                    <a:pt x="4337" y="868"/>
                    <a:pt x="4246" y="845"/>
                    <a:pt x="4177" y="799"/>
                  </a:cubicBezTo>
                  <a:cubicBezTo>
                    <a:pt x="4154" y="799"/>
                    <a:pt x="4109" y="799"/>
                    <a:pt x="4086" y="776"/>
                  </a:cubicBezTo>
                  <a:cubicBezTo>
                    <a:pt x="4040" y="776"/>
                    <a:pt x="3972" y="754"/>
                    <a:pt x="3903" y="754"/>
                  </a:cubicBezTo>
                  <a:cubicBezTo>
                    <a:pt x="3858" y="754"/>
                    <a:pt x="3812" y="776"/>
                    <a:pt x="3766" y="799"/>
                  </a:cubicBezTo>
                  <a:cubicBezTo>
                    <a:pt x="3766" y="822"/>
                    <a:pt x="3743" y="822"/>
                    <a:pt x="3743" y="845"/>
                  </a:cubicBezTo>
                  <a:cubicBezTo>
                    <a:pt x="3424" y="708"/>
                    <a:pt x="3104" y="594"/>
                    <a:pt x="2785" y="503"/>
                  </a:cubicBezTo>
                  <a:cubicBezTo>
                    <a:pt x="2374" y="388"/>
                    <a:pt x="1963" y="297"/>
                    <a:pt x="1552" y="229"/>
                  </a:cubicBezTo>
                  <a:cubicBezTo>
                    <a:pt x="1073" y="137"/>
                    <a:pt x="616" y="92"/>
                    <a:pt x="160" y="23"/>
                  </a:cubicBezTo>
                  <a:cubicBezTo>
                    <a:pt x="160" y="0"/>
                    <a:pt x="137"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58" name="Google Shape;5758;p83"/>
            <p:cNvSpPr/>
            <p:nvPr/>
          </p:nvSpPr>
          <p:spPr>
            <a:xfrm>
              <a:off x="10835217" y="3476464"/>
              <a:ext cx="1655673" cy="259274"/>
            </a:xfrm>
            <a:custGeom>
              <a:avLst/>
              <a:gdLst/>
              <a:ahLst/>
              <a:cxnLst/>
              <a:rect l="l" t="t" r="r" b="b"/>
              <a:pathLst>
                <a:path w="59439" h="9308" extrusionOk="0">
                  <a:moveTo>
                    <a:pt x="16892" y="7510"/>
                  </a:moveTo>
                  <a:cubicBezTo>
                    <a:pt x="16872" y="7510"/>
                    <a:pt x="16852" y="7510"/>
                    <a:pt x="16831" y="7525"/>
                  </a:cubicBezTo>
                  <a:lnTo>
                    <a:pt x="16831" y="7525"/>
                  </a:lnTo>
                  <a:cubicBezTo>
                    <a:pt x="16851" y="7520"/>
                    <a:pt x="16871" y="7515"/>
                    <a:pt x="16892" y="7510"/>
                  </a:cubicBezTo>
                  <a:close/>
                  <a:moveTo>
                    <a:pt x="58922" y="8149"/>
                  </a:moveTo>
                  <a:cubicBezTo>
                    <a:pt x="58927" y="8155"/>
                    <a:pt x="58931" y="8161"/>
                    <a:pt x="58936" y="8167"/>
                  </a:cubicBezTo>
                  <a:lnTo>
                    <a:pt x="58936" y="8167"/>
                  </a:lnTo>
                  <a:cubicBezTo>
                    <a:pt x="58934" y="8159"/>
                    <a:pt x="58929" y="8154"/>
                    <a:pt x="58922" y="8149"/>
                  </a:cubicBezTo>
                  <a:close/>
                  <a:moveTo>
                    <a:pt x="16908" y="8168"/>
                  </a:moveTo>
                  <a:lnTo>
                    <a:pt x="16908" y="8168"/>
                  </a:lnTo>
                  <a:cubicBezTo>
                    <a:pt x="16903" y="8169"/>
                    <a:pt x="16897" y="8171"/>
                    <a:pt x="16892" y="8172"/>
                  </a:cubicBezTo>
                  <a:cubicBezTo>
                    <a:pt x="16897" y="8172"/>
                    <a:pt x="16903" y="8170"/>
                    <a:pt x="16908" y="8168"/>
                  </a:cubicBezTo>
                  <a:close/>
                  <a:moveTo>
                    <a:pt x="42661" y="0"/>
                  </a:moveTo>
                  <a:cubicBezTo>
                    <a:pt x="42433" y="0"/>
                    <a:pt x="42182" y="0"/>
                    <a:pt x="41931" y="23"/>
                  </a:cubicBezTo>
                  <a:cubicBezTo>
                    <a:pt x="41429" y="46"/>
                    <a:pt x="40904" y="92"/>
                    <a:pt x="40379" y="160"/>
                  </a:cubicBezTo>
                  <a:cubicBezTo>
                    <a:pt x="40128" y="183"/>
                    <a:pt x="39877" y="228"/>
                    <a:pt x="39626" y="251"/>
                  </a:cubicBezTo>
                  <a:cubicBezTo>
                    <a:pt x="39397" y="297"/>
                    <a:pt x="39146" y="343"/>
                    <a:pt x="38918" y="365"/>
                  </a:cubicBezTo>
                  <a:cubicBezTo>
                    <a:pt x="38462" y="434"/>
                    <a:pt x="38028" y="525"/>
                    <a:pt x="37571" y="617"/>
                  </a:cubicBezTo>
                  <a:cubicBezTo>
                    <a:pt x="37320" y="662"/>
                    <a:pt x="37069" y="708"/>
                    <a:pt x="36818" y="753"/>
                  </a:cubicBezTo>
                  <a:cubicBezTo>
                    <a:pt x="36590" y="799"/>
                    <a:pt x="36362" y="845"/>
                    <a:pt x="36156" y="890"/>
                  </a:cubicBezTo>
                  <a:cubicBezTo>
                    <a:pt x="35745" y="1005"/>
                    <a:pt x="35335" y="1119"/>
                    <a:pt x="34924" y="1256"/>
                  </a:cubicBezTo>
                  <a:cubicBezTo>
                    <a:pt x="34718" y="1324"/>
                    <a:pt x="34536" y="1393"/>
                    <a:pt x="34330" y="1461"/>
                  </a:cubicBezTo>
                  <a:cubicBezTo>
                    <a:pt x="34102" y="1530"/>
                    <a:pt x="33874" y="1598"/>
                    <a:pt x="33645" y="1689"/>
                  </a:cubicBezTo>
                  <a:cubicBezTo>
                    <a:pt x="33143" y="1849"/>
                    <a:pt x="32641" y="2055"/>
                    <a:pt x="32139" y="2237"/>
                  </a:cubicBezTo>
                  <a:cubicBezTo>
                    <a:pt x="31888" y="2328"/>
                    <a:pt x="31637" y="2443"/>
                    <a:pt x="31386" y="2534"/>
                  </a:cubicBezTo>
                  <a:cubicBezTo>
                    <a:pt x="31180" y="2602"/>
                    <a:pt x="30975" y="2694"/>
                    <a:pt x="30770" y="2762"/>
                  </a:cubicBezTo>
                  <a:cubicBezTo>
                    <a:pt x="30359" y="2922"/>
                    <a:pt x="29948" y="3104"/>
                    <a:pt x="29537" y="3264"/>
                  </a:cubicBezTo>
                  <a:cubicBezTo>
                    <a:pt x="29377" y="3356"/>
                    <a:pt x="29195" y="3424"/>
                    <a:pt x="29012" y="3493"/>
                  </a:cubicBezTo>
                  <a:cubicBezTo>
                    <a:pt x="28852" y="3561"/>
                    <a:pt x="28670" y="3629"/>
                    <a:pt x="28487" y="3698"/>
                  </a:cubicBezTo>
                  <a:cubicBezTo>
                    <a:pt x="28418" y="3721"/>
                    <a:pt x="28327" y="3744"/>
                    <a:pt x="28236" y="3789"/>
                  </a:cubicBezTo>
                  <a:cubicBezTo>
                    <a:pt x="28145" y="3812"/>
                    <a:pt x="28030" y="3858"/>
                    <a:pt x="27916" y="3903"/>
                  </a:cubicBezTo>
                  <a:cubicBezTo>
                    <a:pt x="27711" y="3972"/>
                    <a:pt x="27505" y="4063"/>
                    <a:pt x="27277" y="4132"/>
                  </a:cubicBezTo>
                  <a:cubicBezTo>
                    <a:pt x="26752" y="4314"/>
                    <a:pt x="26250" y="4542"/>
                    <a:pt x="25725" y="4748"/>
                  </a:cubicBezTo>
                  <a:cubicBezTo>
                    <a:pt x="25474" y="4839"/>
                    <a:pt x="25200" y="4930"/>
                    <a:pt x="24949" y="5022"/>
                  </a:cubicBezTo>
                  <a:cubicBezTo>
                    <a:pt x="24698" y="5113"/>
                    <a:pt x="24447" y="5204"/>
                    <a:pt x="24196" y="5319"/>
                  </a:cubicBezTo>
                  <a:cubicBezTo>
                    <a:pt x="23922" y="5410"/>
                    <a:pt x="23671" y="5524"/>
                    <a:pt x="23397" y="5615"/>
                  </a:cubicBezTo>
                  <a:cubicBezTo>
                    <a:pt x="23146" y="5729"/>
                    <a:pt x="22895" y="5821"/>
                    <a:pt x="22621" y="5889"/>
                  </a:cubicBezTo>
                  <a:cubicBezTo>
                    <a:pt x="22393" y="5980"/>
                    <a:pt x="22142" y="6049"/>
                    <a:pt x="21890" y="6140"/>
                  </a:cubicBezTo>
                  <a:cubicBezTo>
                    <a:pt x="21639" y="6209"/>
                    <a:pt x="21365" y="6300"/>
                    <a:pt x="21114" y="6391"/>
                  </a:cubicBezTo>
                  <a:cubicBezTo>
                    <a:pt x="20544" y="6574"/>
                    <a:pt x="19973" y="6734"/>
                    <a:pt x="19403" y="6893"/>
                  </a:cubicBezTo>
                  <a:cubicBezTo>
                    <a:pt x="19106" y="6985"/>
                    <a:pt x="18786" y="7053"/>
                    <a:pt x="18489" y="7122"/>
                  </a:cubicBezTo>
                  <a:cubicBezTo>
                    <a:pt x="18193" y="7190"/>
                    <a:pt x="17896" y="7281"/>
                    <a:pt x="17599" y="7350"/>
                  </a:cubicBezTo>
                  <a:cubicBezTo>
                    <a:pt x="17348" y="7396"/>
                    <a:pt x="17097" y="7464"/>
                    <a:pt x="16823" y="7533"/>
                  </a:cubicBezTo>
                  <a:cubicBezTo>
                    <a:pt x="16826" y="7530"/>
                    <a:pt x="16829" y="7527"/>
                    <a:pt x="16831" y="7525"/>
                  </a:cubicBezTo>
                  <a:lnTo>
                    <a:pt x="16831" y="7525"/>
                  </a:lnTo>
                  <a:cubicBezTo>
                    <a:pt x="16768" y="7542"/>
                    <a:pt x="16711" y="7555"/>
                    <a:pt x="16641" y="7555"/>
                  </a:cubicBezTo>
                  <a:lnTo>
                    <a:pt x="16732" y="7555"/>
                  </a:lnTo>
                  <a:cubicBezTo>
                    <a:pt x="16207" y="7670"/>
                    <a:pt x="15682" y="7761"/>
                    <a:pt x="15157" y="7852"/>
                  </a:cubicBezTo>
                  <a:cubicBezTo>
                    <a:pt x="14883" y="7875"/>
                    <a:pt x="14632" y="7921"/>
                    <a:pt x="14358" y="7966"/>
                  </a:cubicBezTo>
                  <a:cubicBezTo>
                    <a:pt x="14130" y="7989"/>
                    <a:pt x="13879" y="8035"/>
                    <a:pt x="13651" y="8080"/>
                  </a:cubicBezTo>
                  <a:cubicBezTo>
                    <a:pt x="13399" y="8103"/>
                    <a:pt x="13148" y="8149"/>
                    <a:pt x="12897" y="8172"/>
                  </a:cubicBezTo>
                  <a:cubicBezTo>
                    <a:pt x="12623" y="8217"/>
                    <a:pt x="12372" y="8240"/>
                    <a:pt x="12098" y="8286"/>
                  </a:cubicBezTo>
                  <a:cubicBezTo>
                    <a:pt x="11825" y="8309"/>
                    <a:pt x="11573" y="8354"/>
                    <a:pt x="11300" y="8377"/>
                  </a:cubicBezTo>
                  <a:cubicBezTo>
                    <a:pt x="11026" y="8400"/>
                    <a:pt x="10775" y="8423"/>
                    <a:pt x="10501" y="8446"/>
                  </a:cubicBezTo>
                  <a:cubicBezTo>
                    <a:pt x="10090" y="8468"/>
                    <a:pt x="9656" y="8491"/>
                    <a:pt x="9222" y="8514"/>
                  </a:cubicBezTo>
                  <a:cubicBezTo>
                    <a:pt x="8812" y="8514"/>
                    <a:pt x="8378" y="8514"/>
                    <a:pt x="7967" y="8491"/>
                  </a:cubicBezTo>
                  <a:cubicBezTo>
                    <a:pt x="7602" y="8491"/>
                    <a:pt x="7237" y="8468"/>
                    <a:pt x="6871" y="8468"/>
                  </a:cubicBezTo>
                  <a:cubicBezTo>
                    <a:pt x="6506" y="8468"/>
                    <a:pt x="6141" y="8446"/>
                    <a:pt x="5776" y="8446"/>
                  </a:cubicBezTo>
                  <a:cubicBezTo>
                    <a:pt x="5616" y="8446"/>
                    <a:pt x="5479" y="8423"/>
                    <a:pt x="5319" y="8423"/>
                  </a:cubicBezTo>
                  <a:cubicBezTo>
                    <a:pt x="5182" y="8423"/>
                    <a:pt x="5068" y="8423"/>
                    <a:pt x="4954" y="8400"/>
                  </a:cubicBezTo>
                  <a:lnTo>
                    <a:pt x="5023" y="8400"/>
                  </a:lnTo>
                  <a:cubicBezTo>
                    <a:pt x="4657" y="8377"/>
                    <a:pt x="4269" y="8354"/>
                    <a:pt x="3881" y="8331"/>
                  </a:cubicBezTo>
                  <a:cubicBezTo>
                    <a:pt x="3676" y="8309"/>
                    <a:pt x="3470" y="8286"/>
                    <a:pt x="3288" y="8263"/>
                  </a:cubicBezTo>
                  <a:cubicBezTo>
                    <a:pt x="3082" y="8240"/>
                    <a:pt x="2877" y="8195"/>
                    <a:pt x="2672" y="8149"/>
                  </a:cubicBezTo>
                  <a:cubicBezTo>
                    <a:pt x="2443" y="8126"/>
                    <a:pt x="2238" y="8080"/>
                    <a:pt x="2032" y="8035"/>
                  </a:cubicBezTo>
                  <a:cubicBezTo>
                    <a:pt x="1827" y="8012"/>
                    <a:pt x="1644" y="7966"/>
                    <a:pt x="1439" y="7921"/>
                  </a:cubicBezTo>
                  <a:cubicBezTo>
                    <a:pt x="1256" y="7898"/>
                    <a:pt x="1051" y="7852"/>
                    <a:pt x="868" y="7806"/>
                  </a:cubicBezTo>
                  <a:cubicBezTo>
                    <a:pt x="663" y="7761"/>
                    <a:pt x="457" y="7692"/>
                    <a:pt x="275" y="7647"/>
                  </a:cubicBezTo>
                  <a:cubicBezTo>
                    <a:pt x="263" y="7644"/>
                    <a:pt x="251" y="7643"/>
                    <a:pt x="239" y="7643"/>
                  </a:cubicBezTo>
                  <a:cubicBezTo>
                    <a:pt x="133" y="7643"/>
                    <a:pt x="21" y="7727"/>
                    <a:pt x="1" y="7829"/>
                  </a:cubicBezTo>
                  <a:cubicBezTo>
                    <a:pt x="1" y="7898"/>
                    <a:pt x="1" y="7966"/>
                    <a:pt x="47" y="8012"/>
                  </a:cubicBezTo>
                  <a:cubicBezTo>
                    <a:pt x="69" y="8058"/>
                    <a:pt x="138" y="8080"/>
                    <a:pt x="184" y="8103"/>
                  </a:cubicBezTo>
                  <a:cubicBezTo>
                    <a:pt x="412" y="8172"/>
                    <a:pt x="640" y="8240"/>
                    <a:pt x="846" y="8286"/>
                  </a:cubicBezTo>
                  <a:cubicBezTo>
                    <a:pt x="1074" y="8354"/>
                    <a:pt x="1279" y="8423"/>
                    <a:pt x="1485" y="8491"/>
                  </a:cubicBezTo>
                  <a:cubicBezTo>
                    <a:pt x="1690" y="8537"/>
                    <a:pt x="1918" y="8605"/>
                    <a:pt x="2124" y="8651"/>
                  </a:cubicBezTo>
                  <a:cubicBezTo>
                    <a:pt x="2375" y="8719"/>
                    <a:pt x="2626" y="8765"/>
                    <a:pt x="2877" y="8811"/>
                  </a:cubicBezTo>
                  <a:cubicBezTo>
                    <a:pt x="3311" y="8902"/>
                    <a:pt x="3767" y="8948"/>
                    <a:pt x="4201" y="8993"/>
                  </a:cubicBezTo>
                  <a:cubicBezTo>
                    <a:pt x="4680" y="9039"/>
                    <a:pt x="5160" y="9062"/>
                    <a:pt x="5639" y="9062"/>
                  </a:cubicBezTo>
                  <a:lnTo>
                    <a:pt x="5570" y="9062"/>
                  </a:lnTo>
                  <a:cubicBezTo>
                    <a:pt x="6324" y="9108"/>
                    <a:pt x="7100" y="9108"/>
                    <a:pt x="7853" y="9130"/>
                  </a:cubicBezTo>
                  <a:cubicBezTo>
                    <a:pt x="7944" y="9130"/>
                    <a:pt x="8036" y="9153"/>
                    <a:pt x="8104" y="9153"/>
                  </a:cubicBezTo>
                  <a:cubicBezTo>
                    <a:pt x="8302" y="9153"/>
                    <a:pt x="8489" y="9163"/>
                    <a:pt x="8674" y="9163"/>
                  </a:cubicBezTo>
                  <a:cubicBezTo>
                    <a:pt x="8766" y="9163"/>
                    <a:pt x="8857" y="9161"/>
                    <a:pt x="8949" y="9153"/>
                  </a:cubicBezTo>
                  <a:cubicBezTo>
                    <a:pt x="9245" y="9153"/>
                    <a:pt x="9519" y="9130"/>
                    <a:pt x="9793" y="9130"/>
                  </a:cubicBezTo>
                  <a:cubicBezTo>
                    <a:pt x="10341" y="9108"/>
                    <a:pt x="10889" y="9085"/>
                    <a:pt x="11436" y="9016"/>
                  </a:cubicBezTo>
                  <a:cubicBezTo>
                    <a:pt x="11688" y="8993"/>
                    <a:pt x="11961" y="8948"/>
                    <a:pt x="12213" y="8925"/>
                  </a:cubicBezTo>
                  <a:cubicBezTo>
                    <a:pt x="12486" y="8879"/>
                    <a:pt x="12760" y="8856"/>
                    <a:pt x="13011" y="8811"/>
                  </a:cubicBezTo>
                  <a:cubicBezTo>
                    <a:pt x="13262" y="8788"/>
                    <a:pt x="13514" y="8742"/>
                    <a:pt x="13765" y="8719"/>
                  </a:cubicBezTo>
                  <a:cubicBezTo>
                    <a:pt x="13993" y="8674"/>
                    <a:pt x="14244" y="8628"/>
                    <a:pt x="14472" y="8605"/>
                  </a:cubicBezTo>
                  <a:cubicBezTo>
                    <a:pt x="15310" y="8492"/>
                    <a:pt x="16126" y="8334"/>
                    <a:pt x="16942" y="8153"/>
                  </a:cubicBezTo>
                  <a:lnTo>
                    <a:pt x="16942" y="8153"/>
                  </a:lnTo>
                  <a:cubicBezTo>
                    <a:pt x="16931" y="8157"/>
                    <a:pt x="16919" y="8164"/>
                    <a:pt x="16908" y="8168"/>
                  </a:cubicBezTo>
                  <a:lnTo>
                    <a:pt x="16908" y="8168"/>
                  </a:lnTo>
                  <a:cubicBezTo>
                    <a:pt x="17131" y="8123"/>
                    <a:pt x="17354" y="8056"/>
                    <a:pt x="17576" y="8012"/>
                  </a:cubicBezTo>
                  <a:cubicBezTo>
                    <a:pt x="17873" y="7943"/>
                    <a:pt x="18170" y="7875"/>
                    <a:pt x="18467" y="7806"/>
                  </a:cubicBezTo>
                  <a:cubicBezTo>
                    <a:pt x="18718" y="7738"/>
                    <a:pt x="18969" y="7692"/>
                    <a:pt x="19197" y="7624"/>
                  </a:cubicBezTo>
                  <a:cubicBezTo>
                    <a:pt x="19722" y="7487"/>
                    <a:pt x="20224" y="7350"/>
                    <a:pt x="20726" y="7190"/>
                  </a:cubicBezTo>
                  <a:cubicBezTo>
                    <a:pt x="21229" y="7030"/>
                    <a:pt x="21754" y="6871"/>
                    <a:pt x="22256" y="6711"/>
                  </a:cubicBezTo>
                  <a:cubicBezTo>
                    <a:pt x="22507" y="6620"/>
                    <a:pt x="22758" y="6528"/>
                    <a:pt x="23009" y="6460"/>
                  </a:cubicBezTo>
                  <a:cubicBezTo>
                    <a:pt x="23260" y="6368"/>
                    <a:pt x="23511" y="6277"/>
                    <a:pt x="23785" y="6163"/>
                  </a:cubicBezTo>
                  <a:cubicBezTo>
                    <a:pt x="23899" y="6117"/>
                    <a:pt x="24013" y="6072"/>
                    <a:pt x="24150" y="6026"/>
                  </a:cubicBezTo>
                  <a:cubicBezTo>
                    <a:pt x="24287" y="5980"/>
                    <a:pt x="24424" y="5912"/>
                    <a:pt x="24561" y="5866"/>
                  </a:cubicBezTo>
                  <a:cubicBezTo>
                    <a:pt x="24812" y="5775"/>
                    <a:pt x="25063" y="5684"/>
                    <a:pt x="25314" y="5592"/>
                  </a:cubicBezTo>
                  <a:cubicBezTo>
                    <a:pt x="25588" y="5478"/>
                    <a:pt x="25839" y="5387"/>
                    <a:pt x="26090" y="5296"/>
                  </a:cubicBezTo>
                  <a:cubicBezTo>
                    <a:pt x="26364" y="5182"/>
                    <a:pt x="26615" y="5090"/>
                    <a:pt x="26866" y="4976"/>
                  </a:cubicBezTo>
                  <a:cubicBezTo>
                    <a:pt x="27117" y="4885"/>
                    <a:pt x="27391" y="4794"/>
                    <a:pt x="27642" y="4702"/>
                  </a:cubicBezTo>
                  <a:cubicBezTo>
                    <a:pt x="27734" y="4657"/>
                    <a:pt x="27848" y="4634"/>
                    <a:pt x="27939" y="4588"/>
                  </a:cubicBezTo>
                  <a:cubicBezTo>
                    <a:pt x="28053" y="4565"/>
                    <a:pt x="28167" y="4520"/>
                    <a:pt x="28259" y="4474"/>
                  </a:cubicBezTo>
                  <a:cubicBezTo>
                    <a:pt x="28624" y="4337"/>
                    <a:pt x="28989" y="4200"/>
                    <a:pt x="29354" y="4063"/>
                  </a:cubicBezTo>
                  <a:cubicBezTo>
                    <a:pt x="29720" y="3903"/>
                    <a:pt x="30108" y="3721"/>
                    <a:pt x="30496" y="3584"/>
                  </a:cubicBezTo>
                  <a:cubicBezTo>
                    <a:pt x="30701" y="3493"/>
                    <a:pt x="30929" y="3401"/>
                    <a:pt x="31135" y="3310"/>
                  </a:cubicBezTo>
                  <a:cubicBezTo>
                    <a:pt x="31340" y="3241"/>
                    <a:pt x="31546" y="3173"/>
                    <a:pt x="31751" y="3082"/>
                  </a:cubicBezTo>
                  <a:cubicBezTo>
                    <a:pt x="32230" y="2899"/>
                    <a:pt x="32732" y="2716"/>
                    <a:pt x="33235" y="2534"/>
                  </a:cubicBezTo>
                  <a:cubicBezTo>
                    <a:pt x="33486" y="2420"/>
                    <a:pt x="33760" y="2328"/>
                    <a:pt x="34011" y="2237"/>
                  </a:cubicBezTo>
                  <a:cubicBezTo>
                    <a:pt x="34239" y="2169"/>
                    <a:pt x="34467" y="2100"/>
                    <a:pt x="34673" y="2032"/>
                  </a:cubicBezTo>
                  <a:cubicBezTo>
                    <a:pt x="35015" y="1895"/>
                    <a:pt x="35380" y="1781"/>
                    <a:pt x="35745" y="1689"/>
                  </a:cubicBezTo>
                  <a:cubicBezTo>
                    <a:pt x="35882" y="1644"/>
                    <a:pt x="36042" y="1598"/>
                    <a:pt x="36179" y="1552"/>
                  </a:cubicBezTo>
                  <a:cubicBezTo>
                    <a:pt x="36316" y="1530"/>
                    <a:pt x="36453" y="1484"/>
                    <a:pt x="36590" y="1461"/>
                  </a:cubicBezTo>
                  <a:cubicBezTo>
                    <a:pt x="36818" y="1415"/>
                    <a:pt x="37069" y="1370"/>
                    <a:pt x="37298" y="1324"/>
                  </a:cubicBezTo>
                  <a:cubicBezTo>
                    <a:pt x="37549" y="1278"/>
                    <a:pt x="37800" y="1233"/>
                    <a:pt x="38051" y="1187"/>
                  </a:cubicBezTo>
                  <a:cubicBezTo>
                    <a:pt x="38484" y="1119"/>
                    <a:pt x="38895" y="1027"/>
                    <a:pt x="39329" y="959"/>
                  </a:cubicBezTo>
                  <a:cubicBezTo>
                    <a:pt x="39854" y="868"/>
                    <a:pt x="40379" y="799"/>
                    <a:pt x="40904" y="753"/>
                  </a:cubicBezTo>
                  <a:cubicBezTo>
                    <a:pt x="41383" y="708"/>
                    <a:pt x="41863" y="662"/>
                    <a:pt x="42342" y="662"/>
                  </a:cubicBezTo>
                  <a:cubicBezTo>
                    <a:pt x="42684" y="639"/>
                    <a:pt x="43027" y="639"/>
                    <a:pt x="43369" y="639"/>
                  </a:cubicBezTo>
                  <a:cubicBezTo>
                    <a:pt x="43438" y="662"/>
                    <a:pt x="43506" y="662"/>
                    <a:pt x="43575" y="662"/>
                  </a:cubicBezTo>
                  <a:lnTo>
                    <a:pt x="43826" y="662"/>
                  </a:lnTo>
                  <a:cubicBezTo>
                    <a:pt x="44031" y="685"/>
                    <a:pt x="44236" y="685"/>
                    <a:pt x="44442" y="708"/>
                  </a:cubicBezTo>
                  <a:cubicBezTo>
                    <a:pt x="44670" y="731"/>
                    <a:pt x="44898" y="753"/>
                    <a:pt x="45149" y="776"/>
                  </a:cubicBezTo>
                  <a:cubicBezTo>
                    <a:pt x="45629" y="822"/>
                    <a:pt x="46108" y="913"/>
                    <a:pt x="46587" y="982"/>
                  </a:cubicBezTo>
                  <a:cubicBezTo>
                    <a:pt x="46702" y="1005"/>
                    <a:pt x="46816" y="1027"/>
                    <a:pt x="46907" y="1050"/>
                  </a:cubicBezTo>
                  <a:cubicBezTo>
                    <a:pt x="47044" y="1073"/>
                    <a:pt x="47158" y="1096"/>
                    <a:pt x="47272" y="1142"/>
                  </a:cubicBezTo>
                  <a:cubicBezTo>
                    <a:pt x="47500" y="1187"/>
                    <a:pt x="47752" y="1256"/>
                    <a:pt x="47980" y="1324"/>
                  </a:cubicBezTo>
                  <a:cubicBezTo>
                    <a:pt x="48436" y="1438"/>
                    <a:pt x="48893" y="1575"/>
                    <a:pt x="49326" y="1712"/>
                  </a:cubicBezTo>
                  <a:cubicBezTo>
                    <a:pt x="49578" y="1781"/>
                    <a:pt x="49829" y="1895"/>
                    <a:pt x="50080" y="2009"/>
                  </a:cubicBezTo>
                  <a:cubicBezTo>
                    <a:pt x="50217" y="2055"/>
                    <a:pt x="50354" y="2123"/>
                    <a:pt x="50513" y="2191"/>
                  </a:cubicBezTo>
                  <a:cubicBezTo>
                    <a:pt x="50673" y="2260"/>
                    <a:pt x="50833" y="2328"/>
                    <a:pt x="50993" y="2397"/>
                  </a:cubicBezTo>
                  <a:cubicBezTo>
                    <a:pt x="51472" y="2602"/>
                    <a:pt x="51951" y="2876"/>
                    <a:pt x="52408" y="3173"/>
                  </a:cubicBezTo>
                  <a:cubicBezTo>
                    <a:pt x="52408" y="3173"/>
                    <a:pt x="52431" y="3173"/>
                    <a:pt x="52454" y="3196"/>
                  </a:cubicBezTo>
                  <a:cubicBezTo>
                    <a:pt x="52449" y="3191"/>
                    <a:pt x="52445" y="3187"/>
                    <a:pt x="52442" y="3184"/>
                  </a:cubicBezTo>
                  <a:lnTo>
                    <a:pt x="52442" y="3184"/>
                  </a:lnTo>
                  <a:cubicBezTo>
                    <a:pt x="52453" y="3190"/>
                    <a:pt x="52465" y="3196"/>
                    <a:pt x="52476" y="3196"/>
                  </a:cubicBezTo>
                  <a:lnTo>
                    <a:pt x="52454" y="3196"/>
                  </a:lnTo>
                  <a:cubicBezTo>
                    <a:pt x="52499" y="3219"/>
                    <a:pt x="52545" y="3264"/>
                    <a:pt x="52590" y="3287"/>
                  </a:cubicBezTo>
                  <a:cubicBezTo>
                    <a:pt x="52933" y="3515"/>
                    <a:pt x="53275" y="3744"/>
                    <a:pt x="53595" y="3949"/>
                  </a:cubicBezTo>
                  <a:cubicBezTo>
                    <a:pt x="53755" y="4063"/>
                    <a:pt x="53914" y="4154"/>
                    <a:pt x="54074" y="4269"/>
                  </a:cubicBezTo>
                  <a:cubicBezTo>
                    <a:pt x="54211" y="4360"/>
                    <a:pt x="54348" y="4451"/>
                    <a:pt x="54485" y="4565"/>
                  </a:cubicBezTo>
                  <a:cubicBezTo>
                    <a:pt x="54805" y="4816"/>
                    <a:pt x="55078" y="5090"/>
                    <a:pt x="55375" y="5387"/>
                  </a:cubicBezTo>
                  <a:cubicBezTo>
                    <a:pt x="55649" y="5638"/>
                    <a:pt x="55946" y="5889"/>
                    <a:pt x="56220" y="6117"/>
                  </a:cubicBezTo>
                  <a:cubicBezTo>
                    <a:pt x="56402" y="6277"/>
                    <a:pt x="56585" y="6437"/>
                    <a:pt x="56745" y="6597"/>
                  </a:cubicBezTo>
                  <a:cubicBezTo>
                    <a:pt x="56927" y="6757"/>
                    <a:pt x="57087" y="6916"/>
                    <a:pt x="57247" y="7099"/>
                  </a:cubicBezTo>
                  <a:cubicBezTo>
                    <a:pt x="57407" y="7281"/>
                    <a:pt x="57566" y="7464"/>
                    <a:pt x="57726" y="7670"/>
                  </a:cubicBezTo>
                  <a:cubicBezTo>
                    <a:pt x="57795" y="7761"/>
                    <a:pt x="57863" y="7875"/>
                    <a:pt x="57932" y="7966"/>
                  </a:cubicBezTo>
                  <a:cubicBezTo>
                    <a:pt x="58000" y="8058"/>
                    <a:pt x="58069" y="8149"/>
                    <a:pt x="58137" y="8240"/>
                  </a:cubicBezTo>
                  <a:cubicBezTo>
                    <a:pt x="58228" y="8354"/>
                    <a:pt x="58342" y="8468"/>
                    <a:pt x="58434" y="8583"/>
                  </a:cubicBezTo>
                  <a:cubicBezTo>
                    <a:pt x="58434" y="8583"/>
                    <a:pt x="58434" y="8583"/>
                    <a:pt x="58434" y="8560"/>
                  </a:cubicBezTo>
                  <a:cubicBezTo>
                    <a:pt x="58525" y="8674"/>
                    <a:pt x="58616" y="8788"/>
                    <a:pt x="58685" y="8902"/>
                  </a:cubicBezTo>
                  <a:cubicBezTo>
                    <a:pt x="58708" y="8993"/>
                    <a:pt x="58753" y="9085"/>
                    <a:pt x="58799" y="9176"/>
                  </a:cubicBezTo>
                  <a:cubicBezTo>
                    <a:pt x="58850" y="9261"/>
                    <a:pt x="58963" y="9308"/>
                    <a:pt x="59074" y="9308"/>
                  </a:cubicBezTo>
                  <a:cubicBezTo>
                    <a:pt x="59113" y="9308"/>
                    <a:pt x="59152" y="9302"/>
                    <a:pt x="59187" y="9290"/>
                  </a:cubicBezTo>
                  <a:cubicBezTo>
                    <a:pt x="59347" y="9244"/>
                    <a:pt x="59438" y="9039"/>
                    <a:pt x="59370" y="8879"/>
                  </a:cubicBezTo>
                  <a:cubicBezTo>
                    <a:pt x="59347" y="8834"/>
                    <a:pt x="59324" y="8765"/>
                    <a:pt x="59301" y="8697"/>
                  </a:cubicBezTo>
                  <a:cubicBezTo>
                    <a:pt x="59278" y="8628"/>
                    <a:pt x="59233" y="8560"/>
                    <a:pt x="59187" y="8491"/>
                  </a:cubicBezTo>
                  <a:cubicBezTo>
                    <a:pt x="59110" y="8376"/>
                    <a:pt x="59017" y="8277"/>
                    <a:pt x="58936" y="8167"/>
                  </a:cubicBezTo>
                  <a:lnTo>
                    <a:pt x="58936" y="8167"/>
                  </a:lnTo>
                  <a:cubicBezTo>
                    <a:pt x="58936" y="8169"/>
                    <a:pt x="58936" y="8170"/>
                    <a:pt x="58936" y="8172"/>
                  </a:cubicBezTo>
                  <a:cubicBezTo>
                    <a:pt x="58927" y="8163"/>
                    <a:pt x="58922" y="8155"/>
                    <a:pt x="58918" y="8146"/>
                  </a:cubicBezTo>
                  <a:lnTo>
                    <a:pt x="58918" y="8146"/>
                  </a:lnTo>
                  <a:cubicBezTo>
                    <a:pt x="58919" y="8147"/>
                    <a:pt x="58921" y="8148"/>
                    <a:pt x="58922" y="8149"/>
                  </a:cubicBezTo>
                  <a:lnTo>
                    <a:pt x="58922" y="8149"/>
                  </a:lnTo>
                  <a:cubicBezTo>
                    <a:pt x="58919" y="8144"/>
                    <a:pt x="58915" y="8139"/>
                    <a:pt x="58911" y="8134"/>
                  </a:cubicBezTo>
                  <a:lnTo>
                    <a:pt x="58911" y="8134"/>
                  </a:lnTo>
                  <a:cubicBezTo>
                    <a:pt x="58906" y="8124"/>
                    <a:pt x="58900" y="8113"/>
                    <a:pt x="58890" y="8103"/>
                  </a:cubicBezTo>
                  <a:lnTo>
                    <a:pt x="58890" y="8103"/>
                  </a:lnTo>
                  <a:cubicBezTo>
                    <a:pt x="58890" y="8103"/>
                    <a:pt x="58890" y="8103"/>
                    <a:pt x="58890" y="8103"/>
                  </a:cubicBezTo>
                  <a:cubicBezTo>
                    <a:pt x="58799" y="8012"/>
                    <a:pt x="58731" y="7921"/>
                    <a:pt x="58639" y="7829"/>
                  </a:cubicBezTo>
                  <a:cubicBezTo>
                    <a:pt x="58571" y="7738"/>
                    <a:pt x="58525" y="7647"/>
                    <a:pt x="58457" y="7555"/>
                  </a:cubicBezTo>
                  <a:cubicBezTo>
                    <a:pt x="58365" y="7464"/>
                    <a:pt x="58297" y="7350"/>
                    <a:pt x="58206" y="7236"/>
                  </a:cubicBezTo>
                  <a:cubicBezTo>
                    <a:pt x="58023" y="7008"/>
                    <a:pt x="57840" y="6779"/>
                    <a:pt x="57635" y="6574"/>
                  </a:cubicBezTo>
                  <a:cubicBezTo>
                    <a:pt x="57452" y="6368"/>
                    <a:pt x="57247" y="6163"/>
                    <a:pt x="57041" y="5958"/>
                  </a:cubicBezTo>
                  <a:cubicBezTo>
                    <a:pt x="56813" y="5775"/>
                    <a:pt x="56608" y="5592"/>
                    <a:pt x="56379" y="5410"/>
                  </a:cubicBezTo>
                  <a:cubicBezTo>
                    <a:pt x="56220" y="5250"/>
                    <a:pt x="56037" y="5113"/>
                    <a:pt x="55877" y="4953"/>
                  </a:cubicBezTo>
                  <a:cubicBezTo>
                    <a:pt x="55695" y="4794"/>
                    <a:pt x="55512" y="4611"/>
                    <a:pt x="55330" y="4451"/>
                  </a:cubicBezTo>
                  <a:cubicBezTo>
                    <a:pt x="54850" y="3995"/>
                    <a:pt x="54302" y="3629"/>
                    <a:pt x="53755" y="3287"/>
                  </a:cubicBezTo>
                  <a:cubicBezTo>
                    <a:pt x="53458" y="3082"/>
                    <a:pt x="53138" y="2876"/>
                    <a:pt x="52842" y="2671"/>
                  </a:cubicBezTo>
                  <a:lnTo>
                    <a:pt x="52842" y="2671"/>
                  </a:lnTo>
                  <a:cubicBezTo>
                    <a:pt x="52842" y="2674"/>
                    <a:pt x="52842" y="2677"/>
                    <a:pt x="52843" y="2679"/>
                  </a:cubicBezTo>
                  <a:lnTo>
                    <a:pt x="52843" y="2679"/>
                  </a:lnTo>
                  <a:cubicBezTo>
                    <a:pt x="52643" y="2547"/>
                    <a:pt x="52424" y="2416"/>
                    <a:pt x="52225" y="2306"/>
                  </a:cubicBezTo>
                  <a:cubicBezTo>
                    <a:pt x="52043" y="2191"/>
                    <a:pt x="51837" y="2077"/>
                    <a:pt x="51632" y="1986"/>
                  </a:cubicBezTo>
                  <a:cubicBezTo>
                    <a:pt x="51381" y="1849"/>
                    <a:pt x="51130" y="1758"/>
                    <a:pt x="50879" y="1644"/>
                  </a:cubicBezTo>
                  <a:cubicBezTo>
                    <a:pt x="50650" y="1552"/>
                    <a:pt x="50422" y="1438"/>
                    <a:pt x="50171" y="1324"/>
                  </a:cubicBezTo>
                  <a:cubicBezTo>
                    <a:pt x="49669" y="1119"/>
                    <a:pt x="49167" y="982"/>
                    <a:pt x="48642" y="822"/>
                  </a:cubicBezTo>
                  <a:cubicBezTo>
                    <a:pt x="48368" y="753"/>
                    <a:pt x="48094" y="662"/>
                    <a:pt x="47843" y="594"/>
                  </a:cubicBezTo>
                  <a:cubicBezTo>
                    <a:pt x="47706" y="571"/>
                    <a:pt x="47569" y="525"/>
                    <a:pt x="47432" y="502"/>
                  </a:cubicBezTo>
                  <a:cubicBezTo>
                    <a:pt x="47295" y="480"/>
                    <a:pt x="47158" y="434"/>
                    <a:pt x="47021" y="411"/>
                  </a:cubicBezTo>
                  <a:cubicBezTo>
                    <a:pt x="46496" y="320"/>
                    <a:pt x="45971" y="206"/>
                    <a:pt x="45423" y="137"/>
                  </a:cubicBezTo>
                  <a:cubicBezTo>
                    <a:pt x="45149" y="114"/>
                    <a:pt x="44898" y="92"/>
                    <a:pt x="44624" y="69"/>
                  </a:cubicBezTo>
                  <a:cubicBezTo>
                    <a:pt x="44328" y="46"/>
                    <a:pt x="44031" y="23"/>
                    <a:pt x="43734" y="23"/>
                  </a:cubicBezTo>
                  <a:lnTo>
                    <a:pt x="43826" y="23"/>
                  </a:lnTo>
                  <a:cubicBezTo>
                    <a:pt x="43689" y="23"/>
                    <a:pt x="43552" y="0"/>
                    <a:pt x="43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59" name="Google Shape;5759;p83"/>
            <p:cNvSpPr/>
            <p:nvPr/>
          </p:nvSpPr>
          <p:spPr>
            <a:xfrm>
              <a:off x="11237694" y="3446576"/>
              <a:ext cx="970886" cy="257519"/>
            </a:xfrm>
            <a:custGeom>
              <a:avLst/>
              <a:gdLst/>
              <a:ahLst/>
              <a:cxnLst/>
              <a:rect l="l" t="t" r="r" b="b"/>
              <a:pathLst>
                <a:path w="34855" h="9245" extrusionOk="0">
                  <a:moveTo>
                    <a:pt x="29126" y="0"/>
                  </a:moveTo>
                  <a:cubicBezTo>
                    <a:pt x="28874" y="0"/>
                    <a:pt x="28623" y="0"/>
                    <a:pt x="28372" y="23"/>
                  </a:cubicBezTo>
                  <a:cubicBezTo>
                    <a:pt x="28190" y="46"/>
                    <a:pt x="27984" y="69"/>
                    <a:pt x="27779" y="92"/>
                  </a:cubicBezTo>
                  <a:cubicBezTo>
                    <a:pt x="27642" y="115"/>
                    <a:pt x="27505" y="115"/>
                    <a:pt x="27368" y="137"/>
                  </a:cubicBezTo>
                  <a:cubicBezTo>
                    <a:pt x="27163" y="137"/>
                    <a:pt x="26957" y="160"/>
                    <a:pt x="26774" y="183"/>
                  </a:cubicBezTo>
                  <a:cubicBezTo>
                    <a:pt x="26569" y="206"/>
                    <a:pt x="26386" y="229"/>
                    <a:pt x="26204" y="252"/>
                  </a:cubicBezTo>
                  <a:cubicBezTo>
                    <a:pt x="26135" y="274"/>
                    <a:pt x="26044" y="274"/>
                    <a:pt x="25953" y="297"/>
                  </a:cubicBezTo>
                  <a:cubicBezTo>
                    <a:pt x="25861" y="297"/>
                    <a:pt x="25747" y="320"/>
                    <a:pt x="25656" y="343"/>
                  </a:cubicBezTo>
                  <a:cubicBezTo>
                    <a:pt x="25656" y="343"/>
                    <a:pt x="25633" y="343"/>
                    <a:pt x="25633" y="366"/>
                  </a:cubicBezTo>
                  <a:lnTo>
                    <a:pt x="25473" y="366"/>
                  </a:lnTo>
                  <a:cubicBezTo>
                    <a:pt x="25291" y="388"/>
                    <a:pt x="25108" y="411"/>
                    <a:pt x="24926" y="434"/>
                  </a:cubicBezTo>
                  <a:cubicBezTo>
                    <a:pt x="24766" y="457"/>
                    <a:pt x="24606" y="480"/>
                    <a:pt x="24469" y="503"/>
                  </a:cubicBezTo>
                  <a:cubicBezTo>
                    <a:pt x="24264" y="548"/>
                    <a:pt x="24081" y="571"/>
                    <a:pt x="23876" y="617"/>
                  </a:cubicBezTo>
                  <a:cubicBezTo>
                    <a:pt x="23670" y="662"/>
                    <a:pt x="23488" y="708"/>
                    <a:pt x="23282" y="754"/>
                  </a:cubicBezTo>
                  <a:cubicBezTo>
                    <a:pt x="23100" y="799"/>
                    <a:pt x="22917" y="845"/>
                    <a:pt x="22734" y="913"/>
                  </a:cubicBezTo>
                  <a:cubicBezTo>
                    <a:pt x="22369" y="1005"/>
                    <a:pt x="22004" y="1096"/>
                    <a:pt x="21662" y="1210"/>
                  </a:cubicBezTo>
                  <a:cubicBezTo>
                    <a:pt x="21525" y="1256"/>
                    <a:pt x="21388" y="1301"/>
                    <a:pt x="21251" y="1347"/>
                  </a:cubicBezTo>
                  <a:cubicBezTo>
                    <a:pt x="21091" y="1393"/>
                    <a:pt x="20954" y="1438"/>
                    <a:pt x="20794" y="1484"/>
                  </a:cubicBezTo>
                  <a:cubicBezTo>
                    <a:pt x="20657" y="1530"/>
                    <a:pt x="20498" y="1575"/>
                    <a:pt x="20361" y="1644"/>
                  </a:cubicBezTo>
                  <a:cubicBezTo>
                    <a:pt x="20224" y="1690"/>
                    <a:pt x="20064" y="1758"/>
                    <a:pt x="19927" y="1804"/>
                  </a:cubicBezTo>
                  <a:cubicBezTo>
                    <a:pt x="19858" y="1826"/>
                    <a:pt x="19790" y="1872"/>
                    <a:pt x="19721" y="1895"/>
                  </a:cubicBezTo>
                  <a:cubicBezTo>
                    <a:pt x="19653" y="1918"/>
                    <a:pt x="19562" y="1941"/>
                    <a:pt x="19493" y="1963"/>
                  </a:cubicBezTo>
                  <a:cubicBezTo>
                    <a:pt x="19151" y="2078"/>
                    <a:pt x="18786" y="2192"/>
                    <a:pt x="18443" y="2329"/>
                  </a:cubicBezTo>
                  <a:cubicBezTo>
                    <a:pt x="18375" y="2351"/>
                    <a:pt x="18283" y="2374"/>
                    <a:pt x="18215" y="2420"/>
                  </a:cubicBezTo>
                  <a:cubicBezTo>
                    <a:pt x="18101" y="2443"/>
                    <a:pt x="18010" y="2488"/>
                    <a:pt x="17895" y="2557"/>
                  </a:cubicBezTo>
                  <a:cubicBezTo>
                    <a:pt x="17895" y="2557"/>
                    <a:pt x="17873" y="2580"/>
                    <a:pt x="17873" y="2580"/>
                  </a:cubicBezTo>
                  <a:cubicBezTo>
                    <a:pt x="17833" y="2553"/>
                    <a:pt x="17785" y="2542"/>
                    <a:pt x="17738" y="2542"/>
                  </a:cubicBezTo>
                  <a:cubicBezTo>
                    <a:pt x="17705" y="2542"/>
                    <a:pt x="17673" y="2547"/>
                    <a:pt x="17644" y="2557"/>
                  </a:cubicBezTo>
                  <a:cubicBezTo>
                    <a:pt x="17622" y="2557"/>
                    <a:pt x="17622" y="2557"/>
                    <a:pt x="17622" y="2580"/>
                  </a:cubicBezTo>
                  <a:lnTo>
                    <a:pt x="17599" y="2580"/>
                  </a:lnTo>
                  <a:cubicBezTo>
                    <a:pt x="17576" y="2580"/>
                    <a:pt x="17576" y="2580"/>
                    <a:pt x="17576" y="2603"/>
                  </a:cubicBezTo>
                  <a:cubicBezTo>
                    <a:pt x="16572" y="3059"/>
                    <a:pt x="15544" y="3493"/>
                    <a:pt x="14540" y="3926"/>
                  </a:cubicBezTo>
                  <a:lnTo>
                    <a:pt x="14517" y="3904"/>
                  </a:lnTo>
                  <a:cubicBezTo>
                    <a:pt x="14494" y="3892"/>
                    <a:pt x="14460" y="3886"/>
                    <a:pt x="14423" y="3886"/>
                  </a:cubicBezTo>
                  <a:cubicBezTo>
                    <a:pt x="14386" y="3886"/>
                    <a:pt x="14346" y="3892"/>
                    <a:pt x="14312" y="3904"/>
                  </a:cubicBezTo>
                  <a:lnTo>
                    <a:pt x="14289" y="3904"/>
                  </a:lnTo>
                  <a:cubicBezTo>
                    <a:pt x="14152" y="3972"/>
                    <a:pt x="13992" y="4041"/>
                    <a:pt x="13833" y="4109"/>
                  </a:cubicBezTo>
                  <a:cubicBezTo>
                    <a:pt x="13673" y="4177"/>
                    <a:pt x="13513" y="4246"/>
                    <a:pt x="13353" y="4314"/>
                  </a:cubicBezTo>
                  <a:cubicBezTo>
                    <a:pt x="13011" y="4451"/>
                    <a:pt x="12668" y="4588"/>
                    <a:pt x="12326" y="4748"/>
                  </a:cubicBezTo>
                  <a:cubicBezTo>
                    <a:pt x="11961" y="4885"/>
                    <a:pt x="11618" y="5022"/>
                    <a:pt x="11276" y="5182"/>
                  </a:cubicBezTo>
                  <a:cubicBezTo>
                    <a:pt x="11116" y="5250"/>
                    <a:pt x="10957" y="5319"/>
                    <a:pt x="10797" y="5387"/>
                  </a:cubicBezTo>
                  <a:cubicBezTo>
                    <a:pt x="10637" y="5456"/>
                    <a:pt x="10454" y="5547"/>
                    <a:pt x="10295" y="5638"/>
                  </a:cubicBezTo>
                  <a:cubicBezTo>
                    <a:pt x="10249" y="5661"/>
                    <a:pt x="10226" y="5707"/>
                    <a:pt x="10203" y="5752"/>
                  </a:cubicBezTo>
                  <a:cubicBezTo>
                    <a:pt x="9633" y="5981"/>
                    <a:pt x="9085" y="6209"/>
                    <a:pt x="8514" y="6437"/>
                  </a:cubicBezTo>
                  <a:cubicBezTo>
                    <a:pt x="8195" y="6574"/>
                    <a:pt x="7898" y="6688"/>
                    <a:pt x="7578" y="6825"/>
                  </a:cubicBezTo>
                  <a:cubicBezTo>
                    <a:pt x="7305" y="6939"/>
                    <a:pt x="7053" y="7031"/>
                    <a:pt x="6780" y="7145"/>
                  </a:cubicBezTo>
                  <a:cubicBezTo>
                    <a:pt x="6757" y="7145"/>
                    <a:pt x="6757" y="7145"/>
                    <a:pt x="6734" y="7168"/>
                  </a:cubicBezTo>
                  <a:cubicBezTo>
                    <a:pt x="6688" y="7168"/>
                    <a:pt x="6665" y="7168"/>
                    <a:pt x="6620" y="7190"/>
                  </a:cubicBezTo>
                  <a:cubicBezTo>
                    <a:pt x="6369" y="7282"/>
                    <a:pt x="6095" y="7373"/>
                    <a:pt x="5821" y="7464"/>
                  </a:cubicBezTo>
                  <a:cubicBezTo>
                    <a:pt x="5638" y="7510"/>
                    <a:pt x="5478" y="7578"/>
                    <a:pt x="5319" y="7647"/>
                  </a:cubicBezTo>
                  <a:cubicBezTo>
                    <a:pt x="5182" y="7693"/>
                    <a:pt x="5022" y="7715"/>
                    <a:pt x="4885" y="7761"/>
                  </a:cubicBezTo>
                  <a:cubicBezTo>
                    <a:pt x="4702" y="7830"/>
                    <a:pt x="4520" y="7898"/>
                    <a:pt x="4337" y="7944"/>
                  </a:cubicBezTo>
                  <a:cubicBezTo>
                    <a:pt x="3972" y="8058"/>
                    <a:pt x="3584" y="8172"/>
                    <a:pt x="3196" y="8263"/>
                  </a:cubicBezTo>
                  <a:cubicBezTo>
                    <a:pt x="3059" y="8309"/>
                    <a:pt x="2899" y="8354"/>
                    <a:pt x="2762" y="8377"/>
                  </a:cubicBezTo>
                  <a:cubicBezTo>
                    <a:pt x="2580" y="8423"/>
                    <a:pt x="2420" y="8469"/>
                    <a:pt x="2237" y="8514"/>
                  </a:cubicBezTo>
                  <a:cubicBezTo>
                    <a:pt x="1895" y="8606"/>
                    <a:pt x="1575" y="8697"/>
                    <a:pt x="1233" y="8765"/>
                  </a:cubicBezTo>
                  <a:cubicBezTo>
                    <a:pt x="1073" y="8811"/>
                    <a:pt x="913" y="8857"/>
                    <a:pt x="731" y="8902"/>
                  </a:cubicBezTo>
                  <a:lnTo>
                    <a:pt x="776" y="8879"/>
                  </a:lnTo>
                  <a:lnTo>
                    <a:pt x="776" y="8879"/>
                  </a:lnTo>
                  <a:cubicBezTo>
                    <a:pt x="685" y="8902"/>
                    <a:pt x="617" y="8925"/>
                    <a:pt x="548" y="8925"/>
                  </a:cubicBezTo>
                  <a:cubicBezTo>
                    <a:pt x="388" y="8948"/>
                    <a:pt x="251" y="8994"/>
                    <a:pt x="115" y="9016"/>
                  </a:cubicBezTo>
                  <a:cubicBezTo>
                    <a:pt x="46" y="9016"/>
                    <a:pt x="0" y="9062"/>
                    <a:pt x="23" y="9131"/>
                  </a:cubicBezTo>
                  <a:cubicBezTo>
                    <a:pt x="23" y="9199"/>
                    <a:pt x="69" y="9245"/>
                    <a:pt x="137" y="9245"/>
                  </a:cubicBezTo>
                  <a:cubicBezTo>
                    <a:pt x="206" y="9222"/>
                    <a:pt x="297" y="9222"/>
                    <a:pt x="366" y="9199"/>
                  </a:cubicBezTo>
                  <a:cubicBezTo>
                    <a:pt x="434" y="9199"/>
                    <a:pt x="503" y="9176"/>
                    <a:pt x="548" y="9176"/>
                  </a:cubicBezTo>
                  <a:lnTo>
                    <a:pt x="571" y="9176"/>
                  </a:lnTo>
                  <a:cubicBezTo>
                    <a:pt x="571" y="9210"/>
                    <a:pt x="596" y="9231"/>
                    <a:pt x="627" y="9231"/>
                  </a:cubicBezTo>
                  <a:cubicBezTo>
                    <a:pt x="638" y="9231"/>
                    <a:pt x="650" y="9228"/>
                    <a:pt x="662" y="9222"/>
                  </a:cubicBezTo>
                  <a:cubicBezTo>
                    <a:pt x="913" y="9153"/>
                    <a:pt x="1142" y="9085"/>
                    <a:pt x="1393" y="9016"/>
                  </a:cubicBezTo>
                  <a:cubicBezTo>
                    <a:pt x="1553" y="8971"/>
                    <a:pt x="1712" y="8925"/>
                    <a:pt x="1872" y="8879"/>
                  </a:cubicBezTo>
                  <a:cubicBezTo>
                    <a:pt x="2055" y="8834"/>
                    <a:pt x="2237" y="8788"/>
                    <a:pt x="2420" y="8743"/>
                  </a:cubicBezTo>
                  <a:cubicBezTo>
                    <a:pt x="2739" y="8674"/>
                    <a:pt x="3059" y="8583"/>
                    <a:pt x="3379" y="8491"/>
                  </a:cubicBezTo>
                  <a:cubicBezTo>
                    <a:pt x="3584" y="8469"/>
                    <a:pt x="3812" y="8423"/>
                    <a:pt x="4018" y="8377"/>
                  </a:cubicBezTo>
                  <a:cubicBezTo>
                    <a:pt x="4040" y="8400"/>
                    <a:pt x="4086" y="8423"/>
                    <a:pt x="4155" y="8423"/>
                  </a:cubicBezTo>
                  <a:cubicBezTo>
                    <a:pt x="4292" y="8377"/>
                    <a:pt x="4429" y="8332"/>
                    <a:pt x="4565" y="8309"/>
                  </a:cubicBezTo>
                  <a:cubicBezTo>
                    <a:pt x="4702" y="8263"/>
                    <a:pt x="4817" y="8218"/>
                    <a:pt x="4954" y="8195"/>
                  </a:cubicBezTo>
                  <a:cubicBezTo>
                    <a:pt x="5136" y="8126"/>
                    <a:pt x="5296" y="8081"/>
                    <a:pt x="5478" y="8012"/>
                  </a:cubicBezTo>
                  <a:cubicBezTo>
                    <a:pt x="5707" y="7944"/>
                    <a:pt x="5935" y="7875"/>
                    <a:pt x="6140" y="7784"/>
                  </a:cubicBezTo>
                  <a:cubicBezTo>
                    <a:pt x="6323" y="7738"/>
                    <a:pt x="6506" y="7693"/>
                    <a:pt x="6665" y="7624"/>
                  </a:cubicBezTo>
                  <a:lnTo>
                    <a:pt x="6711" y="7624"/>
                  </a:lnTo>
                  <a:cubicBezTo>
                    <a:pt x="6894" y="7556"/>
                    <a:pt x="7076" y="7510"/>
                    <a:pt x="7259" y="7441"/>
                  </a:cubicBezTo>
                  <a:lnTo>
                    <a:pt x="7282" y="7441"/>
                  </a:lnTo>
                  <a:cubicBezTo>
                    <a:pt x="7396" y="7396"/>
                    <a:pt x="7533" y="7373"/>
                    <a:pt x="7647" y="7327"/>
                  </a:cubicBezTo>
                  <a:cubicBezTo>
                    <a:pt x="7670" y="7327"/>
                    <a:pt x="7693" y="7305"/>
                    <a:pt x="7715" y="7305"/>
                  </a:cubicBezTo>
                  <a:cubicBezTo>
                    <a:pt x="7738" y="7282"/>
                    <a:pt x="7761" y="7282"/>
                    <a:pt x="7784" y="7259"/>
                  </a:cubicBezTo>
                  <a:cubicBezTo>
                    <a:pt x="8126" y="7168"/>
                    <a:pt x="8446" y="7053"/>
                    <a:pt x="8765" y="6939"/>
                  </a:cubicBezTo>
                  <a:cubicBezTo>
                    <a:pt x="9108" y="6802"/>
                    <a:pt x="9473" y="6665"/>
                    <a:pt x="9815" y="6528"/>
                  </a:cubicBezTo>
                  <a:cubicBezTo>
                    <a:pt x="10158" y="6392"/>
                    <a:pt x="10523" y="6255"/>
                    <a:pt x="10865" y="6095"/>
                  </a:cubicBezTo>
                  <a:cubicBezTo>
                    <a:pt x="10979" y="6049"/>
                    <a:pt x="11071" y="6003"/>
                    <a:pt x="11185" y="5958"/>
                  </a:cubicBezTo>
                  <a:cubicBezTo>
                    <a:pt x="11253" y="5935"/>
                    <a:pt x="11345" y="5912"/>
                    <a:pt x="11413" y="5867"/>
                  </a:cubicBezTo>
                  <a:cubicBezTo>
                    <a:pt x="11482" y="5844"/>
                    <a:pt x="11573" y="5798"/>
                    <a:pt x="11641" y="5752"/>
                  </a:cubicBezTo>
                  <a:cubicBezTo>
                    <a:pt x="11755" y="5707"/>
                    <a:pt x="11847" y="5684"/>
                    <a:pt x="11938" y="5638"/>
                  </a:cubicBezTo>
                  <a:cubicBezTo>
                    <a:pt x="12486" y="5456"/>
                    <a:pt x="13034" y="5250"/>
                    <a:pt x="13559" y="5022"/>
                  </a:cubicBezTo>
                  <a:cubicBezTo>
                    <a:pt x="13581" y="5022"/>
                    <a:pt x="13627" y="4999"/>
                    <a:pt x="13650" y="4999"/>
                  </a:cubicBezTo>
                  <a:cubicBezTo>
                    <a:pt x="13992" y="4908"/>
                    <a:pt x="14358" y="4771"/>
                    <a:pt x="14700" y="4634"/>
                  </a:cubicBezTo>
                  <a:cubicBezTo>
                    <a:pt x="15065" y="4497"/>
                    <a:pt x="15430" y="4360"/>
                    <a:pt x="15796" y="4223"/>
                  </a:cubicBezTo>
                  <a:cubicBezTo>
                    <a:pt x="16115" y="4109"/>
                    <a:pt x="16412" y="3972"/>
                    <a:pt x="16731" y="3858"/>
                  </a:cubicBezTo>
                  <a:cubicBezTo>
                    <a:pt x="16914" y="3789"/>
                    <a:pt x="17074" y="3744"/>
                    <a:pt x="17256" y="3652"/>
                  </a:cubicBezTo>
                  <a:cubicBezTo>
                    <a:pt x="17462" y="3584"/>
                    <a:pt x="17667" y="3493"/>
                    <a:pt x="17873" y="3401"/>
                  </a:cubicBezTo>
                  <a:cubicBezTo>
                    <a:pt x="18101" y="3310"/>
                    <a:pt x="18329" y="3219"/>
                    <a:pt x="18557" y="3105"/>
                  </a:cubicBezTo>
                  <a:cubicBezTo>
                    <a:pt x="18580" y="3105"/>
                    <a:pt x="18626" y="3082"/>
                    <a:pt x="18649" y="3082"/>
                  </a:cubicBezTo>
                  <a:lnTo>
                    <a:pt x="18786" y="3036"/>
                  </a:lnTo>
                  <a:cubicBezTo>
                    <a:pt x="18877" y="3013"/>
                    <a:pt x="18945" y="2991"/>
                    <a:pt x="19037" y="2968"/>
                  </a:cubicBezTo>
                  <a:cubicBezTo>
                    <a:pt x="19219" y="2922"/>
                    <a:pt x="19379" y="2876"/>
                    <a:pt x="19562" y="2831"/>
                  </a:cubicBezTo>
                  <a:cubicBezTo>
                    <a:pt x="19653" y="2785"/>
                    <a:pt x="19767" y="2762"/>
                    <a:pt x="19858" y="2739"/>
                  </a:cubicBezTo>
                  <a:cubicBezTo>
                    <a:pt x="20566" y="2534"/>
                    <a:pt x="21296" y="2329"/>
                    <a:pt x="22004" y="2123"/>
                  </a:cubicBezTo>
                  <a:cubicBezTo>
                    <a:pt x="22369" y="2032"/>
                    <a:pt x="22757" y="1918"/>
                    <a:pt x="23122" y="1826"/>
                  </a:cubicBezTo>
                  <a:cubicBezTo>
                    <a:pt x="23191" y="1804"/>
                    <a:pt x="23282" y="1781"/>
                    <a:pt x="23351" y="1758"/>
                  </a:cubicBezTo>
                  <a:cubicBezTo>
                    <a:pt x="23374" y="1758"/>
                    <a:pt x="23419" y="1781"/>
                    <a:pt x="23465" y="1781"/>
                  </a:cubicBezTo>
                  <a:cubicBezTo>
                    <a:pt x="23670" y="1758"/>
                    <a:pt x="23876" y="1712"/>
                    <a:pt x="24058" y="1690"/>
                  </a:cubicBezTo>
                  <a:cubicBezTo>
                    <a:pt x="24172" y="1667"/>
                    <a:pt x="24287" y="1644"/>
                    <a:pt x="24401" y="1621"/>
                  </a:cubicBezTo>
                  <a:cubicBezTo>
                    <a:pt x="24560" y="1598"/>
                    <a:pt x="24720" y="1575"/>
                    <a:pt x="24880" y="1553"/>
                  </a:cubicBezTo>
                  <a:cubicBezTo>
                    <a:pt x="25108" y="1530"/>
                    <a:pt x="25337" y="1484"/>
                    <a:pt x="25565" y="1461"/>
                  </a:cubicBezTo>
                  <a:cubicBezTo>
                    <a:pt x="25747" y="1438"/>
                    <a:pt x="25930" y="1416"/>
                    <a:pt x="26113" y="1393"/>
                  </a:cubicBezTo>
                  <a:cubicBezTo>
                    <a:pt x="26455" y="1347"/>
                    <a:pt x="26797" y="1301"/>
                    <a:pt x="27140" y="1279"/>
                  </a:cubicBezTo>
                  <a:cubicBezTo>
                    <a:pt x="27368" y="1256"/>
                    <a:pt x="27619" y="1233"/>
                    <a:pt x="27847" y="1233"/>
                  </a:cubicBezTo>
                  <a:cubicBezTo>
                    <a:pt x="27939" y="1210"/>
                    <a:pt x="28007" y="1210"/>
                    <a:pt x="28098" y="1210"/>
                  </a:cubicBezTo>
                  <a:cubicBezTo>
                    <a:pt x="28304" y="1210"/>
                    <a:pt x="28486" y="1187"/>
                    <a:pt x="28692" y="1187"/>
                  </a:cubicBezTo>
                  <a:cubicBezTo>
                    <a:pt x="28852" y="1165"/>
                    <a:pt x="29034" y="1142"/>
                    <a:pt x="29217" y="1119"/>
                  </a:cubicBezTo>
                  <a:lnTo>
                    <a:pt x="29217" y="1119"/>
                  </a:lnTo>
                  <a:cubicBezTo>
                    <a:pt x="29194" y="1165"/>
                    <a:pt x="29171" y="1210"/>
                    <a:pt x="29194" y="1279"/>
                  </a:cubicBezTo>
                  <a:cubicBezTo>
                    <a:pt x="29194" y="1393"/>
                    <a:pt x="29285" y="1484"/>
                    <a:pt x="29399" y="1507"/>
                  </a:cubicBezTo>
                  <a:cubicBezTo>
                    <a:pt x="29559" y="1530"/>
                    <a:pt x="29719" y="1553"/>
                    <a:pt x="29879" y="1553"/>
                  </a:cubicBezTo>
                  <a:cubicBezTo>
                    <a:pt x="30039" y="1575"/>
                    <a:pt x="30175" y="1575"/>
                    <a:pt x="30335" y="1598"/>
                  </a:cubicBezTo>
                  <a:cubicBezTo>
                    <a:pt x="30700" y="1621"/>
                    <a:pt x="31043" y="1621"/>
                    <a:pt x="31408" y="1644"/>
                  </a:cubicBezTo>
                  <a:cubicBezTo>
                    <a:pt x="31636" y="1644"/>
                    <a:pt x="31887" y="1644"/>
                    <a:pt x="32116" y="1621"/>
                  </a:cubicBezTo>
                  <a:cubicBezTo>
                    <a:pt x="32138" y="1644"/>
                    <a:pt x="32161" y="1644"/>
                    <a:pt x="32184" y="1644"/>
                  </a:cubicBezTo>
                  <a:cubicBezTo>
                    <a:pt x="32504" y="1690"/>
                    <a:pt x="32823" y="1735"/>
                    <a:pt x="33120" y="1781"/>
                  </a:cubicBezTo>
                  <a:cubicBezTo>
                    <a:pt x="33280" y="1826"/>
                    <a:pt x="33462" y="1849"/>
                    <a:pt x="33622" y="1872"/>
                  </a:cubicBezTo>
                  <a:cubicBezTo>
                    <a:pt x="33782" y="1895"/>
                    <a:pt x="33964" y="1941"/>
                    <a:pt x="34124" y="1963"/>
                  </a:cubicBezTo>
                  <a:cubicBezTo>
                    <a:pt x="34142" y="1966"/>
                    <a:pt x="34159" y="1968"/>
                    <a:pt x="34176" y="1968"/>
                  </a:cubicBezTo>
                  <a:cubicBezTo>
                    <a:pt x="34290" y="1968"/>
                    <a:pt x="34384" y="1903"/>
                    <a:pt x="34444" y="1804"/>
                  </a:cubicBezTo>
                  <a:cubicBezTo>
                    <a:pt x="34467" y="1758"/>
                    <a:pt x="34467" y="1712"/>
                    <a:pt x="34467" y="1644"/>
                  </a:cubicBezTo>
                  <a:cubicBezTo>
                    <a:pt x="34512" y="1667"/>
                    <a:pt x="34535" y="1667"/>
                    <a:pt x="34558" y="1667"/>
                  </a:cubicBezTo>
                  <a:cubicBezTo>
                    <a:pt x="34626" y="1644"/>
                    <a:pt x="34672" y="1644"/>
                    <a:pt x="34718" y="1598"/>
                  </a:cubicBezTo>
                  <a:cubicBezTo>
                    <a:pt x="34786" y="1553"/>
                    <a:pt x="34832" y="1484"/>
                    <a:pt x="34855" y="1393"/>
                  </a:cubicBezTo>
                  <a:cubicBezTo>
                    <a:pt x="34855" y="1324"/>
                    <a:pt x="34832" y="1233"/>
                    <a:pt x="34786" y="1165"/>
                  </a:cubicBezTo>
                  <a:cubicBezTo>
                    <a:pt x="34786" y="1142"/>
                    <a:pt x="34763" y="1119"/>
                    <a:pt x="34741" y="1096"/>
                  </a:cubicBezTo>
                  <a:cubicBezTo>
                    <a:pt x="34695" y="1073"/>
                    <a:pt x="34649" y="1050"/>
                    <a:pt x="34581" y="1028"/>
                  </a:cubicBezTo>
                  <a:cubicBezTo>
                    <a:pt x="34512" y="1005"/>
                    <a:pt x="34444" y="1005"/>
                    <a:pt x="34352" y="982"/>
                  </a:cubicBezTo>
                  <a:cubicBezTo>
                    <a:pt x="34330" y="891"/>
                    <a:pt x="34261" y="822"/>
                    <a:pt x="34170" y="777"/>
                  </a:cubicBezTo>
                  <a:cubicBezTo>
                    <a:pt x="34101" y="731"/>
                    <a:pt x="34033" y="708"/>
                    <a:pt x="33964" y="685"/>
                  </a:cubicBezTo>
                  <a:cubicBezTo>
                    <a:pt x="33919" y="685"/>
                    <a:pt x="33873" y="662"/>
                    <a:pt x="33828" y="662"/>
                  </a:cubicBezTo>
                  <a:cubicBezTo>
                    <a:pt x="33759" y="640"/>
                    <a:pt x="33691" y="617"/>
                    <a:pt x="33622" y="594"/>
                  </a:cubicBezTo>
                  <a:cubicBezTo>
                    <a:pt x="33462" y="548"/>
                    <a:pt x="33303" y="503"/>
                    <a:pt x="33120" y="480"/>
                  </a:cubicBezTo>
                  <a:cubicBezTo>
                    <a:pt x="32800" y="411"/>
                    <a:pt x="32504" y="343"/>
                    <a:pt x="32184" y="297"/>
                  </a:cubicBezTo>
                  <a:cubicBezTo>
                    <a:pt x="31819" y="252"/>
                    <a:pt x="31477" y="206"/>
                    <a:pt x="31134" y="160"/>
                  </a:cubicBezTo>
                  <a:cubicBezTo>
                    <a:pt x="30952" y="137"/>
                    <a:pt x="30792" y="115"/>
                    <a:pt x="30632" y="115"/>
                  </a:cubicBezTo>
                  <a:cubicBezTo>
                    <a:pt x="30518" y="69"/>
                    <a:pt x="30427" y="69"/>
                    <a:pt x="30312" y="46"/>
                  </a:cubicBezTo>
                  <a:cubicBezTo>
                    <a:pt x="30221" y="46"/>
                    <a:pt x="30130" y="23"/>
                    <a:pt x="30039" y="23"/>
                  </a:cubicBezTo>
                  <a:cubicBezTo>
                    <a:pt x="29856" y="0"/>
                    <a:pt x="29650" y="0"/>
                    <a:pt x="2946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60" name="Google Shape;5760;p83"/>
            <p:cNvSpPr/>
            <p:nvPr/>
          </p:nvSpPr>
          <p:spPr>
            <a:xfrm>
              <a:off x="12155154" y="3468832"/>
              <a:ext cx="277241" cy="189358"/>
            </a:xfrm>
            <a:custGeom>
              <a:avLst/>
              <a:gdLst/>
              <a:ahLst/>
              <a:cxnLst/>
              <a:rect l="l" t="t" r="r" b="b"/>
              <a:pathLst>
                <a:path w="9953" h="6798" extrusionOk="0">
                  <a:moveTo>
                    <a:pt x="845" y="0"/>
                  </a:moveTo>
                  <a:cubicBezTo>
                    <a:pt x="776" y="0"/>
                    <a:pt x="685" y="46"/>
                    <a:pt x="617" y="114"/>
                  </a:cubicBezTo>
                  <a:cubicBezTo>
                    <a:pt x="571" y="183"/>
                    <a:pt x="548" y="251"/>
                    <a:pt x="548" y="343"/>
                  </a:cubicBezTo>
                  <a:cubicBezTo>
                    <a:pt x="548" y="434"/>
                    <a:pt x="594" y="480"/>
                    <a:pt x="662" y="548"/>
                  </a:cubicBezTo>
                  <a:cubicBezTo>
                    <a:pt x="685" y="571"/>
                    <a:pt x="731" y="594"/>
                    <a:pt x="776" y="617"/>
                  </a:cubicBezTo>
                  <a:cubicBezTo>
                    <a:pt x="799" y="639"/>
                    <a:pt x="845" y="662"/>
                    <a:pt x="891" y="662"/>
                  </a:cubicBezTo>
                  <a:cubicBezTo>
                    <a:pt x="913" y="685"/>
                    <a:pt x="959" y="708"/>
                    <a:pt x="982" y="731"/>
                  </a:cubicBezTo>
                  <a:cubicBezTo>
                    <a:pt x="891" y="685"/>
                    <a:pt x="799" y="662"/>
                    <a:pt x="708" y="639"/>
                  </a:cubicBezTo>
                  <a:cubicBezTo>
                    <a:pt x="571" y="548"/>
                    <a:pt x="434" y="480"/>
                    <a:pt x="297" y="411"/>
                  </a:cubicBezTo>
                  <a:cubicBezTo>
                    <a:pt x="285" y="405"/>
                    <a:pt x="271" y="402"/>
                    <a:pt x="257" y="402"/>
                  </a:cubicBezTo>
                  <a:cubicBezTo>
                    <a:pt x="220" y="402"/>
                    <a:pt x="183" y="423"/>
                    <a:pt x="183" y="457"/>
                  </a:cubicBezTo>
                  <a:cubicBezTo>
                    <a:pt x="160" y="480"/>
                    <a:pt x="160" y="502"/>
                    <a:pt x="160" y="502"/>
                  </a:cubicBezTo>
                  <a:cubicBezTo>
                    <a:pt x="92" y="525"/>
                    <a:pt x="23" y="594"/>
                    <a:pt x="0" y="685"/>
                  </a:cubicBezTo>
                  <a:cubicBezTo>
                    <a:pt x="0" y="754"/>
                    <a:pt x="0" y="799"/>
                    <a:pt x="46" y="868"/>
                  </a:cubicBezTo>
                  <a:cubicBezTo>
                    <a:pt x="69" y="891"/>
                    <a:pt x="92" y="913"/>
                    <a:pt x="137" y="936"/>
                  </a:cubicBezTo>
                  <a:lnTo>
                    <a:pt x="183" y="936"/>
                  </a:lnTo>
                  <a:cubicBezTo>
                    <a:pt x="274" y="982"/>
                    <a:pt x="366" y="1005"/>
                    <a:pt x="457" y="1050"/>
                  </a:cubicBezTo>
                  <a:cubicBezTo>
                    <a:pt x="799" y="1164"/>
                    <a:pt x="1119" y="1279"/>
                    <a:pt x="1438" y="1393"/>
                  </a:cubicBezTo>
                  <a:cubicBezTo>
                    <a:pt x="1804" y="1530"/>
                    <a:pt x="2169" y="1667"/>
                    <a:pt x="2534" y="1826"/>
                  </a:cubicBezTo>
                  <a:cubicBezTo>
                    <a:pt x="2853" y="1940"/>
                    <a:pt x="3173" y="2077"/>
                    <a:pt x="3493" y="2214"/>
                  </a:cubicBezTo>
                  <a:cubicBezTo>
                    <a:pt x="3812" y="2351"/>
                    <a:pt x="4109" y="2488"/>
                    <a:pt x="4428" y="2625"/>
                  </a:cubicBezTo>
                  <a:lnTo>
                    <a:pt x="4474" y="2625"/>
                  </a:lnTo>
                  <a:cubicBezTo>
                    <a:pt x="4520" y="2671"/>
                    <a:pt x="4565" y="2717"/>
                    <a:pt x="4634" y="2739"/>
                  </a:cubicBezTo>
                  <a:cubicBezTo>
                    <a:pt x="4748" y="2853"/>
                    <a:pt x="4885" y="2945"/>
                    <a:pt x="5022" y="3036"/>
                  </a:cubicBezTo>
                  <a:cubicBezTo>
                    <a:pt x="5319" y="3242"/>
                    <a:pt x="5615" y="3447"/>
                    <a:pt x="5912" y="3675"/>
                  </a:cubicBezTo>
                  <a:cubicBezTo>
                    <a:pt x="6209" y="3858"/>
                    <a:pt x="6483" y="4063"/>
                    <a:pt x="6757" y="4269"/>
                  </a:cubicBezTo>
                  <a:cubicBezTo>
                    <a:pt x="6894" y="4383"/>
                    <a:pt x="7031" y="4497"/>
                    <a:pt x="7190" y="4588"/>
                  </a:cubicBezTo>
                  <a:cubicBezTo>
                    <a:pt x="7259" y="4657"/>
                    <a:pt x="7327" y="4702"/>
                    <a:pt x="7396" y="4771"/>
                  </a:cubicBezTo>
                  <a:cubicBezTo>
                    <a:pt x="7441" y="4794"/>
                    <a:pt x="7464" y="4816"/>
                    <a:pt x="7510" y="4839"/>
                  </a:cubicBezTo>
                  <a:cubicBezTo>
                    <a:pt x="7556" y="4885"/>
                    <a:pt x="7601" y="4931"/>
                    <a:pt x="7670" y="4953"/>
                  </a:cubicBezTo>
                  <a:cubicBezTo>
                    <a:pt x="7692" y="4976"/>
                    <a:pt x="7692" y="4976"/>
                    <a:pt x="7715" y="4976"/>
                  </a:cubicBezTo>
                  <a:cubicBezTo>
                    <a:pt x="7738" y="4999"/>
                    <a:pt x="7784" y="4999"/>
                    <a:pt x="7807" y="4999"/>
                  </a:cubicBezTo>
                  <a:cubicBezTo>
                    <a:pt x="7807" y="4999"/>
                    <a:pt x="7807" y="4999"/>
                    <a:pt x="7829" y="5022"/>
                  </a:cubicBezTo>
                  <a:cubicBezTo>
                    <a:pt x="7875" y="5068"/>
                    <a:pt x="7944" y="5136"/>
                    <a:pt x="7989" y="5182"/>
                  </a:cubicBezTo>
                  <a:cubicBezTo>
                    <a:pt x="8035" y="5204"/>
                    <a:pt x="8080" y="5250"/>
                    <a:pt x="8126" y="5273"/>
                  </a:cubicBezTo>
                  <a:cubicBezTo>
                    <a:pt x="8160" y="5284"/>
                    <a:pt x="8195" y="5290"/>
                    <a:pt x="8232" y="5290"/>
                  </a:cubicBezTo>
                  <a:cubicBezTo>
                    <a:pt x="8269" y="5290"/>
                    <a:pt x="8309" y="5284"/>
                    <a:pt x="8354" y="5273"/>
                  </a:cubicBezTo>
                  <a:cubicBezTo>
                    <a:pt x="8446" y="5410"/>
                    <a:pt x="8537" y="5524"/>
                    <a:pt x="8628" y="5661"/>
                  </a:cubicBezTo>
                  <a:cubicBezTo>
                    <a:pt x="8788" y="5844"/>
                    <a:pt x="8925" y="6026"/>
                    <a:pt x="9085" y="6209"/>
                  </a:cubicBezTo>
                  <a:cubicBezTo>
                    <a:pt x="9245" y="6414"/>
                    <a:pt x="9427" y="6597"/>
                    <a:pt x="9610" y="6757"/>
                  </a:cubicBezTo>
                  <a:cubicBezTo>
                    <a:pt x="9638" y="6785"/>
                    <a:pt x="9679" y="6798"/>
                    <a:pt x="9722" y="6798"/>
                  </a:cubicBezTo>
                  <a:cubicBezTo>
                    <a:pt x="9781" y="6798"/>
                    <a:pt x="9844" y="6774"/>
                    <a:pt x="9884" y="6734"/>
                  </a:cubicBezTo>
                  <a:cubicBezTo>
                    <a:pt x="9952" y="6642"/>
                    <a:pt x="9952" y="6528"/>
                    <a:pt x="9861" y="6460"/>
                  </a:cubicBezTo>
                  <a:cubicBezTo>
                    <a:pt x="9815" y="6414"/>
                    <a:pt x="9770" y="6369"/>
                    <a:pt x="9747" y="6346"/>
                  </a:cubicBezTo>
                  <a:cubicBezTo>
                    <a:pt x="9747" y="6323"/>
                    <a:pt x="9770" y="6300"/>
                    <a:pt x="9770" y="6300"/>
                  </a:cubicBezTo>
                  <a:cubicBezTo>
                    <a:pt x="9792" y="6209"/>
                    <a:pt x="9792" y="6140"/>
                    <a:pt x="9747" y="6049"/>
                  </a:cubicBezTo>
                  <a:cubicBezTo>
                    <a:pt x="9724" y="6003"/>
                    <a:pt x="9678" y="5981"/>
                    <a:pt x="9655" y="5935"/>
                  </a:cubicBezTo>
                  <a:cubicBezTo>
                    <a:pt x="9587" y="5866"/>
                    <a:pt x="9541" y="5821"/>
                    <a:pt x="9496" y="5752"/>
                  </a:cubicBezTo>
                  <a:cubicBezTo>
                    <a:pt x="9359" y="5593"/>
                    <a:pt x="9222" y="5456"/>
                    <a:pt x="9085" y="5296"/>
                  </a:cubicBezTo>
                  <a:cubicBezTo>
                    <a:pt x="8993" y="5204"/>
                    <a:pt x="8879" y="5090"/>
                    <a:pt x="8788" y="4999"/>
                  </a:cubicBezTo>
                  <a:cubicBezTo>
                    <a:pt x="8583" y="4771"/>
                    <a:pt x="8377" y="4543"/>
                    <a:pt x="8172" y="4314"/>
                  </a:cubicBezTo>
                  <a:cubicBezTo>
                    <a:pt x="7921" y="4063"/>
                    <a:pt x="7692" y="3812"/>
                    <a:pt x="7441" y="3561"/>
                  </a:cubicBezTo>
                  <a:cubicBezTo>
                    <a:pt x="7304" y="3447"/>
                    <a:pt x="7190" y="3333"/>
                    <a:pt x="7053" y="3219"/>
                  </a:cubicBezTo>
                  <a:cubicBezTo>
                    <a:pt x="6939" y="3105"/>
                    <a:pt x="6802" y="2990"/>
                    <a:pt x="6642" y="2899"/>
                  </a:cubicBezTo>
                  <a:cubicBezTo>
                    <a:pt x="6528" y="2831"/>
                    <a:pt x="6414" y="2739"/>
                    <a:pt x="6277" y="2671"/>
                  </a:cubicBezTo>
                  <a:cubicBezTo>
                    <a:pt x="6209" y="2625"/>
                    <a:pt x="6140" y="2602"/>
                    <a:pt x="6072" y="2557"/>
                  </a:cubicBezTo>
                  <a:cubicBezTo>
                    <a:pt x="6049" y="2534"/>
                    <a:pt x="6026" y="2534"/>
                    <a:pt x="6003" y="2511"/>
                  </a:cubicBezTo>
                  <a:cubicBezTo>
                    <a:pt x="5935" y="2465"/>
                    <a:pt x="5866" y="2397"/>
                    <a:pt x="5798" y="2329"/>
                  </a:cubicBezTo>
                  <a:cubicBezTo>
                    <a:pt x="5661" y="2214"/>
                    <a:pt x="5524" y="2123"/>
                    <a:pt x="5387" y="2032"/>
                  </a:cubicBezTo>
                  <a:cubicBezTo>
                    <a:pt x="5068" y="1826"/>
                    <a:pt x="4748" y="1644"/>
                    <a:pt x="4428" y="1461"/>
                  </a:cubicBezTo>
                  <a:cubicBezTo>
                    <a:pt x="4269" y="1370"/>
                    <a:pt x="4132" y="1279"/>
                    <a:pt x="3972" y="1210"/>
                  </a:cubicBezTo>
                  <a:cubicBezTo>
                    <a:pt x="3835" y="1119"/>
                    <a:pt x="3675" y="1050"/>
                    <a:pt x="3515" y="982"/>
                  </a:cubicBezTo>
                  <a:cubicBezTo>
                    <a:pt x="3196" y="822"/>
                    <a:pt x="2876" y="708"/>
                    <a:pt x="2557" y="571"/>
                  </a:cubicBezTo>
                  <a:cubicBezTo>
                    <a:pt x="2237" y="457"/>
                    <a:pt x="1918" y="366"/>
                    <a:pt x="1598" y="251"/>
                  </a:cubicBezTo>
                  <a:cubicBezTo>
                    <a:pt x="1530" y="229"/>
                    <a:pt x="1415" y="183"/>
                    <a:pt x="1324" y="183"/>
                  </a:cubicBezTo>
                  <a:cubicBezTo>
                    <a:pt x="1210" y="137"/>
                    <a:pt x="1096" y="92"/>
                    <a:pt x="982" y="46"/>
                  </a:cubicBezTo>
                  <a:cubicBezTo>
                    <a:pt x="936" y="23"/>
                    <a:pt x="891" y="0"/>
                    <a:pt x="84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61" name="Google Shape;5761;p83"/>
            <p:cNvSpPr/>
            <p:nvPr/>
          </p:nvSpPr>
          <p:spPr>
            <a:xfrm>
              <a:off x="12415180" y="3628413"/>
              <a:ext cx="35014" cy="43649"/>
            </a:xfrm>
            <a:custGeom>
              <a:avLst/>
              <a:gdLst/>
              <a:ahLst/>
              <a:cxnLst/>
              <a:rect l="l" t="t" r="r" b="b"/>
              <a:pathLst>
                <a:path w="1257" h="1567" extrusionOk="0">
                  <a:moveTo>
                    <a:pt x="92" y="0"/>
                  </a:moveTo>
                  <a:cubicBezTo>
                    <a:pt x="92" y="0"/>
                    <a:pt x="69" y="23"/>
                    <a:pt x="47" y="23"/>
                  </a:cubicBezTo>
                  <a:cubicBezTo>
                    <a:pt x="24" y="46"/>
                    <a:pt x="1" y="92"/>
                    <a:pt x="47" y="137"/>
                  </a:cubicBezTo>
                  <a:cubicBezTo>
                    <a:pt x="92" y="206"/>
                    <a:pt x="161" y="297"/>
                    <a:pt x="229" y="366"/>
                  </a:cubicBezTo>
                  <a:cubicBezTo>
                    <a:pt x="252" y="411"/>
                    <a:pt x="275" y="434"/>
                    <a:pt x="298" y="457"/>
                  </a:cubicBezTo>
                  <a:cubicBezTo>
                    <a:pt x="298" y="457"/>
                    <a:pt x="275" y="480"/>
                    <a:pt x="275" y="480"/>
                  </a:cubicBezTo>
                  <a:cubicBezTo>
                    <a:pt x="275" y="503"/>
                    <a:pt x="275" y="525"/>
                    <a:pt x="275" y="548"/>
                  </a:cubicBezTo>
                  <a:cubicBezTo>
                    <a:pt x="275" y="594"/>
                    <a:pt x="298" y="617"/>
                    <a:pt x="320" y="640"/>
                  </a:cubicBezTo>
                  <a:cubicBezTo>
                    <a:pt x="343" y="685"/>
                    <a:pt x="366" y="708"/>
                    <a:pt x="389" y="754"/>
                  </a:cubicBezTo>
                  <a:cubicBezTo>
                    <a:pt x="457" y="845"/>
                    <a:pt x="526" y="913"/>
                    <a:pt x="594" y="1005"/>
                  </a:cubicBezTo>
                  <a:cubicBezTo>
                    <a:pt x="663" y="1096"/>
                    <a:pt x="731" y="1165"/>
                    <a:pt x="800" y="1256"/>
                  </a:cubicBezTo>
                  <a:cubicBezTo>
                    <a:pt x="868" y="1347"/>
                    <a:pt x="960" y="1416"/>
                    <a:pt x="1005" y="1507"/>
                  </a:cubicBezTo>
                  <a:cubicBezTo>
                    <a:pt x="1034" y="1550"/>
                    <a:pt x="1081" y="1566"/>
                    <a:pt x="1124" y="1566"/>
                  </a:cubicBezTo>
                  <a:cubicBezTo>
                    <a:pt x="1148" y="1566"/>
                    <a:pt x="1171" y="1561"/>
                    <a:pt x="1188" y="1553"/>
                  </a:cubicBezTo>
                  <a:cubicBezTo>
                    <a:pt x="1233" y="1507"/>
                    <a:pt x="1256" y="1416"/>
                    <a:pt x="1211" y="1370"/>
                  </a:cubicBezTo>
                  <a:cubicBezTo>
                    <a:pt x="1211" y="1347"/>
                    <a:pt x="1188" y="1324"/>
                    <a:pt x="1165" y="1302"/>
                  </a:cubicBezTo>
                  <a:cubicBezTo>
                    <a:pt x="1188" y="1279"/>
                    <a:pt x="1188" y="1256"/>
                    <a:pt x="1188" y="1233"/>
                  </a:cubicBezTo>
                  <a:cubicBezTo>
                    <a:pt x="1188" y="1210"/>
                    <a:pt x="1188" y="1187"/>
                    <a:pt x="1188" y="1165"/>
                  </a:cubicBezTo>
                  <a:cubicBezTo>
                    <a:pt x="1165" y="1142"/>
                    <a:pt x="1142" y="1119"/>
                    <a:pt x="1119" y="1096"/>
                  </a:cubicBezTo>
                  <a:cubicBezTo>
                    <a:pt x="1096" y="1050"/>
                    <a:pt x="1074" y="1028"/>
                    <a:pt x="1051" y="1005"/>
                  </a:cubicBezTo>
                  <a:cubicBezTo>
                    <a:pt x="982" y="913"/>
                    <a:pt x="914" y="845"/>
                    <a:pt x="845" y="777"/>
                  </a:cubicBezTo>
                  <a:cubicBezTo>
                    <a:pt x="708" y="640"/>
                    <a:pt x="572" y="503"/>
                    <a:pt x="457" y="366"/>
                  </a:cubicBezTo>
                  <a:cubicBezTo>
                    <a:pt x="412" y="320"/>
                    <a:pt x="366" y="274"/>
                    <a:pt x="320" y="229"/>
                  </a:cubicBezTo>
                  <a:cubicBezTo>
                    <a:pt x="275" y="183"/>
                    <a:pt x="229" y="115"/>
                    <a:pt x="161" y="46"/>
                  </a:cubicBezTo>
                  <a:cubicBezTo>
                    <a:pt x="161" y="23"/>
                    <a:pt x="138"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62" name="Google Shape;5762;p83"/>
            <p:cNvSpPr/>
            <p:nvPr/>
          </p:nvSpPr>
          <p:spPr>
            <a:xfrm>
              <a:off x="10823156" y="3352481"/>
              <a:ext cx="1714141" cy="374121"/>
            </a:xfrm>
            <a:custGeom>
              <a:avLst/>
              <a:gdLst/>
              <a:ahLst/>
              <a:cxnLst/>
              <a:rect l="l" t="t" r="r" b="b"/>
              <a:pathLst>
                <a:path w="61538" h="13431" extrusionOk="0">
                  <a:moveTo>
                    <a:pt x="53434" y="3150"/>
                  </a:moveTo>
                  <a:lnTo>
                    <a:pt x="53457" y="3173"/>
                  </a:lnTo>
                  <a:cubicBezTo>
                    <a:pt x="53434" y="3173"/>
                    <a:pt x="53434" y="3173"/>
                    <a:pt x="53434" y="3150"/>
                  </a:cubicBezTo>
                  <a:close/>
                  <a:moveTo>
                    <a:pt x="45560" y="0"/>
                  </a:moveTo>
                  <a:cubicBezTo>
                    <a:pt x="45309" y="0"/>
                    <a:pt x="45080" y="23"/>
                    <a:pt x="44829" y="23"/>
                  </a:cubicBezTo>
                  <a:cubicBezTo>
                    <a:pt x="44578" y="46"/>
                    <a:pt x="44327" y="69"/>
                    <a:pt x="44076" y="92"/>
                  </a:cubicBezTo>
                  <a:cubicBezTo>
                    <a:pt x="43825" y="114"/>
                    <a:pt x="43574" y="114"/>
                    <a:pt x="43323" y="137"/>
                  </a:cubicBezTo>
                  <a:cubicBezTo>
                    <a:pt x="42798" y="160"/>
                    <a:pt x="42273" y="229"/>
                    <a:pt x="41748" y="320"/>
                  </a:cubicBezTo>
                  <a:cubicBezTo>
                    <a:pt x="41474" y="366"/>
                    <a:pt x="41223" y="411"/>
                    <a:pt x="40949" y="480"/>
                  </a:cubicBezTo>
                  <a:cubicBezTo>
                    <a:pt x="40812" y="502"/>
                    <a:pt x="40675" y="525"/>
                    <a:pt x="40538" y="548"/>
                  </a:cubicBezTo>
                  <a:cubicBezTo>
                    <a:pt x="40401" y="594"/>
                    <a:pt x="40264" y="617"/>
                    <a:pt x="40127" y="662"/>
                  </a:cubicBezTo>
                  <a:cubicBezTo>
                    <a:pt x="39579" y="799"/>
                    <a:pt x="39032" y="959"/>
                    <a:pt x="38484" y="1096"/>
                  </a:cubicBezTo>
                  <a:cubicBezTo>
                    <a:pt x="37434" y="1393"/>
                    <a:pt x="36407" y="1735"/>
                    <a:pt x="35380" y="2123"/>
                  </a:cubicBezTo>
                  <a:cubicBezTo>
                    <a:pt x="34877" y="2306"/>
                    <a:pt x="34352" y="2465"/>
                    <a:pt x="33850" y="2671"/>
                  </a:cubicBezTo>
                  <a:cubicBezTo>
                    <a:pt x="33622" y="2785"/>
                    <a:pt x="33371" y="2899"/>
                    <a:pt x="33120" y="2990"/>
                  </a:cubicBezTo>
                  <a:cubicBezTo>
                    <a:pt x="32869" y="3105"/>
                    <a:pt x="32618" y="3219"/>
                    <a:pt x="32367" y="3333"/>
                  </a:cubicBezTo>
                  <a:cubicBezTo>
                    <a:pt x="31819" y="3561"/>
                    <a:pt x="31294" y="3812"/>
                    <a:pt x="30769" y="4040"/>
                  </a:cubicBezTo>
                  <a:cubicBezTo>
                    <a:pt x="30495" y="4155"/>
                    <a:pt x="30221" y="4291"/>
                    <a:pt x="29947" y="4406"/>
                  </a:cubicBezTo>
                  <a:cubicBezTo>
                    <a:pt x="29673" y="4543"/>
                    <a:pt x="29399" y="4679"/>
                    <a:pt x="29125" y="4816"/>
                  </a:cubicBezTo>
                  <a:cubicBezTo>
                    <a:pt x="28806" y="4976"/>
                    <a:pt x="28509" y="5136"/>
                    <a:pt x="28190" y="5273"/>
                  </a:cubicBezTo>
                  <a:cubicBezTo>
                    <a:pt x="27893" y="5456"/>
                    <a:pt x="27573" y="5615"/>
                    <a:pt x="27254" y="5775"/>
                  </a:cubicBezTo>
                  <a:cubicBezTo>
                    <a:pt x="26980" y="5889"/>
                    <a:pt x="26706" y="6003"/>
                    <a:pt x="26455" y="6117"/>
                  </a:cubicBezTo>
                  <a:cubicBezTo>
                    <a:pt x="26295" y="6186"/>
                    <a:pt x="26135" y="6277"/>
                    <a:pt x="25976" y="6346"/>
                  </a:cubicBezTo>
                  <a:cubicBezTo>
                    <a:pt x="25816" y="6414"/>
                    <a:pt x="25679" y="6483"/>
                    <a:pt x="25542" y="6551"/>
                  </a:cubicBezTo>
                  <a:lnTo>
                    <a:pt x="25565" y="6551"/>
                  </a:lnTo>
                  <a:cubicBezTo>
                    <a:pt x="25040" y="6802"/>
                    <a:pt x="24515" y="7008"/>
                    <a:pt x="24013" y="7259"/>
                  </a:cubicBezTo>
                  <a:cubicBezTo>
                    <a:pt x="23488" y="7510"/>
                    <a:pt x="22940" y="7738"/>
                    <a:pt x="22415" y="7944"/>
                  </a:cubicBezTo>
                  <a:cubicBezTo>
                    <a:pt x="22141" y="8058"/>
                    <a:pt x="21867" y="8149"/>
                    <a:pt x="21593" y="8240"/>
                  </a:cubicBezTo>
                  <a:cubicBezTo>
                    <a:pt x="21342" y="8354"/>
                    <a:pt x="21091" y="8446"/>
                    <a:pt x="20840" y="8537"/>
                  </a:cubicBezTo>
                  <a:cubicBezTo>
                    <a:pt x="20589" y="8628"/>
                    <a:pt x="20338" y="8720"/>
                    <a:pt x="20064" y="8811"/>
                  </a:cubicBezTo>
                  <a:cubicBezTo>
                    <a:pt x="19790" y="8902"/>
                    <a:pt x="19539" y="9016"/>
                    <a:pt x="19265" y="9108"/>
                  </a:cubicBezTo>
                  <a:cubicBezTo>
                    <a:pt x="18786" y="9290"/>
                    <a:pt x="18283" y="9450"/>
                    <a:pt x="17804" y="9587"/>
                  </a:cubicBezTo>
                  <a:cubicBezTo>
                    <a:pt x="17165" y="9792"/>
                    <a:pt x="16526" y="9952"/>
                    <a:pt x="15887" y="10112"/>
                  </a:cubicBezTo>
                  <a:cubicBezTo>
                    <a:pt x="15248" y="10249"/>
                    <a:pt x="14609" y="10386"/>
                    <a:pt x="13947" y="10500"/>
                  </a:cubicBezTo>
                  <a:cubicBezTo>
                    <a:pt x="13399" y="10591"/>
                    <a:pt x="12828" y="10683"/>
                    <a:pt x="12258" y="10774"/>
                  </a:cubicBezTo>
                  <a:cubicBezTo>
                    <a:pt x="11961" y="10797"/>
                    <a:pt x="11687" y="10842"/>
                    <a:pt x="11413" y="10865"/>
                  </a:cubicBezTo>
                  <a:cubicBezTo>
                    <a:pt x="11093" y="10888"/>
                    <a:pt x="10797" y="10888"/>
                    <a:pt x="10477" y="10911"/>
                  </a:cubicBezTo>
                  <a:cubicBezTo>
                    <a:pt x="9884" y="10934"/>
                    <a:pt x="9267" y="10956"/>
                    <a:pt x="8651" y="10956"/>
                  </a:cubicBezTo>
                  <a:cubicBezTo>
                    <a:pt x="8354" y="10934"/>
                    <a:pt x="8080" y="10934"/>
                    <a:pt x="7784" y="10911"/>
                  </a:cubicBezTo>
                  <a:cubicBezTo>
                    <a:pt x="7487" y="10911"/>
                    <a:pt x="7190" y="10888"/>
                    <a:pt x="6894" y="10865"/>
                  </a:cubicBezTo>
                  <a:cubicBezTo>
                    <a:pt x="6825" y="10865"/>
                    <a:pt x="6757" y="10842"/>
                    <a:pt x="6688" y="10842"/>
                  </a:cubicBezTo>
                  <a:lnTo>
                    <a:pt x="6642" y="10842"/>
                  </a:lnTo>
                  <a:cubicBezTo>
                    <a:pt x="6323" y="10797"/>
                    <a:pt x="6026" y="10774"/>
                    <a:pt x="5707" y="10728"/>
                  </a:cubicBezTo>
                  <a:cubicBezTo>
                    <a:pt x="5410" y="10683"/>
                    <a:pt x="5090" y="10614"/>
                    <a:pt x="4794" y="10546"/>
                  </a:cubicBezTo>
                  <a:cubicBezTo>
                    <a:pt x="4474" y="10500"/>
                    <a:pt x="4177" y="10431"/>
                    <a:pt x="3858" y="10363"/>
                  </a:cubicBezTo>
                  <a:cubicBezTo>
                    <a:pt x="3561" y="10295"/>
                    <a:pt x="3287" y="10203"/>
                    <a:pt x="2990" y="10112"/>
                  </a:cubicBezTo>
                  <a:cubicBezTo>
                    <a:pt x="2785" y="10021"/>
                    <a:pt x="2602" y="9952"/>
                    <a:pt x="2397" y="9861"/>
                  </a:cubicBezTo>
                  <a:cubicBezTo>
                    <a:pt x="2192" y="9747"/>
                    <a:pt x="1963" y="9633"/>
                    <a:pt x="1758" y="9518"/>
                  </a:cubicBezTo>
                  <a:cubicBezTo>
                    <a:pt x="1507" y="9381"/>
                    <a:pt x="1279" y="9222"/>
                    <a:pt x="1027" y="9085"/>
                  </a:cubicBezTo>
                  <a:cubicBezTo>
                    <a:pt x="799" y="8971"/>
                    <a:pt x="594" y="8834"/>
                    <a:pt x="366" y="8720"/>
                  </a:cubicBezTo>
                  <a:cubicBezTo>
                    <a:pt x="341" y="8707"/>
                    <a:pt x="312" y="8702"/>
                    <a:pt x="281" y="8702"/>
                  </a:cubicBezTo>
                  <a:cubicBezTo>
                    <a:pt x="197" y="8702"/>
                    <a:pt x="102" y="8744"/>
                    <a:pt x="69" y="8811"/>
                  </a:cubicBezTo>
                  <a:cubicBezTo>
                    <a:pt x="0" y="8925"/>
                    <a:pt x="46" y="9085"/>
                    <a:pt x="160" y="9130"/>
                  </a:cubicBezTo>
                  <a:cubicBezTo>
                    <a:pt x="274" y="9199"/>
                    <a:pt x="411" y="9267"/>
                    <a:pt x="525" y="9336"/>
                  </a:cubicBezTo>
                  <a:cubicBezTo>
                    <a:pt x="639" y="9404"/>
                    <a:pt x="754" y="9473"/>
                    <a:pt x="868" y="9541"/>
                  </a:cubicBezTo>
                  <a:cubicBezTo>
                    <a:pt x="1119" y="9701"/>
                    <a:pt x="1370" y="9884"/>
                    <a:pt x="1621" y="10043"/>
                  </a:cubicBezTo>
                  <a:cubicBezTo>
                    <a:pt x="1849" y="10158"/>
                    <a:pt x="2055" y="10295"/>
                    <a:pt x="2283" y="10409"/>
                  </a:cubicBezTo>
                  <a:cubicBezTo>
                    <a:pt x="2534" y="10546"/>
                    <a:pt x="2808" y="10660"/>
                    <a:pt x="3082" y="10751"/>
                  </a:cubicBezTo>
                  <a:cubicBezTo>
                    <a:pt x="3584" y="10934"/>
                    <a:pt x="4109" y="11048"/>
                    <a:pt x="4611" y="11162"/>
                  </a:cubicBezTo>
                  <a:cubicBezTo>
                    <a:pt x="4885" y="11208"/>
                    <a:pt x="5159" y="11276"/>
                    <a:pt x="5410" y="11322"/>
                  </a:cubicBezTo>
                  <a:cubicBezTo>
                    <a:pt x="5707" y="11367"/>
                    <a:pt x="6003" y="11413"/>
                    <a:pt x="6277" y="11436"/>
                  </a:cubicBezTo>
                  <a:cubicBezTo>
                    <a:pt x="6871" y="11504"/>
                    <a:pt x="7464" y="11550"/>
                    <a:pt x="8058" y="11573"/>
                  </a:cubicBezTo>
                  <a:cubicBezTo>
                    <a:pt x="8332" y="11573"/>
                    <a:pt x="8628" y="11596"/>
                    <a:pt x="8925" y="11596"/>
                  </a:cubicBezTo>
                  <a:cubicBezTo>
                    <a:pt x="9245" y="11596"/>
                    <a:pt x="9541" y="11573"/>
                    <a:pt x="9861" y="11573"/>
                  </a:cubicBezTo>
                  <a:cubicBezTo>
                    <a:pt x="10454" y="11550"/>
                    <a:pt x="11071" y="11550"/>
                    <a:pt x="11664" y="11481"/>
                  </a:cubicBezTo>
                  <a:cubicBezTo>
                    <a:pt x="11961" y="11459"/>
                    <a:pt x="12235" y="11413"/>
                    <a:pt x="12509" y="11390"/>
                  </a:cubicBezTo>
                  <a:cubicBezTo>
                    <a:pt x="12805" y="11344"/>
                    <a:pt x="13102" y="11299"/>
                    <a:pt x="13399" y="11253"/>
                  </a:cubicBezTo>
                  <a:cubicBezTo>
                    <a:pt x="13695" y="11208"/>
                    <a:pt x="13992" y="11162"/>
                    <a:pt x="14312" y="11093"/>
                  </a:cubicBezTo>
                  <a:cubicBezTo>
                    <a:pt x="14563" y="11048"/>
                    <a:pt x="14837" y="11002"/>
                    <a:pt x="15111" y="10934"/>
                  </a:cubicBezTo>
                  <a:cubicBezTo>
                    <a:pt x="15658" y="10819"/>
                    <a:pt x="16206" y="10705"/>
                    <a:pt x="16754" y="10568"/>
                  </a:cubicBezTo>
                  <a:cubicBezTo>
                    <a:pt x="17256" y="10431"/>
                    <a:pt x="17736" y="10295"/>
                    <a:pt x="18238" y="10135"/>
                  </a:cubicBezTo>
                  <a:cubicBezTo>
                    <a:pt x="18763" y="9998"/>
                    <a:pt x="19265" y="9792"/>
                    <a:pt x="19767" y="9610"/>
                  </a:cubicBezTo>
                  <a:cubicBezTo>
                    <a:pt x="20132" y="9473"/>
                    <a:pt x="20520" y="9336"/>
                    <a:pt x="20908" y="9199"/>
                  </a:cubicBezTo>
                  <a:cubicBezTo>
                    <a:pt x="21296" y="9062"/>
                    <a:pt x="21662" y="8925"/>
                    <a:pt x="22050" y="8765"/>
                  </a:cubicBezTo>
                  <a:cubicBezTo>
                    <a:pt x="22255" y="8697"/>
                    <a:pt x="22460" y="8628"/>
                    <a:pt x="22643" y="8537"/>
                  </a:cubicBezTo>
                  <a:cubicBezTo>
                    <a:pt x="22871" y="8468"/>
                    <a:pt x="23054" y="8377"/>
                    <a:pt x="23282" y="8286"/>
                  </a:cubicBezTo>
                  <a:cubicBezTo>
                    <a:pt x="23693" y="8126"/>
                    <a:pt x="24081" y="7944"/>
                    <a:pt x="24492" y="7738"/>
                  </a:cubicBezTo>
                  <a:lnTo>
                    <a:pt x="24492" y="7761"/>
                  </a:lnTo>
                  <a:cubicBezTo>
                    <a:pt x="24834" y="7601"/>
                    <a:pt x="25154" y="7441"/>
                    <a:pt x="25496" y="7282"/>
                  </a:cubicBezTo>
                  <a:cubicBezTo>
                    <a:pt x="25679" y="7213"/>
                    <a:pt x="25839" y="7145"/>
                    <a:pt x="25998" y="7053"/>
                  </a:cubicBezTo>
                  <a:cubicBezTo>
                    <a:pt x="26158" y="6985"/>
                    <a:pt x="26295" y="6916"/>
                    <a:pt x="26455" y="6825"/>
                  </a:cubicBezTo>
                  <a:cubicBezTo>
                    <a:pt x="26774" y="6688"/>
                    <a:pt x="27094" y="6551"/>
                    <a:pt x="27391" y="6414"/>
                  </a:cubicBezTo>
                  <a:cubicBezTo>
                    <a:pt x="27756" y="6254"/>
                    <a:pt x="28098" y="6072"/>
                    <a:pt x="28463" y="5889"/>
                  </a:cubicBezTo>
                  <a:cubicBezTo>
                    <a:pt x="28783" y="5707"/>
                    <a:pt x="29125" y="5547"/>
                    <a:pt x="29445" y="5364"/>
                  </a:cubicBezTo>
                  <a:cubicBezTo>
                    <a:pt x="29787" y="5204"/>
                    <a:pt x="30107" y="5045"/>
                    <a:pt x="30449" y="4885"/>
                  </a:cubicBezTo>
                  <a:cubicBezTo>
                    <a:pt x="30472" y="4885"/>
                    <a:pt x="30472" y="4885"/>
                    <a:pt x="30472" y="4862"/>
                  </a:cubicBezTo>
                  <a:cubicBezTo>
                    <a:pt x="30472" y="4862"/>
                    <a:pt x="30472" y="4885"/>
                    <a:pt x="30472" y="4885"/>
                  </a:cubicBezTo>
                  <a:cubicBezTo>
                    <a:pt x="30700" y="4771"/>
                    <a:pt x="30929" y="4679"/>
                    <a:pt x="31180" y="4565"/>
                  </a:cubicBezTo>
                  <a:cubicBezTo>
                    <a:pt x="31431" y="4451"/>
                    <a:pt x="31682" y="4337"/>
                    <a:pt x="31956" y="4223"/>
                  </a:cubicBezTo>
                  <a:cubicBezTo>
                    <a:pt x="32481" y="3995"/>
                    <a:pt x="33006" y="3766"/>
                    <a:pt x="33508" y="3538"/>
                  </a:cubicBezTo>
                  <a:cubicBezTo>
                    <a:pt x="33759" y="3424"/>
                    <a:pt x="33987" y="3310"/>
                    <a:pt x="34238" y="3219"/>
                  </a:cubicBezTo>
                  <a:cubicBezTo>
                    <a:pt x="34512" y="3105"/>
                    <a:pt x="34763" y="3013"/>
                    <a:pt x="35037" y="2922"/>
                  </a:cubicBezTo>
                  <a:cubicBezTo>
                    <a:pt x="35288" y="2853"/>
                    <a:pt x="35539" y="2762"/>
                    <a:pt x="35790" y="2671"/>
                  </a:cubicBezTo>
                  <a:cubicBezTo>
                    <a:pt x="36019" y="2580"/>
                    <a:pt x="36270" y="2488"/>
                    <a:pt x="36521" y="2397"/>
                  </a:cubicBezTo>
                  <a:cubicBezTo>
                    <a:pt x="36726" y="2328"/>
                    <a:pt x="36932" y="2260"/>
                    <a:pt x="37137" y="2192"/>
                  </a:cubicBezTo>
                  <a:cubicBezTo>
                    <a:pt x="37343" y="2123"/>
                    <a:pt x="37548" y="2055"/>
                    <a:pt x="37753" y="1986"/>
                  </a:cubicBezTo>
                  <a:cubicBezTo>
                    <a:pt x="38210" y="1849"/>
                    <a:pt x="38666" y="1735"/>
                    <a:pt x="39123" y="1598"/>
                  </a:cubicBezTo>
                  <a:cubicBezTo>
                    <a:pt x="39534" y="1484"/>
                    <a:pt x="39967" y="1370"/>
                    <a:pt x="40401" y="1256"/>
                  </a:cubicBezTo>
                  <a:cubicBezTo>
                    <a:pt x="40835" y="1164"/>
                    <a:pt x="41246" y="1073"/>
                    <a:pt x="41679" y="1005"/>
                  </a:cubicBezTo>
                  <a:cubicBezTo>
                    <a:pt x="41760" y="984"/>
                    <a:pt x="41858" y="964"/>
                    <a:pt x="41959" y="944"/>
                  </a:cubicBezTo>
                  <a:lnTo>
                    <a:pt x="41959" y="944"/>
                  </a:lnTo>
                  <a:cubicBezTo>
                    <a:pt x="41955" y="948"/>
                    <a:pt x="41953" y="952"/>
                    <a:pt x="41953" y="959"/>
                  </a:cubicBezTo>
                  <a:cubicBezTo>
                    <a:pt x="42341" y="890"/>
                    <a:pt x="42752" y="822"/>
                    <a:pt x="43163" y="799"/>
                  </a:cubicBezTo>
                  <a:cubicBezTo>
                    <a:pt x="43368" y="776"/>
                    <a:pt x="43597" y="776"/>
                    <a:pt x="43802" y="754"/>
                  </a:cubicBezTo>
                  <a:cubicBezTo>
                    <a:pt x="44008" y="754"/>
                    <a:pt x="44236" y="731"/>
                    <a:pt x="44441" y="708"/>
                  </a:cubicBezTo>
                  <a:cubicBezTo>
                    <a:pt x="44624" y="685"/>
                    <a:pt x="44806" y="685"/>
                    <a:pt x="44989" y="685"/>
                  </a:cubicBezTo>
                  <a:cubicBezTo>
                    <a:pt x="45194" y="662"/>
                    <a:pt x="45400" y="662"/>
                    <a:pt x="45605" y="662"/>
                  </a:cubicBezTo>
                  <a:cubicBezTo>
                    <a:pt x="46039" y="662"/>
                    <a:pt x="46450" y="685"/>
                    <a:pt x="46861" y="731"/>
                  </a:cubicBezTo>
                  <a:cubicBezTo>
                    <a:pt x="47180" y="754"/>
                    <a:pt x="47477" y="799"/>
                    <a:pt x="47797" y="868"/>
                  </a:cubicBezTo>
                  <a:cubicBezTo>
                    <a:pt x="48139" y="913"/>
                    <a:pt x="48458" y="982"/>
                    <a:pt x="48801" y="1073"/>
                  </a:cubicBezTo>
                  <a:cubicBezTo>
                    <a:pt x="48961" y="1119"/>
                    <a:pt x="49143" y="1187"/>
                    <a:pt x="49303" y="1233"/>
                  </a:cubicBezTo>
                  <a:cubicBezTo>
                    <a:pt x="49463" y="1279"/>
                    <a:pt x="49645" y="1324"/>
                    <a:pt x="49805" y="1370"/>
                  </a:cubicBezTo>
                  <a:cubicBezTo>
                    <a:pt x="49965" y="1415"/>
                    <a:pt x="50125" y="1484"/>
                    <a:pt x="50284" y="1530"/>
                  </a:cubicBezTo>
                  <a:cubicBezTo>
                    <a:pt x="50444" y="1598"/>
                    <a:pt x="50627" y="1644"/>
                    <a:pt x="50809" y="1712"/>
                  </a:cubicBezTo>
                  <a:cubicBezTo>
                    <a:pt x="50901" y="1758"/>
                    <a:pt x="51015" y="1804"/>
                    <a:pt x="51129" y="1849"/>
                  </a:cubicBezTo>
                  <a:cubicBezTo>
                    <a:pt x="51243" y="1895"/>
                    <a:pt x="51380" y="1963"/>
                    <a:pt x="51494" y="2032"/>
                  </a:cubicBezTo>
                  <a:cubicBezTo>
                    <a:pt x="51722" y="2146"/>
                    <a:pt x="51951" y="2237"/>
                    <a:pt x="52179" y="2374"/>
                  </a:cubicBezTo>
                  <a:cubicBezTo>
                    <a:pt x="52293" y="2420"/>
                    <a:pt x="52407" y="2511"/>
                    <a:pt x="52521" y="2580"/>
                  </a:cubicBezTo>
                  <a:cubicBezTo>
                    <a:pt x="52613" y="2648"/>
                    <a:pt x="52727" y="2717"/>
                    <a:pt x="52841" y="2762"/>
                  </a:cubicBezTo>
                  <a:cubicBezTo>
                    <a:pt x="53046" y="2899"/>
                    <a:pt x="53252" y="3036"/>
                    <a:pt x="53457" y="3196"/>
                  </a:cubicBezTo>
                  <a:cubicBezTo>
                    <a:pt x="53526" y="3242"/>
                    <a:pt x="53594" y="3287"/>
                    <a:pt x="53640" y="3310"/>
                  </a:cubicBezTo>
                  <a:cubicBezTo>
                    <a:pt x="53959" y="3538"/>
                    <a:pt x="54233" y="3766"/>
                    <a:pt x="54530" y="3995"/>
                  </a:cubicBezTo>
                  <a:cubicBezTo>
                    <a:pt x="54713" y="4132"/>
                    <a:pt x="54872" y="4269"/>
                    <a:pt x="55009" y="4428"/>
                  </a:cubicBezTo>
                  <a:cubicBezTo>
                    <a:pt x="55169" y="4588"/>
                    <a:pt x="55329" y="4748"/>
                    <a:pt x="55466" y="4908"/>
                  </a:cubicBezTo>
                  <a:cubicBezTo>
                    <a:pt x="55626" y="5068"/>
                    <a:pt x="55785" y="5204"/>
                    <a:pt x="55945" y="5364"/>
                  </a:cubicBezTo>
                  <a:cubicBezTo>
                    <a:pt x="56105" y="5524"/>
                    <a:pt x="56242" y="5661"/>
                    <a:pt x="56379" y="5821"/>
                  </a:cubicBezTo>
                  <a:cubicBezTo>
                    <a:pt x="56653" y="6117"/>
                    <a:pt x="56927" y="6414"/>
                    <a:pt x="57178" y="6711"/>
                  </a:cubicBezTo>
                  <a:cubicBezTo>
                    <a:pt x="57246" y="6802"/>
                    <a:pt x="57337" y="6894"/>
                    <a:pt x="57383" y="6985"/>
                  </a:cubicBezTo>
                  <a:cubicBezTo>
                    <a:pt x="57520" y="7167"/>
                    <a:pt x="57657" y="7327"/>
                    <a:pt x="57794" y="7510"/>
                  </a:cubicBezTo>
                  <a:cubicBezTo>
                    <a:pt x="57931" y="7692"/>
                    <a:pt x="58068" y="7898"/>
                    <a:pt x="58182" y="8103"/>
                  </a:cubicBezTo>
                  <a:cubicBezTo>
                    <a:pt x="58296" y="8309"/>
                    <a:pt x="58410" y="8491"/>
                    <a:pt x="58547" y="8674"/>
                  </a:cubicBezTo>
                  <a:cubicBezTo>
                    <a:pt x="58661" y="8857"/>
                    <a:pt x="58753" y="9016"/>
                    <a:pt x="58867" y="9199"/>
                  </a:cubicBezTo>
                  <a:cubicBezTo>
                    <a:pt x="58935" y="9290"/>
                    <a:pt x="58981" y="9404"/>
                    <a:pt x="59049" y="9496"/>
                  </a:cubicBezTo>
                  <a:lnTo>
                    <a:pt x="59232" y="9838"/>
                  </a:lnTo>
                  <a:cubicBezTo>
                    <a:pt x="59323" y="9975"/>
                    <a:pt x="59415" y="10135"/>
                    <a:pt x="59506" y="10295"/>
                  </a:cubicBezTo>
                  <a:cubicBezTo>
                    <a:pt x="59552" y="10386"/>
                    <a:pt x="59620" y="10477"/>
                    <a:pt x="59688" y="10591"/>
                  </a:cubicBezTo>
                  <a:cubicBezTo>
                    <a:pt x="59757" y="10683"/>
                    <a:pt x="59825" y="10774"/>
                    <a:pt x="59871" y="10865"/>
                  </a:cubicBezTo>
                  <a:cubicBezTo>
                    <a:pt x="59985" y="11048"/>
                    <a:pt x="60099" y="11230"/>
                    <a:pt x="60191" y="11413"/>
                  </a:cubicBezTo>
                  <a:cubicBezTo>
                    <a:pt x="60259" y="11573"/>
                    <a:pt x="60328" y="11755"/>
                    <a:pt x="60373" y="11915"/>
                  </a:cubicBezTo>
                  <a:cubicBezTo>
                    <a:pt x="60442" y="12075"/>
                    <a:pt x="60487" y="12235"/>
                    <a:pt x="60533" y="12417"/>
                  </a:cubicBezTo>
                  <a:cubicBezTo>
                    <a:pt x="60601" y="12554"/>
                    <a:pt x="60647" y="12714"/>
                    <a:pt x="60693" y="12851"/>
                  </a:cubicBezTo>
                  <a:cubicBezTo>
                    <a:pt x="60761" y="13011"/>
                    <a:pt x="60853" y="13125"/>
                    <a:pt x="60921" y="13285"/>
                  </a:cubicBezTo>
                  <a:cubicBezTo>
                    <a:pt x="60944" y="13353"/>
                    <a:pt x="61035" y="13399"/>
                    <a:pt x="61104" y="13422"/>
                  </a:cubicBezTo>
                  <a:cubicBezTo>
                    <a:pt x="61128" y="13428"/>
                    <a:pt x="61153" y="13431"/>
                    <a:pt x="61177" y="13431"/>
                  </a:cubicBezTo>
                  <a:cubicBezTo>
                    <a:pt x="61242" y="13431"/>
                    <a:pt x="61305" y="13409"/>
                    <a:pt x="61355" y="13376"/>
                  </a:cubicBezTo>
                  <a:cubicBezTo>
                    <a:pt x="61446" y="13330"/>
                    <a:pt x="61492" y="13262"/>
                    <a:pt x="61515" y="13170"/>
                  </a:cubicBezTo>
                  <a:cubicBezTo>
                    <a:pt x="61537" y="13079"/>
                    <a:pt x="61515" y="13011"/>
                    <a:pt x="61469" y="12919"/>
                  </a:cubicBezTo>
                  <a:cubicBezTo>
                    <a:pt x="61423" y="12851"/>
                    <a:pt x="61378" y="12782"/>
                    <a:pt x="61332" y="12691"/>
                  </a:cubicBezTo>
                  <a:cubicBezTo>
                    <a:pt x="61263" y="12486"/>
                    <a:pt x="61195" y="12280"/>
                    <a:pt x="61126" y="12075"/>
                  </a:cubicBezTo>
                  <a:cubicBezTo>
                    <a:pt x="61035" y="11801"/>
                    <a:pt x="60944" y="11527"/>
                    <a:pt x="60830" y="11276"/>
                  </a:cubicBezTo>
                  <a:cubicBezTo>
                    <a:pt x="60670" y="10934"/>
                    <a:pt x="60487" y="10591"/>
                    <a:pt x="60259" y="10295"/>
                  </a:cubicBezTo>
                  <a:cubicBezTo>
                    <a:pt x="60168" y="10135"/>
                    <a:pt x="60077" y="9998"/>
                    <a:pt x="59985" y="9838"/>
                  </a:cubicBezTo>
                  <a:cubicBezTo>
                    <a:pt x="59894" y="9701"/>
                    <a:pt x="59825" y="9541"/>
                    <a:pt x="59734" y="9381"/>
                  </a:cubicBezTo>
                  <a:cubicBezTo>
                    <a:pt x="59666" y="9290"/>
                    <a:pt x="59620" y="9176"/>
                    <a:pt x="59574" y="9085"/>
                  </a:cubicBezTo>
                  <a:cubicBezTo>
                    <a:pt x="59483" y="8971"/>
                    <a:pt x="59415" y="8857"/>
                    <a:pt x="59346" y="8742"/>
                  </a:cubicBezTo>
                  <a:cubicBezTo>
                    <a:pt x="59232" y="8560"/>
                    <a:pt x="59118" y="8377"/>
                    <a:pt x="59004" y="8195"/>
                  </a:cubicBezTo>
                  <a:cubicBezTo>
                    <a:pt x="58890" y="8012"/>
                    <a:pt x="58775" y="7807"/>
                    <a:pt x="58661" y="7624"/>
                  </a:cubicBezTo>
                  <a:cubicBezTo>
                    <a:pt x="58524" y="7419"/>
                    <a:pt x="58387" y="7190"/>
                    <a:pt x="58228" y="7008"/>
                  </a:cubicBezTo>
                  <a:cubicBezTo>
                    <a:pt x="58159" y="6916"/>
                    <a:pt x="58091" y="6825"/>
                    <a:pt x="58022" y="6734"/>
                  </a:cubicBezTo>
                  <a:cubicBezTo>
                    <a:pt x="57977" y="6688"/>
                    <a:pt x="57931" y="6620"/>
                    <a:pt x="57885" y="6574"/>
                  </a:cubicBezTo>
                  <a:cubicBezTo>
                    <a:pt x="57862" y="6528"/>
                    <a:pt x="57840" y="6483"/>
                    <a:pt x="57794" y="6460"/>
                  </a:cubicBezTo>
                  <a:cubicBezTo>
                    <a:pt x="57748" y="6369"/>
                    <a:pt x="57657" y="6277"/>
                    <a:pt x="57589" y="6209"/>
                  </a:cubicBezTo>
                  <a:cubicBezTo>
                    <a:pt x="57406" y="5981"/>
                    <a:pt x="57201" y="5775"/>
                    <a:pt x="57018" y="5547"/>
                  </a:cubicBezTo>
                  <a:cubicBezTo>
                    <a:pt x="56904" y="5433"/>
                    <a:pt x="56790" y="5296"/>
                    <a:pt x="56676" y="5182"/>
                  </a:cubicBezTo>
                  <a:cubicBezTo>
                    <a:pt x="56539" y="5045"/>
                    <a:pt x="56424" y="4908"/>
                    <a:pt x="56288" y="4794"/>
                  </a:cubicBezTo>
                  <a:cubicBezTo>
                    <a:pt x="56173" y="4657"/>
                    <a:pt x="56036" y="4543"/>
                    <a:pt x="55922" y="4428"/>
                  </a:cubicBezTo>
                  <a:cubicBezTo>
                    <a:pt x="55785" y="4291"/>
                    <a:pt x="55648" y="4155"/>
                    <a:pt x="55534" y="4018"/>
                  </a:cubicBezTo>
                  <a:cubicBezTo>
                    <a:pt x="55420" y="3903"/>
                    <a:pt x="55283" y="3766"/>
                    <a:pt x="55146" y="3675"/>
                  </a:cubicBezTo>
                  <a:cubicBezTo>
                    <a:pt x="55032" y="3561"/>
                    <a:pt x="54895" y="3447"/>
                    <a:pt x="54758" y="3333"/>
                  </a:cubicBezTo>
                  <a:cubicBezTo>
                    <a:pt x="54621" y="3242"/>
                    <a:pt x="54484" y="3150"/>
                    <a:pt x="54347" y="3036"/>
                  </a:cubicBezTo>
                  <a:cubicBezTo>
                    <a:pt x="54233" y="2945"/>
                    <a:pt x="54096" y="2853"/>
                    <a:pt x="53959" y="2762"/>
                  </a:cubicBezTo>
                  <a:cubicBezTo>
                    <a:pt x="53777" y="2625"/>
                    <a:pt x="53594" y="2488"/>
                    <a:pt x="53389" y="2351"/>
                  </a:cubicBezTo>
                  <a:cubicBezTo>
                    <a:pt x="53160" y="2214"/>
                    <a:pt x="52932" y="2077"/>
                    <a:pt x="52704" y="1918"/>
                  </a:cubicBezTo>
                  <a:cubicBezTo>
                    <a:pt x="52590" y="1849"/>
                    <a:pt x="52476" y="1781"/>
                    <a:pt x="52362" y="1712"/>
                  </a:cubicBezTo>
                  <a:cubicBezTo>
                    <a:pt x="52247" y="1667"/>
                    <a:pt x="52110" y="1598"/>
                    <a:pt x="51996" y="1552"/>
                  </a:cubicBezTo>
                  <a:cubicBezTo>
                    <a:pt x="51882" y="1484"/>
                    <a:pt x="51768" y="1438"/>
                    <a:pt x="51654" y="1370"/>
                  </a:cubicBezTo>
                  <a:cubicBezTo>
                    <a:pt x="51517" y="1301"/>
                    <a:pt x="51380" y="1256"/>
                    <a:pt x="51220" y="1187"/>
                  </a:cubicBezTo>
                  <a:cubicBezTo>
                    <a:pt x="51083" y="1142"/>
                    <a:pt x="50946" y="1073"/>
                    <a:pt x="50809" y="1027"/>
                  </a:cubicBezTo>
                  <a:cubicBezTo>
                    <a:pt x="50672" y="982"/>
                    <a:pt x="50513" y="936"/>
                    <a:pt x="50376" y="890"/>
                  </a:cubicBezTo>
                  <a:cubicBezTo>
                    <a:pt x="50102" y="776"/>
                    <a:pt x="49828" y="708"/>
                    <a:pt x="49531" y="617"/>
                  </a:cubicBezTo>
                  <a:cubicBezTo>
                    <a:pt x="49257" y="548"/>
                    <a:pt x="49006" y="457"/>
                    <a:pt x="48732" y="388"/>
                  </a:cubicBezTo>
                  <a:cubicBezTo>
                    <a:pt x="48436" y="297"/>
                    <a:pt x="48162" y="251"/>
                    <a:pt x="47888" y="206"/>
                  </a:cubicBezTo>
                  <a:cubicBezTo>
                    <a:pt x="47386" y="114"/>
                    <a:pt x="46883" y="69"/>
                    <a:pt x="46381" y="23"/>
                  </a:cubicBezTo>
                  <a:cubicBezTo>
                    <a:pt x="46107" y="0"/>
                    <a:pt x="45856" y="0"/>
                    <a:pt x="4558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63" name="Google Shape;5763;p83"/>
            <p:cNvSpPr/>
            <p:nvPr/>
          </p:nvSpPr>
          <p:spPr>
            <a:xfrm>
              <a:off x="12464150" y="3601700"/>
              <a:ext cx="59164" cy="121949"/>
            </a:xfrm>
            <a:custGeom>
              <a:avLst/>
              <a:gdLst/>
              <a:ahLst/>
              <a:cxnLst/>
              <a:rect l="l" t="t" r="r" b="b"/>
              <a:pathLst>
                <a:path w="2124" h="4378" extrusionOk="0">
                  <a:moveTo>
                    <a:pt x="92" y="1"/>
                  </a:moveTo>
                  <a:cubicBezTo>
                    <a:pt x="23" y="24"/>
                    <a:pt x="0" y="92"/>
                    <a:pt x="46" y="161"/>
                  </a:cubicBezTo>
                  <a:cubicBezTo>
                    <a:pt x="206" y="503"/>
                    <a:pt x="388" y="845"/>
                    <a:pt x="548" y="1211"/>
                  </a:cubicBezTo>
                  <a:cubicBezTo>
                    <a:pt x="617" y="1370"/>
                    <a:pt x="685" y="1507"/>
                    <a:pt x="776" y="1667"/>
                  </a:cubicBezTo>
                  <a:cubicBezTo>
                    <a:pt x="845" y="1850"/>
                    <a:pt x="913" y="2009"/>
                    <a:pt x="982" y="2169"/>
                  </a:cubicBezTo>
                  <a:cubicBezTo>
                    <a:pt x="1050" y="2329"/>
                    <a:pt x="1119" y="2466"/>
                    <a:pt x="1187" y="2626"/>
                  </a:cubicBezTo>
                  <a:cubicBezTo>
                    <a:pt x="1256" y="2785"/>
                    <a:pt x="1347" y="2945"/>
                    <a:pt x="1416" y="3105"/>
                  </a:cubicBezTo>
                  <a:cubicBezTo>
                    <a:pt x="1484" y="3265"/>
                    <a:pt x="1553" y="3402"/>
                    <a:pt x="1621" y="3562"/>
                  </a:cubicBezTo>
                  <a:cubicBezTo>
                    <a:pt x="1712" y="3721"/>
                    <a:pt x="1781" y="3881"/>
                    <a:pt x="1826" y="4064"/>
                  </a:cubicBezTo>
                  <a:cubicBezTo>
                    <a:pt x="1872" y="4132"/>
                    <a:pt x="1895" y="4223"/>
                    <a:pt x="1941" y="4315"/>
                  </a:cubicBezTo>
                  <a:cubicBezTo>
                    <a:pt x="1941" y="4338"/>
                    <a:pt x="1963" y="4360"/>
                    <a:pt x="1986" y="4360"/>
                  </a:cubicBezTo>
                  <a:cubicBezTo>
                    <a:pt x="1998" y="4372"/>
                    <a:pt x="2015" y="4378"/>
                    <a:pt x="2032" y="4378"/>
                  </a:cubicBezTo>
                  <a:cubicBezTo>
                    <a:pt x="2049" y="4378"/>
                    <a:pt x="2066" y="4372"/>
                    <a:pt x="2078" y="4360"/>
                  </a:cubicBezTo>
                  <a:cubicBezTo>
                    <a:pt x="2100" y="4360"/>
                    <a:pt x="2100" y="4338"/>
                    <a:pt x="2123" y="4315"/>
                  </a:cubicBezTo>
                  <a:cubicBezTo>
                    <a:pt x="2123" y="4269"/>
                    <a:pt x="2123" y="4246"/>
                    <a:pt x="2123" y="4223"/>
                  </a:cubicBezTo>
                  <a:cubicBezTo>
                    <a:pt x="2078" y="4132"/>
                    <a:pt x="2055" y="4041"/>
                    <a:pt x="2009" y="3950"/>
                  </a:cubicBezTo>
                  <a:cubicBezTo>
                    <a:pt x="1986" y="3904"/>
                    <a:pt x="1986" y="3858"/>
                    <a:pt x="1963" y="3813"/>
                  </a:cubicBezTo>
                  <a:cubicBezTo>
                    <a:pt x="1941" y="3790"/>
                    <a:pt x="1941" y="3744"/>
                    <a:pt x="1918" y="3721"/>
                  </a:cubicBezTo>
                  <a:cubicBezTo>
                    <a:pt x="1826" y="3539"/>
                    <a:pt x="1758" y="3356"/>
                    <a:pt x="1667" y="3174"/>
                  </a:cubicBezTo>
                  <a:cubicBezTo>
                    <a:pt x="1598" y="3037"/>
                    <a:pt x="1530" y="2877"/>
                    <a:pt x="1461" y="2717"/>
                  </a:cubicBezTo>
                  <a:cubicBezTo>
                    <a:pt x="1393" y="2557"/>
                    <a:pt x="1324" y="2397"/>
                    <a:pt x="1256" y="2238"/>
                  </a:cubicBezTo>
                  <a:cubicBezTo>
                    <a:pt x="1187" y="2078"/>
                    <a:pt x="1119" y="1895"/>
                    <a:pt x="1028" y="1736"/>
                  </a:cubicBezTo>
                  <a:cubicBezTo>
                    <a:pt x="982" y="1599"/>
                    <a:pt x="891" y="1439"/>
                    <a:pt x="845" y="1302"/>
                  </a:cubicBezTo>
                  <a:cubicBezTo>
                    <a:pt x="685" y="982"/>
                    <a:pt x="525" y="663"/>
                    <a:pt x="366" y="343"/>
                  </a:cubicBezTo>
                  <a:cubicBezTo>
                    <a:pt x="320" y="252"/>
                    <a:pt x="274" y="138"/>
                    <a:pt x="229" y="46"/>
                  </a:cubicBezTo>
                  <a:cubicBezTo>
                    <a:pt x="206" y="24"/>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64" name="Google Shape;5764;p83"/>
            <p:cNvSpPr/>
            <p:nvPr/>
          </p:nvSpPr>
          <p:spPr>
            <a:xfrm>
              <a:off x="12455877" y="3587076"/>
              <a:ext cx="66796" cy="131476"/>
            </a:xfrm>
            <a:custGeom>
              <a:avLst/>
              <a:gdLst/>
              <a:ahLst/>
              <a:cxnLst/>
              <a:rect l="l" t="t" r="r" b="b"/>
              <a:pathLst>
                <a:path w="2398" h="4720" extrusionOk="0">
                  <a:moveTo>
                    <a:pt x="69" y="1"/>
                  </a:moveTo>
                  <a:cubicBezTo>
                    <a:pt x="24" y="24"/>
                    <a:pt x="1" y="69"/>
                    <a:pt x="24" y="115"/>
                  </a:cubicBezTo>
                  <a:cubicBezTo>
                    <a:pt x="366" y="777"/>
                    <a:pt x="685" y="1439"/>
                    <a:pt x="1028" y="2101"/>
                  </a:cubicBezTo>
                  <a:cubicBezTo>
                    <a:pt x="1096" y="2238"/>
                    <a:pt x="1188" y="2397"/>
                    <a:pt x="1256" y="2534"/>
                  </a:cubicBezTo>
                  <a:cubicBezTo>
                    <a:pt x="1325" y="2671"/>
                    <a:pt x="1416" y="2831"/>
                    <a:pt x="1484" y="2968"/>
                  </a:cubicBezTo>
                  <a:cubicBezTo>
                    <a:pt x="1530" y="3082"/>
                    <a:pt x="1576" y="3174"/>
                    <a:pt x="1644" y="3265"/>
                  </a:cubicBezTo>
                  <a:cubicBezTo>
                    <a:pt x="1667" y="3333"/>
                    <a:pt x="1690" y="3402"/>
                    <a:pt x="1735" y="3447"/>
                  </a:cubicBezTo>
                  <a:cubicBezTo>
                    <a:pt x="1781" y="3562"/>
                    <a:pt x="1827" y="3653"/>
                    <a:pt x="1872" y="3767"/>
                  </a:cubicBezTo>
                  <a:cubicBezTo>
                    <a:pt x="1895" y="3835"/>
                    <a:pt x="1941" y="3904"/>
                    <a:pt x="1964" y="3950"/>
                  </a:cubicBezTo>
                  <a:cubicBezTo>
                    <a:pt x="2009" y="4064"/>
                    <a:pt x="2055" y="4155"/>
                    <a:pt x="2078" y="4246"/>
                  </a:cubicBezTo>
                  <a:cubicBezTo>
                    <a:pt x="2146" y="4383"/>
                    <a:pt x="2192" y="4520"/>
                    <a:pt x="2238" y="4657"/>
                  </a:cubicBezTo>
                  <a:cubicBezTo>
                    <a:pt x="2238" y="4680"/>
                    <a:pt x="2260" y="4703"/>
                    <a:pt x="2283" y="4703"/>
                  </a:cubicBezTo>
                  <a:cubicBezTo>
                    <a:pt x="2295" y="4714"/>
                    <a:pt x="2306" y="4720"/>
                    <a:pt x="2317" y="4720"/>
                  </a:cubicBezTo>
                  <a:cubicBezTo>
                    <a:pt x="2329" y="4720"/>
                    <a:pt x="2340" y="4714"/>
                    <a:pt x="2352" y="4703"/>
                  </a:cubicBezTo>
                  <a:cubicBezTo>
                    <a:pt x="2375" y="4703"/>
                    <a:pt x="2397" y="4680"/>
                    <a:pt x="2397" y="4657"/>
                  </a:cubicBezTo>
                  <a:cubicBezTo>
                    <a:pt x="2397" y="4634"/>
                    <a:pt x="2397" y="4612"/>
                    <a:pt x="2397" y="4589"/>
                  </a:cubicBezTo>
                  <a:cubicBezTo>
                    <a:pt x="2352" y="4475"/>
                    <a:pt x="2329" y="4383"/>
                    <a:pt x="2283" y="4269"/>
                  </a:cubicBezTo>
                  <a:cubicBezTo>
                    <a:pt x="2260" y="4201"/>
                    <a:pt x="2238" y="4132"/>
                    <a:pt x="2192" y="4064"/>
                  </a:cubicBezTo>
                  <a:cubicBezTo>
                    <a:pt x="2146" y="3972"/>
                    <a:pt x="2123" y="3881"/>
                    <a:pt x="2078" y="3767"/>
                  </a:cubicBezTo>
                  <a:cubicBezTo>
                    <a:pt x="2032" y="3699"/>
                    <a:pt x="2009" y="3630"/>
                    <a:pt x="1964" y="3562"/>
                  </a:cubicBezTo>
                  <a:cubicBezTo>
                    <a:pt x="1941" y="3470"/>
                    <a:pt x="1895" y="3402"/>
                    <a:pt x="1850" y="3310"/>
                  </a:cubicBezTo>
                  <a:cubicBezTo>
                    <a:pt x="1850" y="3288"/>
                    <a:pt x="1827" y="3265"/>
                    <a:pt x="1827" y="3242"/>
                  </a:cubicBezTo>
                  <a:cubicBezTo>
                    <a:pt x="1781" y="3174"/>
                    <a:pt x="1758" y="3128"/>
                    <a:pt x="1735" y="3059"/>
                  </a:cubicBezTo>
                  <a:cubicBezTo>
                    <a:pt x="1644" y="2877"/>
                    <a:pt x="1553" y="2717"/>
                    <a:pt x="1462" y="2557"/>
                  </a:cubicBezTo>
                  <a:cubicBezTo>
                    <a:pt x="1393" y="2397"/>
                    <a:pt x="1302" y="2238"/>
                    <a:pt x="1210" y="2078"/>
                  </a:cubicBezTo>
                  <a:cubicBezTo>
                    <a:pt x="1165" y="1941"/>
                    <a:pt x="1096" y="1804"/>
                    <a:pt x="1028" y="1690"/>
                  </a:cubicBezTo>
                  <a:cubicBezTo>
                    <a:pt x="845" y="1348"/>
                    <a:pt x="685" y="1028"/>
                    <a:pt x="503" y="686"/>
                  </a:cubicBezTo>
                  <a:cubicBezTo>
                    <a:pt x="412" y="480"/>
                    <a:pt x="297" y="252"/>
                    <a:pt x="183" y="46"/>
                  </a:cubicBezTo>
                  <a:cubicBezTo>
                    <a:pt x="183"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65" name="Google Shape;5765;p83"/>
            <p:cNvSpPr/>
            <p:nvPr/>
          </p:nvSpPr>
          <p:spPr>
            <a:xfrm>
              <a:off x="12188218" y="3353735"/>
              <a:ext cx="363703" cy="366265"/>
            </a:xfrm>
            <a:custGeom>
              <a:avLst/>
              <a:gdLst/>
              <a:ahLst/>
              <a:cxnLst/>
              <a:rect l="l" t="t" r="r" b="b"/>
              <a:pathLst>
                <a:path w="13057" h="13149" extrusionOk="0">
                  <a:moveTo>
                    <a:pt x="480" y="1"/>
                  </a:moveTo>
                  <a:cubicBezTo>
                    <a:pt x="411" y="1"/>
                    <a:pt x="343" y="24"/>
                    <a:pt x="297" y="69"/>
                  </a:cubicBezTo>
                  <a:cubicBezTo>
                    <a:pt x="297" y="69"/>
                    <a:pt x="274" y="92"/>
                    <a:pt x="274" y="115"/>
                  </a:cubicBezTo>
                  <a:cubicBezTo>
                    <a:pt x="228" y="115"/>
                    <a:pt x="206" y="115"/>
                    <a:pt x="183" y="138"/>
                  </a:cubicBezTo>
                  <a:cubicBezTo>
                    <a:pt x="114" y="161"/>
                    <a:pt x="46" y="229"/>
                    <a:pt x="23" y="298"/>
                  </a:cubicBezTo>
                  <a:cubicBezTo>
                    <a:pt x="0" y="366"/>
                    <a:pt x="23" y="435"/>
                    <a:pt x="46" y="503"/>
                  </a:cubicBezTo>
                  <a:cubicBezTo>
                    <a:pt x="69" y="572"/>
                    <a:pt x="137" y="617"/>
                    <a:pt x="206" y="640"/>
                  </a:cubicBezTo>
                  <a:cubicBezTo>
                    <a:pt x="457" y="731"/>
                    <a:pt x="708" y="823"/>
                    <a:pt x="982" y="937"/>
                  </a:cubicBezTo>
                  <a:cubicBezTo>
                    <a:pt x="1256" y="1028"/>
                    <a:pt x="1530" y="1142"/>
                    <a:pt x="1803" y="1234"/>
                  </a:cubicBezTo>
                  <a:cubicBezTo>
                    <a:pt x="1940" y="1279"/>
                    <a:pt x="2077" y="1325"/>
                    <a:pt x="2191" y="1370"/>
                  </a:cubicBezTo>
                  <a:cubicBezTo>
                    <a:pt x="2283" y="1416"/>
                    <a:pt x="2374" y="1439"/>
                    <a:pt x="2443" y="1485"/>
                  </a:cubicBezTo>
                  <a:cubicBezTo>
                    <a:pt x="2511" y="1507"/>
                    <a:pt x="2580" y="1530"/>
                    <a:pt x="2625" y="1553"/>
                  </a:cubicBezTo>
                  <a:lnTo>
                    <a:pt x="3082" y="1759"/>
                  </a:lnTo>
                  <a:cubicBezTo>
                    <a:pt x="3104" y="1759"/>
                    <a:pt x="3127" y="1781"/>
                    <a:pt x="3150" y="1781"/>
                  </a:cubicBezTo>
                  <a:cubicBezTo>
                    <a:pt x="3173" y="1781"/>
                    <a:pt x="3173" y="1804"/>
                    <a:pt x="3173" y="1804"/>
                  </a:cubicBezTo>
                  <a:cubicBezTo>
                    <a:pt x="3219" y="1850"/>
                    <a:pt x="3264" y="1873"/>
                    <a:pt x="3310" y="1895"/>
                  </a:cubicBezTo>
                  <a:lnTo>
                    <a:pt x="3401" y="1964"/>
                  </a:lnTo>
                  <a:cubicBezTo>
                    <a:pt x="3493" y="2010"/>
                    <a:pt x="3561" y="2055"/>
                    <a:pt x="3629" y="2101"/>
                  </a:cubicBezTo>
                  <a:cubicBezTo>
                    <a:pt x="3789" y="2192"/>
                    <a:pt x="3972" y="2283"/>
                    <a:pt x="4132" y="2398"/>
                  </a:cubicBezTo>
                  <a:cubicBezTo>
                    <a:pt x="4269" y="2466"/>
                    <a:pt x="4383" y="2535"/>
                    <a:pt x="4520" y="2626"/>
                  </a:cubicBezTo>
                  <a:cubicBezTo>
                    <a:pt x="4542" y="2626"/>
                    <a:pt x="4542" y="2649"/>
                    <a:pt x="4565" y="2672"/>
                  </a:cubicBezTo>
                  <a:cubicBezTo>
                    <a:pt x="4725" y="2786"/>
                    <a:pt x="4862" y="2900"/>
                    <a:pt x="5022" y="3014"/>
                  </a:cubicBezTo>
                  <a:cubicBezTo>
                    <a:pt x="5159" y="3128"/>
                    <a:pt x="5319" y="3242"/>
                    <a:pt x="5455" y="3356"/>
                  </a:cubicBezTo>
                  <a:cubicBezTo>
                    <a:pt x="5638" y="3516"/>
                    <a:pt x="5844" y="3676"/>
                    <a:pt x="6026" y="3813"/>
                  </a:cubicBezTo>
                  <a:cubicBezTo>
                    <a:pt x="6117" y="3904"/>
                    <a:pt x="6232" y="3995"/>
                    <a:pt x="6323" y="4087"/>
                  </a:cubicBezTo>
                  <a:cubicBezTo>
                    <a:pt x="6369" y="4132"/>
                    <a:pt x="6414" y="4178"/>
                    <a:pt x="6437" y="4201"/>
                  </a:cubicBezTo>
                  <a:cubicBezTo>
                    <a:pt x="6528" y="4292"/>
                    <a:pt x="6642" y="4406"/>
                    <a:pt x="6734" y="4498"/>
                  </a:cubicBezTo>
                  <a:cubicBezTo>
                    <a:pt x="6825" y="4589"/>
                    <a:pt x="6939" y="4703"/>
                    <a:pt x="7030" y="4817"/>
                  </a:cubicBezTo>
                  <a:cubicBezTo>
                    <a:pt x="7145" y="4931"/>
                    <a:pt x="7282" y="5045"/>
                    <a:pt x="7396" y="5159"/>
                  </a:cubicBezTo>
                  <a:cubicBezTo>
                    <a:pt x="7624" y="5433"/>
                    <a:pt x="7875" y="5684"/>
                    <a:pt x="8103" y="5958"/>
                  </a:cubicBezTo>
                  <a:cubicBezTo>
                    <a:pt x="8354" y="6255"/>
                    <a:pt x="8628" y="6529"/>
                    <a:pt x="8879" y="6826"/>
                  </a:cubicBezTo>
                  <a:cubicBezTo>
                    <a:pt x="8993" y="6963"/>
                    <a:pt x="9108" y="7122"/>
                    <a:pt x="9244" y="7259"/>
                  </a:cubicBezTo>
                  <a:cubicBezTo>
                    <a:pt x="9267" y="7305"/>
                    <a:pt x="9313" y="7328"/>
                    <a:pt x="9336" y="7374"/>
                  </a:cubicBezTo>
                  <a:cubicBezTo>
                    <a:pt x="9336" y="7419"/>
                    <a:pt x="9359" y="7442"/>
                    <a:pt x="9381" y="7488"/>
                  </a:cubicBezTo>
                  <a:lnTo>
                    <a:pt x="9336" y="7488"/>
                  </a:lnTo>
                  <a:cubicBezTo>
                    <a:pt x="9290" y="7510"/>
                    <a:pt x="9244" y="7602"/>
                    <a:pt x="9290" y="7647"/>
                  </a:cubicBezTo>
                  <a:cubicBezTo>
                    <a:pt x="9336" y="7739"/>
                    <a:pt x="9404" y="7830"/>
                    <a:pt x="9450" y="7921"/>
                  </a:cubicBezTo>
                  <a:cubicBezTo>
                    <a:pt x="9496" y="7990"/>
                    <a:pt x="9541" y="8058"/>
                    <a:pt x="9587" y="8127"/>
                  </a:cubicBezTo>
                  <a:cubicBezTo>
                    <a:pt x="9678" y="8287"/>
                    <a:pt x="9769" y="8446"/>
                    <a:pt x="9861" y="8583"/>
                  </a:cubicBezTo>
                  <a:cubicBezTo>
                    <a:pt x="10021" y="8880"/>
                    <a:pt x="10158" y="9177"/>
                    <a:pt x="10317" y="9451"/>
                  </a:cubicBezTo>
                  <a:cubicBezTo>
                    <a:pt x="10500" y="9770"/>
                    <a:pt x="10660" y="10090"/>
                    <a:pt x="10842" y="10386"/>
                  </a:cubicBezTo>
                  <a:cubicBezTo>
                    <a:pt x="11025" y="10729"/>
                    <a:pt x="11207" y="11071"/>
                    <a:pt x="11367" y="11414"/>
                  </a:cubicBezTo>
                  <a:cubicBezTo>
                    <a:pt x="11459" y="11596"/>
                    <a:pt x="11550" y="11802"/>
                    <a:pt x="11618" y="12007"/>
                  </a:cubicBezTo>
                  <a:cubicBezTo>
                    <a:pt x="11618" y="11984"/>
                    <a:pt x="11618" y="11984"/>
                    <a:pt x="11618" y="11984"/>
                  </a:cubicBezTo>
                  <a:cubicBezTo>
                    <a:pt x="11664" y="12121"/>
                    <a:pt x="11687" y="12258"/>
                    <a:pt x="11732" y="12395"/>
                  </a:cubicBezTo>
                  <a:cubicBezTo>
                    <a:pt x="11742" y="12433"/>
                    <a:pt x="11775" y="12451"/>
                    <a:pt x="11809" y="12451"/>
                  </a:cubicBezTo>
                  <a:cubicBezTo>
                    <a:pt x="11857" y="12451"/>
                    <a:pt x="11906" y="12416"/>
                    <a:pt x="11892" y="12349"/>
                  </a:cubicBezTo>
                  <a:cubicBezTo>
                    <a:pt x="11869" y="12258"/>
                    <a:pt x="11847" y="12167"/>
                    <a:pt x="11824" y="12053"/>
                  </a:cubicBezTo>
                  <a:cubicBezTo>
                    <a:pt x="11778" y="11961"/>
                    <a:pt x="11755" y="11847"/>
                    <a:pt x="11710" y="11756"/>
                  </a:cubicBezTo>
                  <a:cubicBezTo>
                    <a:pt x="11641" y="11596"/>
                    <a:pt x="11573" y="11414"/>
                    <a:pt x="11481" y="11254"/>
                  </a:cubicBezTo>
                  <a:cubicBezTo>
                    <a:pt x="11390" y="11094"/>
                    <a:pt x="11322" y="10934"/>
                    <a:pt x="11230" y="10774"/>
                  </a:cubicBezTo>
                  <a:cubicBezTo>
                    <a:pt x="11139" y="10615"/>
                    <a:pt x="11048" y="10455"/>
                    <a:pt x="10956" y="10295"/>
                  </a:cubicBezTo>
                  <a:cubicBezTo>
                    <a:pt x="10888" y="10158"/>
                    <a:pt x="10797" y="10021"/>
                    <a:pt x="10728" y="9861"/>
                  </a:cubicBezTo>
                  <a:lnTo>
                    <a:pt x="10728" y="9861"/>
                  </a:lnTo>
                  <a:cubicBezTo>
                    <a:pt x="10842" y="10044"/>
                    <a:pt x="10956" y="10227"/>
                    <a:pt x="11071" y="10409"/>
                  </a:cubicBezTo>
                  <a:cubicBezTo>
                    <a:pt x="11162" y="10569"/>
                    <a:pt x="11253" y="10729"/>
                    <a:pt x="11344" y="10889"/>
                  </a:cubicBezTo>
                  <a:cubicBezTo>
                    <a:pt x="11413" y="11026"/>
                    <a:pt x="11504" y="11163"/>
                    <a:pt x="11573" y="11299"/>
                  </a:cubicBezTo>
                  <a:cubicBezTo>
                    <a:pt x="11732" y="11619"/>
                    <a:pt x="11869" y="11939"/>
                    <a:pt x="11984" y="12281"/>
                  </a:cubicBezTo>
                  <a:cubicBezTo>
                    <a:pt x="11984" y="12281"/>
                    <a:pt x="12006" y="12304"/>
                    <a:pt x="12006" y="12327"/>
                  </a:cubicBezTo>
                  <a:cubicBezTo>
                    <a:pt x="12026" y="12386"/>
                    <a:pt x="12080" y="12445"/>
                    <a:pt x="12139" y="12445"/>
                  </a:cubicBezTo>
                  <a:cubicBezTo>
                    <a:pt x="12148" y="12445"/>
                    <a:pt x="12157" y="12444"/>
                    <a:pt x="12166" y="12441"/>
                  </a:cubicBezTo>
                  <a:cubicBezTo>
                    <a:pt x="12189" y="12441"/>
                    <a:pt x="12212" y="12441"/>
                    <a:pt x="12212" y="12418"/>
                  </a:cubicBezTo>
                  <a:cubicBezTo>
                    <a:pt x="12235" y="12464"/>
                    <a:pt x="12257" y="12486"/>
                    <a:pt x="12303" y="12509"/>
                  </a:cubicBezTo>
                  <a:cubicBezTo>
                    <a:pt x="12326" y="12509"/>
                    <a:pt x="12326" y="12532"/>
                    <a:pt x="12349" y="12532"/>
                  </a:cubicBezTo>
                  <a:cubicBezTo>
                    <a:pt x="12349" y="12532"/>
                    <a:pt x="12349" y="12555"/>
                    <a:pt x="12349" y="12555"/>
                  </a:cubicBezTo>
                  <a:cubicBezTo>
                    <a:pt x="12326" y="12555"/>
                    <a:pt x="12326" y="12578"/>
                    <a:pt x="12303" y="12578"/>
                  </a:cubicBezTo>
                  <a:cubicBezTo>
                    <a:pt x="12257" y="12623"/>
                    <a:pt x="12235" y="12692"/>
                    <a:pt x="12235" y="12737"/>
                  </a:cubicBezTo>
                  <a:cubicBezTo>
                    <a:pt x="12212" y="12806"/>
                    <a:pt x="12235" y="12852"/>
                    <a:pt x="12257" y="12897"/>
                  </a:cubicBezTo>
                  <a:cubicBezTo>
                    <a:pt x="12257" y="12920"/>
                    <a:pt x="12303" y="12966"/>
                    <a:pt x="12326" y="12989"/>
                  </a:cubicBezTo>
                  <a:cubicBezTo>
                    <a:pt x="12349" y="13011"/>
                    <a:pt x="12349" y="13011"/>
                    <a:pt x="12372" y="13034"/>
                  </a:cubicBezTo>
                  <a:cubicBezTo>
                    <a:pt x="12394" y="13057"/>
                    <a:pt x="12417" y="13080"/>
                    <a:pt x="12440" y="13103"/>
                  </a:cubicBezTo>
                  <a:cubicBezTo>
                    <a:pt x="12509" y="13148"/>
                    <a:pt x="12577" y="13148"/>
                    <a:pt x="12645" y="13148"/>
                  </a:cubicBezTo>
                  <a:cubicBezTo>
                    <a:pt x="12737" y="13125"/>
                    <a:pt x="12805" y="13057"/>
                    <a:pt x="12851" y="12989"/>
                  </a:cubicBezTo>
                  <a:cubicBezTo>
                    <a:pt x="12851" y="12966"/>
                    <a:pt x="12851" y="12943"/>
                    <a:pt x="12851" y="12920"/>
                  </a:cubicBezTo>
                  <a:cubicBezTo>
                    <a:pt x="12851" y="12920"/>
                    <a:pt x="12851" y="12897"/>
                    <a:pt x="12851" y="12897"/>
                  </a:cubicBezTo>
                  <a:lnTo>
                    <a:pt x="12874" y="12897"/>
                  </a:lnTo>
                  <a:cubicBezTo>
                    <a:pt x="12988" y="12829"/>
                    <a:pt x="13056" y="12715"/>
                    <a:pt x="13033" y="12578"/>
                  </a:cubicBezTo>
                  <a:cubicBezTo>
                    <a:pt x="13011" y="12532"/>
                    <a:pt x="13011" y="12486"/>
                    <a:pt x="12988" y="12441"/>
                  </a:cubicBezTo>
                  <a:cubicBezTo>
                    <a:pt x="12942" y="12281"/>
                    <a:pt x="12874" y="12098"/>
                    <a:pt x="12805" y="11939"/>
                  </a:cubicBezTo>
                  <a:cubicBezTo>
                    <a:pt x="12805" y="11916"/>
                    <a:pt x="12805" y="11893"/>
                    <a:pt x="12782" y="11870"/>
                  </a:cubicBezTo>
                  <a:cubicBezTo>
                    <a:pt x="12760" y="11733"/>
                    <a:pt x="12691" y="11619"/>
                    <a:pt x="12645" y="11482"/>
                  </a:cubicBezTo>
                  <a:cubicBezTo>
                    <a:pt x="12623" y="11414"/>
                    <a:pt x="12600" y="11345"/>
                    <a:pt x="12554" y="11277"/>
                  </a:cubicBezTo>
                  <a:cubicBezTo>
                    <a:pt x="12486" y="11117"/>
                    <a:pt x="12417" y="10957"/>
                    <a:pt x="12349" y="10774"/>
                  </a:cubicBezTo>
                  <a:cubicBezTo>
                    <a:pt x="12280" y="10638"/>
                    <a:pt x="12235" y="10501"/>
                    <a:pt x="12143" y="10364"/>
                  </a:cubicBezTo>
                  <a:cubicBezTo>
                    <a:pt x="12143" y="10364"/>
                    <a:pt x="12143" y="10341"/>
                    <a:pt x="12143" y="10341"/>
                  </a:cubicBezTo>
                  <a:cubicBezTo>
                    <a:pt x="12075" y="10204"/>
                    <a:pt x="12029" y="10090"/>
                    <a:pt x="11961" y="9976"/>
                  </a:cubicBezTo>
                  <a:cubicBezTo>
                    <a:pt x="11892" y="9816"/>
                    <a:pt x="11824" y="9656"/>
                    <a:pt x="11732" y="9519"/>
                  </a:cubicBezTo>
                  <a:cubicBezTo>
                    <a:pt x="11664" y="9359"/>
                    <a:pt x="11573" y="9200"/>
                    <a:pt x="11481" y="9040"/>
                  </a:cubicBezTo>
                  <a:lnTo>
                    <a:pt x="11322" y="8766"/>
                  </a:lnTo>
                  <a:cubicBezTo>
                    <a:pt x="11344" y="8743"/>
                    <a:pt x="11344" y="8697"/>
                    <a:pt x="11367" y="8675"/>
                  </a:cubicBezTo>
                  <a:cubicBezTo>
                    <a:pt x="11367" y="8652"/>
                    <a:pt x="11367" y="8629"/>
                    <a:pt x="11390" y="8606"/>
                  </a:cubicBezTo>
                  <a:cubicBezTo>
                    <a:pt x="11390" y="8538"/>
                    <a:pt x="11367" y="8469"/>
                    <a:pt x="11344" y="8423"/>
                  </a:cubicBezTo>
                  <a:cubicBezTo>
                    <a:pt x="11322" y="8378"/>
                    <a:pt x="11299" y="8355"/>
                    <a:pt x="11276" y="8309"/>
                  </a:cubicBezTo>
                  <a:cubicBezTo>
                    <a:pt x="11253" y="8241"/>
                    <a:pt x="11230" y="8195"/>
                    <a:pt x="11185" y="8150"/>
                  </a:cubicBezTo>
                  <a:cubicBezTo>
                    <a:pt x="11139" y="8035"/>
                    <a:pt x="11048" y="7921"/>
                    <a:pt x="10979" y="7807"/>
                  </a:cubicBezTo>
                  <a:lnTo>
                    <a:pt x="10660" y="7351"/>
                  </a:lnTo>
                  <a:cubicBezTo>
                    <a:pt x="10682" y="7351"/>
                    <a:pt x="10682" y="7374"/>
                    <a:pt x="10705" y="7396"/>
                  </a:cubicBezTo>
                  <a:cubicBezTo>
                    <a:pt x="10591" y="7214"/>
                    <a:pt x="10454" y="7054"/>
                    <a:pt x="10340" y="6894"/>
                  </a:cubicBezTo>
                  <a:cubicBezTo>
                    <a:pt x="10249" y="6780"/>
                    <a:pt x="10135" y="6643"/>
                    <a:pt x="10043" y="6506"/>
                  </a:cubicBezTo>
                  <a:cubicBezTo>
                    <a:pt x="9815" y="6255"/>
                    <a:pt x="9610" y="5981"/>
                    <a:pt x="9381" y="5730"/>
                  </a:cubicBezTo>
                  <a:cubicBezTo>
                    <a:pt x="9153" y="5456"/>
                    <a:pt x="8902" y="5182"/>
                    <a:pt x="8628" y="4908"/>
                  </a:cubicBezTo>
                  <a:cubicBezTo>
                    <a:pt x="8491" y="4771"/>
                    <a:pt x="8354" y="4634"/>
                    <a:pt x="8217" y="4498"/>
                  </a:cubicBezTo>
                  <a:cubicBezTo>
                    <a:pt x="8195" y="4429"/>
                    <a:pt x="8195" y="4383"/>
                    <a:pt x="8149" y="4361"/>
                  </a:cubicBezTo>
                  <a:cubicBezTo>
                    <a:pt x="7943" y="4110"/>
                    <a:pt x="7692" y="3927"/>
                    <a:pt x="7464" y="3721"/>
                  </a:cubicBezTo>
                  <a:cubicBezTo>
                    <a:pt x="7327" y="3607"/>
                    <a:pt x="7190" y="3493"/>
                    <a:pt x="7030" y="3379"/>
                  </a:cubicBezTo>
                  <a:cubicBezTo>
                    <a:pt x="6871" y="3242"/>
                    <a:pt x="6711" y="3128"/>
                    <a:pt x="6528" y="2991"/>
                  </a:cubicBezTo>
                  <a:cubicBezTo>
                    <a:pt x="6391" y="2877"/>
                    <a:pt x="6254" y="2786"/>
                    <a:pt x="6117" y="2694"/>
                  </a:cubicBezTo>
                  <a:cubicBezTo>
                    <a:pt x="5980" y="2580"/>
                    <a:pt x="5844" y="2489"/>
                    <a:pt x="5707" y="2375"/>
                  </a:cubicBezTo>
                  <a:cubicBezTo>
                    <a:pt x="5547" y="2283"/>
                    <a:pt x="5410" y="2192"/>
                    <a:pt x="5273" y="2101"/>
                  </a:cubicBezTo>
                  <a:cubicBezTo>
                    <a:pt x="5204" y="2055"/>
                    <a:pt x="5136" y="2032"/>
                    <a:pt x="5067" y="1987"/>
                  </a:cubicBezTo>
                  <a:cubicBezTo>
                    <a:pt x="4976" y="1941"/>
                    <a:pt x="4885" y="1873"/>
                    <a:pt x="4816" y="1827"/>
                  </a:cubicBezTo>
                  <a:cubicBezTo>
                    <a:pt x="4657" y="1736"/>
                    <a:pt x="4520" y="1667"/>
                    <a:pt x="4360" y="1599"/>
                  </a:cubicBezTo>
                  <a:cubicBezTo>
                    <a:pt x="4063" y="1439"/>
                    <a:pt x="3766" y="1279"/>
                    <a:pt x="3470" y="1142"/>
                  </a:cubicBezTo>
                  <a:cubicBezTo>
                    <a:pt x="3333" y="1074"/>
                    <a:pt x="3196" y="1028"/>
                    <a:pt x="3036" y="960"/>
                  </a:cubicBezTo>
                  <a:cubicBezTo>
                    <a:pt x="2968" y="937"/>
                    <a:pt x="2899" y="891"/>
                    <a:pt x="2831" y="868"/>
                  </a:cubicBezTo>
                  <a:cubicBezTo>
                    <a:pt x="2739" y="823"/>
                    <a:pt x="2625" y="777"/>
                    <a:pt x="2534" y="777"/>
                  </a:cubicBezTo>
                  <a:lnTo>
                    <a:pt x="2443" y="777"/>
                  </a:lnTo>
                  <a:cubicBezTo>
                    <a:pt x="2214" y="686"/>
                    <a:pt x="1986" y="572"/>
                    <a:pt x="1758" y="480"/>
                  </a:cubicBezTo>
                  <a:cubicBezTo>
                    <a:pt x="1552" y="389"/>
                    <a:pt x="1347" y="298"/>
                    <a:pt x="1142" y="206"/>
                  </a:cubicBezTo>
                  <a:cubicBezTo>
                    <a:pt x="1050" y="184"/>
                    <a:pt x="982" y="161"/>
                    <a:pt x="890" y="115"/>
                  </a:cubicBezTo>
                  <a:cubicBezTo>
                    <a:pt x="868" y="92"/>
                    <a:pt x="822" y="92"/>
                    <a:pt x="776" y="69"/>
                  </a:cubicBezTo>
                  <a:lnTo>
                    <a:pt x="685" y="47"/>
                  </a:lnTo>
                  <a:cubicBezTo>
                    <a:pt x="639" y="24"/>
                    <a:pt x="571" y="1"/>
                    <a:pt x="5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66" name="Google Shape;5766;p83"/>
            <p:cNvSpPr/>
            <p:nvPr/>
          </p:nvSpPr>
          <p:spPr>
            <a:xfrm>
              <a:off x="12272145" y="3400169"/>
              <a:ext cx="176127" cy="149693"/>
            </a:xfrm>
            <a:custGeom>
              <a:avLst/>
              <a:gdLst/>
              <a:ahLst/>
              <a:cxnLst/>
              <a:rect l="l" t="t" r="r" b="b"/>
              <a:pathLst>
                <a:path w="6323" h="5374" extrusionOk="0">
                  <a:moveTo>
                    <a:pt x="3721" y="3064"/>
                  </a:moveTo>
                  <a:cubicBezTo>
                    <a:pt x="3723" y="3070"/>
                    <a:pt x="3727" y="3082"/>
                    <a:pt x="3744" y="3082"/>
                  </a:cubicBezTo>
                  <a:cubicBezTo>
                    <a:pt x="3736" y="3076"/>
                    <a:pt x="3729" y="3070"/>
                    <a:pt x="3721" y="3064"/>
                  </a:cubicBezTo>
                  <a:close/>
                  <a:moveTo>
                    <a:pt x="137" y="0"/>
                  </a:moveTo>
                  <a:cubicBezTo>
                    <a:pt x="91" y="0"/>
                    <a:pt x="69" y="23"/>
                    <a:pt x="46" y="46"/>
                  </a:cubicBezTo>
                  <a:cubicBezTo>
                    <a:pt x="0" y="114"/>
                    <a:pt x="23" y="160"/>
                    <a:pt x="69" y="206"/>
                  </a:cubicBezTo>
                  <a:cubicBezTo>
                    <a:pt x="662" y="639"/>
                    <a:pt x="1233" y="1073"/>
                    <a:pt x="1826" y="1507"/>
                  </a:cubicBezTo>
                  <a:cubicBezTo>
                    <a:pt x="1895" y="1552"/>
                    <a:pt x="1940" y="1598"/>
                    <a:pt x="1986" y="1621"/>
                  </a:cubicBezTo>
                  <a:cubicBezTo>
                    <a:pt x="2077" y="1689"/>
                    <a:pt x="2169" y="1781"/>
                    <a:pt x="2260" y="1849"/>
                  </a:cubicBezTo>
                  <a:cubicBezTo>
                    <a:pt x="2397" y="1940"/>
                    <a:pt x="2534" y="2054"/>
                    <a:pt x="2671" y="2169"/>
                  </a:cubicBezTo>
                  <a:cubicBezTo>
                    <a:pt x="2922" y="2374"/>
                    <a:pt x="3173" y="2579"/>
                    <a:pt x="3401" y="2785"/>
                  </a:cubicBezTo>
                  <a:cubicBezTo>
                    <a:pt x="3508" y="2870"/>
                    <a:pt x="3615" y="2976"/>
                    <a:pt x="3721" y="3064"/>
                  </a:cubicBezTo>
                  <a:lnTo>
                    <a:pt x="3721" y="3064"/>
                  </a:lnTo>
                  <a:cubicBezTo>
                    <a:pt x="3721" y="3061"/>
                    <a:pt x="3721" y="3059"/>
                    <a:pt x="3721" y="3059"/>
                  </a:cubicBezTo>
                  <a:lnTo>
                    <a:pt x="3721" y="3059"/>
                  </a:lnTo>
                  <a:cubicBezTo>
                    <a:pt x="3903" y="3219"/>
                    <a:pt x="4063" y="3378"/>
                    <a:pt x="4223" y="3515"/>
                  </a:cubicBezTo>
                  <a:cubicBezTo>
                    <a:pt x="4428" y="3698"/>
                    <a:pt x="4611" y="3858"/>
                    <a:pt x="4793" y="4040"/>
                  </a:cubicBezTo>
                  <a:cubicBezTo>
                    <a:pt x="4908" y="4154"/>
                    <a:pt x="5022" y="4246"/>
                    <a:pt x="5136" y="4360"/>
                  </a:cubicBezTo>
                  <a:cubicBezTo>
                    <a:pt x="5159" y="4383"/>
                    <a:pt x="5182" y="4428"/>
                    <a:pt x="5227" y="4451"/>
                  </a:cubicBezTo>
                  <a:lnTo>
                    <a:pt x="5410" y="4634"/>
                  </a:lnTo>
                  <a:cubicBezTo>
                    <a:pt x="5501" y="4725"/>
                    <a:pt x="5592" y="4816"/>
                    <a:pt x="5661" y="4885"/>
                  </a:cubicBezTo>
                  <a:cubicBezTo>
                    <a:pt x="5729" y="4953"/>
                    <a:pt x="5775" y="4999"/>
                    <a:pt x="5821" y="5045"/>
                  </a:cubicBezTo>
                  <a:cubicBezTo>
                    <a:pt x="5866" y="5090"/>
                    <a:pt x="5912" y="5136"/>
                    <a:pt x="5958" y="5182"/>
                  </a:cubicBezTo>
                  <a:cubicBezTo>
                    <a:pt x="6026" y="5227"/>
                    <a:pt x="6117" y="5296"/>
                    <a:pt x="6186" y="5364"/>
                  </a:cubicBezTo>
                  <a:cubicBezTo>
                    <a:pt x="6199" y="5371"/>
                    <a:pt x="6213" y="5374"/>
                    <a:pt x="6225" y="5374"/>
                  </a:cubicBezTo>
                  <a:cubicBezTo>
                    <a:pt x="6256" y="5374"/>
                    <a:pt x="6284" y="5357"/>
                    <a:pt x="6300" y="5341"/>
                  </a:cubicBezTo>
                  <a:cubicBezTo>
                    <a:pt x="6323" y="5296"/>
                    <a:pt x="6323" y="5250"/>
                    <a:pt x="6277" y="5227"/>
                  </a:cubicBezTo>
                  <a:cubicBezTo>
                    <a:pt x="6209" y="5159"/>
                    <a:pt x="6140" y="5113"/>
                    <a:pt x="6072" y="5045"/>
                  </a:cubicBezTo>
                  <a:lnTo>
                    <a:pt x="6049" y="5045"/>
                  </a:lnTo>
                  <a:cubicBezTo>
                    <a:pt x="5912" y="4908"/>
                    <a:pt x="5775" y="4771"/>
                    <a:pt x="5638" y="4634"/>
                  </a:cubicBezTo>
                  <a:cubicBezTo>
                    <a:pt x="5524" y="4520"/>
                    <a:pt x="5433" y="4428"/>
                    <a:pt x="5318" y="4314"/>
                  </a:cubicBezTo>
                  <a:cubicBezTo>
                    <a:pt x="5227" y="4223"/>
                    <a:pt x="5136" y="4154"/>
                    <a:pt x="5045" y="4063"/>
                  </a:cubicBezTo>
                  <a:cubicBezTo>
                    <a:pt x="4953" y="3972"/>
                    <a:pt x="4862" y="3881"/>
                    <a:pt x="4771" y="3789"/>
                  </a:cubicBezTo>
                  <a:cubicBezTo>
                    <a:pt x="4520" y="3584"/>
                    <a:pt x="4291" y="3378"/>
                    <a:pt x="4063" y="3150"/>
                  </a:cubicBezTo>
                  <a:cubicBezTo>
                    <a:pt x="3972" y="3082"/>
                    <a:pt x="3880" y="2990"/>
                    <a:pt x="3789" y="2922"/>
                  </a:cubicBezTo>
                  <a:cubicBezTo>
                    <a:pt x="3675" y="2808"/>
                    <a:pt x="3561" y="2694"/>
                    <a:pt x="3424" y="2602"/>
                  </a:cubicBezTo>
                  <a:cubicBezTo>
                    <a:pt x="3196" y="2374"/>
                    <a:pt x="2945" y="2169"/>
                    <a:pt x="2694" y="1963"/>
                  </a:cubicBezTo>
                  <a:cubicBezTo>
                    <a:pt x="2625" y="1895"/>
                    <a:pt x="2534" y="1826"/>
                    <a:pt x="2465" y="1758"/>
                  </a:cubicBezTo>
                  <a:cubicBezTo>
                    <a:pt x="2397" y="1712"/>
                    <a:pt x="2351" y="1666"/>
                    <a:pt x="2306" y="1621"/>
                  </a:cubicBezTo>
                  <a:cubicBezTo>
                    <a:pt x="2237" y="1575"/>
                    <a:pt x="2169" y="1507"/>
                    <a:pt x="2100" y="1461"/>
                  </a:cubicBezTo>
                  <a:cubicBezTo>
                    <a:pt x="2032" y="1393"/>
                    <a:pt x="1940" y="1347"/>
                    <a:pt x="1872" y="1278"/>
                  </a:cubicBezTo>
                  <a:cubicBezTo>
                    <a:pt x="1301" y="868"/>
                    <a:pt x="753" y="434"/>
                    <a:pt x="183" y="23"/>
                  </a:cubicBezTo>
                  <a:cubicBezTo>
                    <a:pt x="183" y="0"/>
                    <a:pt x="160"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67" name="Google Shape;5767;p83"/>
            <p:cNvSpPr/>
            <p:nvPr/>
          </p:nvSpPr>
          <p:spPr>
            <a:xfrm>
              <a:off x="12285488" y="3412871"/>
              <a:ext cx="151336" cy="137158"/>
            </a:xfrm>
            <a:custGeom>
              <a:avLst/>
              <a:gdLst/>
              <a:ahLst/>
              <a:cxnLst/>
              <a:rect l="l" t="t" r="r" b="b"/>
              <a:pathLst>
                <a:path w="5433" h="4924" extrusionOk="0">
                  <a:moveTo>
                    <a:pt x="137" y="1"/>
                  </a:moveTo>
                  <a:cubicBezTo>
                    <a:pt x="115" y="1"/>
                    <a:pt x="69" y="1"/>
                    <a:pt x="46" y="46"/>
                  </a:cubicBezTo>
                  <a:cubicBezTo>
                    <a:pt x="1" y="92"/>
                    <a:pt x="23" y="160"/>
                    <a:pt x="69" y="206"/>
                  </a:cubicBezTo>
                  <a:cubicBezTo>
                    <a:pt x="503" y="526"/>
                    <a:pt x="959" y="845"/>
                    <a:pt x="1393" y="1165"/>
                  </a:cubicBezTo>
                  <a:cubicBezTo>
                    <a:pt x="1827" y="1507"/>
                    <a:pt x="2237" y="1872"/>
                    <a:pt x="2648" y="2215"/>
                  </a:cubicBezTo>
                  <a:lnTo>
                    <a:pt x="2625" y="2215"/>
                  </a:lnTo>
                  <a:cubicBezTo>
                    <a:pt x="2762" y="2329"/>
                    <a:pt x="2899" y="2443"/>
                    <a:pt x="3013" y="2557"/>
                  </a:cubicBezTo>
                  <a:cubicBezTo>
                    <a:pt x="3128" y="2648"/>
                    <a:pt x="3219" y="2740"/>
                    <a:pt x="3310" y="2831"/>
                  </a:cubicBezTo>
                  <a:cubicBezTo>
                    <a:pt x="3424" y="2922"/>
                    <a:pt x="3516" y="3014"/>
                    <a:pt x="3607" y="3128"/>
                  </a:cubicBezTo>
                  <a:cubicBezTo>
                    <a:pt x="3721" y="3242"/>
                    <a:pt x="3858" y="3356"/>
                    <a:pt x="3972" y="3470"/>
                  </a:cubicBezTo>
                  <a:cubicBezTo>
                    <a:pt x="4086" y="3584"/>
                    <a:pt x="4200" y="3698"/>
                    <a:pt x="4292" y="3813"/>
                  </a:cubicBezTo>
                  <a:lnTo>
                    <a:pt x="4474" y="3995"/>
                  </a:lnTo>
                  <a:cubicBezTo>
                    <a:pt x="4543" y="4064"/>
                    <a:pt x="4611" y="4132"/>
                    <a:pt x="4680" y="4201"/>
                  </a:cubicBezTo>
                  <a:cubicBezTo>
                    <a:pt x="4885" y="4429"/>
                    <a:pt x="5091" y="4657"/>
                    <a:pt x="5296" y="4885"/>
                  </a:cubicBezTo>
                  <a:cubicBezTo>
                    <a:pt x="5309" y="4912"/>
                    <a:pt x="5331" y="4923"/>
                    <a:pt x="5355" y="4923"/>
                  </a:cubicBezTo>
                  <a:cubicBezTo>
                    <a:pt x="5372" y="4923"/>
                    <a:pt x="5391" y="4918"/>
                    <a:pt x="5410" y="4908"/>
                  </a:cubicBezTo>
                  <a:cubicBezTo>
                    <a:pt x="5433" y="4862"/>
                    <a:pt x="5433" y="4817"/>
                    <a:pt x="5410" y="4771"/>
                  </a:cubicBezTo>
                  <a:cubicBezTo>
                    <a:pt x="5296" y="4634"/>
                    <a:pt x="5159" y="4497"/>
                    <a:pt x="5045" y="4360"/>
                  </a:cubicBezTo>
                  <a:cubicBezTo>
                    <a:pt x="4931" y="4223"/>
                    <a:pt x="4817" y="4109"/>
                    <a:pt x="4703" y="3972"/>
                  </a:cubicBezTo>
                  <a:cubicBezTo>
                    <a:pt x="4474" y="3744"/>
                    <a:pt x="4246" y="3516"/>
                    <a:pt x="4018" y="3288"/>
                  </a:cubicBezTo>
                  <a:cubicBezTo>
                    <a:pt x="3881" y="3151"/>
                    <a:pt x="3744" y="3036"/>
                    <a:pt x="3630" y="2900"/>
                  </a:cubicBezTo>
                  <a:cubicBezTo>
                    <a:pt x="3493" y="2763"/>
                    <a:pt x="3333" y="2626"/>
                    <a:pt x="3196" y="2489"/>
                  </a:cubicBezTo>
                  <a:cubicBezTo>
                    <a:pt x="3150" y="2443"/>
                    <a:pt x="3105" y="2397"/>
                    <a:pt x="3059" y="2352"/>
                  </a:cubicBezTo>
                  <a:lnTo>
                    <a:pt x="2785" y="2101"/>
                  </a:lnTo>
                  <a:cubicBezTo>
                    <a:pt x="2671" y="1987"/>
                    <a:pt x="2534" y="1872"/>
                    <a:pt x="2397" y="1758"/>
                  </a:cubicBezTo>
                  <a:cubicBezTo>
                    <a:pt x="2260" y="1644"/>
                    <a:pt x="2146" y="1530"/>
                    <a:pt x="2009" y="1416"/>
                  </a:cubicBezTo>
                  <a:cubicBezTo>
                    <a:pt x="1872" y="1302"/>
                    <a:pt x="1735" y="1165"/>
                    <a:pt x="1575" y="1051"/>
                  </a:cubicBezTo>
                  <a:cubicBezTo>
                    <a:pt x="1439" y="914"/>
                    <a:pt x="1302" y="800"/>
                    <a:pt x="1142" y="708"/>
                  </a:cubicBezTo>
                  <a:cubicBezTo>
                    <a:pt x="1005" y="594"/>
                    <a:pt x="868" y="480"/>
                    <a:pt x="708" y="366"/>
                  </a:cubicBezTo>
                  <a:cubicBezTo>
                    <a:pt x="548" y="252"/>
                    <a:pt x="366" y="138"/>
                    <a:pt x="206" y="24"/>
                  </a:cubicBezTo>
                  <a:cubicBezTo>
                    <a:pt x="183" y="1"/>
                    <a:pt x="160" y="1"/>
                    <a:pt x="13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68" name="Google Shape;5768;p83"/>
            <p:cNvSpPr/>
            <p:nvPr/>
          </p:nvSpPr>
          <p:spPr>
            <a:xfrm>
              <a:off x="12255599" y="3398888"/>
              <a:ext cx="179971" cy="147632"/>
            </a:xfrm>
            <a:custGeom>
              <a:avLst/>
              <a:gdLst/>
              <a:ahLst/>
              <a:cxnLst/>
              <a:rect l="l" t="t" r="r" b="b"/>
              <a:pathLst>
                <a:path w="6461" h="5300" extrusionOk="0">
                  <a:moveTo>
                    <a:pt x="115" y="1"/>
                  </a:moveTo>
                  <a:cubicBezTo>
                    <a:pt x="92" y="1"/>
                    <a:pt x="46" y="23"/>
                    <a:pt x="24" y="46"/>
                  </a:cubicBezTo>
                  <a:cubicBezTo>
                    <a:pt x="1" y="92"/>
                    <a:pt x="1" y="160"/>
                    <a:pt x="69" y="206"/>
                  </a:cubicBezTo>
                  <a:cubicBezTo>
                    <a:pt x="389" y="411"/>
                    <a:pt x="731" y="617"/>
                    <a:pt x="1074" y="822"/>
                  </a:cubicBezTo>
                  <a:cubicBezTo>
                    <a:pt x="1210" y="891"/>
                    <a:pt x="1370" y="1005"/>
                    <a:pt x="1507" y="1096"/>
                  </a:cubicBezTo>
                  <a:cubicBezTo>
                    <a:pt x="1644" y="1187"/>
                    <a:pt x="1781" y="1279"/>
                    <a:pt x="1918" y="1370"/>
                  </a:cubicBezTo>
                  <a:cubicBezTo>
                    <a:pt x="2215" y="1576"/>
                    <a:pt x="2512" y="1804"/>
                    <a:pt x="2808" y="2009"/>
                  </a:cubicBezTo>
                  <a:cubicBezTo>
                    <a:pt x="2854" y="2055"/>
                    <a:pt x="2900" y="2078"/>
                    <a:pt x="2945" y="2123"/>
                  </a:cubicBezTo>
                  <a:cubicBezTo>
                    <a:pt x="3036" y="2215"/>
                    <a:pt x="3128" y="2283"/>
                    <a:pt x="3242" y="2374"/>
                  </a:cubicBezTo>
                  <a:cubicBezTo>
                    <a:pt x="3356" y="2466"/>
                    <a:pt x="3493" y="2580"/>
                    <a:pt x="3630" y="2694"/>
                  </a:cubicBezTo>
                  <a:cubicBezTo>
                    <a:pt x="3676" y="2740"/>
                    <a:pt x="3721" y="2785"/>
                    <a:pt x="3790" y="2831"/>
                  </a:cubicBezTo>
                  <a:cubicBezTo>
                    <a:pt x="3950" y="2968"/>
                    <a:pt x="4132" y="3128"/>
                    <a:pt x="4292" y="3265"/>
                  </a:cubicBezTo>
                  <a:cubicBezTo>
                    <a:pt x="4452" y="3424"/>
                    <a:pt x="4634" y="3584"/>
                    <a:pt x="4794" y="3721"/>
                  </a:cubicBezTo>
                  <a:cubicBezTo>
                    <a:pt x="4977" y="3881"/>
                    <a:pt x="5136" y="4018"/>
                    <a:pt x="5296" y="4178"/>
                  </a:cubicBezTo>
                  <a:cubicBezTo>
                    <a:pt x="5319" y="4200"/>
                    <a:pt x="5365" y="4246"/>
                    <a:pt x="5387" y="4269"/>
                  </a:cubicBezTo>
                  <a:lnTo>
                    <a:pt x="5570" y="4451"/>
                  </a:lnTo>
                  <a:cubicBezTo>
                    <a:pt x="5639" y="4520"/>
                    <a:pt x="5707" y="4588"/>
                    <a:pt x="5776" y="4657"/>
                  </a:cubicBezTo>
                  <a:cubicBezTo>
                    <a:pt x="5821" y="4703"/>
                    <a:pt x="5867" y="4748"/>
                    <a:pt x="5912" y="4794"/>
                  </a:cubicBezTo>
                  <a:cubicBezTo>
                    <a:pt x="5935" y="4817"/>
                    <a:pt x="5958" y="4840"/>
                    <a:pt x="5981" y="4885"/>
                  </a:cubicBezTo>
                  <a:cubicBezTo>
                    <a:pt x="6095" y="4999"/>
                    <a:pt x="6209" y="5136"/>
                    <a:pt x="6323" y="5273"/>
                  </a:cubicBezTo>
                  <a:cubicBezTo>
                    <a:pt x="6337" y="5286"/>
                    <a:pt x="6357" y="5300"/>
                    <a:pt x="6381" y="5300"/>
                  </a:cubicBezTo>
                  <a:cubicBezTo>
                    <a:pt x="6399" y="5300"/>
                    <a:pt x="6418" y="5292"/>
                    <a:pt x="6437" y="5273"/>
                  </a:cubicBezTo>
                  <a:cubicBezTo>
                    <a:pt x="6460" y="5250"/>
                    <a:pt x="6460" y="5205"/>
                    <a:pt x="6437" y="5159"/>
                  </a:cubicBezTo>
                  <a:cubicBezTo>
                    <a:pt x="6346" y="5045"/>
                    <a:pt x="6232" y="4908"/>
                    <a:pt x="6118" y="4794"/>
                  </a:cubicBezTo>
                  <a:cubicBezTo>
                    <a:pt x="6095" y="4748"/>
                    <a:pt x="6049" y="4725"/>
                    <a:pt x="6027" y="4680"/>
                  </a:cubicBezTo>
                  <a:cubicBezTo>
                    <a:pt x="6004" y="4657"/>
                    <a:pt x="5958" y="4611"/>
                    <a:pt x="5912" y="4566"/>
                  </a:cubicBezTo>
                  <a:cubicBezTo>
                    <a:pt x="5844" y="4497"/>
                    <a:pt x="5776" y="4429"/>
                    <a:pt x="5707" y="4360"/>
                  </a:cubicBezTo>
                  <a:cubicBezTo>
                    <a:pt x="5616" y="4246"/>
                    <a:pt x="5502" y="4155"/>
                    <a:pt x="5410" y="4063"/>
                  </a:cubicBezTo>
                  <a:cubicBezTo>
                    <a:pt x="5387" y="4041"/>
                    <a:pt x="5365" y="4018"/>
                    <a:pt x="5319" y="3995"/>
                  </a:cubicBezTo>
                  <a:cubicBezTo>
                    <a:pt x="5273" y="3927"/>
                    <a:pt x="5205" y="3881"/>
                    <a:pt x="5136" y="3835"/>
                  </a:cubicBezTo>
                  <a:cubicBezTo>
                    <a:pt x="5068" y="3744"/>
                    <a:pt x="4999" y="3675"/>
                    <a:pt x="4908" y="3607"/>
                  </a:cubicBezTo>
                  <a:cubicBezTo>
                    <a:pt x="4748" y="3447"/>
                    <a:pt x="4566" y="3287"/>
                    <a:pt x="4383" y="3128"/>
                  </a:cubicBezTo>
                  <a:lnTo>
                    <a:pt x="4383" y="3128"/>
                  </a:lnTo>
                  <a:cubicBezTo>
                    <a:pt x="4383" y="3129"/>
                    <a:pt x="4383" y="3130"/>
                    <a:pt x="4383" y="3131"/>
                  </a:cubicBezTo>
                  <a:lnTo>
                    <a:pt x="4383" y="3131"/>
                  </a:lnTo>
                  <a:cubicBezTo>
                    <a:pt x="4210" y="2979"/>
                    <a:pt x="4056" y="2847"/>
                    <a:pt x="3881" y="2694"/>
                  </a:cubicBezTo>
                  <a:lnTo>
                    <a:pt x="3881" y="2694"/>
                  </a:lnTo>
                  <a:cubicBezTo>
                    <a:pt x="3843" y="2656"/>
                    <a:pt x="3805" y="2618"/>
                    <a:pt x="3767" y="2580"/>
                  </a:cubicBezTo>
                  <a:lnTo>
                    <a:pt x="3447" y="2352"/>
                  </a:lnTo>
                  <a:cubicBezTo>
                    <a:pt x="3333" y="2237"/>
                    <a:pt x="3196" y="2123"/>
                    <a:pt x="3082" y="2032"/>
                  </a:cubicBezTo>
                  <a:cubicBezTo>
                    <a:pt x="3014" y="1986"/>
                    <a:pt x="2968" y="1918"/>
                    <a:pt x="2900" y="1872"/>
                  </a:cubicBezTo>
                  <a:cubicBezTo>
                    <a:pt x="2831" y="1827"/>
                    <a:pt x="2740" y="1758"/>
                    <a:pt x="2671" y="1690"/>
                  </a:cubicBezTo>
                  <a:cubicBezTo>
                    <a:pt x="2626" y="1667"/>
                    <a:pt x="2580" y="1621"/>
                    <a:pt x="2512" y="1576"/>
                  </a:cubicBezTo>
                  <a:cubicBezTo>
                    <a:pt x="2443" y="1507"/>
                    <a:pt x="2375" y="1461"/>
                    <a:pt x="2306" y="1393"/>
                  </a:cubicBezTo>
                  <a:cubicBezTo>
                    <a:pt x="2215" y="1347"/>
                    <a:pt x="2123" y="1279"/>
                    <a:pt x="2055" y="1210"/>
                  </a:cubicBezTo>
                  <a:cubicBezTo>
                    <a:pt x="1987" y="1165"/>
                    <a:pt x="1895" y="1119"/>
                    <a:pt x="1827" y="1073"/>
                  </a:cubicBezTo>
                  <a:cubicBezTo>
                    <a:pt x="1781" y="1028"/>
                    <a:pt x="1713" y="982"/>
                    <a:pt x="1667" y="959"/>
                  </a:cubicBezTo>
                  <a:cubicBezTo>
                    <a:pt x="1598" y="891"/>
                    <a:pt x="1507" y="845"/>
                    <a:pt x="1439" y="777"/>
                  </a:cubicBezTo>
                  <a:cubicBezTo>
                    <a:pt x="1347" y="731"/>
                    <a:pt x="1279" y="685"/>
                    <a:pt x="1210" y="640"/>
                  </a:cubicBezTo>
                  <a:cubicBezTo>
                    <a:pt x="1188" y="617"/>
                    <a:pt x="1142" y="617"/>
                    <a:pt x="1119" y="594"/>
                  </a:cubicBezTo>
                  <a:cubicBezTo>
                    <a:pt x="1074" y="548"/>
                    <a:pt x="1005" y="526"/>
                    <a:pt x="937" y="480"/>
                  </a:cubicBezTo>
                  <a:cubicBezTo>
                    <a:pt x="800" y="389"/>
                    <a:pt x="663" y="320"/>
                    <a:pt x="549" y="229"/>
                  </a:cubicBezTo>
                  <a:cubicBezTo>
                    <a:pt x="412" y="160"/>
                    <a:pt x="297" y="92"/>
                    <a:pt x="183" y="23"/>
                  </a:cubicBezTo>
                  <a:cubicBezTo>
                    <a:pt x="161" y="1"/>
                    <a:pt x="138" y="1"/>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69" name="Google Shape;5769;p83"/>
            <p:cNvSpPr/>
            <p:nvPr/>
          </p:nvSpPr>
          <p:spPr>
            <a:xfrm>
              <a:off x="10919785" y="3332760"/>
              <a:ext cx="1348572" cy="332561"/>
            </a:xfrm>
            <a:custGeom>
              <a:avLst/>
              <a:gdLst/>
              <a:ahLst/>
              <a:cxnLst/>
              <a:rect l="l" t="t" r="r" b="b"/>
              <a:pathLst>
                <a:path w="48414" h="11939" extrusionOk="0">
                  <a:moveTo>
                    <a:pt x="19752" y="8482"/>
                  </a:moveTo>
                  <a:lnTo>
                    <a:pt x="19752" y="8482"/>
                  </a:lnTo>
                  <a:cubicBezTo>
                    <a:pt x="19742" y="8485"/>
                    <a:pt x="19732" y="8488"/>
                    <a:pt x="19722" y="8492"/>
                  </a:cubicBezTo>
                  <a:cubicBezTo>
                    <a:pt x="19722" y="8492"/>
                    <a:pt x="19735" y="8492"/>
                    <a:pt x="19752" y="8482"/>
                  </a:cubicBezTo>
                  <a:close/>
                  <a:moveTo>
                    <a:pt x="1872" y="11162"/>
                  </a:moveTo>
                  <a:cubicBezTo>
                    <a:pt x="1885" y="11165"/>
                    <a:pt x="1898" y="11167"/>
                    <a:pt x="1912" y="11169"/>
                  </a:cubicBezTo>
                  <a:lnTo>
                    <a:pt x="1912" y="11169"/>
                  </a:lnTo>
                  <a:cubicBezTo>
                    <a:pt x="1903" y="11162"/>
                    <a:pt x="1888" y="11162"/>
                    <a:pt x="1872" y="11162"/>
                  </a:cubicBezTo>
                  <a:close/>
                  <a:moveTo>
                    <a:pt x="40995" y="1"/>
                  </a:moveTo>
                  <a:cubicBezTo>
                    <a:pt x="40539" y="1"/>
                    <a:pt x="40105" y="24"/>
                    <a:pt x="39648" y="69"/>
                  </a:cubicBezTo>
                  <a:cubicBezTo>
                    <a:pt x="39466" y="92"/>
                    <a:pt x="39260" y="115"/>
                    <a:pt x="39078" y="138"/>
                  </a:cubicBezTo>
                  <a:cubicBezTo>
                    <a:pt x="39032" y="69"/>
                    <a:pt x="38941" y="46"/>
                    <a:pt x="38849" y="46"/>
                  </a:cubicBezTo>
                  <a:cubicBezTo>
                    <a:pt x="38735" y="69"/>
                    <a:pt x="38621" y="115"/>
                    <a:pt x="38484" y="138"/>
                  </a:cubicBezTo>
                  <a:cubicBezTo>
                    <a:pt x="38347" y="183"/>
                    <a:pt x="38210" y="206"/>
                    <a:pt x="38073" y="252"/>
                  </a:cubicBezTo>
                  <a:cubicBezTo>
                    <a:pt x="37845" y="297"/>
                    <a:pt x="37617" y="366"/>
                    <a:pt x="37389" y="434"/>
                  </a:cubicBezTo>
                  <a:cubicBezTo>
                    <a:pt x="37229" y="480"/>
                    <a:pt x="37069" y="526"/>
                    <a:pt x="36909" y="571"/>
                  </a:cubicBezTo>
                  <a:cubicBezTo>
                    <a:pt x="36704" y="617"/>
                    <a:pt x="36521" y="663"/>
                    <a:pt x="36339" y="708"/>
                  </a:cubicBezTo>
                  <a:cubicBezTo>
                    <a:pt x="36179" y="754"/>
                    <a:pt x="36019" y="777"/>
                    <a:pt x="35859" y="822"/>
                  </a:cubicBezTo>
                  <a:cubicBezTo>
                    <a:pt x="35745" y="845"/>
                    <a:pt x="35631" y="868"/>
                    <a:pt x="35540" y="891"/>
                  </a:cubicBezTo>
                  <a:cubicBezTo>
                    <a:pt x="35426" y="914"/>
                    <a:pt x="35334" y="937"/>
                    <a:pt x="35220" y="959"/>
                  </a:cubicBezTo>
                  <a:cubicBezTo>
                    <a:pt x="35175" y="982"/>
                    <a:pt x="35152" y="982"/>
                    <a:pt x="35106" y="1005"/>
                  </a:cubicBezTo>
                  <a:cubicBezTo>
                    <a:pt x="34992" y="1028"/>
                    <a:pt x="34878" y="1051"/>
                    <a:pt x="34787" y="1074"/>
                  </a:cubicBezTo>
                  <a:cubicBezTo>
                    <a:pt x="34535" y="1142"/>
                    <a:pt x="34284" y="1210"/>
                    <a:pt x="34033" y="1279"/>
                  </a:cubicBezTo>
                  <a:cubicBezTo>
                    <a:pt x="33942" y="1302"/>
                    <a:pt x="33828" y="1347"/>
                    <a:pt x="33737" y="1370"/>
                  </a:cubicBezTo>
                  <a:cubicBezTo>
                    <a:pt x="33622" y="1416"/>
                    <a:pt x="33485" y="1462"/>
                    <a:pt x="33371" y="1507"/>
                  </a:cubicBezTo>
                  <a:cubicBezTo>
                    <a:pt x="33234" y="1553"/>
                    <a:pt x="33097" y="1598"/>
                    <a:pt x="32960" y="1644"/>
                  </a:cubicBezTo>
                  <a:cubicBezTo>
                    <a:pt x="32938" y="1621"/>
                    <a:pt x="32915" y="1576"/>
                    <a:pt x="32892" y="1553"/>
                  </a:cubicBezTo>
                  <a:cubicBezTo>
                    <a:pt x="32846" y="1530"/>
                    <a:pt x="32778" y="1530"/>
                    <a:pt x="32732" y="1530"/>
                  </a:cubicBezTo>
                  <a:cubicBezTo>
                    <a:pt x="32504" y="1621"/>
                    <a:pt x="32276" y="1735"/>
                    <a:pt x="32047" y="1850"/>
                  </a:cubicBezTo>
                  <a:cubicBezTo>
                    <a:pt x="32002" y="1872"/>
                    <a:pt x="31933" y="1895"/>
                    <a:pt x="31888" y="1918"/>
                  </a:cubicBezTo>
                  <a:cubicBezTo>
                    <a:pt x="31682" y="2009"/>
                    <a:pt x="31500" y="2078"/>
                    <a:pt x="31317" y="2146"/>
                  </a:cubicBezTo>
                  <a:cubicBezTo>
                    <a:pt x="31317" y="2146"/>
                    <a:pt x="31317" y="2146"/>
                    <a:pt x="31317" y="2146"/>
                  </a:cubicBezTo>
                  <a:lnTo>
                    <a:pt x="31317" y="2146"/>
                  </a:lnTo>
                  <a:cubicBezTo>
                    <a:pt x="31317" y="2169"/>
                    <a:pt x="31294" y="2169"/>
                    <a:pt x="31271" y="2169"/>
                  </a:cubicBezTo>
                  <a:lnTo>
                    <a:pt x="31317" y="2146"/>
                  </a:lnTo>
                  <a:lnTo>
                    <a:pt x="31317" y="2146"/>
                  </a:lnTo>
                  <a:cubicBezTo>
                    <a:pt x="30998" y="2283"/>
                    <a:pt x="30678" y="2420"/>
                    <a:pt x="30358" y="2557"/>
                  </a:cubicBezTo>
                  <a:cubicBezTo>
                    <a:pt x="29948" y="2717"/>
                    <a:pt x="29560" y="2900"/>
                    <a:pt x="29149" y="3082"/>
                  </a:cubicBezTo>
                  <a:cubicBezTo>
                    <a:pt x="28989" y="3151"/>
                    <a:pt x="28806" y="3219"/>
                    <a:pt x="28647" y="3310"/>
                  </a:cubicBezTo>
                  <a:cubicBezTo>
                    <a:pt x="28487" y="3379"/>
                    <a:pt x="28327" y="3447"/>
                    <a:pt x="28167" y="3539"/>
                  </a:cubicBezTo>
                  <a:cubicBezTo>
                    <a:pt x="27825" y="3698"/>
                    <a:pt x="27482" y="3881"/>
                    <a:pt x="27140" y="4041"/>
                  </a:cubicBezTo>
                  <a:cubicBezTo>
                    <a:pt x="27094" y="4064"/>
                    <a:pt x="27049" y="4109"/>
                    <a:pt x="27049" y="4155"/>
                  </a:cubicBezTo>
                  <a:cubicBezTo>
                    <a:pt x="27026" y="4155"/>
                    <a:pt x="27026" y="4155"/>
                    <a:pt x="27003" y="4178"/>
                  </a:cubicBezTo>
                  <a:cubicBezTo>
                    <a:pt x="26775" y="4269"/>
                    <a:pt x="26524" y="4383"/>
                    <a:pt x="26296" y="4497"/>
                  </a:cubicBezTo>
                  <a:cubicBezTo>
                    <a:pt x="26044" y="4634"/>
                    <a:pt x="25793" y="4748"/>
                    <a:pt x="25519" y="4863"/>
                  </a:cubicBezTo>
                  <a:cubicBezTo>
                    <a:pt x="25109" y="5068"/>
                    <a:pt x="24698" y="5251"/>
                    <a:pt x="24287" y="5456"/>
                  </a:cubicBezTo>
                  <a:cubicBezTo>
                    <a:pt x="24059" y="5547"/>
                    <a:pt x="23830" y="5684"/>
                    <a:pt x="23602" y="5798"/>
                  </a:cubicBezTo>
                  <a:cubicBezTo>
                    <a:pt x="23556" y="5821"/>
                    <a:pt x="23511" y="5844"/>
                    <a:pt x="23442" y="5890"/>
                  </a:cubicBezTo>
                  <a:cubicBezTo>
                    <a:pt x="23420" y="5912"/>
                    <a:pt x="23374" y="5912"/>
                    <a:pt x="23328" y="5935"/>
                  </a:cubicBezTo>
                  <a:cubicBezTo>
                    <a:pt x="23305" y="5958"/>
                    <a:pt x="23260" y="5958"/>
                    <a:pt x="23237" y="5981"/>
                  </a:cubicBezTo>
                  <a:cubicBezTo>
                    <a:pt x="23054" y="6049"/>
                    <a:pt x="22895" y="6141"/>
                    <a:pt x="22712" y="6209"/>
                  </a:cubicBezTo>
                  <a:cubicBezTo>
                    <a:pt x="22484" y="6301"/>
                    <a:pt x="22255" y="6415"/>
                    <a:pt x="22027" y="6529"/>
                  </a:cubicBezTo>
                  <a:cubicBezTo>
                    <a:pt x="21571" y="6711"/>
                    <a:pt x="21114" y="6917"/>
                    <a:pt x="20680" y="7099"/>
                  </a:cubicBezTo>
                  <a:cubicBezTo>
                    <a:pt x="20544" y="7168"/>
                    <a:pt x="20429" y="7214"/>
                    <a:pt x="20292" y="7282"/>
                  </a:cubicBezTo>
                  <a:cubicBezTo>
                    <a:pt x="20247" y="7305"/>
                    <a:pt x="20201" y="7328"/>
                    <a:pt x="20156" y="7350"/>
                  </a:cubicBezTo>
                  <a:cubicBezTo>
                    <a:pt x="20087" y="7373"/>
                    <a:pt x="19996" y="7396"/>
                    <a:pt x="19927" y="7442"/>
                  </a:cubicBezTo>
                  <a:cubicBezTo>
                    <a:pt x="19699" y="7533"/>
                    <a:pt x="19471" y="7647"/>
                    <a:pt x="19242" y="7738"/>
                  </a:cubicBezTo>
                  <a:cubicBezTo>
                    <a:pt x="19128" y="7807"/>
                    <a:pt x="18991" y="7875"/>
                    <a:pt x="18877" y="7921"/>
                  </a:cubicBezTo>
                  <a:cubicBezTo>
                    <a:pt x="18763" y="7990"/>
                    <a:pt x="18649" y="8058"/>
                    <a:pt x="18535" y="8104"/>
                  </a:cubicBezTo>
                  <a:cubicBezTo>
                    <a:pt x="18512" y="8127"/>
                    <a:pt x="18512" y="8127"/>
                    <a:pt x="18489" y="8127"/>
                  </a:cubicBezTo>
                  <a:cubicBezTo>
                    <a:pt x="18078" y="8286"/>
                    <a:pt x="17668" y="8469"/>
                    <a:pt x="17257" y="8629"/>
                  </a:cubicBezTo>
                  <a:cubicBezTo>
                    <a:pt x="17051" y="8720"/>
                    <a:pt x="16846" y="8811"/>
                    <a:pt x="16640" y="8903"/>
                  </a:cubicBezTo>
                  <a:lnTo>
                    <a:pt x="16595" y="8903"/>
                  </a:lnTo>
                  <a:cubicBezTo>
                    <a:pt x="16344" y="8971"/>
                    <a:pt x="16115" y="9040"/>
                    <a:pt x="15887" y="9108"/>
                  </a:cubicBezTo>
                  <a:cubicBezTo>
                    <a:pt x="15431" y="9222"/>
                    <a:pt x="14951" y="9359"/>
                    <a:pt x="14495" y="9496"/>
                  </a:cubicBezTo>
                  <a:cubicBezTo>
                    <a:pt x="14061" y="9633"/>
                    <a:pt x="13627" y="9747"/>
                    <a:pt x="13194" y="9907"/>
                  </a:cubicBezTo>
                  <a:cubicBezTo>
                    <a:pt x="12943" y="9975"/>
                    <a:pt x="12692" y="10044"/>
                    <a:pt x="12463" y="10135"/>
                  </a:cubicBezTo>
                  <a:cubicBezTo>
                    <a:pt x="12441" y="10135"/>
                    <a:pt x="12418" y="10158"/>
                    <a:pt x="12395" y="10158"/>
                  </a:cubicBezTo>
                  <a:cubicBezTo>
                    <a:pt x="12372" y="10158"/>
                    <a:pt x="12326" y="10158"/>
                    <a:pt x="12304" y="10135"/>
                  </a:cubicBezTo>
                  <a:lnTo>
                    <a:pt x="12167" y="10158"/>
                  </a:lnTo>
                  <a:cubicBezTo>
                    <a:pt x="12098" y="10181"/>
                    <a:pt x="12030" y="10204"/>
                    <a:pt x="11961" y="10204"/>
                  </a:cubicBezTo>
                  <a:cubicBezTo>
                    <a:pt x="11870" y="10226"/>
                    <a:pt x="11779" y="10249"/>
                    <a:pt x="11710" y="10249"/>
                  </a:cubicBezTo>
                  <a:cubicBezTo>
                    <a:pt x="11505" y="10295"/>
                    <a:pt x="11299" y="10341"/>
                    <a:pt x="11117" y="10363"/>
                  </a:cubicBezTo>
                  <a:cubicBezTo>
                    <a:pt x="10706" y="10432"/>
                    <a:pt x="10318" y="10500"/>
                    <a:pt x="9930" y="10592"/>
                  </a:cubicBezTo>
                  <a:cubicBezTo>
                    <a:pt x="9542" y="10683"/>
                    <a:pt x="9154" y="10774"/>
                    <a:pt x="8766" y="10866"/>
                  </a:cubicBezTo>
                  <a:cubicBezTo>
                    <a:pt x="8583" y="10888"/>
                    <a:pt x="8423" y="10934"/>
                    <a:pt x="8264" y="10980"/>
                  </a:cubicBezTo>
                  <a:cubicBezTo>
                    <a:pt x="8218" y="11003"/>
                    <a:pt x="8149" y="11003"/>
                    <a:pt x="8104" y="11025"/>
                  </a:cubicBezTo>
                  <a:lnTo>
                    <a:pt x="8035" y="11025"/>
                  </a:lnTo>
                  <a:cubicBezTo>
                    <a:pt x="7853" y="11025"/>
                    <a:pt x="7670" y="11048"/>
                    <a:pt x="7510" y="11071"/>
                  </a:cubicBezTo>
                  <a:cubicBezTo>
                    <a:pt x="7168" y="11094"/>
                    <a:pt x="6803" y="11139"/>
                    <a:pt x="6460" y="11162"/>
                  </a:cubicBezTo>
                  <a:cubicBezTo>
                    <a:pt x="6118" y="11208"/>
                    <a:pt x="5776" y="11254"/>
                    <a:pt x="5433" y="11276"/>
                  </a:cubicBezTo>
                  <a:cubicBezTo>
                    <a:pt x="5388" y="11276"/>
                    <a:pt x="5342" y="11276"/>
                    <a:pt x="5319" y="11299"/>
                  </a:cubicBezTo>
                  <a:lnTo>
                    <a:pt x="5251" y="11299"/>
                  </a:lnTo>
                  <a:cubicBezTo>
                    <a:pt x="4863" y="11299"/>
                    <a:pt x="4497" y="11299"/>
                    <a:pt x="4109" y="11322"/>
                  </a:cubicBezTo>
                  <a:cubicBezTo>
                    <a:pt x="3950" y="11322"/>
                    <a:pt x="3813" y="11322"/>
                    <a:pt x="3653" y="11345"/>
                  </a:cubicBezTo>
                  <a:cubicBezTo>
                    <a:pt x="3425" y="11322"/>
                    <a:pt x="3173" y="11299"/>
                    <a:pt x="2922" y="11299"/>
                  </a:cubicBezTo>
                  <a:cubicBezTo>
                    <a:pt x="2808" y="11276"/>
                    <a:pt x="2717" y="11276"/>
                    <a:pt x="2603" y="11254"/>
                  </a:cubicBezTo>
                  <a:cubicBezTo>
                    <a:pt x="2386" y="11232"/>
                    <a:pt x="2150" y="11210"/>
                    <a:pt x="1912" y="11169"/>
                  </a:cubicBezTo>
                  <a:lnTo>
                    <a:pt x="1912" y="11169"/>
                  </a:lnTo>
                  <a:cubicBezTo>
                    <a:pt x="1916" y="11173"/>
                    <a:pt x="1918" y="11178"/>
                    <a:pt x="1918" y="11185"/>
                  </a:cubicBezTo>
                  <a:cubicBezTo>
                    <a:pt x="1827" y="11162"/>
                    <a:pt x="1735" y="11139"/>
                    <a:pt x="1644" y="11139"/>
                  </a:cubicBezTo>
                  <a:cubicBezTo>
                    <a:pt x="1553" y="11117"/>
                    <a:pt x="1462" y="11117"/>
                    <a:pt x="1393" y="11094"/>
                  </a:cubicBezTo>
                  <a:cubicBezTo>
                    <a:pt x="1302" y="11071"/>
                    <a:pt x="1210" y="11048"/>
                    <a:pt x="1119" y="11025"/>
                  </a:cubicBezTo>
                  <a:cubicBezTo>
                    <a:pt x="1005" y="10980"/>
                    <a:pt x="891" y="10980"/>
                    <a:pt x="800" y="10957"/>
                  </a:cubicBezTo>
                  <a:cubicBezTo>
                    <a:pt x="594" y="10911"/>
                    <a:pt x="389" y="10866"/>
                    <a:pt x="161" y="10843"/>
                  </a:cubicBezTo>
                  <a:cubicBezTo>
                    <a:pt x="92" y="10843"/>
                    <a:pt x="1" y="10911"/>
                    <a:pt x="1" y="11003"/>
                  </a:cubicBezTo>
                  <a:cubicBezTo>
                    <a:pt x="1" y="11094"/>
                    <a:pt x="92" y="11162"/>
                    <a:pt x="161" y="11162"/>
                  </a:cubicBezTo>
                  <a:cubicBezTo>
                    <a:pt x="206" y="11185"/>
                    <a:pt x="252" y="11185"/>
                    <a:pt x="297" y="11185"/>
                  </a:cubicBezTo>
                  <a:lnTo>
                    <a:pt x="366" y="11185"/>
                  </a:lnTo>
                  <a:cubicBezTo>
                    <a:pt x="366" y="11254"/>
                    <a:pt x="412" y="11322"/>
                    <a:pt x="457" y="11368"/>
                  </a:cubicBezTo>
                  <a:cubicBezTo>
                    <a:pt x="503" y="11391"/>
                    <a:pt x="526" y="11391"/>
                    <a:pt x="571" y="11391"/>
                  </a:cubicBezTo>
                  <a:cubicBezTo>
                    <a:pt x="617" y="11391"/>
                    <a:pt x="686" y="11413"/>
                    <a:pt x="754" y="11413"/>
                  </a:cubicBezTo>
                  <a:lnTo>
                    <a:pt x="845" y="11413"/>
                  </a:lnTo>
                  <a:lnTo>
                    <a:pt x="1142" y="11436"/>
                  </a:lnTo>
                  <a:cubicBezTo>
                    <a:pt x="1233" y="11459"/>
                    <a:pt x="1347" y="11459"/>
                    <a:pt x="1462" y="11482"/>
                  </a:cubicBezTo>
                  <a:cubicBezTo>
                    <a:pt x="1462" y="11505"/>
                    <a:pt x="1484" y="11550"/>
                    <a:pt x="1484" y="11573"/>
                  </a:cubicBezTo>
                  <a:cubicBezTo>
                    <a:pt x="1507" y="11619"/>
                    <a:pt x="1530" y="11642"/>
                    <a:pt x="1576" y="11664"/>
                  </a:cubicBezTo>
                  <a:cubicBezTo>
                    <a:pt x="1644" y="11687"/>
                    <a:pt x="1713" y="11687"/>
                    <a:pt x="1781" y="11687"/>
                  </a:cubicBezTo>
                  <a:cubicBezTo>
                    <a:pt x="1827" y="11699"/>
                    <a:pt x="1872" y="11699"/>
                    <a:pt x="1918" y="11699"/>
                  </a:cubicBezTo>
                  <a:cubicBezTo>
                    <a:pt x="1964" y="11699"/>
                    <a:pt x="2009" y="11699"/>
                    <a:pt x="2055" y="11710"/>
                  </a:cubicBezTo>
                  <a:lnTo>
                    <a:pt x="2534" y="11710"/>
                  </a:lnTo>
                  <a:cubicBezTo>
                    <a:pt x="2626" y="11710"/>
                    <a:pt x="2740" y="11710"/>
                    <a:pt x="2831" y="11733"/>
                  </a:cubicBezTo>
                  <a:cubicBezTo>
                    <a:pt x="2854" y="11756"/>
                    <a:pt x="2854" y="11779"/>
                    <a:pt x="2877" y="11779"/>
                  </a:cubicBezTo>
                  <a:cubicBezTo>
                    <a:pt x="2922" y="11847"/>
                    <a:pt x="2968" y="11847"/>
                    <a:pt x="3037" y="11847"/>
                  </a:cubicBezTo>
                  <a:cubicBezTo>
                    <a:pt x="3105" y="11858"/>
                    <a:pt x="3168" y="11864"/>
                    <a:pt x="3231" y="11864"/>
                  </a:cubicBezTo>
                  <a:cubicBezTo>
                    <a:pt x="3293" y="11864"/>
                    <a:pt x="3356" y="11858"/>
                    <a:pt x="3425" y="11847"/>
                  </a:cubicBezTo>
                  <a:lnTo>
                    <a:pt x="3767" y="11847"/>
                  </a:lnTo>
                  <a:cubicBezTo>
                    <a:pt x="3972" y="11824"/>
                    <a:pt x="4178" y="11824"/>
                    <a:pt x="4383" y="11824"/>
                  </a:cubicBezTo>
                  <a:lnTo>
                    <a:pt x="4520" y="11824"/>
                  </a:lnTo>
                  <a:cubicBezTo>
                    <a:pt x="4726" y="11824"/>
                    <a:pt x="4954" y="11847"/>
                    <a:pt x="5159" y="11847"/>
                  </a:cubicBezTo>
                  <a:cubicBezTo>
                    <a:pt x="5205" y="11893"/>
                    <a:pt x="5273" y="11938"/>
                    <a:pt x="5342" y="11938"/>
                  </a:cubicBezTo>
                  <a:cubicBezTo>
                    <a:pt x="5502" y="11938"/>
                    <a:pt x="5661" y="11916"/>
                    <a:pt x="5821" y="11893"/>
                  </a:cubicBezTo>
                  <a:cubicBezTo>
                    <a:pt x="6004" y="11870"/>
                    <a:pt x="6164" y="11870"/>
                    <a:pt x="6346" y="11847"/>
                  </a:cubicBezTo>
                  <a:cubicBezTo>
                    <a:pt x="6529" y="11824"/>
                    <a:pt x="6734" y="11801"/>
                    <a:pt x="6917" y="11779"/>
                  </a:cubicBezTo>
                  <a:cubicBezTo>
                    <a:pt x="6944" y="11785"/>
                    <a:pt x="6968" y="11788"/>
                    <a:pt x="6992" y="11788"/>
                  </a:cubicBezTo>
                  <a:cubicBezTo>
                    <a:pt x="7048" y="11788"/>
                    <a:pt x="7097" y="11772"/>
                    <a:pt x="7145" y="11756"/>
                  </a:cubicBezTo>
                  <a:cubicBezTo>
                    <a:pt x="7214" y="11756"/>
                    <a:pt x="7282" y="11733"/>
                    <a:pt x="7351" y="11733"/>
                  </a:cubicBezTo>
                  <a:cubicBezTo>
                    <a:pt x="7442" y="11710"/>
                    <a:pt x="7533" y="11687"/>
                    <a:pt x="7624" y="11687"/>
                  </a:cubicBezTo>
                  <a:cubicBezTo>
                    <a:pt x="7807" y="11664"/>
                    <a:pt x="7990" y="11642"/>
                    <a:pt x="8172" y="11619"/>
                  </a:cubicBezTo>
                  <a:cubicBezTo>
                    <a:pt x="8423" y="11596"/>
                    <a:pt x="8674" y="11596"/>
                    <a:pt x="8925" y="11573"/>
                  </a:cubicBezTo>
                  <a:cubicBezTo>
                    <a:pt x="9222" y="11550"/>
                    <a:pt x="9542" y="11505"/>
                    <a:pt x="9838" y="11482"/>
                  </a:cubicBezTo>
                  <a:cubicBezTo>
                    <a:pt x="9975" y="11482"/>
                    <a:pt x="10112" y="11459"/>
                    <a:pt x="10249" y="11436"/>
                  </a:cubicBezTo>
                  <a:cubicBezTo>
                    <a:pt x="10409" y="11413"/>
                    <a:pt x="10546" y="11413"/>
                    <a:pt x="10706" y="11391"/>
                  </a:cubicBezTo>
                  <a:cubicBezTo>
                    <a:pt x="10751" y="11368"/>
                    <a:pt x="10774" y="11345"/>
                    <a:pt x="10797" y="11322"/>
                  </a:cubicBezTo>
                  <a:cubicBezTo>
                    <a:pt x="10843" y="11299"/>
                    <a:pt x="10866" y="11254"/>
                    <a:pt x="10866" y="11185"/>
                  </a:cubicBezTo>
                  <a:cubicBezTo>
                    <a:pt x="11025" y="11162"/>
                    <a:pt x="11185" y="11139"/>
                    <a:pt x="11322" y="11094"/>
                  </a:cubicBezTo>
                  <a:cubicBezTo>
                    <a:pt x="11368" y="11094"/>
                    <a:pt x="11413" y="11071"/>
                    <a:pt x="11459" y="11025"/>
                  </a:cubicBezTo>
                  <a:cubicBezTo>
                    <a:pt x="11619" y="10980"/>
                    <a:pt x="11779" y="10957"/>
                    <a:pt x="11938" y="10911"/>
                  </a:cubicBezTo>
                  <a:cubicBezTo>
                    <a:pt x="12030" y="10888"/>
                    <a:pt x="12144" y="10866"/>
                    <a:pt x="12235" y="10866"/>
                  </a:cubicBezTo>
                  <a:cubicBezTo>
                    <a:pt x="12395" y="10820"/>
                    <a:pt x="12555" y="10797"/>
                    <a:pt x="12714" y="10774"/>
                  </a:cubicBezTo>
                  <a:cubicBezTo>
                    <a:pt x="12760" y="10751"/>
                    <a:pt x="12829" y="10751"/>
                    <a:pt x="12874" y="10729"/>
                  </a:cubicBezTo>
                  <a:cubicBezTo>
                    <a:pt x="12924" y="10762"/>
                    <a:pt x="12974" y="10783"/>
                    <a:pt x="13025" y="10783"/>
                  </a:cubicBezTo>
                  <a:cubicBezTo>
                    <a:pt x="13043" y="10783"/>
                    <a:pt x="13061" y="10780"/>
                    <a:pt x="13080" y="10774"/>
                  </a:cubicBezTo>
                  <a:cubicBezTo>
                    <a:pt x="13308" y="10683"/>
                    <a:pt x="13513" y="10614"/>
                    <a:pt x="13742" y="10523"/>
                  </a:cubicBezTo>
                  <a:cubicBezTo>
                    <a:pt x="13764" y="10523"/>
                    <a:pt x="13787" y="10500"/>
                    <a:pt x="13833" y="10500"/>
                  </a:cubicBezTo>
                  <a:cubicBezTo>
                    <a:pt x="13993" y="10455"/>
                    <a:pt x="14130" y="10432"/>
                    <a:pt x="14289" y="10409"/>
                  </a:cubicBezTo>
                  <a:cubicBezTo>
                    <a:pt x="14358" y="10386"/>
                    <a:pt x="14426" y="10386"/>
                    <a:pt x="14472" y="10363"/>
                  </a:cubicBezTo>
                  <a:cubicBezTo>
                    <a:pt x="14586" y="10341"/>
                    <a:pt x="14677" y="10341"/>
                    <a:pt x="14769" y="10295"/>
                  </a:cubicBezTo>
                  <a:cubicBezTo>
                    <a:pt x="14837" y="10272"/>
                    <a:pt x="14883" y="10226"/>
                    <a:pt x="14906" y="10158"/>
                  </a:cubicBezTo>
                  <a:cubicBezTo>
                    <a:pt x="14929" y="10181"/>
                    <a:pt x="14951" y="10204"/>
                    <a:pt x="14974" y="10204"/>
                  </a:cubicBezTo>
                  <a:cubicBezTo>
                    <a:pt x="15001" y="10210"/>
                    <a:pt x="15026" y="10213"/>
                    <a:pt x="15049" y="10213"/>
                  </a:cubicBezTo>
                  <a:cubicBezTo>
                    <a:pt x="15106" y="10213"/>
                    <a:pt x="15154" y="10197"/>
                    <a:pt x="15202" y="10181"/>
                  </a:cubicBezTo>
                  <a:cubicBezTo>
                    <a:pt x="15225" y="10181"/>
                    <a:pt x="15271" y="10158"/>
                    <a:pt x="15294" y="10158"/>
                  </a:cubicBezTo>
                  <a:cubicBezTo>
                    <a:pt x="15385" y="10112"/>
                    <a:pt x="15476" y="10089"/>
                    <a:pt x="15568" y="10044"/>
                  </a:cubicBezTo>
                  <a:cubicBezTo>
                    <a:pt x="15727" y="9998"/>
                    <a:pt x="15887" y="9930"/>
                    <a:pt x="16047" y="9884"/>
                  </a:cubicBezTo>
                  <a:cubicBezTo>
                    <a:pt x="16389" y="9747"/>
                    <a:pt x="16709" y="9610"/>
                    <a:pt x="17051" y="9496"/>
                  </a:cubicBezTo>
                  <a:cubicBezTo>
                    <a:pt x="17257" y="9428"/>
                    <a:pt x="17462" y="9336"/>
                    <a:pt x="17690" y="9268"/>
                  </a:cubicBezTo>
                  <a:cubicBezTo>
                    <a:pt x="17827" y="9222"/>
                    <a:pt x="17987" y="9176"/>
                    <a:pt x="18147" y="9131"/>
                  </a:cubicBezTo>
                  <a:cubicBezTo>
                    <a:pt x="18398" y="9040"/>
                    <a:pt x="18672" y="8971"/>
                    <a:pt x="18923" y="8880"/>
                  </a:cubicBezTo>
                  <a:cubicBezTo>
                    <a:pt x="18969" y="8857"/>
                    <a:pt x="19037" y="8834"/>
                    <a:pt x="19060" y="8766"/>
                  </a:cubicBezTo>
                  <a:cubicBezTo>
                    <a:pt x="19106" y="8743"/>
                    <a:pt x="19151" y="8720"/>
                    <a:pt x="19174" y="8720"/>
                  </a:cubicBezTo>
                  <a:cubicBezTo>
                    <a:pt x="19197" y="8697"/>
                    <a:pt x="19242" y="8697"/>
                    <a:pt x="19265" y="8674"/>
                  </a:cubicBezTo>
                  <a:lnTo>
                    <a:pt x="19242" y="8674"/>
                  </a:lnTo>
                  <a:cubicBezTo>
                    <a:pt x="19357" y="8629"/>
                    <a:pt x="19471" y="8583"/>
                    <a:pt x="19608" y="8537"/>
                  </a:cubicBezTo>
                  <a:cubicBezTo>
                    <a:pt x="19653" y="8515"/>
                    <a:pt x="19722" y="8492"/>
                    <a:pt x="19767" y="8469"/>
                  </a:cubicBezTo>
                  <a:lnTo>
                    <a:pt x="19767" y="8469"/>
                  </a:lnTo>
                  <a:cubicBezTo>
                    <a:pt x="19762" y="8474"/>
                    <a:pt x="19757" y="8478"/>
                    <a:pt x="19752" y="8482"/>
                  </a:cubicBezTo>
                  <a:lnTo>
                    <a:pt x="19752" y="8482"/>
                  </a:lnTo>
                  <a:cubicBezTo>
                    <a:pt x="19882" y="8436"/>
                    <a:pt x="20028" y="8373"/>
                    <a:pt x="20156" y="8309"/>
                  </a:cubicBezTo>
                  <a:cubicBezTo>
                    <a:pt x="20201" y="8286"/>
                    <a:pt x="20224" y="8241"/>
                    <a:pt x="20247" y="8172"/>
                  </a:cubicBezTo>
                  <a:cubicBezTo>
                    <a:pt x="20315" y="8172"/>
                    <a:pt x="20361" y="8149"/>
                    <a:pt x="20407" y="8127"/>
                  </a:cubicBezTo>
                  <a:lnTo>
                    <a:pt x="20521" y="8127"/>
                  </a:lnTo>
                  <a:lnTo>
                    <a:pt x="20566" y="8104"/>
                  </a:lnTo>
                  <a:cubicBezTo>
                    <a:pt x="20612" y="8104"/>
                    <a:pt x="20635" y="8081"/>
                    <a:pt x="20680" y="8058"/>
                  </a:cubicBezTo>
                  <a:cubicBezTo>
                    <a:pt x="20703" y="8058"/>
                    <a:pt x="20749" y="8035"/>
                    <a:pt x="20772" y="8012"/>
                  </a:cubicBezTo>
                  <a:cubicBezTo>
                    <a:pt x="20817" y="7990"/>
                    <a:pt x="20863" y="7967"/>
                    <a:pt x="20909" y="7944"/>
                  </a:cubicBezTo>
                  <a:cubicBezTo>
                    <a:pt x="21046" y="7898"/>
                    <a:pt x="21160" y="7830"/>
                    <a:pt x="21297" y="7761"/>
                  </a:cubicBezTo>
                  <a:cubicBezTo>
                    <a:pt x="21525" y="7647"/>
                    <a:pt x="21753" y="7510"/>
                    <a:pt x="21982" y="7396"/>
                  </a:cubicBezTo>
                  <a:cubicBezTo>
                    <a:pt x="22438" y="7145"/>
                    <a:pt x="22917" y="6917"/>
                    <a:pt x="23397" y="6711"/>
                  </a:cubicBezTo>
                  <a:cubicBezTo>
                    <a:pt x="23808" y="6506"/>
                    <a:pt x="24241" y="6323"/>
                    <a:pt x="24652" y="6141"/>
                  </a:cubicBezTo>
                  <a:cubicBezTo>
                    <a:pt x="24812" y="6095"/>
                    <a:pt x="24994" y="6027"/>
                    <a:pt x="25131" y="5935"/>
                  </a:cubicBezTo>
                  <a:lnTo>
                    <a:pt x="25154" y="5935"/>
                  </a:lnTo>
                  <a:cubicBezTo>
                    <a:pt x="25542" y="5776"/>
                    <a:pt x="25907" y="5593"/>
                    <a:pt x="26296" y="5433"/>
                  </a:cubicBezTo>
                  <a:cubicBezTo>
                    <a:pt x="26455" y="5365"/>
                    <a:pt x="26615" y="5273"/>
                    <a:pt x="26775" y="5205"/>
                  </a:cubicBezTo>
                  <a:cubicBezTo>
                    <a:pt x="26866" y="5159"/>
                    <a:pt x="26957" y="5114"/>
                    <a:pt x="27049" y="5091"/>
                  </a:cubicBezTo>
                  <a:cubicBezTo>
                    <a:pt x="27186" y="5022"/>
                    <a:pt x="27368" y="4977"/>
                    <a:pt x="27482" y="4840"/>
                  </a:cubicBezTo>
                  <a:cubicBezTo>
                    <a:pt x="27528" y="4794"/>
                    <a:pt x="27551" y="4726"/>
                    <a:pt x="27551" y="4657"/>
                  </a:cubicBezTo>
                  <a:cubicBezTo>
                    <a:pt x="27642" y="4634"/>
                    <a:pt x="27734" y="4589"/>
                    <a:pt x="27825" y="4543"/>
                  </a:cubicBezTo>
                  <a:cubicBezTo>
                    <a:pt x="27893" y="4520"/>
                    <a:pt x="27939" y="4497"/>
                    <a:pt x="28007" y="4474"/>
                  </a:cubicBezTo>
                  <a:cubicBezTo>
                    <a:pt x="28053" y="4520"/>
                    <a:pt x="28099" y="4543"/>
                    <a:pt x="28144" y="4566"/>
                  </a:cubicBezTo>
                  <a:cubicBezTo>
                    <a:pt x="28164" y="4572"/>
                    <a:pt x="28184" y="4575"/>
                    <a:pt x="28204" y="4575"/>
                  </a:cubicBezTo>
                  <a:cubicBezTo>
                    <a:pt x="28251" y="4575"/>
                    <a:pt x="28295" y="4559"/>
                    <a:pt x="28327" y="4543"/>
                  </a:cubicBezTo>
                  <a:cubicBezTo>
                    <a:pt x="28601" y="4429"/>
                    <a:pt x="28852" y="4292"/>
                    <a:pt x="29126" y="4155"/>
                  </a:cubicBezTo>
                  <a:cubicBezTo>
                    <a:pt x="29263" y="4109"/>
                    <a:pt x="29400" y="4041"/>
                    <a:pt x="29514" y="3972"/>
                  </a:cubicBezTo>
                  <a:lnTo>
                    <a:pt x="29537" y="3972"/>
                  </a:lnTo>
                  <a:cubicBezTo>
                    <a:pt x="29571" y="3984"/>
                    <a:pt x="29605" y="3989"/>
                    <a:pt x="29639" y="3989"/>
                  </a:cubicBezTo>
                  <a:cubicBezTo>
                    <a:pt x="29674" y="3989"/>
                    <a:pt x="29708" y="3984"/>
                    <a:pt x="29742" y="3972"/>
                  </a:cubicBezTo>
                  <a:cubicBezTo>
                    <a:pt x="29742" y="3972"/>
                    <a:pt x="29765" y="3972"/>
                    <a:pt x="29788" y="3950"/>
                  </a:cubicBezTo>
                  <a:cubicBezTo>
                    <a:pt x="29879" y="3927"/>
                    <a:pt x="29948" y="3881"/>
                    <a:pt x="30016" y="3858"/>
                  </a:cubicBezTo>
                  <a:cubicBezTo>
                    <a:pt x="30130" y="3790"/>
                    <a:pt x="30221" y="3767"/>
                    <a:pt x="30336" y="3721"/>
                  </a:cubicBezTo>
                  <a:cubicBezTo>
                    <a:pt x="30495" y="3653"/>
                    <a:pt x="30678" y="3584"/>
                    <a:pt x="30838" y="3516"/>
                  </a:cubicBezTo>
                  <a:cubicBezTo>
                    <a:pt x="31043" y="3425"/>
                    <a:pt x="31249" y="3356"/>
                    <a:pt x="31454" y="3265"/>
                  </a:cubicBezTo>
                  <a:cubicBezTo>
                    <a:pt x="31637" y="3196"/>
                    <a:pt x="31819" y="3128"/>
                    <a:pt x="32002" y="3059"/>
                  </a:cubicBezTo>
                  <a:cubicBezTo>
                    <a:pt x="32184" y="2991"/>
                    <a:pt x="32367" y="2922"/>
                    <a:pt x="32550" y="2854"/>
                  </a:cubicBezTo>
                  <a:cubicBezTo>
                    <a:pt x="32732" y="2808"/>
                    <a:pt x="32938" y="2740"/>
                    <a:pt x="33120" y="2671"/>
                  </a:cubicBezTo>
                  <a:cubicBezTo>
                    <a:pt x="33485" y="2557"/>
                    <a:pt x="33874" y="2420"/>
                    <a:pt x="34239" y="2306"/>
                  </a:cubicBezTo>
                  <a:cubicBezTo>
                    <a:pt x="34421" y="2260"/>
                    <a:pt x="34627" y="2192"/>
                    <a:pt x="34809" y="2123"/>
                  </a:cubicBezTo>
                  <a:cubicBezTo>
                    <a:pt x="35106" y="2055"/>
                    <a:pt x="35403" y="1987"/>
                    <a:pt x="35700" y="1918"/>
                  </a:cubicBezTo>
                  <a:cubicBezTo>
                    <a:pt x="35951" y="1850"/>
                    <a:pt x="36202" y="1781"/>
                    <a:pt x="36453" y="1735"/>
                  </a:cubicBezTo>
                  <a:cubicBezTo>
                    <a:pt x="36750" y="1667"/>
                    <a:pt x="37069" y="1576"/>
                    <a:pt x="37366" y="1507"/>
                  </a:cubicBezTo>
                  <a:cubicBezTo>
                    <a:pt x="37526" y="1484"/>
                    <a:pt x="37663" y="1439"/>
                    <a:pt x="37822" y="1416"/>
                  </a:cubicBezTo>
                  <a:cubicBezTo>
                    <a:pt x="37914" y="1393"/>
                    <a:pt x="38005" y="1370"/>
                    <a:pt x="38096" y="1347"/>
                  </a:cubicBezTo>
                  <a:cubicBezTo>
                    <a:pt x="38233" y="1302"/>
                    <a:pt x="38393" y="1256"/>
                    <a:pt x="38530" y="1188"/>
                  </a:cubicBezTo>
                  <a:cubicBezTo>
                    <a:pt x="38598" y="1165"/>
                    <a:pt x="38621" y="1119"/>
                    <a:pt x="38644" y="1051"/>
                  </a:cubicBezTo>
                  <a:cubicBezTo>
                    <a:pt x="38690" y="1051"/>
                    <a:pt x="38735" y="1051"/>
                    <a:pt x="38781" y="1028"/>
                  </a:cubicBezTo>
                  <a:cubicBezTo>
                    <a:pt x="39146" y="982"/>
                    <a:pt x="39511" y="959"/>
                    <a:pt x="39877" y="914"/>
                  </a:cubicBezTo>
                  <a:cubicBezTo>
                    <a:pt x="40265" y="868"/>
                    <a:pt x="40653" y="822"/>
                    <a:pt x="41063" y="800"/>
                  </a:cubicBezTo>
                  <a:lnTo>
                    <a:pt x="41246" y="800"/>
                  </a:lnTo>
                  <a:cubicBezTo>
                    <a:pt x="41383" y="822"/>
                    <a:pt x="41497" y="845"/>
                    <a:pt x="41634" y="845"/>
                  </a:cubicBezTo>
                  <a:lnTo>
                    <a:pt x="41840" y="868"/>
                  </a:lnTo>
                  <a:cubicBezTo>
                    <a:pt x="41954" y="868"/>
                    <a:pt x="42091" y="891"/>
                    <a:pt x="42205" y="891"/>
                  </a:cubicBezTo>
                  <a:cubicBezTo>
                    <a:pt x="42319" y="914"/>
                    <a:pt x="42433" y="914"/>
                    <a:pt x="42547" y="937"/>
                  </a:cubicBezTo>
                  <a:cubicBezTo>
                    <a:pt x="42707" y="959"/>
                    <a:pt x="42844" y="959"/>
                    <a:pt x="43004" y="982"/>
                  </a:cubicBezTo>
                  <a:lnTo>
                    <a:pt x="42935" y="982"/>
                  </a:lnTo>
                  <a:cubicBezTo>
                    <a:pt x="43369" y="1051"/>
                    <a:pt x="43803" y="1119"/>
                    <a:pt x="44236" y="1188"/>
                  </a:cubicBezTo>
                  <a:cubicBezTo>
                    <a:pt x="44442" y="1210"/>
                    <a:pt x="44647" y="1256"/>
                    <a:pt x="44830" y="1302"/>
                  </a:cubicBezTo>
                  <a:cubicBezTo>
                    <a:pt x="45035" y="1347"/>
                    <a:pt x="45241" y="1393"/>
                    <a:pt x="45446" y="1439"/>
                  </a:cubicBezTo>
                  <a:cubicBezTo>
                    <a:pt x="45514" y="1439"/>
                    <a:pt x="45560" y="1439"/>
                    <a:pt x="45629" y="1416"/>
                  </a:cubicBezTo>
                  <a:cubicBezTo>
                    <a:pt x="45674" y="1393"/>
                    <a:pt x="45697" y="1347"/>
                    <a:pt x="45720" y="1302"/>
                  </a:cubicBezTo>
                  <a:cubicBezTo>
                    <a:pt x="45720" y="1302"/>
                    <a:pt x="45743" y="1302"/>
                    <a:pt x="45743" y="1325"/>
                  </a:cubicBezTo>
                  <a:cubicBezTo>
                    <a:pt x="45880" y="1347"/>
                    <a:pt x="46017" y="1393"/>
                    <a:pt x="46154" y="1416"/>
                  </a:cubicBezTo>
                  <a:cubicBezTo>
                    <a:pt x="46313" y="1462"/>
                    <a:pt x="46473" y="1507"/>
                    <a:pt x="46633" y="1553"/>
                  </a:cubicBezTo>
                  <a:cubicBezTo>
                    <a:pt x="46724" y="1576"/>
                    <a:pt x="46815" y="1598"/>
                    <a:pt x="46907" y="1621"/>
                  </a:cubicBezTo>
                  <a:cubicBezTo>
                    <a:pt x="47021" y="1667"/>
                    <a:pt x="47135" y="1690"/>
                    <a:pt x="47249" y="1690"/>
                  </a:cubicBezTo>
                  <a:cubicBezTo>
                    <a:pt x="47340" y="1690"/>
                    <a:pt x="47432" y="1644"/>
                    <a:pt x="47455" y="1553"/>
                  </a:cubicBezTo>
                  <a:cubicBezTo>
                    <a:pt x="47455" y="1530"/>
                    <a:pt x="47455" y="1530"/>
                    <a:pt x="47455" y="1507"/>
                  </a:cubicBezTo>
                  <a:cubicBezTo>
                    <a:pt x="47569" y="1553"/>
                    <a:pt x="47660" y="1598"/>
                    <a:pt x="47751" y="1644"/>
                  </a:cubicBezTo>
                  <a:cubicBezTo>
                    <a:pt x="47820" y="1667"/>
                    <a:pt x="47888" y="1713"/>
                    <a:pt x="47957" y="1758"/>
                  </a:cubicBezTo>
                  <a:cubicBezTo>
                    <a:pt x="48048" y="1804"/>
                    <a:pt x="48139" y="1872"/>
                    <a:pt x="48253" y="1918"/>
                  </a:cubicBezTo>
                  <a:cubicBezTo>
                    <a:pt x="48263" y="1928"/>
                    <a:pt x="48280" y="1933"/>
                    <a:pt x="48299" y="1933"/>
                  </a:cubicBezTo>
                  <a:cubicBezTo>
                    <a:pt x="48325" y="1933"/>
                    <a:pt x="48354" y="1922"/>
                    <a:pt x="48368" y="1895"/>
                  </a:cubicBezTo>
                  <a:cubicBezTo>
                    <a:pt x="48390" y="1850"/>
                    <a:pt x="48368" y="1804"/>
                    <a:pt x="48322" y="1781"/>
                  </a:cubicBezTo>
                  <a:lnTo>
                    <a:pt x="48253" y="1735"/>
                  </a:lnTo>
                  <a:cubicBezTo>
                    <a:pt x="48322" y="1735"/>
                    <a:pt x="48368" y="1690"/>
                    <a:pt x="48390" y="1644"/>
                  </a:cubicBezTo>
                  <a:cubicBezTo>
                    <a:pt x="48413" y="1576"/>
                    <a:pt x="48368" y="1507"/>
                    <a:pt x="48322" y="1484"/>
                  </a:cubicBezTo>
                  <a:cubicBezTo>
                    <a:pt x="48139" y="1393"/>
                    <a:pt x="47957" y="1325"/>
                    <a:pt x="47774" y="1256"/>
                  </a:cubicBezTo>
                  <a:cubicBezTo>
                    <a:pt x="47660" y="1210"/>
                    <a:pt x="47546" y="1165"/>
                    <a:pt x="47432" y="1119"/>
                  </a:cubicBezTo>
                  <a:cubicBezTo>
                    <a:pt x="47318" y="1074"/>
                    <a:pt x="47203" y="1028"/>
                    <a:pt x="47089" y="982"/>
                  </a:cubicBezTo>
                  <a:cubicBezTo>
                    <a:pt x="46656" y="845"/>
                    <a:pt x="46245" y="731"/>
                    <a:pt x="45811" y="594"/>
                  </a:cubicBezTo>
                  <a:cubicBezTo>
                    <a:pt x="45697" y="571"/>
                    <a:pt x="45583" y="549"/>
                    <a:pt x="45492" y="526"/>
                  </a:cubicBezTo>
                  <a:cubicBezTo>
                    <a:pt x="45400" y="503"/>
                    <a:pt x="45309" y="480"/>
                    <a:pt x="45195" y="457"/>
                  </a:cubicBezTo>
                  <a:cubicBezTo>
                    <a:pt x="45081" y="434"/>
                    <a:pt x="44967" y="412"/>
                    <a:pt x="44852" y="389"/>
                  </a:cubicBezTo>
                  <a:cubicBezTo>
                    <a:pt x="44716" y="366"/>
                    <a:pt x="44601" y="343"/>
                    <a:pt x="44487" y="343"/>
                  </a:cubicBezTo>
                  <a:cubicBezTo>
                    <a:pt x="44373" y="320"/>
                    <a:pt x="44282" y="297"/>
                    <a:pt x="44191" y="297"/>
                  </a:cubicBezTo>
                  <a:cubicBezTo>
                    <a:pt x="44168" y="297"/>
                    <a:pt x="44145" y="297"/>
                    <a:pt x="44122" y="275"/>
                  </a:cubicBezTo>
                  <a:lnTo>
                    <a:pt x="44054" y="275"/>
                  </a:lnTo>
                  <a:cubicBezTo>
                    <a:pt x="43985" y="275"/>
                    <a:pt x="43917" y="275"/>
                    <a:pt x="43825" y="252"/>
                  </a:cubicBezTo>
                  <a:lnTo>
                    <a:pt x="43757" y="252"/>
                  </a:lnTo>
                  <a:cubicBezTo>
                    <a:pt x="43734" y="229"/>
                    <a:pt x="43711" y="229"/>
                    <a:pt x="43666" y="206"/>
                  </a:cubicBezTo>
                  <a:cubicBezTo>
                    <a:pt x="43209" y="138"/>
                    <a:pt x="42730" y="92"/>
                    <a:pt x="42273" y="46"/>
                  </a:cubicBezTo>
                  <a:cubicBezTo>
                    <a:pt x="42182" y="46"/>
                    <a:pt x="42091" y="24"/>
                    <a:pt x="41999" y="24"/>
                  </a:cubicBezTo>
                  <a:cubicBezTo>
                    <a:pt x="41908" y="24"/>
                    <a:pt x="41817" y="24"/>
                    <a:pt x="4170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70" name="Google Shape;5770;p83"/>
            <p:cNvSpPr/>
            <p:nvPr/>
          </p:nvSpPr>
          <p:spPr>
            <a:xfrm>
              <a:off x="12642171" y="3505712"/>
              <a:ext cx="1633389" cy="245709"/>
            </a:xfrm>
            <a:custGeom>
              <a:avLst/>
              <a:gdLst/>
              <a:ahLst/>
              <a:cxnLst/>
              <a:rect l="l" t="t" r="r" b="b"/>
              <a:pathLst>
                <a:path w="58639" h="8821" extrusionOk="0">
                  <a:moveTo>
                    <a:pt x="22187" y="434"/>
                  </a:moveTo>
                  <a:cubicBezTo>
                    <a:pt x="22193" y="435"/>
                    <a:pt x="22199" y="437"/>
                    <a:pt x="22205" y="438"/>
                  </a:cubicBezTo>
                  <a:lnTo>
                    <a:pt x="22205" y="438"/>
                  </a:lnTo>
                  <a:cubicBezTo>
                    <a:pt x="22199" y="435"/>
                    <a:pt x="22193" y="434"/>
                    <a:pt x="22187" y="434"/>
                  </a:cubicBezTo>
                  <a:close/>
                  <a:moveTo>
                    <a:pt x="22033" y="1070"/>
                  </a:moveTo>
                  <a:cubicBezTo>
                    <a:pt x="22039" y="1072"/>
                    <a:pt x="22044" y="1073"/>
                    <a:pt x="22050" y="1073"/>
                  </a:cubicBezTo>
                  <a:cubicBezTo>
                    <a:pt x="22044" y="1072"/>
                    <a:pt x="22038" y="1071"/>
                    <a:pt x="22033" y="1070"/>
                  </a:cubicBezTo>
                  <a:close/>
                  <a:moveTo>
                    <a:pt x="22267" y="1116"/>
                  </a:moveTo>
                  <a:cubicBezTo>
                    <a:pt x="22270" y="1118"/>
                    <a:pt x="22274" y="1119"/>
                    <a:pt x="22278" y="1119"/>
                  </a:cubicBezTo>
                  <a:cubicBezTo>
                    <a:pt x="22274" y="1118"/>
                    <a:pt x="22271" y="1117"/>
                    <a:pt x="22267" y="1116"/>
                  </a:cubicBezTo>
                  <a:close/>
                  <a:moveTo>
                    <a:pt x="9975" y="1918"/>
                  </a:moveTo>
                  <a:cubicBezTo>
                    <a:pt x="9952" y="1918"/>
                    <a:pt x="9952" y="1940"/>
                    <a:pt x="9930" y="1940"/>
                  </a:cubicBezTo>
                  <a:cubicBezTo>
                    <a:pt x="9952" y="1918"/>
                    <a:pt x="9952" y="1918"/>
                    <a:pt x="9975" y="1918"/>
                  </a:cubicBezTo>
                  <a:close/>
                  <a:moveTo>
                    <a:pt x="4123" y="4908"/>
                  </a:moveTo>
                  <a:lnTo>
                    <a:pt x="4123" y="4908"/>
                  </a:lnTo>
                  <a:cubicBezTo>
                    <a:pt x="4122" y="4909"/>
                    <a:pt x="4120" y="4910"/>
                    <a:pt x="4119" y="4911"/>
                  </a:cubicBezTo>
                  <a:lnTo>
                    <a:pt x="4119" y="4911"/>
                  </a:lnTo>
                  <a:cubicBezTo>
                    <a:pt x="4120" y="4910"/>
                    <a:pt x="4121" y="4909"/>
                    <a:pt x="4123" y="4908"/>
                  </a:cubicBezTo>
                  <a:close/>
                  <a:moveTo>
                    <a:pt x="16686" y="0"/>
                  </a:moveTo>
                  <a:cubicBezTo>
                    <a:pt x="16206" y="0"/>
                    <a:pt x="15750" y="23"/>
                    <a:pt x="15293" y="46"/>
                  </a:cubicBezTo>
                  <a:cubicBezTo>
                    <a:pt x="14768" y="92"/>
                    <a:pt x="14244" y="160"/>
                    <a:pt x="13719" y="251"/>
                  </a:cubicBezTo>
                  <a:cubicBezTo>
                    <a:pt x="13422" y="297"/>
                    <a:pt x="13148" y="343"/>
                    <a:pt x="12851" y="388"/>
                  </a:cubicBezTo>
                  <a:cubicBezTo>
                    <a:pt x="12600" y="457"/>
                    <a:pt x="12326" y="525"/>
                    <a:pt x="12075" y="594"/>
                  </a:cubicBezTo>
                  <a:cubicBezTo>
                    <a:pt x="11550" y="731"/>
                    <a:pt x="11048" y="868"/>
                    <a:pt x="10523" y="1050"/>
                  </a:cubicBezTo>
                  <a:cubicBezTo>
                    <a:pt x="10249" y="1141"/>
                    <a:pt x="9975" y="1233"/>
                    <a:pt x="9701" y="1324"/>
                  </a:cubicBezTo>
                  <a:cubicBezTo>
                    <a:pt x="9450" y="1415"/>
                    <a:pt x="9199" y="1529"/>
                    <a:pt x="8948" y="1621"/>
                  </a:cubicBezTo>
                  <a:cubicBezTo>
                    <a:pt x="8537" y="1781"/>
                    <a:pt x="8126" y="1963"/>
                    <a:pt x="7715" y="2169"/>
                  </a:cubicBezTo>
                  <a:cubicBezTo>
                    <a:pt x="7510" y="2260"/>
                    <a:pt x="7305" y="2374"/>
                    <a:pt x="7099" y="2465"/>
                  </a:cubicBezTo>
                  <a:cubicBezTo>
                    <a:pt x="6871" y="2557"/>
                    <a:pt x="6643" y="2671"/>
                    <a:pt x="6437" y="2785"/>
                  </a:cubicBezTo>
                  <a:cubicBezTo>
                    <a:pt x="6026" y="2990"/>
                    <a:pt x="5593" y="3219"/>
                    <a:pt x="5205" y="3447"/>
                  </a:cubicBezTo>
                  <a:cubicBezTo>
                    <a:pt x="4794" y="3675"/>
                    <a:pt x="4383" y="3949"/>
                    <a:pt x="3995" y="4200"/>
                  </a:cubicBezTo>
                  <a:cubicBezTo>
                    <a:pt x="3584" y="4497"/>
                    <a:pt x="3173" y="4794"/>
                    <a:pt x="2785" y="5113"/>
                  </a:cubicBezTo>
                  <a:cubicBezTo>
                    <a:pt x="2397" y="5410"/>
                    <a:pt x="2078" y="5775"/>
                    <a:pt x="1735" y="6140"/>
                  </a:cubicBezTo>
                  <a:cubicBezTo>
                    <a:pt x="1621" y="6254"/>
                    <a:pt x="1507" y="6368"/>
                    <a:pt x="1393" y="6505"/>
                  </a:cubicBezTo>
                  <a:cubicBezTo>
                    <a:pt x="1279" y="6642"/>
                    <a:pt x="1165" y="6779"/>
                    <a:pt x="1073" y="6916"/>
                  </a:cubicBezTo>
                  <a:cubicBezTo>
                    <a:pt x="936" y="7076"/>
                    <a:pt x="822" y="7236"/>
                    <a:pt x="731" y="7396"/>
                  </a:cubicBezTo>
                  <a:cubicBezTo>
                    <a:pt x="640" y="7555"/>
                    <a:pt x="548" y="7715"/>
                    <a:pt x="457" y="7852"/>
                  </a:cubicBezTo>
                  <a:cubicBezTo>
                    <a:pt x="343" y="8058"/>
                    <a:pt x="229" y="8240"/>
                    <a:pt x="92" y="8423"/>
                  </a:cubicBezTo>
                  <a:cubicBezTo>
                    <a:pt x="1" y="8537"/>
                    <a:pt x="46" y="8697"/>
                    <a:pt x="160" y="8788"/>
                  </a:cubicBezTo>
                  <a:cubicBezTo>
                    <a:pt x="197" y="8810"/>
                    <a:pt x="238" y="8820"/>
                    <a:pt x="280" y="8820"/>
                  </a:cubicBezTo>
                  <a:cubicBezTo>
                    <a:pt x="370" y="8820"/>
                    <a:pt x="463" y="8774"/>
                    <a:pt x="525" y="8697"/>
                  </a:cubicBezTo>
                  <a:cubicBezTo>
                    <a:pt x="594" y="8583"/>
                    <a:pt x="685" y="8468"/>
                    <a:pt x="777" y="8331"/>
                  </a:cubicBezTo>
                  <a:cubicBezTo>
                    <a:pt x="845" y="8240"/>
                    <a:pt x="914" y="8149"/>
                    <a:pt x="982" y="8058"/>
                  </a:cubicBezTo>
                  <a:cubicBezTo>
                    <a:pt x="1142" y="7806"/>
                    <a:pt x="1302" y="7578"/>
                    <a:pt x="1484" y="7350"/>
                  </a:cubicBezTo>
                  <a:cubicBezTo>
                    <a:pt x="1575" y="7259"/>
                    <a:pt x="1644" y="7167"/>
                    <a:pt x="1735" y="7053"/>
                  </a:cubicBezTo>
                  <a:cubicBezTo>
                    <a:pt x="1849" y="6916"/>
                    <a:pt x="1986" y="6802"/>
                    <a:pt x="2123" y="6665"/>
                  </a:cubicBezTo>
                  <a:cubicBezTo>
                    <a:pt x="2329" y="6460"/>
                    <a:pt x="2534" y="6231"/>
                    <a:pt x="2740" y="6026"/>
                  </a:cubicBezTo>
                  <a:cubicBezTo>
                    <a:pt x="3141" y="5603"/>
                    <a:pt x="3629" y="5266"/>
                    <a:pt x="4119" y="4911"/>
                  </a:cubicBezTo>
                  <a:lnTo>
                    <a:pt x="4119" y="4911"/>
                  </a:lnTo>
                  <a:cubicBezTo>
                    <a:pt x="4113" y="4916"/>
                    <a:pt x="4109" y="4921"/>
                    <a:pt x="4109" y="4930"/>
                  </a:cubicBezTo>
                  <a:lnTo>
                    <a:pt x="4155" y="4885"/>
                  </a:lnTo>
                  <a:lnTo>
                    <a:pt x="4155" y="4885"/>
                  </a:lnTo>
                  <a:cubicBezTo>
                    <a:pt x="4143" y="4896"/>
                    <a:pt x="4131" y="4902"/>
                    <a:pt x="4123" y="4908"/>
                  </a:cubicBezTo>
                  <a:lnTo>
                    <a:pt x="4123" y="4908"/>
                  </a:lnTo>
                  <a:cubicBezTo>
                    <a:pt x="4133" y="4900"/>
                    <a:pt x="4144" y="4893"/>
                    <a:pt x="4155" y="4885"/>
                  </a:cubicBezTo>
                  <a:cubicBezTo>
                    <a:pt x="4269" y="4816"/>
                    <a:pt x="4383" y="4725"/>
                    <a:pt x="4497" y="4657"/>
                  </a:cubicBezTo>
                  <a:cubicBezTo>
                    <a:pt x="4908" y="4383"/>
                    <a:pt x="5342" y="4109"/>
                    <a:pt x="5775" y="3880"/>
                  </a:cubicBezTo>
                  <a:cubicBezTo>
                    <a:pt x="6232" y="3607"/>
                    <a:pt x="6711" y="3356"/>
                    <a:pt x="7190" y="3127"/>
                  </a:cubicBezTo>
                  <a:cubicBezTo>
                    <a:pt x="7647" y="2922"/>
                    <a:pt x="8103" y="2694"/>
                    <a:pt x="8583" y="2488"/>
                  </a:cubicBezTo>
                  <a:cubicBezTo>
                    <a:pt x="9039" y="2283"/>
                    <a:pt x="9519" y="2100"/>
                    <a:pt x="9998" y="1918"/>
                  </a:cubicBezTo>
                  <a:cubicBezTo>
                    <a:pt x="10865" y="1598"/>
                    <a:pt x="11756" y="1324"/>
                    <a:pt x="12646" y="1119"/>
                  </a:cubicBezTo>
                  <a:cubicBezTo>
                    <a:pt x="13125" y="1005"/>
                    <a:pt x="13627" y="913"/>
                    <a:pt x="14129" y="845"/>
                  </a:cubicBezTo>
                  <a:cubicBezTo>
                    <a:pt x="14586" y="776"/>
                    <a:pt x="15042" y="731"/>
                    <a:pt x="15499" y="685"/>
                  </a:cubicBezTo>
                  <a:lnTo>
                    <a:pt x="15408" y="685"/>
                  </a:lnTo>
                  <a:cubicBezTo>
                    <a:pt x="15933" y="662"/>
                    <a:pt x="16458" y="639"/>
                    <a:pt x="16983" y="639"/>
                  </a:cubicBezTo>
                  <a:cubicBezTo>
                    <a:pt x="17119" y="662"/>
                    <a:pt x="17256" y="662"/>
                    <a:pt x="17416" y="662"/>
                  </a:cubicBezTo>
                  <a:lnTo>
                    <a:pt x="17759" y="662"/>
                  </a:lnTo>
                  <a:cubicBezTo>
                    <a:pt x="18033" y="662"/>
                    <a:pt x="18284" y="662"/>
                    <a:pt x="18535" y="685"/>
                  </a:cubicBezTo>
                  <a:cubicBezTo>
                    <a:pt x="18786" y="708"/>
                    <a:pt x="19060" y="708"/>
                    <a:pt x="19311" y="731"/>
                  </a:cubicBezTo>
                  <a:cubicBezTo>
                    <a:pt x="19448" y="731"/>
                    <a:pt x="19585" y="731"/>
                    <a:pt x="19722" y="753"/>
                  </a:cubicBezTo>
                  <a:cubicBezTo>
                    <a:pt x="19859" y="753"/>
                    <a:pt x="20018" y="776"/>
                    <a:pt x="20155" y="776"/>
                  </a:cubicBezTo>
                  <a:cubicBezTo>
                    <a:pt x="20406" y="822"/>
                    <a:pt x="20680" y="845"/>
                    <a:pt x="20931" y="890"/>
                  </a:cubicBezTo>
                  <a:cubicBezTo>
                    <a:pt x="21205" y="936"/>
                    <a:pt x="21479" y="959"/>
                    <a:pt x="21753" y="1005"/>
                  </a:cubicBezTo>
                  <a:lnTo>
                    <a:pt x="21685" y="1005"/>
                  </a:lnTo>
                  <a:cubicBezTo>
                    <a:pt x="21815" y="1026"/>
                    <a:pt x="21924" y="1048"/>
                    <a:pt x="22033" y="1070"/>
                  </a:cubicBezTo>
                  <a:lnTo>
                    <a:pt x="22033" y="1070"/>
                  </a:lnTo>
                  <a:cubicBezTo>
                    <a:pt x="22026" y="1067"/>
                    <a:pt x="22019" y="1064"/>
                    <a:pt x="22011" y="1061"/>
                  </a:cubicBezTo>
                  <a:lnTo>
                    <a:pt x="22011" y="1061"/>
                  </a:lnTo>
                  <a:cubicBezTo>
                    <a:pt x="22099" y="1080"/>
                    <a:pt x="22176" y="1098"/>
                    <a:pt x="22267" y="1116"/>
                  </a:cubicBezTo>
                  <a:lnTo>
                    <a:pt x="22267" y="1116"/>
                  </a:lnTo>
                  <a:cubicBezTo>
                    <a:pt x="22263" y="1115"/>
                    <a:pt x="22261" y="1112"/>
                    <a:pt x="22259" y="1108"/>
                  </a:cubicBezTo>
                  <a:lnTo>
                    <a:pt x="22259" y="1108"/>
                  </a:lnTo>
                  <a:cubicBezTo>
                    <a:pt x="22266" y="1119"/>
                    <a:pt x="22283" y="1119"/>
                    <a:pt x="22301" y="1119"/>
                  </a:cubicBezTo>
                  <a:lnTo>
                    <a:pt x="22324" y="1119"/>
                  </a:lnTo>
                  <a:cubicBezTo>
                    <a:pt x="22552" y="1164"/>
                    <a:pt x="22780" y="1210"/>
                    <a:pt x="23031" y="1278"/>
                  </a:cubicBezTo>
                  <a:cubicBezTo>
                    <a:pt x="23282" y="1347"/>
                    <a:pt x="23533" y="1415"/>
                    <a:pt x="23784" y="1484"/>
                  </a:cubicBezTo>
                  <a:cubicBezTo>
                    <a:pt x="24241" y="1598"/>
                    <a:pt x="24720" y="1712"/>
                    <a:pt x="25200" y="1826"/>
                  </a:cubicBezTo>
                  <a:cubicBezTo>
                    <a:pt x="26227" y="2123"/>
                    <a:pt x="27231" y="2465"/>
                    <a:pt x="28235" y="2831"/>
                  </a:cubicBezTo>
                  <a:cubicBezTo>
                    <a:pt x="28486" y="2899"/>
                    <a:pt x="28738" y="2990"/>
                    <a:pt x="28966" y="3082"/>
                  </a:cubicBezTo>
                  <a:cubicBezTo>
                    <a:pt x="29217" y="3173"/>
                    <a:pt x="29445" y="3264"/>
                    <a:pt x="29696" y="3356"/>
                  </a:cubicBezTo>
                  <a:cubicBezTo>
                    <a:pt x="30198" y="3515"/>
                    <a:pt x="30701" y="3698"/>
                    <a:pt x="31203" y="3880"/>
                  </a:cubicBezTo>
                  <a:cubicBezTo>
                    <a:pt x="31454" y="3972"/>
                    <a:pt x="31728" y="4063"/>
                    <a:pt x="32002" y="4154"/>
                  </a:cubicBezTo>
                  <a:cubicBezTo>
                    <a:pt x="32230" y="4246"/>
                    <a:pt x="32458" y="4337"/>
                    <a:pt x="32686" y="4428"/>
                  </a:cubicBezTo>
                  <a:cubicBezTo>
                    <a:pt x="32960" y="4520"/>
                    <a:pt x="33211" y="4634"/>
                    <a:pt x="33485" y="4725"/>
                  </a:cubicBezTo>
                  <a:cubicBezTo>
                    <a:pt x="33736" y="4816"/>
                    <a:pt x="34010" y="4930"/>
                    <a:pt x="34284" y="5022"/>
                  </a:cubicBezTo>
                  <a:cubicBezTo>
                    <a:pt x="34763" y="5204"/>
                    <a:pt x="35243" y="5387"/>
                    <a:pt x="35722" y="5547"/>
                  </a:cubicBezTo>
                  <a:cubicBezTo>
                    <a:pt x="36201" y="5707"/>
                    <a:pt x="36658" y="5889"/>
                    <a:pt x="37137" y="6049"/>
                  </a:cubicBezTo>
                  <a:cubicBezTo>
                    <a:pt x="37594" y="6209"/>
                    <a:pt x="38050" y="6368"/>
                    <a:pt x="38507" y="6528"/>
                  </a:cubicBezTo>
                  <a:cubicBezTo>
                    <a:pt x="38758" y="6620"/>
                    <a:pt x="39009" y="6688"/>
                    <a:pt x="39260" y="6779"/>
                  </a:cubicBezTo>
                  <a:cubicBezTo>
                    <a:pt x="39488" y="6848"/>
                    <a:pt x="39739" y="6916"/>
                    <a:pt x="39968" y="6985"/>
                  </a:cubicBezTo>
                  <a:cubicBezTo>
                    <a:pt x="40493" y="7145"/>
                    <a:pt x="41018" y="7259"/>
                    <a:pt x="41543" y="7396"/>
                  </a:cubicBezTo>
                  <a:cubicBezTo>
                    <a:pt x="41794" y="7441"/>
                    <a:pt x="42068" y="7510"/>
                    <a:pt x="42341" y="7578"/>
                  </a:cubicBezTo>
                  <a:cubicBezTo>
                    <a:pt x="42593" y="7624"/>
                    <a:pt x="42844" y="7669"/>
                    <a:pt x="43095" y="7715"/>
                  </a:cubicBezTo>
                  <a:cubicBezTo>
                    <a:pt x="43369" y="7784"/>
                    <a:pt x="43620" y="7806"/>
                    <a:pt x="43871" y="7852"/>
                  </a:cubicBezTo>
                  <a:cubicBezTo>
                    <a:pt x="44122" y="7898"/>
                    <a:pt x="44373" y="7943"/>
                    <a:pt x="44624" y="7989"/>
                  </a:cubicBezTo>
                  <a:cubicBezTo>
                    <a:pt x="45172" y="8080"/>
                    <a:pt x="45697" y="8149"/>
                    <a:pt x="46222" y="8194"/>
                  </a:cubicBezTo>
                  <a:cubicBezTo>
                    <a:pt x="46359" y="8217"/>
                    <a:pt x="46473" y="8217"/>
                    <a:pt x="46610" y="8240"/>
                  </a:cubicBezTo>
                  <a:cubicBezTo>
                    <a:pt x="46747" y="8240"/>
                    <a:pt x="46884" y="8263"/>
                    <a:pt x="47021" y="8286"/>
                  </a:cubicBezTo>
                  <a:cubicBezTo>
                    <a:pt x="47272" y="8309"/>
                    <a:pt x="47546" y="8331"/>
                    <a:pt x="47797" y="8331"/>
                  </a:cubicBezTo>
                  <a:cubicBezTo>
                    <a:pt x="48322" y="8377"/>
                    <a:pt x="48847" y="8400"/>
                    <a:pt x="49349" y="8423"/>
                  </a:cubicBezTo>
                  <a:cubicBezTo>
                    <a:pt x="49623" y="8446"/>
                    <a:pt x="49874" y="8446"/>
                    <a:pt x="50148" y="8468"/>
                  </a:cubicBezTo>
                  <a:lnTo>
                    <a:pt x="50969" y="8468"/>
                  </a:lnTo>
                  <a:cubicBezTo>
                    <a:pt x="51221" y="8446"/>
                    <a:pt x="51472" y="8446"/>
                    <a:pt x="51723" y="8423"/>
                  </a:cubicBezTo>
                  <a:lnTo>
                    <a:pt x="52065" y="8423"/>
                  </a:lnTo>
                  <a:cubicBezTo>
                    <a:pt x="52202" y="8400"/>
                    <a:pt x="52316" y="8400"/>
                    <a:pt x="52430" y="8400"/>
                  </a:cubicBezTo>
                  <a:cubicBezTo>
                    <a:pt x="52955" y="8377"/>
                    <a:pt x="53503" y="8354"/>
                    <a:pt x="54028" y="8286"/>
                  </a:cubicBezTo>
                  <a:cubicBezTo>
                    <a:pt x="54279" y="8263"/>
                    <a:pt x="54530" y="8217"/>
                    <a:pt x="54781" y="8172"/>
                  </a:cubicBezTo>
                  <a:cubicBezTo>
                    <a:pt x="54987" y="8126"/>
                    <a:pt x="55192" y="8103"/>
                    <a:pt x="55375" y="8058"/>
                  </a:cubicBezTo>
                  <a:cubicBezTo>
                    <a:pt x="55557" y="8035"/>
                    <a:pt x="55717" y="7989"/>
                    <a:pt x="55877" y="7966"/>
                  </a:cubicBezTo>
                  <a:cubicBezTo>
                    <a:pt x="56082" y="7921"/>
                    <a:pt x="56288" y="7852"/>
                    <a:pt x="56493" y="7806"/>
                  </a:cubicBezTo>
                  <a:cubicBezTo>
                    <a:pt x="56858" y="7715"/>
                    <a:pt x="57246" y="7624"/>
                    <a:pt x="57612" y="7487"/>
                  </a:cubicBezTo>
                  <a:cubicBezTo>
                    <a:pt x="57817" y="7441"/>
                    <a:pt x="58000" y="7396"/>
                    <a:pt x="58159" y="7304"/>
                  </a:cubicBezTo>
                  <a:cubicBezTo>
                    <a:pt x="58296" y="7259"/>
                    <a:pt x="58410" y="7190"/>
                    <a:pt x="58502" y="7122"/>
                  </a:cubicBezTo>
                  <a:cubicBezTo>
                    <a:pt x="58525" y="7099"/>
                    <a:pt x="58525" y="7099"/>
                    <a:pt x="58547" y="7099"/>
                  </a:cubicBezTo>
                  <a:cubicBezTo>
                    <a:pt x="58593" y="7030"/>
                    <a:pt x="58593" y="7030"/>
                    <a:pt x="58616" y="6962"/>
                  </a:cubicBezTo>
                  <a:cubicBezTo>
                    <a:pt x="58639" y="6916"/>
                    <a:pt x="58639" y="6848"/>
                    <a:pt x="58639" y="6802"/>
                  </a:cubicBezTo>
                  <a:cubicBezTo>
                    <a:pt x="58616" y="6756"/>
                    <a:pt x="58593" y="6711"/>
                    <a:pt x="58570" y="6688"/>
                  </a:cubicBezTo>
                  <a:cubicBezTo>
                    <a:pt x="58502" y="6620"/>
                    <a:pt x="58410" y="6597"/>
                    <a:pt x="58342" y="6574"/>
                  </a:cubicBezTo>
                  <a:cubicBezTo>
                    <a:pt x="58296" y="6551"/>
                    <a:pt x="58274" y="6551"/>
                    <a:pt x="58251" y="6551"/>
                  </a:cubicBezTo>
                  <a:cubicBezTo>
                    <a:pt x="58228" y="6551"/>
                    <a:pt x="58205" y="6528"/>
                    <a:pt x="58182" y="6528"/>
                  </a:cubicBezTo>
                  <a:lnTo>
                    <a:pt x="58045" y="6528"/>
                  </a:lnTo>
                  <a:cubicBezTo>
                    <a:pt x="57863" y="6551"/>
                    <a:pt x="57703" y="6597"/>
                    <a:pt x="57520" y="6642"/>
                  </a:cubicBezTo>
                  <a:cubicBezTo>
                    <a:pt x="57246" y="6711"/>
                    <a:pt x="56972" y="6802"/>
                    <a:pt x="56699" y="6871"/>
                  </a:cubicBezTo>
                  <a:cubicBezTo>
                    <a:pt x="56425" y="6939"/>
                    <a:pt x="56151" y="7008"/>
                    <a:pt x="55854" y="7053"/>
                  </a:cubicBezTo>
                  <a:cubicBezTo>
                    <a:pt x="55580" y="7122"/>
                    <a:pt x="55283" y="7145"/>
                    <a:pt x="55010" y="7190"/>
                  </a:cubicBezTo>
                  <a:cubicBezTo>
                    <a:pt x="54736" y="7236"/>
                    <a:pt x="54462" y="7236"/>
                    <a:pt x="54188" y="7259"/>
                  </a:cubicBezTo>
                  <a:cubicBezTo>
                    <a:pt x="54051" y="7281"/>
                    <a:pt x="53937" y="7281"/>
                    <a:pt x="53823" y="7304"/>
                  </a:cubicBezTo>
                  <a:cubicBezTo>
                    <a:pt x="53549" y="7327"/>
                    <a:pt x="53275" y="7327"/>
                    <a:pt x="53001" y="7327"/>
                  </a:cubicBezTo>
                  <a:cubicBezTo>
                    <a:pt x="52902" y="7335"/>
                    <a:pt x="52803" y="7337"/>
                    <a:pt x="52704" y="7337"/>
                  </a:cubicBezTo>
                  <a:cubicBezTo>
                    <a:pt x="52506" y="7337"/>
                    <a:pt x="52309" y="7327"/>
                    <a:pt x="52111" y="7327"/>
                  </a:cubicBezTo>
                  <a:cubicBezTo>
                    <a:pt x="51540" y="7327"/>
                    <a:pt x="50969" y="7327"/>
                    <a:pt x="50399" y="7350"/>
                  </a:cubicBezTo>
                  <a:cubicBezTo>
                    <a:pt x="49851" y="7350"/>
                    <a:pt x="49280" y="7373"/>
                    <a:pt x="48733" y="7373"/>
                  </a:cubicBezTo>
                  <a:cubicBezTo>
                    <a:pt x="48185" y="7373"/>
                    <a:pt x="47614" y="7327"/>
                    <a:pt x="47066" y="7304"/>
                  </a:cubicBezTo>
                  <a:cubicBezTo>
                    <a:pt x="46770" y="7281"/>
                    <a:pt x="46496" y="7281"/>
                    <a:pt x="46199" y="7259"/>
                  </a:cubicBezTo>
                  <a:cubicBezTo>
                    <a:pt x="45902" y="7236"/>
                    <a:pt x="45605" y="7190"/>
                    <a:pt x="45286" y="7145"/>
                  </a:cubicBezTo>
                  <a:cubicBezTo>
                    <a:pt x="44692" y="7053"/>
                    <a:pt x="44099" y="6985"/>
                    <a:pt x="43506" y="6871"/>
                  </a:cubicBezTo>
                  <a:lnTo>
                    <a:pt x="43574" y="6871"/>
                  </a:lnTo>
                  <a:cubicBezTo>
                    <a:pt x="43506" y="6871"/>
                    <a:pt x="43437" y="6848"/>
                    <a:pt x="43369" y="6848"/>
                  </a:cubicBezTo>
                  <a:cubicBezTo>
                    <a:pt x="42912" y="6756"/>
                    <a:pt x="42478" y="6642"/>
                    <a:pt x="42045" y="6528"/>
                  </a:cubicBezTo>
                  <a:cubicBezTo>
                    <a:pt x="41794" y="6460"/>
                    <a:pt x="41565" y="6414"/>
                    <a:pt x="41337" y="6346"/>
                  </a:cubicBezTo>
                  <a:cubicBezTo>
                    <a:pt x="41063" y="6277"/>
                    <a:pt x="40812" y="6231"/>
                    <a:pt x="40538" y="6186"/>
                  </a:cubicBezTo>
                  <a:cubicBezTo>
                    <a:pt x="40486" y="6173"/>
                    <a:pt x="40440" y="6159"/>
                    <a:pt x="40399" y="6159"/>
                  </a:cubicBezTo>
                  <a:cubicBezTo>
                    <a:pt x="40368" y="6159"/>
                    <a:pt x="40339" y="6167"/>
                    <a:pt x="40310" y="6186"/>
                  </a:cubicBezTo>
                  <a:cubicBezTo>
                    <a:pt x="40242" y="6231"/>
                    <a:pt x="40173" y="6300"/>
                    <a:pt x="40150" y="6368"/>
                  </a:cubicBezTo>
                  <a:cubicBezTo>
                    <a:pt x="39945" y="6300"/>
                    <a:pt x="39739" y="6254"/>
                    <a:pt x="39534" y="6186"/>
                  </a:cubicBezTo>
                  <a:cubicBezTo>
                    <a:pt x="39283" y="6095"/>
                    <a:pt x="39032" y="6026"/>
                    <a:pt x="38804" y="5935"/>
                  </a:cubicBezTo>
                  <a:cubicBezTo>
                    <a:pt x="38324" y="5798"/>
                    <a:pt x="37891" y="5615"/>
                    <a:pt x="37434" y="5455"/>
                  </a:cubicBezTo>
                  <a:cubicBezTo>
                    <a:pt x="37206" y="5387"/>
                    <a:pt x="36978" y="5296"/>
                    <a:pt x="36749" y="5227"/>
                  </a:cubicBezTo>
                  <a:cubicBezTo>
                    <a:pt x="36521" y="5136"/>
                    <a:pt x="36270" y="5045"/>
                    <a:pt x="36042" y="4976"/>
                  </a:cubicBezTo>
                  <a:cubicBezTo>
                    <a:pt x="35540" y="4794"/>
                    <a:pt x="35060" y="4634"/>
                    <a:pt x="34581" y="4451"/>
                  </a:cubicBezTo>
                  <a:cubicBezTo>
                    <a:pt x="34307" y="4337"/>
                    <a:pt x="34056" y="4246"/>
                    <a:pt x="33782" y="4154"/>
                  </a:cubicBezTo>
                  <a:cubicBezTo>
                    <a:pt x="33508" y="4040"/>
                    <a:pt x="33234" y="3949"/>
                    <a:pt x="32983" y="3835"/>
                  </a:cubicBezTo>
                  <a:cubicBezTo>
                    <a:pt x="32755" y="3744"/>
                    <a:pt x="32527" y="3652"/>
                    <a:pt x="32275" y="3584"/>
                  </a:cubicBezTo>
                  <a:cubicBezTo>
                    <a:pt x="32024" y="3470"/>
                    <a:pt x="31751" y="3378"/>
                    <a:pt x="31499" y="3287"/>
                  </a:cubicBezTo>
                  <a:cubicBezTo>
                    <a:pt x="30997" y="3104"/>
                    <a:pt x="30495" y="2922"/>
                    <a:pt x="29993" y="2762"/>
                  </a:cubicBezTo>
                  <a:cubicBezTo>
                    <a:pt x="29742" y="2671"/>
                    <a:pt x="29514" y="2579"/>
                    <a:pt x="29285" y="2511"/>
                  </a:cubicBezTo>
                  <a:cubicBezTo>
                    <a:pt x="29034" y="2420"/>
                    <a:pt x="28783" y="2328"/>
                    <a:pt x="28532" y="2237"/>
                  </a:cubicBezTo>
                  <a:cubicBezTo>
                    <a:pt x="28030" y="2054"/>
                    <a:pt x="27528" y="1895"/>
                    <a:pt x="27048" y="1712"/>
                  </a:cubicBezTo>
                  <a:cubicBezTo>
                    <a:pt x="26524" y="1552"/>
                    <a:pt x="25999" y="1393"/>
                    <a:pt x="25496" y="1233"/>
                  </a:cubicBezTo>
                  <a:cubicBezTo>
                    <a:pt x="24971" y="1096"/>
                    <a:pt x="24446" y="982"/>
                    <a:pt x="23944" y="845"/>
                  </a:cubicBezTo>
                  <a:cubicBezTo>
                    <a:pt x="23670" y="776"/>
                    <a:pt x="23396" y="708"/>
                    <a:pt x="23123" y="639"/>
                  </a:cubicBezTo>
                  <a:cubicBezTo>
                    <a:pt x="22832" y="550"/>
                    <a:pt x="22519" y="504"/>
                    <a:pt x="22205" y="438"/>
                  </a:cubicBezTo>
                  <a:lnTo>
                    <a:pt x="22205" y="438"/>
                  </a:lnTo>
                  <a:cubicBezTo>
                    <a:pt x="22214" y="441"/>
                    <a:pt x="22224" y="446"/>
                    <a:pt x="22235" y="450"/>
                  </a:cubicBezTo>
                  <a:lnTo>
                    <a:pt x="22235" y="450"/>
                  </a:lnTo>
                  <a:cubicBezTo>
                    <a:pt x="22113" y="429"/>
                    <a:pt x="21992" y="409"/>
                    <a:pt x="21890" y="388"/>
                  </a:cubicBezTo>
                  <a:lnTo>
                    <a:pt x="21958" y="388"/>
                  </a:lnTo>
                  <a:cubicBezTo>
                    <a:pt x="21685" y="343"/>
                    <a:pt x="21388" y="297"/>
                    <a:pt x="21114" y="251"/>
                  </a:cubicBezTo>
                  <a:cubicBezTo>
                    <a:pt x="20840" y="228"/>
                    <a:pt x="20566" y="183"/>
                    <a:pt x="20292" y="137"/>
                  </a:cubicBezTo>
                  <a:cubicBezTo>
                    <a:pt x="20155" y="137"/>
                    <a:pt x="19995" y="114"/>
                    <a:pt x="19859" y="92"/>
                  </a:cubicBezTo>
                  <a:cubicBezTo>
                    <a:pt x="19722" y="92"/>
                    <a:pt x="19562" y="92"/>
                    <a:pt x="19425" y="69"/>
                  </a:cubicBezTo>
                  <a:cubicBezTo>
                    <a:pt x="19151" y="69"/>
                    <a:pt x="18877" y="46"/>
                    <a:pt x="18603" y="46"/>
                  </a:cubicBezTo>
                  <a:cubicBezTo>
                    <a:pt x="18329" y="23"/>
                    <a:pt x="18055" y="0"/>
                    <a:pt x="17804"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71" name="Google Shape;5771;p83"/>
            <p:cNvSpPr/>
            <p:nvPr/>
          </p:nvSpPr>
          <p:spPr>
            <a:xfrm>
              <a:off x="12624371" y="3447857"/>
              <a:ext cx="735651" cy="293397"/>
            </a:xfrm>
            <a:custGeom>
              <a:avLst/>
              <a:gdLst/>
              <a:ahLst/>
              <a:cxnLst/>
              <a:rect l="l" t="t" r="r" b="b"/>
              <a:pathLst>
                <a:path w="26410" h="10533" extrusionOk="0">
                  <a:moveTo>
                    <a:pt x="15522" y="0"/>
                  </a:moveTo>
                  <a:cubicBezTo>
                    <a:pt x="15339" y="0"/>
                    <a:pt x="15156" y="0"/>
                    <a:pt x="14974" y="23"/>
                  </a:cubicBezTo>
                  <a:cubicBezTo>
                    <a:pt x="14860" y="23"/>
                    <a:pt x="14768" y="23"/>
                    <a:pt x="14654" y="46"/>
                  </a:cubicBezTo>
                  <a:cubicBezTo>
                    <a:pt x="14563" y="46"/>
                    <a:pt x="14449" y="69"/>
                    <a:pt x="14335" y="91"/>
                  </a:cubicBezTo>
                  <a:cubicBezTo>
                    <a:pt x="14175" y="91"/>
                    <a:pt x="14015" y="137"/>
                    <a:pt x="13855" y="160"/>
                  </a:cubicBezTo>
                  <a:cubicBezTo>
                    <a:pt x="13696" y="183"/>
                    <a:pt x="13513" y="228"/>
                    <a:pt x="13353" y="274"/>
                  </a:cubicBezTo>
                  <a:cubicBezTo>
                    <a:pt x="13239" y="297"/>
                    <a:pt x="13125" y="320"/>
                    <a:pt x="13011" y="342"/>
                  </a:cubicBezTo>
                  <a:cubicBezTo>
                    <a:pt x="12851" y="365"/>
                    <a:pt x="12691" y="388"/>
                    <a:pt x="12554" y="434"/>
                  </a:cubicBezTo>
                  <a:cubicBezTo>
                    <a:pt x="12463" y="434"/>
                    <a:pt x="12372" y="457"/>
                    <a:pt x="12303" y="457"/>
                  </a:cubicBezTo>
                  <a:cubicBezTo>
                    <a:pt x="12212" y="479"/>
                    <a:pt x="12098" y="502"/>
                    <a:pt x="12029" y="525"/>
                  </a:cubicBezTo>
                  <a:cubicBezTo>
                    <a:pt x="12007" y="502"/>
                    <a:pt x="11984" y="502"/>
                    <a:pt x="11961" y="479"/>
                  </a:cubicBezTo>
                  <a:cubicBezTo>
                    <a:pt x="11892" y="434"/>
                    <a:pt x="11847" y="411"/>
                    <a:pt x="11778" y="411"/>
                  </a:cubicBezTo>
                  <a:lnTo>
                    <a:pt x="11618" y="411"/>
                  </a:lnTo>
                  <a:cubicBezTo>
                    <a:pt x="11573" y="411"/>
                    <a:pt x="11504" y="434"/>
                    <a:pt x="11459" y="457"/>
                  </a:cubicBezTo>
                  <a:cubicBezTo>
                    <a:pt x="11367" y="457"/>
                    <a:pt x="11276" y="479"/>
                    <a:pt x="11185" y="525"/>
                  </a:cubicBezTo>
                  <a:cubicBezTo>
                    <a:pt x="11025" y="571"/>
                    <a:pt x="10865" y="616"/>
                    <a:pt x="10705" y="685"/>
                  </a:cubicBezTo>
                  <a:cubicBezTo>
                    <a:pt x="10363" y="799"/>
                    <a:pt x="9998" y="936"/>
                    <a:pt x="9656" y="1096"/>
                  </a:cubicBezTo>
                  <a:cubicBezTo>
                    <a:pt x="9016" y="1370"/>
                    <a:pt x="8377" y="1712"/>
                    <a:pt x="7761" y="2054"/>
                  </a:cubicBezTo>
                  <a:cubicBezTo>
                    <a:pt x="7464" y="2237"/>
                    <a:pt x="7190" y="2397"/>
                    <a:pt x="6916" y="2579"/>
                  </a:cubicBezTo>
                  <a:cubicBezTo>
                    <a:pt x="6757" y="2693"/>
                    <a:pt x="6597" y="2785"/>
                    <a:pt x="6437" y="2899"/>
                  </a:cubicBezTo>
                  <a:cubicBezTo>
                    <a:pt x="6369" y="2945"/>
                    <a:pt x="6300" y="2990"/>
                    <a:pt x="6232" y="3059"/>
                  </a:cubicBezTo>
                  <a:cubicBezTo>
                    <a:pt x="6186" y="3059"/>
                    <a:pt x="6140" y="3082"/>
                    <a:pt x="6118" y="3104"/>
                  </a:cubicBezTo>
                  <a:cubicBezTo>
                    <a:pt x="5638" y="3378"/>
                    <a:pt x="5182" y="3606"/>
                    <a:pt x="4702" y="3858"/>
                  </a:cubicBezTo>
                  <a:cubicBezTo>
                    <a:pt x="4588" y="3926"/>
                    <a:pt x="4520" y="4063"/>
                    <a:pt x="4565" y="4200"/>
                  </a:cubicBezTo>
                  <a:cubicBezTo>
                    <a:pt x="4565" y="4200"/>
                    <a:pt x="4565" y="4200"/>
                    <a:pt x="4565" y="4223"/>
                  </a:cubicBezTo>
                  <a:cubicBezTo>
                    <a:pt x="4337" y="4405"/>
                    <a:pt x="4132" y="4588"/>
                    <a:pt x="3926" y="4793"/>
                  </a:cubicBezTo>
                  <a:cubicBezTo>
                    <a:pt x="3767" y="4953"/>
                    <a:pt x="3607" y="5090"/>
                    <a:pt x="3447" y="5250"/>
                  </a:cubicBezTo>
                  <a:cubicBezTo>
                    <a:pt x="3379" y="5296"/>
                    <a:pt x="3310" y="5341"/>
                    <a:pt x="3242" y="5387"/>
                  </a:cubicBezTo>
                  <a:cubicBezTo>
                    <a:pt x="3127" y="5478"/>
                    <a:pt x="3036" y="5569"/>
                    <a:pt x="2922" y="5661"/>
                  </a:cubicBezTo>
                  <a:cubicBezTo>
                    <a:pt x="2876" y="5684"/>
                    <a:pt x="2854" y="5752"/>
                    <a:pt x="2854" y="5821"/>
                  </a:cubicBezTo>
                  <a:cubicBezTo>
                    <a:pt x="2717" y="5935"/>
                    <a:pt x="2602" y="6072"/>
                    <a:pt x="2488" y="6209"/>
                  </a:cubicBezTo>
                  <a:cubicBezTo>
                    <a:pt x="2443" y="6277"/>
                    <a:pt x="2374" y="6346"/>
                    <a:pt x="2329" y="6414"/>
                  </a:cubicBezTo>
                  <a:cubicBezTo>
                    <a:pt x="2260" y="6528"/>
                    <a:pt x="2214" y="6642"/>
                    <a:pt x="2169" y="6734"/>
                  </a:cubicBezTo>
                  <a:cubicBezTo>
                    <a:pt x="2169" y="6779"/>
                    <a:pt x="2169" y="6802"/>
                    <a:pt x="2169" y="6825"/>
                  </a:cubicBezTo>
                  <a:cubicBezTo>
                    <a:pt x="2078" y="6916"/>
                    <a:pt x="1986" y="7030"/>
                    <a:pt x="1895" y="7144"/>
                  </a:cubicBezTo>
                  <a:lnTo>
                    <a:pt x="1872" y="7144"/>
                  </a:lnTo>
                  <a:cubicBezTo>
                    <a:pt x="1781" y="7167"/>
                    <a:pt x="1735" y="7213"/>
                    <a:pt x="1689" y="7281"/>
                  </a:cubicBezTo>
                  <a:cubicBezTo>
                    <a:pt x="1621" y="7350"/>
                    <a:pt x="1575" y="7418"/>
                    <a:pt x="1530" y="7510"/>
                  </a:cubicBezTo>
                  <a:lnTo>
                    <a:pt x="1370" y="7715"/>
                  </a:lnTo>
                  <a:cubicBezTo>
                    <a:pt x="1279" y="7852"/>
                    <a:pt x="1187" y="7989"/>
                    <a:pt x="1073" y="8126"/>
                  </a:cubicBezTo>
                  <a:cubicBezTo>
                    <a:pt x="982" y="8286"/>
                    <a:pt x="868" y="8423"/>
                    <a:pt x="754" y="8582"/>
                  </a:cubicBezTo>
                  <a:cubicBezTo>
                    <a:pt x="708" y="8674"/>
                    <a:pt x="640" y="8742"/>
                    <a:pt x="594" y="8833"/>
                  </a:cubicBezTo>
                  <a:cubicBezTo>
                    <a:pt x="525" y="8948"/>
                    <a:pt x="457" y="9039"/>
                    <a:pt x="388" y="9153"/>
                  </a:cubicBezTo>
                  <a:cubicBezTo>
                    <a:pt x="320" y="9244"/>
                    <a:pt x="251" y="9358"/>
                    <a:pt x="206" y="9450"/>
                  </a:cubicBezTo>
                  <a:cubicBezTo>
                    <a:pt x="183" y="9495"/>
                    <a:pt x="160" y="9541"/>
                    <a:pt x="160" y="9610"/>
                  </a:cubicBezTo>
                  <a:cubicBezTo>
                    <a:pt x="160" y="9678"/>
                    <a:pt x="183" y="9724"/>
                    <a:pt x="206" y="9792"/>
                  </a:cubicBezTo>
                  <a:cubicBezTo>
                    <a:pt x="137" y="9792"/>
                    <a:pt x="92" y="9815"/>
                    <a:pt x="69" y="9838"/>
                  </a:cubicBezTo>
                  <a:cubicBezTo>
                    <a:pt x="23" y="9883"/>
                    <a:pt x="0" y="9929"/>
                    <a:pt x="0" y="9975"/>
                  </a:cubicBezTo>
                  <a:cubicBezTo>
                    <a:pt x="0" y="10020"/>
                    <a:pt x="0" y="10089"/>
                    <a:pt x="46" y="10112"/>
                  </a:cubicBezTo>
                  <a:cubicBezTo>
                    <a:pt x="92" y="10157"/>
                    <a:pt x="115" y="10180"/>
                    <a:pt x="183" y="10180"/>
                  </a:cubicBezTo>
                  <a:cubicBezTo>
                    <a:pt x="183" y="10180"/>
                    <a:pt x="183" y="10180"/>
                    <a:pt x="183" y="10203"/>
                  </a:cubicBezTo>
                  <a:cubicBezTo>
                    <a:pt x="274" y="10226"/>
                    <a:pt x="366" y="10271"/>
                    <a:pt x="457" y="10317"/>
                  </a:cubicBezTo>
                  <a:cubicBezTo>
                    <a:pt x="457" y="10317"/>
                    <a:pt x="457" y="10340"/>
                    <a:pt x="457" y="10340"/>
                  </a:cubicBezTo>
                  <a:cubicBezTo>
                    <a:pt x="476" y="10436"/>
                    <a:pt x="577" y="10533"/>
                    <a:pt x="677" y="10533"/>
                  </a:cubicBezTo>
                  <a:cubicBezTo>
                    <a:pt x="695" y="10533"/>
                    <a:pt x="713" y="10530"/>
                    <a:pt x="731" y="10523"/>
                  </a:cubicBezTo>
                  <a:cubicBezTo>
                    <a:pt x="776" y="10500"/>
                    <a:pt x="822" y="10500"/>
                    <a:pt x="868" y="10454"/>
                  </a:cubicBezTo>
                  <a:lnTo>
                    <a:pt x="891" y="10454"/>
                  </a:lnTo>
                  <a:cubicBezTo>
                    <a:pt x="910" y="10458"/>
                    <a:pt x="929" y="10460"/>
                    <a:pt x="947" y="10460"/>
                  </a:cubicBezTo>
                  <a:cubicBezTo>
                    <a:pt x="1035" y="10460"/>
                    <a:pt x="1104" y="10416"/>
                    <a:pt x="1142" y="10340"/>
                  </a:cubicBezTo>
                  <a:cubicBezTo>
                    <a:pt x="1164" y="10271"/>
                    <a:pt x="1142" y="10180"/>
                    <a:pt x="1096" y="10135"/>
                  </a:cubicBezTo>
                  <a:cubicBezTo>
                    <a:pt x="1096" y="10135"/>
                    <a:pt x="1096" y="10135"/>
                    <a:pt x="1096" y="10112"/>
                  </a:cubicBezTo>
                  <a:cubicBezTo>
                    <a:pt x="1096" y="10112"/>
                    <a:pt x="1119" y="10089"/>
                    <a:pt x="1119" y="10066"/>
                  </a:cubicBezTo>
                  <a:cubicBezTo>
                    <a:pt x="1233" y="9861"/>
                    <a:pt x="1370" y="9655"/>
                    <a:pt x="1507" y="9450"/>
                  </a:cubicBezTo>
                  <a:cubicBezTo>
                    <a:pt x="1598" y="9336"/>
                    <a:pt x="1667" y="9199"/>
                    <a:pt x="1758" y="9085"/>
                  </a:cubicBezTo>
                  <a:cubicBezTo>
                    <a:pt x="1804" y="9016"/>
                    <a:pt x="1849" y="8925"/>
                    <a:pt x="1895" y="8856"/>
                  </a:cubicBezTo>
                  <a:cubicBezTo>
                    <a:pt x="1963" y="8856"/>
                    <a:pt x="2032" y="8833"/>
                    <a:pt x="2078" y="8765"/>
                  </a:cubicBezTo>
                  <a:cubicBezTo>
                    <a:pt x="2351" y="8514"/>
                    <a:pt x="2625" y="8217"/>
                    <a:pt x="2876" y="7943"/>
                  </a:cubicBezTo>
                  <a:cubicBezTo>
                    <a:pt x="2945" y="7898"/>
                    <a:pt x="2991" y="7852"/>
                    <a:pt x="3036" y="7806"/>
                  </a:cubicBezTo>
                  <a:cubicBezTo>
                    <a:pt x="3173" y="7715"/>
                    <a:pt x="3287" y="7624"/>
                    <a:pt x="3401" y="7510"/>
                  </a:cubicBezTo>
                  <a:cubicBezTo>
                    <a:pt x="3538" y="7418"/>
                    <a:pt x="3652" y="7304"/>
                    <a:pt x="3767" y="7190"/>
                  </a:cubicBezTo>
                  <a:cubicBezTo>
                    <a:pt x="3881" y="7099"/>
                    <a:pt x="3995" y="6985"/>
                    <a:pt x="4109" y="6871"/>
                  </a:cubicBezTo>
                  <a:cubicBezTo>
                    <a:pt x="4314" y="6688"/>
                    <a:pt x="4543" y="6482"/>
                    <a:pt x="4748" y="6300"/>
                  </a:cubicBezTo>
                  <a:cubicBezTo>
                    <a:pt x="4839" y="6186"/>
                    <a:pt x="4931" y="6094"/>
                    <a:pt x="5045" y="6003"/>
                  </a:cubicBezTo>
                  <a:cubicBezTo>
                    <a:pt x="5182" y="5935"/>
                    <a:pt x="5319" y="5866"/>
                    <a:pt x="5456" y="5775"/>
                  </a:cubicBezTo>
                  <a:cubicBezTo>
                    <a:pt x="5570" y="5729"/>
                    <a:pt x="5684" y="5684"/>
                    <a:pt x="5798" y="5638"/>
                  </a:cubicBezTo>
                  <a:cubicBezTo>
                    <a:pt x="6118" y="5478"/>
                    <a:pt x="6437" y="5296"/>
                    <a:pt x="6757" y="5136"/>
                  </a:cubicBezTo>
                  <a:cubicBezTo>
                    <a:pt x="7053" y="4976"/>
                    <a:pt x="7305" y="4816"/>
                    <a:pt x="7601" y="4679"/>
                  </a:cubicBezTo>
                  <a:cubicBezTo>
                    <a:pt x="7921" y="4497"/>
                    <a:pt x="8240" y="4337"/>
                    <a:pt x="8560" y="4154"/>
                  </a:cubicBezTo>
                  <a:cubicBezTo>
                    <a:pt x="8560" y="4154"/>
                    <a:pt x="8583" y="4154"/>
                    <a:pt x="8583" y="4131"/>
                  </a:cubicBezTo>
                  <a:cubicBezTo>
                    <a:pt x="8697" y="4086"/>
                    <a:pt x="8811" y="4040"/>
                    <a:pt x="8925" y="3995"/>
                  </a:cubicBezTo>
                  <a:cubicBezTo>
                    <a:pt x="9199" y="3880"/>
                    <a:pt x="9450" y="3766"/>
                    <a:pt x="9724" y="3629"/>
                  </a:cubicBezTo>
                  <a:cubicBezTo>
                    <a:pt x="9998" y="3584"/>
                    <a:pt x="10249" y="3515"/>
                    <a:pt x="10500" y="3470"/>
                  </a:cubicBezTo>
                  <a:cubicBezTo>
                    <a:pt x="10865" y="3378"/>
                    <a:pt x="11253" y="3287"/>
                    <a:pt x="11618" y="3196"/>
                  </a:cubicBezTo>
                  <a:cubicBezTo>
                    <a:pt x="12303" y="3036"/>
                    <a:pt x="12988" y="2876"/>
                    <a:pt x="13673" y="2762"/>
                  </a:cubicBezTo>
                  <a:cubicBezTo>
                    <a:pt x="13969" y="2693"/>
                    <a:pt x="14266" y="2625"/>
                    <a:pt x="14563" y="2557"/>
                  </a:cubicBezTo>
                  <a:cubicBezTo>
                    <a:pt x="14700" y="2534"/>
                    <a:pt x="14860" y="2488"/>
                    <a:pt x="15019" y="2465"/>
                  </a:cubicBezTo>
                  <a:cubicBezTo>
                    <a:pt x="15042" y="2442"/>
                    <a:pt x="15065" y="2442"/>
                    <a:pt x="15088" y="2442"/>
                  </a:cubicBezTo>
                  <a:lnTo>
                    <a:pt x="15385" y="2442"/>
                  </a:lnTo>
                  <a:cubicBezTo>
                    <a:pt x="15567" y="2442"/>
                    <a:pt x="15727" y="2442"/>
                    <a:pt x="15910" y="2420"/>
                  </a:cubicBezTo>
                  <a:cubicBezTo>
                    <a:pt x="16252" y="2420"/>
                    <a:pt x="16617" y="2420"/>
                    <a:pt x="16960" y="2397"/>
                  </a:cubicBezTo>
                  <a:cubicBezTo>
                    <a:pt x="17690" y="2374"/>
                    <a:pt x="18398" y="2351"/>
                    <a:pt x="19128" y="2328"/>
                  </a:cubicBezTo>
                  <a:cubicBezTo>
                    <a:pt x="19402" y="2305"/>
                    <a:pt x="19676" y="2305"/>
                    <a:pt x="19950" y="2305"/>
                  </a:cubicBezTo>
                  <a:lnTo>
                    <a:pt x="20087" y="2305"/>
                  </a:lnTo>
                  <a:cubicBezTo>
                    <a:pt x="20361" y="2305"/>
                    <a:pt x="20612" y="2328"/>
                    <a:pt x="20863" y="2328"/>
                  </a:cubicBezTo>
                  <a:cubicBezTo>
                    <a:pt x="20908" y="2328"/>
                    <a:pt x="20954" y="2351"/>
                    <a:pt x="21023" y="2351"/>
                  </a:cubicBezTo>
                  <a:cubicBezTo>
                    <a:pt x="21068" y="2351"/>
                    <a:pt x="21114" y="2374"/>
                    <a:pt x="21159" y="2397"/>
                  </a:cubicBezTo>
                  <a:cubicBezTo>
                    <a:pt x="21342" y="2442"/>
                    <a:pt x="21525" y="2511"/>
                    <a:pt x="21707" y="2557"/>
                  </a:cubicBezTo>
                  <a:cubicBezTo>
                    <a:pt x="22027" y="2648"/>
                    <a:pt x="22346" y="2739"/>
                    <a:pt x="22689" y="2830"/>
                  </a:cubicBezTo>
                  <a:cubicBezTo>
                    <a:pt x="23396" y="2990"/>
                    <a:pt x="24104" y="3173"/>
                    <a:pt x="24812" y="3333"/>
                  </a:cubicBezTo>
                  <a:cubicBezTo>
                    <a:pt x="24994" y="3378"/>
                    <a:pt x="25200" y="3447"/>
                    <a:pt x="25405" y="3470"/>
                  </a:cubicBezTo>
                  <a:cubicBezTo>
                    <a:pt x="25473" y="3492"/>
                    <a:pt x="25565" y="3515"/>
                    <a:pt x="25633" y="3538"/>
                  </a:cubicBezTo>
                  <a:cubicBezTo>
                    <a:pt x="25770" y="3561"/>
                    <a:pt x="25930" y="3606"/>
                    <a:pt x="26067" y="3606"/>
                  </a:cubicBezTo>
                  <a:cubicBezTo>
                    <a:pt x="26113" y="3606"/>
                    <a:pt x="26181" y="3584"/>
                    <a:pt x="26227" y="3561"/>
                  </a:cubicBezTo>
                  <a:cubicBezTo>
                    <a:pt x="26272" y="3538"/>
                    <a:pt x="26295" y="3515"/>
                    <a:pt x="26341" y="3470"/>
                  </a:cubicBezTo>
                  <a:cubicBezTo>
                    <a:pt x="26386" y="3378"/>
                    <a:pt x="26409" y="3241"/>
                    <a:pt x="26341" y="3150"/>
                  </a:cubicBezTo>
                  <a:cubicBezTo>
                    <a:pt x="26318" y="3104"/>
                    <a:pt x="26295" y="3059"/>
                    <a:pt x="26272" y="3013"/>
                  </a:cubicBezTo>
                  <a:cubicBezTo>
                    <a:pt x="26227" y="2990"/>
                    <a:pt x="26181" y="2945"/>
                    <a:pt x="26135" y="2922"/>
                  </a:cubicBezTo>
                  <a:cubicBezTo>
                    <a:pt x="26090" y="2899"/>
                    <a:pt x="26021" y="2876"/>
                    <a:pt x="25976" y="2853"/>
                  </a:cubicBezTo>
                  <a:cubicBezTo>
                    <a:pt x="25930" y="2808"/>
                    <a:pt x="25884" y="2762"/>
                    <a:pt x="25816" y="2739"/>
                  </a:cubicBezTo>
                  <a:cubicBezTo>
                    <a:pt x="25747" y="2716"/>
                    <a:pt x="25656" y="2693"/>
                    <a:pt x="25565" y="2671"/>
                  </a:cubicBezTo>
                  <a:cubicBezTo>
                    <a:pt x="25565" y="2648"/>
                    <a:pt x="25565" y="2625"/>
                    <a:pt x="25588" y="2579"/>
                  </a:cubicBezTo>
                  <a:cubicBezTo>
                    <a:pt x="25588" y="2534"/>
                    <a:pt x="25565" y="2488"/>
                    <a:pt x="25542" y="2442"/>
                  </a:cubicBezTo>
                  <a:cubicBezTo>
                    <a:pt x="25519" y="2397"/>
                    <a:pt x="25496" y="2351"/>
                    <a:pt x="25451" y="2328"/>
                  </a:cubicBezTo>
                  <a:cubicBezTo>
                    <a:pt x="25336" y="2237"/>
                    <a:pt x="25200" y="2169"/>
                    <a:pt x="25085" y="2100"/>
                  </a:cubicBezTo>
                  <a:cubicBezTo>
                    <a:pt x="25108" y="2032"/>
                    <a:pt x="25085" y="1963"/>
                    <a:pt x="25063" y="1917"/>
                  </a:cubicBezTo>
                  <a:cubicBezTo>
                    <a:pt x="25040" y="1849"/>
                    <a:pt x="24971" y="1803"/>
                    <a:pt x="24926" y="1780"/>
                  </a:cubicBezTo>
                  <a:cubicBezTo>
                    <a:pt x="24812" y="1735"/>
                    <a:pt x="24697" y="1689"/>
                    <a:pt x="24583" y="1666"/>
                  </a:cubicBezTo>
                  <a:cubicBezTo>
                    <a:pt x="24515" y="1621"/>
                    <a:pt x="24446" y="1598"/>
                    <a:pt x="24355" y="1575"/>
                  </a:cubicBezTo>
                  <a:cubicBezTo>
                    <a:pt x="24195" y="1529"/>
                    <a:pt x="24035" y="1484"/>
                    <a:pt x="23876" y="1438"/>
                  </a:cubicBezTo>
                  <a:cubicBezTo>
                    <a:pt x="23556" y="1347"/>
                    <a:pt x="23259" y="1255"/>
                    <a:pt x="22940" y="1164"/>
                  </a:cubicBezTo>
                  <a:cubicBezTo>
                    <a:pt x="22780" y="1119"/>
                    <a:pt x="22620" y="1050"/>
                    <a:pt x="22483" y="1027"/>
                  </a:cubicBezTo>
                  <a:cubicBezTo>
                    <a:pt x="22301" y="982"/>
                    <a:pt x="22118" y="936"/>
                    <a:pt x="21936" y="890"/>
                  </a:cubicBezTo>
                  <a:cubicBezTo>
                    <a:pt x="21913" y="890"/>
                    <a:pt x="21890" y="890"/>
                    <a:pt x="21844" y="867"/>
                  </a:cubicBezTo>
                  <a:cubicBezTo>
                    <a:pt x="21821" y="822"/>
                    <a:pt x="21776" y="753"/>
                    <a:pt x="21730" y="731"/>
                  </a:cubicBezTo>
                  <a:cubicBezTo>
                    <a:pt x="21639" y="662"/>
                    <a:pt x="21547" y="616"/>
                    <a:pt x="21456" y="594"/>
                  </a:cubicBezTo>
                  <a:cubicBezTo>
                    <a:pt x="21365" y="571"/>
                    <a:pt x="21296" y="548"/>
                    <a:pt x="21228" y="548"/>
                  </a:cubicBezTo>
                  <a:cubicBezTo>
                    <a:pt x="21023" y="502"/>
                    <a:pt x="20840" y="457"/>
                    <a:pt x="20634" y="434"/>
                  </a:cubicBezTo>
                  <a:cubicBezTo>
                    <a:pt x="20292" y="365"/>
                    <a:pt x="19950" y="342"/>
                    <a:pt x="19607" y="297"/>
                  </a:cubicBezTo>
                  <a:cubicBezTo>
                    <a:pt x="19174" y="274"/>
                    <a:pt x="18740" y="251"/>
                    <a:pt x="18283" y="206"/>
                  </a:cubicBezTo>
                  <a:cubicBezTo>
                    <a:pt x="18169" y="206"/>
                    <a:pt x="18032" y="183"/>
                    <a:pt x="17918" y="160"/>
                  </a:cubicBezTo>
                  <a:cubicBezTo>
                    <a:pt x="17644" y="137"/>
                    <a:pt x="17370" y="91"/>
                    <a:pt x="17097" y="91"/>
                  </a:cubicBezTo>
                  <a:cubicBezTo>
                    <a:pt x="17089" y="84"/>
                    <a:pt x="17079" y="81"/>
                    <a:pt x="17068" y="81"/>
                  </a:cubicBezTo>
                  <a:cubicBezTo>
                    <a:pt x="17046" y="81"/>
                    <a:pt x="17020" y="91"/>
                    <a:pt x="17005" y="91"/>
                  </a:cubicBezTo>
                  <a:cubicBezTo>
                    <a:pt x="16868" y="69"/>
                    <a:pt x="16709" y="46"/>
                    <a:pt x="16572" y="46"/>
                  </a:cubicBezTo>
                  <a:cubicBezTo>
                    <a:pt x="16252" y="23"/>
                    <a:pt x="15955" y="0"/>
                    <a:pt x="1563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72" name="Google Shape;5772;p83"/>
            <p:cNvSpPr/>
            <p:nvPr/>
          </p:nvSpPr>
          <p:spPr>
            <a:xfrm>
              <a:off x="13140636" y="3612508"/>
              <a:ext cx="118913" cy="10390"/>
            </a:xfrm>
            <a:custGeom>
              <a:avLst/>
              <a:gdLst/>
              <a:ahLst/>
              <a:cxnLst/>
              <a:rect l="l" t="t" r="r" b="b"/>
              <a:pathLst>
                <a:path w="4269" h="373" extrusionOk="0">
                  <a:moveTo>
                    <a:pt x="1758" y="1"/>
                  </a:moveTo>
                  <a:cubicBezTo>
                    <a:pt x="1712" y="1"/>
                    <a:pt x="1667" y="1"/>
                    <a:pt x="1598" y="24"/>
                  </a:cubicBezTo>
                  <a:lnTo>
                    <a:pt x="1096" y="24"/>
                  </a:lnTo>
                  <a:cubicBezTo>
                    <a:pt x="1028" y="24"/>
                    <a:pt x="959" y="24"/>
                    <a:pt x="868" y="46"/>
                  </a:cubicBezTo>
                  <a:lnTo>
                    <a:pt x="662" y="46"/>
                  </a:lnTo>
                  <a:cubicBezTo>
                    <a:pt x="594" y="69"/>
                    <a:pt x="503" y="69"/>
                    <a:pt x="411" y="92"/>
                  </a:cubicBezTo>
                  <a:cubicBezTo>
                    <a:pt x="297" y="92"/>
                    <a:pt x="183" y="115"/>
                    <a:pt x="69" y="115"/>
                  </a:cubicBezTo>
                  <a:cubicBezTo>
                    <a:pt x="23" y="138"/>
                    <a:pt x="1" y="183"/>
                    <a:pt x="1" y="229"/>
                  </a:cubicBezTo>
                  <a:cubicBezTo>
                    <a:pt x="1" y="252"/>
                    <a:pt x="23" y="252"/>
                    <a:pt x="23" y="275"/>
                  </a:cubicBezTo>
                  <a:cubicBezTo>
                    <a:pt x="35" y="286"/>
                    <a:pt x="46" y="292"/>
                    <a:pt x="58" y="292"/>
                  </a:cubicBezTo>
                  <a:cubicBezTo>
                    <a:pt x="69" y="292"/>
                    <a:pt x="80" y="286"/>
                    <a:pt x="92" y="275"/>
                  </a:cubicBezTo>
                  <a:cubicBezTo>
                    <a:pt x="229" y="275"/>
                    <a:pt x="366" y="252"/>
                    <a:pt x="480" y="229"/>
                  </a:cubicBezTo>
                  <a:cubicBezTo>
                    <a:pt x="571" y="229"/>
                    <a:pt x="662" y="206"/>
                    <a:pt x="754" y="206"/>
                  </a:cubicBezTo>
                  <a:cubicBezTo>
                    <a:pt x="868" y="206"/>
                    <a:pt x="982" y="183"/>
                    <a:pt x="1096" y="183"/>
                  </a:cubicBezTo>
                  <a:lnTo>
                    <a:pt x="2420" y="183"/>
                  </a:lnTo>
                  <a:cubicBezTo>
                    <a:pt x="2534" y="183"/>
                    <a:pt x="2648" y="206"/>
                    <a:pt x="2762" y="206"/>
                  </a:cubicBezTo>
                  <a:cubicBezTo>
                    <a:pt x="2854" y="206"/>
                    <a:pt x="2945" y="206"/>
                    <a:pt x="3036" y="229"/>
                  </a:cubicBezTo>
                  <a:lnTo>
                    <a:pt x="3082" y="229"/>
                  </a:lnTo>
                  <a:cubicBezTo>
                    <a:pt x="3128" y="229"/>
                    <a:pt x="3173" y="229"/>
                    <a:pt x="3242" y="252"/>
                  </a:cubicBezTo>
                  <a:cubicBezTo>
                    <a:pt x="3538" y="275"/>
                    <a:pt x="3858" y="320"/>
                    <a:pt x="4155" y="366"/>
                  </a:cubicBezTo>
                  <a:cubicBezTo>
                    <a:pt x="4167" y="370"/>
                    <a:pt x="4179" y="372"/>
                    <a:pt x="4190" y="372"/>
                  </a:cubicBezTo>
                  <a:cubicBezTo>
                    <a:pt x="4238" y="372"/>
                    <a:pt x="4269" y="335"/>
                    <a:pt x="4269" y="298"/>
                  </a:cubicBezTo>
                  <a:cubicBezTo>
                    <a:pt x="4269" y="252"/>
                    <a:pt x="4246" y="229"/>
                    <a:pt x="4246" y="229"/>
                  </a:cubicBezTo>
                  <a:cubicBezTo>
                    <a:pt x="4223" y="206"/>
                    <a:pt x="4200" y="206"/>
                    <a:pt x="4178" y="183"/>
                  </a:cubicBezTo>
                  <a:cubicBezTo>
                    <a:pt x="3995" y="161"/>
                    <a:pt x="3790" y="138"/>
                    <a:pt x="3607" y="115"/>
                  </a:cubicBezTo>
                  <a:cubicBezTo>
                    <a:pt x="3538" y="115"/>
                    <a:pt x="3447" y="92"/>
                    <a:pt x="3379" y="92"/>
                  </a:cubicBezTo>
                  <a:cubicBezTo>
                    <a:pt x="3265" y="69"/>
                    <a:pt x="3173" y="69"/>
                    <a:pt x="3059" y="46"/>
                  </a:cubicBezTo>
                  <a:lnTo>
                    <a:pt x="2831" y="46"/>
                  </a:lnTo>
                  <a:cubicBezTo>
                    <a:pt x="2740" y="46"/>
                    <a:pt x="2671" y="24"/>
                    <a:pt x="2603" y="24"/>
                  </a:cubicBezTo>
                  <a:lnTo>
                    <a:pt x="2123" y="24"/>
                  </a:lnTo>
                  <a:lnTo>
                    <a:pt x="1827" y="1"/>
                  </a:ln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73" name="Google Shape;5773;p83"/>
            <p:cNvSpPr/>
            <p:nvPr/>
          </p:nvSpPr>
          <p:spPr>
            <a:xfrm>
              <a:off x="13163533" y="3613148"/>
              <a:ext cx="55961" cy="15460"/>
            </a:xfrm>
            <a:custGeom>
              <a:avLst/>
              <a:gdLst/>
              <a:ahLst/>
              <a:cxnLst/>
              <a:rect l="l" t="t" r="r" b="b"/>
              <a:pathLst>
                <a:path w="2009" h="555" extrusionOk="0">
                  <a:moveTo>
                    <a:pt x="206" y="1"/>
                  </a:moveTo>
                  <a:cubicBezTo>
                    <a:pt x="183" y="1"/>
                    <a:pt x="160" y="1"/>
                    <a:pt x="137" y="23"/>
                  </a:cubicBezTo>
                  <a:cubicBezTo>
                    <a:pt x="114" y="23"/>
                    <a:pt x="92" y="46"/>
                    <a:pt x="69" y="69"/>
                  </a:cubicBezTo>
                  <a:cubicBezTo>
                    <a:pt x="46" y="115"/>
                    <a:pt x="46" y="183"/>
                    <a:pt x="92" y="229"/>
                  </a:cubicBezTo>
                  <a:cubicBezTo>
                    <a:pt x="114" y="252"/>
                    <a:pt x="114" y="252"/>
                    <a:pt x="137" y="275"/>
                  </a:cubicBezTo>
                  <a:cubicBezTo>
                    <a:pt x="160" y="275"/>
                    <a:pt x="183" y="297"/>
                    <a:pt x="229" y="297"/>
                  </a:cubicBezTo>
                  <a:cubicBezTo>
                    <a:pt x="251" y="297"/>
                    <a:pt x="274" y="320"/>
                    <a:pt x="297" y="320"/>
                  </a:cubicBezTo>
                  <a:lnTo>
                    <a:pt x="343" y="320"/>
                  </a:lnTo>
                  <a:cubicBezTo>
                    <a:pt x="251" y="343"/>
                    <a:pt x="160" y="366"/>
                    <a:pt x="69" y="389"/>
                  </a:cubicBezTo>
                  <a:cubicBezTo>
                    <a:pt x="23" y="412"/>
                    <a:pt x="0" y="434"/>
                    <a:pt x="0" y="480"/>
                  </a:cubicBezTo>
                  <a:cubicBezTo>
                    <a:pt x="19" y="517"/>
                    <a:pt x="53" y="555"/>
                    <a:pt x="89" y="555"/>
                  </a:cubicBezTo>
                  <a:cubicBezTo>
                    <a:pt x="98" y="555"/>
                    <a:pt x="106" y="553"/>
                    <a:pt x="114" y="548"/>
                  </a:cubicBezTo>
                  <a:cubicBezTo>
                    <a:pt x="183" y="526"/>
                    <a:pt x="251" y="503"/>
                    <a:pt x="343" y="480"/>
                  </a:cubicBezTo>
                  <a:cubicBezTo>
                    <a:pt x="388" y="480"/>
                    <a:pt x="457" y="457"/>
                    <a:pt x="525" y="457"/>
                  </a:cubicBezTo>
                  <a:cubicBezTo>
                    <a:pt x="594" y="434"/>
                    <a:pt x="662" y="412"/>
                    <a:pt x="731" y="412"/>
                  </a:cubicBezTo>
                  <a:lnTo>
                    <a:pt x="822" y="412"/>
                  </a:lnTo>
                  <a:cubicBezTo>
                    <a:pt x="845" y="389"/>
                    <a:pt x="868" y="389"/>
                    <a:pt x="868" y="389"/>
                  </a:cubicBezTo>
                  <a:cubicBezTo>
                    <a:pt x="982" y="412"/>
                    <a:pt x="1073" y="412"/>
                    <a:pt x="1164" y="434"/>
                  </a:cubicBezTo>
                  <a:cubicBezTo>
                    <a:pt x="1301" y="434"/>
                    <a:pt x="1415" y="434"/>
                    <a:pt x="1530" y="457"/>
                  </a:cubicBezTo>
                  <a:cubicBezTo>
                    <a:pt x="1575" y="457"/>
                    <a:pt x="1644" y="434"/>
                    <a:pt x="1667" y="389"/>
                  </a:cubicBezTo>
                  <a:cubicBezTo>
                    <a:pt x="1735" y="389"/>
                    <a:pt x="1826" y="389"/>
                    <a:pt x="1895" y="412"/>
                  </a:cubicBezTo>
                  <a:cubicBezTo>
                    <a:pt x="1940" y="412"/>
                    <a:pt x="1986" y="366"/>
                    <a:pt x="2009" y="320"/>
                  </a:cubicBezTo>
                  <a:cubicBezTo>
                    <a:pt x="2009" y="297"/>
                    <a:pt x="2009" y="275"/>
                    <a:pt x="2009" y="252"/>
                  </a:cubicBezTo>
                  <a:cubicBezTo>
                    <a:pt x="1986" y="206"/>
                    <a:pt x="1963" y="206"/>
                    <a:pt x="1940" y="183"/>
                  </a:cubicBezTo>
                  <a:cubicBezTo>
                    <a:pt x="1918" y="183"/>
                    <a:pt x="1872" y="160"/>
                    <a:pt x="1849" y="160"/>
                  </a:cubicBezTo>
                  <a:cubicBezTo>
                    <a:pt x="1826" y="160"/>
                    <a:pt x="1781" y="138"/>
                    <a:pt x="1758" y="138"/>
                  </a:cubicBezTo>
                  <a:cubicBezTo>
                    <a:pt x="1712" y="138"/>
                    <a:pt x="1689" y="138"/>
                    <a:pt x="1644" y="115"/>
                  </a:cubicBezTo>
                  <a:cubicBezTo>
                    <a:pt x="1575" y="115"/>
                    <a:pt x="1530" y="115"/>
                    <a:pt x="1461" y="92"/>
                  </a:cubicBezTo>
                  <a:cubicBezTo>
                    <a:pt x="1301" y="92"/>
                    <a:pt x="1164" y="69"/>
                    <a:pt x="1027" y="46"/>
                  </a:cubicBezTo>
                  <a:cubicBezTo>
                    <a:pt x="890" y="46"/>
                    <a:pt x="776" y="46"/>
                    <a:pt x="662" y="23"/>
                  </a:cubicBezTo>
                  <a:lnTo>
                    <a:pt x="480" y="23"/>
                  </a:lnTo>
                  <a:cubicBezTo>
                    <a:pt x="411" y="1"/>
                    <a:pt x="343" y="1"/>
                    <a:pt x="27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74" name="Google Shape;5774;p83"/>
            <p:cNvSpPr/>
            <p:nvPr/>
          </p:nvSpPr>
          <p:spPr>
            <a:xfrm>
              <a:off x="13272251" y="3494904"/>
              <a:ext cx="520109" cy="199442"/>
            </a:xfrm>
            <a:custGeom>
              <a:avLst/>
              <a:gdLst/>
              <a:ahLst/>
              <a:cxnLst/>
              <a:rect l="l" t="t" r="r" b="b"/>
              <a:pathLst>
                <a:path w="18672" h="7160" extrusionOk="0">
                  <a:moveTo>
                    <a:pt x="92" y="0"/>
                  </a:moveTo>
                  <a:cubicBezTo>
                    <a:pt x="69" y="0"/>
                    <a:pt x="46" y="0"/>
                    <a:pt x="23" y="23"/>
                  </a:cubicBezTo>
                  <a:cubicBezTo>
                    <a:pt x="0" y="69"/>
                    <a:pt x="23" y="114"/>
                    <a:pt x="46" y="137"/>
                  </a:cubicBezTo>
                  <a:cubicBezTo>
                    <a:pt x="229" y="228"/>
                    <a:pt x="388" y="320"/>
                    <a:pt x="571" y="411"/>
                  </a:cubicBezTo>
                  <a:cubicBezTo>
                    <a:pt x="662" y="457"/>
                    <a:pt x="754" y="502"/>
                    <a:pt x="845" y="525"/>
                  </a:cubicBezTo>
                  <a:cubicBezTo>
                    <a:pt x="913" y="571"/>
                    <a:pt x="1028" y="594"/>
                    <a:pt x="1119" y="639"/>
                  </a:cubicBezTo>
                  <a:cubicBezTo>
                    <a:pt x="1096" y="731"/>
                    <a:pt x="1142" y="799"/>
                    <a:pt x="1210" y="845"/>
                  </a:cubicBezTo>
                  <a:cubicBezTo>
                    <a:pt x="1210" y="845"/>
                    <a:pt x="1233" y="868"/>
                    <a:pt x="1233" y="868"/>
                  </a:cubicBezTo>
                  <a:cubicBezTo>
                    <a:pt x="1210" y="868"/>
                    <a:pt x="1210" y="890"/>
                    <a:pt x="1210" y="913"/>
                  </a:cubicBezTo>
                  <a:cubicBezTo>
                    <a:pt x="1187" y="982"/>
                    <a:pt x="1210" y="1050"/>
                    <a:pt x="1256" y="1096"/>
                  </a:cubicBezTo>
                  <a:cubicBezTo>
                    <a:pt x="1370" y="1141"/>
                    <a:pt x="1484" y="1210"/>
                    <a:pt x="1621" y="1256"/>
                  </a:cubicBezTo>
                  <a:cubicBezTo>
                    <a:pt x="1712" y="1301"/>
                    <a:pt x="1826" y="1347"/>
                    <a:pt x="1941" y="1393"/>
                  </a:cubicBezTo>
                  <a:cubicBezTo>
                    <a:pt x="2123" y="1461"/>
                    <a:pt x="2283" y="1507"/>
                    <a:pt x="2466" y="1575"/>
                  </a:cubicBezTo>
                  <a:cubicBezTo>
                    <a:pt x="2762" y="1689"/>
                    <a:pt x="3059" y="1803"/>
                    <a:pt x="3356" y="1917"/>
                  </a:cubicBezTo>
                  <a:cubicBezTo>
                    <a:pt x="3698" y="2054"/>
                    <a:pt x="4040" y="2191"/>
                    <a:pt x="4406" y="2306"/>
                  </a:cubicBezTo>
                  <a:cubicBezTo>
                    <a:pt x="4725" y="2442"/>
                    <a:pt x="5068" y="2534"/>
                    <a:pt x="5387" y="2648"/>
                  </a:cubicBezTo>
                  <a:lnTo>
                    <a:pt x="5615" y="2716"/>
                  </a:lnTo>
                  <a:cubicBezTo>
                    <a:pt x="5707" y="2739"/>
                    <a:pt x="5798" y="2785"/>
                    <a:pt x="5889" y="2808"/>
                  </a:cubicBezTo>
                  <a:lnTo>
                    <a:pt x="5935" y="2808"/>
                  </a:lnTo>
                  <a:cubicBezTo>
                    <a:pt x="5981" y="2831"/>
                    <a:pt x="6003" y="2853"/>
                    <a:pt x="6049" y="2876"/>
                  </a:cubicBezTo>
                  <a:cubicBezTo>
                    <a:pt x="6140" y="2922"/>
                    <a:pt x="6255" y="2967"/>
                    <a:pt x="6346" y="2990"/>
                  </a:cubicBezTo>
                  <a:cubicBezTo>
                    <a:pt x="6643" y="3127"/>
                    <a:pt x="6962" y="3241"/>
                    <a:pt x="7259" y="3355"/>
                  </a:cubicBezTo>
                  <a:cubicBezTo>
                    <a:pt x="7601" y="3492"/>
                    <a:pt x="7921" y="3629"/>
                    <a:pt x="8263" y="3766"/>
                  </a:cubicBezTo>
                  <a:cubicBezTo>
                    <a:pt x="8423" y="3812"/>
                    <a:pt x="8583" y="3880"/>
                    <a:pt x="8742" y="3949"/>
                  </a:cubicBezTo>
                  <a:cubicBezTo>
                    <a:pt x="8925" y="3995"/>
                    <a:pt x="9085" y="4063"/>
                    <a:pt x="9245" y="4132"/>
                  </a:cubicBezTo>
                  <a:cubicBezTo>
                    <a:pt x="9450" y="4177"/>
                    <a:pt x="9655" y="4246"/>
                    <a:pt x="9861" y="4314"/>
                  </a:cubicBezTo>
                  <a:cubicBezTo>
                    <a:pt x="9952" y="4337"/>
                    <a:pt x="10044" y="4383"/>
                    <a:pt x="10135" y="4405"/>
                  </a:cubicBezTo>
                  <a:cubicBezTo>
                    <a:pt x="10158" y="4428"/>
                    <a:pt x="10203" y="4428"/>
                    <a:pt x="10249" y="4451"/>
                  </a:cubicBezTo>
                  <a:cubicBezTo>
                    <a:pt x="10317" y="4474"/>
                    <a:pt x="10386" y="4497"/>
                    <a:pt x="10477" y="4497"/>
                  </a:cubicBezTo>
                  <a:cubicBezTo>
                    <a:pt x="10500" y="4520"/>
                    <a:pt x="10546" y="4520"/>
                    <a:pt x="10591" y="4542"/>
                  </a:cubicBezTo>
                  <a:cubicBezTo>
                    <a:pt x="10610" y="4549"/>
                    <a:pt x="10630" y="4551"/>
                    <a:pt x="10650" y="4551"/>
                  </a:cubicBezTo>
                  <a:cubicBezTo>
                    <a:pt x="10707" y="4551"/>
                    <a:pt x="10769" y="4530"/>
                    <a:pt x="10820" y="4497"/>
                  </a:cubicBezTo>
                  <a:cubicBezTo>
                    <a:pt x="11276" y="4702"/>
                    <a:pt x="11755" y="4885"/>
                    <a:pt x="12235" y="5090"/>
                  </a:cubicBezTo>
                  <a:cubicBezTo>
                    <a:pt x="12395" y="5159"/>
                    <a:pt x="12577" y="5227"/>
                    <a:pt x="12737" y="5296"/>
                  </a:cubicBezTo>
                  <a:cubicBezTo>
                    <a:pt x="12897" y="5364"/>
                    <a:pt x="13056" y="5433"/>
                    <a:pt x="13216" y="5478"/>
                  </a:cubicBezTo>
                  <a:cubicBezTo>
                    <a:pt x="13239" y="5490"/>
                    <a:pt x="13268" y="5495"/>
                    <a:pt x="13296" y="5495"/>
                  </a:cubicBezTo>
                  <a:cubicBezTo>
                    <a:pt x="13325" y="5495"/>
                    <a:pt x="13353" y="5490"/>
                    <a:pt x="13376" y="5478"/>
                  </a:cubicBezTo>
                  <a:cubicBezTo>
                    <a:pt x="13444" y="5501"/>
                    <a:pt x="13513" y="5524"/>
                    <a:pt x="13581" y="5547"/>
                  </a:cubicBezTo>
                  <a:cubicBezTo>
                    <a:pt x="13810" y="5638"/>
                    <a:pt x="14038" y="5729"/>
                    <a:pt x="14266" y="5821"/>
                  </a:cubicBezTo>
                  <a:cubicBezTo>
                    <a:pt x="14540" y="5912"/>
                    <a:pt x="14837" y="6026"/>
                    <a:pt x="15134" y="6140"/>
                  </a:cubicBezTo>
                  <a:cubicBezTo>
                    <a:pt x="15271" y="6209"/>
                    <a:pt x="15385" y="6254"/>
                    <a:pt x="15522" y="6300"/>
                  </a:cubicBezTo>
                  <a:cubicBezTo>
                    <a:pt x="15681" y="6346"/>
                    <a:pt x="15818" y="6414"/>
                    <a:pt x="15978" y="6460"/>
                  </a:cubicBezTo>
                  <a:cubicBezTo>
                    <a:pt x="16006" y="6469"/>
                    <a:pt x="16039" y="6475"/>
                    <a:pt x="16072" y="6475"/>
                  </a:cubicBezTo>
                  <a:cubicBezTo>
                    <a:pt x="16118" y="6475"/>
                    <a:pt x="16166" y="6464"/>
                    <a:pt x="16206" y="6437"/>
                  </a:cubicBezTo>
                  <a:cubicBezTo>
                    <a:pt x="16435" y="6505"/>
                    <a:pt x="16686" y="6574"/>
                    <a:pt x="16914" y="6665"/>
                  </a:cubicBezTo>
                  <a:cubicBezTo>
                    <a:pt x="16982" y="6688"/>
                    <a:pt x="17051" y="6688"/>
                    <a:pt x="17119" y="6711"/>
                  </a:cubicBezTo>
                  <a:cubicBezTo>
                    <a:pt x="17165" y="6734"/>
                    <a:pt x="17188" y="6734"/>
                    <a:pt x="17233" y="6756"/>
                  </a:cubicBezTo>
                  <a:cubicBezTo>
                    <a:pt x="17530" y="6871"/>
                    <a:pt x="17850" y="6985"/>
                    <a:pt x="18169" y="7076"/>
                  </a:cubicBezTo>
                  <a:cubicBezTo>
                    <a:pt x="18238" y="7099"/>
                    <a:pt x="18329" y="7122"/>
                    <a:pt x="18398" y="7144"/>
                  </a:cubicBezTo>
                  <a:cubicBezTo>
                    <a:pt x="18416" y="7154"/>
                    <a:pt x="18435" y="7159"/>
                    <a:pt x="18456" y="7159"/>
                  </a:cubicBezTo>
                  <a:cubicBezTo>
                    <a:pt x="18485" y="7159"/>
                    <a:pt x="18517" y="7148"/>
                    <a:pt x="18557" y="7122"/>
                  </a:cubicBezTo>
                  <a:cubicBezTo>
                    <a:pt x="18603" y="7099"/>
                    <a:pt x="18626" y="7076"/>
                    <a:pt x="18649" y="7008"/>
                  </a:cubicBezTo>
                  <a:cubicBezTo>
                    <a:pt x="18671" y="6916"/>
                    <a:pt x="18626" y="6779"/>
                    <a:pt x="18512" y="6756"/>
                  </a:cubicBezTo>
                  <a:cubicBezTo>
                    <a:pt x="18375" y="6734"/>
                    <a:pt x="18261" y="6688"/>
                    <a:pt x="18124" y="6642"/>
                  </a:cubicBezTo>
                  <a:cubicBezTo>
                    <a:pt x="18101" y="6619"/>
                    <a:pt x="18055" y="6597"/>
                    <a:pt x="18010" y="6574"/>
                  </a:cubicBezTo>
                  <a:cubicBezTo>
                    <a:pt x="17873" y="6528"/>
                    <a:pt x="17713" y="6460"/>
                    <a:pt x="17576" y="6414"/>
                  </a:cubicBezTo>
                  <a:cubicBezTo>
                    <a:pt x="17530" y="6414"/>
                    <a:pt x="17507" y="6391"/>
                    <a:pt x="17462" y="6391"/>
                  </a:cubicBezTo>
                  <a:cubicBezTo>
                    <a:pt x="17302" y="6323"/>
                    <a:pt x="17165" y="6277"/>
                    <a:pt x="17028" y="6231"/>
                  </a:cubicBezTo>
                  <a:cubicBezTo>
                    <a:pt x="16663" y="6095"/>
                    <a:pt x="16298" y="5958"/>
                    <a:pt x="15955" y="5843"/>
                  </a:cubicBezTo>
                  <a:cubicBezTo>
                    <a:pt x="15271" y="5615"/>
                    <a:pt x="14586" y="5364"/>
                    <a:pt x="13901" y="5159"/>
                  </a:cubicBezTo>
                  <a:cubicBezTo>
                    <a:pt x="13399" y="4976"/>
                    <a:pt x="12874" y="4771"/>
                    <a:pt x="12372" y="4588"/>
                  </a:cubicBezTo>
                  <a:cubicBezTo>
                    <a:pt x="12189" y="4520"/>
                    <a:pt x="12029" y="4451"/>
                    <a:pt x="11870" y="4383"/>
                  </a:cubicBezTo>
                  <a:cubicBezTo>
                    <a:pt x="11618" y="4268"/>
                    <a:pt x="11367" y="4177"/>
                    <a:pt x="11116" y="4063"/>
                  </a:cubicBezTo>
                  <a:cubicBezTo>
                    <a:pt x="10865" y="3972"/>
                    <a:pt x="10591" y="3858"/>
                    <a:pt x="10317" y="3766"/>
                  </a:cubicBezTo>
                  <a:lnTo>
                    <a:pt x="10226" y="3766"/>
                  </a:lnTo>
                  <a:lnTo>
                    <a:pt x="9952" y="3652"/>
                  </a:lnTo>
                  <a:lnTo>
                    <a:pt x="9929" y="3652"/>
                  </a:lnTo>
                  <a:cubicBezTo>
                    <a:pt x="9907" y="3629"/>
                    <a:pt x="9884" y="3629"/>
                    <a:pt x="9861" y="3607"/>
                  </a:cubicBezTo>
                  <a:cubicBezTo>
                    <a:pt x="9770" y="3561"/>
                    <a:pt x="9655" y="3538"/>
                    <a:pt x="9564" y="3492"/>
                  </a:cubicBezTo>
                  <a:cubicBezTo>
                    <a:pt x="9473" y="3470"/>
                    <a:pt x="9382" y="3424"/>
                    <a:pt x="9290" y="3401"/>
                  </a:cubicBezTo>
                  <a:cubicBezTo>
                    <a:pt x="9131" y="3333"/>
                    <a:pt x="8971" y="3241"/>
                    <a:pt x="8811" y="3173"/>
                  </a:cubicBezTo>
                  <a:cubicBezTo>
                    <a:pt x="8560" y="3059"/>
                    <a:pt x="8332" y="2967"/>
                    <a:pt x="8081" y="2853"/>
                  </a:cubicBezTo>
                  <a:cubicBezTo>
                    <a:pt x="8081" y="2831"/>
                    <a:pt x="8035" y="2808"/>
                    <a:pt x="8012" y="2785"/>
                  </a:cubicBezTo>
                  <a:cubicBezTo>
                    <a:pt x="7944" y="2739"/>
                    <a:pt x="7852" y="2716"/>
                    <a:pt x="7784" y="2671"/>
                  </a:cubicBezTo>
                  <a:cubicBezTo>
                    <a:pt x="7601" y="2579"/>
                    <a:pt x="7396" y="2511"/>
                    <a:pt x="7213" y="2420"/>
                  </a:cubicBezTo>
                  <a:cubicBezTo>
                    <a:pt x="7145" y="2397"/>
                    <a:pt x="7099" y="2374"/>
                    <a:pt x="7031" y="2351"/>
                  </a:cubicBezTo>
                  <a:cubicBezTo>
                    <a:pt x="6711" y="2191"/>
                    <a:pt x="6369" y="2054"/>
                    <a:pt x="6049" y="1895"/>
                  </a:cubicBezTo>
                  <a:cubicBezTo>
                    <a:pt x="5821" y="1781"/>
                    <a:pt x="5570" y="1689"/>
                    <a:pt x="5342" y="1575"/>
                  </a:cubicBezTo>
                  <a:cubicBezTo>
                    <a:pt x="5319" y="1575"/>
                    <a:pt x="5319" y="1552"/>
                    <a:pt x="5296" y="1552"/>
                  </a:cubicBezTo>
                  <a:cubicBezTo>
                    <a:pt x="5227" y="1507"/>
                    <a:pt x="5159" y="1484"/>
                    <a:pt x="5113" y="1438"/>
                  </a:cubicBezTo>
                  <a:cubicBezTo>
                    <a:pt x="5022" y="1415"/>
                    <a:pt x="4931" y="1370"/>
                    <a:pt x="4839" y="1347"/>
                  </a:cubicBezTo>
                  <a:lnTo>
                    <a:pt x="4634" y="1256"/>
                  </a:lnTo>
                  <a:cubicBezTo>
                    <a:pt x="4497" y="1210"/>
                    <a:pt x="4360" y="1164"/>
                    <a:pt x="4246" y="1119"/>
                  </a:cubicBezTo>
                  <a:cubicBezTo>
                    <a:pt x="3995" y="1027"/>
                    <a:pt x="3744" y="936"/>
                    <a:pt x="3493" y="845"/>
                  </a:cubicBezTo>
                  <a:cubicBezTo>
                    <a:pt x="3470" y="822"/>
                    <a:pt x="3424" y="822"/>
                    <a:pt x="3401" y="799"/>
                  </a:cubicBezTo>
                  <a:cubicBezTo>
                    <a:pt x="3287" y="753"/>
                    <a:pt x="3150" y="708"/>
                    <a:pt x="3036" y="662"/>
                  </a:cubicBezTo>
                  <a:lnTo>
                    <a:pt x="2534" y="480"/>
                  </a:lnTo>
                  <a:cubicBezTo>
                    <a:pt x="2443" y="434"/>
                    <a:pt x="2374" y="411"/>
                    <a:pt x="2283" y="365"/>
                  </a:cubicBezTo>
                  <a:cubicBezTo>
                    <a:pt x="2237" y="365"/>
                    <a:pt x="2214" y="343"/>
                    <a:pt x="2192" y="343"/>
                  </a:cubicBezTo>
                  <a:cubicBezTo>
                    <a:pt x="2123" y="320"/>
                    <a:pt x="2077" y="297"/>
                    <a:pt x="2009" y="274"/>
                  </a:cubicBezTo>
                  <a:cubicBezTo>
                    <a:pt x="1963" y="251"/>
                    <a:pt x="1895" y="228"/>
                    <a:pt x="1826" y="228"/>
                  </a:cubicBezTo>
                  <a:cubicBezTo>
                    <a:pt x="1781" y="206"/>
                    <a:pt x="1735" y="206"/>
                    <a:pt x="1689" y="206"/>
                  </a:cubicBezTo>
                  <a:cubicBezTo>
                    <a:pt x="1553" y="160"/>
                    <a:pt x="1416" y="91"/>
                    <a:pt x="1279" y="46"/>
                  </a:cubicBezTo>
                  <a:cubicBezTo>
                    <a:pt x="1249" y="34"/>
                    <a:pt x="1220" y="28"/>
                    <a:pt x="1191" y="28"/>
                  </a:cubicBezTo>
                  <a:cubicBezTo>
                    <a:pt x="1109" y="28"/>
                    <a:pt x="1033" y="75"/>
                    <a:pt x="982" y="160"/>
                  </a:cubicBezTo>
                  <a:cubicBezTo>
                    <a:pt x="936" y="206"/>
                    <a:pt x="936" y="274"/>
                    <a:pt x="936" y="343"/>
                  </a:cubicBezTo>
                  <a:cubicBezTo>
                    <a:pt x="936" y="365"/>
                    <a:pt x="959" y="388"/>
                    <a:pt x="959" y="411"/>
                  </a:cubicBezTo>
                  <a:cubicBezTo>
                    <a:pt x="936" y="388"/>
                    <a:pt x="913" y="388"/>
                    <a:pt x="891" y="388"/>
                  </a:cubicBezTo>
                  <a:cubicBezTo>
                    <a:pt x="845" y="365"/>
                    <a:pt x="799" y="343"/>
                    <a:pt x="754" y="320"/>
                  </a:cubicBezTo>
                  <a:cubicBezTo>
                    <a:pt x="685" y="297"/>
                    <a:pt x="617" y="251"/>
                    <a:pt x="548" y="228"/>
                  </a:cubicBezTo>
                  <a:lnTo>
                    <a:pt x="571" y="228"/>
                  </a:lnTo>
                  <a:cubicBezTo>
                    <a:pt x="434" y="160"/>
                    <a:pt x="297" y="91"/>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75" name="Google Shape;5775;p83"/>
            <p:cNvSpPr/>
            <p:nvPr/>
          </p:nvSpPr>
          <p:spPr>
            <a:xfrm>
              <a:off x="12570973" y="3362648"/>
              <a:ext cx="1719211" cy="358884"/>
            </a:xfrm>
            <a:custGeom>
              <a:avLst/>
              <a:gdLst/>
              <a:ahLst/>
              <a:cxnLst/>
              <a:rect l="l" t="t" r="r" b="b"/>
              <a:pathLst>
                <a:path w="61720" h="12884" extrusionOk="0">
                  <a:moveTo>
                    <a:pt x="10751" y="2009"/>
                  </a:moveTo>
                  <a:lnTo>
                    <a:pt x="10686" y="2031"/>
                  </a:lnTo>
                  <a:lnTo>
                    <a:pt x="10686" y="2031"/>
                  </a:lnTo>
                  <a:cubicBezTo>
                    <a:pt x="10702" y="2029"/>
                    <a:pt x="10722" y="2024"/>
                    <a:pt x="10751" y="2009"/>
                  </a:cubicBezTo>
                  <a:close/>
                  <a:moveTo>
                    <a:pt x="3581" y="7078"/>
                  </a:moveTo>
                  <a:cubicBezTo>
                    <a:pt x="3575" y="7085"/>
                    <a:pt x="3568" y="7092"/>
                    <a:pt x="3561" y="7099"/>
                  </a:cubicBezTo>
                  <a:cubicBezTo>
                    <a:pt x="3568" y="7092"/>
                    <a:pt x="3575" y="7085"/>
                    <a:pt x="3581" y="7078"/>
                  </a:cubicBezTo>
                  <a:close/>
                  <a:moveTo>
                    <a:pt x="17188" y="1"/>
                  </a:moveTo>
                  <a:cubicBezTo>
                    <a:pt x="16891" y="1"/>
                    <a:pt x="16594" y="1"/>
                    <a:pt x="16297" y="23"/>
                  </a:cubicBezTo>
                  <a:cubicBezTo>
                    <a:pt x="16001" y="69"/>
                    <a:pt x="15704" y="115"/>
                    <a:pt x="15407" y="160"/>
                  </a:cubicBezTo>
                  <a:cubicBezTo>
                    <a:pt x="15110" y="206"/>
                    <a:pt x="14837" y="229"/>
                    <a:pt x="14563" y="274"/>
                  </a:cubicBezTo>
                  <a:cubicBezTo>
                    <a:pt x="14266" y="320"/>
                    <a:pt x="14015" y="389"/>
                    <a:pt x="13741" y="457"/>
                  </a:cubicBezTo>
                  <a:cubicBezTo>
                    <a:pt x="13444" y="503"/>
                    <a:pt x="13170" y="571"/>
                    <a:pt x="12896" y="640"/>
                  </a:cubicBezTo>
                  <a:cubicBezTo>
                    <a:pt x="12600" y="708"/>
                    <a:pt x="12303" y="799"/>
                    <a:pt x="12006" y="914"/>
                  </a:cubicBezTo>
                  <a:cubicBezTo>
                    <a:pt x="11458" y="1096"/>
                    <a:pt x="10911" y="1256"/>
                    <a:pt x="10386" y="1461"/>
                  </a:cubicBezTo>
                  <a:cubicBezTo>
                    <a:pt x="10180" y="1530"/>
                    <a:pt x="9975" y="1621"/>
                    <a:pt x="9769" y="1690"/>
                  </a:cubicBezTo>
                  <a:cubicBezTo>
                    <a:pt x="9541" y="1758"/>
                    <a:pt x="9336" y="1872"/>
                    <a:pt x="9130" y="1963"/>
                  </a:cubicBezTo>
                  <a:cubicBezTo>
                    <a:pt x="8879" y="2078"/>
                    <a:pt x="8651" y="2192"/>
                    <a:pt x="8400" y="2306"/>
                  </a:cubicBezTo>
                  <a:cubicBezTo>
                    <a:pt x="8149" y="2443"/>
                    <a:pt x="7898" y="2557"/>
                    <a:pt x="7669" y="2671"/>
                  </a:cubicBezTo>
                  <a:cubicBezTo>
                    <a:pt x="7441" y="2808"/>
                    <a:pt x="7236" y="2922"/>
                    <a:pt x="7030" y="3059"/>
                  </a:cubicBezTo>
                  <a:cubicBezTo>
                    <a:pt x="6802" y="3219"/>
                    <a:pt x="6574" y="3379"/>
                    <a:pt x="6368" y="3538"/>
                  </a:cubicBezTo>
                  <a:cubicBezTo>
                    <a:pt x="5957" y="3858"/>
                    <a:pt x="5569" y="4223"/>
                    <a:pt x="5159" y="4566"/>
                  </a:cubicBezTo>
                  <a:cubicBezTo>
                    <a:pt x="4862" y="4817"/>
                    <a:pt x="4542" y="5113"/>
                    <a:pt x="4268" y="5387"/>
                  </a:cubicBezTo>
                  <a:cubicBezTo>
                    <a:pt x="4086" y="5570"/>
                    <a:pt x="3926" y="5752"/>
                    <a:pt x="3766" y="5912"/>
                  </a:cubicBezTo>
                  <a:cubicBezTo>
                    <a:pt x="3561" y="6118"/>
                    <a:pt x="3355" y="6346"/>
                    <a:pt x="3173" y="6551"/>
                  </a:cubicBezTo>
                  <a:cubicBezTo>
                    <a:pt x="3081" y="6665"/>
                    <a:pt x="2990" y="6757"/>
                    <a:pt x="2922" y="6871"/>
                  </a:cubicBezTo>
                  <a:cubicBezTo>
                    <a:pt x="2830" y="6962"/>
                    <a:pt x="2762" y="7076"/>
                    <a:pt x="2671" y="7168"/>
                  </a:cubicBezTo>
                  <a:cubicBezTo>
                    <a:pt x="2488" y="7419"/>
                    <a:pt x="2328" y="7647"/>
                    <a:pt x="2168" y="7898"/>
                  </a:cubicBezTo>
                  <a:cubicBezTo>
                    <a:pt x="2009" y="8103"/>
                    <a:pt x="1849" y="8309"/>
                    <a:pt x="1712" y="8514"/>
                  </a:cubicBezTo>
                  <a:cubicBezTo>
                    <a:pt x="1598" y="8697"/>
                    <a:pt x="1507" y="8902"/>
                    <a:pt x="1392" y="9108"/>
                  </a:cubicBezTo>
                  <a:cubicBezTo>
                    <a:pt x="1401" y="9099"/>
                    <a:pt x="1410" y="9090"/>
                    <a:pt x="1417" y="9082"/>
                  </a:cubicBezTo>
                  <a:lnTo>
                    <a:pt x="1417" y="9082"/>
                  </a:lnTo>
                  <a:cubicBezTo>
                    <a:pt x="1401" y="9115"/>
                    <a:pt x="1385" y="9152"/>
                    <a:pt x="1370" y="9199"/>
                  </a:cubicBezTo>
                  <a:cubicBezTo>
                    <a:pt x="1370" y="9176"/>
                    <a:pt x="1392" y="9131"/>
                    <a:pt x="1392" y="9108"/>
                  </a:cubicBezTo>
                  <a:lnTo>
                    <a:pt x="1392" y="9108"/>
                  </a:lnTo>
                  <a:cubicBezTo>
                    <a:pt x="1255" y="9382"/>
                    <a:pt x="1141" y="9656"/>
                    <a:pt x="1027" y="9930"/>
                  </a:cubicBezTo>
                  <a:cubicBezTo>
                    <a:pt x="890" y="10203"/>
                    <a:pt x="776" y="10477"/>
                    <a:pt x="662" y="10751"/>
                  </a:cubicBezTo>
                  <a:cubicBezTo>
                    <a:pt x="616" y="10888"/>
                    <a:pt x="548" y="11048"/>
                    <a:pt x="502" y="11185"/>
                  </a:cubicBezTo>
                  <a:cubicBezTo>
                    <a:pt x="457" y="11345"/>
                    <a:pt x="411" y="11482"/>
                    <a:pt x="365" y="11641"/>
                  </a:cubicBezTo>
                  <a:cubicBezTo>
                    <a:pt x="274" y="11892"/>
                    <a:pt x="206" y="12144"/>
                    <a:pt x="91" y="12372"/>
                  </a:cubicBezTo>
                  <a:cubicBezTo>
                    <a:pt x="91" y="12395"/>
                    <a:pt x="69" y="12417"/>
                    <a:pt x="69" y="12440"/>
                  </a:cubicBezTo>
                  <a:cubicBezTo>
                    <a:pt x="23" y="12509"/>
                    <a:pt x="0" y="12577"/>
                    <a:pt x="23" y="12669"/>
                  </a:cubicBezTo>
                  <a:cubicBezTo>
                    <a:pt x="46" y="12737"/>
                    <a:pt x="91" y="12805"/>
                    <a:pt x="160" y="12828"/>
                  </a:cubicBezTo>
                  <a:cubicBezTo>
                    <a:pt x="206" y="12865"/>
                    <a:pt x="266" y="12883"/>
                    <a:pt x="326" y="12883"/>
                  </a:cubicBezTo>
                  <a:cubicBezTo>
                    <a:pt x="416" y="12883"/>
                    <a:pt x="507" y="12842"/>
                    <a:pt x="548" y="12760"/>
                  </a:cubicBezTo>
                  <a:cubicBezTo>
                    <a:pt x="639" y="12623"/>
                    <a:pt x="708" y="12463"/>
                    <a:pt x="776" y="12303"/>
                  </a:cubicBezTo>
                  <a:cubicBezTo>
                    <a:pt x="822" y="12189"/>
                    <a:pt x="845" y="12075"/>
                    <a:pt x="890" y="11961"/>
                  </a:cubicBezTo>
                  <a:cubicBezTo>
                    <a:pt x="1004" y="11687"/>
                    <a:pt x="1096" y="11390"/>
                    <a:pt x="1210" y="11116"/>
                  </a:cubicBezTo>
                  <a:cubicBezTo>
                    <a:pt x="1301" y="10843"/>
                    <a:pt x="1415" y="10591"/>
                    <a:pt x="1529" y="10340"/>
                  </a:cubicBezTo>
                  <a:cubicBezTo>
                    <a:pt x="1643" y="10089"/>
                    <a:pt x="1758" y="9838"/>
                    <a:pt x="1872" y="9587"/>
                  </a:cubicBezTo>
                  <a:cubicBezTo>
                    <a:pt x="1963" y="9427"/>
                    <a:pt x="2032" y="9268"/>
                    <a:pt x="2123" y="9108"/>
                  </a:cubicBezTo>
                  <a:cubicBezTo>
                    <a:pt x="2237" y="8880"/>
                    <a:pt x="2397" y="8674"/>
                    <a:pt x="2557" y="8469"/>
                  </a:cubicBezTo>
                  <a:cubicBezTo>
                    <a:pt x="2716" y="8240"/>
                    <a:pt x="2876" y="7989"/>
                    <a:pt x="3059" y="7761"/>
                  </a:cubicBezTo>
                  <a:cubicBezTo>
                    <a:pt x="3218" y="7510"/>
                    <a:pt x="3424" y="7259"/>
                    <a:pt x="3606" y="7031"/>
                  </a:cubicBezTo>
                  <a:lnTo>
                    <a:pt x="3606" y="7031"/>
                  </a:lnTo>
                  <a:cubicBezTo>
                    <a:pt x="3606" y="7046"/>
                    <a:pt x="3596" y="7062"/>
                    <a:pt x="3581" y="7078"/>
                  </a:cubicBezTo>
                  <a:lnTo>
                    <a:pt x="3581" y="7078"/>
                  </a:lnTo>
                  <a:cubicBezTo>
                    <a:pt x="3639" y="7017"/>
                    <a:pt x="3682" y="6955"/>
                    <a:pt x="3743" y="6894"/>
                  </a:cubicBezTo>
                  <a:cubicBezTo>
                    <a:pt x="4040" y="6551"/>
                    <a:pt x="4337" y="6255"/>
                    <a:pt x="4634" y="5958"/>
                  </a:cubicBezTo>
                  <a:cubicBezTo>
                    <a:pt x="4885" y="5684"/>
                    <a:pt x="5136" y="5456"/>
                    <a:pt x="5410" y="5205"/>
                  </a:cubicBezTo>
                  <a:cubicBezTo>
                    <a:pt x="5547" y="5091"/>
                    <a:pt x="5684" y="4976"/>
                    <a:pt x="5821" y="4862"/>
                  </a:cubicBezTo>
                  <a:cubicBezTo>
                    <a:pt x="5980" y="4725"/>
                    <a:pt x="6140" y="4588"/>
                    <a:pt x="6300" y="4429"/>
                  </a:cubicBezTo>
                  <a:cubicBezTo>
                    <a:pt x="6460" y="4292"/>
                    <a:pt x="6619" y="4155"/>
                    <a:pt x="6802" y="4018"/>
                  </a:cubicBezTo>
                  <a:cubicBezTo>
                    <a:pt x="6962" y="3904"/>
                    <a:pt x="7122" y="3767"/>
                    <a:pt x="7281" y="3653"/>
                  </a:cubicBezTo>
                  <a:cubicBezTo>
                    <a:pt x="7532" y="3493"/>
                    <a:pt x="7784" y="3356"/>
                    <a:pt x="8057" y="3219"/>
                  </a:cubicBezTo>
                  <a:cubicBezTo>
                    <a:pt x="8354" y="3059"/>
                    <a:pt x="8651" y="2922"/>
                    <a:pt x="8948" y="2762"/>
                  </a:cubicBezTo>
                  <a:cubicBezTo>
                    <a:pt x="9244" y="2625"/>
                    <a:pt x="9518" y="2488"/>
                    <a:pt x="9815" y="2352"/>
                  </a:cubicBezTo>
                  <a:cubicBezTo>
                    <a:pt x="9952" y="2306"/>
                    <a:pt x="10089" y="2260"/>
                    <a:pt x="10226" y="2215"/>
                  </a:cubicBezTo>
                  <a:cubicBezTo>
                    <a:pt x="10363" y="2146"/>
                    <a:pt x="10500" y="2100"/>
                    <a:pt x="10637" y="2055"/>
                  </a:cubicBezTo>
                  <a:cubicBezTo>
                    <a:pt x="10614" y="2055"/>
                    <a:pt x="10591" y="2078"/>
                    <a:pt x="10545" y="2078"/>
                  </a:cubicBezTo>
                  <a:lnTo>
                    <a:pt x="10686" y="2031"/>
                  </a:lnTo>
                  <a:lnTo>
                    <a:pt x="10686" y="2031"/>
                  </a:lnTo>
                  <a:cubicBezTo>
                    <a:pt x="10676" y="2032"/>
                    <a:pt x="10668" y="2032"/>
                    <a:pt x="10659" y="2032"/>
                  </a:cubicBezTo>
                  <a:cubicBezTo>
                    <a:pt x="11070" y="1895"/>
                    <a:pt x="11504" y="1758"/>
                    <a:pt x="11915" y="1621"/>
                  </a:cubicBezTo>
                  <a:cubicBezTo>
                    <a:pt x="12166" y="1530"/>
                    <a:pt x="12417" y="1461"/>
                    <a:pt x="12645" y="1370"/>
                  </a:cubicBezTo>
                  <a:cubicBezTo>
                    <a:pt x="12896" y="1302"/>
                    <a:pt x="13147" y="1256"/>
                    <a:pt x="13399" y="1187"/>
                  </a:cubicBezTo>
                  <a:cubicBezTo>
                    <a:pt x="13878" y="1073"/>
                    <a:pt x="14357" y="959"/>
                    <a:pt x="14859" y="891"/>
                  </a:cubicBezTo>
                  <a:cubicBezTo>
                    <a:pt x="15110" y="845"/>
                    <a:pt x="15384" y="822"/>
                    <a:pt x="15658" y="777"/>
                  </a:cubicBezTo>
                  <a:cubicBezTo>
                    <a:pt x="15909" y="731"/>
                    <a:pt x="16183" y="708"/>
                    <a:pt x="16434" y="662"/>
                  </a:cubicBezTo>
                  <a:lnTo>
                    <a:pt x="16891" y="662"/>
                  </a:lnTo>
                  <a:cubicBezTo>
                    <a:pt x="17073" y="662"/>
                    <a:pt x="17233" y="640"/>
                    <a:pt x="17416" y="640"/>
                  </a:cubicBezTo>
                  <a:cubicBezTo>
                    <a:pt x="17758" y="662"/>
                    <a:pt x="18123" y="662"/>
                    <a:pt x="18466" y="685"/>
                  </a:cubicBezTo>
                  <a:cubicBezTo>
                    <a:pt x="18808" y="708"/>
                    <a:pt x="19151" y="708"/>
                    <a:pt x="19493" y="754"/>
                  </a:cubicBezTo>
                  <a:cubicBezTo>
                    <a:pt x="19812" y="777"/>
                    <a:pt x="20109" y="822"/>
                    <a:pt x="20429" y="868"/>
                  </a:cubicBezTo>
                  <a:lnTo>
                    <a:pt x="20406" y="868"/>
                  </a:lnTo>
                  <a:cubicBezTo>
                    <a:pt x="20474" y="891"/>
                    <a:pt x="20543" y="891"/>
                    <a:pt x="20611" y="914"/>
                  </a:cubicBezTo>
                  <a:lnTo>
                    <a:pt x="20657" y="914"/>
                  </a:lnTo>
                  <a:cubicBezTo>
                    <a:pt x="20657" y="914"/>
                    <a:pt x="20657" y="914"/>
                    <a:pt x="20657" y="914"/>
                  </a:cubicBezTo>
                  <a:lnTo>
                    <a:pt x="20657" y="914"/>
                  </a:lnTo>
                  <a:cubicBezTo>
                    <a:pt x="20657" y="914"/>
                    <a:pt x="20657" y="914"/>
                    <a:pt x="20657" y="914"/>
                  </a:cubicBezTo>
                  <a:lnTo>
                    <a:pt x="20657" y="914"/>
                  </a:lnTo>
                  <a:cubicBezTo>
                    <a:pt x="20657" y="914"/>
                    <a:pt x="20661" y="914"/>
                    <a:pt x="20666" y="915"/>
                  </a:cubicBezTo>
                  <a:lnTo>
                    <a:pt x="20666" y="915"/>
                  </a:lnTo>
                  <a:cubicBezTo>
                    <a:pt x="20663" y="915"/>
                    <a:pt x="20660" y="914"/>
                    <a:pt x="20657" y="914"/>
                  </a:cubicBezTo>
                  <a:lnTo>
                    <a:pt x="20657" y="914"/>
                  </a:lnTo>
                  <a:cubicBezTo>
                    <a:pt x="20657" y="914"/>
                    <a:pt x="20680" y="936"/>
                    <a:pt x="20680" y="936"/>
                  </a:cubicBezTo>
                  <a:cubicBezTo>
                    <a:pt x="20680" y="923"/>
                    <a:pt x="20673" y="918"/>
                    <a:pt x="20666" y="915"/>
                  </a:cubicBezTo>
                  <a:lnTo>
                    <a:pt x="20666" y="915"/>
                  </a:lnTo>
                  <a:cubicBezTo>
                    <a:pt x="21667" y="1120"/>
                    <a:pt x="22669" y="1371"/>
                    <a:pt x="23647" y="1644"/>
                  </a:cubicBezTo>
                  <a:cubicBezTo>
                    <a:pt x="23898" y="1735"/>
                    <a:pt x="24149" y="1804"/>
                    <a:pt x="24400" y="1872"/>
                  </a:cubicBezTo>
                  <a:cubicBezTo>
                    <a:pt x="24674" y="1963"/>
                    <a:pt x="24948" y="2032"/>
                    <a:pt x="25222" y="2123"/>
                  </a:cubicBezTo>
                  <a:cubicBezTo>
                    <a:pt x="25496" y="2215"/>
                    <a:pt x="25770" y="2306"/>
                    <a:pt x="26044" y="2420"/>
                  </a:cubicBezTo>
                  <a:cubicBezTo>
                    <a:pt x="26318" y="2534"/>
                    <a:pt x="26592" y="2625"/>
                    <a:pt x="26888" y="2717"/>
                  </a:cubicBezTo>
                  <a:cubicBezTo>
                    <a:pt x="27436" y="2899"/>
                    <a:pt x="27961" y="3105"/>
                    <a:pt x="28509" y="3310"/>
                  </a:cubicBezTo>
                  <a:cubicBezTo>
                    <a:pt x="28988" y="3493"/>
                    <a:pt x="29468" y="3698"/>
                    <a:pt x="29947" y="3904"/>
                  </a:cubicBezTo>
                  <a:cubicBezTo>
                    <a:pt x="30449" y="4109"/>
                    <a:pt x="30928" y="4337"/>
                    <a:pt x="31431" y="4543"/>
                  </a:cubicBezTo>
                  <a:cubicBezTo>
                    <a:pt x="31682" y="4657"/>
                    <a:pt x="31933" y="4748"/>
                    <a:pt x="32161" y="4862"/>
                  </a:cubicBezTo>
                  <a:cubicBezTo>
                    <a:pt x="32435" y="4976"/>
                    <a:pt x="32686" y="5091"/>
                    <a:pt x="32937" y="5205"/>
                  </a:cubicBezTo>
                  <a:cubicBezTo>
                    <a:pt x="33257" y="5342"/>
                    <a:pt x="33599" y="5501"/>
                    <a:pt x="33896" y="5638"/>
                  </a:cubicBezTo>
                  <a:cubicBezTo>
                    <a:pt x="34078" y="5730"/>
                    <a:pt x="34261" y="5821"/>
                    <a:pt x="34443" y="5912"/>
                  </a:cubicBezTo>
                  <a:cubicBezTo>
                    <a:pt x="34443" y="5910"/>
                    <a:pt x="34443" y="5908"/>
                    <a:pt x="34443" y="5906"/>
                  </a:cubicBezTo>
                  <a:lnTo>
                    <a:pt x="34443" y="5906"/>
                  </a:lnTo>
                  <a:cubicBezTo>
                    <a:pt x="34451" y="5910"/>
                    <a:pt x="34458" y="5912"/>
                    <a:pt x="34466" y="5912"/>
                  </a:cubicBezTo>
                  <a:cubicBezTo>
                    <a:pt x="35014" y="6186"/>
                    <a:pt x="35539" y="6437"/>
                    <a:pt x="36087" y="6643"/>
                  </a:cubicBezTo>
                  <a:cubicBezTo>
                    <a:pt x="36589" y="6848"/>
                    <a:pt x="37091" y="7076"/>
                    <a:pt x="37571" y="7305"/>
                  </a:cubicBezTo>
                  <a:cubicBezTo>
                    <a:pt x="38118" y="7533"/>
                    <a:pt x="38643" y="7784"/>
                    <a:pt x="39191" y="8012"/>
                  </a:cubicBezTo>
                  <a:cubicBezTo>
                    <a:pt x="39442" y="8126"/>
                    <a:pt x="39693" y="8195"/>
                    <a:pt x="39944" y="8309"/>
                  </a:cubicBezTo>
                  <a:cubicBezTo>
                    <a:pt x="40195" y="8400"/>
                    <a:pt x="40447" y="8492"/>
                    <a:pt x="40698" y="8583"/>
                  </a:cubicBezTo>
                  <a:cubicBezTo>
                    <a:pt x="40972" y="8674"/>
                    <a:pt x="41245" y="8788"/>
                    <a:pt x="41519" y="8880"/>
                  </a:cubicBezTo>
                  <a:cubicBezTo>
                    <a:pt x="41770" y="8971"/>
                    <a:pt x="42044" y="9039"/>
                    <a:pt x="42318" y="9131"/>
                  </a:cubicBezTo>
                  <a:cubicBezTo>
                    <a:pt x="42569" y="9199"/>
                    <a:pt x="42820" y="9268"/>
                    <a:pt x="43071" y="9336"/>
                  </a:cubicBezTo>
                  <a:cubicBezTo>
                    <a:pt x="43345" y="9405"/>
                    <a:pt x="43642" y="9473"/>
                    <a:pt x="43916" y="9541"/>
                  </a:cubicBezTo>
                  <a:cubicBezTo>
                    <a:pt x="44464" y="9678"/>
                    <a:pt x="44989" y="9793"/>
                    <a:pt x="45537" y="9930"/>
                  </a:cubicBezTo>
                  <a:cubicBezTo>
                    <a:pt x="46016" y="10044"/>
                    <a:pt x="46518" y="10158"/>
                    <a:pt x="46997" y="10249"/>
                  </a:cubicBezTo>
                  <a:cubicBezTo>
                    <a:pt x="47568" y="10340"/>
                    <a:pt x="48139" y="10500"/>
                    <a:pt x="48709" y="10591"/>
                  </a:cubicBezTo>
                  <a:cubicBezTo>
                    <a:pt x="49006" y="10660"/>
                    <a:pt x="49303" y="10706"/>
                    <a:pt x="49577" y="10751"/>
                  </a:cubicBezTo>
                  <a:cubicBezTo>
                    <a:pt x="49851" y="10797"/>
                    <a:pt x="50124" y="10843"/>
                    <a:pt x="50421" y="10888"/>
                  </a:cubicBezTo>
                  <a:cubicBezTo>
                    <a:pt x="50969" y="10957"/>
                    <a:pt x="51540" y="11025"/>
                    <a:pt x="52110" y="11071"/>
                  </a:cubicBezTo>
                  <a:cubicBezTo>
                    <a:pt x="52430" y="11094"/>
                    <a:pt x="52727" y="11116"/>
                    <a:pt x="53046" y="11116"/>
                  </a:cubicBezTo>
                  <a:cubicBezTo>
                    <a:pt x="53320" y="11116"/>
                    <a:pt x="53594" y="11094"/>
                    <a:pt x="53868" y="11094"/>
                  </a:cubicBezTo>
                  <a:cubicBezTo>
                    <a:pt x="54347" y="11094"/>
                    <a:pt x="54849" y="11048"/>
                    <a:pt x="55329" y="11002"/>
                  </a:cubicBezTo>
                  <a:cubicBezTo>
                    <a:pt x="55580" y="10979"/>
                    <a:pt x="55808" y="10957"/>
                    <a:pt x="56036" y="10911"/>
                  </a:cubicBezTo>
                  <a:cubicBezTo>
                    <a:pt x="56287" y="10865"/>
                    <a:pt x="56538" y="10820"/>
                    <a:pt x="56789" y="10774"/>
                  </a:cubicBezTo>
                  <a:cubicBezTo>
                    <a:pt x="57041" y="10728"/>
                    <a:pt x="57314" y="10683"/>
                    <a:pt x="57566" y="10614"/>
                  </a:cubicBezTo>
                  <a:cubicBezTo>
                    <a:pt x="57794" y="10569"/>
                    <a:pt x="58045" y="10500"/>
                    <a:pt x="58273" y="10432"/>
                  </a:cubicBezTo>
                  <a:cubicBezTo>
                    <a:pt x="58707" y="10318"/>
                    <a:pt x="59140" y="10181"/>
                    <a:pt x="59574" y="10021"/>
                  </a:cubicBezTo>
                  <a:cubicBezTo>
                    <a:pt x="59780" y="9952"/>
                    <a:pt x="60008" y="9884"/>
                    <a:pt x="60213" y="9793"/>
                  </a:cubicBezTo>
                  <a:cubicBezTo>
                    <a:pt x="60396" y="9701"/>
                    <a:pt x="60601" y="9610"/>
                    <a:pt x="60784" y="9519"/>
                  </a:cubicBezTo>
                  <a:cubicBezTo>
                    <a:pt x="60944" y="9427"/>
                    <a:pt x="61103" y="9336"/>
                    <a:pt x="61240" y="9245"/>
                  </a:cubicBezTo>
                  <a:cubicBezTo>
                    <a:pt x="61332" y="9199"/>
                    <a:pt x="61423" y="9131"/>
                    <a:pt x="61491" y="9085"/>
                  </a:cubicBezTo>
                  <a:cubicBezTo>
                    <a:pt x="61583" y="9016"/>
                    <a:pt x="61651" y="8948"/>
                    <a:pt x="61697" y="8834"/>
                  </a:cubicBezTo>
                  <a:cubicBezTo>
                    <a:pt x="61720" y="8765"/>
                    <a:pt x="61720" y="8674"/>
                    <a:pt x="61674" y="8606"/>
                  </a:cubicBezTo>
                  <a:cubicBezTo>
                    <a:pt x="61628" y="8537"/>
                    <a:pt x="61583" y="8492"/>
                    <a:pt x="61514" y="8469"/>
                  </a:cubicBezTo>
                  <a:cubicBezTo>
                    <a:pt x="61469" y="8446"/>
                    <a:pt x="61446" y="8446"/>
                    <a:pt x="61423" y="8446"/>
                  </a:cubicBezTo>
                  <a:cubicBezTo>
                    <a:pt x="61377" y="8446"/>
                    <a:pt x="61332" y="8446"/>
                    <a:pt x="61286" y="8469"/>
                  </a:cubicBezTo>
                  <a:cubicBezTo>
                    <a:pt x="61263" y="8469"/>
                    <a:pt x="61263" y="8492"/>
                    <a:pt x="61240" y="8492"/>
                  </a:cubicBezTo>
                  <a:cubicBezTo>
                    <a:pt x="61218" y="8492"/>
                    <a:pt x="61195" y="8514"/>
                    <a:pt x="61172" y="8537"/>
                  </a:cubicBezTo>
                  <a:cubicBezTo>
                    <a:pt x="61103" y="8560"/>
                    <a:pt x="61058" y="8583"/>
                    <a:pt x="61012" y="8628"/>
                  </a:cubicBezTo>
                  <a:cubicBezTo>
                    <a:pt x="60898" y="8697"/>
                    <a:pt x="60761" y="8788"/>
                    <a:pt x="60624" y="8857"/>
                  </a:cubicBezTo>
                  <a:cubicBezTo>
                    <a:pt x="60487" y="8948"/>
                    <a:pt x="60327" y="9016"/>
                    <a:pt x="60190" y="9085"/>
                  </a:cubicBezTo>
                  <a:cubicBezTo>
                    <a:pt x="60031" y="9176"/>
                    <a:pt x="59848" y="9245"/>
                    <a:pt x="59688" y="9290"/>
                  </a:cubicBezTo>
                  <a:cubicBezTo>
                    <a:pt x="59506" y="9359"/>
                    <a:pt x="59346" y="9427"/>
                    <a:pt x="59163" y="9496"/>
                  </a:cubicBezTo>
                  <a:cubicBezTo>
                    <a:pt x="58844" y="9587"/>
                    <a:pt x="58547" y="9678"/>
                    <a:pt x="58227" y="9770"/>
                  </a:cubicBezTo>
                  <a:cubicBezTo>
                    <a:pt x="57862" y="9861"/>
                    <a:pt x="57497" y="9975"/>
                    <a:pt x="57132" y="10044"/>
                  </a:cubicBezTo>
                  <a:cubicBezTo>
                    <a:pt x="56767" y="10135"/>
                    <a:pt x="56401" y="10203"/>
                    <a:pt x="56013" y="10249"/>
                  </a:cubicBezTo>
                  <a:cubicBezTo>
                    <a:pt x="55694" y="10318"/>
                    <a:pt x="55374" y="10340"/>
                    <a:pt x="55032" y="10386"/>
                  </a:cubicBezTo>
                  <a:cubicBezTo>
                    <a:pt x="54553" y="10432"/>
                    <a:pt x="54050" y="10454"/>
                    <a:pt x="53571" y="10454"/>
                  </a:cubicBezTo>
                  <a:lnTo>
                    <a:pt x="52727" y="10454"/>
                  </a:lnTo>
                  <a:cubicBezTo>
                    <a:pt x="52430" y="10432"/>
                    <a:pt x="52133" y="10409"/>
                    <a:pt x="51836" y="10386"/>
                  </a:cubicBezTo>
                  <a:cubicBezTo>
                    <a:pt x="51562" y="10386"/>
                    <a:pt x="51311" y="10340"/>
                    <a:pt x="51060" y="10318"/>
                  </a:cubicBezTo>
                  <a:cubicBezTo>
                    <a:pt x="50786" y="10272"/>
                    <a:pt x="50512" y="10249"/>
                    <a:pt x="50239" y="10203"/>
                  </a:cubicBezTo>
                  <a:cubicBezTo>
                    <a:pt x="49714" y="10135"/>
                    <a:pt x="49189" y="10021"/>
                    <a:pt x="48641" y="9930"/>
                  </a:cubicBezTo>
                  <a:cubicBezTo>
                    <a:pt x="48390" y="9884"/>
                    <a:pt x="48116" y="9815"/>
                    <a:pt x="47842" y="9747"/>
                  </a:cubicBezTo>
                  <a:cubicBezTo>
                    <a:pt x="47591" y="9701"/>
                    <a:pt x="47317" y="9656"/>
                    <a:pt x="47066" y="9587"/>
                  </a:cubicBezTo>
                  <a:cubicBezTo>
                    <a:pt x="46564" y="9496"/>
                    <a:pt x="46084" y="9382"/>
                    <a:pt x="45582" y="9268"/>
                  </a:cubicBezTo>
                  <a:cubicBezTo>
                    <a:pt x="45308" y="9199"/>
                    <a:pt x="45057" y="9131"/>
                    <a:pt x="44783" y="9085"/>
                  </a:cubicBezTo>
                  <a:cubicBezTo>
                    <a:pt x="44509" y="9016"/>
                    <a:pt x="44236" y="8948"/>
                    <a:pt x="43984" y="8880"/>
                  </a:cubicBezTo>
                  <a:cubicBezTo>
                    <a:pt x="43437" y="8743"/>
                    <a:pt x="42912" y="8628"/>
                    <a:pt x="42364" y="8469"/>
                  </a:cubicBezTo>
                  <a:cubicBezTo>
                    <a:pt x="41839" y="8309"/>
                    <a:pt x="41291" y="8126"/>
                    <a:pt x="40766" y="7921"/>
                  </a:cubicBezTo>
                  <a:cubicBezTo>
                    <a:pt x="40515" y="7830"/>
                    <a:pt x="40264" y="7738"/>
                    <a:pt x="40013" y="7624"/>
                  </a:cubicBezTo>
                  <a:cubicBezTo>
                    <a:pt x="39739" y="7533"/>
                    <a:pt x="39465" y="7442"/>
                    <a:pt x="39214" y="7327"/>
                  </a:cubicBezTo>
                  <a:cubicBezTo>
                    <a:pt x="38666" y="7099"/>
                    <a:pt x="38141" y="6848"/>
                    <a:pt x="37616" y="6597"/>
                  </a:cubicBezTo>
                  <a:cubicBezTo>
                    <a:pt x="37137" y="6392"/>
                    <a:pt x="36635" y="6186"/>
                    <a:pt x="36133" y="5981"/>
                  </a:cubicBezTo>
                  <a:cubicBezTo>
                    <a:pt x="35699" y="5798"/>
                    <a:pt x="35288" y="5593"/>
                    <a:pt x="34877" y="5410"/>
                  </a:cubicBezTo>
                  <a:cubicBezTo>
                    <a:pt x="34740" y="5342"/>
                    <a:pt x="34603" y="5273"/>
                    <a:pt x="34466" y="5205"/>
                  </a:cubicBezTo>
                  <a:cubicBezTo>
                    <a:pt x="33964" y="4954"/>
                    <a:pt x="33439" y="4703"/>
                    <a:pt x="32937" y="4497"/>
                  </a:cubicBezTo>
                  <a:cubicBezTo>
                    <a:pt x="32686" y="4383"/>
                    <a:pt x="32435" y="4269"/>
                    <a:pt x="32184" y="4155"/>
                  </a:cubicBezTo>
                  <a:cubicBezTo>
                    <a:pt x="31933" y="4041"/>
                    <a:pt x="31659" y="3949"/>
                    <a:pt x="31408" y="3835"/>
                  </a:cubicBezTo>
                  <a:cubicBezTo>
                    <a:pt x="30928" y="3630"/>
                    <a:pt x="30426" y="3401"/>
                    <a:pt x="29947" y="3196"/>
                  </a:cubicBezTo>
                  <a:cubicBezTo>
                    <a:pt x="29696" y="3082"/>
                    <a:pt x="29445" y="2991"/>
                    <a:pt x="29216" y="2877"/>
                  </a:cubicBezTo>
                  <a:cubicBezTo>
                    <a:pt x="28965" y="2785"/>
                    <a:pt x="28714" y="2694"/>
                    <a:pt x="28486" y="2603"/>
                  </a:cubicBezTo>
                  <a:cubicBezTo>
                    <a:pt x="27961" y="2420"/>
                    <a:pt x="27436" y="2215"/>
                    <a:pt x="26911" y="2032"/>
                  </a:cubicBezTo>
                  <a:cubicBezTo>
                    <a:pt x="26614" y="1941"/>
                    <a:pt x="26318" y="1827"/>
                    <a:pt x="26021" y="1712"/>
                  </a:cubicBezTo>
                  <a:cubicBezTo>
                    <a:pt x="25747" y="1621"/>
                    <a:pt x="25496" y="1530"/>
                    <a:pt x="25222" y="1439"/>
                  </a:cubicBezTo>
                  <a:cubicBezTo>
                    <a:pt x="24948" y="1347"/>
                    <a:pt x="24674" y="1279"/>
                    <a:pt x="24400" y="1210"/>
                  </a:cubicBezTo>
                  <a:cubicBezTo>
                    <a:pt x="24149" y="1119"/>
                    <a:pt x="23898" y="1050"/>
                    <a:pt x="23624" y="959"/>
                  </a:cubicBezTo>
                  <a:cubicBezTo>
                    <a:pt x="23122" y="799"/>
                    <a:pt x="22597" y="685"/>
                    <a:pt x="22072" y="571"/>
                  </a:cubicBezTo>
                  <a:cubicBezTo>
                    <a:pt x="21570" y="434"/>
                    <a:pt x="21045" y="343"/>
                    <a:pt x="20543" y="252"/>
                  </a:cubicBezTo>
                  <a:lnTo>
                    <a:pt x="20566" y="252"/>
                  </a:lnTo>
                  <a:cubicBezTo>
                    <a:pt x="20315" y="206"/>
                    <a:pt x="20064" y="160"/>
                    <a:pt x="19812" y="115"/>
                  </a:cubicBezTo>
                  <a:cubicBezTo>
                    <a:pt x="19516" y="92"/>
                    <a:pt x="19242" y="69"/>
                    <a:pt x="18968" y="69"/>
                  </a:cubicBezTo>
                  <a:cubicBezTo>
                    <a:pt x="18397" y="23"/>
                    <a:pt x="17849" y="1"/>
                    <a:pt x="17302"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76" name="Google Shape;5776;p83"/>
            <p:cNvSpPr/>
            <p:nvPr/>
          </p:nvSpPr>
          <p:spPr>
            <a:xfrm>
              <a:off x="13492863" y="3570558"/>
              <a:ext cx="66796" cy="27994"/>
            </a:xfrm>
            <a:custGeom>
              <a:avLst/>
              <a:gdLst/>
              <a:ahLst/>
              <a:cxnLst/>
              <a:rect l="l" t="t" r="r" b="b"/>
              <a:pathLst>
                <a:path w="2398" h="1005" extrusionOk="0">
                  <a:moveTo>
                    <a:pt x="161" y="0"/>
                  </a:moveTo>
                  <a:cubicBezTo>
                    <a:pt x="115" y="0"/>
                    <a:pt x="92" y="23"/>
                    <a:pt x="69" y="69"/>
                  </a:cubicBezTo>
                  <a:cubicBezTo>
                    <a:pt x="69" y="69"/>
                    <a:pt x="69" y="92"/>
                    <a:pt x="69" y="92"/>
                  </a:cubicBezTo>
                  <a:cubicBezTo>
                    <a:pt x="46" y="115"/>
                    <a:pt x="24" y="137"/>
                    <a:pt x="1" y="160"/>
                  </a:cubicBezTo>
                  <a:cubicBezTo>
                    <a:pt x="1" y="229"/>
                    <a:pt x="24" y="274"/>
                    <a:pt x="69" y="297"/>
                  </a:cubicBezTo>
                  <a:cubicBezTo>
                    <a:pt x="434" y="434"/>
                    <a:pt x="800" y="548"/>
                    <a:pt x="1142" y="662"/>
                  </a:cubicBezTo>
                  <a:cubicBezTo>
                    <a:pt x="1302" y="731"/>
                    <a:pt x="1462" y="776"/>
                    <a:pt x="1621" y="845"/>
                  </a:cubicBezTo>
                  <a:cubicBezTo>
                    <a:pt x="1690" y="868"/>
                    <a:pt x="1758" y="891"/>
                    <a:pt x="1827" y="913"/>
                  </a:cubicBezTo>
                  <a:cubicBezTo>
                    <a:pt x="1895" y="936"/>
                    <a:pt x="1941" y="936"/>
                    <a:pt x="1987" y="959"/>
                  </a:cubicBezTo>
                  <a:cubicBezTo>
                    <a:pt x="2032" y="982"/>
                    <a:pt x="2101" y="982"/>
                    <a:pt x="2146" y="1005"/>
                  </a:cubicBezTo>
                  <a:lnTo>
                    <a:pt x="2306" y="1005"/>
                  </a:lnTo>
                  <a:cubicBezTo>
                    <a:pt x="2329" y="1005"/>
                    <a:pt x="2375" y="959"/>
                    <a:pt x="2375" y="936"/>
                  </a:cubicBezTo>
                  <a:cubicBezTo>
                    <a:pt x="2397" y="891"/>
                    <a:pt x="2375" y="822"/>
                    <a:pt x="2329" y="799"/>
                  </a:cubicBezTo>
                  <a:lnTo>
                    <a:pt x="2306" y="776"/>
                  </a:lnTo>
                  <a:lnTo>
                    <a:pt x="2260" y="754"/>
                  </a:lnTo>
                  <a:cubicBezTo>
                    <a:pt x="2238" y="731"/>
                    <a:pt x="2215" y="731"/>
                    <a:pt x="2192" y="731"/>
                  </a:cubicBezTo>
                  <a:cubicBezTo>
                    <a:pt x="2146" y="708"/>
                    <a:pt x="2101" y="685"/>
                    <a:pt x="2055" y="662"/>
                  </a:cubicBezTo>
                  <a:cubicBezTo>
                    <a:pt x="1987" y="639"/>
                    <a:pt x="1895" y="617"/>
                    <a:pt x="1804" y="571"/>
                  </a:cubicBezTo>
                  <a:cubicBezTo>
                    <a:pt x="1644" y="525"/>
                    <a:pt x="1484" y="457"/>
                    <a:pt x="1325" y="411"/>
                  </a:cubicBezTo>
                  <a:cubicBezTo>
                    <a:pt x="1165" y="343"/>
                    <a:pt x="982" y="297"/>
                    <a:pt x="822" y="229"/>
                  </a:cubicBezTo>
                  <a:cubicBezTo>
                    <a:pt x="617" y="160"/>
                    <a:pt x="412" y="92"/>
                    <a:pt x="20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77" name="Google Shape;5777;p83"/>
            <p:cNvSpPr/>
            <p:nvPr/>
          </p:nvSpPr>
          <p:spPr>
            <a:xfrm>
              <a:off x="12555709" y="3587717"/>
              <a:ext cx="76323" cy="134122"/>
            </a:xfrm>
            <a:custGeom>
              <a:avLst/>
              <a:gdLst/>
              <a:ahLst/>
              <a:cxnLst/>
              <a:rect l="l" t="t" r="r" b="b"/>
              <a:pathLst>
                <a:path w="2740" h="4815" extrusionOk="0">
                  <a:moveTo>
                    <a:pt x="2420" y="1"/>
                  </a:moveTo>
                  <a:cubicBezTo>
                    <a:pt x="2374" y="1"/>
                    <a:pt x="2351" y="23"/>
                    <a:pt x="2306" y="23"/>
                  </a:cubicBezTo>
                  <a:cubicBezTo>
                    <a:pt x="2237" y="46"/>
                    <a:pt x="2191" y="92"/>
                    <a:pt x="2169" y="138"/>
                  </a:cubicBezTo>
                  <a:cubicBezTo>
                    <a:pt x="2100" y="206"/>
                    <a:pt x="2055" y="297"/>
                    <a:pt x="2009" y="389"/>
                  </a:cubicBezTo>
                  <a:cubicBezTo>
                    <a:pt x="1895" y="548"/>
                    <a:pt x="1803" y="685"/>
                    <a:pt x="1712" y="845"/>
                  </a:cubicBezTo>
                  <a:cubicBezTo>
                    <a:pt x="1621" y="1005"/>
                    <a:pt x="1507" y="1165"/>
                    <a:pt x="1415" y="1325"/>
                  </a:cubicBezTo>
                  <a:cubicBezTo>
                    <a:pt x="1415" y="1347"/>
                    <a:pt x="1393" y="1370"/>
                    <a:pt x="1393" y="1393"/>
                  </a:cubicBezTo>
                  <a:cubicBezTo>
                    <a:pt x="1370" y="1439"/>
                    <a:pt x="1347" y="1484"/>
                    <a:pt x="1324" y="1507"/>
                  </a:cubicBezTo>
                  <a:cubicBezTo>
                    <a:pt x="1187" y="1758"/>
                    <a:pt x="1050" y="2009"/>
                    <a:pt x="913" y="2260"/>
                  </a:cubicBezTo>
                  <a:cubicBezTo>
                    <a:pt x="890" y="2306"/>
                    <a:pt x="868" y="2352"/>
                    <a:pt x="845" y="2397"/>
                  </a:cubicBezTo>
                  <a:cubicBezTo>
                    <a:pt x="799" y="2397"/>
                    <a:pt x="754" y="2420"/>
                    <a:pt x="731" y="2443"/>
                  </a:cubicBezTo>
                  <a:cubicBezTo>
                    <a:pt x="685" y="2466"/>
                    <a:pt x="639" y="2511"/>
                    <a:pt x="617" y="2557"/>
                  </a:cubicBezTo>
                  <a:cubicBezTo>
                    <a:pt x="594" y="2580"/>
                    <a:pt x="571" y="2603"/>
                    <a:pt x="548" y="2648"/>
                  </a:cubicBezTo>
                  <a:cubicBezTo>
                    <a:pt x="525" y="2694"/>
                    <a:pt x="480" y="2763"/>
                    <a:pt x="457" y="2808"/>
                  </a:cubicBezTo>
                  <a:cubicBezTo>
                    <a:pt x="411" y="2945"/>
                    <a:pt x="343" y="3059"/>
                    <a:pt x="274" y="3196"/>
                  </a:cubicBezTo>
                  <a:cubicBezTo>
                    <a:pt x="229" y="3356"/>
                    <a:pt x="183" y="3493"/>
                    <a:pt x="137" y="3653"/>
                  </a:cubicBezTo>
                  <a:cubicBezTo>
                    <a:pt x="69" y="3812"/>
                    <a:pt x="46" y="3995"/>
                    <a:pt x="0" y="4155"/>
                  </a:cubicBezTo>
                  <a:cubicBezTo>
                    <a:pt x="0" y="4246"/>
                    <a:pt x="0" y="4337"/>
                    <a:pt x="0" y="4452"/>
                  </a:cubicBezTo>
                  <a:cubicBezTo>
                    <a:pt x="0" y="4474"/>
                    <a:pt x="0" y="4520"/>
                    <a:pt x="23" y="4566"/>
                  </a:cubicBezTo>
                  <a:cubicBezTo>
                    <a:pt x="23" y="4634"/>
                    <a:pt x="69" y="4680"/>
                    <a:pt x="114" y="4725"/>
                  </a:cubicBezTo>
                  <a:cubicBezTo>
                    <a:pt x="151" y="4786"/>
                    <a:pt x="225" y="4814"/>
                    <a:pt x="300" y="4814"/>
                  </a:cubicBezTo>
                  <a:cubicBezTo>
                    <a:pt x="368" y="4814"/>
                    <a:pt x="436" y="4791"/>
                    <a:pt x="480" y="4748"/>
                  </a:cubicBezTo>
                  <a:cubicBezTo>
                    <a:pt x="502" y="4725"/>
                    <a:pt x="525" y="4703"/>
                    <a:pt x="548" y="4680"/>
                  </a:cubicBezTo>
                  <a:cubicBezTo>
                    <a:pt x="559" y="4691"/>
                    <a:pt x="571" y="4697"/>
                    <a:pt x="585" y="4697"/>
                  </a:cubicBezTo>
                  <a:cubicBezTo>
                    <a:pt x="599" y="4697"/>
                    <a:pt x="617" y="4691"/>
                    <a:pt x="639" y="4680"/>
                  </a:cubicBezTo>
                  <a:cubicBezTo>
                    <a:pt x="685" y="4680"/>
                    <a:pt x="708" y="4657"/>
                    <a:pt x="754" y="4634"/>
                  </a:cubicBezTo>
                  <a:cubicBezTo>
                    <a:pt x="845" y="4566"/>
                    <a:pt x="868" y="4429"/>
                    <a:pt x="890" y="4292"/>
                  </a:cubicBezTo>
                  <a:cubicBezTo>
                    <a:pt x="913" y="4223"/>
                    <a:pt x="913" y="4132"/>
                    <a:pt x="936" y="4064"/>
                  </a:cubicBezTo>
                  <a:cubicBezTo>
                    <a:pt x="936" y="3995"/>
                    <a:pt x="936" y="3949"/>
                    <a:pt x="936" y="3904"/>
                  </a:cubicBezTo>
                  <a:lnTo>
                    <a:pt x="936" y="3881"/>
                  </a:lnTo>
                  <a:cubicBezTo>
                    <a:pt x="959" y="3812"/>
                    <a:pt x="982" y="3744"/>
                    <a:pt x="1027" y="3698"/>
                  </a:cubicBezTo>
                  <a:cubicBezTo>
                    <a:pt x="1027" y="3653"/>
                    <a:pt x="1027" y="3630"/>
                    <a:pt x="1050" y="3607"/>
                  </a:cubicBezTo>
                  <a:cubicBezTo>
                    <a:pt x="1050" y="3607"/>
                    <a:pt x="1050" y="3584"/>
                    <a:pt x="1050" y="3584"/>
                  </a:cubicBezTo>
                  <a:cubicBezTo>
                    <a:pt x="1073" y="3561"/>
                    <a:pt x="1119" y="3539"/>
                    <a:pt x="1142" y="3493"/>
                  </a:cubicBezTo>
                  <a:cubicBezTo>
                    <a:pt x="1164" y="3470"/>
                    <a:pt x="1187" y="3424"/>
                    <a:pt x="1187" y="3402"/>
                  </a:cubicBezTo>
                  <a:cubicBezTo>
                    <a:pt x="1233" y="3356"/>
                    <a:pt x="1256" y="3310"/>
                    <a:pt x="1278" y="3265"/>
                  </a:cubicBezTo>
                  <a:cubicBezTo>
                    <a:pt x="1324" y="3196"/>
                    <a:pt x="1370" y="3128"/>
                    <a:pt x="1393" y="3036"/>
                  </a:cubicBezTo>
                  <a:cubicBezTo>
                    <a:pt x="1507" y="2877"/>
                    <a:pt x="1598" y="2717"/>
                    <a:pt x="1689" y="2557"/>
                  </a:cubicBezTo>
                  <a:cubicBezTo>
                    <a:pt x="1849" y="2238"/>
                    <a:pt x="2032" y="1941"/>
                    <a:pt x="2214" y="1621"/>
                  </a:cubicBezTo>
                  <a:cubicBezTo>
                    <a:pt x="2283" y="1461"/>
                    <a:pt x="2374" y="1325"/>
                    <a:pt x="2443" y="1165"/>
                  </a:cubicBezTo>
                  <a:lnTo>
                    <a:pt x="2580" y="891"/>
                  </a:lnTo>
                  <a:cubicBezTo>
                    <a:pt x="2602" y="822"/>
                    <a:pt x="2625" y="731"/>
                    <a:pt x="2671" y="640"/>
                  </a:cubicBezTo>
                  <a:cubicBezTo>
                    <a:pt x="2694" y="594"/>
                    <a:pt x="2694" y="526"/>
                    <a:pt x="2716" y="480"/>
                  </a:cubicBezTo>
                  <a:cubicBezTo>
                    <a:pt x="2739" y="412"/>
                    <a:pt x="2739" y="320"/>
                    <a:pt x="2739" y="252"/>
                  </a:cubicBezTo>
                  <a:cubicBezTo>
                    <a:pt x="2716" y="138"/>
                    <a:pt x="2625" y="46"/>
                    <a:pt x="2511" y="23"/>
                  </a:cubicBezTo>
                  <a:cubicBezTo>
                    <a:pt x="2488" y="1"/>
                    <a:pt x="2465" y="1"/>
                    <a:pt x="242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78" name="Google Shape;5778;p83"/>
            <p:cNvSpPr/>
            <p:nvPr/>
          </p:nvSpPr>
          <p:spPr>
            <a:xfrm>
              <a:off x="12530277" y="3704067"/>
              <a:ext cx="27354" cy="7493"/>
            </a:xfrm>
            <a:custGeom>
              <a:avLst/>
              <a:gdLst/>
              <a:ahLst/>
              <a:cxnLst/>
              <a:rect l="l" t="t" r="r" b="b"/>
              <a:pathLst>
                <a:path w="982" h="269" extrusionOk="0">
                  <a:moveTo>
                    <a:pt x="114" y="1"/>
                  </a:moveTo>
                  <a:cubicBezTo>
                    <a:pt x="92" y="1"/>
                    <a:pt x="69" y="1"/>
                    <a:pt x="46" y="24"/>
                  </a:cubicBezTo>
                  <a:cubicBezTo>
                    <a:pt x="23" y="46"/>
                    <a:pt x="0" y="69"/>
                    <a:pt x="0" y="92"/>
                  </a:cubicBezTo>
                  <a:cubicBezTo>
                    <a:pt x="0" y="138"/>
                    <a:pt x="46" y="206"/>
                    <a:pt x="114" y="206"/>
                  </a:cubicBezTo>
                  <a:lnTo>
                    <a:pt x="731" y="206"/>
                  </a:lnTo>
                  <a:cubicBezTo>
                    <a:pt x="731" y="229"/>
                    <a:pt x="753" y="252"/>
                    <a:pt x="776" y="252"/>
                  </a:cubicBezTo>
                  <a:cubicBezTo>
                    <a:pt x="788" y="263"/>
                    <a:pt x="805" y="269"/>
                    <a:pt x="822" y="269"/>
                  </a:cubicBezTo>
                  <a:cubicBezTo>
                    <a:pt x="839" y="269"/>
                    <a:pt x="856" y="263"/>
                    <a:pt x="868" y="252"/>
                  </a:cubicBezTo>
                  <a:cubicBezTo>
                    <a:pt x="868" y="252"/>
                    <a:pt x="890" y="229"/>
                    <a:pt x="913" y="229"/>
                  </a:cubicBezTo>
                  <a:lnTo>
                    <a:pt x="936" y="206"/>
                  </a:lnTo>
                  <a:cubicBezTo>
                    <a:pt x="982" y="183"/>
                    <a:pt x="982" y="115"/>
                    <a:pt x="959" y="92"/>
                  </a:cubicBezTo>
                  <a:cubicBezTo>
                    <a:pt x="936" y="1"/>
                    <a:pt x="845" y="1"/>
                    <a:pt x="75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79" name="Google Shape;5779;p83"/>
            <p:cNvSpPr/>
            <p:nvPr/>
          </p:nvSpPr>
          <p:spPr>
            <a:xfrm>
              <a:off x="12585597" y="3334041"/>
              <a:ext cx="662531" cy="307742"/>
            </a:xfrm>
            <a:custGeom>
              <a:avLst/>
              <a:gdLst/>
              <a:ahLst/>
              <a:cxnLst/>
              <a:rect l="l" t="t" r="r" b="b"/>
              <a:pathLst>
                <a:path w="23785" h="11048" extrusionOk="0">
                  <a:moveTo>
                    <a:pt x="16868" y="0"/>
                  </a:moveTo>
                  <a:cubicBezTo>
                    <a:pt x="16731" y="0"/>
                    <a:pt x="16594" y="23"/>
                    <a:pt x="16480" y="23"/>
                  </a:cubicBezTo>
                  <a:cubicBezTo>
                    <a:pt x="16366" y="23"/>
                    <a:pt x="16252" y="23"/>
                    <a:pt x="16160" y="46"/>
                  </a:cubicBezTo>
                  <a:cubicBezTo>
                    <a:pt x="16069" y="46"/>
                    <a:pt x="15978" y="46"/>
                    <a:pt x="15886" y="69"/>
                  </a:cubicBezTo>
                  <a:cubicBezTo>
                    <a:pt x="15407" y="69"/>
                    <a:pt x="14928" y="115"/>
                    <a:pt x="14448" y="137"/>
                  </a:cubicBezTo>
                  <a:cubicBezTo>
                    <a:pt x="14312" y="160"/>
                    <a:pt x="14152" y="160"/>
                    <a:pt x="14015" y="183"/>
                  </a:cubicBezTo>
                  <a:cubicBezTo>
                    <a:pt x="13969" y="183"/>
                    <a:pt x="13901" y="183"/>
                    <a:pt x="13855" y="206"/>
                  </a:cubicBezTo>
                  <a:lnTo>
                    <a:pt x="13764" y="206"/>
                  </a:lnTo>
                  <a:cubicBezTo>
                    <a:pt x="13672" y="229"/>
                    <a:pt x="13627" y="251"/>
                    <a:pt x="13581" y="297"/>
                  </a:cubicBezTo>
                  <a:lnTo>
                    <a:pt x="13558" y="297"/>
                  </a:lnTo>
                  <a:cubicBezTo>
                    <a:pt x="13490" y="320"/>
                    <a:pt x="13444" y="320"/>
                    <a:pt x="13376" y="343"/>
                  </a:cubicBezTo>
                  <a:cubicBezTo>
                    <a:pt x="13353" y="343"/>
                    <a:pt x="13307" y="366"/>
                    <a:pt x="13262" y="366"/>
                  </a:cubicBezTo>
                  <a:cubicBezTo>
                    <a:pt x="13147" y="388"/>
                    <a:pt x="13056" y="434"/>
                    <a:pt x="12942" y="457"/>
                  </a:cubicBezTo>
                  <a:cubicBezTo>
                    <a:pt x="12782" y="503"/>
                    <a:pt x="12622" y="525"/>
                    <a:pt x="12463" y="571"/>
                  </a:cubicBezTo>
                  <a:cubicBezTo>
                    <a:pt x="12417" y="571"/>
                    <a:pt x="12394" y="594"/>
                    <a:pt x="12349" y="594"/>
                  </a:cubicBezTo>
                  <a:cubicBezTo>
                    <a:pt x="12326" y="594"/>
                    <a:pt x="12280" y="617"/>
                    <a:pt x="12257" y="617"/>
                  </a:cubicBezTo>
                  <a:cubicBezTo>
                    <a:pt x="12075" y="639"/>
                    <a:pt x="11915" y="685"/>
                    <a:pt x="11732" y="708"/>
                  </a:cubicBezTo>
                  <a:cubicBezTo>
                    <a:pt x="11390" y="776"/>
                    <a:pt x="11048" y="845"/>
                    <a:pt x="10705" y="936"/>
                  </a:cubicBezTo>
                  <a:cubicBezTo>
                    <a:pt x="10523" y="982"/>
                    <a:pt x="10340" y="1028"/>
                    <a:pt x="10180" y="1096"/>
                  </a:cubicBezTo>
                  <a:cubicBezTo>
                    <a:pt x="9952" y="1164"/>
                    <a:pt x="9746" y="1210"/>
                    <a:pt x="9541" y="1301"/>
                  </a:cubicBezTo>
                  <a:cubicBezTo>
                    <a:pt x="9495" y="1324"/>
                    <a:pt x="9450" y="1347"/>
                    <a:pt x="9427" y="1393"/>
                  </a:cubicBezTo>
                  <a:cubicBezTo>
                    <a:pt x="9381" y="1461"/>
                    <a:pt x="9381" y="1507"/>
                    <a:pt x="9381" y="1575"/>
                  </a:cubicBezTo>
                  <a:cubicBezTo>
                    <a:pt x="9336" y="1575"/>
                    <a:pt x="9290" y="1598"/>
                    <a:pt x="9267" y="1621"/>
                  </a:cubicBezTo>
                  <a:cubicBezTo>
                    <a:pt x="9244" y="1621"/>
                    <a:pt x="9221" y="1644"/>
                    <a:pt x="9221" y="1644"/>
                  </a:cubicBezTo>
                  <a:lnTo>
                    <a:pt x="9199" y="1644"/>
                  </a:lnTo>
                  <a:cubicBezTo>
                    <a:pt x="9085" y="1667"/>
                    <a:pt x="8970" y="1735"/>
                    <a:pt x="8879" y="1781"/>
                  </a:cubicBezTo>
                  <a:cubicBezTo>
                    <a:pt x="8811" y="1804"/>
                    <a:pt x="8742" y="1826"/>
                    <a:pt x="8674" y="1872"/>
                  </a:cubicBezTo>
                  <a:cubicBezTo>
                    <a:pt x="8514" y="1941"/>
                    <a:pt x="8354" y="2009"/>
                    <a:pt x="8217" y="2100"/>
                  </a:cubicBezTo>
                  <a:cubicBezTo>
                    <a:pt x="7898" y="2260"/>
                    <a:pt x="7555" y="2420"/>
                    <a:pt x="7236" y="2602"/>
                  </a:cubicBezTo>
                  <a:cubicBezTo>
                    <a:pt x="6939" y="2762"/>
                    <a:pt x="6642" y="2922"/>
                    <a:pt x="6368" y="3105"/>
                  </a:cubicBezTo>
                  <a:cubicBezTo>
                    <a:pt x="6209" y="3219"/>
                    <a:pt x="6049" y="3333"/>
                    <a:pt x="5889" y="3424"/>
                  </a:cubicBezTo>
                  <a:cubicBezTo>
                    <a:pt x="5729" y="3538"/>
                    <a:pt x="5547" y="3675"/>
                    <a:pt x="5387" y="3789"/>
                  </a:cubicBezTo>
                  <a:cubicBezTo>
                    <a:pt x="5227" y="3881"/>
                    <a:pt x="5090" y="3995"/>
                    <a:pt x="4930" y="4109"/>
                  </a:cubicBezTo>
                  <a:cubicBezTo>
                    <a:pt x="4816" y="4200"/>
                    <a:pt x="4702" y="4292"/>
                    <a:pt x="4588" y="4383"/>
                  </a:cubicBezTo>
                  <a:cubicBezTo>
                    <a:pt x="4519" y="4451"/>
                    <a:pt x="4428" y="4520"/>
                    <a:pt x="4360" y="4611"/>
                  </a:cubicBezTo>
                  <a:cubicBezTo>
                    <a:pt x="4291" y="4680"/>
                    <a:pt x="4223" y="4771"/>
                    <a:pt x="4200" y="4885"/>
                  </a:cubicBezTo>
                  <a:cubicBezTo>
                    <a:pt x="4177" y="4953"/>
                    <a:pt x="4177" y="5022"/>
                    <a:pt x="4223" y="5090"/>
                  </a:cubicBezTo>
                  <a:cubicBezTo>
                    <a:pt x="3994" y="5273"/>
                    <a:pt x="3789" y="5478"/>
                    <a:pt x="3561" y="5661"/>
                  </a:cubicBezTo>
                  <a:cubicBezTo>
                    <a:pt x="3401" y="5821"/>
                    <a:pt x="3241" y="5981"/>
                    <a:pt x="3059" y="6118"/>
                  </a:cubicBezTo>
                  <a:cubicBezTo>
                    <a:pt x="2990" y="6209"/>
                    <a:pt x="2899" y="6277"/>
                    <a:pt x="2830" y="6369"/>
                  </a:cubicBezTo>
                  <a:cubicBezTo>
                    <a:pt x="2808" y="6391"/>
                    <a:pt x="2762" y="6437"/>
                    <a:pt x="2739" y="6460"/>
                  </a:cubicBezTo>
                  <a:cubicBezTo>
                    <a:pt x="2602" y="6597"/>
                    <a:pt x="2488" y="6734"/>
                    <a:pt x="2351" y="6871"/>
                  </a:cubicBezTo>
                  <a:cubicBezTo>
                    <a:pt x="2237" y="7008"/>
                    <a:pt x="2100" y="7168"/>
                    <a:pt x="1986" y="7327"/>
                  </a:cubicBezTo>
                  <a:cubicBezTo>
                    <a:pt x="1872" y="7441"/>
                    <a:pt x="1780" y="7578"/>
                    <a:pt x="1666" y="7692"/>
                  </a:cubicBezTo>
                  <a:cubicBezTo>
                    <a:pt x="1621" y="7761"/>
                    <a:pt x="1575" y="7852"/>
                    <a:pt x="1529" y="7921"/>
                  </a:cubicBezTo>
                  <a:cubicBezTo>
                    <a:pt x="1484" y="7989"/>
                    <a:pt x="1438" y="8058"/>
                    <a:pt x="1392" y="8126"/>
                  </a:cubicBezTo>
                  <a:cubicBezTo>
                    <a:pt x="1347" y="8195"/>
                    <a:pt x="1278" y="8286"/>
                    <a:pt x="1233" y="8354"/>
                  </a:cubicBezTo>
                  <a:cubicBezTo>
                    <a:pt x="1187" y="8423"/>
                    <a:pt x="1141" y="8491"/>
                    <a:pt x="1096" y="8583"/>
                  </a:cubicBezTo>
                  <a:cubicBezTo>
                    <a:pt x="1004" y="8742"/>
                    <a:pt x="913" y="8902"/>
                    <a:pt x="822" y="9085"/>
                  </a:cubicBezTo>
                  <a:cubicBezTo>
                    <a:pt x="708" y="9245"/>
                    <a:pt x="616" y="9427"/>
                    <a:pt x="525" y="9610"/>
                  </a:cubicBezTo>
                  <a:cubicBezTo>
                    <a:pt x="457" y="9747"/>
                    <a:pt x="365" y="9907"/>
                    <a:pt x="297" y="10043"/>
                  </a:cubicBezTo>
                  <a:cubicBezTo>
                    <a:pt x="251" y="10158"/>
                    <a:pt x="205" y="10295"/>
                    <a:pt x="160" y="10409"/>
                  </a:cubicBezTo>
                  <a:cubicBezTo>
                    <a:pt x="137" y="10454"/>
                    <a:pt x="137" y="10500"/>
                    <a:pt x="114" y="10546"/>
                  </a:cubicBezTo>
                  <a:cubicBezTo>
                    <a:pt x="114" y="10568"/>
                    <a:pt x="114" y="10568"/>
                    <a:pt x="114" y="10591"/>
                  </a:cubicBezTo>
                  <a:cubicBezTo>
                    <a:pt x="91" y="10637"/>
                    <a:pt x="46" y="10683"/>
                    <a:pt x="23" y="10728"/>
                  </a:cubicBezTo>
                  <a:cubicBezTo>
                    <a:pt x="23" y="10751"/>
                    <a:pt x="23" y="10751"/>
                    <a:pt x="0" y="10774"/>
                  </a:cubicBezTo>
                  <a:cubicBezTo>
                    <a:pt x="0" y="10797"/>
                    <a:pt x="0" y="10820"/>
                    <a:pt x="0" y="10865"/>
                  </a:cubicBezTo>
                  <a:cubicBezTo>
                    <a:pt x="0" y="10888"/>
                    <a:pt x="0" y="10934"/>
                    <a:pt x="23" y="10957"/>
                  </a:cubicBezTo>
                  <a:cubicBezTo>
                    <a:pt x="46" y="11002"/>
                    <a:pt x="91" y="11048"/>
                    <a:pt x="160" y="11048"/>
                  </a:cubicBezTo>
                  <a:cubicBezTo>
                    <a:pt x="228" y="11048"/>
                    <a:pt x="274" y="11025"/>
                    <a:pt x="320" y="10979"/>
                  </a:cubicBezTo>
                  <a:cubicBezTo>
                    <a:pt x="320" y="10979"/>
                    <a:pt x="320" y="10957"/>
                    <a:pt x="320" y="10957"/>
                  </a:cubicBezTo>
                  <a:cubicBezTo>
                    <a:pt x="342" y="10957"/>
                    <a:pt x="388" y="10957"/>
                    <a:pt x="411" y="10934"/>
                  </a:cubicBezTo>
                  <a:cubicBezTo>
                    <a:pt x="479" y="10888"/>
                    <a:pt x="548" y="10865"/>
                    <a:pt x="594" y="10797"/>
                  </a:cubicBezTo>
                  <a:cubicBezTo>
                    <a:pt x="616" y="10751"/>
                    <a:pt x="639" y="10705"/>
                    <a:pt x="685" y="10660"/>
                  </a:cubicBezTo>
                  <a:lnTo>
                    <a:pt x="822" y="10454"/>
                  </a:lnTo>
                  <a:cubicBezTo>
                    <a:pt x="936" y="10295"/>
                    <a:pt x="1027" y="10158"/>
                    <a:pt x="1141" y="9998"/>
                  </a:cubicBezTo>
                  <a:cubicBezTo>
                    <a:pt x="1324" y="9724"/>
                    <a:pt x="1507" y="9427"/>
                    <a:pt x="1689" y="9153"/>
                  </a:cubicBezTo>
                  <a:cubicBezTo>
                    <a:pt x="1872" y="8879"/>
                    <a:pt x="2032" y="8606"/>
                    <a:pt x="2191" y="8332"/>
                  </a:cubicBezTo>
                  <a:cubicBezTo>
                    <a:pt x="2260" y="8240"/>
                    <a:pt x="2328" y="8126"/>
                    <a:pt x="2397" y="8012"/>
                  </a:cubicBezTo>
                  <a:cubicBezTo>
                    <a:pt x="2488" y="7966"/>
                    <a:pt x="2534" y="7852"/>
                    <a:pt x="2602" y="7761"/>
                  </a:cubicBezTo>
                  <a:cubicBezTo>
                    <a:pt x="2602" y="7738"/>
                    <a:pt x="2602" y="7738"/>
                    <a:pt x="2625" y="7715"/>
                  </a:cubicBezTo>
                  <a:cubicBezTo>
                    <a:pt x="2648" y="7693"/>
                    <a:pt x="2671" y="7647"/>
                    <a:pt x="2693" y="7624"/>
                  </a:cubicBezTo>
                  <a:lnTo>
                    <a:pt x="2693" y="7624"/>
                  </a:lnTo>
                  <a:cubicBezTo>
                    <a:pt x="2692" y="7625"/>
                    <a:pt x="2671" y="7647"/>
                    <a:pt x="2671" y="7647"/>
                  </a:cubicBezTo>
                  <a:cubicBezTo>
                    <a:pt x="2671" y="7624"/>
                    <a:pt x="2693" y="7624"/>
                    <a:pt x="2693" y="7624"/>
                  </a:cubicBezTo>
                  <a:lnTo>
                    <a:pt x="2693" y="7624"/>
                  </a:lnTo>
                  <a:cubicBezTo>
                    <a:pt x="2693" y="7624"/>
                    <a:pt x="2693" y="7624"/>
                    <a:pt x="2693" y="7624"/>
                  </a:cubicBezTo>
                  <a:cubicBezTo>
                    <a:pt x="2876" y="7396"/>
                    <a:pt x="3104" y="7190"/>
                    <a:pt x="3310" y="7008"/>
                  </a:cubicBezTo>
                  <a:cubicBezTo>
                    <a:pt x="3424" y="6894"/>
                    <a:pt x="3538" y="6779"/>
                    <a:pt x="3675" y="6665"/>
                  </a:cubicBezTo>
                  <a:cubicBezTo>
                    <a:pt x="3972" y="6414"/>
                    <a:pt x="4246" y="6140"/>
                    <a:pt x="4542" y="5889"/>
                  </a:cubicBezTo>
                  <a:cubicBezTo>
                    <a:pt x="4565" y="5866"/>
                    <a:pt x="4588" y="5844"/>
                    <a:pt x="4611" y="5844"/>
                  </a:cubicBezTo>
                  <a:cubicBezTo>
                    <a:pt x="4816" y="5684"/>
                    <a:pt x="4999" y="5501"/>
                    <a:pt x="5181" y="5341"/>
                  </a:cubicBezTo>
                  <a:cubicBezTo>
                    <a:pt x="5204" y="5319"/>
                    <a:pt x="5227" y="5319"/>
                    <a:pt x="5250" y="5296"/>
                  </a:cubicBezTo>
                  <a:cubicBezTo>
                    <a:pt x="5273" y="5273"/>
                    <a:pt x="5296" y="5250"/>
                    <a:pt x="5318" y="5250"/>
                  </a:cubicBezTo>
                  <a:cubicBezTo>
                    <a:pt x="5455" y="5113"/>
                    <a:pt x="5615" y="4999"/>
                    <a:pt x="5752" y="4862"/>
                  </a:cubicBezTo>
                  <a:cubicBezTo>
                    <a:pt x="5889" y="4771"/>
                    <a:pt x="6049" y="4657"/>
                    <a:pt x="6186" y="4543"/>
                  </a:cubicBezTo>
                  <a:cubicBezTo>
                    <a:pt x="6323" y="4428"/>
                    <a:pt x="6482" y="4314"/>
                    <a:pt x="6642" y="4200"/>
                  </a:cubicBezTo>
                  <a:cubicBezTo>
                    <a:pt x="7122" y="3881"/>
                    <a:pt x="7601" y="3584"/>
                    <a:pt x="8103" y="3287"/>
                  </a:cubicBezTo>
                  <a:cubicBezTo>
                    <a:pt x="8149" y="3264"/>
                    <a:pt x="8194" y="3242"/>
                    <a:pt x="8240" y="3219"/>
                  </a:cubicBezTo>
                  <a:lnTo>
                    <a:pt x="8308" y="3219"/>
                  </a:lnTo>
                  <a:cubicBezTo>
                    <a:pt x="8491" y="3219"/>
                    <a:pt x="8674" y="3173"/>
                    <a:pt x="8833" y="3105"/>
                  </a:cubicBezTo>
                  <a:cubicBezTo>
                    <a:pt x="8948" y="3082"/>
                    <a:pt x="9039" y="3059"/>
                    <a:pt x="9130" y="3036"/>
                  </a:cubicBezTo>
                  <a:cubicBezTo>
                    <a:pt x="9290" y="2990"/>
                    <a:pt x="9427" y="2945"/>
                    <a:pt x="9587" y="2899"/>
                  </a:cubicBezTo>
                  <a:cubicBezTo>
                    <a:pt x="9929" y="2785"/>
                    <a:pt x="10294" y="2671"/>
                    <a:pt x="10637" y="2534"/>
                  </a:cubicBezTo>
                  <a:cubicBezTo>
                    <a:pt x="11321" y="2329"/>
                    <a:pt x="11983" y="2100"/>
                    <a:pt x="12645" y="1872"/>
                  </a:cubicBezTo>
                  <a:cubicBezTo>
                    <a:pt x="12942" y="1781"/>
                    <a:pt x="13216" y="1689"/>
                    <a:pt x="13513" y="1575"/>
                  </a:cubicBezTo>
                  <a:cubicBezTo>
                    <a:pt x="13650" y="1530"/>
                    <a:pt x="13787" y="1484"/>
                    <a:pt x="13923" y="1438"/>
                  </a:cubicBezTo>
                  <a:cubicBezTo>
                    <a:pt x="14083" y="1393"/>
                    <a:pt x="14243" y="1347"/>
                    <a:pt x="14380" y="1301"/>
                  </a:cubicBezTo>
                  <a:lnTo>
                    <a:pt x="15156" y="1301"/>
                  </a:lnTo>
                  <a:cubicBezTo>
                    <a:pt x="15225" y="1301"/>
                    <a:pt x="15270" y="1279"/>
                    <a:pt x="15316" y="1279"/>
                  </a:cubicBezTo>
                  <a:cubicBezTo>
                    <a:pt x="15498" y="1301"/>
                    <a:pt x="15658" y="1301"/>
                    <a:pt x="15841" y="1324"/>
                  </a:cubicBezTo>
                  <a:cubicBezTo>
                    <a:pt x="16206" y="1347"/>
                    <a:pt x="16548" y="1370"/>
                    <a:pt x="16914" y="1393"/>
                  </a:cubicBezTo>
                  <a:lnTo>
                    <a:pt x="17393" y="1438"/>
                  </a:lnTo>
                  <a:cubicBezTo>
                    <a:pt x="17484" y="1438"/>
                    <a:pt x="17576" y="1438"/>
                    <a:pt x="17667" y="1461"/>
                  </a:cubicBezTo>
                  <a:lnTo>
                    <a:pt x="17918" y="1461"/>
                  </a:lnTo>
                  <a:cubicBezTo>
                    <a:pt x="17964" y="1461"/>
                    <a:pt x="18009" y="1438"/>
                    <a:pt x="18078" y="1393"/>
                  </a:cubicBezTo>
                  <a:cubicBezTo>
                    <a:pt x="18123" y="1370"/>
                    <a:pt x="18192" y="1301"/>
                    <a:pt x="18215" y="1233"/>
                  </a:cubicBezTo>
                  <a:cubicBezTo>
                    <a:pt x="18215" y="1187"/>
                    <a:pt x="18237" y="1142"/>
                    <a:pt x="18215" y="1073"/>
                  </a:cubicBezTo>
                  <a:lnTo>
                    <a:pt x="18215" y="1073"/>
                  </a:lnTo>
                  <a:cubicBezTo>
                    <a:pt x="18260" y="1096"/>
                    <a:pt x="18329" y="1096"/>
                    <a:pt x="18374" y="1096"/>
                  </a:cubicBezTo>
                  <a:cubicBezTo>
                    <a:pt x="18534" y="1142"/>
                    <a:pt x="18694" y="1187"/>
                    <a:pt x="18854" y="1233"/>
                  </a:cubicBezTo>
                  <a:cubicBezTo>
                    <a:pt x="19196" y="1324"/>
                    <a:pt x="19539" y="1393"/>
                    <a:pt x="19881" y="1461"/>
                  </a:cubicBezTo>
                  <a:cubicBezTo>
                    <a:pt x="20588" y="1575"/>
                    <a:pt x="21296" y="1689"/>
                    <a:pt x="22026" y="1804"/>
                  </a:cubicBezTo>
                  <a:lnTo>
                    <a:pt x="22072" y="1804"/>
                  </a:lnTo>
                  <a:cubicBezTo>
                    <a:pt x="22118" y="1804"/>
                    <a:pt x="22163" y="1804"/>
                    <a:pt x="22209" y="1781"/>
                  </a:cubicBezTo>
                  <a:cubicBezTo>
                    <a:pt x="22369" y="1804"/>
                    <a:pt x="22506" y="1849"/>
                    <a:pt x="22666" y="1895"/>
                  </a:cubicBezTo>
                  <a:cubicBezTo>
                    <a:pt x="22757" y="1941"/>
                    <a:pt x="22825" y="1963"/>
                    <a:pt x="22917" y="1986"/>
                  </a:cubicBezTo>
                  <a:cubicBezTo>
                    <a:pt x="22962" y="1986"/>
                    <a:pt x="22985" y="2009"/>
                    <a:pt x="23031" y="2009"/>
                  </a:cubicBezTo>
                  <a:cubicBezTo>
                    <a:pt x="23054" y="2032"/>
                    <a:pt x="23076" y="2032"/>
                    <a:pt x="23099" y="2032"/>
                  </a:cubicBezTo>
                  <a:cubicBezTo>
                    <a:pt x="23168" y="2055"/>
                    <a:pt x="23236" y="2077"/>
                    <a:pt x="23282" y="2077"/>
                  </a:cubicBezTo>
                  <a:cubicBezTo>
                    <a:pt x="23350" y="2077"/>
                    <a:pt x="23396" y="2077"/>
                    <a:pt x="23442" y="2055"/>
                  </a:cubicBezTo>
                  <a:cubicBezTo>
                    <a:pt x="23487" y="2032"/>
                    <a:pt x="23510" y="1986"/>
                    <a:pt x="23556" y="1941"/>
                  </a:cubicBezTo>
                  <a:cubicBezTo>
                    <a:pt x="23579" y="1895"/>
                    <a:pt x="23601" y="1826"/>
                    <a:pt x="23601" y="1758"/>
                  </a:cubicBezTo>
                  <a:cubicBezTo>
                    <a:pt x="23670" y="1735"/>
                    <a:pt x="23738" y="1667"/>
                    <a:pt x="23761" y="1598"/>
                  </a:cubicBezTo>
                  <a:cubicBezTo>
                    <a:pt x="23784" y="1530"/>
                    <a:pt x="23761" y="1438"/>
                    <a:pt x="23738" y="1370"/>
                  </a:cubicBezTo>
                  <a:cubicBezTo>
                    <a:pt x="23716" y="1324"/>
                    <a:pt x="23647" y="1256"/>
                    <a:pt x="23579" y="1233"/>
                  </a:cubicBezTo>
                  <a:cubicBezTo>
                    <a:pt x="23510" y="1233"/>
                    <a:pt x="23442" y="1187"/>
                    <a:pt x="23350" y="1164"/>
                  </a:cubicBezTo>
                  <a:cubicBezTo>
                    <a:pt x="23282" y="1142"/>
                    <a:pt x="23213" y="1142"/>
                    <a:pt x="23122" y="1119"/>
                  </a:cubicBezTo>
                  <a:cubicBezTo>
                    <a:pt x="22985" y="1073"/>
                    <a:pt x="22825" y="1050"/>
                    <a:pt x="22666" y="1005"/>
                  </a:cubicBezTo>
                  <a:cubicBezTo>
                    <a:pt x="22369" y="936"/>
                    <a:pt x="22049" y="891"/>
                    <a:pt x="21753" y="822"/>
                  </a:cubicBezTo>
                  <a:cubicBezTo>
                    <a:pt x="21410" y="754"/>
                    <a:pt x="21068" y="685"/>
                    <a:pt x="20725" y="639"/>
                  </a:cubicBezTo>
                  <a:lnTo>
                    <a:pt x="20246" y="548"/>
                  </a:lnTo>
                  <a:cubicBezTo>
                    <a:pt x="20155" y="548"/>
                    <a:pt x="20064" y="525"/>
                    <a:pt x="19972" y="525"/>
                  </a:cubicBezTo>
                  <a:cubicBezTo>
                    <a:pt x="19858" y="503"/>
                    <a:pt x="19721" y="480"/>
                    <a:pt x="19607" y="480"/>
                  </a:cubicBezTo>
                  <a:cubicBezTo>
                    <a:pt x="19402" y="411"/>
                    <a:pt x="19196" y="366"/>
                    <a:pt x="18991" y="320"/>
                  </a:cubicBezTo>
                  <a:cubicBezTo>
                    <a:pt x="18808" y="274"/>
                    <a:pt x="18626" y="229"/>
                    <a:pt x="18443" y="183"/>
                  </a:cubicBezTo>
                  <a:cubicBezTo>
                    <a:pt x="18237" y="137"/>
                    <a:pt x="18055" y="115"/>
                    <a:pt x="17849" y="69"/>
                  </a:cubicBezTo>
                  <a:cubicBezTo>
                    <a:pt x="17690" y="46"/>
                    <a:pt x="17507" y="46"/>
                    <a:pt x="17347" y="23"/>
                  </a:cubicBezTo>
                  <a:cubicBezTo>
                    <a:pt x="17302" y="12"/>
                    <a:pt x="17262" y="12"/>
                    <a:pt x="17222" y="12"/>
                  </a:cubicBezTo>
                  <a:cubicBezTo>
                    <a:pt x="17182" y="12"/>
                    <a:pt x="17142" y="12"/>
                    <a:pt x="17096"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80" name="Google Shape;5780;p83"/>
            <p:cNvSpPr/>
            <p:nvPr/>
          </p:nvSpPr>
          <p:spPr>
            <a:xfrm>
              <a:off x="13091054" y="3341033"/>
              <a:ext cx="1088518" cy="319831"/>
            </a:xfrm>
            <a:custGeom>
              <a:avLst/>
              <a:gdLst/>
              <a:ahLst/>
              <a:cxnLst/>
              <a:rect l="l" t="t" r="r" b="b"/>
              <a:pathLst>
                <a:path w="39078" h="11482" extrusionOk="0">
                  <a:moveTo>
                    <a:pt x="15978" y="6255"/>
                  </a:moveTo>
                  <a:cubicBezTo>
                    <a:pt x="15989" y="6255"/>
                    <a:pt x="15995" y="6260"/>
                    <a:pt x="16001" y="6266"/>
                  </a:cubicBezTo>
                  <a:lnTo>
                    <a:pt x="15978" y="6255"/>
                  </a:lnTo>
                  <a:close/>
                  <a:moveTo>
                    <a:pt x="21570" y="8081"/>
                  </a:moveTo>
                  <a:cubicBezTo>
                    <a:pt x="21575" y="8082"/>
                    <a:pt x="21580" y="8084"/>
                    <a:pt x="21585" y="8086"/>
                  </a:cubicBezTo>
                  <a:lnTo>
                    <a:pt x="21585" y="8086"/>
                  </a:lnTo>
                  <a:cubicBezTo>
                    <a:pt x="21582" y="8083"/>
                    <a:pt x="21577" y="8081"/>
                    <a:pt x="21570" y="8081"/>
                  </a:cubicBezTo>
                  <a:close/>
                  <a:moveTo>
                    <a:pt x="160" y="0"/>
                  </a:moveTo>
                  <a:cubicBezTo>
                    <a:pt x="114" y="0"/>
                    <a:pt x="69" y="23"/>
                    <a:pt x="46" y="69"/>
                  </a:cubicBezTo>
                  <a:cubicBezTo>
                    <a:pt x="0" y="115"/>
                    <a:pt x="0" y="206"/>
                    <a:pt x="46" y="252"/>
                  </a:cubicBezTo>
                  <a:cubicBezTo>
                    <a:pt x="91" y="274"/>
                    <a:pt x="114" y="297"/>
                    <a:pt x="160" y="320"/>
                  </a:cubicBezTo>
                  <a:cubicBezTo>
                    <a:pt x="206" y="320"/>
                    <a:pt x="274" y="320"/>
                    <a:pt x="320" y="343"/>
                  </a:cubicBezTo>
                  <a:lnTo>
                    <a:pt x="365" y="343"/>
                  </a:lnTo>
                  <a:cubicBezTo>
                    <a:pt x="297" y="366"/>
                    <a:pt x="251" y="411"/>
                    <a:pt x="251" y="480"/>
                  </a:cubicBezTo>
                  <a:cubicBezTo>
                    <a:pt x="251" y="548"/>
                    <a:pt x="320" y="640"/>
                    <a:pt x="388" y="640"/>
                  </a:cubicBezTo>
                  <a:cubicBezTo>
                    <a:pt x="845" y="662"/>
                    <a:pt x="1301" y="662"/>
                    <a:pt x="1735" y="708"/>
                  </a:cubicBezTo>
                  <a:cubicBezTo>
                    <a:pt x="2100" y="731"/>
                    <a:pt x="2465" y="754"/>
                    <a:pt x="2808" y="822"/>
                  </a:cubicBezTo>
                  <a:cubicBezTo>
                    <a:pt x="2853" y="822"/>
                    <a:pt x="2922" y="845"/>
                    <a:pt x="2967" y="845"/>
                  </a:cubicBezTo>
                  <a:cubicBezTo>
                    <a:pt x="3059" y="845"/>
                    <a:pt x="3127" y="799"/>
                    <a:pt x="3150" y="708"/>
                  </a:cubicBezTo>
                  <a:cubicBezTo>
                    <a:pt x="3264" y="754"/>
                    <a:pt x="3401" y="777"/>
                    <a:pt x="3515" y="799"/>
                  </a:cubicBezTo>
                  <a:cubicBezTo>
                    <a:pt x="3515" y="822"/>
                    <a:pt x="3538" y="822"/>
                    <a:pt x="3538" y="822"/>
                  </a:cubicBezTo>
                  <a:cubicBezTo>
                    <a:pt x="3492" y="936"/>
                    <a:pt x="3561" y="1050"/>
                    <a:pt x="3675" y="1096"/>
                  </a:cubicBezTo>
                  <a:cubicBezTo>
                    <a:pt x="3744" y="1119"/>
                    <a:pt x="3858" y="1142"/>
                    <a:pt x="3949" y="1187"/>
                  </a:cubicBezTo>
                  <a:lnTo>
                    <a:pt x="4109" y="1233"/>
                  </a:lnTo>
                  <a:cubicBezTo>
                    <a:pt x="4109" y="1256"/>
                    <a:pt x="4086" y="1256"/>
                    <a:pt x="4086" y="1279"/>
                  </a:cubicBezTo>
                  <a:cubicBezTo>
                    <a:pt x="4063" y="1347"/>
                    <a:pt x="4063" y="1416"/>
                    <a:pt x="4109" y="1484"/>
                  </a:cubicBezTo>
                  <a:cubicBezTo>
                    <a:pt x="4132" y="1553"/>
                    <a:pt x="4177" y="1575"/>
                    <a:pt x="4246" y="1598"/>
                  </a:cubicBezTo>
                  <a:cubicBezTo>
                    <a:pt x="4451" y="1690"/>
                    <a:pt x="4657" y="1758"/>
                    <a:pt x="4862" y="1826"/>
                  </a:cubicBezTo>
                  <a:cubicBezTo>
                    <a:pt x="5067" y="1895"/>
                    <a:pt x="5250" y="1963"/>
                    <a:pt x="5455" y="2032"/>
                  </a:cubicBezTo>
                  <a:cubicBezTo>
                    <a:pt x="5889" y="2169"/>
                    <a:pt x="6323" y="2329"/>
                    <a:pt x="6779" y="2488"/>
                  </a:cubicBezTo>
                  <a:cubicBezTo>
                    <a:pt x="7122" y="2603"/>
                    <a:pt x="7487" y="2739"/>
                    <a:pt x="7852" y="2854"/>
                  </a:cubicBezTo>
                  <a:cubicBezTo>
                    <a:pt x="8126" y="2945"/>
                    <a:pt x="8423" y="3013"/>
                    <a:pt x="8697" y="3105"/>
                  </a:cubicBezTo>
                  <a:cubicBezTo>
                    <a:pt x="9062" y="3264"/>
                    <a:pt x="9427" y="3401"/>
                    <a:pt x="9815" y="3561"/>
                  </a:cubicBezTo>
                  <a:cubicBezTo>
                    <a:pt x="9906" y="3584"/>
                    <a:pt x="9998" y="3630"/>
                    <a:pt x="10089" y="3653"/>
                  </a:cubicBezTo>
                  <a:cubicBezTo>
                    <a:pt x="10135" y="3675"/>
                    <a:pt x="10203" y="3698"/>
                    <a:pt x="10249" y="3721"/>
                  </a:cubicBezTo>
                  <a:cubicBezTo>
                    <a:pt x="10272" y="3721"/>
                    <a:pt x="10317" y="3744"/>
                    <a:pt x="10340" y="3744"/>
                  </a:cubicBezTo>
                  <a:cubicBezTo>
                    <a:pt x="10363" y="3767"/>
                    <a:pt x="10409" y="3767"/>
                    <a:pt x="10431" y="3789"/>
                  </a:cubicBezTo>
                  <a:cubicBezTo>
                    <a:pt x="10477" y="3789"/>
                    <a:pt x="10523" y="3789"/>
                    <a:pt x="10568" y="3812"/>
                  </a:cubicBezTo>
                  <a:cubicBezTo>
                    <a:pt x="10637" y="3812"/>
                    <a:pt x="10705" y="3789"/>
                    <a:pt x="10774" y="3744"/>
                  </a:cubicBezTo>
                  <a:cubicBezTo>
                    <a:pt x="10797" y="3744"/>
                    <a:pt x="10819" y="3767"/>
                    <a:pt x="10842" y="3767"/>
                  </a:cubicBezTo>
                  <a:cubicBezTo>
                    <a:pt x="11002" y="3858"/>
                    <a:pt x="11162" y="3926"/>
                    <a:pt x="11344" y="3995"/>
                  </a:cubicBezTo>
                  <a:cubicBezTo>
                    <a:pt x="11344" y="3995"/>
                    <a:pt x="11367" y="4018"/>
                    <a:pt x="11367" y="4018"/>
                  </a:cubicBezTo>
                  <a:cubicBezTo>
                    <a:pt x="11641" y="4155"/>
                    <a:pt x="11915" y="4314"/>
                    <a:pt x="12189" y="4474"/>
                  </a:cubicBezTo>
                  <a:cubicBezTo>
                    <a:pt x="12508" y="4657"/>
                    <a:pt x="12805" y="4862"/>
                    <a:pt x="13125" y="5045"/>
                  </a:cubicBezTo>
                  <a:cubicBezTo>
                    <a:pt x="13262" y="5136"/>
                    <a:pt x="13399" y="5227"/>
                    <a:pt x="13558" y="5319"/>
                  </a:cubicBezTo>
                  <a:cubicBezTo>
                    <a:pt x="13627" y="5342"/>
                    <a:pt x="13695" y="5387"/>
                    <a:pt x="13764" y="5433"/>
                  </a:cubicBezTo>
                  <a:cubicBezTo>
                    <a:pt x="13832" y="5479"/>
                    <a:pt x="13878" y="5501"/>
                    <a:pt x="13924" y="5524"/>
                  </a:cubicBezTo>
                  <a:lnTo>
                    <a:pt x="13946" y="5524"/>
                  </a:lnTo>
                  <a:cubicBezTo>
                    <a:pt x="13969" y="5536"/>
                    <a:pt x="13998" y="5541"/>
                    <a:pt x="14026" y="5541"/>
                  </a:cubicBezTo>
                  <a:cubicBezTo>
                    <a:pt x="14055" y="5541"/>
                    <a:pt x="14083" y="5536"/>
                    <a:pt x="14106" y="5524"/>
                  </a:cubicBezTo>
                  <a:cubicBezTo>
                    <a:pt x="14152" y="5524"/>
                    <a:pt x="14175" y="5501"/>
                    <a:pt x="14220" y="5479"/>
                  </a:cubicBezTo>
                  <a:cubicBezTo>
                    <a:pt x="14243" y="5501"/>
                    <a:pt x="14243" y="5501"/>
                    <a:pt x="14266" y="5501"/>
                  </a:cubicBezTo>
                  <a:cubicBezTo>
                    <a:pt x="14517" y="5638"/>
                    <a:pt x="14768" y="5775"/>
                    <a:pt x="15019" y="5889"/>
                  </a:cubicBezTo>
                  <a:cubicBezTo>
                    <a:pt x="15042" y="5912"/>
                    <a:pt x="15088" y="5935"/>
                    <a:pt x="15111" y="5935"/>
                  </a:cubicBezTo>
                  <a:cubicBezTo>
                    <a:pt x="15156" y="5958"/>
                    <a:pt x="15202" y="5958"/>
                    <a:pt x="15270" y="5958"/>
                  </a:cubicBezTo>
                  <a:cubicBezTo>
                    <a:pt x="15270" y="5935"/>
                    <a:pt x="15293" y="5935"/>
                    <a:pt x="15316" y="5935"/>
                  </a:cubicBezTo>
                  <a:cubicBezTo>
                    <a:pt x="15362" y="5958"/>
                    <a:pt x="15430" y="5981"/>
                    <a:pt x="15476" y="6026"/>
                  </a:cubicBezTo>
                  <a:cubicBezTo>
                    <a:pt x="15750" y="6163"/>
                    <a:pt x="16024" y="6300"/>
                    <a:pt x="16297" y="6460"/>
                  </a:cubicBezTo>
                  <a:cubicBezTo>
                    <a:pt x="16434" y="6551"/>
                    <a:pt x="16594" y="6643"/>
                    <a:pt x="16754" y="6734"/>
                  </a:cubicBezTo>
                  <a:cubicBezTo>
                    <a:pt x="16800" y="6757"/>
                    <a:pt x="16868" y="6802"/>
                    <a:pt x="16937" y="6848"/>
                  </a:cubicBezTo>
                  <a:lnTo>
                    <a:pt x="17028" y="6894"/>
                  </a:lnTo>
                  <a:cubicBezTo>
                    <a:pt x="17119" y="6939"/>
                    <a:pt x="17210" y="7008"/>
                    <a:pt x="17302" y="7008"/>
                  </a:cubicBezTo>
                  <a:cubicBezTo>
                    <a:pt x="17347" y="7008"/>
                    <a:pt x="17393" y="7008"/>
                    <a:pt x="17439" y="6985"/>
                  </a:cubicBezTo>
                  <a:cubicBezTo>
                    <a:pt x="17530" y="7031"/>
                    <a:pt x="17621" y="7099"/>
                    <a:pt x="17735" y="7145"/>
                  </a:cubicBezTo>
                  <a:cubicBezTo>
                    <a:pt x="17918" y="7259"/>
                    <a:pt x="18123" y="7350"/>
                    <a:pt x="18329" y="7464"/>
                  </a:cubicBezTo>
                  <a:cubicBezTo>
                    <a:pt x="18420" y="7487"/>
                    <a:pt x="18489" y="7533"/>
                    <a:pt x="18580" y="7578"/>
                  </a:cubicBezTo>
                  <a:cubicBezTo>
                    <a:pt x="18694" y="7647"/>
                    <a:pt x="18831" y="7715"/>
                    <a:pt x="18968" y="7761"/>
                  </a:cubicBezTo>
                  <a:cubicBezTo>
                    <a:pt x="18985" y="7767"/>
                    <a:pt x="19005" y="7770"/>
                    <a:pt x="19026" y="7770"/>
                  </a:cubicBezTo>
                  <a:cubicBezTo>
                    <a:pt x="19091" y="7770"/>
                    <a:pt x="19168" y="7744"/>
                    <a:pt x="19219" y="7693"/>
                  </a:cubicBezTo>
                  <a:cubicBezTo>
                    <a:pt x="19402" y="7784"/>
                    <a:pt x="19584" y="7898"/>
                    <a:pt x="19744" y="7989"/>
                  </a:cubicBezTo>
                  <a:cubicBezTo>
                    <a:pt x="19767" y="7989"/>
                    <a:pt x="19790" y="8012"/>
                    <a:pt x="19790" y="8012"/>
                  </a:cubicBezTo>
                  <a:cubicBezTo>
                    <a:pt x="19813" y="8012"/>
                    <a:pt x="19813" y="8035"/>
                    <a:pt x="19813" y="8035"/>
                  </a:cubicBezTo>
                  <a:cubicBezTo>
                    <a:pt x="19835" y="8058"/>
                    <a:pt x="19858" y="8103"/>
                    <a:pt x="19881" y="8103"/>
                  </a:cubicBezTo>
                  <a:cubicBezTo>
                    <a:pt x="19927" y="8149"/>
                    <a:pt x="19972" y="8149"/>
                    <a:pt x="19995" y="8172"/>
                  </a:cubicBezTo>
                  <a:cubicBezTo>
                    <a:pt x="20064" y="8172"/>
                    <a:pt x="20109" y="8195"/>
                    <a:pt x="20155" y="8218"/>
                  </a:cubicBezTo>
                  <a:cubicBezTo>
                    <a:pt x="20201" y="8240"/>
                    <a:pt x="20246" y="8240"/>
                    <a:pt x="20269" y="8263"/>
                  </a:cubicBezTo>
                  <a:cubicBezTo>
                    <a:pt x="20338" y="8286"/>
                    <a:pt x="20406" y="8332"/>
                    <a:pt x="20452" y="8355"/>
                  </a:cubicBezTo>
                  <a:cubicBezTo>
                    <a:pt x="20589" y="8423"/>
                    <a:pt x="20703" y="8491"/>
                    <a:pt x="20840" y="8560"/>
                  </a:cubicBezTo>
                  <a:cubicBezTo>
                    <a:pt x="20908" y="8583"/>
                    <a:pt x="20977" y="8628"/>
                    <a:pt x="21045" y="8651"/>
                  </a:cubicBezTo>
                  <a:cubicBezTo>
                    <a:pt x="21159" y="8697"/>
                    <a:pt x="21251" y="8743"/>
                    <a:pt x="21365" y="8743"/>
                  </a:cubicBezTo>
                  <a:cubicBezTo>
                    <a:pt x="21378" y="8749"/>
                    <a:pt x="21391" y="8752"/>
                    <a:pt x="21405" y="8752"/>
                  </a:cubicBezTo>
                  <a:cubicBezTo>
                    <a:pt x="21437" y="8752"/>
                    <a:pt x="21469" y="8736"/>
                    <a:pt x="21502" y="8720"/>
                  </a:cubicBezTo>
                  <a:cubicBezTo>
                    <a:pt x="21616" y="8765"/>
                    <a:pt x="21753" y="8811"/>
                    <a:pt x="21890" y="8857"/>
                  </a:cubicBezTo>
                  <a:cubicBezTo>
                    <a:pt x="21981" y="8902"/>
                    <a:pt x="22072" y="8948"/>
                    <a:pt x="22164" y="8971"/>
                  </a:cubicBezTo>
                  <a:cubicBezTo>
                    <a:pt x="22255" y="9016"/>
                    <a:pt x="22323" y="9039"/>
                    <a:pt x="22392" y="9085"/>
                  </a:cubicBezTo>
                  <a:cubicBezTo>
                    <a:pt x="22437" y="9108"/>
                    <a:pt x="22483" y="9131"/>
                    <a:pt x="22529" y="9153"/>
                  </a:cubicBezTo>
                  <a:cubicBezTo>
                    <a:pt x="22620" y="9199"/>
                    <a:pt x="22711" y="9245"/>
                    <a:pt x="22803" y="9268"/>
                  </a:cubicBezTo>
                  <a:cubicBezTo>
                    <a:pt x="22825" y="9279"/>
                    <a:pt x="22848" y="9285"/>
                    <a:pt x="22871" y="9285"/>
                  </a:cubicBezTo>
                  <a:cubicBezTo>
                    <a:pt x="22894" y="9285"/>
                    <a:pt x="22917" y="9279"/>
                    <a:pt x="22940" y="9268"/>
                  </a:cubicBezTo>
                  <a:cubicBezTo>
                    <a:pt x="23122" y="9313"/>
                    <a:pt x="23282" y="9382"/>
                    <a:pt x="23465" y="9450"/>
                  </a:cubicBezTo>
                  <a:cubicBezTo>
                    <a:pt x="23853" y="9610"/>
                    <a:pt x="24263" y="9792"/>
                    <a:pt x="24674" y="9929"/>
                  </a:cubicBezTo>
                  <a:cubicBezTo>
                    <a:pt x="24834" y="9975"/>
                    <a:pt x="24971" y="10044"/>
                    <a:pt x="25131" y="10089"/>
                  </a:cubicBezTo>
                  <a:cubicBezTo>
                    <a:pt x="25291" y="10135"/>
                    <a:pt x="25450" y="10203"/>
                    <a:pt x="25587" y="10249"/>
                  </a:cubicBezTo>
                  <a:cubicBezTo>
                    <a:pt x="25656" y="10249"/>
                    <a:pt x="25724" y="10249"/>
                    <a:pt x="25770" y="10226"/>
                  </a:cubicBezTo>
                  <a:cubicBezTo>
                    <a:pt x="25816" y="10203"/>
                    <a:pt x="25861" y="10158"/>
                    <a:pt x="25884" y="10089"/>
                  </a:cubicBezTo>
                  <a:cubicBezTo>
                    <a:pt x="25884" y="10089"/>
                    <a:pt x="25884" y="10066"/>
                    <a:pt x="25884" y="10066"/>
                  </a:cubicBezTo>
                  <a:cubicBezTo>
                    <a:pt x="25932" y="10083"/>
                    <a:pt x="25981" y="10099"/>
                    <a:pt x="26029" y="10099"/>
                  </a:cubicBezTo>
                  <a:cubicBezTo>
                    <a:pt x="26049" y="10099"/>
                    <a:pt x="26069" y="10096"/>
                    <a:pt x="26090" y="10089"/>
                  </a:cubicBezTo>
                  <a:cubicBezTo>
                    <a:pt x="26135" y="10089"/>
                    <a:pt x="26181" y="10089"/>
                    <a:pt x="26204" y="10066"/>
                  </a:cubicBezTo>
                  <a:cubicBezTo>
                    <a:pt x="26226" y="10066"/>
                    <a:pt x="26272" y="10044"/>
                    <a:pt x="26272" y="10021"/>
                  </a:cubicBezTo>
                  <a:cubicBezTo>
                    <a:pt x="26478" y="10066"/>
                    <a:pt x="26660" y="10112"/>
                    <a:pt x="26843" y="10158"/>
                  </a:cubicBezTo>
                  <a:cubicBezTo>
                    <a:pt x="27003" y="10203"/>
                    <a:pt x="27139" y="10226"/>
                    <a:pt x="27299" y="10272"/>
                  </a:cubicBezTo>
                  <a:cubicBezTo>
                    <a:pt x="27482" y="10317"/>
                    <a:pt x="27687" y="10386"/>
                    <a:pt x="27893" y="10432"/>
                  </a:cubicBezTo>
                  <a:cubicBezTo>
                    <a:pt x="27961" y="10454"/>
                    <a:pt x="28052" y="10500"/>
                    <a:pt x="28144" y="10523"/>
                  </a:cubicBezTo>
                  <a:cubicBezTo>
                    <a:pt x="28189" y="10523"/>
                    <a:pt x="28235" y="10546"/>
                    <a:pt x="28304" y="10546"/>
                  </a:cubicBezTo>
                  <a:cubicBezTo>
                    <a:pt x="28372" y="10569"/>
                    <a:pt x="28463" y="10591"/>
                    <a:pt x="28555" y="10614"/>
                  </a:cubicBezTo>
                  <a:cubicBezTo>
                    <a:pt x="28600" y="10614"/>
                    <a:pt x="28646" y="10591"/>
                    <a:pt x="28692" y="10569"/>
                  </a:cubicBezTo>
                  <a:cubicBezTo>
                    <a:pt x="28714" y="10569"/>
                    <a:pt x="28737" y="10569"/>
                    <a:pt x="28760" y="10591"/>
                  </a:cubicBezTo>
                  <a:cubicBezTo>
                    <a:pt x="28760" y="10660"/>
                    <a:pt x="28806" y="10728"/>
                    <a:pt x="28874" y="10774"/>
                  </a:cubicBezTo>
                  <a:cubicBezTo>
                    <a:pt x="28920" y="10774"/>
                    <a:pt x="28965" y="10774"/>
                    <a:pt x="29034" y="10797"/>
                  </a:cubicBezTo>
                  <a:cubicBezTo>
                    <a:pt x="29080" y="10797"/>
                    <a:pt x="29125" y="10820"/>
                    <a:pt x="29171" y="10820"/>
                  </a:cubicBezTo>
                  <a:lnTo>
                    <a:pt x="29399" y="10865"/>
                  </a:lnTo>
                  <a:cubicBezTo>
                    <a:pt x="29605" y="10888"/>
                    <a:pt x="29787" y="10911"/>
                    <a:pt x="29993" y="10957"/>
                  </a:cubicBezTo>
                  <a:cubicBezTo>
                    <a:pt x="30130" y="10979"/>
                    <a:pt x="30289" y="11002"/>
                    <a:pt x="30449" y="11025"/>
                  </a:cubicBezTo>
                  <a:cubicBezTo>
                    <a:pt x="30586" y="11048"/>
                    <a:pt x="30700" y="11094"/>
                    <a:pt x="30837" y="11116"/>
                  </a:cubicBezTo>
                  <a:cubicBezTo>
                    <a:pt x="30883" y="11116"/>
                    <a:pt x="30906" y="11139"/>
                    <a:pt x="30951" y="11139"/>
                  </a:cubicBezTo>
                  <a:cubicBezTo>
                    <a:pt x="30951" y="11162"/>
                    <a:pt x="30974" y="11185"/>
                    <a:pt x="30997" y="11208"/>
                  </a:cubicBezTo>
                  <a:cubicBezTo>
                    <a:pt x="31020" y="11208"/>
                    <a:pt x="31043" y="11208"/>
                    <a:pt x="31065" y="11230"/>
                  </a:cubicBezTo>
                  <a:cubicBezTo>
                    <a:pt x="31111" y="11230"/>
                    <a:pt x="31157" y="11253"/>
                    <a:pt x="31225" y="11253"/>
                  </a:cubicBezTo>
                  <a:cubicBezTo>
                    <a:pt x="31271" y="11253"/>
                    <a:pt x="31339" y="11276"/>
                    <a:pt x="31385" y="11276"/>
                  </a:cubicBezTo>
                  <a:cubicBezTo>
                    <a:pt x="31476" y="11299"/>
                    <a:pt x="31568" y="11299"/>
                    <a:pt x="31659" y="11299"/>
                  </a:cubicBezTo>
                  <a:cubicBezTo>
                    <a:pt x="31841" y="11322"/>
                    <a:pt x="32024" y="11345"/>
                    <a:pt x="32207" y="11367"/>
                  </a:cubicBezTo>
                  <a:cubicBezTo>
                    <a:pt x="32321" y="11367"/>
                    <a:pt x="32412" y="11390"/>
                    <a:pt x="32526" y="11390"/>
                  </a:cubicBezTo>
                  <a:lnTo>
                    <a:pt x="32572" y="11390"/>
                  </a:lnTo>
                  <a:cubicBezTo>
                    <a:pt x="32823" y="11436"/>
                    <a:pt x="33051" y="11436"/>
                    <a:pt x="33302" y="11459"/>
                  </a:cubicBezTo>
                  <a:lnTo>
                    <a:pt x="33804" y="11459"/>
                  </a:lnTo>
                  <a:cubicBezTo>
                    <a:pt x="33850" y="11459"/>
                    <a:pt x="33873" y="11459"/>
                    <a:pt x="33919" y="11482"/>
                  </a:cubicBezTo>
                  <a:lnTo>
                    <a:pt x="34010" y="11482"/>
                  </a:lnTo>
                  <a:cubicBezTo>
                    <a:pt x="34056" y="11482"/>
                    <a:pt x="34101" y="11482"/>
                    <a:pt x="34147" y="11459"/>
                  </a:cubicBezTo>
                  <a:lnTo>
                    <a:pt x="34535" y="11459"/>
                  </a:lnTo>
                  <a:cubicBezTo>
                    <a:pt x="34695" y="11459"/>
                    <a:pt x="34877" y="11482"/>
                    <a:pt x="35060" y="11482"/>
                  </a:cubicBezTo>
                  <a:lnTo>
                    <a:pt x="35311" y="11482"/>
                  </a:lnTo>
                  <a:cubicBezTo>
                    <a:pt x="35448" y="11482"/>
                    <a:pt x="35562" y="11482"/>
                    <a:pt x="35699" y="11459"/>
                  </a:cubicBezTo>
                  <a:cubicBezTo>
                    <a:pt x="35745" y="11459"/>
                    <a:pt x="35790" y="11413"/>
                    <a:pt x="35813" y="11367"/>
                  </a:cubicBezTo>
                  <a:cubicBezTo>
                    <a:pt x="36019" y="11345"/>
                    <a:pt x="36247" y="11345"/>
                    <a:pt x="36452" y="11322"/>
                  </a:cubicBezTo>
                  <a:cubicBezTo>
                    <a:pt x="36863" y="11276"/>
                    <a:pt x="37251" y="11230"/>
                    <a:pt x="37639" y="11162"/>
                  </a:cubicBezTo>
                  <a:cubicBezTo>
                    <a:pt x="38073" y="11071"/>
                    <a:pt x="38506" y="10934"/>
                    <a:pt x="38940" y="10820"/>
                  </a:cubicBezTo>
                  <a:cubicBezTo>
                    <a:pt x="39031" y="10797"/>
                    <a:pt x="39077" y="10706"/>
                    <a:pt x="39054" y="10614"/>
                  </a:cubicBezTo>
                  <a:cubicBezTo>
                    <a:pt x="39054" y="10555"/>
                    <a:pt x="38986" y="10496"/>
                    <a:pt x="38908" y="10496"/>
                  </a:cubicBezTo>
                  <a:cubicBezTo>
                    <a:pt x="38896" y="10496"/>
                    <a:pt x="38884" y="10497"/>
                    <a:pt x="38872" y="10500"/>
                  </a:cubicBezTo>
                  <a:cubicBezTo>
                    <a:pt x="38324" y="10660"/>
                    <a:pt x="37753" y="10820"/>
                    <a:pt x="37183" y="10911"/>
                  </a:cubicBezTo>
                  <a:cubicBezTo>
                    <a:pt x="36680" y="10979"/>
                    <a:pt x="36155" y="11025"/>
                    <a:pt x="35653" y="11071"/>
                  </a:cubicBezTo>
                  <a:lnTo>
                    <a:pt x="34900" y="11071"/>
                  </a:lnTo>
                  <a:cubicBezTo>
                    <a:pt x="34649" y="11071"/>
                    <a:pt x="34421" y="11094"/>
                    <a:pt x="34192" y="11094"/>
                  </a:cubicBezTo>
                  <a:cubicBezTo>
                    <a:pt x="34170" y="11071"/>
                    <a:pt x="34147" y="11071"/>
                    <a:pt x="34101" y="11048"/>
                  </a:cubicBezTo>
                  <a:cubicBezTo>
                    <a:pt x="33964" y="11025"/>
                    <a:pt x="33804" y="11025"/>
                    <a:pt x="33668" y="11025"/>
                  </a:cubicBezTo>
                  <a:lnTo>
                    <a:pt x="33439" y="11002"/>
                  </a:lnTo>
                  <a:cubicBezTo>
                    <a:pt x="33234" y="10979"/>
                    <a:pt x="33028" y="10934"/>
                    <a:pt x="32823" y="10911"/>
                  </a:cubicBezTo>
                  <a:cubicBezTo>
                    <a:pt x="32412" y="10865"/>
                    <a:pt x="32024" y="10820"/>
                    <a:pt x="31613" y="10751"/>
                  </a:cubicBezTo>
                  <a:cubicBezTo>
                    <a:pt x="31294" y="10706"/>
                    <a:pt x="30974" y="10660"/>
                    <a:pt x="30677" y="10637"/>
                  </a:cubicBezTo>
                  <a:cubicBezTo>
                    <a:pt x="30495" y="10591"/>
                    <a:pt x="30335" y="10546"/>
                    <a:pt x="30152" y="10500"/>
                  </a:cubicBezTo>
                  <a:cubicBezTo>
                    <a:pt x="29742" y="10409"/>
                    <a:pt x="29331" y="10317"/>
                    <a:pt x="28897" y="10203"/>
                  </a:cubicBezTo>
                  <a:cubicBezTo>
                    <a:pt x="28806" y="10181"/>
                    <a:pt x="28692" y="10135"/>
                    <a:pt x="28577" y="10112"/>
                  </a:cubicBezTo>
                  <a:cubicBezTo>
                    <a:pt x="28486" y="10089"/>
                    <a:pt x="28418" y="10066"/>
                    <a:pt x="28349" y="10044"/>
                  </a:cubicBezTo>
                  <a:cubicBezTo>
                    <a:pt x="28258" y="10044"/>
                    <a:pt x="28167" y="10021"/>
                    <a:pt x="28098" y="9998"/>
                  </a:cubicBezTo>
                  <a:cubicBezTo>
                    <a:pt x="27984" y="9975"/>
                    <a:pt x="27893" y="9952"/>
                    <a:pt x="27779" y="9929"/>
                  </a:cubicBezTo>
                  <a:cubicBezTo>
                    <a:pt x="27642" y="9884"/>
                    <a:pt x="27527" y="9861"/>
                    <a:pt x="27391" y="9815"/>
                  </a:cubicBezTo>
                  <a:cubicBezTo>
                    <a:pt x="26980" y="9701"/>
                    <a:pt x="26569" y="9564"/>
                    <a:pt x="26158" y="9450"/>
                  </a:cubicBezTo>
                  <a:cubicBezTo>
                    <a:pt x="25382" y="9222"/>
                    <a:pt x="24606" y="8994"/>
                    <a:pt x="23807" y="8765"/>
                  </a:cubicBezTo>
                  <a:cubicBezTo>
                    <a:pt x="23602" y="8697"/>
                    <a:pt x="23373" y="8628"/>
                    <a:pt x="23168" y="8560"/>
                  </a:cubicBezTo>
                  <a:cubicBezTo>
                    <a:pt x="23077" y="8560"/>
                    <a:pt x="23008" y="8514"/>
                    <a:pt x="22917" y="8491"/>
                  </a:cubicBezTo>
                  <a:cubicBezTo>
                    <a:pt x="22848" y="8469"/>
                    <a:pt x="22803" y="8469"/>
                    <a:pt x="22734" y="8446"/>
                  </a:cubicBezTo>
                  <a:cubicBezTo>
                    <a:pt x="22643" y="8400"/>
                    <a:pt x="22552" y="8377"/>
                    <a:pt x="22460" y="8355"/>
                  </a:cubicBezTo>
                  <a:cubicBezTo>
                    <a:pt x="22437" y="8343"/>
                    <a:pt x="22420" y="8337"/>
                    <a:pt x="22403" y="8337"/>
                  </a:cubicBezTo>
                  <a:cubicBezTo>
                    <a:pt x="22386" y="8337"/>
                    <a:pt x="22369" y="8343"/>
                    <a:pt x="22346" y="8355"/>
                  </a:cubicBezTo>
                  <a:lnTo>
                    <a:pt x="22323" y="8355"/>
                  </a:lnTo>
                  <a:cubicBezTo>
                    <a:pt x="22301" y="8332"/>
                    <a:pt x="22255" y="8332"/>
                    <a:pt x="22209" y="8309"/>
                  </a:cubicBezTo>
                  <a:cubicBezTo>
                    <a:pt x="22141" y="8286"/>
                    <a:pt x="22049" y="8240"/>
                    <a:pt x="21981" y="8218"/>
                  </a:cubicBezTo>
                  <a:cubicBezTo>
                    <a:pt x="21912" y="8195"/>
                    <a:pt x="21844" y="8172"/>
                    <a:pt x="21776" y="8149"/>
                  </a:cubicBezTo>
                  <a:cubicBezTo>
                    <a:pt x="21712" y="8128"/>
                    <a:pt x="21649" y="8107"/>
                    <a:pt x="21585" y="8086"/>
                  </a:cubicBezTo>
                  <a:lnTo>
                    <a:pt x="21585" y="8086"/>
                  </a:lnTo>
                  <a:cubicBezTo>
                    <a:pt x="21593" y="8092"/>
                    <a:pt x="21593" y="8103"/>
                    <a:pt x="21593" y="8103"/>
                  </a:cubicBezTo>
                  <a:cubicBezTo>
                    <a:pt x="21547" y="8081"/>
                    <a:pt x="21524" y="8081"/>
                    <a:pt x="21479" y="8081"/>
                  </a:cubicBezTo>
                  <a:cubicBezTo>
                    <a:pt x="21433" y="8081"/>
                    <a:pt x="21410" y="8103"/>
                    <a:pt x="21387" y="8103"/>
                  </a:cubicBezTo>
                  <a:cubicBezTo>
                    <a:pt x="21068" y="7944"/>
                    <a:pt x="20726" y="7761"/>
                    <a:pt x="20383" y="7601"/>
                  </a:cubicBezTo>
                  <a:cubicBezTo>
                    <a:pt x="19630" y="7236"/>
                    <a:pt x="18854" y="6939"/>
                    <a:pt x="18101" y="6620"/>
                  </a:cubicBezTo>
                  <a:cubicBezTo>
                    <a:pt x="18032" y="6597"/>
                    <a:pt x="17987" y="6551"/>
                    <a:pt x="17918" y="6528"/>
                  </a:cubicBezTo>
                  <a:cubicBezTo>
                    <a:pt x="17850" y="6506"/>
                    <a:pt x="17781" y="6460"/>
                    <a:pt x="17713" y="6437"/>
                  </a:cubicBezTo>
                  <a:lnTo>
                    <a:pt x="17667" y="6437"/>
                  </a:lnTo>
                  <a:lnTo>
                    <a:pt x="17598" y="6414"/>
                  </a:lnTo>
                  <a:cubicBezTo>
                    <a:pt x="17416" y="6323"/>
                    <a:pt x="17256" y="6255"/>
                    <a:pt x="17074" y="6163"/>
                  </a:cubicBezTo>
                  <a:cubicBezTo>
                    <a:pt x="17028" y="6163"/>
                    <a:pt x="16982" y="6140"/>
                    <a:pt x="16914" y="6118"/>
                  </a:cubicBezTo>
                  <a:cubicBezTo>
                    <a:pt x="16891" y="6095"/>
                    <a:pt x="16868" y="6095"/>
                    <a:pt x="16845" y="6072"/>
                  </a:cubicBezTo>
                  <a:cubicBezTo>
                    <a:pt x="16731" y="6004"/>
                    <a:pt x="16594" y="5958"/>
                    <a:pt x="16457" y="5889"/>
                  </a:cubicBezTo>
                  <a:cubicBezTo>
                    <a:pt x="16343" y="5844"/>
                    <a:pt x="16229" y="5775"/>
                    <a:pt x="16092" y="5730"/>
                  </a:cubicBezTo>
                  <a:cubicBezTo>
                    <a:pt x="15818" y="5593"/>
                    <a:pt x="15544" y="5433"/>
                    <a:pt x="15247" y="5296"/>
                  </a:cubicBezTo>
                  <a:cubicBezTo>
                    <a:pt x="14517" y="4931"/>
                    <a:pt x="13787" y="4566"/>
                    <a:pt x="13056" y="4223"/>
                  </a:cubicBezTo>
                  <a:cubicBezTo>
                    <a:pt x="12760" y="4086"/>
                    <a:pt x="12463" y="3926"/>
                    <a:pt x="12143" y="3789"/>
                  </a:cubicBezTo>
                  <a:cubicBezTo>
                    <a:pt x="12120" y="3744"/>
                    <a:pt x="12075" y="3721"/>
                    <a:pt x="12052" y="3698"/>
                  </a:cubicBezTo>
                  <a:cubicBezTo>
                    <a:pt x="12006" y="3675"/>
                    <a:pt x="11938" y="3653"/>
                    <a:pt x="11892" y="3630"/>
                  </a:cubicBezTo>
                  <a:cubicBezTo>
                    <a:pt x="11481" y="3424"/>
                    <a:pt x="11048" y="3219"/>
                    <a:pt x="10614" y="3036"/>
                  </a:cubicBezTo>
                  <a:cubicBezTo>
                    <a:pt x="10272" y="2876"/>
                    <a:pt x="9906" y="2739"/>
                    <a:pt x="9564" y="2580"/>
                  </a:cubicBezTo>
                  <a:cubicBezTo>
                    <a:pt x="9541" y="2580"/>
                    <a:pt x="9518" y="2580"/>
                    <a:pt x="9518" y="2557"/>
                  </a:cubicBezTo>
                  <a:lnTo>
                    <a:pt x="9404" y="2511"/>
                  </a:lnTo>
                  <a:cubicBezTo>
                    <a:pt x="9359" y="2488"/>
                    <a:pt x="9290" y="2466"/>
                    <a:pt x="9222" y="2443"/>
                  </a:cubicBezTo>
                  <a:cubicBezTo>
                    <a:pt x="9199" y="2431"/>
                    <a:pt x="9182" y="2426"/>
                    <a:pt x="9165" y="2426"/>
                  </a:cubicBezTo>
                  <a:cubicBezTo>
                    <a:pt x="9147" y="2426"/>
                    <a:pt x="9130" y="2431"/>
                    <a:pt x="9107" y="2443"/>
                  </a:cubicBezTo>
                  <a:cubicBezTo>
                    <a:pt x="9085" y="2420"/>
                    <a:pt x="9062" y="2420"/>
                    <a:pt x="9039" y="2397"/>
                  </a:cubicBezTo>
                  <a:cubicBezTo>
                    <a:pt x="9016" y="2397"/>
                    <a:pt x="8993" y="2374"/>
                    <a:pt x="8971" y="2374"/>
                  </a:cubicBezTo>
                  <a:cubicBezTo>
                    <a:pt x="8925" y="2351"/>
                    <a:pt x="8902" y="2329"/>
                    <a:pt x="8856" y="2306"/>
                  </a:cubicBezTo>
                  <a:cubicBezTo>
                    <a:pt x="8765" y="2260"/>
                    <a:pt x="8651" y="2215"/>
                    <a:pt x="8537" y="2192"/>
                  </a:cubicBezTo>
                  <a:cubicBezTo>
                    <a:pt x="8514" y="2192"/>
                    <a:pt x="8514" y="2169"/>
                    <a:pt x="8491" y="2169"/>
                  </a:cubicBezTo>
                  <a:cubicBezTo>
                    <a:pt x="8400" y="2123"/>
                    <a:pt x="8331" y="2100"/>
                    <a:pt x="8263" y="2078"/>
                  </a:cubicBezTo>
                  <a:cubicBezTo>
                    <a:pt x="8217" y="2055"/>
                    <a:pt x="8172" y="2032"/>
                    <a:pt x="8126" y="2009"/>
                  </a:cubicBezTo>
                  <a:cubicBezTo>
                    <a:pt x="8052" y="1991"/>
                    <a:pt x="7978" y="1957"/>
                    <a:pt x="7916" y="1957"/>
                  </a:cubicBezTo>
                  <a:cubicBezTo>
                    <a:pt x="7902" y="1957"/>
                    <a:pt x="7888" y="1959"/>
                    <a:pt x="7875" y="1963"/>
                  </a:cubicBezTo>
                  <a:cubicBezTo>
                    <a:pt x="7806" y="1918"/>
                    <a:pt x="7738" y="1895"/>
                    <a:pt x="7669" y="1872"/>
                  </a:cubicBezTo>
                  <a:cubicBezTo>
                    <a:pt x="7578" y="1849"/>
                    <a:pt x="7464" y="1804"/>
                    <a:pt x="7373" y="1781"/>
                  </a:cubicBezTo>
                  <a:cubicBezTo>
                    <a:pt x="7373" y="1781"/>
                    <a:pt x="7373" y="1758"/>
                    <a:pt x="7373" y="1758"/>
                  </a:cubicBezTo>
                  <a:lnTo>
                    <a:pt x="7396" y="1758"/>
                  </a:lnTo>
                  <a:cubicBezTo>
                    <a:pt x="7441" y="1621"/>
                    <a:pt x="7350" y="1484"/>
                    <a:pt x="7236" y="1461"/>
                  </a:cubicBezTo>
                  <a:cubicBezTo>
                    <a:pt x="7053" y="1393"/>
                    <a:pt x="6848" y="1347"/>
                    <a:pt x="6665" y="1279"/>
                  </a:cubicBezTo>
                  <a:cubicBezTo>
                    <a:pt x="6460" y="1233"/>
                    <a:pt x="6254" y="1187"/>
                    <a:pt x="6072" y="1119"/>
                  </a:cubicBezTo>
                  <a:cubicBezTo>
                    <a:pt x="5638" y="1005"/>
                    <a:pt x="5204" y="868"/>
                    <a:pt x="4771" y="754"/>
                  </a:cubicBezTo>
                  <a:cubicBezTo>
                    <a:pt x="4405" y="640"/>
                    <a:pt x="4017" y="548"/>
                    <a:pt x="3629" y="457"/>
                  </a:cubicBezTo>
                  <a:cubicBezTo>
                    <a:pt x="3538" y="434"/>
                    <a:pt x="3447" y="411"/>
                    <a:pt x="3355" y="388"/>
                  </a:cubicBezTo>
                  <a:cubicBezTo>
                    <a:pt x="3355" y="343"/>
                    <a:pt x="3333" y="297"/>
                    <a:pt x="3310" y="274"/>
                  </a:cubicBezTo>
                  <a:cubicBezTo>
                    <a:pt x="3264" y="229"/>
                    <a:pt x="3219" y="206"/>
                    <a:pt x="3173" y="206"/>
                  </a:cubicBezTo>
                  <a:cubicBezTo>
                    <a:pt x="3104" y="206"/>
                    <a:pt x="3059" y="206"/>
                    <a:pt x="3013" y="183"/>
                  </a:cubicBezTo>
                  <a:lnTo>
                    <a:pt x="2808" y="183"/>
                  </a:lnTo>
                  <a:cubicBezTo>
                    <a:pt x="2694" y="160"/>
                    <a:pt x="2602" y="160"/>
                    <a:pt x="2488" y="160"/>
                  </a:cubicBezTo>
                  <a:cubicBezTo>
                    <a:pt x="2328" y="137"/>
                    <a:pt x="2169" y="137"/>
                    <a:pt x="2009" y="115"/>
                  </a:cubicBezTo>
                  <a:cubicBezTo>
                    <a:pt x="1963" y="115"/>
                    <a:pt x="1940" y="92"/>
                    <a:pt x="1895" y="92"/>
                  </a:cubicBezTo>
                  <a:cubicBezTo>
                    <a:pt x="1781" y="69"/>
                    <a:pt x="1666" y="69"/>
                    <a:pt x="1552" y="69"/>
                  </a:cubicBezTo>
                  <a:cubicBezTo>
                    <a:pt x="1438" y="46"/>
                    <a:pt x="1324" y="23"/>
                    <a:pt x="1210" y="23"/>
                  </a:cubicBezTo>
                  <a:lnTo>
                    <a:pt x="822" y="23"/>
                  </a:lnTo>
                  <a:cubicBezTo>
                    <a:pt x="594" y="23"/>
                    <a:pt x="388" y="0"/>
                    <a:pt x="160"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81" name="Google Shape;5781;p83"/>
            <p:cNvSpPr/>
            <p:nvPr/>
          </p:nvSpPr>
          <p:spPr>
            <a:xfrm>
              <a:off x="12557603" y="3362008"/>
              <a:ext cx="3844" cy="17827"/>
            </a:xfrm>
            <a:custGeom>
              <a:avLst/>
              <a:gdLst/>
              <a:ahLst/>
              <a:cxnLst/>
              <a:rect l="l" t="t" r="r" b="b"/>
              <a:pathLst>
                <a:path w="138" h="640" extrusionOk="0">
                  <a:moveTo>
                    <a:pt x="24" y="1"/>
                  </a:moveTo>
                  <a:cubicBezTo>
                    <a:pt x="24" y="183"/>
                    <a:pt x="24" y="366"/>
                    <a:pt x="24" y="548"/>
                  </a:cubicBezTo>
                  <a:lnTo>
                    <a:pt x="1" y="640"/>
                  </a:lnTo>
                  <a:cubicBezTo>
                    <a:pt x="69" y="617"/>
                    <a:pt x="115" y="571"/>
                    <a:pt x="115" y="503"/>
                  </a:cubicBezTo>
                  <a:cubicBezTo>
                    <a:pt x="138" y="457"/>
                    <a:pt x="115" y="412"/>
                    <a:pt x="115" y="366"/>
                  </a:cubicBezTo>
                  <a:cubicBezTo>
                    <a:pt x="115" y="320"/>
                    <a:pt x="92" y="275"/>
                    <a:pt x="92" y="252"/>
                  </a:cubicBezTo>
                  <a:cubicBezTo>
                    <a:pt x="69" y="183"/>
                    <a:pt x="46" y="115"/>
                    <a:pt x="46" y="46"/>
                  </a:cubicBezTo>
                  <a:cubicBezTo>
                    <a:pt x="24" y="24"/>
                    <a:pt x="24" y="1"/>
                    <a:pt x="2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82" name="Google Shape;5782;p83"/>
            <p:cNvSpPr/>
            <p:nvPr/>
          </p:nvSpPr>
          <p:spPr>
            <a:xfrm>
              <a:off x="12557603" y="3348025"/>
              <a:ext cx="4485" cy="9554"/>
            </a:xfrm>
            <a:custGeom>
              <a:avLst/>
              <a:gdLst/>
              <a:ahLst/>
              <a:cxnLst/>
              <a:rect l="l" t="t" r="r" b="b"/>
              <a:pathLst>
                <a:path w="161" h="343" extrusionOk="0">
                  <a:moveTo>
                    <a:pt x="115" y="1"/>
                  </a:moveTo>
                  <a:cubicBezTo>
                    <a:pt x="46" y="23"/>
                    <a:pt x="1" y="92"/>
                    <a:pt x="24" y="137"/>
                  </a:cubicBezTo>
                  <a:cubicBezTo>
                    <a:pt x="24" y="206"/>
                    <a:pt x="24" y="274"/>
                    <a:pt x="24" y="343"/>
                  </a:cubicBezTo>
                  <a:cubicBezTo>
                    <a:pt x="92" y="320"/>
                    <a:pt x="161" y="229"/>
                    <a:pt x="138" y="137"/>
                  </a:cubicBezTo>
                  <a:cubicBezTo>
                    <a:pt x="138" y="92"/>
                    <a:pt x="115" y="46"/>
                    <a:pt x="115"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83" name="Google Shape;5783;p83"/>
            <p:cNvSpPr/>
            <p:nvPr/>
          </p:nvSpPr>
          <p:spPr>
            <a:xfrm>
              <a:off x="13843836" y="2983068"/>
              <a:ext cx="467323" cy="592197"/>
            </a:xfrm>
            <a:custGeom>
              <a:avLst/>
              <a:gdLst/>
              <a:ahLst/>
              <a:cxnLst/>
              <a:rect l="l" t="t" r="r" b="b"/>
              <a:pathLst>
                <a:path w="16777" h="21260" extrusionOk="0">
                  <a:moveTo>
                    <a:pt x="114" y="1"/>
                  </a:moveTo>
                  <a:cubicBezTo>
                    <a:pt x="46" y="24"/>
                    <a:pt x="0" y="115"/>
                    <a:pt x="23" y="206"/>
                  </a:cubicBezTo>
                  <a:cubicBezTo>
                    <a:pt x="137" y="549"/>
                    <a:pt x="251" y="891"/>
                    <a:pt x="366" y="1211"/>
                  </a:cubicBezTo>
                  <a:cubicBezTo>
                    <a:pt x="457" y="1530"/>
                    <a:pt x="548" y="1827"/>
                    <a:pt x="662" y="2124"/>
                  </a:cubicBezTo>
                  <a:cubicBezTo>
                    <a:pt x="731" y="2283"/>
                    <a:pt x="776" y="2443"/>
                    <a:pt x="845" y="2603"/>
                  </a:cubicBezTo>
                  <a:cubicBezTo>
                    <a:pt x="913" y="2763"/>
                    <a:pt x="982" y="2922"/>
                    <a:pt x="1027" y="3082"/>
                  </a:cubicBezTo>
                  <a:cubicBezTo>
                    <a:pt x="1164" y="3379"/>
                    <a:pt x="1301" y="3676"/>
                    <a:pt x="1438" y="3972"/>
                  </a:cubicBezTo>
                  <a:cubicBezTo>
                    <a:pt x="1575" y="4292"/>
                    <a:pt x="1735" y="4612"/>
                    <a:pt x="1918" y="4908"/>
                  </a:cubicBezTo>
                  <a:cubicBezTo>
                    <a:pt x="2055" y="5205"/>
                    <a:pt x="2237" y="5479"/>
                    <a:pt x="2397" y="5753"/>
                  </a:cubicBezTo>
                  <a:cubicBezTo>
                    <a:pt x="2557" y="6050"/>
                    <a:pt x="2739" y="6323"/>
                    <a:pt x="2899" y="6620"/>
                  </a:cubicBezTo>
                  <a:cubicBezTo>
                    <a:pt x="3082" y="6894"/>
                    <a:pt x="3242" y="7168"/>
                    <a:pt x="3424" y="7442"/>
                  </a:cubicBezTo>
                  <a:cubicBezTo>
                    <a:pt x="3584" y="7716"/>
                    <a:pt x="3767" y="7990"/>
                    <a:pt x="3926" y="8264"/>
                  </a:cubicBezTo>
                  <a:cubicBezTo>
                    <a:pt x="4018" y="8423"/>
                    <a:pt x="4132" y="8537"/>
                    <a:pt x="4223" y="8697"/>
                  </a:cubicBezTo>
                  <a:cubicBezTo>
                    <a:pt x="4314" y="8811"/>
                    <a:pt x="4406" y="8948"/>
                    <a:pt x="4497" y="9085"/>
                  </a:cubicBezTo>
                  <a:cubicBezTo>
                    <a:pt x="4680" y="9359"/>
                    <a:pt x="4885" y="9610"/>
                    <a:pt x="5068" y="9884"/>
                  </a:cubicBezTo>
                  <a:cubicBezTo>
                    <a:pt x="5273" y="10135"/>
                    <a:pt x="5478" y="10386"/>
                    <a:pt x="5661" y="10637"/>
                  </a:cubicBezTo>
                  <a:cubicBezTo>
                    <a:pt x="5866" y="10888"/>
                    <a:pt x="6049" y="11140"/>
                    <a:pt x="6254" y="11391"/>
                  </a:cubicBezTo>
                  <a:cubicBezTo>
                    <a:pt x="6460" y="11665"/>
                    <a:pt x="6665" y="11938"/>
                    <a:pt x="6894" y="12190"/>
                  </a:cubicBezTo>
                  <a:cubicBezTo>
                    <a:pt x="7099" y="12463"/>
                    <a:pt x="7304" y="12715"/>
                    <a:pt x="7510" y="12966"/>
                  </a:cubicBezTo>
                  <a:cubicBezTo>
                    <a:pt x="7715" y="13217"/>
                    <a:pt x="7921" y="13468"/>
                    <a:pt x="8103" y="13719"/>
                  </a:cubicBezTo>
                  <a:cubicBezTo>
                    <a:pt x="8263" y="13901"/>
                    <a:pt x="8400" y="14084"/>
                    <a:pt x="8560" y="14244"/>
                  </a:cubicBezTo>
                  <a:cubicBezTo>
                    <a:pt x="8697" y="14426"/>
                    <a:pt x="8857" y="14609"/>
                    <a:pt x="8994" y="14792"/>
                  </a:cubicBezTo>
                  <a:cubicBezTo>
                    <a:pt x="9085" y="14883"/>
                    <a:pt x="9176" y="14997"/>
                    <a:pt x="9267" y="15088"/>
                  </a:cubicBezTo>
                  <a:cubicBezTo>
                    <a:pt x="9290" y="15111"/>
                    <a:pt x="9313" y="15134"/>
                    <a:pt x="9336" y="15157"/>
                  </a:cubicBezTo>
                  <a:cubicBezTo>
                    <a:pt x="9359" y="15180"/>
                    <a:pt x="9382" y="15202"/>
                    <a:pt x="9382" y="15225"/>
                  </a:cubicBezTo>
                  <a:cubicBezTo>
                    <a:pt x="9404" y="15248"/>
                    <a:pt x="9427" y="15248"/>
                    <a:pt x="9427" y="15271"/>
                  </a:cubicBezTo>
                  <a:cubicBezTo>
                    <a:pt x="9496" y="15339"/>
                    <a:pt x="9564" y="15408"/>
                    <a:pt x="9633" y="15499"/>
                  </a:cubicBezTo>
                  <a:cubicBezTo>
                    <a:pt x="9884" y="15750"/>
                    <a:pt x="10135" y="16024"/>
                    <a:pt x="10363" y="16298"/>
                  </a:cubicBezTo>
                  <a:cubicBezTo>
                    <a:pt x="10386" y="16321"/>
                    <a:pt x="10409" y="16344"/>
                    <a:pt x="10432" y="16367"/>
                  </a:cubicBezTo>
                  <a:cubicBezTo>
                    <a:pt x="10477" y="16412"/>
                    <a:pt x="10523" y="16481"/>
                    <a:pt x="10591" y="16526"/>
                  </a:cubicBezTo>
                  <a:cubicBezTo>
                    <a:pt x="11048" y="17051"/>
                    <a:pt x="11504" y="17576"/>
                    <a:pt x="12006" y="18056"/>
                  </a:cubicBezTo>
                  <a:cubicBezTo>
                    <a:pt x="12235" y="18307"/>
                    <a:pt x="12486" y="18535"/>
                    <a:pt x="12737" y="18763"/>
                  </a:cubicBezTo>
                  <a:cubicBezTo>
                    <a:pt x="12988" y="18946"/>
                    <a:pt x="13216" y="19151"/>
                    <a:pt x="13444" y="19357"/>
                  </a:cubicBezTo>
                  <a:cubicBezTo>
                    <a:pt x="13581" y="19471"/>
                    <a:pt x="13741" y="19608"/>
                    <a:pt x="13878" y="19722"/>
                  </a:cubicBezTo>
                  <a:cubicBezTo>
                    <a:pt x="14038" y="19836"/>
                    <a:pt x="14198" y="19973"/>
                    <a:pt x="14357" y="20110"/>
                  </a:cubicBezTo>
                  <a:cubicBezTo>
                    <a:pt x="14426" y="20156"/>
                    <a:pt x="14494" y="20224"/>
                    <a:pt x="14586" y="20270"/>
                  </a:cubicBezTo>
                  <a:cubicBezTo>
                    <a:pt x="14654" y="20338"/>
                    <a:pt x="14723" y="20384"/>
                    <a:pt x="14791" y="20452"/>
                  </a:cubicBezTo>
                  <a:cubicBezTo>
                    <a:pt x="14930" y="20551"/>
                    <a:pt x="15068" y="20650"/>
                    <a:pt x="15207" y="20749"/>
                  </a:cubicBezTo>
                  <a:lnTo>
                    <a:pt x="15207" y="20749"/>
                  </a:lnTo>
                  <a:cubicBezTo>
                    <a:pt x="15205" y="20749"/>
                    <a:pt x="15204" y="20749"/>
                    <a:pt x="15202" y="20749"/>
                  </a:cubicBezTo>
                  <a:cubicBezTo>
                    <a:pt x="15216" y="20759"/>
                    <a:pt x="15231" y="20768"/>
                    <a:pt x="15246" y="20777"/>
                  </a:cubicBezTo>
                  <a:lnTo>
                    <a:pt x="15246" y="20777"/>
                  </a:lnTo>
                  <a:cubicBezTo>
                    <a:pt x="15254" y="20783"/>
                    <a:pt x="15262" y="20789"/>
                    <a:pt x="15270" y="20795"/>
                  </a:cubicBezTo>
                  <a:cubicBezTo>
                    <a:pt x="15268" y="20792"/>
                    <a:pt x="15266" y="20790"/>
                    <a:pt x="15264" y="20788"/>
                  </a:cubicBezTo>
                  <a:lnTo>
                    <a:pt x="15264" y="20788"/>
                  </a:lnTo>
                  <a:cubicBezTo>
                    <a:pt x="15385" y="20861"/>
                    <a:pt x="15519" y="20922"/>
                    <a:pt x="15636" y="21000"/>
                  </a:cubicBezTo>
                  <a:cubicBezTo>
                    <a:pt x="15704" y="21023"/>
                    <a:pt x="15750" y="21046"/>
                    <a:pt x="15818" y="21069"/>
                  </a:cubicBezTo>
                  <a:cubicBezTo>
                    <a:pt x="15841" y="21091"/>
                    <a:pt x="15887" y="21137"/>
                    <a:pt x="15910" y="21160"/>
                  </a:cubicBezTo>
                  <a:cubicBezTo>
                    <a:pt x="15979" y="21230"/>
                    <a:pt x="16089" y="21259"/>
                    <a:pt x="16188" y="21259"/>
                  </a:cubicBezTo>
                  <a:cubicBezTo>
                    <a:pt x="16218" y="21259"/>
                    <a:pt x="16248" y="21257"/>
                    <a:pt x="16275" y="21251"/>
                  </a:cubicBezTo>
                  <a:cubicBezTo>
                    <a:pt x="16298" y="21228"/>
                    <a:pt x="16343" y="21228"/>
                    <a:pt x="16366" y="21206"/>
                  </a:cubicBezTo>
                  <a:cubicBezTo>
                    <a:pt x="16389" y="21183"/>
                    <a:pt x="16412" y="21137"/>
                    <a:pt x="16435" y="21114"/>
                  </a:cubicBezTo>
                  <a:cubicBezTo>
                    <a:pt x="16457" y="21091"/>
                    <a:pt x="16457" y="21046"/>
                    <a:pt x="16457" y="21023"/>
                  </a:cubicBezTo>
                  <a:cubicBezTo>
                    <a:pt x="16480" y="21000"/>
                    <a:pt x="16503" y="21000"/>
                    <a:pt x="16503" y="21000"/>
                  </a:cubicBezTo>
                  <a:cubicBezTo>
                    <a:pt x="16594" y="20954"/>
                    <a:pt x="16686" y="20909"/>
                    <a:pt x="16731" y="20817"/>
                  </a:cubicBezTo>
                  <a:cubicBezTo>
                    <a:pt x="16754" y="20726"/>
                    <a:pt x="16777" y="20635"/>
                    <a:pt x="16731" y="20544"/>
                  </a:cubicBezTo>
                  <a:cubicBezTo>
                    <a:pt x="16686" y="20429"/>
                    <a:pt x="16572" y="20361"/>
                    <a:pt x="16480" y="20270"/>
                  </a:cubicBezTo>
                  <a:cubicBezTo>
                    <a:pt x="16412" y="20224"/>
                    <a:pt x="16343" y="20178"/>
                    <a:pt x="16275" y="20133"/>
                  </a:cubicBezTo>
                  <a:cubicBezTo>
                    <a:pt x="16161" y="20041"/>
                    <a:pt x="16024" y="19950"/>
                    <a:pt x="15887" y="19859"/>
                  </a:cubicBezTo>
                  <a:cubicBezTo>
                    <a:pt x="15704" y="19745"/>
                    <a:pt x="15522" y="19608"/>
                    <a:pt x="15339" y="19494"/>
                  </a:cubicBezTo>
                  <a:cubicBezTo>
                    <a:pt x="15339" y="19471"/>
                    <a:pt x="15316" y="19448"/>
                    <a:pt x="15293" y="19425"/>
                  </a:cubicBezTo>
                  <a:cubicBezTo>
                    <a:pt x="15270" y="19379"/>
                    <a:pt x="15225" y="19357"/>
                    <a:pt x="15179" y="19334"/>
                  </a:cubicBezTo>
                  <a:cubicBezTo>
                    <a:pt x="15088" y="19265"/>
                    <a:pt x="15019" y="19197"/>
                    <a:pt x="14928" y="19128"/>
                  </a:cubicBezTo>
                  <a:cubicBezTo>
                    <a:pt x="14905" y="19106"/>
                    <a:pt x="14905" y="19106"/>
                    <a:pt x="14882" y="19083"/>
                  </a:cubicBezTo>
                  <a:lnTo>
                    <a:pt x="14860" y="19083"/>
                  </a:lnTo>
                  <a:cubicBezTo>
                    <a:pt x="14609" y="18832"/>
                    <a:pt x="14335" y="18581"/>
                    <a:pt x="14061" y="18330"/>
                  </a:cubicBezTo>
                  <a:cubicBezTo>
                    <a:pt x="13878" y="18170"/>
                    <a:pt x="13718" y="18033"/>
                    <a:pt x="13536" y="17873"/>
                  </a:cubicBezTo>
                  <a:cubicBezTo>
                    <a:pt x="13467" y="17805"/>
                    <a:pt x="13399" y="17736"/>
                    <a:pt x="13330" y="17668"/>
                  </a:cubicBezTo>
                  <a:cubicBezTo>
                    <a:pt x="13034" y="17417"/>
                    <a:pt x="12760" y="17143"/>
                    <a:pt x="12463" y="16869"/>
                  </a:cubicBezTo>
                  <a:cubicBezTo>
                    <a:pt x="12303" y="16732"/>
                    <a:pt x="12143" y="16595"/>
                    <a:pt x="11984" y="16435"/>
                  </a:cubicBezTo>
                  <a:cubicBezTo>
                    <a:pt x="11961" y="16412"/>
                    <a:pt x="11938" y="16389"/>
                    <a:pt x="11915" y="16367"/>
                  </a:cubicBezTo>
                  <a:cubicBezTo>
                    <a:pt x="11824" y="16275"/>
                    <a:pt x="11755" y="16184"/>
                    <a:pt x="11664" y="16093"/>
                  </a:cubicBezTo>
                  <a:cubicBezTo>
                    <a:pt x="11459" y="15910"/>
                    <a:pt x="11276" y="15705"/>
                    <a:pt x="11093" y="15499"/>
                  </a:cubicBezTo>
                  <a:cubicBezTo>
                    <a:pt x="10865" y="15271"/>
                    <a:pt x="10660" y="15020"/>
                    <a:pt x="10432" y="14792"/>
                  </a:cubicBezTo>
                  <a:lnTo>
                    <a:pt x="10432" y="14792"/>
                  </a:lnTo>
                  <a:cubicBezTo>
                    <a:pt x="10435" y="14795"/>
                    <a:pt x="10454" y="14814"/>
                    <a:pt x="10454" y="14814"/>
                  </a:cubicBezTo>
                  <a:cubicBezTo>
                    <a:pt x="10203" y="14518"/>
                    <a:pt x="9929" y="14244"/>
                    <a:pt x="9678" y="13970"/>
                  </a:cubicBezTo>
                  <a:cubicBezTo>
                    <a:pt x="9655" y="13947"/>
                    <a:pt x="9633" y="13924"/>
                    <a:pt x="9610" y="13901"/>
                  </a:cubicBezTo>
                  <a:cubicBezTo>
                    <a:pt x="9610" y="13879"/>
                    <a:pt x="9610" y="13879"/>
                    <a:pt x="9610" y="13879"/>
                  </a:cubicBezTo>
                  <a:cubicBezTo>
                    <a:pt x="9450" y="13628"/>
                    <a:pt x="9267" y="13422"/>
                    <a:pt x="9085" y="13194"/>
                  </a:cubicBezTo>
                  <a:cubicBezTo>
                    <a:pt x="8994" y="13080"/>
                    <a:pt x="8902" y="12966"/>
                    <a:pt x="8788" y="12829"/>
                  </a:cubicBezTo>
                  <a:cubicBezTo>
                    <a:pt x="8537" y="12532"/>
                    <a:pt x="8286" y="12235"/>
                    <a:pt x="8035" y="11916"/>
                  </a:cubicBezTo>
                  <a:cubicBezTo>
                    <a:pt x="7578" y="11368"/>
                    <a:pt x="7145" y="10797"/>
                    <a:pt x="6688" y="10249"/>
                  </a:cubicBezTo>
                  <a:cubicBezTo>
                    <a:pt x="6414" y="9884"/>
                    <a:pt x="6140" y="9519"/>
                    <a:pt x="5889" y="9154"/>
                  </a:cubicBezTo>
                  <a:cubicBezTo>
                    <a:pt x="5729" y="8948"/>
                    <a:pt x="5593" y="8743"/>
                    <a:pt x="5433" y="8537"/>
                  </a:cubicBezTo>
                  <a:cubicBezTo>
                    <a:pt x="5364" y="8446"/>
                    <a:pt x="5296" y="8355"/>
                    <a:pt x="5227" y="8264"/>
                  </a:cubicBezTo>
                  <a:cubicBezTo>
                    <a:pt x="5159" y="8172"/>
                    <a:pt x="5090" y="8058"/>
                    <a:pt x="5022" y="7967"/>
                  </a:cubicBezTo>
                  <a:cubicBezTo>
                    <a:pt x="4978" y="7923"/>
                    <a:pt x="4924" y="7897"/>
                    <a:pt x="4867" y="7897"/>
                  </a:cubicBezTo>
                  <a:cubicBezTo>
                    <a:pt x="4836" y="7897"/>
                    <a:pt x="4803" y="7905"/>
                    <a:pt x="4771" y="7921"/>
                  </a:cubicBezTo>
                  <a:lnTo>
                    <a:pt x="4702" y="7830"/>
                  </a:lnTo>
                  <a:cubicBezTo>
                    <a:pt x="4520" y="7556"/>
                    <a:pt x="4337" y="7282"/>
                    <a:pt x="4132" y="7008"/>
                  </a:cubicBezTo>
                  <a:cubicBezTo>
                    <a:pt x="4109" y="6985"/>
                    <a:pt x="4086" y="6963"/>
                    <a:pt x="4063" y="6963"/>
                  </a:cubicBezTo>
                  <a:cubicBezTo>
                    <a:pt x="4040" y="6917"/>
                    <a:pt x="4018" y="6848"/>
                    <a:pt x="3972" y="6803"/>
                  </a:cubicBezTo>
                  <a:cubicBezTo>
                    <a:pt x="3812" y="6529"/>
                    <a:pt x="3630" y="6232"/>
                    <a:pt x="3447" y="5958"/>
                  </a:cubicBezTo>
                  <a:cubicBezTo>
                    <a:pt x="3242" y="5639"/>
                    <a:pt x="3059" y="5342"/>
                    <a:pt x="2854" y="5045"/>
                  </a:cubicBezTo>
                  <a:cubicBezTo>
                    <a:pt x="2808" y="5000"/>
                    <a:pt x="2785" y="4931"/>
                    <a:pt x="2739" y="4863"/>
                  </a:cubicBezTo>
                  <a:cubicBezTo>
                    <a:pt x="2739" y="4863"/>
                    <a:pt x="2717" y="4840"/>
                    <a:pt x="2717" y="4840"/>
                  </a:cubicBezTo>
                  <a:cubicBezTo>
                    <a:pt x="2625" y="4657"/>
                    <a:pt x="2511" y="4497"/>
                    <a:pt x="2397" y="4315"/>
                  </a:cubicBezTo>
                  <a:cubicBezTo>
                    <a:pt x="2283" y="4155"/>
                    <a:pt x="2169" y="3972"/>
                    <a:pt x="2055" y="3813"/>
                  </a:cubicBezTo>
                  <a:cubicBezTo>
                    <a:pt x="2021" y="3779"/>
                    <a:pt x="1988" y="3758"/>
                    <a:pt x="1954" y="3758"/>
                  </a:cubicBezTo>
                  <a:cubicBezTo>
                    <a:pt x="1942" y="3758"/>
                    <a:pt x="1930" y="3761"/>
                    <a:pt x="1918" y="3767"/>
                  </a:cubicBezTo>
                  <a:cubicBezTo>
                    <a:pt x="1849" y="3653"/>
                    <a:pt x="1804" y="3562"/>
                    <a:pt x="1758" y="3447"/>
                  </a:cubicBezTo>
                  <a:lnTo>
                    <a:pt x="1758" y="3447"/>
                  </a:lnTo>
                  <a:lnTo>
                    <a:pt x="1781" y="3516"/>
                  </a:lnTo>
                  <a:cubicBezTo>
                    <a:pt x="1735" y="3402"/>
                    <a:pt x="1667" y="3288"/>
                    <a:pt x="1621" y="3196"/>
                  </a:cubicBezTo>
                  <a:cubicBezTo>
                    <a:pt x="1621" y="3196"/>
                    <a:pt x="1621" y="3219"/>
                    <a:pt x="1621" y="3219"/>
                  </a:cubicBezTo>
                  <a:cubicBezTo>
                    <a:pt x="1507" y="2968"/>
                    <a:pt x="1393" y="2740"/>
                    <a:pt x="1279" y="2489"/>
                  </a:cubicBezTo>
                  <a:cubicBezTo>
                    <a:pt x="1210" y="2352"/>
                    <a:pt x="1142" y="2238"/>
                    <a:pt x="1096" y="2101"/>
                  </a:cubicBezTo>
                  <a:cubicBezTo>
                    <a:pt x="1027" y="1987"/>
                    <a:pt x="982" y="1850"/>
                    <a:pt x="936" y="1736"/>
                  </a:cubicBezTo>
                  <a:cubicBezTo>
                    <a:pt x="822" y="1484"/>
                    <a:pt x="731" y="1211"/>
                    <a:pt x="639" y="959"/>
                  </a:cubicBezTo>
                  <a:cubicBezTo>
                    <a:pt x="525" y="663"/>
                    <a:pt x="434" y="389"/>
                    <a:pt x="320" y="92"/>
                  </a:cubicBezTo>
                  <a:cubicBezTo>
                    <a:pt x="297" y="24"/>
                    <a:pt x="229" y="1"/>
                    <a:pt x="183"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84" name="Google Shape;5784;p83"/>
            <p:cNvSpPr/>
            <p:nvPr/>
          </p:nvSpPr>
          <p:spPr>
            <a:xfrm>
              <a:off x="14246285" y="3519695"/>
              <a:ext cx="63621" cy="42618"/>
            </a:xfrm>
            <a:custGeom>
              <a:avLst/>
              <a:gdLst/>
              <a:ahLst/>
              <a:cxnLst/>
              <a:rect l="l" t="t" r="r" b="b"/>
              <a:pathLst>
                <a:path w="2284" h="1530" extrusionOk="0">
                  <a:moveTo>
                    <a:pt x="92" y="0"/>
                  </a:moveTo>
                  <a:cubicBezTo>
                    <a:pt x="69" y="0"/>
                    <a:pt x="46" y="0"/>
                    <a:pt x="24" y="23"/>
                  </a:cubicBezTo>
                  <a:cubicBezTo>
                    <a:pt x="1" y="46"/>
                    <a:pt x="1" y="114"/>
                    <a:pt x="46" y="137"/>
                  </a:cubicBezTo>
                  <a:cubicBezTo>
                    <a:pt x="183" y="274"/>
                    <a:pt x="343" y="388"/>
                    <a:pt x="503" y="525"/>
                  </a:cubicBezTo>
                  <a:cubicBezTo>
                    <a:pt x="686" y="639"/>
                    <a:pt x="868" y="754"/>
                    <a:pt x="1028" y="868"/>
                  </a:cubicBezTo>
                  <a:cubicBezTo>
                    <a:pt x="1188" y="982"/>
                    <a:pt x="1347" y="1096"/>
                    <a:pt x="1507" y="1187"/>
                  </a:cubicBezTo>
                  <a:cubicBezTo>
                    <a:pt x="1576" y="1256"/>
                    <a:pt x="1667" y="1301"/>
                    <a:pt x="1758" y="1347"/>
                  </a:cubicBezTo>
                  <a:cubicBezTo>
                    <a:pt x="1781" y="1370"/>
                    <a:pt x="1827" y="1393"/>
                    <a:pt x="1850" y="1416"/>
                  </a:cubicBezTo>
                  <a:cubicBezTo>
                    <a:pt x="1895" y="1438"/>
                    <a:pt x="1918" y="1461"/>
                    <a:pt x="1941" y="1461"/>
                  </a:cubicBezTo>
                  <a:lnTo>
                    <a:pt x="2032" y="1461"/>
                  </a:lnTo>
                  <a:cubicBezTo>
                    <a:pt x="2078" y="1507"/>
                    <a:pt x="2124" y="1530"/>
                    <a:pt x="2192" y="1530"/>
                  </a:cubicBezTo>
                  <a:cubicBezTo>
                    <a:pt x="2238" y="1530"/>
                    <a:pt x="2260" y="1484"/>
                    <a:pt x="2283" y="1438"/>
                  </a:cubicBezTo>
                  <a:cubicBezTo>
                    <a:pt x="2283" y="1393"/>
                    <a:pt x="2260" y="1324"/>
                    <a:pt x="2192" y="1324"/>
                  </a:cubicBezTo>
                  <a:cubicBezTo>
                    <a:pt x="2169" y="1301"/>
                    <a:pt x="2169" y="1301"/>
                    <a:pt x="2146" y="1279"/>
                  </a:cubicBezTo>
                  <a:cubicBezTo>
                    <a:pt x="2078" y="1233"/>
                    <a:pt x="2032" y="1210"/>
                    <a:pt x="1987" y="1164"/>
                  </a:cubicBezTo>
                  <a:cubicBezTo>
                    <a:pt x="1964" y="1142"/>
                    <a:pt x="1918" y="1119"/>
                    <a:pt x="1895" y="1096"/>
                  </a:cubicBezTo>
                  <a:cubicBezTo>
                    <a:pt x="1872" y="1096"/>
                    <a:pt x="1872" y="1073"/>
                    <a:pt x="1850" y="1073"/>
                  </a:cubicBezTo>
                  <a:cubicBezTo>
                    <a:pt x="1831" y="1064"/>
                    <a:pt x="1812" y="1058"/>
                    <a:pt x="1795" y="1058"/>
                  </a:cubicBezTo>
                  <a:cubicBezTo>
                    <a:pt x="1770" y="1058"/>
                    <a:pt x="1749" y="1069"/>
                    <a:pt x="1735" y="1096"/>
                  </a:cubicBezTo>
                  <a:cubicBezTo>
                    <a:pt x="1735" y="1096"/>
                    <a:pt x="1713" y="1119"/>
                    <a:pt x="1713" y="1142"/>
                  </a:cubicBezTo>
                  <a:cubicBezTo>
                    <a:pt x="1690" y="1119"/>
                    <a:pt x="1667" y="1119"/>
                    <a:pt x="1667" y="1096"/>
                  </a:cubicBezTo>
                  <a:cubicBezTo>
                    <a:pt x="1393" y="936"/>
                    <a:pt x="1142" y="754"/>
                    <a:pt x="891" y="594"/>
                  </a:cubicBezTo>
                  <a:cubicBezTo>
                    <a:pt x="777" y="503"/>
                    <a:pt x="640" y="411"/>
                    <a:pt x="526" y="320"/>
                  </a:cubicBezTo>
                  <a:cubicBezTo>
                    <a:pt x="389" y="229"/>
                    <a:pt x="275" y="114"/>
                    <a:pt x="1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85" name="Google Shape;5785;p83"/>
            <p:cNvSpPr/>
            <p:nvPr/>
          </p:nvSpPr>
          <p:spPr>
            <a:xfrm>
              <a:off x="13880716" y="3145212"/>
              <a:ext cx="329998" cy="425374"/>
            </a:xfrm>
            <a:custGeom>
              <a:avLst/>
              <a:gdLst/>
              <a:ahLst/>
              <a:cxnLst/>
              <a:rect l="l" t="t" r="r" b="b"/>
              <a:pathLst>
                <a:path w="11847" h="15271" extrusionOk="0">
                  <a:moveTo>
                    <a:pt x="616" y="1005"/>
                  </a:moveTo>
                  <a:cubicBezTo>
                    <a:pt x="616" y="1005"/>
                    <a:pt x="617" y="1014"/>
                    <a:pt x="623" y="1021"/>
                  </a:cubicBezTo>
                  <a:lnTo>
                    <a:pt x="623" y="1021"/>
                  </a:lnTo>
                  <a:cubicBezTo>
                    <a:pt x="619" y="1018"/>
                    <a:pt x="616" y="1013"/>
                    <a:pt x="616" y="1005"/>
                  </a:cubicBezTo>
                  <a:close/>
                  <a:moveTo>
                    <a:pt x="8423" y="11641"/>
                  </a:moveTo>
                  <a:cubicBezTo>
                    <a:pt x="8427" y="11646"/>
                    <a:pt x="8431" y="11651"/>
                    <a:pt x="8435" y="11657"/>
                  </a:cubicBezTo>
                  <a:lnTo>
                    <a:pt x="8435" y="11657"/>
                  </a:lnTo>
                  <a:cubicBezTo>
                    <a:pt x="8432" y="11651"/>
                    <a:pt x="8428" y="11646"/>
                    <a:pt x="8423" y="11641"/>
                  </a:cubicBezTo>
                  <a:close/>
                  <a:moveTo>
                    <a:pt x="92" y="0"/>
                  </a:moveTo>
                  <a:cubicBezTo>
                    <a:pt x="92" y="0"/>
                    <a:pt x="92" y="23"/>
                    <a:pt x="69" y="23"/>
                  </a:cubicBezTo>
                  <a:cubicBezTo>
                    <a:pt x="23" y="23"/>
                    <a:pt x="0" y="69"/>
                    <a:pt x="23" y="114"/>
                  </a:cubicBezTo>
                  <a:cubicBezTo>
                    <a:pt x="160" y="434"/>
                    <a:pt x="320" y="754"/>
                    <a:pt x="457" y="1050"/>
                  </a:cubicBezTo>
                  <a:cubicBezTo>
                    <a:pt x="548" y="1210"/>
                    <a:pt x="639" y="1370"/>
                    <a:pt x="708" y="1530"/>
                  </a:cubicBezTo>
                  <a:cubicBezTo>
                    <a:pt x="799" y="1667"/>
                    <a:pt x="890" y="1826"/>
                    <a:pt x="959" y="1963"/>
                  </a:cubicBezTo>
                  <a:cubicBezTo>
                    <a:pt x="1050" y="2123"/>
                    <a:pt x="1141" y="2283"/>
                    <a:pt x="1256" y="2443"/>
                  </a:cubicBezTo>
                  <a:cubicBezTo>
                    <a:pt x="1347" y="2580"/>
                    <a:pt x="1438" y="2739"/>
                    <a:pt x="1530" y="2876"/>
                  </a:cubicBezTo>
                  <a:cubicBezTo>
                    <a:pt x="1689" y="3150"/>
                    <a:pt x="1872" y="3447"/>
                    <a:pt x="2032" y="3744"/>
                  </a:cubicBezTo>
                  <a:cubicBezTo>
                    <a:pt x="2191" y="4018"/>
                    <a:pt x="2374" y="4314"/>
                    <a:pt x="2534" y="4611"/>
                  </a:cubicBezTo>
                  <a:cubicBezTo>
                    <a:pt x="2625" y="4748"/>
                    <a:pt x="2716" y="4885"/>
                    <a:pt x="2785" y="5022"/>
                  </a:cubicBezTo>
                  <a:cubicBezTo>
                    <a:pt x="2876" y="5182"/>
                    <a:pt x="2968" y="5319"/>
                    <a:pt x="3036" y="5456"/>
                  </a:cubicBezTo>
                  <a:cubicBezTo>
                    <a:pt x="3219" y="5729"/>
                    <a:pt x="3378" y="6003"/>
                    <a:pt x="3538" y="6300"/>
                  </a:cubicBezTo>
                  <a:cubicBezTo>
                    <a:pt x="3721" y="6597"/>
                    <a:pt x="3926" y="6871"/>
                    <a:pt x="4109" y="7167"/>
                  </a:cubicBezTo>
                  <a:cubicBezTo>
                    <a:pt x="4200" y="7304"/>
                    <a:pt x="4314" y="7441"/>
                    <a:pt x="4405" y="7601"/>
                  </a:cubicBezTo>
                  <a:cubicBezTo>
                    <a:pt x="4497" y="7738"/>
                    <a:pt x="4588" y="7875"/>
                    <a:pt x="4679" y="8035"/>
                  </a:cubicBezTo>
                  <a:cubicBezTo>
                    <a:pt x="4862" y="8309"/>
                    <a:pt x="5067" y="8583"/>
                    <a:pt x="5273" y="8856"/>
                  </a:cubicBezTo>
                  <a:cubicBezTo>
                    <a:pt x="5478" y="9153"/>
                    <a:pt x="5729" y="9427"/>
                    <a:pt x="5958" y="9701"/>
                  </a:cubicBezTo>
                  <a:cubicBezTo>
                    <a:pt x="6163" y="9975"/>
                    <a:pt x="6391" y="10226"/>
                    <a:pt x="6620" y="10500"/>
                  </a:cubicBezTo>
                  <a:cubicBezTo>
                    <a:pt x="6734" y="10637"/>
                    <a:pt x="6871" y="10774"/>
                    <a:pt x="6985" y="10911"/>
                  </a:cubicBezTo>
                  <a:cubicBezTo>
                    <a:pt x="7099" y="11048"/>
                    <a:pt x="7236" y="11185"/>
                    <a:pt x="7350" y="11344"/>
                  </a:cubicBezTo>
                  <a:lnTo>
                    <a:pt x="7377" y="11358"/>
                  </a:lnTo>
                  <a:lnTo>
                    <a:pt x="7377" y="11358"/>
                  </a:lnTo>
                  <a:cubicBezTo>
                    <a:pt x="7373" y="11352"/>
                    <a:pt x="7373" y="11344"/>
                    <a:pt x="7373" y="11344"/>
                  </a:cubicBezTo>
                  <a:lnTo>
                    <a:pt x="7373" y="11344"/>
                  </a:lnTo>
                  <a:cubicBezTo>
                    <a:pt x="7375" y="11350"/>
                    <a:pt x="7378" y="11355"/>
                    <a:pt x="7382" y="11360"/>
                  </a:cubicBezTo>
                  <a:lnTo>
                    <a:pt x="7382" y="11360"/>
                  </a:lnTo>
                  <a:lnTo>
                    <a:pt x="7377" y="11358"/>
                  </a:lnTo>
                  <a:lnTo>
                    <a:pt x="7377" y="11358"/>
                  </a:lnTo>
                  <a:cubicBezTo>
                    <a:pt x="7378" y="11361"/>
                    <a:pt x="7381" y="11363"/>
                    <a:pt x="7384" y="11365"/>
                  </a:cubicBezTo>
                  <a:lnTo>
                    <a:pt x="7384" y="11365"/>
                  </a:lnTo>
                  <a:cubicBezTo>
                    <a:pt x="7383" y="11363"/>
                    <a:pt x="7382" y="11362"/>
                    <a:pt x="7382" y="11360"/>
                  </a:cubicBezTo>
                  <a:lnTo>
                    <a:pt x="7382" y="11360"/>
                  </a:lnTo>
                  <a:lnTo>
                    <a:pt x="7396" y="11367"/>
                  </a:lnTo>
                  <a:cubicBezTo>
                    <a:pt x="7391" y="11367"/>
                    <a:pt x="7387" y="11366"/>
                    <a:pt x="7384" y="11365"/>
                  </a:cubicBezTo>
                  <a:lnTo>
                    <a:pt x="7384" y="11365"/>
                  </a:lnTo>
                  <a:cubicBezTo>
                    <a:pt x="7409" y="11403"/>
                    <a:pt x="7445" y="11439"/>
                    <a:pt x="7464" y="11459"/>
                  </a:cubicBezTo>
                  <a:cubicBezTo>
                    <a:pt x="7487" y="11481"/>
                    <a:pt x="7510" y="11504"/>
                    <a:pt x="7533" y="11527"/>
                  </a:cubicBezTo>
                  <a:cubicBezTo>
                    <a:pt x="7555" y="11550"/>
                    <a:pt x="7578" y="11596"/>
                    <a:pt x="7624" y="11618"/>
                  </a:cubicBezTo>
                  <a:lnTo>
                    <a:pt x="7601" y="11618"/>
                  </a:lnTo>
                  <a:cubicBezTo>
                    <a:pt x="7829" y="11869"/>
                    <a:pt x="8058" y="12120"/>
                    <a:pt x="8286" y="12372"/>
                  </a:cubicBezTo>
                  <a:cubicBezTo>
                    <a:pt x="8514" y="12645"/>
                    <a:pt x="8765" y="12874"/>
                    <a:pt x="9039" y="13125"/>
                  </a:cubicBezTo>
                  <a:cubicBezTo>
                    <a:pt x="9541" y="13581"/>
                    <a:pt x="10066" y="13992"/>
                    <a:pt x="10546" y="14449"/>
                  </a:cubicBezTo>
                  <a:cubicBezTo>
                    <a:pt x="10660" y="14540"/>
                    <a:pt x="10797" y="14654"/>
                    <a:pt x="10911" y="14768"/>
                  </a:cubicBezTo>
                  <a:cubicBezTo>
                    <a:pt x="11025" y="14882"/>
                    <a:pt x="11139" y="14974"/>
                    <a:pt x="11253" y="15088"/>
                  </a:cubicBezTo>
                  <a:cubicBezTo>
                    <a:pt x="11276" y="15111"/>
                    <a:pt x="11299" y="15133"/>
                    <a:pt x="11299" y="15156"/>
                  </a:cubicBezTo>
                  <a:cubicBezTo>
                    <a:pt x="11344" y="15202"/>
                    <a:pt x="11413" y="15248"/>
                    <a:pt x="11481" y="15270"/>
                  </a:cubicBezTo>
                  <a:cubicBezTo>
                    <a:pt x="11550" y="15270"/>
                    <a:pt x="11641" y="15270"/>
                    <a:pt x="11687" y="15225"/>
                  </a:cubicBezTo>
                  <a:cubicBezTo>
                    <a:pt x="11824" y="15133"/>
                    <a:pt x="11847" y="14951"/>
                    <a:pt x="11755" y="14837"/>
                  </a:cubicBezTo>
                  <a:cubicBezTo>
                    <a:pt x="11550" y="14540"/>
                    <a:pt x="11276" y="14289"/>
                    <a:pt x="11002" y="14038"/>
                  </a:cubicBezTo>
                  <a:cubicBezTo>
                    <a:pt x="10751" y="13810"/>
                    <a:pt x="10477" y="13581"/>
                    <a:pt x="10226" y="13353"/>
                  </a:cubicBezTo>
                  <a:cubicBezTo>
                    <a:pt x="9975" y="13148"/>
                    <a:pt x="9724" y="12942"/>
                    <a:pt x="9496" y="12737"/>
                  </a:cubicBezTo>
                  <a:cubicBezTo>
                    <a:pt x="9244" y="12486"/>
                    <a:pt x="8993" y="12257"/>
                    <a:pt x="8765" y="12006"/>
                  </a:cubicBezTo>
                  <a:cubicBezTo>
                    <a:pt x="8742" y="12006"/>
                    <a:pt x="8742" y="11984"/>
                    <a:pt x="8742" y="11984"/>
                  </a:cubicBezTo>
                  <a:cubicBezTo>
                    <a:pt x="8742" y="11984"/>
                    <a:pt x="8742" y="11984"/>
                    <a:pt x="8742" y="12006"/>
                  </a:cubicBezTo>
                  <a:lnTo>
                    <a:pt x="8719" y="11961"/>
                  </a:lnTo>
                  <a:cubicBezTo>
                    <a:pt x="8632" y="11874"/>
                    <a:pt x="8524" y="11766"/>
                    <a:pt x="8435" y="11657"/>
                  </a:cubicBezTo>
                  <a:lnTo>
                    <a:pt x="8435" y="11657"/>
                  </a:lnTo>
                  <a:cubicBezTo>
                    <a:pt x="8444" y="11670"/>
                    <a:pt x="8448" y="11683"/>
                    <a:pt x="8458" y="11697"/>
                  </a:cubicBezTo>
                  <a:lnTo>
                    <a:pt x="8458" y="11697"/>
                  </a:lnTo>
                  <a:cubicBezTo>
                    <a:pt x="8233" y="11428"/>
                    <a:pt x="8008" y="11181"/>
                    <a:pt x="7761" y="10934"/>
                  </a:cubicBezTo>
                  <a:cubicBezTo>
                    <a:pt x="7624" y="10774"/>
                    <a:pt x="7487" y="10614"/>
                    <a:pt x="7350" y="10477"/>
                  </a:cubicBezTo>
                  <a:cubicBezTo>
                    <a:pt x="7236" y="10340"/>
                    <a:pt x="7099" y="10203"/>
                    <a:pt x="6985" y="10066"/>
                  </a:cubicBezTo>
                  <a:cubicBezTo>
                    <a:pt x="6734" y="9792"/>
                    <a:pt x="6505" y="9541"/>
                    <a:pt x="6277" y="9267"/>
                  </a:cubicBezTo>
                  <a:cubicBezTo>
                    <a:pt x="6163" y="9130"/>
                    <a:pt x="6049" y="9016"/>
                    <a:pt x="5935" y="8879"/>
                  </a:cubicBezTo>
                  <a:cubicBezTo>
                    <a:pt x="5821" y="8742"/>
                    <a:pt x="5729" y="8628"/>
                    <a:pt x="5615" y="8491"/>
                  </a:cubicBezTo>
                  <a:cubicBezTo>
                    <a:pt x="5410" y="8217"/>
                    <a:pt x="5204" y="7943"/>
                    <a:pt x="4999" y="7670"/>
                  </a:cubicBezTo>
                  <a:cubicBezTo>
                    <a:pt x="4794" y="7396"/>
                    <a:pt x="4588" y="7099"/>
                    <a:pt x="4383" y="6825"/>
                  </a:cubicBezTo>
                  <a:cubicBezTo>
                    <a:pt x="3995" y="6277"/>
                    <a:pt x="3607" y="5729"/>
                    <a:pt x="3241" y="5159"/>
                  </a:cubicBezTo>
                  <a:cubicBezTo>
                    <a:pt x="3059" y="4885"/>
                    <a:pt x="2876" y="4611"/>
                    <a:pt x="2694" y="4337"/>
                  </a:cubicBezTo>
                  <a:cubicBezTo>
                    <a:pt x="2511" y="4063"/>
                    <a:pt x="2306" y="3789"/>
                    <a:pt x="2146" y="3493"/>
                  </a:cubicBezTo>
                  <a:cubicBezTo>
                    <a:pt x="2009" y="3287"/>
                    <a:pt x="1872" y="3105"/>
                    <a:pt x="1758" y="2899"/>
                  </a:cubicBezTo>
                  <a:cubicBezTo>
                    <a:pt x="1621" y="2716"/>
                    <a:pt x="1484" y="2534"/>
                    <a:pt x="1370" y="2328"/>
                  </a:cubicBezTo>
                  <a:cubicBezTo>
                    <a:pt x="1119" y="1895"/>
                    <a:pt x="868" y="1461"/>
                    <a:pt x="639" y="1027"/>
                  </a:cubicBezTo>
                  <a:cubicBezTo>
                    <a:pt x="548" y="868"/>
                    <a:pt x="480" y="708"/>
                    <a:pt x="411" y="571"/>
                  </a:cubicBezTo>
                  <a:cubicBezTo>
                    <a:pt x="320" y="411"/>
                    <a:pt x="251" y="229"/>
                    <a:pt x="183" y="69"/>
                  </a:cubicBezTo>
                  <a:cubicBezTo>
                    <a:pt x="160" y="23"/>
                    <a:pt x="137" y="0"/>
                    <a:pt x="92"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86" name="Google Shape;5786;p83"/>
            <p:cNvSpPr/>
            <p:nvPr/>
          </p:nvSpPr>
          <p:spPr>
            <a:xfrm>
              <a:off x="14219599" y="3581366"/>
              <a:ext cx="8273" cy="8301"/>
            </a:xfrm>
            <a:custGeom>
              <a:avLst/>
              <a:gdLst/>
              <a:ahLst/>
              <a:cxnLst/>
              <a:rect l="l" t="t" r="r" b="b"/>
              <a:pathLst>
                <a:path w="297" h="298" extrusionOk="0">
                  <a:moveTo>
                    <a:pt x="137" y="0"/>
                  </a:moveTo>
                  <a:cubicBezTo>
                    <a:pt x="46" y="0"/>
                    <a:pt x="0" y="92"/>
                    <a:pt x="0" y="160"/>
                  </a:cubicBezTo>
                  <a:cubicBezTo>
                    <a:pt x="0" y="229"/>
                    <a:pt x="69" y="297"/>
                    <a:pt x="160" y="297"/>
                  </a:cubicBezTo>
                  <a:cubicBezTo>
                    <a:pt x="228" y="297"/>
                    <a:pt x="297" y="206"/>
                    <a:pt x="274" y="137"/>
                  </a:cubicBezTo>
                  <a:cubicBezTo>
                    <a:pt x="274" y="69"/>
                    <a:pt x="206" y="0"/>
                    <a:pt x="13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87" name="Google Shape;5787;p83"/>
            <p:cNvSpPr/>
            <p:nvPr/>
          </p:nvSpPr>
          <p:spPr>
            <a:xfrm>
              <a:off x="13796788" y="3046021"/>
              <a:ext cx="168495" cy="305709"/>
            </a:xfrm>
            <a:custGeom>
              <a:avLst/>
              <a:gdLst/>
              <a:ahLst/>
              <a:cxnLst/>
              <a:rect l="l" t="t" r="r" b="b"/>
              <a:pathLst>
                <a:path w="6049" h="10975" extrusionOk="0">
                  <a:moveTo>
                    <a:pt x="69" y="1"/>
                  </a:moveTo>
                  <a:cubicBezTo>
                    <a:pt x="23" y="23"/>
                    <a:pt x="0" y="92"/>
                    <a:pt x="23" y="137"/>
                  </a:cubicBezTo>
                  <a:cubicBezTo>
                    <a:pt x="69" y="320"/>
                    <a:pt x="137" y="480"/>
                    <a:pt x="206" y="662"/>
                  </a:cubicBezTo>
                  <a:cubicBezTo>
                    <a:pt x="251" y="822"/>
                    <a:pt x="297" y="959"/>
                    <a:pt x="365" y="1119"/>
                  </a:cubicBezTo>
                  <a:cubicBezTo>
                    <a:pt x="434" y="1279"/>
                    <a:pt x="502" y="1461"/>
                    <a:pt x="571" y="1621"/>
                  </a:cubicBezTo>
                  <a:cubicBezTo>
                    <a:pt x="617" y="1804"/>
                    <a:pt x="685" y="1964"/>
                    <a:pt x="754" y="2123"/>
                  </a:cubicBezTo>
                  <a:cubicBezTo>
                    <a:pt x="890" y="2443"/>
                    <a:pt x="1050" y="2762"/>
                    <a:pt x="1187" y="3082"/>
                  </a:cubicBezTo>
                  <a:cubicBezTo>
                    <a:pt x="1301" y="3402"/>
                    <a:pt x="1461" y="3698"/>
                    <a:pt x="1598" y="3995"/>
                  </a:cubicBezTo>
                  <a:cubicBezTo>
                    <a:pt x="1705" y="4187"/>
                    <a:pt x="1791" y="4378"/>
                    <a:pt x="1895" y="4588"/>
                  </a:cubicBezTo>
                  <a:lnTo>
                    <a:pt x="1895" y="4588"/>
                  </a:lnTo>
                  <a:cubicBezTo>
                    <a:pt x="1895" y="4588"/>
                    <a:pt x="1895" y="4588"/>
                    <a:pt x="1895" y="4588"/>
                  </a:cubicBezTo>
                  <a:cubicBezTo>
                    <a:pt x="1899" y="4597"/>
                    <a:pt x="1904" y="4606"/>
                    <a:pt x="1908" y="4615"/>
                  </a:cubicBezTo>
                  <a:lnTo>
                    <a:pt x="1908" y="4615"/>
                  </a:lnTo>
                  <a:cubicBezTo>
                    <a:pt x="1911" y="4621"/>
                    <a:pt x="1914" y="4628"/>
                    <a:pt x="1918" y="4634"/>
                  </a:cubicBezTo>
                  <a:cubicBezTo>
                    <a:pt x="1918" y="4634"/>
                    <a:pt x="1918" y="4634"/>
                    <a:pt x="1918" y="4634"/>
                  </a:cubicBezTo>
                  <a:lnTo>
                    <a:pt x="1918" y="4634"/>
                  </a:lnTo>
                  <a:cubicBezTo>
                    <a:pt x="2070" y="4936"/>
                    <a:pt x="2222" y="5220"/>
                    <a:pt x="2374" y="5524"/>
                  </a:cubicBezTo>
                  <a:cubicBezTo>
                    <a:pt x="2511" y="5821"/>
                    <a:pt x="2671" y="6141"/>
                    <a:pt x="2831" y="6437"/>
                  </a:cubicBezTo>
                  <a:cubicBezTo>
                    <a:pt x="2990" y="6734"/>
                    <a:pt x="3150" y="7031"/>
                    <a:pt x="3333" y="7327"/>
                  </a:cubicBezTo>
                  <a:cubicBezTo>
                    <a:pt x="3493" y="7624"/>
                    <a:pt x="3652" y="7921"/>
                    <a:pt x="3812" y="8195"/>
                  </a:cubicBezTo>
                  <a:cubicBezTo>
                    <a:pt x="3949" y="8446"/>
                    <a:pt x="4086" y="8674"/>
                    <a:pt x="4246" y="8902"/>
                  </a:cubicBezTo>
                  <a:cubicBezTo>
                    <a:pt x="4383" y="9108"/>
                    <a:pt x="4520" y="9336"/>
                    <a:pt x="4657" y="9541"/>
                  </a:cubicBezTo>
                  <a:cubicBezTo>
                    <a:pt x="4794" y="9770"/>
                    <a:pt x="4931" y="9975"/>
                    <a:pt x="5067" y="10203"/>
                  </a:cubicBezTo>
                  <a:cubicBezTo>
                    <a:pt x="5136" y="10295"/>
                    <a:pt x="5204" y="10409"/>
                    <a:pt x="5273" y="10523"/>
                  </a:cubicBezTo>
                  <a:cubicBezTo>
                    <a:pt x="5364" y="10637"/>
                    <a:pt x="5433" y="10751"/>
                    <a:pt x="5524" y="10865"/>
                  </a:cubicBezTo>
                  <a:cubicBezTo>
                    <a:pt x="5574" y="10932"/>
                    <a:pt x="5661" y="10975"/>
                    <a:pt x="5749" y="10975"/>
                  </a:cubicBezTo>
                  <a:cubicBezTo>
                    <a:pt x="5781" y="10975"/>
                    <a:pt x="5813" y="10969"/>
                    <a:pt x="5844" y="10957"/>
                  </a:cubicBezTo>
                  <a:cubicBezTo>
                    <a:pt x="5912" y="10934"/>
                    <a:pt x="5958" y="10888"/>
                    <a:pt x="6003" y="10820"/>
                  </a:cubicBezTo>
                  <a:cubicBezTo>
                    <a:pt x="6026" y="10751"/>
                    <a:pt x="6049" y="10660"/>
                    <a:pt x="6003" y="10591"/>
                  </a:cubicBezTo>
                  <a:cubicBezTo>
                    <a:pt x="5935" y="10432"/>
                    <a:pt x="5844" y="10272"/>
                    <a:pt x="5729" y="10112"/>
                  </a:cubicBezTo>
                  <a:cubicBezTo>
                    <a:pt x="5638" y="9975"/>
                    <a:pt x="5570" y="9838"/>
                    <a:pt x="5456" y="9701"/>
                  </a:cubicBezTo>
                  <a:cubicBezTo>
                    <a:pt x="5296" y="9427"/>
                    <a:pt x="5113" y="9176"/>
                    <a:pt x="4931" y="8902"/>
                  </a:cubicBezTo>
                  <a:cubicBezTo>
                    <a:pt x="4748" y="8628"/>
                    <a:pt x="4543" y="8332"/>
                    <a:pt x="4360" y="8035"/>
                  </a:cubicBezTo>
                  <a:cubicBezTo>
                    <a:pt x="4269" y="7898"/>
                    <a:pt x="4177" y="7761"/>
                    <a:pt x="4086" y="7601"/>
                  </a:cubicBezTo>
                  <a:cubicBezTo>
                    <a:pt x="4018" y="7464"/>
                    <a:pt x="3926" y="7327"/>
                    <a:pt x="3835" y="7190"/>
                  </a:cubicBezTo>
                  <a:cubicBezTo>
                    <a:pt x="3652" y="6917"/>
                    <a:pt x="3493" y="6620"/>
                    <a:pt x="3333" y="6346"/>
                  </a:cubicBezTo>
                  <a:cubicBezTo>
                    <a:pt x="3150" y="6049"/>
                    <a:pt x="2990" y="5775"/>
                    <a:pt x="2831" y="5479"/>
                  </a:cubicBezTo>
                  <a:cubicBezTo>
                    <a:pt x="2648" y="5182"/>
                    <a:pt x="2488" y="4885"/>
                    <a:pt x="2328" y="4588"/>
                  </a:cubicBezTo>
                  <a:cubicBezTo>
                    <a:pt x="2146" y="4292"/>
                    <a:pt x="1963" y="3972"/>
                    <a:pt x="1803" y="3653"/>
                  </a:cubicBezTo>
                  <a:cubicBezTo>
                    <a:pt x="1712" y="3516"/>
                    <a:pt x="1644" y="3379"/>
                    <a:pt x="1575" y="3242"/>
                  </a:cubicBezTo>
                  <a:cubicBezTo>
                    <a:pt x="1438" y="2991"/>
                    <a:pt x="1324" y="2740"/>
                    <a:pt x="1210" y="2488"/>
                  </a:cubicBezTo>
                  <a:cubicBezTo>
                    <a:pt x="1096" y="2237"/>
                    <a:pt x="959" y="1964"/>
                    <a:pt x="845" y="1690"/>
                  </a:cubicBezTo>
                  <a:cubicBezTo>
                    <a:pt x="731" y="1439"/>
                    <a:pt x="617" y="1165"/>
                    <a:pt x="525" y="914"/>
                  </a:cubicBezTo>
                  <a:cubicBezTo>
                    <a:pt x="411" y="617"/>
                    <a:pt x="320" y="343"/>
                    <a:pt x="206" y="69"/>
                  </a:cubicBezTo>
                  <a:cubicBezTo>
                    <a:pt x="206" y="23"/>
                    <a:pt x="160" y="1"/>
                    <a:pt x="114"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88" name="Google Shape;5788;p83"/>
            <p:cNvSpPr/>
            <p:nvPr/>
          </p:nvSpPr>
          <p:spPr>
            <a:xfrm>
              <a:off x="10795802" y="2981815"/>
              <a:ext cx="476237" cy="621779"/>
            </a:xfrm>
            <a:custGeom>
              <a:avLst/>
              <a:gdLst/>
              <a:ahLst/>
              <a:cxnLst/>
              <a:rect l="l" t="t" r="r" b="b"/>
              <a:pathLst>
                <a:path w="17097" h="22322" extrusionOk="0">
                  <a:moveTo>
                    <a:pt x="15408" y="4908"/>
                  </a:moveTo>
                  <a:lnTo>
                    <a:pt x="15408" y="4908"/>
                  </a:lnTo>
                  <a:cubicBezTo>
                    <a:pt x="15405" y="4914"/>
                    <a:pt x="15402" y="4921"/>
                    <a:pt x="15399" y="4928"/>
                  </a:cubicBezTo>
                  <a:lnTo>
                    <a:pt x="15399" y="4928"/>
                  </a:lnTo>
                  <a:cubicBezTo>
                    <a:pt x="15404" y="4923"/>
                    <a:pt x="15408" y="4917"/>
                    <a:pt x="15408" y="4908"/>
                  </a:cubicBezTo>
                  <a:close/>
                  <a:moveTo>
                    <a:pt x="13308" y="7601"/>
                  </a:moveTo>
                  <a:lnTo>
                    <a:pt x="13308" y="7601"/>
                  </a:lnTo>
                  <a:cubicBezTo>
                    <a:pt x="13240" y="7715"/>
                    <a:pt x="13171" y="7852"/>
                    <a:pt x="13080" y="7989"/>
                  </a:cubicBezTo>
                  <a:cubicBezTo>
                    <a:pt x="13148" y="7875"/>
                    <a:pt x="13217" y="7738"/>
                    <a:pt x="13308" y="7601"/>
                  </a:cubicBezTo>
                  <a:close/>
                  <a:moveTo>
                    <a:pt x="4269" y="18785"/>
                  </a:moveTo>
                  <a:cubicBezTo>
                    <a:pt x="4269" y="18808"/>
                    <a:pt x="4292" y="18831"/>
                    <a:pt x="4292" y="18854"/>
                  </a:cubicBezTo>
                  <a:cubicBezTo>
                    <a:pt x="4315" y="18854"/>
                    <a:pt x="4315" y="18877"/>
                    <a:pt x="4315" y="18877"/>
                  </a:cubicBezTo>
                  <a:cubicBezTo>
                    <a:pt x="4246" y="18968"/>
                    <a:pt x="4178" y="19059"/>
                    <a:pt x="4109" y="19151"/>
                  </a:cubicBezTo>
                  <a:cubicBezTo>
                    <a:pt x="4018" y="19242"/>
                    <a:pt x="3950" y="19333"/>
                    <a:pt x="3881" y="19424"/>
                  </a:cubicBezTo>
                  <a:lnTo>
                    <a:pt x="3858" y="19424"/>
                  </a:lnTo>
                  <a:cubicBezTo>
                    <a:pt x="3835" y="19379"/>
                    <a:pt x="3790" y="19333"/>
                    <a:pt x="3744" y="19310"/>
                  </a:cubicBezTo>
                  <a:cubicBezTo>
                    <a:pt x="3927" y="19128"/>
                    <a:pt x="4109" y="18945"/>
                    <a:pt x="4269" y="18785"/>
                  </a:cubicBezTo>
                  <a:close/>
                  <a:moveTo>
                    <a:pt x="16777" y="0"/>
                  </a:moveTo>
                  <a:cubicBezTo>
                    <a:pt x="16732" y="0"/>
                    <a:pt x="16686" y="23"/>
                    <a:pt x="16640" y="46"/>
                  </a:cubicBezTo>
                  <a:cubicBezTo>
                    <a:pt x="16572" y="69"/>
                    <a:pt x="16526" y="160"/>
                    <a:pt x="16504" y="228"/>
                  </a:cubicBezTo>
                  <a:cubicBezTo>
                    <a:pt x="16435" y="616"/>
                    <a:pt x="16344" y="1004"/>
                    <a:pt x="16207" y="1393"/>
                  </a:cubicBezTo>
                  <a:cubicBezTo>
                    <a:pt x="16070" y="1781"/>
                    <a:pt x="15887" y="2169"/>
                    <a:pt x="15727" y="2534"/>
                  </a:cubicBezTo>
                  <a:cubicBezTo>
                    <a:pt x="15636" y="2739"/>
                    <a:pt x="15545" y="2945"/>
                    <a:pt x="15476" y="3150"/>
                  </a:cubicBezTo>
                  <a:cubicBezTo>
                    <a:pt x="15476" y="3127"/>
                    <a:pt x="15476" y="3127"/>
                    <a:pt x="15476" y="3127"/>
                  </a:cubicBezTo>
                  <a:cubicBezTo>
                    <a:pt x="15476" y="3127"/>
                    <a:pt x="15454" y="3150"/>
                    <a:pt x="15454" y="3150"/>
                  </a:cubicBezTo>
                  <a:cubicBezTo>
                    <a:pt x="15454" y="3173"/>
                    <a:pt x="15454" y="3196"/>
                    <a:pt x="15431" y="3196"/>
                  </a:cubicBezTo>
                  <a:lnTo>
                    <a:pt x="15454" y="3196"/>
                  </a:lnTo>
                  <a:cubicBezTo>
                    <a:pt x="15385" y="3333"/>
                    <a:pt x="15339" y="3470"/>
                    <a:pt x="15271" y="3607"/>
                  </a:cubicBezTo>
                  <a:cubicBezTo>
                    <a:pt x="15225" y="3698"/>
                    <a:pt x="15180" y="3789"/>
                    <a:pt x="15134" y="3880"/>
                  </a:cubicBezTo>
                  <a:cubicBezTo>
                    <a:pt x="15043" y="4109"/>
                    <a:pt x="14951" y="4337"/>
                    <a:pt x="14860" y="4542"/>
                  </a:cubicBezTo>
                  <a:lnTo>
                    <a:pt x="14906" y="4451"/>
                  </a:lnTo>
                  <a:lnTo>
                    <a:pt x="14906" y="4451"/>
                  </a:lnTo>
                  <a:cubicBezTo>
                    <a:pt x="14769" y="4771"/>
                    <a:pt x="14632" y="5067"/>
                    <a:pt x="14495" y="5364"/>
                  </a:cubicBezTo>
                  <a:cubicBezTo>
                    <a:pt x="14381" y="5547"/>
                    <a:pt x="14289" y="5729"/>
                    <a:pt x="14198" y="5935"/>
                  </a:cubicBezTo>
                  <a:cubicBezTo>
                    <a:pt x="14198" y="5912"/>
                    <a:pt x="14198" y="5889"/>
                    <a:pt x="14198" y="5866"/>
                  </a:cubicBezTo>
                  <a:cubicBezTo>
                    <a:pt x="14175" y="5775"/>
                    <a:pt x="14084" y="5684"/>
                    <a:pt x="13993" y="5661"/>
                  </a:cubicBezTo>
                  <a:cubicBezTo>
                    <a:pt x="13963" y="5651"/>
                    <a:pt x="13934" y="5647"/>
                    <a:pt x="13906" y="5647"/>
                  </a:cubicBezTo>
                  <a:cubicBezTo>
                    <a:pt x="13800" y="5647"/>
                    <a:pt x="13704" y="5708"/>
                    <a:pt x="13650" y="5798"/>
                  </a:cubicBezTo>
                  <a:cubicBezTo>
                    <a:pt x="13536" y="5958"/>
                    <a:pt x="13422" y="6117"/>
                    <a:pt x="13331" y="6277"/>
                  </a:cubicBezTo>
                  <a:cubicBezTo>
                    <a:pt x="13240" y="6414"/>
                    <a:pt x="13125" y="6551"/>
                    <a:pt x="13034" y="6688"/>
                  </a:cubicBezTo>
                  <a:cubicBezTo>
                    <a:pt x="12851" y="6985"/>
                    <a:pt x="12646" y="7304"/>
                    <a:pt x="12463" y="7601"/>
                  </a:cubicBezTo>
                  <a:cubicBezTo>
                    <a:pt x="12349" y="7738"/>
                    <a:pt x="12258" y="7898"/>
                    <a:pt x="12167" y="8058"/>
                  </a:cubicBezTo>
                  <a:cubicBezTo>
                    <a:pt x="12053" y="8194"/>
                    <a:pt x="11938" y="8354"/>
                    <a:pt x="11847" y="8491"/>
                  </a:cubicBezTo>
                  <a:cubicBezTo>
                    <a:pt x="11802" y="8560"/>
                    <a:pt x="11756" y="8628"/>
                    <a:pt x="11710" y="8697"/>
                  </a:cubicBezTo>
                  <a:lnTo>
                    <a:pt x="11665" y="8697"/>
                  </a:lnTo>
                  <a:cubicBezTo>
                    <a:pt x="11619" y="8697"/>
                    <a:pt x="11573" y="8697"/>
                    <a:pt x="11528" y="8719"/>
                  </a:cubicBezTo>
                  <a:cubicBezTo>
                    <a:pt x="11482" y="8765"/>
                    <a:pt x="11436" y="8788"/>
                    <a:pt x="11413" y="8834"/>
                  </a:cubicBezTo>
                  <a:cubicBezTo>
                    <a:pt x="11368" y="8879"/>
                    <a:pt x="11345" y="8902"/>
                    <a:pt x="11322" y="8948"/>
                  </a:cubicBezTo>
                  <a:cubicBezTo>
                    <a:pt x="11094" y="9244"/>
                    <a:pt x="10843" y="9518"/>
                    <a:pt x="10592" y="9792"/>
                  </a:cubicBezTo>
                  <a:cubicBezTo>
                    <a:pt x="10386" y="10043"/>
                    <a:pt x="10158" y="10294"/>
                    <a:pt x="9953" y="10545"/>
                  </a:cubicBezTo>
                  <a:cubicBezTo>
                    <a:pt x="9473" y="11116"/>
                    <a:pt x="9017" y="11687"/>
                    <a:pt x="8560" y="12280"/>
                  </a:cubicBezTo>
                  <a:cubicBezTo>
                    <a:pt x="8332" y="12577"/>
                    <a:pt x="8104" y="12896"/>
                    <a:pt x="7853" y="13193"/>
                  </a:cubicBezTo>
                  <a:cubicBezTo>
                    <a:pt x="7761" y="13330"/>
                    <a:pt x="7670" y="13444"/>
                    <a:pt x="7579" y="13581"/>
                  </a:cubicBezTo>
                  <a:cubicBezTo>
                    <a:pt x="7533" y="13650"/>
                    <a:pt x="7465" y="13741"/>
                    <a:pt x="7419" y="13809"/>
                  </a:cubicBezTo>
                  <a:cubicBezTo>
                    <a:pt x="7351" y="13901"/>
                    <a:pt x="7282" y="13992"/>
                    <a:pt x="7236" y="14083"/>
                  </a:cubicBezTo>
                  <a:cubicBezTo>
                    <a:pt x="7191" y="14129"/>
                    <a:pt x="7191" y="14197"/>
                    <a:pt x="7191" y="14243"/>
                  </a:cubicBezTo>
                  <a:cubicBezTo>
                    <a:pt x="7145" y="14266"/>
                    <a:pt x="7122" y="14312"/>
                    <a:pt x="7077" y="14334"/>
                  </a:cubicBezTo>
                  <a:cubicBezTo>
                    <a:pt x="6963" y="14449"/>
                    <a:pt x="6848" y="14563"/>
                    <a:pt x="6734" y="14654"/>
                  </a:cubicBezTo>
                  <a:cubicBezTo>
                    <a:pt x="6711" y="14654"/>
                    <a:pt x="6689" y="14677"/>
                    <a:pt x="6666" y="14677"/>
                  </a:cubicBezTo>
                  <a:cubicBezTo>
                    <a:pt x="6552" y="14700"/>
                    <a:pt x="6438" y="14745"/>
                    <a:pt x="6346" y="14814"/>
                  </a:cubicBezTo>
                  <a:cubicBezTo>
                    <a:pt x="6255" y="14882"/>
                    <a:pt x="6164" y="14951"/>
                    <a:pt x="6072" y="15019"/>
                  </a:cubicBezTo>
                  <a:cubicBezTo>
                    <a:pt x="5935" y="15133"/>
                    <a:pt x="5821" y="15225"/>
                    <a:pt x="5707" y="15339"/>
                  </a:cubicBezTo>
                  <a:cubicBezTo>
                    <a:pt x="5570" y="15476"/>
                    <a:pt x="5433" y="15590"/>
                    <a:pt x="5296" y="15727"/>
                  </a:cubicBezTo>
                  <a:cubicBezTo>
                    <a:pt x="5022" y="15978"/>
                    <a:pt x="4771" y="16252"/>
                    <a:pt x="4497" y="16503"/>
                  </a:cubicBezTo>
                  <a:cubicBezTo>
                    <a:pt x="3995" y="17028"/>
                    <a:pt x="3539" y="17553"/>
                    <a:pt x="3059" y="18078"/>
                  </a:cubicBezTo>
                  <a:cubicBezTo>
                    <a:pt x="2945" y="18215"/>
                    <a:pt x="2831" y="18329"/>
                    <a:pt x="2740" y="18466"/>
                  </a:cubicBezTo>
                  <a:cubicBezTo>
                    <a:pt x="2649" y="18511"/>
                    <a:pt x="2580" y="18580"/>
                    <a:pt x="2512" y="18648"/>
                  </a:cubicBezTo>
                  <a:cubicBezTo>
                    <a:pt x="2397" y="18717"/>
                    <a:pt x="2306" y="18785"/>
                    <a:pt x="2192" y="18877"/>
                  </a:cubicBezTo>
                  <a:cubicBezTo>
                    <a:pt x="1781" y="19151"/>
                    <a:pt x="1370" y="19447"/>
                    <a:pt x="959" y="19721"/>
                  </a:cubicBezTo>
                  <a:cubicBezTo>
                    <a:pt x="731" y="19881"/>
                    <a:pt x="480" y="20041"/>
                    <a:pt x="252" y="20223"/>
                  </a:cubicBezTo>
                  <a:cubicBezTo>
                    <a:pt x="183" y="20292"/>
                    <a:pt x="115" y="20360"/>
                    <a:pt x="69" y="20429"/>
                  </a:cubicBezTo>
                  <a:cubicBezTo>
                    <a:pt x="24" y="20520"/>
                    <a:pt x="1" y="20634"/>
                    <a:pt x="24" y="20748"/>
                  </a:cubicBezTo>
                  <a:cubicBezTo>
                    <a:pt x="46" y="20817"/>
                    <a:pt x="92" y="20885"/>
                    <a:pt x="138" y="20931"/>
                  </a:cubicBezTo>
                  <a:cubicBezTo>
                    <a:pt x="229" y="20999"/>
                    <a:pt x="320" y="21091"/>
                    <a:pt x="412" y="21159"/>
                  </a:cubicBezTo>
                  <a:cubicBezTo>
                    <a:pt x="480" y="21228"/>
                    <a:pt x="571" y="21319"/>
                    <a:pt x="663" y="21387"/>
                  </a:cubicBezTo>
                  <a:cubicBezTo>
                    <a:pt x="777" y="21456"/>
                    <a:pt x="868" y="21524"/>
                    <a:pt x="959" y="21616"/>
                  </a:cubicBezTo>
                  <a:cubicBezTo>
                    <a:pt x="1028" y="21661"/>
                    <a:pt x="1096" y="21730"/>
                    <a:pt x="1188" y="21798"/>
                  </a:cubicBezTo>
                  <a:cubicBezTo>
                    <a:pt x="1256" y="21844"/>
                    <a:pt x="1325" y="21912"/>
                    <a:pt x="1416" y="21958"/>
                  </a:cubicBezTo>
                  <a:cubicBezTo>
                    <a:pt x="1530" y="22027"/>
                    <a:pt x="1667" y="22095"/>
                    <a:pt x="1781" y="22186"/>
                  </a:cubicBezTo>
                  <a:cubicBezTo>
                    <a:pt x="1906" y="22240"/>
                    <a:pt x="2031" y="22322"/>
                    <a:pt x="2168" y="22322"/>
                  </a:cubicBezTo>
                  <a:cubicBezTo>
                    <a:pt x="2205" y="22322"/>
                    <a:pt x="2244" y="22315"/>
                    <a:pt x="2283" y="22300"/>
                  </a:cubicBezTo>
                  <a:cubicBezTo>
                    <a:pt x="2329" y="22278"/>
                    <a:pt x="2375" y="22255"/>
                    <a:pt x="2420" y="22232"/>
                  </a:cubicBezTo>
                  <a:cubicBezTo>
                    <a:pt x="2443" y="22209"/>
                    <a:pt x="2466" y="22209"/>
                    <a:pt x="2489" y="22186"/>
                  </a:cubicBezTo>
                  <a:cubicBezTo>
                    <a:pt x="2534" y="22164"/>
                    <a:pt x="2580" y="22118"/>
                    <a:pt x="2626" y="22095"/>
                  </a:cubicBezTo>
                  <a:cubicBezTo>
                    <a:pt x="2694" y="22049"/>
                    <a:pt x="2740" y="22027"/>
                    <a:pt x="2763" y="22004"/>
                  </a:cubicBezTo>
                  <a:lnTo>
                    <a:pt x="2763" y="22004"/>
                  </a:lnTo>
                  <a:lnTo>
                    <a:pt x="2694" y="22049"/>
                  </a:lnTo>
                  <a:cubicBezTo>
                    <a:pt x="2922" y="21890"/>
                    <a:pt x="3128" y="21684"/>
                    <a:pt x="3333" y="21524"/>
                  </a:cubicBezTo>
                  <a:cubicBezTo>
                    <a:pt x="3562" y="21319"/>
                    <a:pt x="3790" y="21136"/>
                    <a:pt x="3995" y="20931"/>
                  </a:cubicBezTo>
                  <a:cubicBezTo>
                    <a:pt x="4224" y="20726"/>
                    <a:pt x="4452" y="20497"/>
                    <a:pt x="4657" y="20269"/>
                  </a:cubicBezTo>
                  <a:cubicBezTo>
                    <a:pt x="4863" y="20041"/>
                    <a:pt x="5045" y="19790"/>
                    <a:pt x="5273" y="19561"/>
                  </a:cubicBezTo>
                  <a:cubicBezTo>
                    <a:pt x="5707" y="19082"/>
                    <a:pt x="6164" y="18603"/>
                    <a:pt x="6597" y="18123"/>
                  </a:cubicBezTo>
                  <a:cubicBezTo>
                    <a:pt x="7054" y="17621"/>
                    <a:pt x="7510" y="17119"/>
                    <a:pt x="7967" y="16617"/>
                  </a:cubicBezTo>
                  <a:cubicBezTo>
                    <a:pt x="8423" y="16092"/>
                    <a:pt x="8857" y="15567"/>
                    <a:pt x="9268" y="15019"/>
                  </a:cubicBezTo>
                  <a:cubicBezTo>
                    <a:pt x="9473" y="14745"/>
                    <a:pt x="9656" y="14471"/>
                    <a:pt x="9861" y="14197"/>
                  </a:cubicBezTo>
                  <a:cubicBezTo>
                    <a:pt x="10067" y="13924"/>
                    <a:pt x="10249" y="13673"/>
                    <a:pt x="10432" y="13399"/>
                  </a:cubicBezTo>
                  <a:cubicBezTo>
                    <a:pt x="10615" y="13125"/>
                    <a:pt x="10820" y="12851"/>
                    <a:pt x="11003" y="12600"/>
                  </a:cubicBezTo>
                  <a:cubicBezTo>
                    <a:pt x="11094" y="12463"/>
                    <a:pt x="11185" y="12326"/>
                    <a:pt x="11277" y="12189"/>
                  </a:cubicBezTo>
                  <a:cubicBezTo>
                    <a:pt x="11368" y="12029"/>
                    <a:pt x="11459" y="11892"/>
                    <a:pt x="11550" y="11755"/>
                  </a:cubicBezTo>
                  <a:cubicBezTo>
                    <a:pt x="11756" y="11481"/>
                    <a:pt x="11916" y="11162"/>
                    <a:pt x="12098" y="10888"/>
                  </a:cubicBezTo>
                  <a:cubicBezTo>
                    <a:pt x="12281" y="10591"/>
                    <a:pt x="12441" y="10317"/>
                    <a:pt x="12600" y="10043"/>
                  </a:cubicBezTo>
                  <a:cubicBezTo>
                    <a:pt x="12943" y="9495"/>
                    <a:pt x="13285" y="8925"/>
                    <a:pt x="13628" y="8354"/>
                  </a:cubicBezTo>
                  <a:cubicBezTo>
                    <a:pt x="13787" y="8080"/>
                    <a:pt x="13947" y="7784"/>
                    <a:pt x="14107" y="7510"/>
                  </a:cubicBezTo>
                  <a:cubicBezTo>
                    <a:pt x="14244" y="7213"/>
                    <a:pt x="14426" y="6916"/>
                    <a:pt x="14586" y="6620"/>
                  </a:cubicBezTo>
                  <a:cubicBezTo>
                    <a:pt x="14857" y="6078"/>
                    <a:pt x="15150" y="5492"/>
                    <a:pt x="15399" y="4928"/>
                  </a:cubicBezTo>
                  <a:lnTo>
                    <a:pt x="15399" y="4928"/>
                  </a:lnTo>
                  <a:cubicBezTo>
                    <a:pt x="15397" y="4929"/>
                    <a:pt x="15396" y="4931"/>
                    <a:pt x="15394" y="4932"/>
                  </a:cubicBezTo>
                  <a:lnTo>
                    <a:pt x="15394" y="4932"/>
                  </a:lnTo>
                  <a:cubicBezTo>
                    <a:pt x="15504" y="4688"/>
                    <a:pt x="15594" y="4444"/>
                    <a:pt x="15705" y="4200"/>
                  </a:cubicBezTo>
                  <a:cubicBezTo>
                    <a:pt x="15727" y="4132"/>
                    <a:pt x="15750" y="4086"/>
                    <a:pt x="15796" y="4017"/>
                  </a:cubicBezTo>
                  <a:cubicBezTo>
                    <a:pt x="15910" y="3766"/>
                    <a:pt x="16001" y="3492"/>
                    <a:pt x="16115" y="3241"/>
                  </a:cubicBezTo>
                  <a:cubicBezTo>
                    <a:pt x="16230" y="3013"/>
                    <a:pt x="16321" y="2762"/>
                    <a:pt x="16412" y="2534"/>
                  </a:cubicBezTo>
                  <a:cubicBezTo>
                    <a:pt x="16526" y="2306"/>
                    <a:pt x="16618" y="2054"/>
                    <a:pt x="16709" y="1826"/>
                  </a:cubicBezTo>
                  <a:cubicBezTo>
                    <a:pt x="16777" y="1575"/>
                    <a:pt x="16869" y="1347"/>
                    <a:pt x="16937" y="1119"/>
                  </a:cubicBezTo>
                  <a:cubicBezTo>
                    <a:pt x="16983" y="868"/>
                    <a:pt x="17029" y="639"/>
                    <a:pt x="17074" y="388"/>
                  </a:cubicBezTo>
                  <a:cubicBezTo>
                    <a:pt x="17097" y="297"/>
                    <a:pt x="17097" y="228"/>
                    <a:pt x="17051" y="160"/>
                  </a:cubicBezTo>
                  <a:cubicBezTo>
                    <a:pt x="17006" y="91"/>
                    <a:pt x="16937" y="46"/>
                    <a:pt x="16869" y="23"/>
                  </a:cubicBezTo>
                  <a:cubicBezTo>
                    <a:pt x="16846" y="23"/>
                    <a:pt x="16823" y="0"/>
                    <a:pt x="1677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89" name="Google Shape;5789;p83"/>
            <p:cNvSpPr/>
            <p:nvPr/>
          </p:nvSpPr>
          <p:spPr>
            <a:xfrm>
              <a:off x="10879089" y="3315601"/>
              <a:ext cx="1276734" cy="288689"/>
            </a:xfrm>
            <a:custGeom>
              <a:avLst/>
              <a:gdLst/>
              <a:ahLst/>
              <a:cxnLst/>
              <a:rect l="l" t="t" r="r" b="b"/>
              <a:pathLst>
                <a:path w="45835" h="10364" extrusionOk="0">
                  <a:moveTo>
                    <a:pt x="40333" y="0"/>
                  </a:moveTo>
                  <a:cubicBezTo>
                    <a:pt x="40105" y="0"/>
                    <a:pt x="39877" y="23"/>
                    <a:pt x="39671" y="23"/>
                  </a:cubicBezTo>
                  <a:lnTo>
                    <a:pt x="38918" y="23"/>
                  </a:lnTo>
                  <a:cubicBezTo>
                    <a:pt x="38462" y="46"/>
                    <a:pt x="38005" y="69"/>
                    <a:pt x="37571" y="115"/>
                  </a:cubicBezTo>
                  <a:cubicBezTo>
                    <a:pt x="37092" y="160"/>
                    <a:pt x="36636" y="206"/>
                    <a:pt x="36179" y="274"/>
                  </a:cubicBezTo>
                  <a:cubicBezTo>
                    <a:pt x="35951" y="297"/>
                    <a:pt x="35723" y="320"/>
                    <a:pt x="35494" y="366"/>
                  </a:cubicBezTo>
                  <a:cubicBezTo>
                    <a:pt x="35266" y="411"/>
                    <a:pt x="35061" y="457"/>
                    <a:pt x="34832" y="503"/>
                  </a:cubicBezTo>
                  <a:cubicBezTo>
                    <a:pt x="34604" y="571"/>
                    <a:pt x="34376" y="617"/>
                    <a:pt x="34148" y="685"/>
                  </a:cubicBezTo>
                  <a:cubicBezTo>
                    <a:pt x="33919" y="754"/>
                    <a:pt x="33714" y="822"/>
                    <a:pt x="33486" y="891"/>
                  </a:cubicBezTo>
                  <a:cubicBezTo>
                    <a:pt x="33075" y="1005"/>
                    <a:pt x="32641" y="1142"/>
                    <a:pt x="32230" y="1279"/>
                  </a:cubicBezTo>
                  <a:cubicBezTo>
                    <a:pt x="31797" y="1416"/>
                    <a:pt x="31386" y="1598"/>
                    <a:pt x="30952" y="1758"/>
                  </a:cubicBezTo>
                  <a:cubicBezTo>
                    <a:pt x="30769" y="1826"/>
                    <a:pt x="30564" y="1918"/>
                    <a:pt x="30359" y="1986"/>
                  </a:cubicBezTo>
                  <a:cubicBezTo>
                    <a:pt x="30176" y="2055"/>
                    <a:pt x="29993" y="2146"/>
                    <a:pt x="29788" y="2214"/>
                  </a:cubicBezTo>
                  <a:cubicBezTo>
                    <a:pt x="29377" y="2374"/>
                    <a:pt x="28966" y="2534"/>
                    <a:pt x="28555" y="2717"/>
                  </a:cubicBezTo>
                  <a:cubicBezTo>
                    <a:pt x="28145" y="2922"/>
                    <a:pt x="27734" y="3128"/>
                    <a:pt x="27323" y="3310"/>
                  </a:cubicBezTo>
                  <a:cubicBezTo>
                    <a:pt x="27140" y="3401"/>
                    <a:pt x="26935" y="3493"/>
                    <a:pt x="26729" y="3584"/>
                  </a:cubicBezTo>
                  <a:cubicBezTo>
                    <a:pt x="26547" y="3675"/>
                    <a:pt x="26341" y="3789"/>
                    <a:pt x="26159" y="3881"/>
                  </a:cubicBezTo>
                  <a:cubicBezTo>
                    <a:pt x="25953" y="3972"/>
                    <a:pt x="25771" y="4086"/>
                    <a:pt x="25565" y="4177"/>
                  </a:cubicBezTo>
                  <a:cubicBezTo>
                    <a:pt x="25360" y="4292"/>
                    <a:pt x="25154" y="4383"/>
                    <a:pt x="24949" y="4474"/>
                  </a:cubicBezTo>
                  <a:cubicBezTo>
                    <a:pt x="24561" y="4680"/>
                    <a:pt x="24173" y="4885"/>
                    <a:pt x="23785" y="5090"/>
                  </a:cubicBezTo>
                  <a:cubicBezTo>
                    <a:pt x="23397" y="5296"/>
                    <a:pt x="22986" y="5501"/>
                    <a:pt x="22575" y="5684"/>
                  </a:cubicBezTo>
                  <a:cubicBezTo>
                    <a:pt x="22187" y="5867"/>
                    <a:pt x="21822" y="6049"/>
                    <a:pt x="21434" y="6232"/>
                  </a:cubicBezTo>
                  <a:cubicBezTo>
                    <a:pt x="21023" y="6414"/>
                    <a:pt x="20612" y="6597"/>
                    <a:pt x="20201" y="6757"/>
                  </a:cubicBezTo>
                  <a:cubicBezTo>
                    <a:pt x="19996" y="6848"/>
                    <a:pt x="19813" y="6939"/>
                    <a:pt x="19608" y="7031"/>
                  </a:cubicBezTo>
                  <a:cubicBezTo>
                    <a:pt x="19425" y="7099"/>
                    <a:pt x="19243" y="7190"/>
                    <a:pt x="19060" y="7282"/>
                  </a:cubicBezTo>
                  <a:cubicBezTo>
                    <a:pt x="18855" y="7350"/>
                    <a:pt x="18672" y="7441"/>
                    <a:pt x="18489" y="7510"/>
                  </a:cubicBezTo>
                  <a:cubicBezTo>
                    <a:pt x="18284" y="7601"/>
                    <a:pt x="18079" y="7670"/>
                    <a:pt x="17873" y="7738"/>
                  </a:cubicBezTo>
                  <a:cubicBezTo>
                    <a:pt x="17668" y="7807"/>
                    <a:pt x="17439" y="7875"/>
                    <a:pt x="17234" y="7944"/>
                  </a:cubicBezTo>
                  <a:cubicBezTo>
                    <a:pt x="17029" y="8012"/>
                    <a:pt x="16800" y="8081"/>
                    <a:pt x="16572" y="8149"/>
                  </a:cubicBezTo>
                  <a:cubicBezTo>
                    <a:pt x="16138" y="8309"/>
                    <a:pt x="15728" y="8446"/>
                    <a:pt x="15271" y="8560"/>
                  </a:cubicBezTo>
                  <a:cubicBezTo>
                    <a:pt x="15066" y="8628"/>
                    <a:pt x="14837" y="8697"/>
                    <a:pt x="14609" y="8765"/>
                  </a:cubicBezTo>
                  <a:cubicBezTo>
                    <a:pt x="14175" y="8879"/>
                    <a:pt x="13742" y="8994"/>
                    <a:pt x="13308" y="9085"/>
                  </a:cubicBezTo>
                  <a:cubicBezTo>
                    <a:pt x="13080" y="9131"/>
                    <a:pt x="12852" y="9176"/>
                    <a:pt x="12623" y="9222"/>
                  </a:cubicBezTo>
                  <a:cubicBezTo>
                    <a:pt x="12395" y="9268"/>
                    <a:pt x="12144" y="9313"/>
                    <a:pt x="11916" y="9336"/>
                  </a:cubicBezTo>
                  <a:cubicBezTo>
                    <a:pt x="11482" y="9404"/>
                    <a:pt x="11026" y="9473"/>
                    <a:pt x="10569" y="9541"/>
                  </a:cubicBezTo>
                  <a:cubicBezTo>
                    <a:pt x="10135" y="9587"/>
                    <a:pt x="9702" y="9656"/>
                    <a:pt x="9268" y="9678"/>
                  </a:cubicBezTo>
                  <a:cubicBezTo>
                    <a:pt x="9085" y="9701"/>
                    <a:pt x="8880" y="9701"/>
                    <a:pt x="8697" y="9701"/>
                  </a:cubicBezTo>
                  <a:lnTo>
                    <a:pt x="8172" y="9701"/>
                  </a:lnTo>
                  <a:cubicBezTo>
                    <a:pt x="7990" y="9701"/>
                    <a:pt x="7784" y="9701"/>
                    <a:pt x="7602" y="9678"/>
                  </a:cubicBezTo>
                  <a:cubicBezTo>
                    <a:pt x="7374" y="9678"/>
                    <a:pt x="7168" y="9656"/>
                    <a:pt x="6940" y="9633"/>
                  </a:cubicBezTo>
                  <a:cubicBezTo>
                    <a:pt x="6712" y="9633"/>
                    <a:pt x="6506" y="9610"/>
                    <a:pt x="6301" y="9587"/>
                  </a:cubicBezTo>
                  <a:cubicBezTo>
                    <a:pt x="6072" y="9564"/>
                    <a:pt x="5844" y="9564"/>
                    <a:pt x="5616" y="9541"/>
                  </a:cubicBezTo>
                  <a:cubicBezTo>
                    <a:pt x="5411" y="9519"/>
                    <a:pt x="5205" y="9496"/>
                    <a:pt x="5000" y="9473"/>
                  </a:cubicBezTo>
                  <a:cubicBezTo>
                    <a:pt x="4771" y="9450"/>
                    <a:pt x="4543" y="9427"/>
                    <a:pt x="4338" y="9404"/>
                  </a:cubicBezTo>
                  <a:cubicBezTo>
                    <a:pt x="3881" y="9359"/>
                    <a:pt x="3448" y="9268"/>
                    <a:pt x="3014" y="9153"/>
                  </a:cubicBezTo>
                  <a:cubicBezTo>
                    <a:pt x="2786" y="9108"/>
                    <a:pt x="2535" y="9039"/>
                    <a:pt x="2306" y="8994"/>
                  </a:cubicBezTo>
                  <a:cubicBezTo>
                    <a:pt x="2147" y="8948"/>
                    <a:pt x="2010" y="8902"/>
                    <a:pt x="1873" y="8857"/>
                  </a:cubicBezTo>
                  <a:cubicBezTo>
                    <a:pt x="1713" y="8811"/>
                    <a:pt x="1553" y="8743"/>
                    <a:pt x="1393" y="8674"/>
                  </a:cubicBezTo>
                  <a:cubicBezTo>
                    <a:pt x="1234" y="8606"/>
                    <a:pt x="1097" y="8537"/>
                    <a:pt x="937" y="8446"/>
                  </a:cubicBezTo>
                  <a:cubicBezTo>
                    <a:pt x="868" y="8423"/>
                    <a:pt x="800" y="8377"/>
                    <a:pt x="731" y="8354"/>
                  </a:cubicBezTo>
                  <a:cubicBezTo>
                    <a:pt x="617" y="8309"/>
                    <a:pt x="503" y="8263"/>
                    <a:pt x="389" y="8240"/>
                  </a:cubicBezTo>
                  <a:cubicBezTo>
                    <a:pt x="376" y="8239"/>
                    <a:pt x="362" y="8238"/>
                    <a:pt x="349" y="8238"/>
                  </a:cubicBezTo>
                  <a:cubicBezTo>
                    <a:pt x="184" y="8238"/>
                    <a:pt x="45" y="8366"/>
                    <a:pt x="24" y="8514"/>
                  </a:cubicBezTo>
                  <a:cubicBezTo>
                    <a:pt x="1" y="8606"/>
                    <a:pt x="24" y="8697"/>
                    <a:pt x="92" y="8765"/>
                  </a:cubicBezTo>
                  <a:cubicBezTo>
                    <a:pt x="138" y="8834"/>
                    <a:pt x="206" y="8879"/>
                    <a:pt x="298" y="8879"/>
                  </a:cubicBezTo>
                  <a:cubicBezTo>
                    <a:pt x="298" y="8879"/>
                    <a:pt x="298" y="8879"/>
                    <a:pt x="320" y="8902"/>
                  </a:cubicBezTo>
                  <a:cubicBezTo>
                    <a:pt x="503" y="8948"/>
                    <a:pt x="686" y="9062"/>
                    <a:pt x="891" y="9153"/>
                  </a:cubicBezTo>
                  <a:cubicBezTo>
                    <a:pt x="1074" y="9245"/>
                    <a:pt x="1279" y="9336"/>
                    <a:pt x="1507" y="9427"/>
                  </a:cubicBezTo>
                  <a:cubicBezTo>
                    <a:pt x="1599" y="9450"/>
                    <a:pt x="1690" y="9473"/>
                    <a:pt x="1781" y="9519"/>
                  </a:cubicBezTo>
                  <a:cubicBezTo>
                    <a:pt x="1918" y="9541"/>
                    <a:pt x="2032" y="9587"/>
                    <a:pt x="2169" y="9633"/>
                  </a:cubicBezTo>
                  <a:cubicBezTo>
                    <a:pt x="2375" y="9678"/>
                    <a:pt x="2580" y="9724"/>
                    <a:pt x="2808" y="9770"/>
                  </a:cubicBezTo>
                  <a:cubicBezTo>
                    <a:pt x="3242" y="9884"/>
                    <a:pt x="3676" y="9975"/>
                    <a:pt x="4132" y="10044"/>
                  </a:cubicBezTo>
                  <a:cubicBezTo>
                    <a:pt x="4543" y="10089"/>
                    <a:pt x="4977" y="10135"/>
                    <a:pt x="5411" y="10158"/>
                  </a:cubicBezTo>
                  <a:cubicBezTo>
                    <a:pt x="5844" y="10203"/>
                    <a:pt x="6278" y="10249"/>
                    <a:pt x="6734" y="10272"/>
                  </a:cubicBezTo>
                  <a:cubicBezTo>
                    <a:pt x="7168" y="10317"/>
                    <a:pt x="7602" y="10340"/>
                    <a:pt x="8035" y="10363"/>
                  </a:cubicBezTo>
                  <a:cubicBezTo>
                    <a:pt x="8264" y="10363"/>
                    <a:pt x="8492" y="10363"/>
                    <a:pt x="8720" y="10340"/>
                  </a:cubicBezTo>
                  <a:cubicBezTo>
                    <a:pt x="8948" y="10340"/>
                    <a:pt x="9177" y="10340"/>
                    <a:pt x="9405" y="10317"/>
                  </a:cubicBezTo>
                  <a:cubicBezTo>
                    <a:pt x="9839" y="10295"/>
                    <a:pt x="10272" y="10226"/>
                    <a:pt x="10706" y="10181"/>
                  </a:cubicBezTo>
                  <a:cubicBezTo>
                    <a:pt x="11163" y="10112"/>
                    <a:pt x="11596" y="10044"/>
                    <a:pt x="12053" y="9975"/>
                  </a:cubicBezTo>
                  <a:cubicBezTo>
                    <a:pt x="12509" y="9907"/>
                    <a:pt x="12966" y="9815"/>
                    <a:pt x="13422" y="9724"/>
                  </a:cubicBezTo>
                  <a:cubicBezTo>
                    <a:pt x="13650" y="9678"/>
                    <a:pt x="13879" y="9610"/>
                    <a:pt x="14107" y="9564"/>
                  </a:cubicBezTo>
                  <a:cubicBezTo>
                    <a:pt x="14358" y="9496"/>
                    <a:pt x="14586" y="9427"/>
                    <a:pt x="14837" y="9359"/>
                  </a:cubicBezTo>
                  <a:cubicBezTo>
                    <a:pt x="15248" y="9245"/>
                    <a:pt x="15682" y="9131"/>
                    <a:pt x="16116" y="8994"/>
                  </a:cubicBezTo>
                  <a:cubicBezTo>
                    <a:pt x="16321" y="8925"/>
                    <a:pt x="16549" y="8857"/>
                    <a:pt x="16755" y="8788"/>
                  </a:cubicBezTo>
                  <a:cubicBezTo>
                    <a:pt x="16983" y="8720"/>
                    <a:pt x="17188" y="8651"/>
                    <a:pt x="17417" y="8583"/>
                  </a:cubicBezTo>
                  <a:cubicBezTo>
                    <a:pt x="17828" y="8423"/>
                    <a:pt x="18238" y="8286"/>
                    <a:pt x="18672" y="8149"/>
                  </a:cubicBezTo>
                  <a:cubicBezTo>
                    <a:pt x="18855" y="8081"/>
                    <a:pt x="19060" y="7989"/>
                    <a:pt x="19243" y="7898"/>
                  </a:cubicBezTo>
                  <a:cubicBezTo>
                    <a:pt x="19425" y="7830"/>
                    <a:pt x="19608" y="7738"/>
                    <a:pt x="19790" y="7647"/>
                  </a:cubicBezTo>
                  <a:cubicBezTo>
                    <a:pt x="20201" y="7464"/>
                    <a:pt x="20612" y="7305"/>
                    <a:pt x="21000" y="7122"/>
                  </a:cubicBezTo>
                  <a:cubicBezTo>
                    <a:pt x="21411" y="6962"/>
                    <a:pt x="21799" y="6780"/>
                    <a:pt x="22187" y="6597"/>
                  </a:cubicBezTo>
                  <a:cubicBezTo>
                    <a:pt x="22575" y="6392"/>
                    <a:pt x="22963" y="6232"/>
                    <a:pt x="23374" y="6026"/>
                  </a:cubicBezTo>
                  <a:cubicBezTo>
                    <a:pt x="23557" y="5935"/>
                    <a:pt x="23762" y="5844"/>
                    <a:pt x="23968" y="5730"/>
                  </a:cubicBezTo>
                  <a:cubicBezTo>
                    <a:pt x="24150" y="5638"/>
                    <a:pt x="24356" y="5524"/>
                    <a:pt x="24538" y="5410"/>
                  </a:cubicBezTo>
                  <a:cubicBezTo>
                    <a:pt x="24744" y="5319"/>
                    <a:pt x="24949" y="5205"/>
                    <a:pt x="25132" y="5113"/>
                  </a:cubicBezTo>
                  <a:cubicBezTo>
                    <a:pt x="25337" y="5022"/>
                    <a:pt x="25542" y="4908"/>
                    <a:pt x="25748" y="4817"/>
                  </a:cubicBezTo>
                  <a:cubicBezTo>
                    <a:pt x="25930" y="4725"/>
                    <a:pt x="26136" y="4611"/>
                    <a:pt x="26319" y="4520"/>
                  </a:cubicBezTo>
                  <a:cubicBezTo>
                    <a:pt x="26524" y="4406"/>
                    <a:pt x="26752" y="4314"/>
                    <a:pt x="26935" y="4223"/>
                  </a:cubicBezTo>
                  <a:cubicBezTo>
                    <a:pt x="27140" y="4109"/>
                    <a:pt x="27346" y="4041"/>
                    <a:pt x="27528" y="3949"/>
                  </a:cubicBezTo>
                  <a:cubicBezTo>
                    <a:pt x="27734" y="3835"/>
                    <a:pt x="27939" y="3744"/>
                    <a:pt x="28145" y="3652"/>
                  </a:cubicBezTo>
                  <a:cubicBezTo>
                    <a:pt x="28533" y="3447"/>
                    <a:pt x="28921" y="3264"/>
                    <a:pt x="29331" y="3105"/>
                  </a:cubicBezTo>
                  <a:cubicBezTo>
                    <a:pt x="29537" y="3013"/>
                    <a:pt x="29742" y="2922"/>
                    <a:pt x="29971" y="2854"/>
                  </a:cubicBezTo>
                  <a:cubicBezTo>
                    <a:pt x="30153" y="2762"/>
                    <a:pt x="30359" y="2694"/>
                    <a:pt x="30564" y="2603"/>
                  </a:cubicBezTo>
                  <a:cubicBezTo>
                    <a:pt x="30884" y="2466"/>
                    <a:pt x="31226" y="2351"/>
                    <a:pt x="31546" y="2214"/>
                  </a:cubicBezTo>
                  <a:cubicBezTo>
                    <a:pt x="31865" y="2100"/>
                    <a:pt x="32185" y="1963"/>
                    <a:pt x="32527" y="1872"/>
                  </a:cubicBezTo>
                  <a:cubicBezTo>
                    <a:pt x="32847" y="1758"/>
                    <a:pt x="33189" y="1644"/>
                    <a:pt x="33531" y="1530"/>
                  </a:cubicBezTo>
                  <a:cubicBezTo>
                    <a:pt x="33714" y="1484"/>
                    <a:pt x="33874" y="1438"/>
                    <a:pt x="34056" y="1370"/>
                  </a:cubicBezTo>
                  <a:cubicBezTo>
                    <a:pt x="34216" y="1324"/>
                    <a:pt x="34376" y="1279"/>
                    <a:pt x="34558" y="1233"/>
                  </a:cubicBezTo>
                  <a:lnTo>
                    <a:pt x="34536" y="1233"/>
                  </a:lnTo>
                  <a:cubicBezTo>
                    <a:pt x="34718" y="1187"/>
                    <a:pt x="34901" y="1142"/>
                    <a:pt x="35083" y="1096"/>
                  </a:cubicBezTo>
                  <a:cubicBezTo>
                    <a:pt x="35312" y="1028"/>
                    <a:pt x="35540" y="982"/>
                    <a:pt x="35768" y="936"/>
                  </a:cubicBezTo>
                  <a:cubicBezTo>
                    <a:pt x="35996" y="891"/>
                    <a:pt x="36248" y="868"/>
                    <a:pt x="36499" y="845"/>
                  </a:cubicBezTo>
                  <a:cubicBezTo>
                    <a:pt x="36727" y="799"/>
                    <a:pt x="36955" y="777"/>
                    <a:pt x="37183" y="754"/>
                  </a:cubicBezTo>
                  <a:cubicBezTo>
                    <a:pt x="37640" y="685"/>
                    <a:pt x="38074" y="640"/>
                    <a:pt x="38530" y="617"/>
                  </a:cubicBezTo>
                  <a:cubicBezTo>
                    <a:pt x="38781" y="617"/>
                    <a:pt x="39009" y="594"/>
                    <a:pt x="39260" y="571"/>
                  </a:cubicBezTo>
                  <a:cubicBezTo>
                    <a:pt x="39489" y="571"/>
                    <a:pt x="39717" y="548"/>
                    <a:pt x="39945" y="548"/>
                  </a:cubicBezTo>
                  <a:cubicBezTo>
                    <a:pt x="40562" y="503"/>
                    <a:pt x="41178" y="480"/>
                    <a:pt x="41817" y="480"/>
                  </a:cubicBezTo>
                  <a:lnTo>
                    <a:pt x="42479" y="480"/>
                  </a:lnTo>
                  <a:cubicBezTo>
                    <a:pt x="42730" y="480"/>
                    <a:pt x="42981" y="480"/>
                    <a:pt x="43232" y="503"/>
                  </a:cubicBezTo>
                  <a:cubicBezTo>
                    <a:pt x="43506" y="525"/>
                    <a:pt x="43780" y="548"/>
                    <a:pt x="44054" y="571"/>
                  </a:cubicBezTo>
                  <a:cubicBezTo>
                    <a:pt x="44602" y="640"/>
                    <a:pt x="45149" y="708"/>
                    <a:pt x="45674" y="777"/>
                  </a:cubicBezTo>
                  <a:cubicBezTo>
                    <a:pt x="45687" y="781"/>
                    <a:pt x="45699" y="782"/>
                    <a:pt x="45710" y="782"/>
                  </a:cubicBezTo>
                  <a:cubicBezTo>
                    <a:pt x="45765" y="782"/>
                    <a:pt x="45811" y="742"/>
                    <a:pt x="45811" y="685"/>
                  </a:cubicBezTo>
                  <a:cubicBezTo>
                    <a:pt x="45834" y="617"/>
                    <a:pt x="45789" y="571"/>
                    <a:pt x="45720" y="548"/>
                  </a:cubicBezTo>
                  <a:cubicBezTo>
                    <a:pt x="45264" y="480"/>
                    <a:pt x="44830" y="434"/>
                    <a:pt x="44373" y="366"/>
                  </a:cubicBezTo>
                  <a:cubicBezTo>
                    <a:pt x="43962" y="297"/>
                    <a:pt x="43552" y="206"/>
                    <a:pt x="43118" y="160"/>
                  </a:cubicBezTo>
                  <a:cubicBezTo>
                    <a:pt x="42913" y="137"/>
                    <a:pt x="42684" y="115"/>
                    <a:pt x="42479" y="92"/>
                  </a:cubicBezTo>
                  <a:cubicBezTo>
                    <a:pt x="42251" y="69"/>
                    <a:pt x="42022" y="69"/>
                    <a:pt x="41794" y="46"/>
                  </a:cubicBezTo>
                  <a:cubicBezTo>
                    <a:pt x="41566" y="46"/>
                    <a:pt x="41338" y="23"/>
                    <a:pt x="41109" y="23"/>
                  </a:cubicBezTo>
                  <a:cubicBezTo>
                    <a:pt x="40881" y="23"/>
                    <a:pt x="40630" y="0"/>
                    <a:pt x="4040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90" name="Google Shape;5790;p83"/>
            <p:cNvSpPr/>
            <p:nvPr/>
          </p:nvSpPr>
          <p:spPr>
            <a:xfrm>
              <a:off x="10840955" y="3322593"/>
              <a:ext cx="1150829" cy="322672"/>
            </a:xfrm>
            <a:custGeom>
              <a:avLst/>
              <a:gdLst/>
              <a:ahLst/>
              <a:cxnLst/>
              <a:rect l="l" t="t" r="r" b="b"/>
              <a:pathLst>
                <a:path w="41315" h="11584" extrusionOk="0">
                  <a:moveTo>
                    <a:pt x="37437" y="1225"/>
                  </a:moveTo>
                  <a:lnTo>
                    <a:pt x="37437" y="1225"/>
                  </a:lnTo>
                  <a:cubicBezTo>
                    <a:pt x="37428" y="1228"/>
                    <a:pt x="37420" y="1230"/>
                    <a:pt x="37411" y="1233"/>
                  </a:cubicBezTo>
                  <a:cubicBezTo>
                    <a:pt x="37420" y="1233"/>
                    <a:pt x="37429" y="1230"/>
                    <a:pt x="37437" y="1225"/>
                  </a:cubicBezTo>
                  <a:close/>
                  <a:moveTo>
                    <a:pt x="1941" y="7875"/>
                  </a:moveTo>
                  <a:cubicBezTo>
                    <a:pt x="1872" y="7967"/>
                    <a:pt x="1804" y="8035"/>
                    <a:pt x="1735" y="8103"/>
                  </a:cubicBezTo>
                  <a:cubicBezTo>
                    <a:pt x="1667" y="8172"/>
                    <a:pt x="1621" y="8240"/>
                    <a:pt x="1553" y="8309"/>
                  </a:cubicBezTo>
                  <a:lnTo>
                    <a:pt x="1598" y="8240"/>
                  </a:lnTo>
                  <a:lnTo>
                    <a:pt x="1598" y="8240"/>
                  </a:lnTo>
                  <a:lnTo>
                    <a:pt x="1416" y="8423"/>
                  </a:lnTo>
                  <a:cubicBezTo>
                    <a:pt x="1324" y="8514"/>
                    <a:pt x="1210" y="8606"/>
                    <a:pt x="1073" y="8674"/>
                  </a:cubicBezTo>
                  <a:cubicBezTo>
                    <a:pt x="1073" y="8697"/>
                    <a:pt x="1050" y="8697"/>
                    <a:pt x="1028" y="8697"/>
                  </a:cubicBezTo>
                  <a:cubicBezTo>
                    <a:pt x="982" y="8651"/>
                    <a:pt x="936" y="8606"/>
                    <a:pt x="891" y="8537"/>
                  </a:cubicBezTo>
                  <a:cubicBezTo>
                    <a:pt x="891" y="8514"/>
                    <a:pt x="868" y="8492"/>
                    <a:pt x="868" y="8492"/>
                  </a:cubicBezTo>
                  <a:cubicBezTo>
                    <a:pt x="891" y="8469"/>
                    <a:pt x="891" y="8446"/>
                    <a:pt x="913" y="8423"/>
                  </a:cubicBezTo>
                  <a:cubicBezTo>
                    <a:pt x="1005" y="8332"/>
                    <a:pt x="1119" y="8240"/>
                    <a:pt x="1210" y="8149"/>
                  </a:cubicBezTo>
                  <a:cubicBezTo>
                    <a:pt x="1256" y="8195"/>
                    <a:pt x="1324" y="8218"/>
                    <a:pt x="1393" y="8218"/>
                  </a:cubicBezTo>
                  <a:lnTo>
                    <a:pt x="1438" y="8218"/>
                  </a:lnTo>
                  <a:cubicBezTo>
                    <a:pt x="1461" y="8218"/>
                    <a:pt x="1484" y="8195"/>
                    <a:pt x="1507" y="8195"/>
                  </a:cubicBezTo>
                  <a:cubicBezTo>
                    <a:pt x="1553" y="8172"/>
                    <a:pt x="1621" y="8126"/>
                    <a:pt x="1644" y="8103"/>
                  </a:cubicBezTo>
                  <a:cubicBezTo>
                    <a:pt x="1689" y="8081"/>
                    <a:pt x="1735" y="8035"/>
                    <a:pt x="1781" y="8012"/>
                  </a:cubicBezTo>
                  <a:cubicBezTo>
                    <a:pt x="1826" y="7967"/>
                    <a:pt x="1895" y="7921"/>
                    <a:pt x="1941" y="7875"/>
                  </a:cubicBezTo>
                  <a:close/>
                  <a:moveTo>
                    <a:pt x="16549" y="9975"/>
                  </a:moveTo>
                  <a:cubicBezTo>
                    <a:pt x="16522" y="9983"/>
                    <a:pt x="16496" y="9990"/>
                    <a:pt x="16471" y="9998"/>
                  </a:cubicBezTo>
                  <a:lnTo>
                    <a:pt x="16471" y="9998"/>
                  </a:lnTo>
                  <a:cubicBezTo>
                    <a:pt x="16508" y="9998"/>
                    <a:pt x="16528" y="9996"/>
                    <a:pt x="16549" y="9975"/>
                  </a:cubicBezTo>
                  <a:close/>
                  <a:moveTo>
                    <a:pt x="5958" y="10797"/>
                  </a:moveTo>
                  <a:cubicBezTo>
                    <a:pt x="5935" y="10797"/>
                    <a:pt x="5935" y="10797"/>
                    <a:pt x="5935" y="10820"/>
                  </a:cubicBezTo>
                  <a:cubicBezTo>
                    <a:pt x="5935" y="10820"/>
                    <a:pt x="5935" y="10797"/>
                    <a:pt x="5912" y="10797"/>
                  </a:cubicBezTo>
                  <a:close/>
                  <a:moveTo>
                    <a:pt x="41086" y="1"/>
                  </a:moveTo>
                  <a:cubicBezTo>
                    <a:pt x="40995" y="1"/>
                    <a:pt x="40881" y="23"/>
                    <a:pt x="40789" y="46"/>
                  </a:cubicBezTo>
                  <a:cubicBezTo>
                    <a:pt x="40698" y="46"/>
                    <a:pt x="40607" y="69"/>
                    <a:pt x="40515" y="92"/>
                  </a:cubicBezTo>
                  <a:cubicBezTo>
                    <a:pt x="40287" y="115"/>
                    <a:pt x="40059" y="160"/>
                    <a:pt x="39831" y="206"/>
                  </a:cubicBezTo>
                  <a:cubicBezTo>
                    <a:pt x="39443" y="274"/>
                    <a:pt x="39032" y="366"/>
                    <a:pt x="38644" y="434"/>
                  </a:cubicBezTo>
                  <a:cubicBezTo>
                    <a:pt x="38530" y="457"/>
                    <a:pt x="38393" y="480"/>
                    <a:pt x="38278" y="503"/>
                  </a:cubicBezTo>
                  <a:cubicBezTo>
                    <a:pt x="38142" y="526"/>
                    <a:pt x="38027" y="548"/>
                    <a:pt x="37890" y="594"/>
                  </a:cubicBezTo>
                  <a:cubicBezTo>
                    <a:pt x="37868" y="571"/>
                    <a:pt x="37868" y="571"/>
                    <a:pt x="37868" y="571"/>
                  </a:cubicBezTo>
                  <a:cubicBezTo>
                    <a:pt x="37799" y="526"/>
                    <a:pt x="37731" y="503"/>
                    <a:pt x="37662" y="503"/>
                  </a:cubicBezTo>
                  <a:cubicBezTo>
                    <a:pt x="37571" y="526"/>
                    <a:pt x="37480" y="526"/>
                    <a:pt x="37388" y="548"/>
                  </a:cubicBezTo>
                  <a:cubicBezTo>
                    <a:pt x="37411" y="480"/>
                    <a:pt x="37388" y="411"/>
                    <a:pt x="37343" y="343"/>
                  </a:cubicBezTo>
                  <a:cubicBezTo>
                    <a:pt x="37305" y="287"/>
                    <a:pt x="37221" y="246"/>
                    <a:pt x="37142" y="246"/>
                  </a:cubicBezTo>
                  <a:cubicBezTo>
                    <a:pt x="37125" y="246"/>
                    <a:pt x="37108" y="248"/>
                    <a:pt x="37092" y="252"/>
                  </a:cubicBezTo>
                  <a:cubicBezTo>
                    <a:pt x="36795" y="320"/>
                    <a:pt x="36498" y="411"/>
                    <a:pt x="36224" y="480"/>
                  </a:cubicBezTo>
                  <a:cubicBezTo>
                    <a:pt x="35996" y="548"/>
                    <a:pt x="35768" y="640"/>
                    <a:pt x="35539" y="708"/>
                  </a:cubicBezTo>
                  <a:cubicBezTo>
                    <a:pt x="35357" y="754"/>
                    <a:pt x="35174" y="822"/>
                    <a:pt x="35014" y="868"/>
                  </a:cubicBezTo>
                  <a:cubicBezTo>
                    <a:pt x="34809" y="936"/>
                    <a:pt x="34604" y="1005"/>
                    <a:pt x="34421" y="1073"/>
                  </a:cubicBezTo>
                  <a:cubicBezTo>
                    <a:pt x="34010" y="1233"/>
                    <a:pt x="33576" y="1393"/>
                    <a:pt x="33188" y="1553"/>
                  </a:cubicBezTo>
                  <a:cubicBezTo>
                    <a:pt x="32937" y="1644"/>
                    <a:pt x="32686" y="1758"/>
                    <a:pt x="32435" y="1849"/>
                  </a:cubicBezTo>
                  <a:cubicBezTo>
                    <a:pt x="32230" y="1941"/>
                    <a:pt x="32024" y="2032"/>
                    <a:pt x="31819" y="2123"/>
                  </a:cubicBezTo>
                  <a:cubicBezTo>
                    <a:pt x="31522" y="2237"/>
                    <a:pt x="31248" y="2374"/>
                    <a:pt x="30952" y="2511"/>
                  </a:cubicBezTo>
                  <a:cubicBezTo>
                    <a:pt x="30860" y="2557"/>
                    <a:pt x="30746" y="2603"/>
                    <a:pt x="30655" y="2648"/>
                  </a:cubicBezTo>
                  <a:cubicBezTo>
                    <a:pt x="30495" y="2717"/>
                    <a:pt x="30358" y="2785"/>
                    <a:pt x="30221" y="2854"/>
                  </a:cubicBezTo>
                  <a:cubicBezTo>
                    <a:pt x="30061" y="2922"/>
                    <a:pt x="29902" y="3013"/>
                    <a:pt x="29742" y="3105"/>
                  </a:cubicBezTo>
                  <a:cubicBezTo>
                    <a:pt x="29605" y="3173"/>
                    <a:pt x="29468" y="3242"/>
                    <a:pt x="29331" y="3310"/>
                  </a:cubicBezTo>
                  <a:cubicBezTo>
                    <a:pt x="29148" y="3424"/>
                    <a:pt x="28943" y="3538"/>
                    <a:pt x="28760" y="3653"/>
                  </a:cubicBezTo>
                  <a:cubicBezTo>
                    <a:pt x="28737" y="3675"/>
                    <a:pt x="28715" y="3675"/>
                    <a:pt x="28692" y="3698"/>
                  </a:cubicBezTo>
                  <a:cubicBezTo>
                    <a:pt x="28646" y="3698"/>
                    <a:pt x="28623" y="3698"/>
                    <a:pt x="28578" y="3721"/>
                  </a:cubicBezTo>
                  <a:cubicBezTo>
                    <a:pt x="28167" y="3904"/>
                    <a:pt x="27756" y="4086"/>
                    <a:pt x="27345" y="4269"/>
                  </a:cubicBezTo>
                  <a:cubicBezTo>
                    <a:pt x="26934" y="4474"/>
                    <a:pt x="26501" y="4680"/>
                    <a:pt x="26067" y="4862"/>
                  </a:cubicBezTo>
                  <a:cubicBezTo>
                    <a:pt x="25656" y="5068"/>
                    <a:pt x="25245" y="5273"/>
                    <a:pt x="24834" y="5456"/>
                  </a:cubicBezTo>
                  <a:cubicBezTo>
                    <a:pt x="24606" y="5570"/>
                    <a:pt x="24378" y="5684"/>
                    <a:pt x="24150" y="5798"/>
                  </a:cubicBezTo>
                  <a:cubicBezTo>
                    <a:pt x="24081" y="5821"/>
                    <a:pt x="24013" y="5844"/>
                    <a:pt x="23944" y="5889"/>
                  </a:cubicBezTo>
                  <a:cubicBezTo>
                    <a:pt x="23762" y="5958"/>
                    <a:pt x="23556" y="6049"/>
                    <a:pt x="23351" y="6141"/>
                  </a:cubicBezTo>
                  <a:cubicBezTo>
                    <a:pt x="23168" y="6255"/>
                    <a:pt x="22963" y="6346"/>
                    <a:pt x="22757" y="6437"/>
                  </a:cubicBezTo>
                  <a:cubicBezTo>
                    <a:pt x="22415" y="6620"/>
                    <a:pt x="22072" y="6802"/>
                    <a:pt x="21730" y="6985"/>
                  </a:cubicBezTo>
                  <a:cubicBezTo>
                    <a:pt x="21593" y="7054"/>
                    <a:pt x="21433" y="7145"/>
                    <a:pt x="21296" y="7213"/>
                  </a:cubicBezTo>
                  <a:cubicBezTo>
                    <a:pt x="21205" y="7282"/>
                    <a:pt x="21114" y="7327"/>
                    <a:pt x="21023" y="7373"/>
                  </a:cubicBezTo>
                  <a:cubicBezTo>
                    <a:pt x="20931" y="7419"/>
                    <a:pt x="20817" y="7464"/>
                    <a:pt x="20726" y="7556"/>
                  </a:cubicBezTo>
                  <a:cubicBezTo>
                    <a:pt x="20703" y="7556"/>
                    <a:pt x="20680" y="7579"/>
                    <a:pt x="20680" y="7579"/>
                  </a:cubicBezTo>
                  <a:cubicBezTo>
                    <a:pt x="20566" y="7624"/>
                    <a:pt x="20475" y="7647"/>
                    <a:pt x="20361" y="7693"/>
                  </a:cubicBezTo>
                  <a:cubicBezTo>
                    <a:pt x="20155" y="7738"/>
                    <a:pt x="19950" y="7807"/>
                    <a:pt x="19744" y="7875"/>
                  </a:cubicBezTo>
                  <a:cubicBezTo>
                    <a:pt x="19311" y="8012"/>
                    <a:pt x="18900" y="8149"/>
                    <a:pt x="18489" y="8286"/>
                  </a:cubicBezTo>
                  <a:cubicBezTo>
                    <a:pt x="18147" y="8377"/>
                    <a:pt x="17827" y="8492"/>
                    <a:pt x="17485" y="8606"/>
                  </a:cubicBezTo>
                  <a:lnTo>
                    <a:pt x="17416" y="8606"/>
                  </a:lnTo>
                  <a:cubicBezTo>
                    <a:pt x="17188" y="8628"/>
                    <a:pt x="16960" y="8697"/>
                    <a:pt x="16754" y="8743"/>
                  </a:cubicBezTo>
                  <a:cubicBezTo>
                    <a:pt x="16526" y="8788"/>
                    <a:pt x="16275" y="8857"/>
                    <a:pt x="16047" y="8902"/>
                  </a:cubicBezTo>
                  <a:lnTo>
                    <a:pt x="15955" y="8925"/>
                  </a:lnTo>
                  <a:cubicBezTo>
                    <a:pt x="15910" y="8925"/>
                    <a:pt x="15841" y="8948"/>
                    <a:pt x="15796" y="8948"/>
                  </a:cubicBezTo>
                  <a:cubicBezTo>
                    <a:pt x="15750" y="8948"/>
                    <a:pt x="15704" y="8971"/>
                    <a:pt x="15659" y="8971"/>
                  </a:cubicBezTo>
                  <a:cubicBezTo>
                    <a:pt x="15544" y="8971"/>
                    <a:pt x="15430" y="8994"/>
                    <a:pt x="15316" y="9017"/>
                  </a:cubicBezTo>
                  <a:cubicBezTo>
                    <a:pt x="15134" y="9039"/>
                    <a:pt x="14928" y="9085"/>
                    <a:pt x="14723" y="9108"/>
                  </a:cubicBezTo>
                  <a:cubicBezTo>
                    <a:pt x="14312" y="9176"/>
                    <a:pt x="13901" y="9290"/>
                    <a:pt x="13490" y="9382"/>
                  </a:cubicBezTo>
                  <a:cubicBezTo>
                    <a:pt x="13262" y="9427"/>
                    <a:pt x="13056" y="9496"/>
                    <a:pt x="12828" y="9541"/>
                  </a:cubicBezTo>
                  <a:cubicBezTo>
                    <a:pt x="12600" y="9610"/>
                    <a:pt x="12372" y="9678"/>
                    <a:pt x="12166" y="9747"/>
                  </a:cubicBezTo>
                  <a:cubicBezTo>
                    <a:pt x="11847" y="9815"/>
                    <a:pt x="11527" y="9907"/>
                    <a:pt x="11208" y="9998"/>
                  </a:cubicBezTo>
                  <a:cubicBezTo>
                    <a:pt x="10979" y="10044"/>
                    <a:pt x="10728" y="10089"/>
                    <a:pt x="10477" y="10135"/>
                  </a:cubicBezTo>
                  <a:lnTo>
                    <a:pt x="10181" y="10135"/>
                  </a:lnTo>
                  <a:cubicBezTo>
                    <a:pt x="10158" y="10112"/>
                    <a:pt x="10112" y="10089"/>
                    <a:pt x="10044" y="10066"/>
                  </a:cubicBezTo>
                  <a:cubicBezTo>
                    <a:pt x="10021" y="10044"/>
                    <a:pt x="9975" y="10044"/>
                    <a:pt x="9907" y="10021"/>
                  </a:cubicBezTo>
                  <a:cubicBezTo>
                    <a:pt x="9861" y="10021"/>
                    <a:pt x="9815" y="9998"/>
                    <a:pt x="9770" y="9998"/>
                  </a:cubicBezTo>
                  <a:cubicBezTo>
                    <a:pt x="9678" y="9975"/>
                    <a:pt x="9564" y="9952"/>
                    <a:pt x="9473" y="9930"/>
                  </a:cubicBezTo>
                  <a:cubicBezTo>
                    <a:pt x="9267" y="9884"/>
                    <a:pt x="9062" y="9838"/>
                    <a:pt x="8879" y="9793"/>
                  </a:cubicBezTo>
                  <a:cubicBezTo>
                    <a:pt x="8743" y="9770"/>
                    <a:pt x="8606" y="9747"/>
                    <a:pt x="8491" y="9724"/>
                  </a:cubicBezTo>
                  <a:cubicBezTo>
                    <a:pt x="8400" y="9724"/>
                    <a:pt x="8309" y="9701"/>
                    <a:pt x="8218" y="9701"/>
                  </a:cubicBezTo>
                  <a:cubicBezTo>
                    <a:pt x="8103" y="9678"/>
                    <a:pt x="7989" y="9678"/>
                    <a:pt x="7875" y="9656"/>
                  </a:cubicBezTo>
                  <a:lnTo>
                    <a:pt x="7784" y="9656"/>
                  </a:lnTo>
                  <a:cubicBezTo>
                    <a:pt x="7693" y="9656"/>
                    <a:pt x="7601" y="9656"/>
                    <a:pt x="7533" y="9633"/>
                  </a:cubicBezTo>
                  <a:lnTo>
                    <a:pt x="7213" y="9633"/>
                  </a:lnTo>
                  <a:cubicBezTo>
                    <a:pt x="7175" y="9625"/>
                    <a:pt x="7137" y="9623"/>
                    <a:pt x="7100" y="9623"/>
                  </a:cubicBezTo>
                  <a:cubicBezTo>
                    <a:pt x="7026" y="9623"/>
                    <a:pt x="6955" y="9633"/>
                    <a:pt x="6894" y="9633"/>
                  </a:cubicBezTo>
                  <a:lnTo>
                    <a:pt x="5844" y="9633"/>
                  </a:lnTo>
                  <a:cubicBezTo>
                    <a:pt x="5547" y="9587"/>
                    <a:pt x="5250" y="9541"/>
                    <a:pt x="4931" y="9496"/>
                  </a:cubicBezTo>
                  <a:cubicBezTo>
                    <a:pt x="4794" y="9473"/>
                    <a:pt x="4657" y="9427"/>
                    <a:pt x="4520" y="9405"/>
                  </a:cubicBezTo>
                  <a:cubicBezTo>
                    <a:pt x="4451" y="9382"/>
                    <a:pt x="4383" y="9382"/>
                    <a:pt x="4337" y="9359"/>
                  </a:cubicBezTo>
                  <a:cubicBezTo>
                    <a:pt x="3995" y="9268"/>
                    <a:pt x="3675" y="9176"/>
                    <a:pt x="3356" y="9062"/>
                  </a:cubicBezTo>
                  <a:cubicBezTo>
                    <a:pt x="3082" y="8971"/>
                    <a:pt x="2831" y="8880"/>
                    <a:pt x="2557" y="8811"/>
                  </a:cubicBezTo>
                  <a:cubicBezTo>
                    <a:pt x="2420" y="8765"/>
                    <a:pt x="2306" y="8720"/>
                    <a:pt x="2169" y="8674"/>
                  </a:cubicBezTo>
                  <a:cubicBezTo>
                    <a:pt x="2146" y="8674"/>
                    <a:pt x="2123" y="8651"/>
                    <a:pt x="2078" y="8651"/>
                  </a:cubicBezTo>
                  <a:cubicBezTo>
                    <a:pt x="2100" y="8628"/>
                    <a:pt x="2123" y="8606"/>
                    <a:pt x="2146" y="8583"/>
                  </a:cubicBezTo>
                  <a:cubicBezTo>
                    <a:pt x="2283" y="8446"/>
                    <a:pt x="2420" y="8286"/>
                    <a:pt x="2557" y="8126"/>
                  </a:cubicBezTo>
                  <a:cubicBezTo>
                    <a:pt x="2625" y="8058"/>
                    <a:pt x="2694" y="7967"/>
                    <a:pt x="2762" y="7875"/>
                  </a:cubicBezTo>
                  <a:cubicBezTo>
                    <a:pt x="2785" y="7830"/>
                    <a:pt x="2831" y="7761"/>
                    <a:pt x="2876" y="7715"/>
                  </a:cubicBezTo>
                  <a:cubicBezTo>
                    <a:pt x="2899" y="7670"/>
                    <a:pt x="2922" y="7601"/>
                    <a:pt x="2968" y="7556"/>
                  </a:cubicBezTo>
                  <a:cubicBezTo>
                    <a:pt x="3013" y="7464"/>
                    <a:pt x="3082" y="7373"/>
                    <a:pt x="3127" y="7259"/>
                  </a:cubicBezTo>
                  <a:cubicBezTo>
                    <a:pt x="3173" y="7099"/>
                    <a:pt x="3242" y="6939"/>
                    <a:pt x="3264" y="6780"/>
                  </a:cubicBezTo>
                  <a:cubicBezTo>
                    <a:pt x="3287" y="6757"/>
                    <a:pt x="3310" y="6734"/>
                    <a:pt x="3333" y="6711"/>
                  </a:cubicBezTo>
                  <a:lnTo>
                    <a:pt x="3356" y="6666"/>
                  </a:lnTo>
                  <a:cubicBezTo>
                    <a:pt x="3379" y="6620"/>
                    <a:pt x="3401" y="6574"/>
                    <a:pt x="3424" y="6551"/>
                  </a:cubicBezTo>
                  <a:cubicBezTo>
                    <a:pt x="3470" y="6460"/>
                    <a:pt x="3447" y="6323"/>
                    <a:pt x="3401" y="6255"/>
                  </a:cubicBezTo>
                  <a:cubicBezTo>
                    <a:pt x="3342" y="6195"/>
                    <a:pt x="3249" y="6136"/>
                    <a:pt x="3165" y="6136"/>
                  </a:cubicBezTo>
                  <a:cubicBezTo>
                    <a:pt x="3152" y="6136"/>
                    <a:pt x="3140" y="6137"/>
                    <a:pt x="3127" y="6141"/>
                  </a:cubicBezTo>
                  <a:cubicBezTo>
                    <a:pt x="3059" y="6163"/>
                    <a:pt x="3013" y="6186"/>
                    <a:pt x="2945" y="6186"/>
                  </a:cubicBezTo>
                  <a:cubicBezTo>
                    <a:pt x="2876" y="6209"/>
                    <a:pt x="2808" y="6255"/>
                    <a:pt x="2762" y="6300"/>
                  </a:cubicBezTo>
                  <a:cubicBezTo>
                    <a:pt x="2648" y="6346"/>
                    <a:pt x="2534" y="6437"/>
                    <a:pt x="2420" y="6506"/>
                  </a:cubicBezTo>
                  <a:cubicBezTo>
                    <a:pt x="2306" y="6574"/>
                    <a:pt x="2192" y="6643"/>
                    <a:pt x="2100" y="6734"/>
                  </a:cubicBezTo>
                  <a:cubicBezTo>
                    <a:pt x="2055" y="6757"/>
                    <a:pt x="2009" y="6780"/>
                    <a:pt x="1963" y="6825"/>
                  </a:cubicBezTo>
                  <a:cubicBezTo>
                    <a:pt x="1804" y="6939"/>
                    <a:pt x="1621" y="7076"/>
                    <a:pt x="1461" y="7213"/>
                  </a:cubicBezTo>
                  <a:cubicBezTo>
                    <a:pt x="1279" y="7350"/>
                    <a:pt x="1119" y="7487"/>
                    <a:pt x="936" y="7624"/>
                  </a:cubicBezTo>
                  <a:cubicBezTo>
                    <a:pt x="776" y="7761"/>
                    <a:pt x="640" y="7898"/>
                    <a:pt x="480" y="8035"/>
                  </a:cubicBezTo>
                  <a:cubicBezTo>
                    <a:pt x="457" y="8058"/>
                    <a:pt x="411" y="8103"/>
                    <a:pt x="388" y="8126"/>
                  </a:cubicBezTo>
                  <a:cubicBezTo>
                    <a:pt x="388" y="8149"/>
                    <a:pt x="366" y="8149"/>
                    <a:pt x="366" y="8172"/>
                  </a:cubicBezTo>
                  <a:cubicBezTo>
                    <a:pt x="343" y="8195"/>
                    <a:pt x="320" y="8240"/>
                    <a:pt x="297" y="8263"/>
                  </a:cubicBezTo>
                  <a:cubicBezTo>
                    <a:pt x="297" y="8309"/>
                    <a:pt x="274" y="8355"/>
                    <a:pt x="274" y="8423"/>
                  </a:cubicBezTo>
                  <a:cubicBezTo>
                    <a:pt x="251" y="8492"/>
                    <a:pt x="274" y="8583"/>
                    <a:pt x="297" y="8651"/>
                  </a:cubicBezTo>
                  <a:cubicBezTo>
                    <a:pt x="320" y="8743"/>
                    <a:pt x="366" y="8811"/>
                    <a:pt x="411" y="8880"/>
                  </a:cubicBezTo>
                  <a:cubicBezTo>
                    <a:pt x="343" y="8902"/>
                    <a:pt x="274" y="8925"/>
                    <a:pt x="206" y="8948"/>
                  </a:cubicBezTo>
                  <a:cubicBezTo>
                    <a:pt x="137" y="8994"/>
                    <a:pt x="69" y="9062"/>
                    <a:pt x="46" y="9131"/>
                  </a:cubicBezTo>
                  <a:cubicBezTo>
                    <a:pt x="23" y="9153"/>
                    <a:pt x="23" y="9176"/>
                    <a:pt x="23" y="9222"/>
                  </a:cubicBezTo>
                  <a:cubicBezTo>
                    <a:pt x="0" y="9268"/>
                    <a:pt x="23" y="9336"/>
                    <a:pt x="46" y="9382"/>
                  </a:cubicBezTo>
                  <a:cubicBezTo>
                    <a:pt x="46" y="9450"/>
                    <a:pt x="92" y="9496"/>
                    <a:pt x="137" y="9541"/>
                  </a:cubicBezTo>
                  <a:cubicBezTo>
                    <a:pt x="183" y="9564"/>
                    <a:pt x="229" y="9587"/>
                    <a:pt x="274" y="9610"/>
                  </a:cubicBezTo>
                  <a:lnTo>
                    <a:pt x="320" y="9610"/>
                  </a:lnTo>
                  <a:cubicBezTo>
                    <a:pt x="343" y="9610"/>
                    <a:pt x="366" y="9633"/>
                    <a:pt x="411" y="9633"/>
                  </a:cubicBezTo>
                  <a:cubicBezTo>
                    <a:pt x="411" y="9724"/>
                    <a:pt x="457" y="9815"/>
                    <a:pt x="525" y="9861"/>
                  </a:cubicBezTo>
                  <a:cubicBezTo>
                    <a:pt x="662" y="9952"/>
                    <a:pt x="845" y="10044"/>
                    <a:pt x="1005" y="10135"/>
                  </a:cubicBezTo>
                  <a:cubicBezTo>
                    <a:pt x="1028" y="10158"/>
                    <a:pt x="1050" y="10203"/>
                    <a:pt x="1073" y="10226"/>
                  </a:cubicBezTo>
                  <a:cubicBezTo>
                    <a:pt x="1165" y="10295"/>
                    <a:pt x="1256" y="10340"/>
                    <a:pt x="1370" y="10386"/>
                  </a:cubicBezTo>
                  <a:cubicBezTo>
                    <a:pt x="1416" y="10409"/>
                    <a:pt x="1461" y="10432"/>
                    <a:pt x="1530" y="10432"/>
                  </a:cubicBezTo>
                  <a:cubicBezTo>
                    <a:pt x="1621" y="10477"/>
                    <a:pt x="1712" y="10500"/>
                    <a:pt x="1804" y="10546"/>
                  </a:cubicBezTo>
                  <a:cubicBezTo>
                    <a:pt x="2009" y="10614"/>
                    <a:pt x="2214" y="10683"/>
                    <a:pt x="2420" y="10751"/>
                  </a:cubicBezTo>
                  <a:cubicBezTo>
                    <a:pt x="2854" y="10888"/>
                    <a:pt x="3287" y="11002"/>
                    <a:pt x="3744" y="11116"/>
                  </a:cubicBezTo>
                  <a:cubicBezTo>
                    <a:pt x="4177" y="11231"/>
                    <a:pt x="4588" y="11322"/>
                    <a:pt x="5022" y="11413"/>
                  </a:cubicBezTo>
                  <a:cubicBezTo>
                    <a:pt x="5456" y="11482"/>
                    <a:pt x="5867" y="11527"/>
                    <a:pt x="6300" y="11550"/>
                  </a:cubicBezTo>
                  <a:cubicBezTo>
                    <a:pt x="6528" y="11573"/>
                    <a:pt x="6734" y="11573"/>
                    <a:pt x="6962" y="11573"/>
                  </a:cubicBezTo>
                  <a:cubicBezTo>
                    <a:pt x="7038" y="11581"/>
                    <a:pt x="7114" y="11583"/>
                    <a:pt x="7190" y="11583"/>
                  </a:cubicBezTo>
                  <a:cubicBezTo>
                    <a:pt x="7343" y="11583"/>
                    <a:pt x="7495" y="11573"/>
                    <a:pt x="7647" y="11573"/>
                  </a:cubicBezTo>
                  <a:cubicBezTo>
                    <a:pt x="7875" y="11550"/>
                    <a:pt x="8081" y="11527"/>
                    <a:pt x="8309" y="11527"/>
                  </a:cubicBezTo>
                  <a:cubicBezTo>
                    <a:pt x="8537" y="11504"/>
                    <a:pt x="8743" y="11482"/>
                    <a:pt x="8971" y="11459"/>
                  </a:cubicBezTo>
                  <a:cubicBezTo>
                    <a:pt x="9153" y="11436"/>
                    <a:pt x="9359" y="11413"/>
                    <a:pt x="9564" y="11368"/>
                  </a:cubicBezTo>
                  <a:cubicBezTo>
                    <a:pt x="9770" y="11345"/>
                    <a:pt x="9998" y="11322"/>
                    <a:pt x="10203" y="11276"/>
                  </a:cubicBezTo>
                  <a:cubicBezTo>
                    <a:pt x="10295" y="11253"/>
                    <a:pt x="10386" y="11231"/>
                    <a:pt x="10477" y="11185"/>
                  </a:cubicBezTo>
                  <a:cubicBezTo>
                    <a:pt x="10500" y="11162"/>
                    <a:pt x="10523" y="11162"/>
                    <a:pt x="10546" y="11139"/>
                  </a:cubicBezTo>
                  <a:cubicBezTo>
                    <a:pt x="10683" y="11116"/>
                    <a:pt x="10797" y="11094"/>
                    <a:pt x="10911" y="11071"/>
                  </a:cubicBezTo>
                  <a:cubicBezTo>
                    <a:pt x="11139" y="11025"/>
                    <a:pt x="11345" y="10979"/>
                    <a:pt x="11550" y="10957"/>
                  </a:cubicBezTo>
                  <a:cubicBezTo>
                    <a:pt x="11733" y="10911"/>
                    <a:pt x="11938" y="10865"/>
                    <a:pt x="12143" y="10820"/>
                  </a:cubicBezTo>
                  <a:cubicBezTo>
                    <a:pt x="12280" y="10797"/>
                    <a:pt x="12440" y="10751"/>
                    <a:pt x="12600" y="10728"/>
                  </a:cubicBezTo>
                  <a:cubicBezTo>
                    <a:pt x="12648" y="10745"/>
                    <a:pt x="12685" y="10761"/>
                    <a:pt x="12727" y="10761"/>
                  </a:cubicBezTo>
                  <a:cubicBezTo>
                    <a:pt x="12744" y="10761"/>
                    <a:pt x="12763" y="10758"/>
                    <a:pt x="12783" y="10751"/>
                  </a:cubicBezTo>
                  <a:cubicBezTo>
                    <a:pt x="12988" y="10728"/>
                    <a:pt x="13216" y="10660"/>
                    <a:pt x="13422" y="10614"/>
                  </a:cubicBezTo>
                  <a:cubicBezTo>
                    <a:pt x="13650" y="10569"/>
                    <a:pt x="13855" y="10523"/>
                    <a:pt x="14084" y="10477"/>
                  </a:cubicBezTo>
                  <a:cubicBezTo>
                    <a:pt x="14494" y="10363"/>
                    <a:pt x="14905" y="10249"/>
                    <a:pt x="15316" y="10112"/>
                  </a:cubicBezTo>
                  <a:cubicBezTo>
                    <a:pt x="15373" y="10188"/>
                    <a:pt x="15461" y="10232"/>
                    <a:pt x="15541" y="10232"/>
                  </a:cubicBezTo>
                  <a:cubicBezTo>
                    <a:pt x="15558" y="10232"/>
                    <a:pt x="15574" y="10230"/>
                    <a:pt x="15590" y="10226"/>
                  </a:cubicBezTo>
                  <a:cubicBezTo>
                    <a:pt x="15659" y="10226"/>
                    <a:pt x="15727" y="10203"/>
                    <a:pt x="15796" y="10181"/>
                  </a:cubicBezTo>
                  <a:cubicBezTo>
                    <a:pt x="15910" y="10158"/>
                    <a:pt x="16001" y="10135"/>
                    <a:pt x="16092" y="10112"/>
                  </a:cubicBezTo>
                  <a:cubicBezTo>
                    <a:pt x="16225" y="10074"/>
                    <a:pt x="16343" y="10036"/>
                    <a:pt x="16471" y="9998"/>
                  </a:cubicBezTo>
                  <a:lnTo>
                    <a:pt x="16471" y="9998"/>
                  </a:lnTo>
                  <a:cubicBezTo>
                    <a:pt x="16466" y="9998"/>
                    <a:pt x="16462" y="9998"/>
                    <a:pt x="16457" y="9998"/>
                  </a:cubicBezTo>
                  <a:cubicBezTo>
                    <a:pt x="16891" y="9884"/>
                    <a:pt x="17302" y="9770"/>
                    <a:pt x="17713" y="9656"/>
                  </a:cubicBezTo>
                  <a:cubicBezTo>
                    <a:pt x="18078" y="9541"/>
                    <a:pt x="18443" y="9405"/>
                    <a:pt x="18808" y="9268"/>
                  </a:cubicBezTo>
                  <a:cubicBezTo>
                    <a:pt x="19174" y="9153"/>
                    <a:pt x="19539" y="9017"/>
                    <a:pt x="19881" y="8857"/>
                  </a:cubicBezTo>
                  <a:cubicBezTo>
                    <a:pt x="20292" y="8697"/>
                    <a:pt x="20680" y="8560"/>
                    <a:pt x="21068" y="8377"/>
                  </a:cubicBezTo>
                  <a:cubicBezTo>
                    <a:pt x="21097" y="8387"/>
                    <a:pt x="21125" y="8392"/>
                    <a:pt x="21153" y="8392"/>
                  </a:cubicBezTo>
                  <a:cubicBezTo>
                    <a:pt x="21193" y="8392"/>
                    <a:pt x="21233" y="8381"/>
                    <a:pt x="21274" y="8355"/>
                  </a:cubicBezTo>
                  <a:cubicBezTo>
                    <a:pt x="21479" y="8263"/>
                    <a:pt x="21684" y="8149"/>
                    <a:pt x="21890" y="8058"/>
                  </a:cubicBezTo>
                  <a:cubicBezTo>
                    <a:pt x="22072" y="7967"/>
                    <a:pt x="22255" y="7875"/>
                    <a:pt x="22438" y="7784"/>
                  </a:cubicBezTo>
                  <a:cubicBezTo>
                    <a:pt x="22506" y="7761"/>
                    <a:pt x="22575" y="7715"/>
                    <a:pt x="22643" y="7693"/>
                  </a:cubicBezTo>
                  <a:cubicBezTo>
                    <a:pt x="22666" y="7693"/>
                    <a:pt x="22712" y="7670"/>
                    <a:pt x="22757" y="7670"/>
                  </a:cubicBezTo>
                  <a:cubicBezTo>
                    <a:pt x="22871" y="7624"/>
                    <a:pt x="22963" y="7579"/>
                    <a:pt x="23077" y="7533"/>
                  </a:cubicBezTo>
                  <a:cubicBezTo>
                    <a:pt x="23168" y="7487"/>
                    <a:pt x="23282" y="7442"/>
                    <a:pt x="23374" y="7396"/>
                  </a:cubicBezTo>
                  <a:cubicBezTo>
                    <a:pt x="23556" y="7305"/>
                    <a:pt x="23762" y="7213"/>
                    <a:pt x="23944" y="7122"/>
                  </a:cubicBezTo>
                  <a:cubicBezTo>
                    <a:pt x="24378" y="6917"/>
                    <a:pt x="24789" y="6688"/>
                    <a:pt x="25222" y="6483"/>
                  </a:cubicBezTo>
                  <a:cubicBezTo>
                    <a:pt x="25542" y="6323"/>
                    <a:pt x="25884" y="6163"/>
                    <a:pt x="26204" y="6004"/>
                  </a:cubicBezTo>
                  <a:cubicBezTo>
                    <a:pt x="26224" y="6010"/>
                    <a:pt x="26242" y="6013"/>
                    <a:pt x="26259" y="6013"/>
                  </a:cubicBezTo>
                  <a:cubicBezTo>
                    <a:pt x="26301" y="6013"/>
                    <a:pt x="26338" y="5997"/>
                    <a:pt x="26386" y="5981"/>
                  </a:cubicBezTo>
                  <a:cubicBezTo>
                    <a:pt x="26569" y="5912"/>
                    <a:pt x="26752" y="5798"/>
                    <a:pt x="26934" y="5707"/>
                  </a:cubicBezTo>
                  <a:cubicBezTo>
                    <a:pt x="27117" y="5616"/>
                    <a:pt x="27299" y="5524"/>
                    <a:pt x="27482" y="5433"/>
                  </a:cubicBezTo>
                  <a:cubicBezTo>
                    <a:pt x="27870" y="5228"/>
                    <a:pt x="28258" y="5045"/>
                    <a:pt x="28646" y="4862"/>
                  </a:cubicBezTo>
                  <a:cubicBezTo>
                    <a:pt x="29034" y="4657"/>
                    <a:pt x="29445" y="4451"/>
                    <a:pt x="29833" y="4269"/>
                  </a:cubicBezTo>
                  <a:cubicBezTo>
                    <a:pt x="30267" y="4063"/>
                    <a:pt x="30678" y="3881"/>
                    <a:pt x="31111" y="3675"/>
                  </a:cubicBezTo>
                  <a:cubicBezTo>
                    <a:pt x="31499" y="3493"/>
                    <a:pt x="31910" y="3310"/>
                    <a:pt x="32298" y="3128"/>
                  </a:cubicBezTo>
                  <a:cubicBezTo>
                    <a:pt x="32481" y="3036"/>
                    <a:pt x="32641" y="2968"/>
                    <a:pt x="32823" y="2877"/>
                  </a:cubicBezTo>
                  <a:cubicBezTo>
                    <a:pt x="32937" y="2831"/>
                    <a:pt x="33074" y="2785"/>
                    <a:pt x="33188" y="2717"/>
                  </a:cubicBezTo>
                  <a:cubicBezTo>
                    <a:pt x="33234" y="2717"/>
                    <a:pt x="33257" y="2694"/>
                    <a:pt x="33280" y="2694"/>
                  </a:cubicBezTo>
                  <a:lnTo>
                    <a:pt x="33371" y="2694"/>
                  </a:lnTo>
                  <a:cubicBezTo>
                    <a:pt x="33417" y="2671"/>
                    <a:pt x="33462" y="2671"/>
                    <a:pt x="33508" y="2648"/>
                  </a:cubicBezTo>
                  <a:cubicBezTo>
                    <a:pt x="33554" y="2625"/>
                    <a:pt x="33622" y="2603"/>
                    <a:pt x="33691" y="2580"/>
                  </a:cubicBezTo>
                  <a:cubicBezTo>
                    <a:pt x="33736" y="2557"/>
                    <a:pt x="33782" y="2534"/>
                    <a:pt x="33828" y="2511"/>
                  </a:cubicBezTo>
                  <a:cubicBezTo>
                    <a:pt x="33919" y="2488"/>
                    <a:pt x="34010" y="2443"/>
                    <a:pt x="34079" y="2397"/>
                  </a:cubicBezTo>
                  <a:cubicBezTo>
                    <a:pt x="34284" y="2329"/>
                    <a:pt x="34467" y="2260"/>
                    <a:pt x="34649" y="2169"/>
                  </a:cubicBezTo>
                  <a:cubicBezTo>
                    <a:pt x="35014" y="2032"/>
                    <a:pt x="35380" y="1895"/>
                    <a:pt x="35722" y="1758"/>
                  </a:cubicBezTo>
                  <a:cubicBezTo>
                    <a:pt x="35905" y="1690"/>
                    <a:pt x="36064" y="1644"/>
                    <a:pt x="36247" y="1575"/>
                  </a:cubicBezTo>
                  <a:lnTo>
                    <a:pt x="36384" y="1530"/>
                  </a:lnTo>
                  <a:cubicBezTo>
                    <a:pt x="36544" y="1484"/>
                    <a:pt x="36704" y="1416"/>
                    <a:pt x="36886" y="1370"/>
                  </a:cubicBezTo>
                  <a:cubicBezTo>
                    <a:pt x="37069" y="1324"/>
                    <a:pt x="37274" y="1256"/>
                    <a:pt x="37457" y="1210"/>
                  </a:cubicBezTo>
                  <a:lnTo>
                    <a:pt x="37457" y="1210"/>
                  </a:lnTo>
                  <a:cubicBezTo>
                    <a:pt x="37457" y="1210"/>
                    <a:pt x="37448" y="1219"/>
                    <a:pt x="37437" y="1225"/>
                  </a:cubicBezTo>
                  <a:lnTo>
                    <a:pt x="37437" y="1225"/>
                  </a:lnTo>
                  <a:cubicBezTo>
                    <a:pt x="37725" y="1138"/>
                    <a:pt x="38013" y="1071"/>
                    <a:pt x="38301" y="1005"/>
                  </a:cubicBezTo>
                  <a:cubicBezTo>
                    <a:pt x="38621" y="914"/>
                    <a:pt x="38940" y="845"/>
                    <a:pt x="39260" y="777"/>
                  </a:cubicBezTo>
                  <a:cubicBezTo>
                    <a:pt x="39580" y="708"/>
                    <a:pt x="39922" y="617"/>
                    <a:pt x="40264" y="571"/>
                  </a:cubicBezTo>
                  <a:cubicBezTo>
                    <a:pt x="40401" y="526"/>
                    <a:pt x="40538" y="503"/>
                    <a:pt x="40675" y="480"/>
                  </a:cubicBezTo>
                  <a:cubicBezTo>
                    <a:pt x="40766" y="480"/>
                    <a:pt x="40835" y="457"/>
                    <a:pt x="40926" y="434"/>
                  </a:cubicBezTo>
                  <a:cubicBezTo>
                    <a:pt x="40995" y="434"/>
                    <a:pt x="41063" y="434"/>
                    <a:pt x="41132" y="411"/>
                  </a:cubicBezTo>
                  <a:cubicBezTo>
                    <a:pt x="41223" y="389"/>
                    <a:pt x="41291" y="320"/>
                    <a:pt x="41314" y="229"/>
                  </a:cubicBezTo>
                  <a:cubicBezTo>
                    <a:pt x="41314" y="183"/>
                    <a:pt x="41314" y="115"/>
                    <a:pt x="41269" y="92"/>
                  </a:cubicBezTo>
                  <a:cubicBezTo>
                    <a:pt x="41223" y="23"/>
                    <a:pt x="41154" y="1"/>
                    <a:pt x="4108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91" name="Google Shape;5791;p83"/>
            <p:cNvSpPr/>
            <p:nvPr/>
          </p:nvSpPr>
          <p:spPr>
            <a:xfrm>
              <a:off x="11003712" y="3076550"/>
              <a:ext cx="295681" cy="440248"/>
            </a:xfrm>
            <a:custGeom>
              <a:avLst/>
              <a:gdLst/>
              <a:ahLst/>
              <a:cxnLst/>
              <a:rect l="l" t="t" r="r" b="b"/>
              <a:pathLst>
                <a:path w="10615" h="15805" extrusionOk="0">
                  <a:moveTo>
                    <a:pt x="717" y="14643"/>
                  </a:moveTo>
                  <a:lnTo>
                    <a:pt x="717" y="14643"/>
                  </a:lnTo>
                  <a:cubicBezTo>
                    <a:pt x="700" y="14655"/>
                    <a:pt x="685" y="14659"/>
                    <a:pt x="685" y="14677"/>
                  </a:cubicBezTo>
                  <a:cubicBezTo>
                    <a:pt x="696" y="14665"/>
                    <a:pt x="707" y="14654"/>
                    <a:pt x="717" y="14643"/>
                  </a:cubicBezTo>
                  <a:close/>
                  <a:moveTo>
                    <a:pt x="10409" y="0"/>
                  </a:moveTo>
                  <a:cubicBezTo>
                    <a:pt x="10341" y="0"/>
                    <a:pt x="10272" y="46"/>
                    <a:pt x="10249" y="114"/>
                  </a:cubicBezTo>
                  <a:cubicBezTo>
                    <a:pt x="10181" y="274"/>
                    <a:pt x="10135" y="411"/>
                    <a:pt x="10067" y="571"/>
                  </a:cubicBezTo>
                  <a:cubicBezTo>
                    <a:pt x="9998" y="731"/>
                    <a:pt x="9930" y="868"/>
                    <a:pt x="9861" y="1027"/>
                  </a:cubicBezTo>
                  <a:cubicBezTo>
                    <a:pt x="9816" y="1141"/>
                    <a:pt x="9747" y="1278"/>
                    <a:pt x="9679" y="1415"/>
                  </a:cubicBezTo>
                  <a:cubicBezTo>
                    <a:pt x="9610" y="1552"/>
                    <a:pt x="9542" y="1689"/>
                    <a:pt x="9473" y="1849"/>
                  </a:cubicBezTo>
                  <a:cubicBezTo>
                    <a:pt x="9336" y="2123"/>
                    <a:pt x="9199" y="2420"/>
                    <a:pt x="9062" y="2694"/>
                  </a:cubicBezTo>
                  <a:cubicBezTo>
                    <a:pt x="8948" y="2967"/>
                    <a:pt x="8811" y="3241"/>
                    <a:pt x="8674" y="3515"/>
                  </a:cubicBezTo>
                  <a:cubicBezTo>
                    <a:pt x="8355" y="4086"/>
                    <a:pt x="8012" y="4634"/>
                    <a:pt x="7670" y="5181"/>
                  </a:cubicBezTo>
                  <a:cubicBezTo>
                    <a:pt x="7579" y="5318"/>
                    <a:pt x="7487" y="5455"/>
                    <a:pt x="7396" y="5592"/>
                  </a:cubicBezTo>
                  <a:cubicBezTo>
                    <a:pt x="7305" y="5752"/>
                    <a:pt x="7213" y="5912"/>
                    <a:pt x="7122" y="6049"/>
                  </a:cubicBezTo>
                  <a:cubicBezTo>
                    <a:pt x="6940" y="6346"/>
                    <a:pt x="6757" y="6619"/>
                    <a:pt x="6552" y="6893"/>
                  </a:cubicBezTo>
                  <a:cubicBezTo>
                    <a:pt x="6369" y="7167"/>
                    <a:pt x="6164" y="7441"/>
                    <a:pt x="5981" y="7738"/>
                  </a:cubicBezTo>
                  <a:cubicBezTo>
                    <a:pt x="5776" y="8012"/>
                    <a:pt x="5593" y="8309"/>
                    <a:pt x="5410" y="8582"/>
                  </a:cubicBezTo>
                  <a:cubicBezTo>
                    <a:pt x="5205" y="8856"/>
                    <a:pt x="5022" y="9153"/>
                    <a:pt x="4794" y="9427"/>
                  </a:cubicBezTo>
                  <a:cubicBezTo>
                    <a:pt x="4589" y="9701"/>
                    <a:pt x="4383" y="9975"/>
                    <a:pt x="4178" y="10249"/>
                  </a:cubicBezTo>
                  <a:cubicBezTo>
                    <a:pt x="3972" y="10545"/>
                    <a:pt x="3744" y="10819"/>
                    <a:pt x="3539" y="11093"/>
                  </a:cubicBezTo>
                  <a:cubicBezTo>
                    <a:pt x="3333" y="11367"/>
                    <a:pt x="3105" y="11641"/>
                    <a:pt x="2900" y="11915"/>
                  </a:cubicBezTo>
                  <a:cubicBezTo>
                    <a:pt x="2717" y="12189"/>
                    <a:pt x="2511" y="12440"/>
                    <a:pt x="2306" y="12714"/>
                  </a:cubicBezTo>
                  <a:cubicBezTo>
                    <a:pt x="2215" y="12828"/>
                    <a:pt x="2101" y="12942"/>
                    <a:pt x="2009" y="13079"/>
                  </a:cubicBezTo>
                  <a:cubicBezTo>
                    <a:pt x="1895" y="13216"/>
                    <a:pt x="1781" y="13353"/>
                    <a:pt x="1690" y="13490"/>
                  </a:cubicBezTo>
                  <a:cubicBezTo>
                    <a:pt x="1358" y="13888"/>
                    <a:pt x="1048" y="14286"/>
                    <a:pt x="717" y="14643"/>
                  </a:cubicBezTo>
                  <a:lnTo>
                    <a:pt x="717" y="14643"/>
                  </a:lnTo>
                  <a:cubicBezTo>
                    <a:pt x="722" y="14640"/>
                    <a:pt x="726" y="14636"/>
                    <a:pt x="731" y="14631"/>
                  </a:cubicBezTo>
                  <a:lnTo>
                    <a:pt x="731" y="14631"/>
                  </a:lnTo>
                  <a:cubicBezTo>
                    <a:pt x="640" y="14722"/>
                    <a:pt x="548" y="14814"/>
                    <a:pt x="457" y="14928"/>
                  </a:cubicBezTo>
                  <a:cubicBezTo>
                    <a:pt x="320" y="15042"/>
                    <a:pt x="183" y="15156"/>
                    <a:pt x="69" y="15293"/>
                  </a:cubicBezTo>
                  <a:cubicBezTo>
                    <a:pt x="24" y="15362"/>
                    <a:pt x="1" y="15453"/>
                    <a:pt x="24" y="15544"/>
                  </a:cubicBezTo>
                  <a:cubicBezTo>
                    <a:pt x="24" y="15613"/>
                    <a:pt x="69" y="15704"/>
                    <a:pt x="138" y="15750"/>
                  </a:cubicBezTo>
                  <a:cubicBezTo>
                    <a:pt x="188" y="15783"/>
                    <a:pt x="250" y="15804"/>
                    <a:pt x="316" y="15804"/>
                  </a:cubicBezTo>
                  <a:cubicBezTo>
                    <a:pt x="340" y="15804"/>
                    <a:pt x="364" y="15801"/>
                    <a:pt x="389" y="15795"/>
                  </a:cubicBezTo>
                  <a:cubicBezTo>
                    <a:pt x="412" y="15795"/>
                    <a:pt x="434" y="15795"/>
                    <a:pt x="457" y="15772"/>
                  </a:cubicBezTo>
                  <a:cubicBezTo>
                    <a:pt x="526" y="15750"/>
                    <a:pt x="571" y="15727"/>
                    <a:pt x="594" y="15681"/>
                  </a:cubicBezTo>
                  <a:cubicBezTo>
                    <a:pt x="708" y="15567"/>
                    <a:pt x="822" y="15476"/>
                    <a:pt x="914" y="15362"/>
                  </a:cubicBezTo>
                  <a:cubicBezTo>
                    <a:pt x="1051" y="15225"/>
                    <a:pt x="1165" y="15088"/>
                    <a:pt x="1302" y="14951"/>
                  </a:cubicBezTo>
                  <a:cubicBezTo>
                    <a:pt x="1507" y="14722"/>
                    <a:pt x="1735" y="14471"/>
                    <a:pt x="1941" y="14220"/>
                  </a:cubicBezTo>
                  <a:cubicBezTo>
                    <a:pt x="2146" y="13946"/>
                    <a:pt x="2352" y="13672"/>
                    <a:pt x="2557" y="13421"/>
                  </a:cubicBezTo>
                  <a:cubicBezTo>
                    <a:pt x="2671" y="13284"/>
                    <a:pt x="2785" y="13148"/>
                    <a:pt x="2877" y="13011"/>
                  </a:cubicBezTo>
                  <a:cubicBezTo>
                    <a:pt x="2968" y="12896"/>
                    <a:pt x="3082" y="12759"/>
                    <a:pt x="3173" y="12623"/>
                  </a:cubicBezTo>
                  <a:cubicBezTo>
                    <a:pt x="3379" y="12371"/>
                    <a:pt x="3584" y="12098"/>
                    <a:pt x="3790" y="11846"/>
                  </a:cubicBezTo>
                  <a:cubicBezTo>
                    <a:pt x="3995" y="11573"/>
                    <a:pt x="4201" y="11276"/>
                    <a:pt x="4406" y="11002"/>
                  </a:cubicBezTo>
                  <a:cubicBezTo>
                    <a:pt x="4520" y="10865"/>
                    <a:pt x="4634" y="10705"/>
                    <a:pt x="4748" y="10568"/>
                  </a:cubicBezTo>
                  <a:cubicBezTo>
                    <a:pt x="4840" y="10431"/>
                    <a:pt x="4931" y="10294"/>
                    <a:pt x="5045" y="10180"/>
                  </a:cubicBezTo>
                  <a:cubicBezTo>
                    <a:pt x="5251" y="9906"/>
                    <a:pt x="5456" y="9632"/>
                    <a:pt x="5661" y="9336"/>
                  </a:cubicBezTo>
                  <a:cubicBezTo>
                    <a:pt x="5867" y="9062"/>
                    <a:pt x="6049" y="8765"/>
                    <a:pt x="6232" y="8491"/>
                  </a:cubicBezTo>
                  <a:cubicBezTo>
                    <a:pt x="6323" y="8354"/>
                    <a:pt x="6415" y="8194"/>
                    <a:pt x="6506" y="8057"/>
                  </a:cubicBezTo>
                  <a:cubicBezTo>
                    <a:pt x="6620" y="7921"/>
                    <a:pt x="6711" y="7761"/>
                    <a:pt x="6803" y="7624"/>
                  </a:cubicBezTo>
                  <a:cubicBezTo>
                    <a:pt x="7008" y="7350"/>
                    <a:pt x="7191" y="7076"/>
                    <a:pt x="7373" y="6802"/>
                  </a:cubicBezTo>
                  <a:cubicBezTo>
                    <a:pt x="7465" y="6665"/>
                    <a:pt x="7579" y="6505"/>
                    <a:pt x="7670" y="6346"/>
                  </a:cubicBezTo>
                  <a:cubicBezTo>
                    <a:pt x="7761" y="6209"/>
                    <a:pt x="7830" y="6072"/>
                    <a:pt x="7921" y="5935"/>
                  </a:cubicBezTo>
                  <a:cubicBezTo>
                    <a:pt x="8012" y="5775"/>
                    <a:pt x="8104" y="5638"/>
                    <a:pt x="8195" y="5478"/>
                  </a:cubicBezTo>
                  <a:cubicBezTo>
                    <a:pt x="8286" y="5341"/>
                    <a:pt x="8378" y="5181"/>
                    <a:pt x="8469" y="5045"/>
                  </a:cubicBezTo>
                  <a:cubicBezTo>
                    <a:pt x="8629" y="4748"/>
                    <a:pt x="8788" y="4474"/>
                    <a:pt x="8948" y="4200"/>
                  </a:cubicBezTo>
                  <a:cubicBezTo>
                    <a:pt x="9108" y="3880"/>
                    <a:pt x="9268" y="3561"/>
                    <a:pt x="9405" y="3241"/>
                  </a:cubicBezTo>
                  <a:cubicBezTo>
                    <a:pt x="9519" y="2945"/>
                    <a:pt x="9656" y="2648"/>
                    <a:pt x="9770" y="2328"/>
                  </a:cubicBezTo>
                  <a:cubicBezTo>
                    <a:pt x="9907" y="1986"/>
                    <a:pt x="10044" y="1644"/>
                    <a:pt x="10181" y="1301"/>
                  </a:cubicBezTo>
                  <a:cubicBezTo>
                    <a:pt x="10318" y="959"/>
                    <a:pt x="10432" y="594"/>
                    <a:pt x="10569" y="228"/>
                  </a:cubicBezTo>
                  <a:cubicBezTo>
                    <a:pt x="10614" y="137"/>
                    <a:pt x="10546" y="46"/>
                    <a:pt x="10455"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92" name="Google Shape;5792;p83"/>
            <p:cNvSpPr/>
            <p:nvPr/>
          </p:nvSpPr>
          <p:spPr>
            <a:xfrm>
              <a:off x="11177917" y="3047943"/>
              <a:ext cx="188857" cy="356321"/>
            </a:xfrm>
            <a:custGeom>
              <a:avLst/>
              <a:gdLst/>
              <a:ahLst/>
              <a:cxnLst/>
              <a:rect l="l" t="t" r="r" b="b"/>
              <a:pathLst>
                <a:path w="6780" h="12792" extrusionOk="0">
                  <a:moveTo>
                    <a:pt x="3927" y="7167"/>
                  </a:moveTo>
                  <a:lnTo>
                    <a:pt x="3927" y="7167"/>
                  </a:lnTo>
                  <a:cubicBezTo>
                    <a:pt x="3927" y="7178"/>
                    <a:pt x="3922" y="7183"/>
                    <a:pt x="3917" y="7189"/>
                  </a:cubicBezTo>
                  <a:lnTo>
                    <a:pt x="3917" y="7189"/>
                  </a:lnTo>
                  <a:cubicBezTo>
                    <a:pt x="3920" y="7181"/>
                    <a:pt x="3923" y="7174"/>
                    <a:pt x="3927" y="7167"/>
                  </a:cubicBezTo>
                  <a:close/>
                  <a:moveTo>
                    <a:pt x="6529" y="0"/>
                  </a:moveTo>
                  <a:cubicBezTo>
                    <a:pt x="6506" y="0"/>
                    <a:pt x="6460" y="0"/>
                    <a:pt x="6438" y="23"/>
                  </a:cubicBezTo>
                  <a:cubicBezTo>
                    <a:pt x="6369" y="46"/>
                    <a:pt x="6323" y="91"/>
                    <a:pt x="6301" y="160"/>
                  </a:cubicBezTo>
                  <a:cubicBezTo>
                    <a:pt x="6255" y="320"/>
                    <a:pt x="6232" y="502"/>
                    <a:pt x="6186" y="662"/>
                  </a:cubicBezTo>
                  <a:cubicBezTo>
                    <a:pt x="6141" y="822"/>
                    <a:pt x="6072" y="1004"/>
                    <a:pt x="6027" y="1164"/>
                  </a:cubicBezTo>
                  <a:cubicBezTo>
                    <a:pt x="5913" y="1484"/>
                    <a:pt x="5821" y="1803"/>
                    <a:pt x="5707" y="2123"/>
                  </a:cubicBezTo>
                  <a:cubicBezTo>
                    <a:pt x="5570" y="2442"/>
                    <a:pt x="5456" y="2762"/>
                    <a:pt x="5296" y="3059"/>
                  </a:cubicBezTo>
                  <a:cubicBezTo>
                    <a:pt x="5159" y="3378"/>
                    <a:pt x="5022" y="3698"/>
                    <a:pt x="4885" y="4017"/>
                  </a:cubicBezTo>
                  <a:cubicBezTo>
                    <a:pt x="4817" y="4154"/>
                    <a:pt x="4748" y="4268"/>
                    <a:pt x="4680" y="4405"/>
                  </a:cubicBezTo>
                  <a:cubicBezTo>
                    <a:pt x="4703" y="4382"/>
                    <a:pt x="4703" y="4360"/>
                    <a:pt x="4726" y="4360"/>
                  </a:cubicBezTo>
                  <a:cubicBezTo>
                    <a:pt x="4552" y="4642"/>
                    <a:pt x="4399" y="4946"/>
                    <a:pt x="4246" y="5250"/>
                  </a:cubicBezTo>
                  <a:lnTo>
                    <a:pt x="4246" y="5250"/>
                  </a:lnTo>
                  <a:cubicBezTo>
                    <a:pt x="4246" y="5250"/>
                    <a:pt x="4246" y="5250"/>
                    <a:pt x="4246" y="5250"/>
                  </a:cubicBezTo>
                  <a:lnTo>
                    <a:pt x="4246" y="5250"/>
                  </a:lnTo>
                  <a:cubicBezTo>
                    <a:pt x="4087" y="5569"/>
                    <a:pt x="3927" y="5866"/>
                    <a:pt x="3767" y="6163"/>
                  </a:cubicBezTo>
                  <a:cubicBezTo>
                    <a:pt x="3767" y="6140"/>
                    <a:pt x="3790" y="6117"/>
                    <a:pt x="3790" y="6094"/>
                  </a:cubicBezTo>
                  <a:lnTo>
                    <a:pt x="3790" y="6094"/>
                  </a:lnTo>
                  <a:cubicBezTo>
                    <a:pt x="3653" y="6391"/>
                    <a:pt x="3493" y="6665"/>
                    <a:pt x="3333" y="6962"/>
                  </a:cubicBezTo>
                  <a:cubicBezTo>
                    <a:pt x="3196" y="7236"/>
                    <a:pt x="3059" y="7510"/>
                    <a:pt x="2922" y="7783"/>
                  </a:cubicBezTo>
                  <a:cubicBezTo>
                    <a:pt x="2831" y="7920"/>
                    <a:pt x="2763" y="8080"/>
                    <a:pt x="2671" y="8217"/>
                  </a:cubicBezTo>
                  <a:cubicBezTo>
                    <a:pt x="2603" y="8354"/>
                    <a:pt x="2512" y="8514"/>
                    <a:pt x="2420" y="8651"/>
                  </a:cubicBezTo>
                  <a:cubicBezTo>
                    <a:pt x="2238" y="8948"/>
                    <a:pt x="2032" y="9244"/>
                    <a:pt x="1850" y="9564"/>
                  </a:cubicBezTo>
                  <a:cubicBezTo>
                    <a:pt x="1484" y="10157"/>
                    <a:pt x="1119" y="10751"/>
                    <a:pt x="731" y="11344"/>
                  </a:cubicBezTo>
                  <a:cubicBezTo>
                    <a:pt x="617" y="11504"/>
                    <a:pt x="503" y="11664"/>
                    <a:pt x="389" y="11823"/>
                  </a:cubicBezTo>
                  <a:cubicBezTo>
                    <a:pt x="298" y="11960"/>
                    <a:pt x="161" y="12120"/>
                    <a:pt x="69" y="12303"/>
                  </a:cubicBezTo>
                  <a:cubicBezTo>
                    <a:pt x="24" y="12371"/>
                    <a:pt x="1" y="12440"/>
                    <a:pt x="24" y="12531"/>
                  </a:cubicBezTo>
                  <a:cubicBezTo>
                    <a:pt x="24" y="12622"/>
                    <a:pt x="92" y="12691"/>
                    <a:pt x="161" y="12737"/>
                  </a:cubicBezTo>
                  <a:cubicBezTo>
                    <a:pt x="215" y="12773"/>
                    <a:pt x="281" y="12791"/>
                    <a:pt x="346" y="12791"/>
                  </a:cubicBezTo>
                  <a:cubicBezTo>
                    <a:pt x="444" y="12791"/>
                    <a:pt x="540" y="12750"/>
                    <a:pt x="594" y="12668"/>
                  </a:cubicBezTo>
                  <a:cubicBezTo>
                    <a:pt x="686" y="12531"/>
                    <a:pt x="800" y="12394"/>
                    <a:pt x="891" y="12234"/>
                  </a:cubicBezTo>
                  <a:cubicBezTo>
                    <a:pt x="982" y="12120"/>
                    <a:pt x="1074" y="11983"/>
                    <a:pt x="1165" y="11846"/>
                  </a:cubicBezTo>
                  <a:cubicBezTo>
                    <a:pt x="1370" y="11550"/>
                    <a:pt x="1553" y="11253"/>
                    <a:pt x="1736" y="10956"/>
                  </a:cubicBezTo>
                  <a:cubicBezTo>
                    <a:pt x="1918" y="10659"/>
                    <a:pt x="2124" y="10363"/>
                    <a:pt x="2283" y="10066"/>
                  </a:cubicBezTo>
                  <a:cubicBezTo>
                    <a:pt x="2466" y="9769"/>
                    <a:pt x="2649" y="9495"/>
                    <a:pt x="2831" y="9199"/>
                  </a:cubicBezTo>
                  <a:cubicBezTo>
                    <a:pt x="2922" y="9039"/>
                    <a:pt x="3014" y="8879"/>
                    <a:pt x="3105" y="8719"/>
                  </a:cubicBezTo>
                  <a:cubicBezTo>
                    <a:pt x="3219" y="8537"/>
                    <a:pt x="3311" y="8354"/>
                    <a:pt x="3425" y="8171"/>
                  </a:cubicBezTo>
                  <a:cubicBezTo>
                    <a:pt x="3578" y="7865"/>
                    <a:pt x="3752" y="7538"/>
                    <a:pt x="3907" y="7210"/>
                  </a:cubicBezTo>
                  <a:lnTo>
                    <a:pt x="3907" y="7210"/>
                  </a:lnTo>
                  <a:cubicBezTo>
                    <a:pt x="3927" y="7188"/>
                    <a:pt x="3928" y="7166"/>
                    <a:pt x="3950" y="7144"/>
                  </a:cubicBezTo>
                  <a:cubicBezTo>
                    <a:pt x="3995" y="7030"/>
                    <a:pt x="4064" y="6916"/>
                    <a:pt x="4109" y="6802"/>
                  </a:cubicBezTo>
                  <a:cubicBezTo>
                    <a:pt x="4109" y="6802"/>
                    <a:pt x="4109" y="6825"/>
                    <a:pt x="4109" y="6825"/>
                  </a:cubicBezTo>
                  <a:cubicBezTo>
                    <a:pt x="4246" y="6551"/>
                    <a:pt x="4406" y="6254"/>
                    <a:pt x="4543" y="5980"/>
                  </a:cubicBezTo>
                  <a:cubicBezTo>
                    <a:pt x="4703" y="5684"/>
                    <a:pt x="4863" y="5364"/>
                    <a:pt x="5022" y="5067"/>
                  </a:cubicBezTo>
                  <a:cubicBezTo>
                    <a:pt x="5159" y="4748"/>
                    <a:pt x="5319" y="4451"/>
                    <a:pt x="5456" y="4131"/>
                  </a:cubicBezTo>
                  <a:cubicBezTo>
                    <a:pt x="5593" y="3812"/>
                    <a:pt x="5730" y="3492"/>
                    <a:pt x="5867" y="3173"/>
                  </a:cubicBezTo>
                  <a:cubicBezTo>
                    <a:pt x="6004" y="2853"/>
                    <a:pt x="6141" y="2534"/>
                    <a:pt x="6232" y="2214"/>
                  </a:cubicBezTo>
                  <a:cubicBezTo>
                    <a:pt x="6346" y="1895"/>
                    <a:pt x="6438" y="1575"/>
                    <a:pt x="6529" y="1255"/>
                  </a:cubicBezTo>
                  <a:cubicBezTo>
                    <a:pt x="6575" y="1118"/>
                    <a:pt x="6620" y="959"/>
                    <a:pt x="6643" y="822"/>
                  </a:cubicBezTo>
                  <a:cubicBezTo>
                    <a:pt x="6689" y="662"/>
                    <a:pt x="6734" y="479"/>
                    <a:pt x="6757" y="320"/>
                  </a:cubicBezTo>
                  <a:cubicBezTo>
                    <a:pt x="6780" y="251"/>
                    <a:pt x="6780" y="205"/>
                    <a:pt x="6757" y="137"/>
                  </a:cubicBezTo>
                  <a:cubicBezTo>
                    <a:pt x="6734" y="68"/>
                    <a:pt x="6689" y="23"/>
                    <a:pt x="6620"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93" name="Google Shape;5793;p83"/>
            <p:cNvSpPr/>
            <p:nvPr/>
          </p:nvSpPr>
          <p:spPr>
            <a:xfrm>
              <a:off x="11141678" y="3444654"/>
              <a:ext cx="19109" cy="18468"/>
            </a:xfrm>
            <a:custGeom>
              <a:avLst/>
              <a:gdLst/>
              <a:ahLst/>
              <a:cxnLst/>
              <a:rect l="l" t="t" r="r" b="b"/>
              <a:pathLst>
                <a:path w="686" h="663" extrusionOk="0">
                  <a:moveTo>
                    <a:pt x="366" y="1"/>
                  </a:moveTo>
                  <a:cubicBezTo>
                    <a:pt x="275" y="1"/>
                    <a:pt x="206" y="24"/>
                    <a:pt x="138" y="92"/>
                  </a:cubicBezTo>
                  <a:cubicBezTo>
                    <a:pt x="69" y="138"/>
                    <a:pt x="24" y="229"/>
                    <a:pt x="24" y="298"/>
                  </a:cubicBezTo>
                  <a:cubicBezTo>
                    <a:pt x="1" y="457"/>
                    <a:pt x="138" y="663"/>
                    <a:pt x="320" y="663"/>
                  </a:cubicBezTo>
                  <a:cubicBezTo>
                    <a:pt x="389" y="663"/>
                    <a:pt x="480" y="640"/>
                    <a:pt x="549" y="572"/>
                  </a:cubicBezTo>
                  <a:cubicBezTo>
                    <a:pt x="617" y="526"/>
                    <a:pt x="663" y="435"/>
                    <a:pt x="663" y="366"/>
                  </a:cubicBezTo>
                  <a:cubicBezTo>
                    <a:pt x="686" y="206"/>
                    <a:pt x="549" y="1"/>
                    <a:pt x="36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94" name="Google Shape;5794;p83"/>
            <p:cNvSpPr/>
            <p:nvPr/>
          </p:nvSpPr>
          <p:spPr>
            <a:xfrm>
              <a:off x="10774187" y="3434486"/>
              <a:ext cx="1236651" cy="274706"/>
            </a:xfrm>
            <a:custGeom>
              <a:avLst/>
              <a:gdLst/>
              <a:ahLst/>
              <a:cxnLst/>
              <a:rect l="l" t="t" r="r" b="b"/>
              <a:pathLst>
                <a:path w="44396" h="9862" extrusionOk="0">
                  <a:moveTo>
                    <a:pt x="32458" y="2991"/>
                  </a:moveTo>
                  <a:cubicBezTo>
                    <a:pt x="32458" y="2991"/>
                    <a:pt x="32447" y="2991"/>
                    <a:pt x="32440" y="2999"/>
                  </a:cubicBezTo>
                  <a:lnTo>
                    <a:pt x="32440" y="2999"/>
                  </a:lnTo>
                  <a:cubicBezTo>
                    <a:pt x="32446" y="2996"/>
                    <a:pt x="32452" y="2994"/>
                    <a:pt x="32458" y="2991"/>
                  </a:cubicBezTo>
                  <a:close/>
                  <a:moveTo>
                    <a:pt x="29423" y="4246"/>
                  </a:moveTo>
                  <a:lnTo>
                    <a:pt x="29423" y="4246"/>
                  </a:lnTo>
                  <a:cubicBezTo>
                    <a:pt x="29412" y="4253"/>
                    <a:pt x="29401" y="4259"/>
                    <a:pt x="29390" y="4265"/>
                  </a:cubicBezTo>
                  <a:lnTo>
                    <a:pt x="29390" y="4265"/>
                  </a:lnTo>
                  <a:cubicBezTo>
                    <a:pt x="29403" y="4260"/>
                    <a:pt x="29414" y="4255"/>
                    <a:pt x="29423" y="4246"/>
                  </a:cubicBezTo>
                  <a:close/>
                  <a:moveTo>
                    <a:pt x="29390" y="4265"/>
                  </a:moveTo>
                  <a:lnTo>
                    <a:pt x="29390" y="4265"/>
                  </a:lnTo>
                  <a:cubicBezTo>
                    <a:pt x="29369" y="4272"/>
                    <a:pt x="29346" y="4278"/>
                    <a:pt x="29331" y="4292"/>
                  </a:cubicBezTo>
                  <a:cubicBezTo>
                    <a:pt x="29334" y="4291"/>
                    <a:pt x="29336" y="4290"/>
                    <a:pt x="29338" y="4290"/>
                  </a:cubicBezTo>
                  <a:lnTo>
                    <a:pt x="29338" y="4290"/>
                  </a:lnTo>
                  <a:cubicBezTo>
                    <a:pt x="29356" y="4282"/>
                    <a:pt x="29373" y="4274"/>
                    <a:pt x="29390" y="4265"/>
                  </a:cubicBezTo>
                  <a:close/>
                  <a:moveTo>
                    <a:pt x="30609" y="4442"/>
                  </a:moveTo>
                  <a:cubicBezTo>
                    <a:pt x="30602" y="4445"/>
                    <a:pt x="30594" y="4448"/>
                    <a:pt x="30587" y="4452"/>
                  </a:cubicBezTo>
                  <a:cubicBezTo>
                    <a:pt x="30604" y="4452"/>
                    <a:pt x="30608" y="4452"/>
                    <a:pt x="30609" y="4442"/>
                  </a:cubicBezTo>
                  <a:close/>
                  <a:moveTo>
                    <a:pt x="1507" y="8378"/>
                  </a:moveTo>
                  <a:cubicBezTo>
                    <a:pt x="1524" y="8395"/>
                    <a:pt x="1541" y="8399"/>
                    <a:pt x="1559" y="8400"/>
                  </a:cubicBezTo>
                  <a:lnTo>
                    <a:pt x="1559" y="8400"/>
                  </a:lnTo>
                  <a:cubicBezTo>
                    <a:pt x="1541" y="8393"/>
                    <a:pt x="1524" y="8385"/>
                    <a:pt x="1507" y="8378"/>
                  </a:cubicBezTo>
                  <a:close/>
                  <a:moveTo>
                    <a:pt x="5652" y="9583"/>
                  </a:moveTo>
                  <a:cubicBezTo>
                    <a:pt x="5661" y="9586"/>
                    <a:pt x="5672" y="9587"/>
                    <a:pt x="5684" y="9587"/>
                  </a:cubicBezTo>
                  <a:cubicBezTo>
                    <a:pt x="5673" y="9586"/>
                    <a:pt x="5663" y="9585"/>
                    <a:pt x="5652" y="9583"/>
                  </a:cubicBezTo>
                  <a:close/>
                  <a:moveTo>
                    <a:pt x="14545" y="9601"/>
                  </a:moveTo>
                  <a:cubicBezTo>
                    <a:pt x="14529" y="9604"/>
                    <a:pt x="14512" y="9607"/>
                    <a:pt x="14495" y="9610"/>
                  </a:cubicBezTo>
                  <a:cubicBezTo>
                    <a:pt x="14512" y="9610"/>
                    <a:pt x="14528" y="9610"/>
                    <a:pt x="14545" y="9601"/>
                  </a:cubicBezTo>
                  <a:close/>
                  <a:moveTo>
                    <a:pt x="43506" y="1"/>
                  </a:moveTo>
                  <a:cubicBezTo>
                    <a:pt x="43300" y="24"/>
                    <a:pt x="43095" y="46"/>
                    <a:pt x="42912" y="69"/>
                  </a:cubicBezTo>
                  <a:cubicBezTo>
                    <a:pt x="42821" y="69"/>
                    <a:pt x="42730" y="92"/>
                    <a:pt x="42638" y="115"/>
                  </a:cubicBezTo>
                  <a:cubicBezTo>
                    <a:pt x="42456" y="138"/>
                    <a:pt x="42273" y="138"/>
                    <a:pt x="42091" y="161"/>
                  </a:cubicBezTo>
                  <a:cubicBezTo>
                    <a:pt x="41862" y="183"/>
                    <a:pt x="41657" y="229"/>
                    <a:pt x="41474" y="275"/>
                  </a:cubicBezTo>
                  <a:cubicBezTo>
                    <a:pt x="41269" y="298"/>
                    <a:pt x="41086" y="343"/>
                    <a:pt x="40904" y="389"/>
                  </a:cubicBezTo>
                  <a:cubicBezTo>
                    <a:pt x="40721" y="412"/>
                    <a:pt x="40561" y="457"/>
                    <a:pt x="40402" y="503"/>
                  </a:cubicBezTo>
                  <a:cubicBezTo>
                    <a:pt x="40173" y="549"/>
                    <a:pt x="39968" y="594"/>
                    <a:pt x="39740" y="640"/>
                  </a:cubicBezTo>
                  <a:cubicBezTo>
                    <a:pt x="39534" y="686"/>
                    <a:pt x="39352" y="731"/>
                    <a:pt x="39146" y="777"/>
                  </a:cubicBezTo>
                  <a:cubicBezTo>
                    <a:pt x="38941" y="845"/>
                    <a:pt x="38758" y="891"/>
                    <a:pt x="38576" y="959"/>
                  </a:cubicBezTo>
                  <a:cubicBezTo>
                    <a:pt x="38370" y="1005"/>
                    <a:pt x="38187" y="1074"/>
                    <a:pt x="37982" y="1119"/>
                  </a:cubicBezTo>
                  <a:cubicBezTo>
                    <a:pt x="37845" y="1165"/>
                    <a:pt x="37685" y="1211"/>
                    <a:pt x="37548" y="1256"/>
                  </a:cubicBezTo>
                  <a:cubicBezTo>
                    <a:pt x="37366" y="1302"/>
                    <a:pt x="37183" y="1347"/>
                    <a:pt x="37023" y="1416"/>
                  </a:cubicBezTo>
                  <a:cubicBezTo>
                    <a:pt x="36841" y="1462"/>
                    <a:pt x="36658" y="1530"/>
                    <a:pt x="36476" y="1576"/>
                  </a:cubicBezTo>
                  <a:cubicBezTo>
                    <a:pt x="36293" y="1644"/>
                    <a:pt x="36110" y="1713"/>
                    <a:pt x="35905" y="1758"/>
                  </a:cubicBezTo>
                  <a:cubicBezTo>
                    <a:pt x="35745" y="1827"/>
                    <a:pt x="35585" y="1872"/>
                    <a:pt x="35403" y="1941"/>
                  </a:cubicBezTo>
                  <a:cubicBezTo>
                    <a:pt x="35220" y="2009"/>
                    <a:pt x="35060" y="2055"/>
                    <a:pt x="34878" y="2124"/>
                  </a:cubicBezTo>
                  <a:cubicBezTo>
                    <a:pt x="34672" y="2192"/>
                    <a:pt x="34490" y="2260"/>
                    <a:pt x="34307" y="2306"/>
                  </a:cubicBezTo>
                  <a:cubicBezTo>
                    <a:pt x="34125" y="2375"/>
                    <a:pt x="33919" y="2420"/>
                    <a:pt x="33759" y="2489"/>
                  </a:cubicBezTo>
                  <a:cubicBezTo>
                    <a:pt x="33303" y="2649"/>
                    <a:pt x="32869" y="2831"/>
                    <a:pt x="32436" y="3014"/>
                  </a:cubicBezTo>
                  <a:cubicBezTo>
                    <a:pt x="32436" y="3007"/>
                    <a:pt x="32438" y="3002"/>
                    <a:pt x="32440" y="2999"/>
                  </a:cubicBezTo>
                  <a:lnTo>
                    <a:pt x="32440" y="2999"/>
                  </a:lnTo>
                  <a:cubicBezTo>
                    <a:pt x="32240" y="3088"/>
                    <a:pt x="32019" y="3176"/>
                    <a:pt x="31819" y="3265"/>
                  </a:cubicBezTo>
                  <a:cubicBezTo>
                    <a:pt x="31819" y="3242"/>
                    <a:pt x="31819" y="3242"/>
                    <a:pt x="31819" y="3242"/>
                  </a:cubicBezTo>
                  <a:cubicBezTo>
                    <a:pt x="31728" y="3288"/>
                    <a:pt x="31614" y="3333"/>
                    <a:pt x="31523" y="3379"/>
                  </a:cubicBezTo>
                  <a:cubicBezTo>
                    <a:pt x="31386" y="3447"/>
                    <a:pt x="31249" y="3516"/>
                    <a:pt x="31112" y="3562"/>
                  </a:cubicBezTo>
                  <a:lnTo>
                    <a:pt x="31203" y="3539"/>
                  </a:lnTo>
                  <a:lnTo>
                    <a:pt x="31203" y="3539"/>
                  </a:lnTo>
                  <a:cubicBezTo>
                    <a:pt x="31134" y="3562"/>
                    <a:pt x="31066" y="3584"/>
                    <a:pt x="30998" y="3607"/>
                  </a:cubicBezTo>
                  <a:cubicBezTo>
                    <a:pt x="30564" y="3790"/>
                    <a:pt x="30153" y="3950"/>
                    <a:pt x="29719" y="4132"/>
                  </a:cubicBezTo>
                  <a:cubicBezTo>
                    <a:pt x="29696" y="4132"/>
                    <a:pt x="29696" y="4155"/>
                    <a:pt x="29674" y="4155"/>
                  </a:cubicBezTo>
                  <a:cubicBezTo>
                    <a:pt x="29674" y="4155"/>
                    <a:pt x="29696" y="4132"/>
                    <a:pt x="29696" y="4132"/>
                  </a:cubicBezTo>
                  <a:lnTo>
                    <a:pt x="29696" y="4132"/>
                  </a:lnTo>
                  <a:cubicBezTo>
                    <a:pt x="29584" y="4177"/>
                    <a:pt x="29472" y="4244"/>
                    <a:pt x="29338" y="4290"/>
                  </a:cubicBezTo>
                  <a:lnTo>
                    <a:pt x="29338" y="4290"/>
                  </a:lnTo>
                  <a:cubicBezTo>
                    <a:pt x="29252" y="4327"/>
                    <a:pt x="29166" y="4349"/>
                    <a:pt x="29080" y="4383"/>
                  </a:cubicBezTo>
                  <a:cubicBezTo>
                    <a:pt x="28943" y="4452"/>
                    <a:pt x="28829" y="4497"/>
                    <a:pt x="28715" y="4543"/>
                  </a:cubicBezTo>
                  <a:cubicBezTo>
                    <a:pt x="28510" y="4634"/>
                    <a:pt x="28304" y="4748"/>
                    <a:pt x="28076" y="4840"/>
                  </a:cubicBezTo>
                  <a:cubicBezTo>
                    <a:pt x="27985" y="4885"/>
                    <a:pt x="27870" y="4931"/>
                    <a:pt x="27756" y="4977"/>
                  </a:cubicBezTo>
                  <a:cubicBezTo>
                    <a:pt x="27711" y="5000"/>
                    <a:pt x="27642" y="5022"/>
                    <a:pt x="27597" y="5045"/>
                  </a:cubicBezTo>
                  <a:cubicBezTo>
                    <a:pt x="27574" y="5068"/>
                    <a:pt x="27574" y="5068"/>
                    <a:pt x="27551" y="5068"/>
                  </a:cubicBezTo>
                  <a:cubicBezTo>
                    <a:pt x="27528" y="5091"/>
                    <a:pt x="27528" y="5091"/>
                    <a:pt x="27505" y="5091"/>
                  </a:cubicBezTo>
                  <a:lnTo>
                    <a:pt x="27482" y="5091"/>
                  </a:lnTo>
                  <a:cubicBezTo>
                    <a:pt x="27482" y="5114"/>
                    <a:pt x="27460" y="5114"/>
                    <a:pt x="27460" y="5114"/>
                  </a:cubicBezTo>
                  <a:cubicBezTo>
                    <a:pt x="27410" y="5130"/>
                    <a:pt x="27360" y="5147"/>
                    <a:pt x="27318" y="5173"/>
                  </a:cubicBezTo>
                  <a:lnTo>
                    <a:pt x="27318" y="5173"/>
                  </a:lnTo>
                  <a:cubicBezTo>
                    <a:pt x="27143" y="5257"/>
                    <a:pt x="26947" y="5322"/>
                    <a:pt x="26752" y="5388"/>
                  </a:cubicBezTo>
                  <a:cubicBezTo>
                    <a:pt x="26547" y="5479"/>
                    <a:pt x="26364" y="5547"/>
                    <a:pt x="26159" y="5616"/>
                  </a:cubicBezTo>
                  <a:cubicBezTo>
                    <a:pt x="25976" y="5684"/>
                    <a:pt x="25793" y="5753"/>
                    <a:pt x="25588" y="5821"/>
                  </a:cubicBezTo>
                  <a:cubicBezTo>
                    <a:pt x="25428" y="5890"/>
                    <a:pt x="25268" y="5958"/>
                    <a:pt x="25086" y="6027"/>
                  </a:cubicBezTo>
                  <a:cubicBezTo>
                    <a:pt x="24926" y="6095"/>
                    <a:pt x="24743" y="6164"/>
                    <a:pt x="24561" y="6232"/>
                  </a:cubicBezTo>
                  <a:cubicBezTo>
                    <a:pt x="24378" y="6301"/>
                    <a:pt x="24173" y="6369"/>
                    <a:pt x="23990" y="6437"/>
                  </a:cubicBezTo>
                  <a:cubicBezTo>
                    <a:pt x="23808" y="6506"/>
                    <a:pt x="23602" y="6597"/>
                    <a:pt x="23420" y="6666"/>
                  </a:cubicBezTo>
                  <a:cubicBezTo>
                    <a:pt x="23237" y="6734"/>
                    <a:pt x="23054" y="6780"/>
                    <a:pt x="22872" y="6848"/>
                  </a:cubicBezTo>
                  <a:cubicBezTo>
                    <a:pt x="22507" y="6985"/>
                    <a:pt x="22141" y="7122"/>
                    <a:pt x="21776" y="7236"/>
                  </a:cubicBezTo>
                  <a:cubicBezTo>
                    <a:pt x="21388" y="7351"/>
                    <a:pt x="21000" y="7465"/>
                    <a:pt x="20589" y="7556"/>
                  </a:cubicBezTo>
                  <a:cubicBezTo>
                    <a:pt x="20407" y="7602"/>
                    <a:pt x="20201" y="7670"/>
                    <a:pt x="20019" y="7693"/>
                  </a:cubicBezTo>
                  <a:cubicBezTo>
                    <a:pt x="19836" y="7739"/>
                    <a:pt x="19676" y="7784"/>
                    <a:pt x="19494" y="7830"/>
                  </a:cubicBezTo>
                  <a:cubicBezTo>
                    <a:pt x="19106" y="7944"/>
                    <a:pt x="18718" y="8035"/>
                    <a:pt x="18329" y="8127"/>
                  </a:cubicBezTo>
                  <a:cubicBezTo>
                    <a:pt x="18193" y="8149"/>
                    <a:pt x="18056" y="8195"/>
                    <a:pt x="17919" y="8241"/>
                  </a:cubicBezTo>
                  <a:cubicBezTo>
                    <a:pt x="17805" y="8264"/>
                    <a:pt x="17690" y="8286"/>
                    <a:pt x="17553" y="8332"/>
                  </a:cubicBezTo>
                  <a:cubicBezTo>
                    <a:pt x="17302" y="8400"/>
                    <a:pt x="17028" y="8469"/>
                    <a:pt x="16755" y="8537"/>
                  </a:cubicBezTo>
                  <a:cubicBezTo>
                    <a:pt x="16481" y="8606"/>
                    <a:pt x="16207" y="8674"/>
                    <a:pt x="15910" y="8720"/>
                  </a:cubicBezTo>
                  <a:cubicBezTo>
                    <a:pt x="15659" y="8788"/>
                    <a:pt x="15385" y="8834"/>
                    <a:pt x="15111" y="8880"/>
                  </a:cubicBezTo>
                  <a:cubicBezTo>
                    <a:pt x="14974" y="8903"/>
                    <a:pt x="14814" y="8903"/>
                    <a:pt x="14655" y="8925"/>
                  </a:cubicBezTo>
                  <a:cubicBezTo>
                    <a:pt x="14518" y="8948"/>
                    <a:pt x="14358" y="8971"/>
                    <a:pt x="14221" y="8994"/>
                  </a:cubicBezTo>
                  <a:cubicBezTo>
                    <a:pt x="13833" y="9040"/>
                    <a:pt x="13445" y="9062"/>
                    <a:pt x="13057" y="9108"/>
                  </a:cubicBezTo>
                  <a:cubicBezTo>
                    <a:pt x="12646" y="9154"/>
                    <a:pt x="12235" y="9177"/>
                    <a:pt x="11824" y="9199"/>
                  </a:cubicBezTo>
                  <a:lnTo>
                    <a:pt x="9473" y="9199"/>
                  </a:lnTo>
                  <a:cubicBezTo>
                    <a:pt x="9154" y="9199"/>
                    <a:pt x="8834" y="9199"/>
                    <a:pt x="8515" y="9177"/>
                  </a:cubicBezTo>
                  <a:cubicBezTo>
                    <a:pt x="8218" y="9177"/>
                    <a:pt x="7921" y="9154"/>
                    <a:pt x="7624" y="9131"/>
                  </a:cubicBezTo>
                  <a:cubicBezTo>
                    <a:pt x="7465" y="9108"/>
                    <a:pt x="7305" y="9108"/>
                    <a:pt x="7168" y="9085"/>
                  </a:cubicBezTo>
                  <a:cubicBezTo>
                    <a:pt x="7008" y="9085"/>
                    <a:pt x="6848" y="9062"/>
                    <a:pt x="6666" y="9062"/>
                  </a:cubicBezTo>
                  <a:cubicBezTo>
                    <a:pt x="6369" y="9017"/>
                    <a:pt x="6049" y="8994"/>
                    <a:pt x="5753" y="8948"/>
                  </a:cubicBezTo>
                  <a:lnTo>
                    <a:pt x="5844" y="8948"/>
                  </a:lnTo>
                  <a:cubicBezTo>
                    <a:pt x="5753" y="8948"/>
                    <a:pt x="5661" y="8925"/>
                    <a:pt x="5570" y="8925"/>
                  </a:cubicBezTo>
                  <a:cubicBezTo>
                    <a:pt x="5228" y="8880"/>
                    <a:pt x="4885" y="8811"/>
                    <a:pt x="4543" y="8720"/>
                  </a:cubicBezTo>
                  <a:cubicBezTo>
                    <a:pt x="4360" y="8674"/>
                    <a:pt x="4178" y="8652"/>
                    <a:pt x="3995" y="8606"/>
                  </a:cubicBezTo>
                  <a:cubicBezTo>
                    <a:pt x="3813" y="8560"/>
                    <a:pt x="3653" y="8515"/>
                    <a:pt x="3493" y="8469"/>
                  </a:cubicBezTo>
                  <a:cubicBezTo>
                    <a:pt x="3082" y="8355"/>
                    <a:pt x="2671" y="8218"/>
                    <a:pt x="2283" y="8058"/>
                  </a:cubicBezTo>
                  <a:cubicBezTo>
                    <a:pt x="1918" y="7921"/>
                    <a:pt x="1553" y="7807"/>
                    <a:pt x="1165" y="7670"/>
                  </a:cubicBezTo>
                  <a:cubicBezTo>
                    <a:pt x="1051" y="7624"/>
                    <a:pt x="914" y="7579"/>
                    <a:pt x="777" y="7533"/>
                  </a:cubicBezTo>
                  <a:cubicBezTo>
                    <a:pt x="640" y="7465"/>
                    <a:pt x="480" y="7442"/>
                    <a:pt x="343" y="7396"/>
                  </a:cubicBezTo>
                  <a:cubicBezTo>
                    <a:pt x="318" y="7388"/>
                    <a:pt x="294" y="7384"/>
                    <a:pt x="270" y="7384"/>
                  </a:cubicBezTo>
                  <a:cubicBezTo>
                    <a:pt x="160" y="7384"/>
                    <a:pt x="61" y="7462"/>
                    <a:pt x="24" y="7556"/>
                  </a:cubicBezTo>
                  <a:cubicBezTo>
                    <a:pt x="1" y="7693"/>
                    <a:pt x="69" y="7830"/>
                    <a:pt x="206" y="7875"/>
                  </a:cubicBezTo>
                  <a:cubicBezTo>
                    <a:pt x="320" y="7921"/>
                    <a:pt x="434" y="7944"/>
                    <a:pt x="549" y="7990"/>
                  </a:cubicBezTo>
                  <a:cubicBezTo>
                    <a:pt x="640" y="8012"/>
                    <a:pt x="731" y="8058"/>
                    <a:pt x="822" y="8081"/>
                  </a:cubicBezTo>
                  <a:cubicBezTo>
                    <a:pt x="1074" y="8195"/>
                    <a:pt x="1325" y="8309"/>
                    <a:pt x="1576" y="8400"/>
                  </a:cubicBezTo>
                  <a:cubicBezTo>
                    <a:pt x="1570" y="8400"/>
                    <a:pt x="1564" y="8400"/>
                    <a:pt x="1559" y="8400"/>
                  </a:cubicBezTo>
                  <a:lnTo>
                    <a:pt x="1559" y="8400"/>
                  </a:lnTo>
                  <a:cubicBezTo>
                    <a:pt x="1907" y="8552"/>
                    <a:pt x="2255" y="8704"/>
                    <a:pt x="2603" y="8834"/>
                  </a:cubicBezTo>
                  <a:cubicBezTo>
                    <a:pt x="2945" y="8948"/>
                    <a:pt x="3310" y="9062"/>
                    <a:pt x="3653" y="9177"/>
                  </a:cubicBezTo>
                  <a:cubicBezTo>
                    <a:pt x="3813" y="9222"/>
                    <a:pt x="3950" y="9245"/>
                    <a:pt x="4109" y="9291"/>
                  </a:cubicBezTo>
                  <a:cubicBezTo>
                    <a:pt x="4269" y="9313"/>
                    <a:pt x="4452" y="9359"/>
                    <a:pt x="4611" y="9405"/>
                  </a:cubicBezTo>
                  <a:cubicBezTo>
                    <a:pt x="4944" y="9471"/>
                    <a:pt x="5297" y="9538"/>
                    <a:pt x="5652" y="9583"/>
                  </a:cubicBezTo>
                  <a:lnTo>
                    <a:pt x="5652" y="9583"/>
                  </a:lnTo>
                  <a:cubicBezTo>
                    <a:pt x="5636" y="9579"/>
                    <a:pt x="5623" y="9573"/>
                    <a:pt x="5612" y="9569"/>
                  </a:cubicBezTo>
                  <a:lnTo>
                    <a:pt x="5612" y="9569"/>
                  </a:lnTo>
                  <a:cubicBezTo>
                    <a:pt x="5813" y="9612"/>
                    <a:pt x="6033" y="9634"/>
                    <a:pt x="6232" y="9656"/>
                  </a:cubicBezTo>
                  <a:cubicBezTo>
                    <a:pt x="6323" y="9656"/>
                    <a:pt x="6415" y="9679"/>
                    <a:pt x="6506" y="9679"/>
                  </a:cubicBezTo>
                  <a:cubicBezTo>
                    <a:pt x="6620" y="9702"/>
                    <a:pt x="6734" y="9702"/>
                    <a:pt x="6848" y="9724"/>
                  </a:cubicBezTo>
                  <a:cubicBezTo>
                    <a:pt x="6940" y="9724"/>
                    <a:pt x="7031" y="9724"/>
                    <a:pt x="7145" y="9747"/>
                  </a:cubicBezTo>
                  <a:cubicBezTo>
                    <a:pt x="7236" y="9747"/>
                    <a:pt x="7351" y="9747"/>
                    <a:pt x="7465" y="9770"/>
                  </a:cubicBezTo>
                  <a:cubicBezTo>
                    <a:pt x="7647" y="9770"/>
                    <a:pt x="7853" y="9793"/>
                    <a:pt x="8035" y="9816"/>
                  </a:cubicBezTo>
                  <a:cubicBezTo>
                    <a:pt x="8241" y="9816"/>
                    <a:pt x="8423" y="9838"/>
                    <a:pt x="8606" y="9838"/>
                  </a:cubicBezTo>
                  <a:cubicBezTo>
                    <a:pt x="8811" y="9861"/>
                    <a:pt x="9017" y="9861"/>
                    <a:pt x="9222" y="9861"/>
                  </a:cubicBezTo>
                  <a:lnTo>
                    <a:pt x="11436" y="9861"/>
                  </a:lnTo>
                  <a:cubicBezTo>
                    <a:pt x="11596" y="9861"/>
                    <a:pt x="11756" y="9838"/>
                    <a:pt x="11938" y="9838"/>
                  </a:cubicBezTo>
                  <a:cubicBezTo>
                    <a:pt x="12098" y="9838"/>
                    <a:pt x="12258" y="9816"/>
                    <a:pt x="12441" y="9816"/>
                  </a:cubicBezTo>
                  <a:cubicBezTo>
                    <a:pt x="12783" y="9793"/>
                    <a:pt x="13125" y="9747"/>
                    <a:pt x="13491" y="9724"/>
                  </a:cubicBezTo>
                  <a:cubicBezTo>
                    <a:pt x="13673" y="9702"/>
                    <a:pt x="13833" y="9679"/>
                    <a:pt x="14016" y="9679"/>
                  </a:cubicBezTo>
                  <a:cubicBezTo>
                    <a:pt x="14198" y="9656"/>
                    <a:pt x="14381" y="9633"/>
                    <a:pt x="14563" y="9587"/>
                  </a:cubicBezTo>
                  <a:lnTo>
                    <a:pt x="14563" y="9587"/>
                  </a:lnTo>
                  <a:cubicBezTo>
                    <a:pt x="14557" y="9594"/>
                    <a:pt x="14551" y="9598"/>
                    <a:pt x="14545" y="9601"/>
                  </a:cubicBezTo>
                  <a:lnTo>
                    <a:pt x="14545" y="9601"/>
                  </a:lnTo>
                  <a:cubicBezTo>
                    <a:pt x="14637" y="9587"/>
                    <a:pt x="14717" y="9584"/>
                    <a:pt x="14814" y="9565"/>
                  </a:cubicBezTo>
                  <a:cubicBezTo>
                    <a:pt x="15248" y="9519"/>
                    <a:pt x="15682" y="9450"/>
                    <a:pt x="16093" y="9359"/>
                  </a:cubicBezTo>
                  <a:cubicBezTo>
                    <a:pt x="16503" y="9268"/>
                    <a:pt x="16914" y="9177"/>
                    <a:pt x="17325" y="9062"/>
                  </a:cubicBezTo>
                  <a:cubicBezTo>
                    <a:pt x="17508" y="8994"/>
                    <a:pt x="17713" y="8948"/>
                    <a:pt x="17896" y="8903"/>
                  </a:cubicBezTo>
                  <a:cubicBezTo>
                    <a:pt x="18101" y="8857"/>
                    <a:pt x="18307" y="8811"/>
                    <a:pt x="18489" y="8766"/>
                  </a:cubicBezTo>
                  <a:cubicBezTo>
                    <a:pt x="18695" y="8720"/>
                    <a:pt x="18877" y="8674"/>
                    <a:pt x="19060" y="8629"/>
                  </a:cubicBezTo>
                  <a:cubicBezTo>
                    <a:pt x="19265" y="8583"/>
                    <a:pt x="19448" y="8515"/>
                    <a:pt x="19631" y="8469"/>
                  </a:cubicBezTo>
                  <a:cubicBezTo>
                    <a:pt x="19813" y="8423"/>
                    <a:pt x="19996" y="8378"/>
                    <a:pt x="20178" y="8332"/>
                  </a:cubicBezTo>
                  <a:cubicBezTo>
                    <a:pt x="20361" y="8286"/>
                    <a:pt x="20544" y="8241"/>
                    <a:pt x="20726" y="8195"/>
                  </a:cubicBezTo>
                  <a:cubicBezTo>
                    <a:pt x="21137" y="8104"/>
                    <a:pt x="21548" y="7990"/>
                    <a:pt x="21936" y="7875"/>
                  </a:cubicBezTo>
                  <a:cubicBezTo>
                    <a:pt x="22301" y="7761"/>
                    <a:pt x="22666" y="7624"/>
                    <a:pt x="23031" y="7487"/>
                  </a:cubicBezTo>
                  <a:cubicBezTo>
                    <a:pt x="23214" y="7419"/>
                    <a:pt x="23397" y="7373"/>
                    <a:pt x="23579" y="7305"/>
                  </a:cubicBezTo>
                  <a:cubicBezTo>
                    <a:pt x="23762" y="7236"/>
                    <a:pt x="23945" y="7145"/>
                    <a:pt x="24150" y="7077"/>
                  </a:cubicBezTo>
                  <a:cubicBezTo>
                    <a:pt x="24333" y="7008"/>
                    <a:pt x="24538" y="6940"/>
                    <a:pt x="24721" y="6871"/>
                  </a:cubicBezTo>
                  <a:cubicBezTo>
                    <a:pt x="24903" y="6803"/>
                    <a:pt x="25063" y="6734"/>
                    <a:pt x="25246" y="6666"/>
                  </a:cubicBezTo>
                  <a:cubicBezTo>
                    <a:pt x="25405" y="6597"/>
                    <a:pt x="25588" y="6529"/>
                    <a:pt x="25748" y="6460"/>
                  </a:cubicBezTo>
                  <a:cubicBezTo>
                    <a:pt x="25930" y="6392"/>
                    <a:pt x="26113" y="6323"/>
                    <a:pt x="26296" y="6255"/>
                  </a:cubicBezTo>
                  <a:cubicBezTo>
                    <a:pt x="26501" y="6186"/>
                    <a:pt x="26706" y="6118"/>
                    <a:pt x="26912" y="6027"/>
                  </a:cubicBezTo>
                  <a:cubicBezTo>
                    <a:pt x="27094" y="5958"/>
                    <a:pt x="27300" y="5890"/>
                    <a:pt x="27505" y="5798"/>
                  </a:cubicBezTo>
                  <a:cubicBezTo>
                    <a:pt x="27574" y="5776"/>
                    <a:pt x="27619" y="5753"/>
                    <a:pt x="27688" y="5730"/>
                  </a:cubicBezTo>
                  <a:cubicBezTo>
                    <a:pt x="27711" y="5707"/>
                    <a:pt x="27734" y="5707"/>
                    <a:pt x="27756" y="5684"/>
                  </a:cubicBezTo>
                  <a:cubicBezTo>
                    <a:pt x="27779" y="5684"/>
                    <a:pt x="27802" y="5661"/>
                    <a:pt x="27825" y="5661"/>
                  </a:cubicBezTo>
                  <a:lnTo>
                    <a:pt x="27848" y="5661"/>
                  </a:lnTo>
                  <a:cubicBezTo>
                    <a:pt x="27939" y="5616"/>
                    <a:pt x="28030" y="5570"/>
                    <a:pt x="28122" y="5524"/>
                  </a:cubicBezTo>
                  <a:cubicBezTo>
                    <a:pt x="28350" y="5433"/>
                    <a:pt x="28555" y="5319"/>
                    <a:pt x="28761" y="5228"/>
                  </a:cubicBezTo>
                  <a:cubicBezTo>
                    <a:pt x="28966" y="5159"/>
                    <a:pt x="29172" y="5045"/>
                    <a:pt x="29377" y="4977"/>
                  </a:cubicBezTo>
                  <a:lnTo>
                    <a:pt x="29331" y="4977"/>
                  </a:lnTo>
                  <a:cubicBezTo>
                    <a:pt x="29628" y="4863"/>
                    <a:pt x="29925" y="4726"/>
                    <a:pt x="30221" y="4611"/>
                  </a:cubicBezTo>
                  <a:cubicBezTo>
                    <a:pt x="30313" y="4566"/>
                    <a:pt x="30427" y="4520"/>
                    <a:pt x="30541" y="4475"/>
                  </a:cubicBezTo>
                  <a:cubicBezTo>
                    <a:pt x="30541" y="4475"/>
                    <a:pt x="30564" y="4452"/>
                    <a:pt x="30564" y="4452"/>
                  </a:cubicBezTo>
                  <a:cubicBezTo>
                    <a:pt x="30587" y="4452"/>
                    <a:pt x="30587" y="4452"/>
                    <a:pt x="30609" y="4429"/>
                  </a:cubicBezTo>
                  <a:lnTo>
                    <a:pt x="30609" y="4429"/>
                  </a:lnTo>
                  <a:cubicBezTo>
                    <a:pt x="30609" y="4435"/>
                    <a:pt x="30609" y="4439"/>
                    <a:pt x="30609" y="4442"/>
                  </a:cubicBezTo>
                  <a:lnTo>
                    <a:pt x="30609" y="4442"/>
                  </a:lnTo>
                  <a:cubicBezTo>
                    <a:pt x="30761" y="4377"/>
                    <a:pt x="30914" y="4312"/>
                    <a:pt x="31066" y="4246"/>
                  </a:cubicBezTo>
                  <a:cubicBezTo>
                    <a:pt x="31271" y="4155"/>
                    <a:pt x="31454" y="4064"/>
                    <a:pt x="31659" y="3972"/>
                  </a:cubicBezTo>
                  <a:cubicBezTo>
                    <a:pt x="31819" y="3904"/>
                    <a:pt x="32002" y="3813"/>
                    <a:pt x="32184" y="3744"/>
                  </a:cubicBezTo>
                  <a:cubicBezTo>
                    <a:pt x="32230" y="3721"/>
                    <a:pt x="32299" y="3698"/>
                    <a:pt x="32344" y="3676"/>
                  </a:cubicBezTo>
                  <a:lnTo>
                    <a:pt x="32321" y="3676"/>
                  </a:lnTo>
                  <a:cubicBezTo>
                    <a:pt x="32367" y="3653"/>
                    <a:pt x="32390" y="3653"/>
                    <a:pt x="32413" y="3630"/>
                  </a:cubicBezTo>
                  <a:cubicBezTo>
                    <a:pt x="32481" y="3607"/>
                    <a:pt x="32550" y="3584"/>
                    <a:pt x="32618" y="3562"/>
                  </a:cubicBezTo>
                  <a:lnTo>
                    <a:pt x="32595" y="3562"/>
                  </a:lnTo>
                  <a:cubicBezTo>
                    <a:pt x="32664" y="3539"/>
                    <a:pt x="32732" y="3516"/>
                    <a:pt x="32801" y="3470"/>
                  </a:cubicBezTo>
                  <a:cubicBezTo>
                    <a:pt x="32824" y="3470"/>
                    <a:pt x="32846" y="3447"/>
                    <a:pt x="32869" y="3447"/>
                  </a:cubicBezTo>
                  <a:cubicBezTo>
                    <a:pt x="32882" y="3435"/>
                    <a:pt x="32901" y="3429"/>
                    <a:pt x="32919" y="3423"/>
                  </a:cubicBezTo>
                  <a:lnTo>
                    <a:pt x="32919" y="3423"/>
                  </a:lnTo>
                  <a:cubicBezTo>
                    <a:pt x="32910" y="3425"/>
                    <a:pt x="32901" y="3425"/>
                    <a:pt x="32892" y="3425"/>
                  </a:cubicBezTo>
                  <a:cubicBezTo>
                    <a:pt x="32914" y="3418"/>
                    <a:pt x="32936" y="3411"/>
                    <a:pt x="32958" y="3404"/>
                  </a:cubicBezTo>
                  <a:lnTo>
                    <a:pt x="32958" y="3404"/>
                  </a:lnTo>
                  <a:cubicBezTo>
                    <a:pt x="32948" y="3413"/>
                    <a:pt x="32933" y="3418"/>
                    <a:pt x="32919" y="3423"/>
                  </a:cubicBezTo>
                  <a:lnTo>
                    <a:pt x="32919" y="3423"/>
                  </a:lnTo>
                  <a:cubicBezTo>
                    <a:pt x="32932" y="3421"/>
                    <a:pt x="32945" y="3416"/>
                    <a:pt x="32958" y="3404"/>
                  </a:cubicBezTo>
                  <a:lnTo>
                    <a:pt x="32958" y="3404"/>
                  </a:lnTo>
                  <a:cubicBezTo>
                    <a:pt x="32958" y="3404"/>
                    <a:pt x="32958" y="3404"/>
                    <a:pt x="32958" y="3404"/>
                  </a:cubicBezTo>
                  <a:lnTo>
                    <a:pt x="32958" y="3404"/>
                  </a:lnTo>
                  <a:cubicBezTo>
                    <a:pt x="32959" y="3403"/>
                    <a:pt x="32960" y="3403"/>
                    <a:pt x="32960" y="3402"/>
                  </a:cubicBezTo>
                  <a:lnTo>
                    <a:pt x="32960" y="3402"/>
                  </a:lnTo>
                  <a:cubicBezTo>
                    <a:pt x="32960" y="3403"/>
                    <a:pt x="32959" y="3403"/>
                    <a:pt x="32958" y="3404"/>
                  </a:cubicBezTo>
                  <a:lnTo>
                    <a:pt x="32958" y="3404"/>
                  </a:lnTo>
                  <a:cubicBezTo>
                    <a:pt x="33091" y="3360"/>
                    <a:pt x="33211" y="3304"/>
                    <a:pt x="33349" y="3265"/>
                  </a:cubicBezTo>
                  <a:lnTo>
                    <a:pt x="33303" y="3265"/>
                  </a:lnTo>
                  <a:cubicBezTo>
                    <a:pt x="33440" y="3219"/>
                    <a:pt x="33554" y="3173"/>
                    <a:pt x="33691" y="3105"/>
                  </a:cubicBezTo>
                  <a:lnTo>
                    <a:pt x="33691" y="3105"/>
                  </a:lnTo>
                  <a:lnTo>
                    <a:pt x="33668" y="3128"/>
                  </a:lnTo>
                  <a:cubicBezTo>
                    <a:pt x="33828" y="3037"/>
                    <a:pt x="34010" y="2991"/>
                    <a:pt x="34170" y="2922"/>
                  </a:cubicBezTo>
                  <a:cubicBezTo>
                    <a:pt x="34376" y="2854"/>
                    <a:pt x="34581" y="2785"/>
                    <a:pt x="34787" y="2694"/>
                  </a:cubicBezTo>
                  <a:cubicBezTo>
                    <a:pt x="34969" y="2626"/>
                    <a:pt x="35152" y="2580"/>
                    <a:pt x="35312" y="2512"/>
                  </a:cubicBezTo>
                  <a:cubicBezTo>
                    <a:pt x="35471" y="2443"/>
                    <a:pt x="35631" y="2397"/>
                    <a:pt x="35814" y="2329"/>
                  </a:cubicBezTo>
                  <a:cubicBezTo>
                    <a:pt x="36179" y="2192"/>
                    <a:pt x="36544" y="2055"/>
                    <a:pt x="36909" y="1918"/>
                  </a:cubicBezTo>
                  <a:cubicBezTo>
                    <a:pt x="37092" y="1850"/>
                    <a:pt x="37274" y="1781"/>
                    <a:pt x="37434" y="1735"/>
                  </a:cubicBezTo>
                  <a:cubicBezTo>
                    <a:pt x="37594" y="1690"/>
                    <a:pt x="37754" y="1621"/>
                    <a:pt x="37914" y="1576"/>
                  </a:cubicBezTo>
                  <a:cubicBezTo>
                    <a:pt x="38233" y="1462"/>
                    <a:pt x="38576" y="1347"/>
                    <a:pt x="38895" y="1233"/>
                  </a:cubicBezTo>
                  <a:cubicBezTo>
                    <a:pt x="39260" y="1119"/>
                    <a:pt x="39648" y="1028"/>
                    <a:pt x="40014" y="937"/>
                  </a:cubicBezTo>
                  <a:cubicBezTo>
                    <a:pt x="40356" y="845"/>
                    <a:pt x="40698" y="754"/>
                    <a:pt x="41041" y="686"/>
                  </a:cubicBezTo>
                  <a:cubicBezTo>
                    <a:pt x="41223" y="640"/>
                    <a:pt x="41406" y="594"/>
                    <a:pt x="41566" y="549"/>
                  </a:cubicBezTo>
                  <a:cubicBezTo>
                    <a:pt x="41771" y="526"/>
                    <a:pt x="41954" y="480"/>
                    <a:pt x="42136" y="457"/>
                  </a:cubicBezTo>
                  <a:cubicBezTo>
                    <a:pt x="42182" y="457"/>
                    <a:pt x="42205" y="434"/>
                    <a:pt x="42228" y="434"/>
                  </a:cubicBezTo>
                  <a:lnTo>
                    <a:pt x="42273" y="434"/>
                  </a:lnTo>
                  <a:cubicBezTo>
                    <a:pt x="42433" y="412"/>
                    <a:pt x="42616" y="389"/>
                    <a:pt x="42775" y="366"/>
                  </a:cubicBezTo>
                  <a:cubicBezTo>
                    <a:pt x="42935" y="343"/>
                    <a:pt x="43095" y="320"/>
                    <a:pt x="43232" y="298"/>
                  </a:cubicBezTo>
                  <a:cubicBezTo>
                    <a:pt x="43255" y="275"/>
                    <a:pt x="43255" y="275"/>
                    <a:pt x="43278" y="275"/>
                  </a:cubicBezTo>
                  <a:lnTo>
                    <a:pt x="43255" y="275"/>
                  </a:lnTo>
                  <a:cubicBezTo>
                    <a:pt x="43414" y="275"/>
                    <a:pt x="43574" y="252"/>
                    <a:pt x="43711" y="252"/>
                  </a:cubicBezTo>
                  <a:lnTo>
                    <a:pt x="44282" y="252"/>
                  </a:lnTo>
                  <a:cubicBezTo>
                    <a:pt x="44328" y="252"/>
                    <a:pt x="44396" y="183"/>
                    <a:pt x="44396" y="138"/>
                  </a:cubicBezTo>
                  <a:cubicBezTo>
                    <a:pt x="44396" y="69"/>
                    <a:pt x="44328" y="24"/>
                    <a:pt x="4428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95" name="Google Shape;5795;p83"/>
            <p:cNvSpPr/>
            <p:nvPr/>
          </p:nvSpPr>
          <p:spPr>
            <a:xfrm>
              <a:off x="10791986" y="3609973"/>
              <a:ext cx="1037014" cy="172980"/>
            </a:xfrm>
            <a:custGeom>
              <a:avLst/>
              <a:gdLst/>
              <a:ahLst/>
              <a:cxnLst/>
              <a:rect l="l" t="t" r="r" b="b"/>
              <a:pathLst>
                <a:path w="37229" h="6210" extrusionOk="0">
                  <a:moveTo>
                    <a:pt x="29324" y="2335"/>
                  </a:moveTo>
                  <a:cubicBezTo>
                    <a:pt x="29311" y="2341"/>
                    <a:pt x="29298" y="2346"/>
                    <a:pt x="29286" y="2352"/>
                  </a:cubicBezTo>
                  <a:cubicBezTo>
                    <a:pt x="29301" y="2352"/>
                    <a:pt x="29315" y="2342"/>
                    <a:pt x="29324" y="2335"/>
                  </a:cubicBezTo>
                  <a:close/>
                  <a:moveTo>
                    <a:pt x="16367" y="5045"/>
                  </a:moveTo>
                  <a:cubicBezTo>
                    <a:pt x="16348" y="5045"/>
                    <a:pt x="16313" y="5045"/>
                    <a:pt x="16288" y="5058"/>
                  </a:cubicBezTo>
                  <a:lnTo>
                    <a:pt x="16288" y="5058"/>
                  </a:lnTo>
                  <a:cubicBezTo>
                    <a:pt x="16314" y="5054"/>
                    <a:pt x="16340" y="5049"/>
                    <a:pt x="16367" y="5045"/>
                  </a:cubicBezTo>
                  <a:close/>
                  <a:moveTo>
                    <a:pt x="15545" y="5159"/>
                  </a:moveTo>
                  <a:cubicBezTo>
                    <a:pt x="15527" y="5159"/>
                    <a:pt x="15509" y="5159"/>
                    <a:pt x="15481" y="5170"/>
                  </a:cubicBezTo>
                  <a:lnTo>
                    <a:pt x="15481" y="5170"/>
                  </a:lnTo>
                  <a:cubicBezTo>
                    <a:pt x="15502" y="5167"/>
                    <a:pt x="15524" y="5163"/>
                    <a:pt x="15545" y="5159"/>
                  </a:cubicBezTo>
                  <a:close/>
                  <a:moveTo>
                    <a:pt x="37092" y="1"/>
                  </a:moveTo>
                  <a:cubicBezTo>
                    <a:pt x="37069" y="1"/>
                    <a:pt x="37069" y="23"/>
                    <a:pt x="37046" y="23"/>
                  </a:cubicBezTo>
                  <a:cubicBezTo>
                    <a:pt x="37001" y="23"/>
                    <a:pt x="36932" y="46"/>
                    <a:pt x="36887" y="46"/>
                  </a:cubicBezTo>
                  <a:lnTo>
                    <a:pt x="36909" y="46"/>
                  </a:lnTo>
                  <a:cubicBezTo>
                    <a:pt x="36841" y="46"/>
                    <a:pt x="36772" y="69"/>
                    <a:pt x="36704" y="69"/>
                  </a:cubicBezTo>
                  <a:lnTo>
                    <a:pt x="36727" y="69"/>
                  </a:lnTo>
                  <a:cubicBezTo>
                    <a:pt x="36635" y="92"/>
                    <a:pt x="36521" y="92"/>
                    <a:pt x="36430" y="115"/>
                  </a:cubicBezTo>
                  <a:lnTo>
                    <a:pt x="36453" y="115"/>
                  </a:lnTo>
                  <a:cubicBezTo>
                    <a:pt x="36339" y="115"/>
                    <a:pt x="36202" y="137"/>
                    <a:pt x="36088" y="160"/>
                  </a:cubicBezTo>
                  <a:cubicBezTo>
                    <a:pt x="35951" y="160"/>
                    <a:pt x="35814" y="183"/>
                    <a:pt x="35700" y="206"/>
                  </a:cubicBezTo>
                  <a:cubicBezTo>
                    <a:pt x="35334" y="252"/>
                    <a:pt x="34992" y="320"/>
                    <a:pt x="34650" y="389"/>
                  </a:cubicBezTo>
                  <a:cubicBezTo>
                    <a:pt x="34490" y="411"/>
                    <a:pt x="34353" y="434"/>
                    <a:pt x="34193" y="457"/>
                  </a:cubicBezTo>
                  <a:cubicBezTo>
                    <a:pt x="34056" y="503"/>
                    <a:pt x="33919" y="526"/>
                    <a:pt x="33782" y="571"/>
                  </a:cubicBezTo>
                  <a:cubicBezTo>
                    <a:pt x="33600" y="594"/>
                    <a:pt x="33440" y="640"/>
                    <a:pt x="33280" y="685"/>
                  </a:cubicBezTo>
                  <a:cubicBezTo>
                    <a:pt x="33120" y="708"/>
                    <a:pt x="32938" y="777"/>
                    <a:pt x="32778" y="799"/>
                  </a:cubicBezTo>
                  <a:cubicBezTo>
                    <a:pt x="32458" y="891"/>
                    <a:pt x="32139" y="959"/>
                    <a:pt x="31842" y="1051"/>
                  </a:cubicBezTo>
                  <a:cubicBezTo>
                    <a:pt x="31660" y="1096"/>
                    <a:pt x="31500" y="1142"/>
                    <a:pt x="31317" y="1187"/>
                  </a:cubicBezTo>
                  <a:cubicBezTo>
                    <a:pt x="31135" y="1256"/>
                    <a:pt x="30952" y="1302"/>
                    <a:pt x="30769" y="1370"/>
                  </a:cubicBezTo>
                  <a:cubicBezTo>
                    <a:pt x="30587" y="1416"/>
                    <a:pt x="30404" y="1484"/>
                    <a:pt x="30222" y="1530"/>
                  </a:cubicBezTo>
                  <a:cubicBezTo>
                    <a:pt x="30039" y="1575"/>
                    <a:pt x="29856" y="1644"/>
                    <a:pt x="29674" y="1690"/>
                  </a:cubicBezTo>
                  <a:cubicBezTo>
                    <a:pt x="29354" y="1804"/>
                    <a:pt x="29035" y="1918"/>
                    <a:pt x="28715" y="2032"/>
                  </a:cubicBezTo>
                  <a:cubicBezTo>
                    <a:pt x="28418" y="2146"/>
                    <a:pt x="28122" y="2237"/>
                    <a:pt x="27825" y="2329"/>
                  </a:cubicBezTo>
                  <a:cubicBezTo>
                    <a:pt x="27642" y="2397"/>
                    <a:pt x="27483" y="2443"/>
                    <a:pt x="27300" y="2511"/>
                  </a:cubicBezTo>
                  <a:cubicBezTo>
                    <a:pt x="27163" y="2557"/>
                    <a:pt x="27026" y="2580"/>
                    <a:pt x="26889" y="2625"/>
                  </a:cubicBezTo>
                  <a:cubicBezTo>
                    <a:pt x="26570" y="2717"/>
                    <a:pt x="26250" y="2808"/>
                    <a:pt x="25953" y="2899"/>
                  </a:cubicBezTo>
                  <a:cubicBezTo>
                    <a:pt x="25816" y="2922"/>
                    <a:pt x="25679" y="2968"/>
                    <a:pt x="25542" y="3013"/>
                  </a:cubicBezTo>
                  <a:cubicBezTo>
                    <a:pt x="25405" y="3059"/>
                    <a:pt x="25268" y="3082"/>
                    <a:pt x="25132" y="3128"/>
                  </a:cubicBezTo>
                  <a:cubicBezTo>
                    <a:pt x="24835" y="3219"/>
                    <a:pt x="24538" y="3287"/>
                    <a:pt x="24264" y="3379"/>
                  </a:cubicBezTo>
                  <a:cubicBezTo>
                    <a:pt x="23990" y="3470"/>
                    <a:pt x="23716" y="3561"/>
                    <a:pt x="23420" y="3630"/>
                  </a:cubicBezTo>
                  <a:cubicBezTo>
                    <a:pt x="23283" y="3675"/>
                    <a:pt x="23146" y="3721"/>
                    <a:pt x="23009" y="3744"/>
                  </a:cubicBezTo>
                  <a:cubicBezTo>
                    <a:pt x="22849" y="3790"/>
                    <a:pt x="22666" y="3835"/>
                    <a:pt x="22507" y="3881"/>
                  </a:cubicBezTo>
                  <a:cubicBezTo>
                    <a:pt x="22187" y="3949"/>
                    <a:pt x="21868" y="4063"/>
                    <a:pt x="21525" y="4132"/>
                  </a:cubicBezTo>
                  <a:cubicBezTo>
                    <a:pt x="21183" y="4200"/>
                    <a:pt x="20840" y="4269"/>
                    <a:pt x="20475" y="4337"/>
                  </a:cubicBezTo>
                  <a:cubicBezTo>
                    <a:pt x="20315" y="4383"/>
                    <a:pt x="20133" y="4429"/>
                    <a:pt x="19973" y="4451"/>
                  </a:cubicBezTo>
                  <a:cubicBezTo>
                    <a:pt x="19790" y="4497"/>
                    <a:pt x="19608" y="4520"/>
                    <a:pt x="19448" y="4566"/>
                  </a:cubicBezTo>
                  <a:cubicBezTo>
                    <a:pt x="19083" y="4634"/>
                    <a:pt x="18740" y="4680"/>
                    <a:pt x="18398" y="4725"/>
                  </a:cubicBezTo>
                  <a:cubicBezTo>
                    <a:pt x="17690" y="4840"/>
                    <a:pt x="16983" y="4954"/>
                    <a:pt x="16275" y="5068"/>
                  </a:cubicBezTo>
                  <a:cubicBezTo>
                    <a:pt x="16279" y="5064"/>
                    <a:pt x="16283" y="5061"/>
                    <a:pt x="16288" y="5058"/>
                  </a:cubicBezTo>
                  <a:lnTo>
                    <a:pt x="16288" y="5058"/>
                  </a:lnTo>
                  <a:cubicBezTo>
                    <a:pt x="16185" y="5076"/>
                    <a:pt x="16093" y="5091"/>
                    <a:pt x="16001" y="5091"/>
                  </a:cubicBezTo>
                  <a:lnTo>
                    <a:pt x="16070" y="5091"/>
                  </a:lnTo>
                  <a:cubicBezTo>
                    <a:pt x="15979" y="5091"/>
                    <a:pt x="15887" y="5113"/>
                    <a:pt x="15796" y="5113"/>
                  </a:cubicBezTo>
                  <a:cubicBezTo>
                    <a:pt x="15682" y="5136"/>
                    <a:pt x="15568" y="5159"/>
                    <a:pt x="15454" y="5182"/>
                  </a:cubicBezTo>
                  <a:cubicBezTo>
                    <a:pt x="15464" y="5177"/>
                    <a:pt x="15473" y="5173"/>
                    <a:pt x="15481" y="5170"/>
                  </a:cubicBezTo>
                  <a:lnTo>
                    <a:pt x="15481" y="5170"/>
                  </a:lnTo>
                  <a:cubicBezTo>
                    <a:pt x="15388" y="5183"/>
                    <a:pt x="15295" y="5186"/>
                    <a:pt x="15203" y="5205"/>
                  </a:cubicBezTo>
                  <a:cubicBezTo>
                    <a:pt x="14837" y="5250"/>
                    <a:pt x="14495" y="5296"/>
                    <a:pt x="14130" y="5342"/>
                  </a:cubicBezTo>
                  <a:cubicBezTo>
                    <a:pt x="13765" y="5364"/>
                    <a:pt x="13422" y="5387"/>
                    <a:pt x="13057" y="5410"/>
                  </a:cubicBezTo>
                  <a:cubicBezTo>
                    <a:pt x="12692" y="5456"/>
                    <a:pt x="12327" y="5479"/>
                    <a:pt x="11939" y="5501"/>
                  </a:cubicBezTo>
                  <a:cubicBezTo>
                    <a:pt x="11756" y="5501"/>
                    <a:pt x="11596" y="5524"/>
                    <a:pt x="11414" y="5524"/>
                  </a:cubicBezTo>
                  <a:cubicBezTo>
                    <a:pt x="11231" y="5547"/>
                    <a:pt x="11048" y="5547"/>
                    <a:pt x="10889" y="5547"/>
                  </a:cubicBezTo>
                  <a:lnTo>
                    <a:pt x="8606" y="5547"/>
                  </a:lnTo>
                  <a:cubicBezTo>
                    <a:pt x="8423" y="5547"/>
                    <a:pt x="8241" y="5547"/>
                    <a:pt x="8081" y="5524"/>
                  </a:cubicBezTo>
                  <a:cubicBezTo>
                    <a:pt x="7898" y="5524"/>
                    <a:pt x="7716" y="5501"/>
                    <a:pt x="7533" y="5501"/>
                  </a:cubicBezTo>
                  <a:cubicBezTo>
                    <a:pt x="7168" y="5456"/>
                    <a:pt x="6803" y="5433"/>
                    <a:pt x="6460" y="5410"/>
                  </a:cubicBezTo>
                  <a:cubicBezTo>
                    <a:pt x="6141" y="5387"/>
                    <a:pt x="5821" y="5342"/>
                    <a:pt x="5502" y="5319"/>
                  </a:cubicBezTo>
                  <a:cubicBezTo>
                    <a:pt x="5182" y="5296"/>
                    <a:pt x="4885" y="5250"/>
                    <a:pt x="4566" y="5228"/>
                  </a:cubicBezTo>
                  <a:lnTo>
                    <a:pt x="4634" y="5228"/>
                  </a:lnTo>
                  <a:lnTo>
                    <a:pt x="4383" y="5205"/>
                  </a:lnTo>
                  <a:lnTo>
                    <a:pt x="4475" y="5205"/>
                  </a:lnTo>
                  <a:cubicBezTo>
                    <a:pt x="4109" y="5159"/>
                    <a:pt x="3767" y="5113"/>
                    <a:pt x="3425" y="5045"/>
                  </a:cubicBezTo>
                  <a:cubicBezTo>
                    <a:pt x="3059" y="4999"/>
                    <a:pt x="2694" y="4931"/>
                    <a:pt x="2352" y="4862"/>
                  </a:cubicBezTo>
                  <a:cubicBezTo>
                    <a:pt x="2169" y="4840"/>
                    <a:pt x="2009" y="4794"/>
                    <a:pt x="1827" y="4748"/>
                  </a:cubicBezTo>
                  <a:cubicBezTo>
                    <a:pt x="1667" y="4703"/>
                    <a:pt x="1485" y="4657"/>
                    <a:pt x="1302" y="4611"/>
                  </a:cubicBezTo>
                  <a:cubicBezTo>
                    <a:pt x="1142" y="4566"/>
                    <a:pt x="982" y="4520"/>
                    <a:pt x="823" y="4497"/>
                  </a:cubicBezTo>
                  <a:cubicBezTo>
                    <a:pt x="640" y="4451"/>
                    <a:pt x="480" y="4406"/>
                    <a:pt x="320" y="4383"/>
                  </a:cubicBezTo>
                  <a:cubicBezTo>
                    <a:pt x="297" y="4373"/>
                    <a:pt x="272" y="4369"/>
                    <a:pt x="247" y="4369"/>
                  </a:cubicBezTo>
                  <a:cubicBezTo>
                    <a:pt x="153" y="4369"/>
                    <a:pt x="60" y="4434"/>
                    <a:pt x="24" y="4543"/>
                  </a:cubicBezTo>
                  <a:cubicBezTo>
                    <a:pt x="1" y="4657"/>
                    <a:pt x="69" y="4817"/>
                    <a:pt x="206" y="4840"/>
                  </a:cubicBezTo>
                  <a:cubicBezTo>
                    <a:pt x="526" y="4908"/>
                    <a:pt x="845" y="4999"/>
                    <a:pt x="1165" y="5113"/>
                  </a:cubicBezTo>
                  <a:cubicBezTo>
                    <a:pt x="1348" y="5159"/>
                    <a:pt x="1530" y="5205"/>
                    <a:pt x="1690" y="5273"/>
                  </a:cubicBezTo>
                  <a:cubicBezTo>
                    <a:pt x="1873" y="5319"/>
                    <a:pt x="2055" y="5364"/>
                    <a:pt x="2238" y="5410"/>
                  </a:cubicBezTo>
                  <a:cubicBezTo>
                    <a:pt x="2580" y="5501"/>
                    <a:pt x="2945" y="5570"/>
                    <a:pt x="3288" y="5616"/>
                  </a:cubicBezTo>
                  <a:cubicBezTo>
                    <a:pt x="3653" y="5684"/>
                    <a:pt x="4018" y="5753"/>
                    <a:pt x="4383" y="5798"/>
                  </a:cubicBezTo>
                  <a:cubicBezTo>
                    <a:pt x="4749" y="5867"/>
                    <a:pt x="5137" y="5912"/>
                    <a:pt x="5525" y="5958"/>
                  </a:cubicBezTo>
                  <a:cubicBezTo>
                    <a:pt x="5890" y="5981"/>
                    <a:pt x="6255" y="6026"/>
                    <a:pt x="6620" y="6049"/>
                  </a:cubicBezTo>
                  <a:cubicBezTo>
                    <a:pt x="6985" y="6095"/>
                    <a:pt x="7351" y="6118"/>
                    <a:pt x="7716" y="6163"/>
                  </a:cubicBezTo>
                  <a:cubicBezTo>
                    <a:pt x="8058" y="6186"/>
                    <a:pt x="8446" y="6186"/>
                    <a:pt x="8811" y="6186"/>
                  </a:cubicBezTo>
                  <a:cubicBezTo>
                    <a:pt x="9177" y="6209"/>
                    <a:pt x="9542" y="6209"/>
                    <a:pt x="9930" y="6209"/>
                  </a:cubicBezTo>
                  <a:lnTo>
                    <a:pt x="11048" y="6209"/>
                  </a:lnTo>
                  <a:cubicBezTo>
                    <a:pt x="11231" y="6186"/>
                    <a:pt x="11414" y="6186"/>
                    <a:pt x="11596" y="6163"/>
                  </a:cubicBezTo>
                  <a:cubicBezTo>
                    <a:pt x="11779" y="6163"/>
                    <a:pt x="11961" y="6141"/>
                    <a:pt x="12144" y="6141"/>
                  </a:cubicBezTo>
                  <a:cubicBezTo>
                    <a:pt x="12327" y="6118"/>
                    <a:pt x="12509" y="6118"/>
                    <a:pt x="12692" y="6095"/>
                  </a:cubicBezTo>
                  <a:cubicBezTo>
                    <a:pt x="12852" y="6095"/>
                    <a:pt x="13034" y="6072"/>
                    <a:pt x="13217" y="6072"/>
                  </a:cubicBezTo>
                  <a:cubicBezTo>
                    <a:pt x="13582" y="6026"/>
                    <a:pt x="13970" y="6004"/>
                    <a:pt x="14358" y="5958"/>
                  </a:cubicBezTo>
                  <a:cubicBezTo>
                    <a:pt x="14541" y="5935"/>
                    <a:pt x="14723" y="5912"/>
                    <a:pt x="14929" y="5889"/>
                  </a:cubicBezTo>
                  <a:cubicBezTo>
                    <a:pt x="15134" y="5867"/>
                    <a:pt x="15339" y="5844"/>
                    <a:pt x="15568" y="5821"/>
                  </a:cubicBezTo>
                  <a:lnTo>
                    <a:pt x="15476" y="5821"/>
                  </a:lnTo>
                  <a:cubicBezTo>
                    <a:pt x="15545" y="5821"/>
                    <a:pt x="15636" y="5798"/>
                    <a:pt x="15728" y="5775"/>
                  </a:cubicBezTo>
                  <a:cubicBezTo>
                    <a:pt x="15728" y="5775"/>
                    <a:pt x="15728" y="5798"/>
                    <a:pt x="15728" y="5798"/>
                  </a:cubicBezTo>
                  <a:cubicBezTo>
                    <a:pt x="15819" y="5775"/>
                    <a:pt x="15933" y="5753"/>
                    <a:pt x="16047" y="5753"/>
                  </a:cubicBezTo>
                  <a:cubicBezTo>
                    <a:pt x="16138" y="5730"/>
                    <a:pt x="16252" y="5707"/>
                    <a:pt x="16344" y="5707"/>
                  </a:cubicBezTo>
                  <a:lnTo>
                    <a:pt x="16252" y="5707"/>
                  </a:lnTo>
                  <a:cubicBezTo>
                    <a:pt x="16641" y="5661"/>
                    <a:pt x="17006" y="5616"/>
                    <a:pt x="17371" y="5547"/>
                  </a:cubicBezTo>
                  <a:cubicBezTo>
                    <a:pt x="17736" y="5501"/>
                    <a:pt x="18079" y="5433"/>
                    <a:pt x="18444" y="5387"/>
                  </a:cubicBezTo>
                  <a:cubicBezTo>
                    <a:pt x="18809" y="5319"/>
                    <a:pt x="19151" y="5273"/>
                    <a:pt x="19494" y="5205"/>
                  </a:cubicBezTo>
                  <a:cubicBezTo>
                    <a:pt x="19676" y="5182"/>
                    <a:pt x="19836" y="5136"/>
                    <a:pt x="20019" y="5113"/>
                  </a:cubicBezTo>
                  <a:cubicBezTo>
                    <a:pt x="20178" y="5068"/>
                    <a:pt x="20361" y="5045"/>
                    <a:pt x="20521" y="4999"/>
                  </a:cubicBezTo>
                  <a:cubicBezTo>
                    <a:pt x="20863" y="4931"/>
                    <a:pt x="21228" y="4862"/>
                    <a:pt x="21571" y="4794"/>
                  </a:cubicBezTo>
                  <a:cubicBezTo>
                    <a:pt x="21731" y="4748"/>
                    <a:pt x="21913" y="4703"/>
                    <a:pt x="22073" y="4657"/>
                  </a:cubicBezTo>
                  <a:cubicBezTo>
                    <a:pt x="22233" y="4611"/>
                    <a:pt x="22392" y="4588"/>
                    <a:pt x="22552" y="4543"/>
                  </a:cubicBezTo>
                  <a:cubicBezTo>
                    <a:pt x="22712" y="4497"/>
                    <a:pt x="22895" y="4451"/>
                    <a:pt x="23077" y="4406"/>
                  </a:cubicBezTo>
                  <a:cubicBezTo>
                    <a:pt x="23214" y="4360"/>
                    <a:pt x="23351" y="4315"/>
                    <a:pt x="23511" y="4292"/>
                  </a:cubicBezTo>
                  <a:cubicBezTo>
                    <a:pt x="23785" y="4200"/>
                    <a:pt x="24059" y="4109"/>
                    <a:pt x="24333" y="4018"/>
                  </a:cubicBezTo>
                  <a:cubicBezTo>
                    <a:pt x="24470" y="3972"/>
                    <a:pt x="24607" y="3926"/>
                    <a:pt x="24744" y="3881"/>
                  </a:cubicBezTo>
                  <a:cubicBezTo>
                    <a:pt x="24880" y="3835"/>
                    <a:pt x="25040" y="3790"/>
                    <a:pt x="25177" y="3744"/>
                  </a:cubicBezTo>
                  <a:cubicBezTo>
                    <a:pt x="25451" y="3653"/>
                    <a:pt x="25725" y="3584"/>
                    <a:pt x="25999" y="3493"/>
                  </a:cubicBezTo>
                  <a:cubicBezTo>
                    <a:pt x="26318" y="3379"/>
                    <a:pt x="26615" y="3287"/>
                    <a:pt x="26935" y="3196"/>
                  </a:cubicBezTo>
                  <a:cubicBezTo>
                    <a:pt x="27231" y="3105"/>
                    <a:pt x="27528" y="3013"/>
                    <a:pt x="27848" y="2899"/>
                  </a:cubicBezTo>
                  <a:cubicBezTo>
                    <a:pt x="28076" y="2808"/>
                    <a:pt x="28327" y="2740"/>
                    <a:pt x="28555" y="2648"/>
                  </a:cubicBezTo>
                  <a:cubicBezTo>
                    <a:pt x="28829" y="2534"/>
                    <a:pt x="29080" y="2443"/>
                    <a:pt x="29331" y="2329"/>
                  </a:cubicBezTo>
                  <a:lnTo>
                    <a:pt x="29331" y="2329"/>
                  </a:lnTo>
                  <a:cubicBezTo>
                    <a:pt x="29331" y="2329"/>
                    <a:pt x="29329" y="2332"/>
                    <a:pt x="29324" y="2335"/>
                  </a:cubicBezTo>
                  <a:lnTo>
                    <a:pt x="29324" y="2335"/>
                  </a:lnTo>
                  <a:cubicBezTo>
                    <a:pt x="29471" y="2272"/>
                    <a:pt x="29618" y="2211"/>
                    <a:pt x="29765" y="2169"/>
                  </a:cubicBezTo>
                  <a:cubicBezTo>
                    <a:pt x="29856" y="2123"/>
                    <a:pt x="29925" y="2100"/>
                    <a:pt x="30016" y="2078"/>
                  </a:cubicBezTo>
                  <a:cubicBezTo>
                    <a:pt x="30107" y="2032"/>
                    <a:pt x="30199" y="2009"/>
                    <a:pt x="30290" y="1986"/>
                  </a:cubicBezTo>
                  <a:cubicBezTo>
                    <a:pt x="30473" y="1918"/>
                    <a:pt x="30655" y="1849"/>
                    <a:pt x="30838" y="1804"/>
                  </a:cubicBezTo>
                  <a:cubicBezTo>
                    <a:pt x="31020" y="1735"/>
                    <a:pt x="31203" y="1667"/>
                    <a:pt x="31386" y="1598"/>
                  </a:cubicBezTo>
                  <a:cubicBezTo>
                    <a:pt x="31728" y="1484"/>
                    <a:pt x="32070" y="1393"/>
                    <a:pt x="32413" y="1279"/>
                  </a:cubicBezTo>
                  <a:cubicBezTo>
                    <a:pt x="32481" y="1256"/>
                    <a:pt x="32573" y="1256"/>
                    <a:pt x="32641" y="1233"/>
                  </a:cubicBezTo>
                  <a:cubicBezTo>
                    <a:pt x="32710" y="1210"/>
                    <a:pt x="32778" y="1187"/>
                    <a:pt x="32846" y="1165"/>
                  </a:cubicBezTo>
                  <a:cubicBezTo>
                    <a:pt x="33006" y="1119"/>
                    <a:pt x="33166" y="1073"/>
                    <a:pt x="33326" y="1028"/>
                  </a:cubicBezTo>
                  <a:cubicBezTo>
                    <a:pt x="33623" y="959"/>
                    <a:pt x="33896" y="868"/>
                    <a:pt x="34193" y="799"/>
                  </a:cubicBezTo>
                  <a:cubicBezTo>
                    <a:pt x="34467" y="731"/>
                    <a:pt x="34764" y="685"/>
                    <a:pt x="35038" y="617"/>
                  </a:cubicBezTo>
                  <a:cubicBezTo>
                    <a:pt x="35220" y="571"/>
                    <a:pt x="35380" y="548"/>
                    <a:pt x="35563" y="503"/>
                  </a:cubicBezTo>
                  <a:cubicBezTo>
                    <a:pt x="35654" y="503"/>
                    <a:pt x="35745" y="480"/>
                    <a:pt x="35837" y="457"/>
                  </a:cubicBezTo>
                  <a:cubicBezTo>
                    <a:pt x="35905" y="457"/>
                    <a:pt x="35996" y="434"/>
                    <a:pt x="36065" y="434"/>
                  </a:cubicBezTo>
                  <a:cubicBezTo>
                    <a:pt x="36247" y="411"/>
                    <a:pt x="36407" y="389"/>
                    <a:pt x="36590" y="343"/>
                  </a:cubicBezTo>
                  <a:cubicBezTo>
                    <a:pt x="36772" y="320"/>
                    <a:pt x="36955" y="297"/>
                    <a:pt x="37115" y="252"/>
                  </a:cubicBezTo>
                  <a:cubicBezTo>
                    <a:pt x="37183" y="229"/>
                    <a:pt x="37229" y="160"/>
                    <a:pt x="37206" y="92"/>
                  </a:cubicBezTo>
                  <a:cubicBezTo>
                    <a:pt x="37183" y="46"/>
                    <a:pt x="37138" y="1"/>
                    <a:pt x="37092"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96" name="Google Shape;5796;p83"/>
            <p:cNvSpPr/>
            <p:nvPr/>
          </p:nvSpPr>
          <p:spPr>
            <a:xfrm>
              <a:off x="10790733" y="3746045"/>
              <a:ext cx="463507" cy="38802"/>
            </a:xfrm>
            <a:custGeom>
              <a:avLst/>
              <a:gdLst/>
              <a:ahLst/>
              <a:cxnLst/>
              <a:rect l="l" t="t" r="r" b="b"/>
              <a:pathLst>
                <a:path w="16640" h="1393" extrusionOk="0">
                  <a:moveTo>
                    <a:pt x="183" y="0"/>
                  </a:moveTo>
                  <a:cubicBezTo>
                    <a:pt x="137" y="0"/>
                    <a:pt x="92" y="46"/>
                    <a:pt x="69" y="69"/>
                  </a:cubicBezTo>
                  <a:cubicBezTo>
                    <a:pt x="0" y="160"/>
                    <a:pt x="69" y="297"/>
                    <a:pt x="160" y="320"/>
                  </a:cubicBezTo>
                  <a:cubicBezTo>
                    <a:pt x="206" y="343"/>
                    <a:pt x="251" y="343"/>
                    <a:pt x="297" y="365"/>
                  </a:cubicBezTo>
                  <a:cubicBezTo>
                    <a:pt x="320" y="388"/>
                    <a:pt x="365" y="411"/>
                    <a:pt x="388" y="434"/>
                  </a:cubicBezTo>
                  <a:cubicBezTo>
                    <a:pt x="480" y="457"/>
                    <a:pt x="571" y="479"/>
                    <a:pt x="662" y="479"/>
                  </a:cubicBezTo>
                  <a:cubicBezTo>
                    <a:pt x="731" y="502"/>
                    <a:pt x="822" y="525"/>
                    <a:pt x="913" y="525"/>
                  </a:cubicBezTo>
                  <a:cubicBezTo>
                    <a:pt x="1119" y="571"/>
                    <a:pt x="1301" y="594"/>
                    <a:pt x="1484" y="616"/>
                  </a:cubicBezTo>
                  <a:cubicBezTo>
                    <a:pt x="1803" y="685"/>
                    <a:pt x="2123" y="731"/>
                    <a:pt x="2465" y="776"/>
                  </a:cubicBezTo>
                  <a:cubicBezTo>
                    <a:pt x="2648" y="799"/>
                    <a:pt x="2831" y="845"/>
                    <a:pt x="3013" y="868"/>
                  </a:cubicBezTo>
                  <a:cubicBezTo>
                    <a:pt x="3196" y="890"/>
                    <a:pt x="3378" y="936"/>
                    <a:pt x="3561" y="959"/>
                  </a:cubicBezTo>
                  <a:cubicBezTo>
                    <a:pt x="3903" y="1027"/>
                    <a:pt x="4223" y="1073"/>
                    <a:pt x="4542" y="1141"/>
                  </a:cubicBezTo>
                  <a:cubicBezTo>
                    <a:pt x="4953" y="1210"/>
                    <a:pt x="5387" y="1233"/>
                    <a:pt x="5798" y="1278"/>
                  </a:cubicBezTo>
                  <a:cubicBezTo>
                    <a:pt x="6003" y="1301"/>
                    <a:pt x="6209" y="1324"/>
                    <a:pt x="6414" y="1347"/>
                  </a:cubicBezTo>
                  <a:lnTo>
                    <a:pt x="6734" y="1347"/>
                  </a:lnTo>
                  <a:cubicBezTo>
                    <a:pt x="6779" y="1370"/>
                    <a:pt x="6802" y="1370"/>
                    <a:pt x="6848" y="1370"/>
                  </a:cubicBezTo>
                  <a:cubicBezTo>
                    <a:pt x="6916" y="1370"/>
                    <a:pt x="6962" y="1370"/>
                    <a:pt x="7030" y="1347"/>
                  </a:cubicBezTo>
                  <a:cubicBezTo>
                    <a:pt x="7053" y="1347"/>
                    <a:pt x="7076" y="1324"/>
                    <a:pt x="7099" y="1301"/>
                  </a:cubicBezTo>
                  <a:lnTo>
                    <a:pt x="7145" y="1301"/>
                  </a:lnTo>
                  <a:cubicBezTo>
                    <a:pt x="7236" y="1324"/>
                    <a:pt x="7304" y="1324"/>
                    <a:pt x="7396" y="1347"/>
                  </a:cubicBezTo>
                  <a:cubicBezTo>
                    <a:pt x="7578" y="1347"/>
                    <a:pt x="7738" y="1347"/>
                    <a:pt x="7921" y="1370"/>
                  </a:cubicBezTo>
                  <a:lnTo>
                    <a:pt x="8948" y="1370"/>
                  </a:lnTo>
                  <a:cubicBezTo>
                    <a:pt x="9290" y="1392"/>
                    <a:pt x="9633" y="1392"/>
                    <a:pt x="9975" y="1392"/>
                  </a:cubicBezTo>
                  <a:cubicBezTo>
                    <a:pt x="10363" y="1370"/>
                    <a:pt x="10728" y="1370"/>
                    <a:pt x="11116" y="1370"/>
                  </a:cubicBezTo>
                  <a:cubicBezTo>
                    <a:pt x="11207" y="1370"/>
                    <a:pt x="11322" y="1370"/>
                    <a:pt x="11413" y="1347"/>
                  </a:cubicBezTo>
                  <a:cubicBezTo>
                    <a:pt x="11413" y="1370"/>
                    <a:pt x="11436" y="1370"/>
                    <a:pt x="11459" y="1370"/>
                  </a:cubicBezTo>
                  <a:cubicBezTo>
                    <a:pt x="11481" y="1392"/>
                    <a:pt x="11527" y="1392"/>
                    <a:pt x="11573" y="1392"/>
                  </a:cubicBezTo>
                  <a:lnTo>
                    <a:pt x="11915" y="1392"/>
                  </a:lnTo>
                  <a:cubicBezTo>
                    <a:pt x="12029" y="1392"/>
                    <a:pt x="12143" y="1370"/>
                    <a:pt x="12235" y="1370"/>
                  </a:cubicBezTo>
                  <a:cubicBezTo>
                    <a:pt x="12326" y="1370"/>
                    <a:pt x="12394" y="1370"/>
                    <a:pt x="12486" y="1347"/>
                  </a:cubicBezTo>
                  <a:lnTo>
                    <a:pt x="12714" y="1347"/>
                  </a:lnTo>
                  <a:lnTo>
                    <a:pt x="12874" y="1324"/>
                  </a:lnTo>
                  <a:cubicBezTo>
                    <a:pt x="13011" y="1324"/>
                    <a:pt x="13148" y="1301"/>
                    <a:pt x="13307" y="1301"/>
                  </a:cubicBezTo>
                  <a:cubicBezTo>
                    <a:pt x="13422" y="1278"/>
                    <a:pt x="13558" y="1278"/>
                    <a:pt x="13695" y="1256"/>
                  </a:cubicBezTo>
                  <a:cubicBezTo>
                    <a:pt x="13764" y="1256"/>
                    <a:pt x="13810" y="1256"/>
                    <a:pt x="13878" y="1233"/>
                  </a:cubicBezTo>
                  <a:lnTo>
                    <a:pt x="13992" y="1233"/>
                  </a:lnTo>
                  <a:cubicBezTo>
                    <a:pt x="14015" y="1233"/>
                    <a:pt x="14015" y="1210"/>
                    <a:pt x="14038" y="1210"/>
                  </a:cubicBezTo>
                  <a:cubicBezTo>
                    <a:pt x="14061" y="1210"/>
                    <a:pt x="14106" y="1210"/>
                    <a:pt x="14129" y="1187"/>
                  </a:cubicBezTo>
                  <a:cubicBezTo>
                    <a:pt x="14152" y="1187"/>
                    <a:pt x="14175" y="1164"/>
                    <a:pt x="14198" y="1164"/>
                  </a:cubicBezTo>
                  <a:cubicBezTo>
                    <a:pt x="14220" y="1141"/>
                    <a:pt x="14266" y="1141"/>
                    <a:pt x="14312" y="1141"/>
                  </a:cubicBezTo>
                  <a:cubicBezTo>
                    <a:pt x="14494" y="1119"/>
                    <a:pt x="14677" y="1096"/>
                    <a:pt x="14837" y="1050"/>
                  </a:cubicBezTo>
                  <a:cubicBezTo>
                    <a:pt x="15202" y="1004"/>
                    <a:pt x="15567" y="936"/>
                    <a:pt x="15932" y="845"/>
                  </a:cubicBezTo>
                  <a:cubicBezTo>
                    <a:pt x="16161" y="822"/>
                    <a:pt x="16366" y="776"/>
                    <a:pt x="16571" y="731"/>
                  </a:cubicBezTo>
                  <a:cubicBezTo>
                    <a:pt x="16617" y="731"/>
                    <a:pt x="16640" y="685"/>
                    <a:pt x="16640" y="639"/>
                  </a:cubicBezTo>
                  <a:cubicBezTo>
                    <a:pt x="16617" y="594"/>
                    <a:pt x="16594" y="571"/>
                    <a:pt x="16549" y="571"/>
                  </a:cubicBezTo>
                  <a:cubicBezTo>
                    <a:pt x="16069" y="662"/>
                    <a:pt x="15613" y="753"/>
                    <a:pt x="15133" y="845"/>
                  </a:cubicBezTo>
                  <a:cubicBezTo>
                    <a:pt x="15019" y="868"/>
                    <a:pt x="14905" y="890"/>
                    <a:pt x="14768" y="913"/>
                  </a:cubicBezTo>
                  <a:cubicBezTo>
                    <a:pt x="14654" y="913"/>
                    <a:pt x="14517" y="936"/>
                    <a:pt x="14380" y="959"/>
                  </a:cubicBezTo>
                  <a:cubicBezTo>
                    <a:pt x="14312" y="982"/>
                    <a:pt x="14243" y="982"/>
                    <a:pt x="14198" y="1004"/>
                  </a:cubicBezTo>
                  <a:cubicBezTo>
                    <a:pt x="14175" y="982"/>
                    <a:pt x="14175" y="982"/>
                    <a:pt x="14152" y="982"/>
                  </a:cubicBezTo>
                  <a:cubicBezTo>
                    <a:pt x="14152" y="982"/>
                    <a:pt x="14152" y="959"/>
                    <a:pt x="14129" y="959"/>
                  </a:cubicBezTo>
                  <a:cubicBezTo>
                    <a:pt x="14106" y="959"/>
                    <a:pt x="14083" y="936"/>
                    <a:pt x="14061" y="936"/>
                  </a:cubicBezTo>
                  <a:lnTo>
                    <a:pt x="13946" y="936"/>
                  </a:lnTo>
                  <a:cubicBezTo>
                    <a:pt x="13878" y="936"/>
                    <a:pt x="13810" y="959"/>
                    <a:pt x="13741" y="959"/>
                  </a:cubicBezTo>
                  <a:cubicBezTo>
                    <a:pt x="13650" y="982"/>
                    <a:pt x="13558" y="982"/>
                    <a:pt x="13467" y="1004"/>
                  </a:cubicBezTo>
                  <a:cubicBezTo>
                    <a:pt x="13376" y="1004"/>
                    <a:pt x="13285" y="1027"/>
                    <a:pt x="13193" y="1027"/>
                  </a:cubicBezTo>
                  <a:cubicBezTo>
                    <a:pt x="13102" y="1050"/>
                    <a:pt x="13033" y="1050"/>
                    <a:pt x="12942" y="1050"/>
                  </a:cubicBezTo>
                  <a:cubicBezTo>
                    <a:pt x="12600" y="1073"/>
                    <a:pt x="12257" y="1073"/>
                    <a:pt x="11938" y="1096"/>
                  </a:cubicBezTo>
                  <a:cubicBezTo>
                    <a:pt x="11573" y="1096"/>
                    <a:pt x="11207" y="1096"/>
                    <a:pt x="10865" y="1119"/>
                  </a:cubicBezTo>
                  <a:cubicBezTo>
                    <a:pt x="10546" y="1119"/>
                    <a:pt x="10249" y="1141"/>
                    <a:pt x="9952" y="1141"/>
                  </a:cubicBezTo>
                  <a:cubicBezTo>
                    <a:pt x="9929" y="1119"/>
                    <a:pt x="9906" y="1096"/>
                    <a:pt x="9884" y="1073"/>
                  </a:cubicBezTo>
                  <a:lnTo>
                    <a:pt x="9815" y="1050"/>
                  </a:lnTo>
                  <a:cubicBezTo>
                    <a:pt x="9792" y="1050"/>
                    <a:pt x="9769" y="1050"/>
                    <a:pt x="9747" y="1027"/>
                  </a:cubicBezTo>
                  <a:lnTo>
                    <a:pt x="7601" y="1027"/>
                  </a:lnTo>
                  <a:cubicBezTo>
                    <a:pt x="7555" y="1050"/>
                    <a:pt x="7487" y="1050"/>
                    <a:pt x="7441" y="1050"/>
                  </a:cubicBezTo>
                  <a:cubicBezTo>
                    <a:pt x="7304" y="1027"/>
                    <a:pt x="7190" y="1027"/>
                    <a:pt x="7076" y="1027"/>
                  </a:cubicBezTo>
                  <a:cubicBezTo>
                    <a:pt x="7053" y="1027"/>
                    <a:pt x="7053" y="1004"/>
                    <a:pt x="7030" y="1004"/>
                  </a:cubicBezTo>
                  <a:cubicBezTo>
                    <a:pt x="6962" y="982"/>
                    <a:pt x="6871" y="982"/>
                    <a:pt x="6802" y="982"/>
                  </a:cubicBezTo>
                  <a:cubicBezTo>
                    <a:pt x="6734" y="982"/>
                    <a:pt x="6688" y="959"/>
                    <a:pt x="6620" y="959"/>
                  </a:cubicBezTo>
                  <a:cubicBezTo>
                    <a:pt x="6505" y="959"/>
                    <a:pt x="6368" y="936"/>
                    <a:pt x="6232" y="936"/>
                  </a:cubicBezTo>
                  <a:cubicBezTo>
                    <a:pt x="6140" y="936"/>
                    <a:pt x="6026" y="913"/>
                    <a:pt x="5935" y="913"/>
                  </a:cubicBezTo>
                  <a:cubicBezTo>
                    <a:pt x="5570" y="890"/>
                    <a:pt x="5182" y="845"/>
                    <a:pt x="4816" y="799"/>
                  </a:cubicBezTo>
                  <a:cubicBezTo>
                    <a:pt x="4474" y="753"/>
                    <a:pt x="4132" y="685"/>
                    <a:pt x="3766" y="639"/>
                  </a:cubicBezTo>
                  <a:cubicBezTo>
                    <a:pt x="3607" y="594"/>
                    <a:pt x="3447" y="571"/>
                    <a:pt x="3287" y="548"/>
                  </a:cubicBezTo>
                  <a:cubicBezTo>
                    <a:pt x="3104" y="502"/>
                    <a:pt x="2945" y="479"/>
                    <a:pt x="2762" y="457"/>
                  </a:cubicBezTo>
                  <a:cubicBezTo>
                    <a:pt x="2648" y="457"/>
                    <a:pt x="2511" y="434"/>
                    <a:pt x="2374" y="411"/>
                  </a:cubicBezTo>
                  <a:cubicBezTo>
                    <a:pt x="2328" y="388"/>
                    <a:pt x="2260" y="388"/>
                    <a:pt x="2191" y="388"/>
                  </a:cubicBezTo>
                  <a:cubicBezTo>
                    <a:pt x="2169" y="343"/>
                    <a:pt x="2146" y="343"/>
                    <a:pt x="2123" y="343"/>
                  </a:cubicBezTo>
                  <a:cubicBezTo>
                    <a:pt x="2123" y="320"/>
                    <a:pt x="2123" y="320"/>
                    <a:pt x="2123" y="320"/>
                  </a:cubicBezTo>
                  <a:cubicBezTo>
                    <a:pt x="2077" y="320"/>
                    <a:pt x="2009" y="320"/>
                    <a:pt x="1963" y="297"/>
                  </a:cubicBezTo>
                  <a:cubicBezTo>
                    <a:pt x="1872" y="297"/>
                    <a:pt x="1758" y="274"/>
                    <a:pt x="1644" y="251"/>
                  </a:cubicBezTo>
                  <a:cubicBezTo>
                    <a:pt x="1530" y="251"/>
                    <a:pt x="1415" y="228"/>
                    <a:pt x="1301" y="206"/>
                  </a:cubicBezTo>
                  <a:cubicBezTo>
                    <a:pt x="1233" y="206"/>
                    <a:pt x="1164" y="183"/>
                    <a:pt x="1073" y="183"/>
                  </a:cubicBezTo>
                  <a:cubicBezTo>
                    <a:pt x="936" y="137"/>
                    <a:pt x="799" y="114"/>
                    <a:pt x="662" y="91"/>
                  </a:cubicBezTo>
                  <a:cubicBezTo>
                    <a:pt x="594" y="69"/>
                    <a:pt x="525" y="69"/>
                    <a:pt x="480" y="46"/>
                  </a:cubicBezTo>
                  <a:cubicBezTo>
                    <a:pt x="388" y="23"/>
                    <a:pt x="320" y="23"/>
                    <a:pt x="251"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97" name="Google Shape;5797;p83"/>
            <p:cNvSpPr/>
            <p:nvPr/>
          </p:nvSpPr>
          <p:spPr>
            <a:xfrm>
              <a:off x="12555709" y="3347384"/>
              <a:ext cx="20362" cy="319608"/>
            </a:xfrm>
            <a:custGeom>
              <a:avLst/>
              <a:gdLst/>
              <a:ahLst/>
              <a:cxnLst/>
              <a:rect l="l" t="t" r="r" b="b"/>
              <a:pathLst>
                <a:path w="731" h="11474" extrusionOk="0">
                  <a:moveTo>
                    <a:pt x="251" y="1"/>
                  </a:moveTo>
                  <a:cubicBezTo>
                    <a:pt x="229" y="1"/>
                    <a:pt x="206" y="1"/>
                    <a:pt x="183" y="24"/>
                  </a:cubicBezTo>
                  <a:cubicBezTo>
                    <a:pt x="114" y="46"/>
                    <a:pt x="69" y="115"/>
                    <a:pt x="92" y="160"/>
                  </a:cubicBezTo>
                  <a:cubicBezTo>
                    <a:pt x="92" y="229"/>
                    <a:pt x="92" y="297"/>
                    <a:pt x="92" y="366"/>
                  </a:cubicBezTo>
                  <a:cubicBezTo>
                    <a:pt x="92" y="389"/>
                    <a:pt x="92" y="434"/>
                    <a:pt x="92" y="457"/>
                  </a:cubicBezTo>
                  <a:lnTo>
                    <a:pt x="92" y="480"/>
                  </a:lnTo>
                  <a:cubicBezTo>
                    <a:pt x="92" y="685"/>
                    <a:pt x="92" y="891"/>
                    <a:pt x="92" y="1073"/>
                  </a:cubicBezTo>
                  <a:lnTo>
                    <a:pt x="69" y="1188"/>
                  </a:lnTo>
                  <a:cubicBezTo>
                    <a:pt x="69" y="1347"/>
                    <a:pt x="69" y="1507"/>
                    <a:pt x="69" y="1667"/>
                  </a:cubicBezTo>
                  <a:cubicBezTo>
                    <a:pt x="69" y="1827"/>
                    <a:pt x="69" y="2009"/>
                    <a:pt x="69" y="2169"/>
                  </a:cubicBezTo>
                  <a:cubicBezTo>
                    <a:pt x="69" y="2352"/>
                    <a:pt x="69" y="2511"/>
                    <a:pt x="69" y="2694"/>
                  </a:cubicBezTo>
                  <a:cubicBezTo>
                    <a:pt x="69" y="2854"/>
                    <a:pt x="69" y="3014"/>
                    <a:pt x="69" y="3173"/>
                  </a:cubicBezTo>
                  <a:cubicBezTo>
                    <a:pt x="46" y="3333"/>
                    <a:pt x="46" y="3493"/>
                    <a:pt x="46" y="3653"/>
                  </a:cubicBezTo>
                  <a:cubicBezTo>
                    <a:pt x="46" y="3835"/>
                    <a:pt x="46" y="3995"/>
                    <a:pt x="46" y="4155"/>
                  </a:cubicBezTo>
                  <a:cubicBezTo>
                    <a:pt x="69" y="4497"/>
                    <a:pt x="46" y="4840"/>
                    <a:pt x="69" y="5159"/>
                  </a:cubicBezTo>
                  <a:cubicBezTo>
                    <a:pt x="69" y="5502"/>
                    <a:pt x="46" y="5821"/>
                    <a:pt x="46" y="6141"/>
                  </a:cubicBezTo>
                  <a:cubicBezTo>
                    <a:pt x="46" y="6300"/>
                    <a:pt x="46" y="6483"/>
                    <a:pt x="46" y="6643"/>
                  </a:cubicBezTo>
                  <a:cubicBezTo>
                    <a:pt x="46" y="6803"/>
                    <a:pt x="46" y="6985"/>
                    <a:pt x="46" y="7145"/>
                  </a:cubicBezTo>
                  <a:cubicBezTo>
                    <a:pt x="46" y="7465"/>
                    <a:pt x="46" y="7807"/>
                    <a:pt x="69" y="8127"/>
                  </a:cubicBezTo>
                  <a:cubicBezTo>
                    <a:pt x="69" y="8378"/>
                    <a:pt x="69" y="8651"/>
                    <a:pt x="69" y="8903"/>
                  </a:cubicBezTo>
                  <a:cubicBezTo>
                    <a:pt x="69" y="9154"/>
                    <a:pt x="69" y="9382"/>
                    <a:pt x="69" y="9633"/>
                  </a:cubicBezTo>
                  <a:cubicBezTo>
                    <a:pt x="69" y="9884"/>
                    <a:pt x="46" y="10135"/>
                    <a:pt x="46" y="10386"/>
                  </a:cubicBezTo>
                  <a:cubicBezTo>
                    <a:pt x="46" y="10523"/>
                    <a:pt x="46" y="10637"/>
                    <a:pt x="23" y="10774"/>
                  </a:cubicBezTo>
                  <a:cubicBezTo>
                    <a:pt x="23" y="10911"/>
                    <a:pt x="0" y="11025"/>
                    <a:pt x="0" y="11162"/>
                  </a:cubicBezTo>
                  <a:cubicBezTo>
                    <a:pt x="0" y="11299"/>
                    <a:pt x="92" y="11413"/>
                    <a:pt x="229" y="11459"/>
                  </a:cubicBezTo>
                  <a:cubicBezTo>
                    <a:pt x="257" y="11468"/>
                    <a:pt x="289" y="11474"/>
                    <a:pt x="322" y="11474"/>
                  </a:cubicBezTo>
                  <a:cubicBezTo>
                    <a:pt x="369" y="11474"/>
                    <a:pt x="417" y="11463"/>
                    <a:pt x="457" y="11436"/>
                  </a:cubicBezTo>
                  <a:cubicBezTo>
                    <a:pt x="525" y="11413"/>
                    <a:pt x="594" y="11345"/>
                    <a:pt x="617" y="11254"/>
                  </a:cubicBezTo>
                  <a:cubicBezTo>
                    <a:pt x="639" y="11071"/>
                    <a:pt x="662" y="10911"/>
                    <a:pt x="685" y="10729"/>
                  </a:cubicBezTo>
                  <a:cubicBezTo>
                    <a:pt x="685" y="10569"/>
                    <a:pt x="708" y="10386"/>
                    <a:pt x="708" y="10226"/>
                  </a:cubicBezTo>
                  <a:cubicBezTo>
                    <a:pt x="708" y="9907"/>
                    <a:pt x="731" y="9610"/>
                    <a:pt x="731" y="9291"/>
                  </a:cubicBezTo>
                  <a:cubicBezTo>
                    <a:pt x="731" y="9131"/>
                    <a:pt x="731" y="8971"/>
                    <a:pt x="708" y="8811"/>
                  </a:cubicBezTo>
                  <a:cubicBezTo>
                    <a:pt x="708" y="8651"/>
                    <a:pt x="708" y="8492"/>
                    <a:pt x="708" y="8309"/>
                  </a:cubicBezTo>
                  <a:cubicBezTo>
                    <a:pt x="708" y="8149"/>
                    <a:pt x="685" y="7990"/>
                    <a:pt x="685" y="7830"/>
                  </a:cubicBezTo>
                  <a:cubicBezTo>
                    <a:pt x="685" y="7670"/>
                    <a:pt x="685" y="7510"/>
                    <a:pt x="685" y="7328"/>
                  </a:cubicBezTo>
                  <a:cubicBezTo>
                    <a:pt x="685" y="7168"/>
                    <a:pt x="685" y="6985"/>
                    <a:pt x="685" y="6825"/>
                  </a:cubicBezTo>
                  <a:cubicBezTo>
                    <a:pt x="685" y="6643"/>
                    <a:pt x="662" y="6483"/>
                    <a:pt x="662" y="6323"/>
                  </a:cubicBezTo>
                  <a:cubicBezTo>
                    <a:pt x="662" y="6164"/>
                    <a:pt x="662" y="6004"/>
                    <a:pt x="685" y="5844"/>
                  </a:cubicBezTo>
                  <a:cubicBezTo>
                    <a:pt x="685" y="5661"/>
                    <a:pt x="685" y="5502"/>
                    <a:pt x="662" y="5319"/>
                  </a:cubicBezTo>
                  <a:cubicBezTo>
                    <a:pt x="662" y="5159"/>
                    <a:pt x="662" y="4999"/>
                    <a:pt x="662" y="4817"/>
                  </a:cubicBezTo>
                  <a:cubicBezTo>
                    <a:pt x="662" y="4657"/>
                    <a:pt x="662" y="4497"/>
                    <a:pt x="639" y="4338"/>
                  </a:cubicBezTo>
                  <a:cubicBezTo>
                    <a:pt x="639" y="3995"/>
                    <a:pt x="617" y="3676"/>
                    <a:pt x="617" y="3356"/>
                  </a:cubicBezTo>
                  <a:cubicBezTo>
                    <a:pt x="594" y="3082"/>
                    <a:pt x="594" y="2831"/>
                    <a:pt x="571" y="2580"/>
                  </a:cubicBezTo>
                  <a:cubicBezTo>
                    <a:pt x="571" y="2306"/>
                    <a:pt x="525" y="2032"/>
                    <a:pt x="502" y="1758"/>
                  </a:cubicBezTo>
                  <a:cubicBezTo>
                    <a:pt x="480" y="1507"/>
                    <a:pt x="480" y="1256"/>
                    <a:pt x="457" y="1005"/>
                  </a:cubicBezTo>
                  <a:cubicBezTo>
                    <a:pt x="434" y="731"/>
                    <a:pt x="434" y="457"/>
                    <a:pt x="434" y="183"/>
                  </a:cubicBezTo>
                  <a:cubicBezTo>
                    <a:pt x="434" y="92"/>
                    <a:pt x="365" y="1"/>
                    <a:pt x="251"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98" name="Google Shape;5798;p83"/>
            <p:cNvSpPr/>
            <p:nvPr/>
          </p:nvSpPr>
          <p:spPr>
            <a:xfrm>
              <a:off x="12560779" y="3316242"/>
              <a:ext cx="662531" cy="338383"/>
            </a:xfrm>
            <a:custGeom>
              <a:avLst/>
              <a:gdLst/>
              <a:ahLst/>
              <a:cxnLst/>
              <a:rect l="l" t="t" r="r" b="b"/>
              <a:pathLst>
                <a:path w="23785" h="12148" extrusionOk="0">
                  <a:moveTo>
                    <a:pt x="14495" y="160"/>
                  </a:moveTo>
                  <a:cubicBezTo>
                    <a:pt x="14486" y="160"/>
                    <a:pt x="14478" y="163"/>
                    <a:pt x="14469" y="167"/>
                  </a:cubicBezTo>
                  <a:lnTo>
                    <a:pt x="14469" y="167"/>
                  </a:lnTo>
                  <a:cubicBezTo>
                    <a:pt x="14478" y="165"/>
                    <a:pt x="14487" y="163"/>
                    <a:pt x="14495" y="160"/>
                  </a:cubicBezTo>
                  <a:close/>
                  <a:moveTo>
                    <a:pt x="19926" y="613"/>
                  </a:moveTo>
                  <a:cubicBezTo>
                    <a:pt x="19932" y="617"/>
                    <a:pt x="19938" y="617"/>
                    <a:pt x="19950" y="617"/>
                  </a:cubicBezTo>
                  <a:cubicBezTo>
                    <a:pt x="19942" y="615"/>
                    <a:pt x="19934" y="614"/>
                    <a:pt x="19926" y="613"/>
                  </a:cubicBezTo>
                  <a:close/>
                  <a:moveTo>
                    <a:pt x="5968" y="4257"/>
                  </a:moveTo>
                  <a:cubicBezTo>
                    <a:pt x="5837" y="4366"/>
                    <a:pt x="5726" y="4455"/>
                    <a:pt x="5593" y="4565"/>
                  </a:cubicBezTo>
                  <a:cubicBezTo>
                    <a:pt x="5479" y="4679"/>
                    <a:pt x="5365" y="4771"/>
                    <a:pt x="5228" y="4885"/>
                  </a:cubicBezTo>
                  <a:cubicBezTo>
                    <a:pt x="5114" y="4976"/>
                    <a:pt x="5000" y="5067"/>
                    <a:pt x="4863" y="5182"/>
                  </a:cubicBezTo>
                  <a:cubicBezTo>
                    <a:pt x="5114" y="4931"/>
                    <a:pt x="5388" y="4679"/>
                    <a:pt x="5684" y="4474"/>
                  </a:cubicBezTo>
                  <a:cubicBezTo>
                    <a:pt x="5753" y="4406"/>
                    <a:pt x="5844" y="4337"/>
                    <a:pt x="5913" y="4291"/>
                  </a:cubicBezTo>
                  <a:cubicBezTo>
                    <a:pt x="5931" y="4273"/>
                    <a:pt x="5950" y="4269"/>
                    <a:pt x="5968" y="4257"/>
                  </a:cubicBezTo>
                  <a:close/>
                  <a:moveTo>
                    <a:pt x="16321" y="0"/>
                  </a:moveTo>
                  <a:cubicBezTo>
                    <a:pt x="16116" y="0"/>
                    <a:pt x="15910" y="23"/>
                    <a:pt x="15705" y="46"/>
                  </a:cubicBezTo>
                  <a:cubicBezTo>
                    <a:pt x="15636" y="46"/>
                    <a:pt x="15545" y="69"/>
                    <a:pt x="15476" y="69"/>
                  </a:cubicBezTo>
                  <a:lnTo>
                    <a:pt x="15499" y="69"/>
                  </a:lnTo>
                  <a:cubicBezTo>
                    <a:pt x="15137" y="91"/>
                    <a:pt x="14798" y="136"/>
                    <a:pt x="14436" y="182"/>
                  </a:cubicBezTo>
                  <a:lnTo>
                    <a:pt x="14436" y="182"/>
                  </a:lnTo>
                  <a:cubicBezTo>
                    <a:pt x="14447" y="179"/>
                    <a:pt x="14458" y="173"/>
                    <a:pt x="14469" y="167"/>
                  </a:cubicBezTo>
                  <a:lnTo>
                    <a:pt x="14469" y="167"/>
                  </a:lnTo>
                  <a:cubicBezTo>
                    <a:pt x="14405" y="183"/>
                    <a:pt x="14327" y="183"/>
                    <a:pt x="14267" y="183"/>
                  </a:cubicBezTo>
                  <a:cubicBezTo>
                    <a:pt x="13947" y="229"/>
                    <a:pt x="13605" y="251"/>
                    <a:pt x="13285" y="297"/>
                  </a:cubicBezTo>
                  <a:cubicBezTo>
                    <a:pt x="12988" y="365"/>
                    <a:pt x="12669" y="434"/>
                    <a:pt x="12372" y="502"/>
                  </a:cubicBezTo>
                  <a:cubicBezTo>
                    <a:pt x="12212" y="548"/>
                    <a:pt x="12075" y="571"/>
                    <a:pt x="11916" y="617"/>
                  </a:cubicBezTo>
                  <a:cubicBezTo>
                    <a:pt x="11779" y="662"/>
                    <a:pt x="11619" y="708"/>
                    <a:pt x="11482" y="754"/>
                  </a:cubicBezTo>
                  <a:cubicBezTo>
                    <a:pt x="11322" y="799"/>
                    <a:pt x="11162" y="845"/>
                    <a:pt x="11003" y="913"/>
                  </a:cubicBezTo>
                  <a:cubicBezTo>
                    <a:pt x="10866" y="959"/>
                    <a:pt x="10706" y="1027"/>
                    <a:pt x="10546" y="1073"/>
                  </a:cubicBezTo>
                  <a:cubicBezTo>
                    <a:pt x="10364" y="1142"/>
                    <a:pt x="10204" y="1210"/>
                    <a:pt x="10044" y="1278"/>
                  </a:cubicBezTo>
                  <a:cubicBezTo>
                    <a:pt x="9884" y="1347"/>
                    <a:pt x="9724" y="1393"/>
                    <a:pt x="9565" y="1461"/>
                  </a:cubicBezTo>
                  <a:cubicBezTo>
                    <a:pt x="9428" y="1530"/>
                    <a:pt x="9268" y="1621"/>
                    <a:pt x="9108" y="1689"/>
                  </a:cubicBezTo>
                  <a:cubicBezTo>
                    <a:pt x="8971" y="1758"/>
                    <a:pt x="8834" y="1803"/>
                    <a:pt x="8697" y="1872"/>
                  </a:cubicBezTo>
                  <a:cubicBezTo>
                    <a:pt x="8401" y="2032"/>
                    <a:pt x="8104" y="2191"/>
                    <a:pt x="7784" y="2351"/>
                  </a:cubicBezTo>
                  <a:cubicBezTo>
                    <a:pt x="7647" y="2420"/>
                    <a:pt x="7510" y="2488"/>
                    <a:pt x="7373" y="2580"/>
                  </a:cubicBezTo>
                  <a:cubicBezTo>
                    <a:pt x="7236" y="2671"/>
                    <a:pt x="7100" y="2739"/>
                    <a:pt x="6985" y="2831"/>
                  </a:cubicBezTo>
                  <a:cubicBezTo>
                    <a:pt x="6712" y="2990"/>
                    <a:pt x="6438" y="3150"/>
                    <a:pt x="6187" y="3333"/>
                  </a:cubicBezTo>
                  <a:cubicBezTo>
                    <a:pt x="6050" y="3424"/>
                    <a:pt x="5913" y="3515"/>
                    <a:pt x="5776" y="3607"/>
                  </a:cubicBezTo>
                  <a:cubicBezTo>
                    <a:pt x="5616" y="3721"/>
                    <a:pt x="5456" y="3835"/>
                    <a:pt x="5319" y="3926"/>
                  </a:cubicBezTo>
                  <a:cubicBezTo>
                    <a:pt x="5068" y="4109"/>
                    <a:pt x="4863" y="4291"/>
                    <a:pt x="4634" y="4497"/>
                  </a:cubicBezTo>
                  <a:cubicBezTo>
                    <a:pt x="4406" y="4725"/>
                    <a:pt x="4178" y="4953"/>
                    <a:pt x="3950" y="5182"/>
                  </a:cubicBezTo>
                  <a:cubicBezTo>
                    <a:pt x="3744" y="5410"/>
                    <a:pt x="3539" y="5638"/>
                    <a:pt x="3333" y="5844"/>
                  </a:cubicBezTo>
                  <a:cubicBezTo>
                    <a:pt x="3128" y="6095"/>
                    <a:pt x="2900" y="6346"/>
                    <a:pt x="2694" y="6597"/>
                  </a:cubicBezTo>
                  <a:cubicBezTo>
                    <a:pt x="2466" y="6871"/>
                    <a:pt x="2283" y="7145"/>
                    <a:pt x="2078" y="7418"/>
                  </a:cubicBezTo>
                  <a:cubicBezTo>
                    <a:pt x="1987" y="7533"/>
                    <a:pt x="1873" y="7670"/>
                    <a:pt x="1781" y="7784"/>
                  </a:cubicBezTo>
                  <a:cubicBezTo>
                    <a:pt x="1690" y="7921"/>
                    <a:pt x="1599" y="8058"/>
                    <a:pt x="1507" y="8195"/>
                  </a:cubicBezTo>
                  <a:cubicBezTo>
                    <a:pt x="1370" y="8400"/>
                    <a:pt x="1233" y="8628"/>
                    <a:pt x="1096" y="8856"/>
                  </a:cubicBezTo>
                  <a:cubicBezTo>
                    <a:pt x="982" y="9062"/>
                    <a:pt x="845" y="9290"/>
                    <a:pt x="731" y="9518"/>
                  </a:cubicBezTo>
                  <a:cubicBezTo>
                    <a:pt x="617" y="9769"/>
                    <a:pt x="480" y="9998"/>
                    <a:pt x="389" y="10249"/>
                  </a:cubicBezTo>
                  <a:cubicBezTo>
                    <a:pt x="343" y="10363"/>
                    <a:pt x="298" y="10477"/>
                    <a:pt x="275" y="10591"/>
                  </a:cubicBezTo>
                  <a:cubicBezTo>
                    <a:pt x="252" y="10705"/>
                    <a:pt x="229" y="10819"/>
                    <a:pt x="206" y="10934"/>
                  </a:cubicBezTo>
                  <a:cubicBezTo>
                    <a:pt x="206" y="11002"/>
                    <a:pt x="183" y="11071"/>
                    <a:pt x="183" y="11162"/>
                  </a:cubicBezTo>
                  <a:cubicBezTo>
                    <a:pt x="161" y="11230"/>
                    <a:pt x="138" y="11322"/>
                    <a:pt x="115" y="11390"/>
                  </a:cubicBezTo>
                  <a:cubicBezTo>
                    <a:pt x="92" y="11459"/>
                    <a:pt x="69" y="11550"/>
                    <a:pt x="47" y="11618"/>
                  </a:cubicBezTo>
                  <a:cubicBezTo>
                    <a:pt x="24" y="11664"/>
                    <a:pt x="24" y="11710"/>
                    <a:pt x="1" y="11755"/>
                  </a:cubicBezTo>
                  <a:cubicBezTo>
                    <a:pt x="1" y="11778"/>
                    <a:pt x="1" y="11824"/>
                    <a:pt x="1" y="11847"/>
                  </a:cubicBezTo>
                  <a:cubicBezTo>
                    <a:pt x="1" y="11915"/>
                    <a:pt x="1" y="11961"/>
                    <a:pt x="24" y="12029"/>
                  </a:cubicBezTo>
                  <a:cubicBezTo>
                    <a:pt x="69" y="12098"/>
                    <a:pt x="161" y="12143"/>
                    <a:pt x="252" y="12143"/>
                  </a:cubicBezTo>
                  <a:cubicBezTo>
                    <a:pt x="264" y="12146"/>
                    <a:pt x="276" y="12148"/>
                    <a:pt x="288" y="12148"/>
                  </a:cubicBezTo>
                  <a:cubicBezTo>
                    <a:pt x="366" y="12148"/>
                    <a:pt x="438" y="12088"/>
                    <a:pt x="457" y="12029"/>
                  </a:cubicBezTo>
                  <a:cubicBezTo>
                    <a:pt x="526" y="11938"/>
                    <a:pt x="572" y="11847"/>
                    <a:pt x="594" y="11755"/>
                  </a:cubicBezTo>
                  <a:cubicBezTo>
                    <a:pt x="640" y="11687"/>
                    <a:pt x="663" y="11596"/>
                    <a:pt x="686" y="11527"/>
                  </a:cubicBezTo>
                  <a:cubicBezTo>
                    <a:pt x="754" y="11367"/>
                    <a:pt x="823" y="11185"/>
                    <a:pt x="891" y="11025"/>
                  </a:cubicBezTo>
                  <a:cubicBezTo>
                    <a:pt x="1028" y="10728"/>
                    <a:pt x="1165" y="10454"/>
                    <a:pt x="1302" y="10180"/>
                  </a:cubicBezTo>
                  <a:cubicBezTo>
                    <a:pt x="1393" y="10043"/>
                    <a:pt x="1462" y="9884"/>
                    <a:pt x="1530" y="9747"/>
                  </a:cubicBezTo>
                  <a:cubicBezTo>
                    <a:pt x="1621" y="9610"/>
                    <a:pt x="1713" y="9473"/>
                    <a:pt x="1804" y="9336"/>
                  </a:cubicBezTo>
                  <a:cubicBezTo>
                    <a:pt x="1987" y="9085"/>
                    <a:pt x="2146" y="8811"/>
                    <a:pt x="2329" y="8537"/>
                  </a:cubicBezTo>
                  <a:cubicBezTo>
                    <a:pt x="2489" y="8286"/>
                    <a:pt x="2671" y="8058"/>
                    <a:pt x="2854" y="7829"/>
                  </a:cubicBezTo>
                  <a:cubicBezTo>
                    <a:pt x="2877" y="7807"/>
                    <a:pt x="2877" y="7807"/>
                    <a:pt x="2877" y="7807"/>
                  </a:cubicBezTo>
                  <a:lnTo>
                    <a:pt x="2877" y="7807"/>
                  </a:lnTo>
                  <a:cubicBezTo>
                    <a:pt x="2877" y="7807"/>
                    <a:pt x="2867" y="7807"/>
                    <a:pt x="2860" y="7813"/>
                  </a:cubicBezTo>
                  <a:lnTo>
                    <a:pt x="2860" y="7813"/>
                  </a:lnTo>
                  <a:cubicBezTo>
                    <a:pt x="2864" y="7809"/>
                    <a:pt x="2869" y="7807"/>
                    <a:pt x="2877" y="7807"/>
                  </a:cubicBezTo>
                  <a:cubicBezTo>
                    <a:pt x="3082" y="7578"/>
                    <a:pt x="3265" y="7327"/>
                    <a:pt x="3470" y="7122"/>
                  </a:cubicBezTo>
                  <a:cubicBezTo>
                    <a:pt x="3699" y="6871"/>
                    <a:pt x="3904" y="6665"/>
                    <a:pt x="4132" y="6437"/>
                  </a:cubicBezTo>
                  <a:cubicBezTo>
                    <a:pt x="4246" y="6323"/>
                    <a:pt x="4361" y="6209"/>
                    <a:pt x="4475" y="6095"/>
                  </a:cubicBezTo>
                  <a:cubicBezTo>
                    <a:pt x="4589" y="5980"/>
                    <a:pt x="4726" y="5866"/>
                    <a:pt x="4840" y="5752"/>
                  </a:cubicBezTo>
                  <a:cubicBezTo>
                    <a:pt x="5091" y="5547"/>
                    <a:pt x="5342" y="5341"/>
                    <a:pt x="5570" y="5136"/>
                  </a:cubicBezTo>
                  <a:cubicBezTo>
                    <a:pt x="5684" y="5022"/>
                    <a:pt x="5821" y="4931"/>
                    <a:pt x="5935" y="4839"/>
                  </a:cubicBezTo>
                  <a:cubicBezTo>
                    <a:pt x="6050" y="4725"/>
                    <a:pt x="6141" y="4634"/>
                    <a:pt x="6278" y="4520"/>
                  </a:cubicBezTo>
                  <a:cubicBezTo>
                    <a:pt x="6529" y="4337"/>
                    <a:pt x="6757" y="4132"/>
                    <a:pt x="7031" y="3949"/>
                  </a:cubicBezTo>
                  <a:lnTo>
                    <a:pt x="7031" y="3949"/>
                  </a:lnTo>
                  <a:cubicBezTo>
                    <a:pt x="7008" y="3972"/>
                    <a:pt x="6985" y="3972"/>
                    <a:pt x="6985" y="3995"/>
                  </a:cubicBezTo>
                  <a:cubicBezTo>
                    <a:pt x="7305" y="3766"/>
                    <a:pt x="7602" y="3515"/>
                    <a:pt x="7921" y="3287"/>
                  </a:cubicBezTo>
                  <a:cubicBezTo>
                    <a:pt x="8286" y="3036"/>
                    <a:pt x="8674" y="2808"/>
                    <a:pt x="9063" y="2580"/>
                  </a:cubicBezTo>
                  <a:cubicBezTo>
                    <a:pt x="9268" y="2465"/>
                    <a:pt x="9473" y="2351"/>
                    <a:pt x="9702" y="2237"/>
                  </a:cubicBezTo>
                  <a:cubicBezTo>
                    <a:pt x="9793" y="2169"/>
                    <a:pt x="9907" y="2123"/>
                    <a:pt x="9998" y="2055"/>
                  </a:cubicBezTo>
                  <a:cubicBezTo>
                    <a:pt x="10158" y="1986"/>
                    <a:pt x="10295" y="1918"/>
                    <a:pt x="10432" y="1849"/>
                  </a:cubicBezTo>
                  <a:cubicBezTo>
                    <a:pt x="10478" y="1849"/>
                    <a:pt x="10501" y="1826"/>
                    <a:pt x="10501" y="1781"/>
                  </a:cubicBezTo>
                  <a:cubicBezTo>
                    <a:pt x="10569" y="1758"/>
                    <a:pt x="10637" y="1735"/>
                    <a:pt x="10706" y="1712"/>
                  </a:cubicBezTo>
                  <a:cubicBezTo>
                    <a:pt x="11003" y="1598"/>
                    <a:pt x="11299" y="1484"/>
                    <a:pt x="11596" y="1370"/>
                  </a:cubicBezTo>
                  <a:cubicBezTo>
                    <a:pt x="11893" y="1278"/>
                    <a:pt x="12190" y="1210"/>
                    <a:pt x="12486" y="1142"/>
                  </a:cubicBezTo>
                  <a:cubicBezTo>
                    <a:pt x="12783" y="1050"/>
                    <a:pt x="13080" y="982"/>
                    <a:pt x="13377" y="913"/>
                  </a:cubicBezTo>
                  <a:cubicBezTo>
                    <a:pt x="13696" y="845"/>
                    <a:pt x="14016" y="799"/>
                    <a:pt x="14312" y="776"/>
                  </a:cubicBezTo>
                  <a:cubicBezTo>
                    <a:pt x="14678" y="731"/>
                    <a:pt x="15020" y="662"/>
                    <a:pt x="15385" y="617"/>
                  </a:cubicBezTo>
                  <a:cubicBezTo>
                    <a:pt x="15545" y="594"/>
                    <a:pt x="15728" y="571"/>
                    <a:pt x="15887" y="525"/>
                  </a:cubicBezTo>
                  <a:cubicBezTo>
                    <a:pt x="16024" y="502"/>
                    <a:pt x="16161" y="480"/>
                    <a:pt x="16321" y="480"/>
                  </a:cubicBezTo>
                  <a:cubicBezTo>
                    <a:pt x="16618" y="457"/>
                    <a:pt x="16914" y="434"/>
                    <a:pt x="17211" y="434"/>
                  </a:cubicBezTo>
                  <a:cubicBezTo>
                    <a:pt x="17371" y="434"/>
                    <a:pt x="17508" y="457"/>
                    <a:pt x="17645" y="457"/>
                  </a:cubicBezTo>
                  <a:cubicBezTo>
                    <a:pt x="17805" y="480"/>
                    <a:pt x="17964" y="480"/>
                    <a:pt x="18124" y="502"/>
                  </a:cubicBezTo>
                  <a:lnTo>
                    <a:pt x="19014" y="502"/>
                  </a:lnTo>
                  <a:cubicBezTo>
                    <a:pt x="19326" y="502"/>
                    <a:pt x="19616" y="568"/>
                    <a:pt x="19926" y="613"/>
                  </a:cubicBezTo>
                  <a:lnTo>
                    <a:pt x="19926" y="613"/>
                  </a:lnTo>
                  <a:cubicBezTo>
                    <a:pt x="19921" y="610"/>
                    <a:pt x="19915" y="604"/>
                    <a:pt x="19905" y="594"/>
                  </a:cubicBezTo>
                  <a:lnTo>
                    <a:pt x="19905" y="594"/>
                  </a:lnTo>
                  <a:cubicBezTo>
                    <a:pt x="20178" y="639"/>
                    <a:pt x="20452" y="685"/>
                    <a:pt x="20726" y="731"/>
                  </a:cubicBezTo>
                  <a:lnTo>
                    <a:pt x="20703" y="731"/>
                  </a:lnTo>
                  <a:cubicBezTo>
                    <a:pt x="20955" y="776"/>
                    <a:pt x="21183" y="822"/>
                    <a:pt x="21411" y="868"/>
                  </a:cubicBezTo>
                  <a:cubicBezTo>
                    <a:pt x="21662" y="936"/>
                    <a:pt x="21913" y="1005"/>
                    <a:pt x="22164" y="1050"/>
                  </a:cubicBezTo>
                  <a:cubicBezTo>
                    <a:pt x="22438" y="1096"/>
                    <a:pt x="22689" y="1164"/>
                    <a:pt x="22963" y="1233"/>
                  </a:cubicBezTo>
                  <a:cubicBezTo>
                    <a:pt x="23077" y="1278"/>
                    <a:pt x="23191" y="1324"/>
                    <a:pt x="23328" y="1347"/>
                  </a:cubicBezTo>
                  <a:cubicBezTo>
                    <a:pt x="23442" y="1393"/>
                    <a:pt x="23557" y="1415"/>
                    <a:pt x="23671" y="1461"/>
                  </a:cubicBezTo>
                  <a:cubicBezTo>
                    <a:pt x="23683" y="1467"/>
                    <a:pt x="23695" y="1470"/>
                    <a:pt x="23707" y="1470"/>
                  </a:cubicBezTo>
                  <a:cubicBezTo>
                    <a:pt x="23739" y="1470"/>
                    <a:pt x="23768" y="1449"/>
                    <a:pt x="23785" y="1415"/>
                  </a:cubicBezTo>
                  <a:cubicBezTo>
                    <a:pt x="23785" y="1370"/>
                    <a:pt x="23762" y="1324"/>
                    <a:pt x="23716" y="1301"/>
                  </a:cubicBezTo>
                  <a:cubicBezTo>
                    <a:pt x="23579" y="1256"/>
                    <a:pt x="23420" y="1210"/>
                    <a:pt x="23283" y="1164"/>
                  </a:cubicBezTo>
                  <a:cubicBezTo>
                    <a:pt x="23123" y="1119"/>
                    <a:pt x="22963" y="1073"/>
                    <a:pt x="22803" y="1027"/>
                  </a:cubicBezTo>
                  <a:cubicBezTo>
                    <a:pt x="22484" y="936"/>
                    <a:pt x="22164" y="868"/>
                    <a:pt x="21845" y="776"/>
                  </a:cubicBezTo>
                  <a:cubicBezTo>
                    <a:pt x="21548" y="685"/>
                    <a:pt x="21251" y="594"/>
                    <a:pt x="20932" y="525"/>
                  </a:cubicBezTo>
                  <a:cubicBezTo>
                    <a:pt x="20795" y="480"/>
                    <a:pt x="20658" y="457"/>
                    <a:pt x="20521" y="434"/>
                  </a:cubicBezTo>
                  <a:cubicBezTo>
                    <a:pt x="20338" y="388"/>
                    <a:pt x="20178" y="365"/>
                    <a:pt x="19996" y="320"/>
                  </a:cubicBezTo>
                  <a:cubicBezTo>
                    <a:pt x="19699" y="274"/>
                    <a:pt x="19380" y="183"/>
                    <a:pt x="19060" y="160"/>
                  </a:cubicBezTo>
                  <a:cubicBezTo>
                    <a:pt x="18923" y="137"/>
                    <a:pt x="18786" y="137"/>
                    <a:pt x="18626" y="137"/>
                  </a:cubicBezTo>
                  <a:cubicBezTo>
                    <a:pt x="18489" y="137"/>
                    <a:pt x="18330" y="114"/>
                    <a:pt x="18170" y="114"/>
                  </a:cubicBezTo>
                  <a:cubicBezTo>
                    <a:pt x="17850" y="69"/>
                    <a:pt x="17554" y="23"/>
                    <a:pt x="17234"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799" name="Google Shape;5799;p83"/>
            <p:cNvSpPr/>
            <p:nvPr/>
          </p:nvSpPr>
          <p:spPr>
            <a:xfrm>
              <a:off x="12599581" y="3419222"/>
              <a:ext cx="726096" cy="310138"/>
            </a:xfrm>
            <a:custGeom>
              <a:avLst/>
              <a:gdLst/>
              <a:ahLst/>
              <a:cxnLst/>
              <a:rect l="l" t="t" r="r" b="b"/>
              <a:pathLst>
                <a:path w="26067" h="11134" extrusionOk="0">
                  <a:moveTo>
                    <a:pt x="16229" y="549"/>
                  </a:moveTo>
                  <a:cubicBezTo>
                    <a:pt x="15887" y="572"/>
                    <a:pt x="15544" y="594"/>
                    <a:pt x="15202" y="617"/>
                  </a:cubicBezTo>
                  <a:lnTo>
                    <a:pt x="14974" y="617"/>
                  </a:lnTo>
                  <a:cubicBezTo>
                    <a:pt x="15133" y="617"/>
                    <a:pt x="15293" y="594"/>
                    <a:pt x="15430" y="594"/>
                  </a:cubicBezTo>
                  <a:cubicBezTo>
                    <a:pt x="15590" y="572"/>
                    <a:pt x="15773" y="572"/>
                    <a:pt x="15932" y="549"/>
                  </a:cubicBezTo>
                  <a:close/>
                  <a:moveTo>
                    <a:pt x="20624" y="935"/>
                  </a:moveTo>
                  <a:cubicBezTo>
                    <a:pt x="20630" y="937"/>
                    <a:pt x="20634" y="937"/>
                    <a:pt x="20634" y="937"/>
                  </a:cubicBezTo>
                  <a:cubicBezTo>
                    <a:pt x="20631" y="936"/>
                    <a:pt x="20627" y="936"/>
                    <a:pt x="20624" y="935"/>
                  </a:cubicBezTo>
                  <a:close/>
                  <a:moveTo>
                    <a:pt x="5953" y="4630"/>
                  </a:moveTo>
                  <a:cubicBezTo>
                    <a:pt x="5939" y="4639"/>
                    <a:pt x="5926" y="4648"/>
                    <a:pt x="5912" y="4657"/>
                  </a:cubicBezTo>
                  <a:cubicBezTo>
                    <a:pt x="5929" y="4657"/>
                    <a:pt x="5945" y="4645"/>
                    <a:pt x="5953" y="4630"/>
                  </a:cubicBezTo>
                  <a:close/>
                  <a:moveTo>
                    <a:pt x="15955" y="1"/>
                  </a:moveTo>
                  <a:cubicBezTo>
                    <a:pt x="15636" y="1"/>
                    <a:pt x="15339" y="24"/>
                    <a:pt x="15019" y="47"/>
                  </a:cubicBezTo>
                  <a:cubicBezTo>
                    <a:pt x="14859" y="47"/>
                    <a:pt x="14700" y="47"/>
                    <a:pt x="14563" y="69"/>
                  </a:cubicBezTo>
                  <a:cubicBezTo>
                    <a:pt x="14380" y="69"/>
                    <a:pt x="14198" y="92"/>
                    <a:pt x="14015" y="115"/>
                  </a:cubicBezTo>
                  <a:cubicBezTo>
                    <a:pt x="13695" y="161"/>
                    <a:pt x="13376" y="229"/>
                    <a:pt x="13056" y="275"/>
                  </a:cubicBezTo>
                  <a:cubicBezTo>
                    <a:pt x="12737" y="321"/>
                    <a:pt x="12417" y="389"/>
                    <a:pt x="12120" y="480"/>
                  </a:cubicBezTo>
                  <a:cubicBezTo>
                    <a:pt x="11824" y="549"/>
                    <a:pt x="11527" y="617"/>
                    <a:pt x="11230" y="686"/>
                  </a:cubicBezTo>
                  <a:cubicBezTo>
                    <a:pt x="10911" y="800"/>
                    <a:pt x="10591" y="891"/>
                    <a:pt x="10294" y="1005"/>
                  </a:cubicBezTo>
                  <a:cubicBezTo>
                    <a:pt x="10089" y="1074"/>
                    <a:pt x="9906" y="1142"/>
                    <a:pt x="9724" y="1234"/>
                  </a:cubicBezTo>
                  <a:cubicBezTo>
                    <a:pt x="9587" y="1279"/>
                    <a:pt x="9450" y="1348"/>
                    <a:pt x="9313" y="1416"/>
                  </a:cubicBezTo>
                  <a:cubicBezTo>
                    <a:pt x="8993" y="1576"/>
                    <a:pt x="8697" y="1713"/>
                    <a:pt x="8400" y="1873"/>
                  </a:cubicBezTo>
                  <a:cubicBezTo>
                    <a:pt x="8103" y="2032"/>
                    <a:pt x="7829" y="2192"/>
                    <a:pt x="7533" y="2352"/>
                  </a:cubicBezTo>
                  <a:cubicBezTo>
                    <a:pt x="6962" y="2672"/>
                    <a:pt x="6391" y="3060"/>
                    <a:pt x="5866" y="3448"/>
                  </a:cubicBezTo>
                  <a:cubicBezTo>
                    <a:pt x="5615" y="3653"/>
                    <a:pt x="5341" y="3858"/>
                    <a:pt x="5090" y="4064"/>
                  </a:cubicBezTo>
                  <a:cubicBezTo>
                    <a:pt x="4816" y="4246"/>
                    <a:pt x="4565" y="4475"/>
                    <a:pt x="4337" y="4680"/>
                  </a:cubicBezTo>
                  <a:cubicBezTo>
                    <a:pt x="4109" y="4863"/>
                    <a:pt x="3881" y="5068"/>
                    <a:pt x="3675" y="5274"/>
                  </a:cubicBezTo>
                  <a:cubicBezTo>
                    <a:pt x="3447" y="5479"/>
                    <a:pt x="3241" y="5707"/>
                    <a:pt x="3013" y="5936"/>
                  </a:cubicBezTo>
                  <a:cubicBezTo>
                    <a:pt x="2785" y="6164"/>
                    <a:pt x="2579" y="6415"/>
                    <a:pt x="2374" y="6643"/>
                  </a:cubicBezTo>
                  <a:cubicBezTo>
                    <a:pt x="2146" y="6917"/>
                    <a:pt x="1940" y="7168"/>
                    <a:pt x="1735" y="7442"/>
                  </a:cubicBezTo>
                  <a:cubicBezTo>
                    <a:pt x="1575" y="7647"/>
                    <a:pt x="1415" y="7853"/>
                    <a:pt x="1278" y="8081"/>
                  </a:cubicBezTo>
                  <a:cubicBezTo>
                    <a:pt x="1233" y="8172"/>
                    <a:pt x="1164" y="8264"/>
                    <a:pt x="1096" y="8355"/>
                  </a:cubicBezTo>
                  <a:cubicBezTo>
                    <a:pt x="1027" y="8469"/>
                    <a:pt x="959" y="8560"/>
                    <a:pt x="890" y="8675"/>
                  </a:cubicBezTo>
                  <a:cubicBezTo>
                    <a:pt x="822" y="8766"/>
                    <a:pt x="776" y="8880"/>
                    <a:pt x="708" y="8971"/>
                  </a:cubicBezTo>
                  <a:cubicBezTo>
                    <a:pt x="639" y="9085"/>
                    <a:pt x="594" y="9200"/>
                    <a:pt x="525" y="9314"/>
                  </a:cubicBezTo>
                  <a:cubicBezTo>
                    <a:pt x="457" y="9428"/>
                    <a:pt x="388" y="9542"/>
                    <a:pt x="343" y="9656"/>
                  </a:cubicBezTo>
                  <a:cubicBezTo>
                    <a:pt x="274" y="9770"/>
                    <a:pt x="206" y="9907"/>
                    <a:pt x="160" y="10044"/>
                  </a:cubicBezTo>
                  <a:cubicBezTo>
                    <a:pt x="114" y="10158"/>
                    <a:pt x="69" y="10272"/>
                    <a:pt x="23" y="10386"/>
                  </a:cubicBezTo>
                  <a:cubicBezTo>
                    <a:pt x="0" y="10455"/>
                    <a:pt x="0" y="10523"/>
                    <a:pt x="0" y="10592"/>
                  </a:cubicBezTo>
                  <a:cubicBezTo>
                    <a:pt x="0" y="10615"/>
                    <a:pt x="0" y="10660"/>
                    <a:pt x="23" y="10706"/>
                  </a:cubicBezTo>
                  <a:cubicBezTo>
                    <a:pt x="23" y="10752"/>
                    <a:pt x="46" y="10774"/>
                    <a:pt x="69" y="10820"/>
                  </a:cubicBezTo>
                  <a:cubicBezTo>
                    <a:pt x="92" y="10889"/>
                    <a:pt x="114" y="10934"/>
                    <a:pt x="160" y="10980"/>
                  </a:cubicBezTo>
                  <a:cubicBezTo>
                    <a:pt x="206" y="11048"/>
                    <a:pt x="274" y="11094"/>
                    <a:pt x="343" y="11117"/>
                  </a:cubicBezTo>
                  <a:cubicBezTo>
                    <a:pt x="377" y="11128"/>
                    <a:pt x="411" y="11134"/>
                    <a:pt x="442" y="11134"/>
                  </a:cubicBezTo>
                  <a:cubicBezTo>
                    <a:pt x="474" y="11134"/>
                    <a:pt x="502" y="11128"/>
                    <a:pt x="525" y="11117"/>
                  </a:cubicBezTo>
                  <a:cubicBezTo>
                    <a:pt x="594" y="11117"/>
                    <a:pt x="639" y="11071"/>
                    <a:pt x="685" y="11048"/>
                  </a:cubicBezTo>
                  <a:cubicBezTo>
                    <a:pt x="731" y="11003"/>
                    <a:pt x="753" y="10957"/>
                    <a:pt x="776" y="10911"/>
                  </a:cubicBezTo>
                  <a:cubicBezTo>
                    <a:pt x="799" y="10889"/>
                    <a:pt x="822" y="10866"/>
                    <a:pt x="822" y="10843"/>
                  </a:cubicBezTo>
                  <a:cubicBezTo>
                    <a:pt x="913" y="10706"/>
                    <a:pt x="982" y="10569"/>
                    <a:pt x="1050" y="10409"/>
                  </a:cubicBezTo>
                  <a:cubicBezTo>
                    <a:pt x="1119" y="10295"/>
                    <a:pt x="1187" y="10158"/>
                    <a:pt x="1256" y="10021"/>
                  </a:cubicBezTo>
                  <a:cubicBezTo>
                    <a:pt x="1324" y="9861"/>
                    <a:pt x="1415" y="9725"/>
                    <a:pt x="1507" y="9588"/>
                  </a:cubicBezTo>
                  <a:cubicBezTo>
                    <a:pt x="1598" y="9451"/>
                    <a:pt x="1712" y="9314"/>
                    <a:pt x="1803" y="9177"/>
                  </a:cubicBezTo>
                  <a:cubicBezTo>
                    <a:pt x="2022" y="8892"/>
                    <a:pt x="2241" y="8587"/>
                    <a:pt x="2479" y="8281"/>
                  </a:cubicBezTo>
                  <a:lnTo>
                    <a:pt x="2479" y="8281"/>
                  </a:lnTo>
                  <a:lnTo>
                    <a:pt x="2465" y="8309"/>
                  </a:lnTo>
                  <a:cubicBezTo>
                    <a:pt x="2486" y="8289"/>
                    <a:pt x="2488" y="8287"/>
                    <a:pt x="2488" y="8270"/>
                  </a:cubicBezTo>
                  <a:lnTo>
                    <a:pt x="2488" y="8270"/>
                  </a:lnTo>
                  <a:cubicBezTo>
                    <a:pt x="2485" y="8274"/>
                    <a:pt x="2482" y="8278"/>
                    <a:pt x="2479" y="8281"/>
                  </a:cubicBezTo>
                  <a:lnTo>
                    <a:pt x="2479" y="8281"/>
                  </a:lnTo>
                  <a:lnTo>
                    <a:pt x="2488" y="8264"/>
                  </a:lnTo>
                  <a:lnTo>
                    <a:pt x="2488" y="8264"/>
                  </a:lnTo>
                  <a:cubicBezTo>
                    <a:pt x="2488" y="8266"/>
                    <a:pt x="2488" y="8268"/>
                    <a:pt x="2488" y="8270"/>
                  </a:cubicBezTo>
                  <a:lnTo>
                    <a:pt x="2488" y="8270"/>
                  </a:lnTo>
                  <a:cubicBezTo>
                    <a:pt x="2496" y="8260"/>
                    <a:pt x="2503" y="8251"/>
                    <a:pt x="2511" y="8241"/>
                  </a:cubicBezTo>
                  <a:cubicBezTo>
                    <a:pt x="2511" y="8241"/>
                    <a:pt x="2511" y="8264"/>
                    <a:pt x="2511" y="8264"/>
                  </a:cubicBezTo>
                  <a:cubicBezTo>
                    <a:pt x="2694" y="8013"/>
                    <a:pt x="2899" y="7762"/>
                    <a:pt x="3104" y="7510"/>
                  </a:cubicBezTo>
                  <a:cubicBezTo>
                    <a:pt x="3219" y="7396"/>
                    <a:pt x="3310" y="7282"/>
                    <a:pt x="3401" y="7145"/>
                  </a:cubicBezTo>
                  <a:cubicBezTo>
                    <a:pt x="3470" y="7077"/>
                    <a:pt x="3515" y="7008"/>
                    <a:pt x="3584" y="6940"/>
                  </a:cubicBezTo>
                  <a:cubicBezTo>
                    <a:pt x="3629" y="6871"/>
                    <a:pt x="3698" y="6780"/>
                    <a:pt x="3721" y="6689"/>
                  </a:cubicBezTo>
                  <a:cubicBezTo>
                    <a:pt x="3744" y="6666"/>
                    <a:pt x="3744" y="6643"/>
                    <a:pt x="3744" y="6620"/>
                  </a:cubicBezTo>
                  <a:cubicBezTo>
                    <a:pt x="3812" y="6529"/>
                    <a:pt x="3903" y="6438"/>
                    <a:pt x="3995" y="6346"/>
                  </a:cubicBezTo>
                  <a:cubicBezTo>
                    <a:pt x="4109" y="6232"/>
                    <a:pt x="4246" y="6118"/>
                    <a:pt x="4360" y="6004"/>
                  </a:cubicBezTo>
                  <a:cubicBezTo>
                    <a:pt x="4474" y="5890"/>
                    <a:pt x="4588" y="5776"/>
                    <a:pt x="4702" y="5662"/>
                  </a:cubicBezTo>
                  <a:cubicBezTo>
                    <a:pt x="4839" y="5525"/>
                    <a:pt x="4976" y="5411"/>
                    <a:pt x="5113" y="5296"/>
                  </a:cubicBezTo>
                  <a:cubicBezTo>
                    <a:pt x="5387" y="5045"/>
                    <a:pt x="5684" y="4840"/>
                    <a:pt x="5958" y="4612"/>
                  </a:cubicBezTo>
                  <a:lnTo>
                    <a:pt x="5958" y="4612"/>
                  </a:lnTo>
                  <a:cubicBezTo>
                    <a:pt x="5958" y="4618"/>
                    <a:pt x="5956" y="4624"/>
                    <a:pt x="5953" y="4630"/>
                  </a:cubicBezTo>
                  <a:lnTo>
                    <a:pt x="5953" y="4630"/>
                  </a:lnTo>
                  <a:cubicBezTo>
                    <a:pt x="6142" y="4502"/>
                    <a:pt x="6314" y="4373"/>
                    <a:pt x="6505" y="4224"/>
                  </a:cubicBezTo>
                  <a:cubicBezTo>
                    <a:pt x="6574" y="4155"/>
                    <a:pt x="6665" y="4110"/>
                    <a:pt x="6757" y="4041"/>
                  </a:cubicBezTo>
                  <a:cubicBezTo>
                    <a:pt x="6848" y="3950"/>
                    <a:pt x="6939" y="3881"/>
                    <a:pt x="7030" y="3813"/>
                  </a:cubicBezTo>
                  <a:cubicBezTo>
                    <a:pt x="7053" y="3790"/>
                    <a:pt x="7076" y="3744"/>
                    <a:pt x="7076" y="3721"/>
                  </a:cubicBezTo>
                  <a:cubicBezTo>
                    <a:pt x="7122" y="3699"/>
                    <a:pt x="7190" y="3653"/>
                    <a:pt x="7236" y="3630"/>
                  </a:cubicBezTo>
                  <a:cubicBezTo>
                    <a:pt x="7510" y="3448"/>
                    <a:pt x="7806" y="3288"/>
                    <a:pt x="8080" y="3128"/>
                  </a:cubicBezTo>
                  <a:cubicBezTo>
                    <a:pt x="8377" y="2945"/>
                    <a:pt x="8674" y="2763"/>
                    <a:pt x="8993" y="2603"/>
                  </a:cubicBezTo>
                  <a:cubicBezTo>
                    <a:pt x="9130" y="2535"/>
                    <a:pt x="9267" y="2466"/>
                    <a:pt x="9404" y="2398"/>
                  </a:cubicBezTo>
                  <a:cubicBezTo>
                    <a:pt x="9473" y="2375"/>
                    <a:pt x="9541" y="2329"/>
                    <a:pt x="9610" y="2306"/>
                  </a:cubicBezTo>
                  <a:cubicBezTo>
                    <a:pt x="9678" y="2283"/>
                    <a:pt x="9747" y="2238"/>
                    <a:pt x="9815" y="2192"/>
                  </a:cubicBezTo>
                  <a:cubicBezTo>
                    <a:pt x="9838" y="2192"/>
                    <a:pt x="9861" y="2169"/>
                    <a:pt x="9884" y="2147"/>
                  </a:cubicBezTo>
                  <a:cubicBezTo>
                    <a:pt x="10043" y="2078"/>
                    <a:pt x="10226" y="1987"/>
                    <a:pt x="10386" y="1918"/>
                  </a:cubicBezTo>
                  <a:cubicBezTo>
                    <a:pt x="10546" y="1873"/>
                    <a:pt x="10705" y="1804"/>
                    <a:pt x="10842" y="1759"/>
                  </a:cubicBezTo>
                  <a:cubicBezTo>
                    <a:pt x="10865" y="1759"/>
                    <a:pt x="10911" y="1736"/>
                    <a:pt x="10934" y="1736"/>
                  </a:cubicBezTo>
                  <a:cubicBezTo>
                    <a:pt x="10956" y="1736"/>
                    <a:pt x="10979" y="1713"/>
                    <a:pt x="11002" y="1713"/>
                  </a:cubicBezTo>
                  <a:cubicBezTo>
                    <a:pt x="11070" y="1690"/>
                    <a:pt x="11139" y="1667"/>
                    <a:pt x="11185" y="1667"/>
                  </a:cubicBezTo>
                  <a:cubicBezTo>
                    <a:pt x="11344" y="1622"/>
                    <a:pt x="11481" y="1576"/>
                    <a:pt x="11618" y="1553"/>
                  </a:cubicBezTo>
                  <a:cubicBezTo>
                    <a:pt x="11892" y="1462"/>
                    <a:pt x="12166" y="1393"/>
                    <a:pt x="12440" y="1325"/>
                  </a:cubicBezTo>
                  <a:lnTo>
                    <a:pt x="12554" y="1279"/>
                  </a:lnTo>
                  <a:cubicBezTo>
                    <a:pt x="12782" y="1234"/>
                    <a:pt x="13033" y="1165"/>
                    <a:pt x="13262" y="1142"/>
                  </a:cubicBezTo>
                  <a:cubicBezTo>
                    <a:pt x="13421" y="1097"/>
                    <a:pt x="13581" y="1074"/>
                    <a:pt x="13741" y="1051"/>
                  </a:cubicBezTo>
                  <a:cubicBezTo>
                    <a:pt x="13901" y="1005"/>
                    <a:pt x="14083" y="982"/>
                    <a:pt x="14243" y="937"/>
                  </a:cubicBezTo>
                  <a:cubicBezTo>
                    <a:pt x="14266" y="914"/>
                    <a:pt x="14289" y="914"/>
                    <a:pt x="14312" y="891"/>
                  </a:cubicBezTo>
                  <a:cubicBezTo>
                    <a:pt x="14380" y="868"/>
                    <a:pt x="14449" y="868"/>
                    <a:pt x="14517" y="868"/>
                  </a:cubicBezTo>
                  <a:cubicBezTo>
                    <a:pt x="14837" y="846"/>
                    <a:pt x="15133" y="823"/>
                    <a:pt x="15453" y="800"/>
                  </a:cubicBezTo>
                  <a:lnTo>
                    <a:pt x="15567" y="800"/>
                  </a:lnTo>
                  <a:cubicBezTo>
                    <a:pt x="15499" y="846"/>
                    <a:pt x="15521" y="960"/>
                    <a:pt x="15590" y="960"/>
                  </a:cubicBezTo>
                  <a:cubicBezTo>
                    <a:pt x="15681" y="960"/>
                    <a:pt x="15795" y="937"/>
                    <a:pt x="15887" y="937"/>
                  </a:cubicBezTo>
                  <a:lnTo>
                    <a:pt x="15864" y="937"/>
                  </a:lnTo>
                  <a:cubicBezTo>
                    <a:pt x="16252" y="914"/>
                    <a:pt x="16640" y="891"/>
                    <a:pt x="17051" y="868"/>
                  </a:cubicBezTo>
                  <a:cubicBezTo>
                    <a:pt x="17233" y="846"/>
                    <a:pt x="17439" y="846"/>
                    <a:pt x="17621" y="846"/>
                  </a:cubicBezTo>
                  <a:cubicBezTo>
                    <a:pt x="17713" y="823"/>
                    <a:pt x="17827" y="823"/>
                    <a:pt x="17918" y="823"/>
                  </a:cubicBezTo>
                  <a:lnTo>
                    <a:pt x="18078" y="823"/>
                  </a:lnTo>
                  <a:cubicBezTo>
                    <a:pt x="18215" y="846"/>
                    <a:pt x="18375" y="868"/>
                    <a:pt x="18512" y="891"/>
                  </a:cubicBezTo>
                  <a:lnTo>
                    <a:pt x="18489" y="891"/>
                  </a:lnTo>
                  <a:cubicBezTo>
                    <a:pt x="18626" y="891"/>
                    <a:pt x="18763" y="914"/>
                    <a:pt x="18877" y="937"/>
                  </a:cubicBezTo>
                  <a:cubicBezTo>
                    <a:pt x="19151" y="982"/>
                    <a:pt x="19402" y="1028"/>
                    <a:pt x="19676" y="1074"/>
                  </a:cubicBezTo>
                  <a:lnTo>
                    <a:pt x="19653" y="1074"/>
                  </a:lnTo>
                  <a:cubicBezTo>
                    <a:pt x="19813" y="1097"/>
                    <a:pt x="19950" y="1119"/>
                    <a:pt x="20086" y="1142"/>
                  </a:cubicBezTo>
                  <a:cubicBezTo>
                    <a:pt x="20223" y="1188"/>
                    <a:pt x="20360" y="1211"/>
                    <a:pt x="20497" y="1256"/>
                  </a:cubicBezTo>
                  <a:cubicBezTo>
                    <a:pt x="20817" y="1325"/>
                    <a:pt x="21136" y="1393"/>
                    <a:pt x="21456" y="1485"/>
                  </a:cubicBezTo>
                  <a:cubicBezTo>
                    <a:pt x="21502" y="1485"/>
                    <a:pt x="21570" y="1462"/>
                    <a:pt x="21593" y="1393"/>
                  </a:cubicBezTo>
                  <a:cubicBezTo>
                    <a:pt x="21593" y="1348"/>
                    <a:pt x="21570" y="1279"/>
                    <a:pt x="21502" y="1256"/>
                  </a:cubicBezTo>
                  <a:cubicBezTo>
                    <a:pt x="21136" y="1165"/>
                    <a:pt x="20748" y="1074"/>
                    <a:pt x="20383" y="982"/>
                  </a:cubicBezTo>
                  <a:cubicBezTo>
                    <a:pt x="20041" y="914"/>
                    <a:pt x="19721" y="868"/>
                    <a:pt x="19379" y="823"/>
                  </a:cubicBezTo>
                  <a:cubicBezTo>
                    <a:pt x="19037" y="777"/>
                    <a:pt x="18694" y="731"/>
                    <a:pt x="18375" y="686"/>
                  </a:cubicBezTo>
                  <a:lnTo>
                    <a:pt x="18306" y="686"/>
                  </a:lnTo>
                  <a:cubicBezTo>
                    <a:pt x="18306" y="686"/>
                    <a:pt x="18306" y="663"/>
                    <a:pt x="18306" y="663"/>
                  </a:cubicBezTo>
                  <a:cubicBezTo>
                    <a:pt x="18283" y="617"/>
                    <a:pt x="18260" y="594"/>
                    <a:pt x="18215" y="572"/>
                  </a:cubicBezTo>
                  <a:lnTo>
                    <a:pt x="18306" y="572"/>
                  </a:lnTo>
                  <a:cubicBezTo>
                    <a:pt x="18489" y="594"/>
                    <a:pt x="18694" y="640"/>
                    <a:pt x="18877" y="663"/>
                  </a:cubicBezTo>
                  <a:cubicBezTo>
                    <a:pt x="19333" y="731"/>
                    <a:pt x="19790" y="800"/>
                    <a:pt x="20246" y="868"/>
                  </a:cubicBezTo>
                  <a:lnTo>
                    <a:pt x="20201" y="868"/>
                  </a:lnTo>
                  <a:cubicBezTo>
                    <a:pt x="20334" y="891"/>
                    <a:pt x="20489" y="913"/>
                    <a:pt x="20624" y="935"/>
                  </a:cubicBezTo>
                  <a:lnTo>
                    <a:pt x="20624" y="935"/>
                  </a:lnTo>
                  <a:cubicBezTo>
                    <a:pt x="20615" y="933"/>
                    <a:pt x="20602" y="927"/>
                    <a:pt x="20589" y="914"/>
                  </a:cubicBezTo>
                  <a:lnTo>
                    <a:pt x="20589" y="914"/>
                  </a:lnTo>
                  <a:cubicBezTo>
                    <a:pt x="20748" y="960"/>
                    <a:pt x="20931" y="982"/>
                    <a:pt x="21091" y="1028"/>
                  </a:cubicBezTo>
                  <a:cubicBezTo>
                    <a:pt x="21251" y="1074"/>
                    <a:pt x="21388" y="1119"/>
                    <a:pt x="21547" y="1165"/>
                  </a:cubicBezTo>
                  <a:cubicBezTo>
                    <a:pt x="21707" y="1211"/>
                    <a:pt x="21844" y="1279"/>
                    <a:pt x="22004" y="1325"/>
                  </a:cubicBezTo>
                  <a:cubicBezTo>
                    <a:pt x="22164" y="1370"/>
                    <a:pt x="22323" y="1416"/>
                    <a:pt x="22483" y="1485"/>
                  </a:cubicBezTo>
                  <a:cubicBezTo>
                    <a:pt x="22620" y="1530"/>
                    <a:pt x="22780" y="1599"/>
                    <a:pt x="22917" y="1644"/>
                  </a:cubicBezTo>
                  <a:cubicBezTo>
                    <a:pt x="23077" y="1713"/>
                    <a:pt x="23214" y="1759"/>
                    <a:pt x="23351" y="1781"/>
                  </a:cubicBezTo>
                  <a:cubicBezTo>
                    <a:pt x="23647" y="1895"/>
                    <a:pt x="23967" y="1987"/>
                    <a:pt x="24264" y="2101"/>
                  </a:cubicBezTo>
                  <a:cubicBezTo>
                    <a:pt x="24469" y="2169"/>
                    <a:pt x="24652" y="2238"/>
                    <a:pt x="24834" y="2329"/>
                  </a:cubicBezTo>
                  <a:cubicBezTo>
                    <a:pt x="25017" y="2398"/>
                    <a:pt x="25199" y="2466"/>
                    <a:pt x="25382" y="2535"/>
                  </a:cubicBezTo>
                  <a:cubicBezTo>
                    <a:pt x="25450" y="2580"/>
                    <a:pt x="25542" y="2603"/>
                    <a:pt x="25610" y="2649"/>
                  </a:cubicBezTo>
                  <a:cubicBezTo>
                    <a:pt x="25702" y="2717"/>
                    <a:pt x="25793" y="2763"/>
                    <a:pt x="25884" y="2831"/>
                  </a:cubicBezTo>
                  <a:cubicBezTo>
                    <a:pt x="25896" y="2837"/>
                    <a:pt x="25910" y="2840"/>
                    <a:pt x="25924" y="2840"/>
                  </a:cubicBezTo>
                  <a:cubicBezTo>
                    <a:pt x="25963" y="2840"/>
                    <a:pt x="26004" y="2819"/>
                    <a:pt x="26021" y="2786"/>
                  </a:cubicBezTo>
                  <a:cubicBezTo>
                    <a:pt x="26067" y="2740"/>
                    <a:pt x="26044" y="2672"/>
                    <a:pt x="25998" y="2626"/>
                  </a:cubicBezTo>
                  <a:cubicBezTo>
                    <a:pt x="25884" y="2580"/>
                    <a:pt x="25793" y="2512"/>
                    <a:pt x="25702" y="2443"/>
                  </a:cubicBezTo>
                  <a:cubicBezTo>
                    <a:pt x="25610" y="2398"/>
                    <a:pt x="25519" y="2352"/>
                    <a:pt x="25428" y="2306"/>
                  </a:cubicBezTo>
                  <a:cubicBezTo>
                    <a:pt x="25222" y="2215"/>
                    <a:pt x="25017" y="2124"/>
                    <a:pt x="24811" y="2055"/>
                  </a:cubicBezTo>
                  <a:cubicBezTo>
                    <a:pt x="24788" y="2032"/>
                    <a:pt x="24788" y="2032"/>
                    <a:pt x="24788" y="2032"/>
                  </a:cubicBezTo>
                  <a:lnTo>
                    <a:pt x="24766" y="2032"/>
                  </a:lnTo>
                  <a:cubicBezTo>
                    <a:pt x="24743" y="2032"/>
                    <a:pt x="24743" y="2010"/>
                    <a:pt x="24743" y="2010"/>
                  </a:cubicBezTo>
                  <a:cubicBezTo>
                    <a:pt x="24743" y="2010"/>
                    <a:pt x="24743" y="2010"/>
                    <a:pt x="24743" y="2032"/>
                  </a:cubicBezTo>
                  <a:cubicBezTo>
                    <a:pt x="24743" y="2010"/>
                    <a:pt x="24743" y="2010"/>
                    <a:pt x="24720" y="2010"/>
                  </a:cubicBezTo>
                  <a:cubicBezTo>
                    <a:pt x="24560" y="1941"/>
                    <a:pt x="24400" y="1873"/>
                    <a:pt x="24241" y="1804"/>
                  </a:cubicBezTo>
                  <a:cubicBezTo>
                    <a:pt x="24058" y="1736"/>
                    <a:pt x="23875" y="1690"/>
                    <a:pt x="23693" y="1622"/>
                  </a:cubicBezTo>
                  <a:cubicBezTo>
                    <a:pt x="23373" y="1485"/>
                    <a:pt x="23031" y="1370"/>
                    <a:pt x="22711" y="1234"/>
                  </a:cubicBezTo>
                  <a:lnTo>
                    <a:pt x="22711" y="1234"/>
                  </a:lnTo>
                  <a:cubicBezTo>
                    <a:pt x="22711" y="1234"/>
                    <a:pt x="22734" y="1256"/>
                    <a:pt x="22734" y="1256"/>
                  </a:cubicBezTo>
                  <a:cubicBezTo>
                    <a:pt x="22574" y="1188"/>
                    <a:pt x="22415" y="1119"/>
                    <a:pt x="22255" y="1051"/>
                  </a:cubicBezTo>
                  <a:cubicBezTo>
                    <a:pt x="22095" y="982"/>
                    <a:pt x="21958" y="937"/>
                    <a:pt x="21798" y="868"/>
                  </a:cubicBezTo>
                  <a:cubicBezTo>
                    <a:pt x="21479" y="754"/>
                    <a:pt x="21182" y="663"/>
                    <a:pt x="20863" y="572"/>
                  </a:cubicBezTo>
                  <a:cubicBezTo>
                    <a:pt x="20680" y="526"/>
                    <a:pt x="20520" y="503"/>
                    <a:pt x="20338" y="480"/>
                  </a:cubicBezTo>
                  <a:cubicBezTo>
                    <a:pt x="20201" y="435"/>
                    <a:pt x="20041" y="412"/>
                    <a:pt x="19881" y="389"/>
                  </a:cubicBezTo>
                  <a:cubicBezTo>
                    <a:pt x="19539" y="321"/>
                    <a:pt x="19219" y="275"/>
                    <a:pt x="18877" y="206"/>
                  </a:cubicBezTo>
                  <a:cubicBezTo>
                    <a:pt x="18717" y="161"/>
                    <a:pt x="18534" y="138"/>
                    <a:pt x="18352" y="115"/>
                  </a:cubicBezTo>
                  <a:cubicBezTo>
                    <a:pt x="18283" y="92"/>
                    <a:pt x="18192" y="92"/>
                    <a:pt x="18124" y="92"/>
                  </a:cubicBezTo>
                  <a:cubicBezTo>
                    <a:pt x="18032" y="69"/>
                    <a:pt x="17964" y="69"/>
                    <a:pt x="17872" y="69"/>
                  </a:cubicBezTo>
                  <a:cubicBezTo>
                    <a:pt x="17713" y="69"/>
                    <a:pt x="17553" y="47"/>
                    <a:pt x="17393" y="47"/>
                  </a:cubicBezTo>
                  <a:cubicBezTo>
                    <a:pt x="17233" y="47"/>
                    <a:pt x="17074" y="47"/>
                    <a:pt x="16914" y="24"/>
                  </a:cubicBezTo>
                  <a:cubicBezTo>
                    <a:pt x="16617" y="24"/>
                    <a:pt x="16320" y="1"/>
                    <a:pt x="16046" y="1"/>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00" name="Google Shape;5800;p83"/>
            <p:cNvSpPr/>
            <p:nvPr/>
          </p:nvSpPr>
          <p:spPr>
            <a:xfrm>
              <a:off x="12679691" y="3581366"/>
              <a:ext cx="784592" cy="194094"/>
            </a:xfrm>
            <a:custGeom>
              <a:avLst/>
              <a:gdLst/>
              <a:ahLst/>
              <a:cxnLst/>
              <a:rect l="l" t="t" r="r" b="b"/>
              <a:pathLst>
                <a:path w="28167" h="6968" extrusionOk="0">
                  <a:moveTo>
                    <a:pt x="20623" y="889"/>
                  </a:moveTo>
                  <a:cubicBezTo>
                    <a:pt x="20627" y="890"/>
                    <a:pt x="20631" y="891"/>
                    <a:pt x="20634" y="891"/>
                  </a:cubicBezTo>
                  <a:cubicBezTo>
                    <a:pt x="20631" y="890"/>
                    <a:pt x="20627" y="890"/>
                    <a:pt x="20623" y="889"/>
                  </a:cubicBezTo>
                  <a:close/>
                  <a:moveTo>
                    <a:pt x="15384" y="0"/>
                  </a:moveTo>
                  <a:cubicBezTo>
                    <a:pt x="15019" y="0"/>
                    <a:pt x="14677" y="23"/>
                    <a:pt x="14312" y="69"/>
                  </a:cubicBezTo>
                  <a:cubicBezTo>
                    <a:pt x="13627" y="137"/>
                    <a:pt x="12942" y="229"/>
                    <a:pt x="12280" y="320"/>
                  </a:cubicBezTo>
                  <a:cubicBezTo>
                    <a:pt x="12120" y="343"/>
                    <a:pt x="11961" y="366"/>
                    <a:pt x="11801" y="411"/>
                  </a:cubicBezTo>
                  <a:cubicBezTo>
                    <a:pt x="11618" y="434"/>
                    <a:pt x="11459" y="457"/>
                    <a:pt x="11276" y="503"/>
                  </a:cubicBezTo>
                  <a:cubicBezTo>
                    <a:pt x="10956" y="548"/>
                    <a:pt x="10614" y="617"/>
                    <a:pt x="10272" y="685"/>
                  </a:cubicBezTo>
                  <a:cubicBezTo>
                    <a:pt x="9975" y="754"/>
                    <a:pt x="9655" y="822"/>
                    <a:pt x="9359" y="913"/>
                  </a:cubicBezTo>
                  <a:cubicBezTo>
                    <a:pt x="9039" y="1028"/>
                    <a:pt x="8719" y="1119"/>
                    <a:pt x="8400" y="1233"/>
                  </a:cubicBezTo>
                  <a:cubicBezTo>
                    <a:pt x="8058" y="1347"/>
                    <a:pt x="7738" y="1484"/>
                    <a:pt x="7396" y="1598"/>
                  </a:cubicBezTo>
                  <a:cubicBezTo>
                    <a:pt x="7076" y="1735"/>
                    <a:pt x="6779" y="1872"/>
                    <a:pt x="6460" y="2009"/>
                  </a:cubicBezTo>
                  <a:cubicBezTo>
                    <a:pt x="6300" y="2078"/>
                    <a:pt x="6163" y="2146"/>
                    <a:pt x="6003" y="2214"/>
                  </a:cubicBezTo>
                  <a:cubicBezTo>
                    <a:pt x="5843" y="2283"/>
                    <a:pt x="5707" y="2351"/>
                    <a:pt x="5547" y="2443"/>
                  </a:cubicBezTo>
                  <a:cubicBezTo>
                    <a:pt x="5250" y="2602"/>
                    <a:pt x="4953" y="2762"/>
                    <a:pt x="4657" y="2922"/>
                  </a:cubicBezTo>
                  <a:cubicBezTo>
                    <a:pt x="4520" y="2991"/>
                    <a:pt x="4383" y="3082"/>
                    <a:pt x="4223" y="3150"/>
                  </a:cubicBezTo>
                  <a:cubicBezTo>
                    <a:pt x="4086" y="3219"/>
                    <a:pt x="3949" y="3310"/>
                    <a:pt x="3812" y="3401"/>
                  </a:cubicBezTo>
                  <a:cubicBezTo>
                    <a:pt x="3538" y="3561"/>
                    <a:pt x="3287" y="3721"/>
                    <a:pt x="3013" y="3904"/>
                  </a:cubicBezTo>
                  <a:cubicBezTo>
                    <a:pt x="2739" y="4063"/>
                    <a:pt x="2488" y="4246"/>
                    <a:pt x="2237" y="4429"/>
                  </a:cubicBezTo>
                  <a:cubicBezTo>
                    <a:pt x="1940" y="4634"/>
                    <a:pt x="1666" y="4839"/>
                    <a:pt x="1415" y="5045"/>
                  </a:cubicBezTo>
                  <a:cubicBezTo>
                    <a:pt x="1164" y="5227"/>
                    <a:pt x="913" y="5410"/>
                    <a:pt x="685" y="5638"/>
                  </a:cubicBezTo>
                  <a:cubicBezTo>
                    <a:pt x="594" y="5730"/>
                    <a:pt x="502" y="5821"/>
                    <a:pt x="411" y="5912"/>
                  </a:cubicBezTo>
                  <a:cubicBezTo>
                    <a:pt x="297" y="6049"/>
                    <a:pt x="206" y="6163"/>
                    <a:pt x="114" y="6300"/>
                  </a:cubicBezTo>
                  <a:cubicBezTo>
                    <a:pt x="69" y="6369"/>
                    <a:pt x="46" y="6437"/>
                    <a:pt x="23" y="6506"/>
                  </a:cubicBezTo>
                  <a:cubicBezTo>
                    <a:pt x="0" y="6528"/>
                    <a:pt x="0" y="6574"/>
                    <a:pt x="0" y="6620"/>
                  </a:cubicBezTo>
                  <a:cubicBezTo>
                    <a:pt x="0" y="6688"/>
                    <a:pt x="23" y="6757"/>
                    <a:pt x="46" y="6802"/>
                  </a:cubicBezTo>
                  <a:cubicBezTo>
                    <a:pt x="84" y="6917"/>
                    <a:pt x="202" y="6968"/>
                    <a:pt x="307" y="6968"/>
                  </a:cubicBezTo>
                  <a:cubicBezTo>
                    <a:pt x="327" y="6968"/>
                    <a:pt x="347" y="6966"/>
                    <a:pt x="365" y="6962"/>
                  </a:cubicBezTo>
                  <a:cubicBezTo>
                    <a:pt x="457" y="6939"/>
                    <a:pt x="548" y="6848"/>
                    <a:pt x="616" y="6780"/>
                  </a:cubicBezTo>
                  <a:cubicBezTo>
                    <a:pt x="822" y="6574"/>
                    <a:pt x="1050" y="6346"/>
                    <a:pt x="1301" y="6163"/>
                  </a:cubicBezTo>
                  <a:cubicBezTo>
                    <a:pt x="1598" y="5912"/>
                    <a:pt x="1895" y="5684"/>
                    <a:pt x="2191" y="5456"/>
                  </a:cubicBezTo>
                  <a:lnTo>
                    <a:pt x="2191" y="5456"/>
                  </a:lnTo>
                  <a:cubicBezTo>
                    <a:pt x="2191" y="5456"/>
                    <a:pt x="2169" y="5478"/>
                    <a:pt x="2146" y="5501"/>
                  </a:cubicBezTo>
                  <a:cubicBezTo>
                    <a:pt x="2420" y="5296"/>
                    <a:pt x="2694" y="5113"/>
                    <a:pt x="2967" y="4908"/>
                  </a:cubicBezTo>
                  <a:cubicBezTo>
                    <a:pt x="3241" y="4725"/>
                    <a:pt x="3515" y="4543"/>
                    <a:pt x="3789" y="4360"/>
                  </a:cubicBezTo>
                  <a:cubicBezTo>
                    <a:pt x="4086" y="4200"/>
                    <a:pt x="4360" y="4018"/>
                    <a:pt x="4634" y="3858"/>
                  </a:cubicBezTo>
                  <a:cubicBezTo>
                    <a:pt x="4953" y="3675"/>
                    <a:pt x="5250" y="3515"/>
                    <a:pt x="5547" y="3356"/>
                  </a:cubicBezTo>
                  <a:cubicBezTo>
                    <a:pt x="5980" y="3127"/>
                    <a:pt x="6414" y="2876"/>
                    <a:pt x="6893" y="2671"/>
                  </a:cubicBezTo>
                  <a:cubicBezTo>
                    <a:pt x="7099" y="2580"/>
                    <a:pt x="7304" y="2488"/>
                    <a:pt x="7510" y="2397"/>
                  </a:cubicBezTo>
                  <a:cubicBezTo>
                    <a:pt x="7533" y="2420"/>
                    <a:pt x="7578" y="2443"/>
                    <a:pt x="7601" y="2443"/>
                  </a:cubicBezTo>
                  <a:cubicBezTo>
                    <a:pt x="7624" y="2454"/>
                    <a:pt x="7647" y="2460"/>
                    <a:pt x="7670" y="2460"/>
                  </a:cubicBezTo>
                  <a:cubicBezTo>
                    <a:pt x="7692" y="2460"/>
                    <a:pt x="7715" y="2454"/>
                    <a:pt x="7738" y="2443"/>
                  </a:cubicBezTo>
                  <a:cubicBezTo>
                    <a:pt x="7761" y="2420"/>
                    <a:pt x="7806" y="2420"/>
                    <a:pt x="7829" y="2397"/>
                  </a:cubicBezTo>
                  <a:cubicBezTo>
                    <a:pt x="8126" y="2306"/>
                    <a:pt x="8423" y="2214"/>
                    <a:pt x="8742" y="2123"/>
                  </a:cubicBezTo>
                  <a:cubicBezTo>
                    <a:pt x="9062" y="2032"/>
                    <a:pt x="9404" y="1918"/>
                    <a:pt x="9747" y="1826"/>
                  </a:cubicBezTo>
                  <a:cubicBezTo>
                    <a:pt x="10089" y="1758"/>
                    <a:pt x="10431" y="1667"/>
                    <a:pt x="10774" y="1575"/>
                  </a:cubicBezTo>
                  <a:cubicBezTo>
                    <a:pt x="11093" y="1507"/>
                    <a:pt x="11436" y="1416"/>
                    <a:pt x="11778" y="1370"/>
                  </a:cubicBezTo>
                  <a:cubicBezTo>
                    <a:pt x="11961" y="1347"/>
                    <a:pt x="12166" y="1324"/>
                    <a:pt x="12372" y="1279"/>
                  </a:cubicBezTo>
                  <a:cubicBezTo>
                    <a:pt x="12577" y="1256"/>
                    <a:pt x="12782" y="1210"/>
                    <a:pt x="12988" y="1187"/>
                  </a:cubicBezTo>
                  <a:cubicBezTo>
                    <a:pt x="13399" y="1119"/>
                    <a:pt x="13832" y="1073"/>
                    <a:pt x="14243" y="1028"/>
                  </a:cubicBezTo>
                  <a:lnTo>
                    <a:pt x="14198" y="1028"/>
                  </a:lnTo>
                  <a:cubicBezTo>
                    <a:pt x="14289" y="1028"/>
                    <a:pt x="14357" y="1028"/>
                    <a:pt x="14449" y="1005"/>
                  </a:cubicBezTo>
                  <a:cubicBezTo>
                    <a:pt x="14745" y="982"/>
                    <a:pt x="15019" y="982"/>
                    <a:pt x="15293" y="959"/>
                  </a:cubicBezTo>
                  <a:lnTo>
                    <a:pt x="16115" y="959"/>
                  </a:lnTo>
                  <a:cubicBezTo>
                    <a:pt x="16389" y="936"/>
                    <a:pt x="16663" y="936"/>
                    <a:pt x="16937" y="936"/>
                  </a:cubicBezTo>
                  <a:cubicBezTo>
                    <a:pt x="17074" y="936"/>
                    <a:pt x="17210" y="936"/>
                    <a:pt x="17347" y="913"/>
                  </a:cubicBezTo>
                  <a:cubicBezTo>
                    <a:pt x="17484" y="913"/>
                    <a:pt x="17621" y="891"/>
                    <a:pt x="17758" y="868"/>
                  </a:cubicBezTo>
                  <a:lnTo>
                    <a:pt x="17804" y="868"/>
                  </a:lnTo>
                  <a:cubicBezTo>
                    <a:pt x="17872" y="868"/>
                    <a:pt x="17918" y="845"/>
                    <a:pt x="17964" y="799"/>
                  </a:cubicBezTo>
                  <a:cubicBezTo>
                    <a:pt x="18009" y="776"/>
                    <a:pt x="18032" y="708"/>
                    <a:pt x="18032" y="640"/>
                  </a:cubicBezTo>
                  <a:cubicBezTo>
                    <a:pt x="18032" y="617"/>
                    <a:pt x="18032" y="594"/>
                    <a:pt x="18032" y="571"/>
                  </a:cubicBezTo>
                  <a:cubicBezTo>
                    <a:pt x="18101" y="571"/>
                    <a:pt x="18169" y="571"/>
                    <a:pt x="18215" y="594"/>
                  </a:cubicBezTo>
                  <a:cubicBezTo>
                    <a:pt x="18397" y="594"/>
                    <a:pt x="18580" y="617"/>
                    <a:pt x="18763" y="640"/>
                  </a:cubicBezTo>
                  <a:cubicBezTo>
                    <a:pt x="19059" y="662"/>
                    <a:pt x="19379" y="708"/>
                    <a:pt x="19698" y="754"/>
                  </a:cubicBezTo>
                  <a:cubicBezTo>
                    <a:pt x="20014" y="799"/>
                    <a:pt x="20308" y="844"/>
                    <a:pt x="20623" y="889"/>
                  </a:cubicBezTo>
                  <a:lnTo>
                    <a:pt x="20623" y="889"/>
                  </a:lnTo>
                  <a:cubicBezTo>
                    <a:pt x="20610" y="885"/>
                    <a:pt x="20597" y="877"/>
                    <a:pt x="20583" y="872"/>
                  </a:cubicBezTo>
                  <a:lnTo>
                    <a:pt x="20583" y="872"/>
                  </a:lnTo>
                  <a:cubicBezTo>
                    <a:pt x="20897" y="938"/>
                    <a:pt x="21211" y="983"/>
                    <a:pt x="21524" y="1050"/>
                  </a:cubicBezTo>
                  <a:cubicBezTo>
                    <a:pt x="21867" y="1142"/>
                    <a:pt x="22186" y="1210"/>
                    <a:pt x="22529" y="1301"/>
                  </a:cubicBezTo>
                  <a:cubicBezTo>
                    <a:pt x="22689" y="1347"/>
                    <a:pt x="22848" y="1393"/>
                    <a:pt x="23008" y="1416"/>
                  </a:cubicBezTo>
                  <a:cubicBezTo>
                    <a:pt x="23145" y="1461"/>
                    <a:pt x="23305" y="1507"/>
                    <a:pt x="23465" y="1553"/>
                  </a:cubicBezTo>
                  <a:cubicBezTo>
                    <a:pt x="23624" y="1598"/>
                    <a:pt x="23807" y="1644"/>
                    <a:pt x="23967" y="1712"/>
                  </a:cubicBezTo>
                  <a:cubicBezTo>
                    <a:pt x="24127" y="1758"/>
                    <a:pt x="24286" y="1804"/>
                    <a:pt x="24423" y="1849"/>
                  </a:cubicBezTo>
                  <a:cubicBezTo>
                    <a:pt x="24720" y="1963"/>
                    <a:pt x="25017" y="2032"/>
                    <a:pt x="25313" y="2123"/>
                  </a:cubicBezTo>
                  <a:cubicBezTo>
                    <a:pt x="25587" y="2214"/>
                    <a:pt x="25884" y="2306"/>
                    <a:pt x="26181" y="2397"/>
                  </a:cubicBezTo>
                  <a:cubicBezTo>
                    <a:pt x="26500" y="2488"/>
                    <a:pt x="26820" y="2580"/>
                    <a:pt x="27139" y="2694"/>
                  </a:cubicBezTo>
                  <a:cubicBezTo>
                    <a:pt x="27436" y="2808"/>
                    <a:pt x="27733" y="2922"/>
                    <a:pt x="28030" y="3013"/>
                  </a:cubicBezTo>
                  <a:cubicBezTo>
                    <a:pt x="28042" y="3019"/>
                    <a:pt x="28056" y="3022"/>
                    <a:pt x="28070" y="3022"/>
                  </a:cubicBezTo>
                  <a:cubicBezTo>
                    <a:pt x="28107" y="3022"/>
                    <a:pt x="28144" y="3001"/>
                    <a:pt x="28144" y="2968"/>
                  </a:cubicBezTo>
                  <a:cubicBezTo>
                    <a:pt x="28167" y="2899"/>
                    <a:pt x="28144" y="2854"/>
                    <a:pt x="28075" y="2854"/>
                  </a:cubicBezTo>
                  <a:cubicBezTo>
                    <a:pt x="27916" y="2785"/>
                    <a:pt x="27779" y="2739"/>
                    <a:pt x="27619" y="2671"/>
                  </a:cubicBezTo>
                  <a:cubicBezTo>
                    <a:pt x="27459" y="2602"/>
                    <a:pt x="27299" y="2534"/>
                    <a:pt x="27139" y="2488"/>
                  </a:cubicBezTo>
                  <a:cubicBezTo>
                    <a:pt x="26820" y="2351"/>
                    <a:pt x="26500" y="2260"/>
                    <a:pt x="26181" y="2146"/>
                  </a:cubicBezTo>
                  <a:cubicBezTo>
                    <a:pt x="26021" y="2100"/>
                    <a:pt x="25861" y="2055"/>
                    <a:pt x="25724" y="1986"/>
                  </a:cubicBezTo>
                  <a:cubicBezTo>
                    <a:pt x="25565" y="1941"/>
                    <a:pt x="25428" y="1872"/>
                    <a:pt x="25268" y="1826"/>
                  </a:cubicBezTo>
                  <a:cubicBezTo>
                    <a:pt x="24971" y="1712"/>
                    <a:pt x="24652" y="1621"/>
                    <a:pt x="24355" y="1507"/>
                  </a:cubicBezTo>
                  <a:cubicBezTo>
                    <a:pt x="24035" y="1370"/>
                    <a:pt x="23716" y="1256"/>
                    <a:pt x="23373" y="1164"/>
                  </a:cubicBezTo>
                  <a:cubicBezTo>
                    <a:pt x="23077" y="1050"/>
                    <a:pt x="22780" y="959"/>
                    <a:pt x="22460" y="868"/>
                  </a:cubicBezTo>
                  <a:cubicBezTo>
                    <a:pt x="21821" y="708"/>
                    <a:pt x="21182" y="525"/>
                    <a:pt x="20520" y="411"/>
                  </a:cubicBezTo>
                  <a:cubicBezTo>
                    <a:pt x="20178" y="343"/>
                    <a:pt x="19813" y="274"/>
                    <a:pt x="19447" y="229"/>
                  </a:cubicBezTo>
                  <a:cubicBezTo>
                    <a:pt x="19105" y="183"/>
                    <a:pt x="18785" y="137"/>
                    <a:pt x="18443" y="92"/>
                  </a:cubicBezTo>
                  <a:cubicBezTo>
                    <a:pt x="18101" y="46"/>
                    <a:pt x="17758" y="23"/>
                    <a:pt x="17416" y="23"/>
                  </a:cubicBezTo>
                  <a:lnTo>
                    <a:pt x="16891" y="23"/>
                  </a:lnTo>
                  <a:cubicBezTo>
                    <a:pt x="16708" y="23"/>
                    <a:pt x="16549" y="23"/>
                    <a:pt x="16366"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01" name="Google Shape;5801;p83"/>
            <p:cNvSpPr/>
            <p:nvPr/>
          </p:nvSpPr>
          <p:spPr>
            <a:xfrm>
              <a:off x="13148909" y="3596630"/>
              <a:ext cx="228912" cy="40724"/>
            </a:xfrm>
            <a:custGeom>
              <a:avLst/>
              <a:gdLst/>
              <a:ahLst/>
              <a:cxnLst/>
              <a:rect l="l" t="t" r="r" b="b"/>
              <a:pathLst>
                <a:path w="8218" h="1462" extrusionOk="0">
                  <a:moveTo>
                    <a:pt x="3507" y="775"/>
                  </a:moveTo>
                  <a:cubicBezTo>
                    <a:pt x="3511" y="776"/>
                    <a:pt x="3515" y="776"/>
                    <a:pt x="3515" y="776"/>
                  </a:cubicBezTo>
                  <a:cubicBezTo>
                    <a:pt x="3513" y="776"/>
                    <a:pt x="3510" y="775"/>
                    <a:pt x="3507" y="775"/>
                  </a:cubicBezTo>
                  <a:close/>
                  <a:moveTo>
                    <a:pt x="114" y="0"/>
                  </a:moveTo>
                  <a:cubicBezTo>
                    <a:pt x="69" y="0"/>
                    <a:pt x="0" y="46"/>
                    <a:pt x="0" y="114"/>
                  </a:cubicBezTo>
                  <a:cubicBezTo>
                    <a:pt x="0" y="137"/>
                    <a:pt x="0" y="160"/>
                    <a:pt x="23" y="183"/>
                  </a:cubicBezTo>
                  <a:cubicBezTo>
                    <a:pt x="23" y="228"/>
                    <a:pt x="46" y="274"/>
                    <a:pt x="92" y="274"/>
                  </a:cubicBezTo>
                  <a:lnTo>
                    <a:pt x="502" y="274"/>
                  </a:lnTo>
                  <a:cubicBezTo>
                    <a:pt x="594" y="274"/>
                    <a:pt x="662" y="274"/>
                    <a:pt x="754" y="297"/>
                  </a:cubicBezTo>
                  <a:cubicBezTo>
                    <a:pt x="1187" y="388"/>
                    <a:pt x="1621" y="480"/>
                    <a:pt x="2055" y="548"/>
                  </a:cubicBezTo>
                  <a:cubicBezTo>
                    <a:pt x="2554" y="616"/>
                    <a:pt x="3030" y="684"/>
                    <a:pt x="3507" y="775"/>
                  </a:cubicBezTo>
                  <a:lnTo>
                    <a:pt x="3507" y="775"/>
                  </a:lnTo>
                  <a:cubicBezTo>
                    <a:pt x="3500" y="772"/>
                    <a:pt x="3493" y="767"/>
                    <a:pt x="3493" y="753"/>
                  </a:cubicBezTo>
                  <a:lnTo>
                    <a:pt x="3493" y="753"/>
                  </a:lnTo>
                  <a:cubicBezTo>
                    <a:pt x="3721" y="799"/>
                    <a:pt x="3949" y="845"/>
                    <a:pt x="4200" y="890"/>
                  </a:cubicBezTo>
                  <a:cubicBezTo>
                    <a:pt x="4337" y="913"/>
                    <a:pt x="4474" y="936"/>
                    <a:pt x="4611" y="959"/>
                  </a:cubicBezTo>
                  <a:lnTo>
                    <a:pt x="4657" y="959"/>
                  </a:lnTo>
                  <a:cubicBezTo>
                    <a:pt x="4679" y="982"/>
                    <a:pt x="4702" y="982"/>
                    <a:pt x="4725" y="982"/>
                  </a:cubicBezTo>
                  <a:cubicBezTo>
                    <a:pt x="4816" y="1005"/>
                    <a:pt x="4908" y="1027"/>
                    <a:pt x="5022" y="1050"/>
                  </a:cubicBezTo>
                  <a:cubicBezTo>
                    <a:pt x="5067" y="1050"/>
                    <a:pt x="5113" y="1027"/>
                    <a:pt x="5136" y="982"/>
                  </a:cubicBezTo>
                  <a:cubicBezTo>
                    <a:pt x="5136" y="959"/>
                    <a:pt x="5136" y="936"/>
                    <a:pt x="5159" y="936"/>
                  </a:cubicBezTo>
                  <a:lnTo>
                    <a:pt x="5182" y="936"/>
                  </a:lnTo>
                  <a:cubicBezTo>
                    <a:pt x="5250" y="959"/>
                    <a:pt x="5296" y="959"/>
                    <a:pt x="5364" y="982"/>
                  </a:cubicBezTo>
                  <a:cubicBezTo>
                    <a:pt x="5387" y="982"/>
                    <a:pt x="5433" y="959"/>
                    <a:pt x="5456" y="936"/>
                  </a:cubicBezTo>
                  <a:cubicBezTo>
                    <a:pt x="5456" y="959"/>
                    <a:pt x="5478" y="959"/>
                    <a:pt x="5478" y="959"/>
                  </a:cubicBezTo>
                  <a:cubicBezTo>
                    <a:pt x="5524" y="959"/>
                    <a:pt x="5547" y="959"/>
                    <a:pt x="5570" y="982"/>
                  </a:cubicBezTo>
                  <a:cubicBezTo>
                    <a:pt x="5615" y="982"/>
                    <a:pt x="5661" y="1005"/>
                    <a:pt x="5707" y="1005"/>
                  </a:cubicBezTo>
                  <a:cubicBezTo>
                    <a:pt x="5844" y="1050"/>
                    <a:pt x="5981" y="1096"/>
                    <a:pt x="6117" y="1141"/>
                  </a:cubicBezTo>
                  <a:cubicBezTo>
                    <a:pt x="6277" y="1187"/>
                    <a:pt x="6414" y="1210"/>
                    <a:pt x="6574" y="1256"/>
                  </a:cubicBezTo>
                  <a:cubicBezTo>
                    <a:pt x="6642" y="1278"/>
                    <a:pt x="6688" y="1301"/>
                    <a:pt x="6757" y="1324"/>
                  </a:cubicBezTo>
                  <a:cubicBezTo>
                    <a:pt x="6848" y="1347"/>
                    <a:pt x="6916" y="1370"/>
                    <a:pt x="7008" y="1370"/>
                  </a:cubicBezTo>
                  <a:cubicBezTo>
                    <a:pt x="7053" y="1370"/>
                    <a:pt x="7099" y="1324"/>
                    <a:pt x="7122" y="1278"/>
                  </a:cubicBezTo>
                  <a:cubicBezTo>
                    <a:pt x="7122" y="1278"/>
                    <a:pt x="7122" y="1256"/>
                    <a:pt x="7122" y="1233"/>
                  </a:cubicBezTo>
                  <a:cubicBezTo>
                    <a:pt x="7441" y="1301"/>
                    <a:pt x="7761" y="1393"/>
                    <a:pt x="8080" y="1461"/>
                  </a:cubicBezTo>
                  <a:cubicBezTo>
                    <a:pt x="8126" y="1461"/>
                    <a:pt x="8172" y="1438"/>
                    <a:pt x="8195" y="1393"/>
                  </a:cubicBezTo>
                  <a:cubicBezTo>
                    <a:pt x="8217" y="1347"/>
                    <a:pt x="8172" y="1278"/>
                    <a:pt x="8126" y="1278"/>
                  </a:cubicBezTo>
                  <a:cubicBezTo>
                    <a:pt x="7829" y="1210"/>
                    <a:pt x="7533" y="1119"/>
                    <a:pt x="7236" y="1050"/>
                  </a:cubicBezTo>
                  <a:cubicBezTo>
                    <a:pt x="7076" y="1027"/>
                    <a:pt x="6916" y="982"/>
                    <a:pt x="6757" y="959"/>
                  </a:cubicBezTo>
                  <a:cubicBezTo>
                    <a:pt x="6597" y="913"/>
                    <a:pt x="6437" y="890"/>
                    <a:pt x="6277" y="868"/>
                  </a:cubicBezTo>
                  <a:cubicBezTo>
                    <a:pt x="6095" y="822"/>
                    <a:pt x="5912" y="799"/>
                    <a:pt x="5729" y="776"/>
                  </a:cubicBezTo>
                  <a:cubicBezTo>
                    <a:pt x="5661" y="753"/>
                    <a:pt x="5615" y="731"/>
                    <a:pt x="5547" y="731"/>
                  </a:cubicBezTo>
                  <a:cubicBezTo>
                    <a:pt x="5387" y="685"/>
                    <a:pt x="5204" y="639"/>
                    <a:pt x="5045" y="594"/>
                  </a:cubicBezTo>
                  <a:lnTo>
                    <a:pt x="4520" y="480"/>
                  </a:lnTo>
                  <a:cubicBezTo>
                    <a:pt x="4428" y="457"/>
                    <a:pt x="4337" y="434"/>
                    <a:pt x="4246" y="411"/>
                  </a:cubicBezTo>
                  <a:cubicBezTo>
                    <a:pt x="4154" y="388"/>
                    <a:pt x="4063" y="365"/>
                    <a:pt x="3972" y="343"/>
                  </a:cubicBezTo>
                  <a:cubicBezTo>
                    <a:pt x="3903" y="343"/>
                    <a:pt x="3812" y="320"/>
                    <a:pt x="3721" y="297"/>
                  </a:cubicBezTo>
                  <a:lnTo>
                    <a:pt x="3698" y="297"/>
                  </a:lnTo>
                  <a:cubicBezTo>
                    <a:pt x="3675" y="274"/>
                    <a:pt x="3652" y="251"/>
                    <a:pt x="3630" y="251"/>
                  </a:cubicBezTo>
                  <a:lnTo>
                    <a:pt x="3424" y="251"/>
                  </a:lnTo>
                  <a:cubicBezTo>
                    <a:pt x="3333" y="251"/>
                    <a:pt x="3264" y="228"/>
                    <a:pt x="3196" y="228"/>
                  </a:cubicBezTo>
                  <a:cubicBezTo>
                    <a:pt x="3105" y="206"/>
                    <a:pt x="3036" y="206"/>
                    <a:pt x="2945" y="206"/>
                  </a:cubicBezTo>
                  <a:cubicBezTo>
                    <a:pt x="2785" y="183"/>
                    <a:pt x="2625" y="183"/>
                    <a:pt x="2465" y="160"/>
                  </a:cubicBezTo>
                  <a:lnTo>
                    <a:pt x="2192" y="160"/>
                  </a:lnTo>
                  <a:cubicBezTo>
                    <a:pt x="2077" y="137"/>
                    <a:pt x="1963" y="137"/>
                    <a:pt x="1849" y="137"/>
                  </a:cubicBezTo>
                  <a:cubicBezTo>
                    <a:pt x="1803" y="137"/>
                    <a:pt x="1735" y="114"/>
                    <a:pt x="1667" y="114"/>
                  </a:cubicBezTo>
                  <a:cubicBezTo>
                    <a:pt x="1530" y="114"/>
                    <a:pt x="1370" y="92"/>
                    <a:pt x="1233" y="92"/>
                  </a:cubicBezTo>
                  <a:cubicBezTo>
                    <a:pt x="1187" y="69"/>
                    <a:pt x="1119" y="69"/>
                    <a:pt x="1073" y="69"/>
                  </a:cubicBezTo>
                  <a:cubicBezTo>
                    <a:pt x="754" y="46"/>
                    <a:pt x="434" y="23"/>
                    <a:pt x="137"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02" name="Google Shape;5802;p83"/>
            <p:cNvSpPr/>
            <p:nvPr/>
          </p:nvSpPr>
          <p:spPr>
            <a:xfrm>
              <a:off x="12716572" y="3713621"/>
              <a:ext cx="828463" cy="115738"/>
            </a:xfrm>
            <a:custGeom>
              <a:avLst/>
              <a:gdLst/>
              <a:ahLst/>
              <a:cxnLst/>
              <a:rect l="l" t="t" r="r" b="b"/>
              <a:pathLst>
                <a:path w="29742" h="4155" extrusionOk="0">
                  <a:moveTo>
                    <a:pt x="15613" y="594"/>
                  </a:moveTo>
                  <a:cubicBezTo>
                    <a:pt x="15476" y="594"/>
                    <a:pt x="15362" y="594"/>
                    <a:pt x="15225" y="616"/>
                  </a:cubicBezTo>
                  <a:cubicBezTo>
                    <a:pt x="15065" y="616"/>
                    <a:pt x="14928" y="616"/>
                    <a:pt x="14768" y="639"/>
                  </a:cubicBezTo>
                  <a:lnTo>
                    <a:pt x="14563" y="639"/>
                  </a:lnTo>
                  <a:cubicBezTo>
                    <a:pt x="14517" y="639"/>
                    <a:pt x="14448" y="639"/>
                    <a:pt x="14403" y="662"/>
                  </a:cubicBezTo>
                  <a:lnTo>
                    <a:pt x="13741" y="662"/>
                  </a:lnTo>
                  <a:cubicBezTo>
                    <a:pt x="13581" y="685"/>
                    <a:pt x="13421" y="685"/>
                    <a:pt x="13262" y="685"/>
                  </a:cubicBezTo>
                  <a:cubicBezTo>
                    <a:pt x="12896" y="730"/>
                    <a:pt x="12531" y="753"/>
                    <a:pt x="12166" y="776"/>
                  </a:cubicBezTo>
                  <a:cubicBezTo>
                    <a:pt x="12052" y="776"/>
                    <a:pt x="11938" y="799"/>
                    <a:pt x="11824" y="799"/>
                  </a:cubicBezTo>
                  <a:cubicBezTo>
                    <a:pt x="11983" y="776"/>
                    <a:pt x="12143" y="753"/>
                    <a:pt x="12326" y="753"/>
                  </a:cubicBezTo>
                  <a:lnTo>
                    <a:pt x="12234" y="753"/>
                  </a:lnTo>
                  <a:cubicBezTo>
                    <a:pt x="12303" y="753"/>
                    <a:pt x="12371" y="730"/>
                    <a:pt x="12440" y="730"/>
                  </a:cubicBezTo>
                  <a:cubicBezTo>
                    <a:pt x="12782" y="708"/>
                    <a:pt x="13102" y="685"/>
                    <a:pt x="13421" y="662"/>
                  </a:cubicBezTo>
                  <a:cubicBezTo>
                    <a:pt x="13764" y="639"/>
                    <a:pt x="14083" y="639"/>
                    <a:pt x="14426" y="616"/>
                  </a:cubicBezTo>
                  <a:lnTo>
                    <a:pt x="14928" y="616"/>
                  </a:lnTo>
                  <a:cubicBezTo>
                    <a:pt x="15088" y="594"/>
                    <a:pt x="15270" y="594"/>
                    <a:pt x="15430" y="594"/>
                  </a:cubicBezTo>
                  <a:close/>
                  <a:moveTo>
                    <a:pt x="15088" y="0"/>
                  </a:moveTo>
                  <a:cubicBezTo>
                    <a:pt x="14745" y="0"/>
                    <a:pt x="14426" y="0"/>
                    <a:pt x="14083" y="23"/>
                  </a:cubicBezTo>
                  <a:lnTo>
                    <a:pt x="13581" y="23"/>
                  </a:lnTo>
                  <a:cubicBezTo>
                    <a:pt x="13421" y="46"/>
                    <a:pt x="13239" y="46"/>
                    <a:pt x="13079" y="69"/>
                  </a:cubicBezTo>
                  <a:cubicBezTo>
                    <a:pt x="12919" y="69"/>
                    <a:pt x="12759" y="69"/>
                    <a:pt x="12600" y="91"/>
                  </a:cubicBezTo>
                  <a:cubicBezTo>
                    <a:pt x="12417" y="114"/>
                    <a:pt x="12257" y="114"/>
                    <a:pt x="12097" y="137"/>
                  </a:cubicBezTo>
                  <a:cubicBezTo>
                    <a:pt x="11732" y="160"/>
                    <a:pt x="11390" y="205"/>
                    <a:pt x="11025" y="251"/>
                  </a:cubicBezTo>
                  <a:cubicBezTo>
                    <a:pt x="10865" y="274"/>
                    <a:pt x="10705" y="297"/>
                    <a:pt x="10545" y="320"/>
                  </a:cubicBezTo>
                  <a:cubicBezTo>
                    <a:pt x="10408" y="342"/>
                    <a:pt x="10249" y="365"/>
                    <a:pt x="10112" y="388"/>
                  </a:cubicBezTo>
                  <a:cubicBezTo>
                    <a:pt x="9792" y="457"/>
                    <a:pt x="9473" y="502"/>
                    <a:pt x="9176" y="548"/>
                  </a:cubicBezTo>
                  <a:cubicBezTo>
                    <a:pt x="9016" y="571"/>
                    <a:pt x="8879" y="594"/>
                    <a:pt x="8719" y="639"/>
                  </a:cubicBezTo>
                  <a:cubicBezTo>
                    <a:pt x="8560" y="662"/>
                    <a:pt x="8400" y="708"/>
                    <a:pt x="8217" y="730"/>
                  </a:cubicBezTo>
                  <a:cubicBezTo>
                    <a:pt x="7898" y="799"/>
                    <a:pt x="7578" y="845"/>
                    <a:pt x="7259" y="913"/>
                  </a:cubicBezTo>
                  <a:cubicBezTo>
                    <a:pt x="6962" y="982"/>
                    <a:pt x="6642" y="1050"/>
                    <a:pt x="6346" y="1119"/>
                  </a:cubicBezTo>
                  <a:cubicBezTo>
                    <a:pt x="5957" y="1233"/>
                    <a:pt x="5547" y="1324"/>
                    <a:pt x="5159" y="1438"/>
                  </a:cubicBezTo>
                  <a:cubicBezTo>
                    <a:pt x="4953" y="1507"/>
                    <a:pt x="4748" y="1575"/>
                    <a:pt x="4565" y="1643"/>
                  </a:cubicBezTo>
                  <a:cubicBezTo>
                    <a:pt x="4337" y="1712"/>
                    <a:pt x="4131" y="1780"/>
                    <a:pt x="3926" y="1872"/>
                  </a:cubicBezTo>
                  <a:cubicBezTo>
                    <a:pt x="3903" y="1872"/>
                    <a:pt x="3880" y="1895"/>
                    <a:pt x="3858" y="1895"/>
                  </a:cubicBezTo>
                  <a:lnTo>
                    <a:pt x="3698" y="1963"/>
                  </a:lnTo>
                  <a:cubicBezTo>
                    <a:pt x="3470" y="2054"/>
                    <a:pt x="3218" y="2123"/>
                    <a:pt x="2990" y="2214"/>
                  </a:cubicBezTo>
                  <a:lnTo>
                    <a:pt x="3059" y="2191"/>
                  </a:lnTo>
                  <a:lnTo>
                    <a:pt x="3059" y="2191"/>
                  </a:lnTo>
                  <a:cubicBezTo>
                    <a:pt x="2899" y="2260"/>
                    <a:pt x="2739" y="2305"/>
                    <a:pt x="2579" y="2374"/>
                  </a:cubicBezTo>
                  <a:cubicBezTo>
                    <a:pt x="2465" y="2442"/>
                    <a:pt x="2328" y="2488"/>
                    <a:pt x="2214" y="2556"/>
                  </a:cubicBezTo>
                  <a:cubicBezTo>
                    <a:pt x="2077" y="2602"/>
                    <a:pt x="1940" y="2671"/>
                    <a:pt x="1803" y="2739"/>
                  </a:cubicBezTo>
                  <a:cubicBezTo>
                    <a:pt x="1666" y="2785"/>
                    <a:pt x="1529" y="2876"/>
                    <a:pt x="1392" y="2945"/>
                  </a:cubicBezTo>
                  <a:cubicBezTo>
                    <a:pt x="1278" y="2990"/>
                    <a:pt x="1164" y="3036"/>
                    <a:pt x="1050" y="3104"/>
                  </a:cubicBezTo>
                  <a:cubicBezTo>
                    <a:pt x="959" y="3150"/>
                    <a:pt x="845" y="3218"/>
                    <a:pt x="730" y="3287"/>
                  </a:cubicBezTo>
                  <a:cubicBezTo>
                    <a:pt x="685" y="3310"/>
                    <a:pt x="616" y="3355"/>
                    <a:pt x="548" y="3401"/>
                  </a:cubicBezTo>
                  <a:cubicBezTo>
                    <a:pt x="479" y="3424"/>
                    <a:pt x="434" y="3470"/>
                    <a:pt x="365" y="3515"/>
                  </a:cubicBezTo>
                  <a:cubicBezTo>
                    <a:pt x="297" y="3561"/>
                    <a:pt x="251" y="3606"/>
                    <a:pt x="183" y="3652"/>
                  </a:cubicBezTo>
                  <a:cubicBezTo>
                    <a:pt x="137" y="3698"/>
                    <a:pt x="69" y="3743"/>
                    <a:pt x="46" y="3812"/>
                  </a:cubicBezTo>
                  <a:cubicBezTo>
                    <a:pt x="0" y="3903"/>
                    <a:pt x="0" y="3994"/>
                    <a:pt x="69" y="4086"/>
                  </a:cubicBezTo>
                  <a:cubicBezTo>
                    <a:pt x="114" y="4109"/>
                    <a:pt x="137" y="4131"/>
                    <a:pt x="183" y="4131"/>
                  </a:cubicBezTo>
                  <a:cubicBezTo>
                    <a:pt x="183" y="4131"/>
                    <a:pt x="205" y="4154"/>
                    <a:pt x="228" y="4154"/>
                  </a:cubicBezTo>
                  <a:lnTo>
                    <a:pt x="342" y="4154"/>
                  </a:lnTo>
                  <a:cubicBezTo>
                    <a:pt x="411" y="4131"/>
                    <a:pt x="479" y="4086"/>
                    <a:pt x="548" y="4063"/>
                  </a:cubicBezTo>
                  <a:cubicBezTo>
                    <a:pt x="594" y="4040"/>
                    <a:pt x="662" y="3994"/>
                    <a:pt x="730" y="3972"/>
                  </a:cubicBezTo>
                  <a:cubicBezTo>
                    <a:pt x="822" y="3903"/>
                    <a:pt x="936" y="3858"/>
                    <a:pt x="1050" y="3789"/>
                  </a:cubicBezTo>
                  <a:cubicBezTo>
                    <a:pt x="1255" y="3675"/>
                    <a:pt x="1484" y="3584"/>
                    <a:pt x="1689" y="3470"/>
                  </a:cubicBezTo>
                  <a:cubicBezTo>
                    <a:pt x="1735" y="3447"/>
                    <a:pt x="1780" y="3424"/>
                    <a:pt x="1803" y="3424"/>
                  </a:cubicBezTo>
                  <a:cubicBezTo>
                    <a:pt x="1841" y="3461"/>
                    <a:pt x="1893" y="3498"/>
                    <a:pt x="1948" y="3498"/>
                  </a:cubicBezTo>
                  <a:cubicBezTo>
                    <a:pt x="1961" y="3498"/>
                    <a:pt x="1973" y="3497"/>
                    <a:pt x="1986" y="3492"/>
                  </a:cubicBezTo>
                  <a:cubicBezTo>
                    <a:pt x="2077" y="3470"/>
                    <a:pt x="2168" y="3424"/>
                    <a:pt x="2260" y="3401"/>
                  </a:cubicBezTo>
                  <a:cubicBezTo>
                    <a:pt x="2374" y="3355"/>
                    <a:pt x="2465" y="3310"/>
                    <a:pt x="2579" y="3264"/>
                  </a:cubicBezTo>
                  <a:cubicBezTo>
                    <a:pt x="2785" y="3196"/>
                    <a:pt x="2967" y="3104"/>
                    <a:pt x="3173" y="3036"/>
                  </a:cubicBezTo>
                  <a:cubicBezTo>
                    <a:pt x="3333" y="2967"/>
                    <a:pt x="3492" y="2922"/>
                    <a:pt x="3652" y="2853"/>
                  </a:cubicBezTo>
                  <a:cubicBezTo>
                    <a:pt x="3698" y="2899"/>
                    <a:pt x="3766" y="2922"/>
                    <a:pt x="3812" y="2922"/>
                  </a:cubicBezTo>
                  <a:cubicBezTo>
                    <a:pt x="3972" y="2853"/>
                    <a:pt x="4131" y="2808"/>
                    <a:pt x="4291" y="2762"/>
                  </a:cubicBezTo>
                  <a:cubicBezTo>
                    <a:pt x="4474" y="2693"/>
                    <a:pt x="4634" y="2648"/>
                    <a:pt x="4816" y="2602"/>
                  </a:cubicBezTo>
                  <a:cubicBezTo>
                    <a:pt x="5159" y="2488"/>
                    <a:pt x="5501" y="2397"/>
                    <a:pt x="5843" y="2328"/>
                  </a:cubicBezTo>
                  <a:cubicBezTo>
                    <a:pt x="5866" y="2305"/>
                    <a:pt x="5889" y="2305"/>
                    <a:pt x="5912" y="2305"/>
                  </a:cubicBezTo>
                  <a:cubicBezTo>
                    <a:pt x="6346" y="2214"/>
                    <a:pt x="6779" y="2123"/>
                    <a:pt x="7213" y="2032"/>
                  </a:cubicBezTo>
                  <a:cubicBezTo>
                    <a:pt x="7829" y="1917"/>
                    <a:pt x="8423" y="1780"/>
                    <a:pt x="9039" y="1643"/>
                  </a:cubicBezTo>
                  <a:cubicBezTo>
                    <a:pt x="9267" y="1598"/>
                    <a:pt x="9518" y="1552"/>
                    <a:pt x="9746" y="1507"/>
                  </a:cubicBezTo>
                  <a:cubicBezTo>
                    <a:pt x="9998" y="1461"/>
                    <a:pt x="10226" y="1438"/>
                    <a:pt x="10477" y="1415"/>
                  </a:cubicBezTo>
                  <a:cubicBezTo>
                    <a:pt x="10591" y="1392"/>
                    <a:pt x="10728" y="1392"/>
                    <a:pt x="10842" y="1370"/>
                  </a:cubicBezTo>
                  <a:cubicBezTo>
                    <a:pt x="10911" y="1370"/>
                    <a:pt x="10979" y="1347"/>
                    <a:pt x="11048" y="1347"/>
                  </a:cubicBezTo>
                  <a:cubicBezTo>
                    <a:pt x="11093" y="1324"/>
                    <a:pt x="11139" y="1324"/>
                    <a:pt x="11207" y="1301"/>
                  </a:cubicBezTo>
                  <a:lnTo>
                    <a:pt x="11207" y="1301"/>
                  </a:lnTo>
                  <a:cubicBezTo>
                    <a:pt x="11184" y="1324"/>
                    <a:pt x="11184" y="1347"/>
                    <a:pt x="11184" y="1370"/>
                  </a:cubicBezTo>
                  <a:cubicBezTo>
                    <a:pt x="11184" y="1415"/>
                    <a:pt x="11207" y="1484"/>
                    <a:pt x="11253" y="1507"/>
                  </a:cubicBezTo>
                  <a:lnTo>
                    <a:pt x="11321" y="1507"/>
                  </a:lnTo>
                  <a:cubicBezTo>
                    <a:pt x="11413" y="1507"/>
                    <a:pt x="11504" y="1484"/>
                    <a:pt x="11641" y="1461"/>
                  </a:cubicBezTo>
                  <a:lnTo>
                    <a:pt x="11869" y="1461"/>
                  </a:lnTo>
                  <a:cubicBezTo>
                    <a:pt x="11983" y="1438"/>
                    <a:pt x="12097" y="1415"/>
                    <a:pt x="12212" y="1415"/>
                  </a:cubicBezTo>
                  <a:cubicBezTo>
                    <a:pt x="12486" y="1370"/>
                    <a:pt x="12759" y="1347"/>
                    <a:pt x="13033" y="1324"/>
                  </a:cubicBezTo>
                  <a:cubicBezTo>
                    <a:pt x="13376" y="1278"/>
                    <a:pt x="13718" y="1278"/>
                    <a:pt x="14060" y="1255"/>
                  </a:cubicBezTo>
                  <a:lnTo>
                    <a:pt x="15179" y="1255"/>
                  </a:lnTo>
                  <a:cubicBezTo>
                    <a:pt x="15453" y="1255"/>
                    <a:pt x="15727" y="1278"/>
                    <a:pt x="16001" y="1278"/>
                  </a:cubicBezTo>
                  <a:lnTo>
                    <a:pt x="16252" y="1278"/>
                  </a:lnTo>
                  <a:lnTo>
                    <a:pt x="16434" y="1301"/>
                  </a:lnTo>
                  <a:lnTo>
                    <a:pt x="16868" y="1347"/>
                  </a:lnTo>
                  <a:cubicBezTo>
                    <a:pt x="17051" y="1370"/>
                    <a:pt x="17233" y="1370"/>
                    <a:pt x="17416" y="1392"/>
                  </a:cubicBezTo>
                  <a:cubicBezTo>
                    <a:pt x="17507" y="1392"/>
                    <a:pt x="17598" y="1392"/>
                    <a:pt x="17690" y="1415"/>
                  </a:cubicBezTo>
                  <a:lnTo>
                    <a:pt x="17849" y="1415"/>
                  </a:lnTo>
                  <a:cubicBezTo>
                    <a:pt x="17918" y="1415"/>
                    <a:pt x="17986" y="1415"/>
                    <a:pt x="18055" y="1392"/>
                  </a:cubicBezTo>
                  <a:cubicBezTo>
                    <a:pt x="18078" y="1392"/>
                    <a:pt x="18101" y="1370"/>
                    <a:pt x="18146" y="1347"/>
                  </a:cubicBezTo>
                  <a:cubicBezTo>
                    <a:pt x="18169" y="1324"/>
                    <a:pt x="18192" y="1301"/>
                    <a:pt x="18192" y="1278"/>
                  </a:cubicBezTo>
                  <a:cubicBezTo>
                    <a:pt x="18192" y="1255"/>
                    <a:pt x="18192" y="1233"/>
                    <a:pt x="18192" y="1233"/>
                  </a:cubicBezTo>
                  <a:cubicBezTo>
                    <a:pt x="18329" y="1233"/>
                    <a:pt x="18466" y="1255"/>
                    <a:pt x="18580" y="1255"/>
                  </a:cubicBezTo>
                  <a:cubicBezTo>
                    <a:pt x="18785" y="1301"/>
                    <a:pt x="18991" y="1324"/>
                    <a:pt x="19196" y="1347"/>
                  </a:cubicBezTo>
                  <a:cubicBezTo>
                    <a:pt x="19219" y="1347"/>
                    <a:pt x="19242" y="1347"/>
                    <a:pt x="19287" y="1324"/>
                  </a:cubicBezTo>
                  <a:cubicBezTo>
                    <a:pt x="19356" y="1347"/>
                    <a:pt x="19424" y="1347"/>
                    <a:pt x="19493" y="1347"/>
                  </a:cubicBezTo>
                  <a:lnTo>
                    <a:pt x="19447" y="1347"/>
                  </a:lnTo>
                  <a:cubicBezTo>
                    <a:pt x="19721" y="1392"/>
                    <a:pt x="19972" y="1438"/>
                    <a:pt x="20246" y="1507"/>
                  </a:cubicBezTo>
                  <a:cubicBezTo>
                    <a:pt x="20360" y="1529"/>
                    <a:pt x="20474" y="1552"/>
                    <a:pt x="20611" y="1575"/>
                  </a:cubicBezTo>
                  <a:cubicBezTo>
                    <a:pt x="20657" y="1598"/>
                    <a:pt x="20725" y="1598"/>
                    <a:pt x="20771" y="1621"/>
                  </a:cubicBezTo>
                  <a:cubicBezTo>
                    <a:pt x="20794" y="1621"/>
                    <a:pt x="20840" y="1621"/>
                    <a:pt x="20862" y="1643"/>
                  </a:cubicBezTo>
                  <a:lnTo>
                    <a:pt x="20954" y="1643"/>
                  </a:lnTo>
                  <a:cubicBezTo>
                    <a:pt x="20999" y="1643"/>
                    <a:pt x="21022" y="1621"/>
                    <a:pt x="21068" y="1621"/>
                  </a:cubicBezTo>
                  <a:cubicBezTo>
                    <a:pt x="21091" y="1598"/>
                    <a:pt x="21113" y="1598"/>
                    <a:pt x="21136" y="1575"/>
                  </a:cubicBezTo>
                  <a:cubicBezTo>
                    <a:pt x="21342" y="1598"/>
                    <a:pt x="21570" y="1621"/>
                    <a:pt x="21775" y="1666"/>
                  </a:cubicBezTo>
                  <a:lnTo>
                    <a:pt x="21867" y="1666"/>
                  </a:lnTo>
                  <a:cubicBezTo>
                    <a:pt x="22026" y="1712"/>
                    <a:pt x="22163" y="1735"/>
                    <a:pt x="22323" y="1780"/>
                  </a:cubicBezTo>
                  <a:lnTo>
                    <a:pt x="22415" y="1780"/>
                  </a:lnTo>
                  <a:cubicBezTo>
                    <a:pt x="22871" y="1872"/>
                    <a:pt x="23328" y="1963"/>
                    <a:pt x="23784" y="2077"/>
                  </a:cubicBezTo>
                  <a:cubicBezTo>
                    <a:pt x="24126" y="2168"/>
                    <a:pt x="24446" y="2283"/>
                    <a:pt x="24766" y="2374"/>
                  </a:cubicBezTo>
                  <a:cubicBezTo>
                    <a:pt x="25085" y="2488"/>
                    <a:pt x="25405" y="2602"/>
                    <a:pt x="25747" y="2671"/>
                  </a:cubicBezTo>
                  <a:cubicBezTo>
                    <a:pt x="25838" y="2693"/>
                    <a:pt x="25907" y="2716"/>
                    <a:pt x="25975" y="2739"/>
                  </a:cubicBezTo>
                  <a:cubicBezTo>
                    <a:pt x="26295" y="2853"/>
                    <a:pt x="26637" y="2967"/>
                    <a:pt x="26957" y="3059"/>
                  </a:cubicBezTo>
                  <a:cubicBezTo>
                    <a:pt x="27276" y="3150"/>
                    <a:pt x="27573" y="3264"/>
                    <a:pt x="27893" y="3355"/>
                  </a:cubicBezTo>
                  <a:cubicBezTo>
                    <a:pt x="28166" y="3424"/>
                    <a:pt x="28440" y="3492"/>
                    <a:pt x="28737" y="3561"/>
                  </a:cubicBezTo>
                  <a:cubicBezTo>
                    <a:pt x="29034" y="3652"/>
                    <a:pt x="29308" y="3743"/>
                    <a:pt x="29604" y="3812"/>
                  </a:cubicBezTo>
                  <a:cubicBezTo>
                    <a:pt x="29622" y="3818"/>
                    <a:pt x="29637" y="3820"/>
                    <a:pt x="29652" y="3820"/>
                  </a:cubicBezTo>
                  <a:cubicBezTo>
                    <a:pt x="29694" y="3820"/>
                    <a:pt x="29724" y="3795"/>
                    <a:pt x="29741" y="3743"/>
                  </a:cubicBezTo>
                  <a:cubicBezTo>
                    <a:pt x="29741" y="3698"/>
                    <a:pt x="29719" y="3629"/>
                    <a:pt x="29673" y="3629"/>
                  </a:cubicBezTo>
                  <a:cubicBezTo>
                    <a:pt x="29513" y="3584"/>
                    <a:pt x="29331" y="3538"/>
                    <a:pt x="29171" y="3470"/>
                  </a:cubicBezTo>
                  <a:cubicBezTo>
                    <a:pt x="29011" y="3424"/>
                    <a:pt x="28851" y="3378"/>
                    <a:pt x="28669" y="3333"/>
                  </a:cubicBezTo>
                  <a:cubicBezTo>
                    <a:pt x="28349" y="3241"/>
                    <a:pt x="28030" y="3150"/>
                    <a:pt x="27710" y="3059"/>
                  </a:cubicBezTo>
                  <a:cubicBezTo>
                    <a:pt x="27413" y="2945"/>
                    <a:pt x="27094" y="2830"/>
                    <a:pt x="26774" y="2716"/>
                  </a:cubicBezTo>
                  <a:cubicBezTo>
                    <a:pt x="26592" y="2648"/>
                    <a:pt x="26386" y="2579"/>
                    <a:pt x="26181" y="2511"/>
                  </a:cubicBezTo>
                  <a:cubicBezTo>
                    <a:pt x="26181" y="2488"/>
                    <a:pt x="26158" y="2465"/>
                    <a:pt x="26112" y="2465"/>
                  </a:cubicBezTo>
                  <a:cubicBezTo>
                    <a:pt x="26089" y="2465"/>
                    <a:pt x="26044" y="2442"/>
                    <a:pt x="26021" y="2442"/>
                  </a:cubicBezTo>
                  <a:cubicBezTo>
                    <a:pt x="25952" y="2420"/>
                    <a:pt x="25884" y="2397"/>
                    <a:pt x="25838" y="2374"/>
                  </a:cubicBezTo>
                  <a:cubicBezTo>
                    <a:pt x="25519" y="2237"/>
                    <a:pt x="25176" y="2146"/>
                    <a:pt x="24857" y="2032"/>
                  </a:cubicBezTo>
                  <a:cubicBezTo>
                    <a:pt x="24560" y="1917"/>
                    <a:pt x="24263" y="1803"/>
                    <a:pt x="23967" y="1689"/>
                  </a:cubicBezTo>
                  <a:cubicBezTo>
                    <a:pt x="23647" y="1575"/>
                    <a:pt x="23305" y="1484"/>
                    <a:pt x="22985" y="1392"/>
                  </a:cubicBezTo>
                  <a:cubicBezTo>
                    <a:pt x="22825" y="1324"/>
                    <a:pt x="22666" y="1278"/>
                    <a:pt x="22506" y="1210"/>
                  </a:cubicBezTo>
                  <a:cubicBezTo>
                    <a:pt x="22323" y="1141"/>
                    <a:pt x="22163" y="1096"/>
                    <a:pt x="22004" y="1027"/>
                  </a:cubicBezTo>
                  <a:cubicBezTo>
                    <a:pt x="21684" y="913"/>
                    <a:pt x="21365" y="799"/>
                    <a:pt x="21045" y="708"/>
                  </a:cubicBezTo>
                  <a:cubicBezTo>
                    <a:pt x="20908" y="662"/>
                    <a:pt x="20748" y="616"/>
                    <a:pt x="20611" y="594"/>
                  </a:cubicBezTo>
                  <a:cubicBezTo>
                    <a:pt x="20429" y="548"/>
                    <a:pt x="20246" y="525"/>
                    <a:pt x="20086" y="502"/>
                  </a:cubicBezTo>
                  <a:cubicBezTo>
                    <a:pt x="19904" y="457"/>
                    <a:pt x="19744" y="434"/>
                    <a:pt x="19584" y="411"/>
                  </a:cubicBezTo>
                  <a:cubicBezTo>
                    <a:pt x="19424" y="388"/>
                    <a:pt x="19265" y="342"/>
                    <a:pt x="19105" y="320"/>
                  </a:cubicBezTo>
                  <a:cubicBezTo>
                    <a:pt x="18922" y="274"/>
                    <a:pt x="18717" y="251"/>
                    <a:pt x="18534" y="228"/>
                  </a:cubicBezTo>
                  <a:cubicBezTo>
                    <a:pt x="18374" y="205"/>
                    <a:pt x="18215" y="183"/>
                    <a:pt x="18055" y="160"/>
                  </a:cubicBezTo>
                  <a:cubicBezTo>
                    <a:pt x="17895" y="137"/>
                    <a:pt x="17735" y="137"/>
                    <a:pt x="17576" y="114"/>
                  </a:cubicBezTo>
                  <a:cubicBezTo>
                    <a:pt x="17416" y="114"/>
                    <a:pt x="17233" y="114"/>
                    <a:pt x="17073" y="91"/>
                  </a:cubicBezTo>
                  <a:cubicBezTo>
                    <a:pt x="16754" y="91"/>
                    <a:pt x="16434" y="69"/>
                    <a:pt x="16115" y="46"/>
                  </a:cubicBezTo>
                  <a:cubicBezTo>
                    <a:pt x="15841" y="0"/>
                    <a:pt x="15590" y="0"/>
                    <a:pt x="15339"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03" name="Google Shape;5803;p83"/>
            <p:cNvSpPr/>
            <p:nvPr/>
          </p:nvSpPr>
          <p:spPr>
            <a:xfrm>
              <a:off x="12397381" y="3798802"/>
              <a:ext cx="319218" cy="115208"/>
            </a:xfrm>
            <a:custGeom>
              <a:avLst/>
              <a:gdLst/>
              <a:ahLst/>
              <a:cxnLst/>
              <a:rect l="l" t="t" r="r" b="b"/>
              <a:pathLst>
                <a:path w="11460" h="4136" extrusionOk="0">
                  <a:moveTo>
                    <a:pt x="7724" y="1743"/>
                  </a:moveTo>
                  <a:cubicBezTo>
                    <a:pt x="7744" y="1758"/>
                    <a:pt x="7764" y="1758"/>
                    <a:pt x="7784" y="1758"/>
                  </a:cubicBezTo>
                  <a:lnTo>
                    <a:pt x="7784" y="1758"/>
                  </a:lnTo>
                  <a:cubicBezTo>
                    <a:pt x="7784" y="1758"/>
                    <a:pt x="7784" y="1758"/>
                    <a:pt x="7784" y="1758"/>
                  </a:cubicBezTo>
                  <a:lnTo>
                    <a:pt x="7784" y="1758"/>
                  </a:lnTo>
                  <a:cubicBezTo>
                    <a:pt x="7764" y="1753"/>
                    <a:pt x="7744" y="1748"/>
                    <a:pt x="7724" y="1743"/>
                  </a:cubicBezTo>
                  <a:close/>
                  <a:moveTo>
                    <a:pt x="1570" y="3065"/>
                  </a:moveTo>
                  <a:lnTo>
                    <a:pt x="1570" y="3065"/>
                  </a:lnTo>
                  <a:cubicBezTo>
                    <a:pt x="1562" y="3070"/>
                    <a:pt x="1553" y="3075"/>
                    <a:pt x="1545" y="3080"/>
                  </a:cubicBezTo>
                  <a:lnTo>
                    <a:pt x="1545" y="3080"/>
                  </a:lnTo>
                  <a:cubicBezTo>
                    <a:pt x="1553" y="3076"/>
                    <a:pt x="1562" y="3072"/>
                    <a:pt x="1570" y="3065"/>
                  </a:cubicBezTo>
                  <a:close/>
                  <a:moveTo>
                    <a:pt x="1545" y="3080"/>
                  </a:moveTo>
                  <a:lnTo>
                    <a:pt x="1545" y="3080"/>
                  </a:lnTo>
                  <a:cubicBezTo>
                    <a:pt x="1532" y="3087"/>
                    <a:pt x="1520" y="3092"/>
                    <a:pt x="1507" y="3105"/>
                  </a:cubicBezTo>
                  <a:cubicBezTo>
                    <a:pt x="1520" y="3097"/>
                    <a:pt x="1532" y="3088"/>
                    <a:pt x="1545" y="3080"/>
                  </a:cubicBezTo>
                  <a:close/>
                  <a:moveTo>
                    <a:pt x="5890" y="1"/>
                  </a:moveTo>
                  <a:cubicBezTo>
                    <a:pt x="5570" y="1"/>
                    <a:pt x="5251" y="46"/>
                    <a:pt x="4954" y="115"/>
                  </a:cubicBezTo>
                  <a:cubicBezTo>
                    <a:pt x="4794" y="138"/>
                    <a:pt x="4634" y="160"/>
                    <a:pt x="4475" y="183"/>
                  </a:cubicBezTo>
                  <a:cubicBezTo>
                    <a:pt x="4315" y="229"/>
                    <a:pt x="4132" y="275"/>
                    <a:pt x="3972" y="320"/>
                  </a:cubicBezTo>
                  <a:cubicBezTo>
                    <a:pt x="3676" y="412"/>
                    <a:pt x="3379" y="503"/>
                    <a:pt x="3105" y="594"/>
                  </a:cubicBezTo>
                  <a:cubicBezTo>
                    <a:pt x="2808" y="708"/>
                    <a:pt x="2512" y="845"/>
                    <a:pt x="2260" y="1005"/>
                  </a:cubicBezTo>
                  <a:cubicBezTo>
                    <a:pt x="2124" y="1073"/>
                    <a:pt x="2009" y="1165"/>
                    <a:pt x="1872" y="1256"/>
                  </a:cubicBezTo>
                  <a:cubicBezTo>
                    <a:pt x="1758" y="1325"/>
                    <a:pt x="1621" y="1393"/>
                    <a:pt x="1507" y="1484"/>
                  </a:cubicBezTo>
                  <a:cubicBezTo>
                    <a:pt x="1256" y="1644"/>
                    <a:pt x="1028" y="1804"/>
                    <a:pt x="822" y="2009"/>
                  </a:cubicBezTo>
                  <a:cubicBezTo>
                    <a:pt x="686" y="2123"/>
                    <a:pt x="594" y="2238"/>
                    <a:pt x="480" y="2352"/>
                  </a:cubicBezTo>
                  <a:cubicBezTo>
                    <a:pt x="366" y="2489"/>
                    <a:pt x="275" y="2648"/>
                    <a:pt x="183" y="2785"/>
                  </a:cubicBezTo>
                  <a:cubicBezTo>
                    <a:pt x="138" y="2831"/>
                    <a:pt x="115" y="2899"/>
                    <a:pt x="92" y="2945"/>
                  </a:cubicBezTo>
                  <a:cubicBezTo>
                    <a:pt x="69" y="2991"/>
                    <a:pt x="69" y="3059"/>
                    <a:pt x="46" y="3105"/>
                  </a:cubicBezTo>
                  <a:cubicBezTo>
                    <a:pt x="24" y="3151"/>
                    <a:pt x="24" y="3242"/>
                    <a:pt x="24" y="3287"/>
                  </a:cubicBezTo>
                  <a:cubicBezTo>
                    <a:pt x="46" y="3402"/>
                    <a:pt x="92" y="3470"/>
                    <a:pt x="161" y="3561"/>
                  </a:cubicBezTo>
                  <a:cubicBezTo>
                    <a:pt x="183" y="3584"/>
                    <a:pt x="206" y="3584"/>
                    <a:pt x="229" y="3607"/>
                  </a:cubicBezTo>
                  <a:cubicBezTo>
                    <a:pt x="183" y="3676"/>
                    <a:pt x="115" y="3767"/>
                    <a:pt x="46" y="3835"/>
                  </a:cubicBezTo>
                  <a:cubicBezTo>
                    <a:pt x="1" y="3927"/>
                    <a:pt x="1" y="4041"/>
                    <a:pt x="92" y="4086"/>
                  </a:cubicBezTo>
                  <a:cubicBezTo>
                    <a:pt x="124" y="4118"/>
                    <a:pt x="165" y="4135"/>
                    <a:pt x="205" y="4135"/>
                  </a:cubicBezTo>
                  <a:cubicBezTo>
                    <a:pt x="252" y="4135"/>
                    <a:pt x="296" y="4112"/>
                    <a:pt x="320" y="4064"/>
                  </a:cubicBezTo>
                  <a:cubicBezTo>
                    <a:pt x="434" y="3949"/>
                    <a:pt x="526" y="3835"/>
                    <a:pt x="617" y="3721"/>
                  </a:cubicBezTo>
                  <a:cubicBezTo>
                    <a:pt x="754" y="3607"/>
                    <a:pt x="914" y="3493"/>
                    <a:pt x="1074" y="3379"/>
                  </a:cubicBezTo>
                  <a:cubicBezTo>
                    <a:pt x="1233" y="3265"/>
                    <a:pt x="1393" y="3151"/>
                    <a:pt x="1576" y="3059"/>
                  </a:cubicBezTo>
                  <a:lnTo>
                    <a:pt x="1576" y="3059"/>
                  </a:lnTo>
                  <a:cubicBezTo>
                    <a:pt x="1574" y="3061"/>
                    <a:pt x="1572" y="3063"/>
                    <a:pt x="1570" y="3065"/>
                  </a:cubicBezTo>
                  <a:lnTo>
                    <a:pt x="1570" y="3065"/>
                  </a:lnTo>
                  <a:cubicBezTo>
                    <a:pt x="1686" y="2993"/>
                    <a:pt x="1799" y="2935"/>
                    <a:pt x="1895" y="2877"/>
                  </a:cubicBezTo>
                  <a:lnTo>
                    <a:pt x="1895" y="2877"/>
                  </a:lnTo>
                  <a:lnTo>
                    <a:pt x="1850" y="2922"/>
                  </a:lnTo>
                  <a:cubicBezTo>
                    <a:pt x="1872" y="2899"/>
                    <a:pt x="1895" y="2877"/>
                    <a:pt x="1941" y="2854"/>
                  </a:cubicBezTo>
                  <a:cubicBezTo>
                    <a:pt x="1941" y="2854"/>
                    <a:pt x="1951" y="2854"/>
                    <a:pt x="1965" y="2847"/>
                  </a:cubicBezTo>
                  <a:lnTo>
                    <a:pt x="1965" y="2847"/>
                  </a:lnTo>
                  <a:cubicBezTo>
                    <a:pt x="1964" y="2851"/>
                    <a:pt x="1964" y="2854"/>
                    <a:pt x="1964" y="2854"/>
                  </a:cubicBezTo>
                  <a:lnTo>
                    <a:pt x="1987" y="2831"/>
                  </a:lnTo>
                  <a:lnTo>
                    <a:pt x="1987" y="2831"/>
                  </a:lnTo>
                  <a:cubicBezTo>
                    <a:pt x="1987" y="2831"/>
                    <a:pt x="1987" y="2831"/>
                    <a:pt x="1987" y="2831"/>
                  </a:cubicBezTo>
                  <a:cubicBezTo>
                    <a:pt x="2078" y="2785"/>
                    <a:pt x="2169" y="2740"/>
                    <a:pt x="2260" y="2694"/>
                  </a:cubicBezTo>
                  <a:cubicBezTo>
                    <a:pt x="2352" y="2648"/>
                    <a:pt x="2466" y="2603"/>
                    <a:pt x="2580" y="2534"/>
                  </a:cubicBezTo>
                  <a:cubicBezTo>
                    <a:pt x="2808" y="2420"/>
                    <a:pt x="3037" y="2306"/>
                    <a:pt x="3265" y="2215"/>
                  </a:cubicBezTo>
                  <a:cubicBezTo>
                    <a:pt x="3698" y="2055"/>
                    <a:pt x="4132" y="1895"/>
                    <a:pt x="4589" y="1781"/>
                  </a:cubicBezTo>
                  <a:cubicBezTo>
                    <a:pt x="4726" y="1735"/>
                    <a:pt x="4885" y="1713"/>
                    <a:pt x="5045" y="1690"/>
                  </a:cubicBezTo>
                  <a:cubicBezTo>
                    <a:pt x="5205" y="1667"/>
                    <a:pt x="5365" y="1644"/>
                    <a:pt x="5524" y="1621"/>
                  </a:cubicBezTo>
                  <a:cubicBezTo>
                    <a:pt x="5661" y="1621"/>
                    <a:pt x="5798" y="1598"/>
                    <a:pt x="5958" y="1576"/>
                  </a:cubicBezTo>
                  <a:cubicBezTo>
                    <a:pt x="6095" y="1576"/>
                    <a:pt x="6255" y="1553"/>
                    <a:pt x="6415" y="1553"/>
                  </a:cubicBezTo>
                  <a:cubicBezTo>
                    <a:pt x="6872" y="1575"/>
                    <a:pt x="7308" y="1638"/>
                    <a:pt x="7724" y="1743"/>
                  </a:cubicBezTo>
                  <a:lnTo>
                    <a:pt x="7724" y="1743"/>
                  </a:lnTo>
                  <a:cubicBezTo>
                    <a:pt x="7721" y="1741"/>
                    <a:pt x="7718" y="1738"/>
                    <a:pt x="7716" y="1735"/>
                  </a:cubicBezTo>
                  <a:lnTo>
                    <a:pt x="7716" y="1735"/>
                  </a:lnTo>
                  <a:cubicBezTo>
                    <a:pt x="7739" y="1743"/>
                    <a:pt x="7761" y="1751"/>
                    <a:pt x="7784" y="1758"/>
                  </a:cubicBezTo>
                  <a:lnTo>
                    <a:pt x="7784" y="1758"/>
                  </a:lnTo>
                  <a:cubicBezTo>
                    <a:pt x="7784" y="1758"/>
                    <a:pt x="7784" y="1758"/>
                    <a:pt x="7784" y="1758"/>
                  </a:cubicBezTo>
                  <a:cubicBezTo>
                    <a:pt x="7784" y="1758"/>
                    <a:pt x="7784" y="1758"/>
                    <a:pt x="7784" y="1758"/>
                  </a:cubicBezTo>
                  <a:lnTo>
                    <a:pt x="7784" y="1758"/>
                  </a:lnTo>
                  <a:cubicBezTo>
                    <a:pt x="8035" y="1842"/>
                    <a:pt x="8288" y="1927"/>
                    <a:pt x="8560" y="2032"/>
                  </a:cubicBezTo>
                  <a:cubicBezTo>
                    <a:pt x="8697" y="2078"/>
                    <a:pt x="8834" y="2123"/>
                    <a:pt x="8971" y="2169"/>
                  </a:cubicBezTo>
                  <a:cubicBezTo>
                    <a:pt x="9085" y="2215"/>
                    <a:pt x="9199" y="2283"/>
                    <a:pt x="9291" y="2329"/>
                  </a:cubicBezTo>
                  <a:cubicBezTo>
                    <a:pt x="9450" y="2443"/>
                    <a:pt x="9587" y="2534"/>
                    <a:pt x="9747" y="2626"/>
                  </a:cubicBezTo>
                  <a:cubicBezTo>
                    <a:pt x="9816" y="2694"/>
                    <a:pt x="9907" y="2740"/>
                    <a:pt x="9998" y="2808"/>
                  </a:cubicBezTo>
                  <a:cubicBezTo>
                    <a:pt x="10090" y="2877"/>
                    <a:pt x="10181" y="2968"/>
                    <a:pt x="10272" y="3036"/>
                  </a:cubicBezTo>
                  <a:cubicBezTo>
                    <a:pt x="10341" y="3105"/>
                    <a:pt x="10409" y="3173"/>
                    <a:pt x="10500" y="3242"/>
                  </a:cubicBezTo>
                  <a:cubicBezTo>
                    <a:pt x="10569" y="3310"/>
                    <a:pt x="10637" y="3379"/>
                    <a:pt x="10706" y="3424"/>
                  </a:cubicBezTo>
                  <a:cubicBezTo>
                    <a:pt x="10774" y="3470"/>
                    <a:pt x="10820" y="3516"/>
                    <a:pt x="10888" y="3584"/>
                  </a:cubicBezTo>
                  <a:cubicBezTo>
                    <a:pt x="10911" y="3607"/>
                    <a:pt x="10934" y="3630"/>
                    <a:pt x="10957" y="3653"/>
                  </a:cubicBezTo>
                  <a:cubicBezTo>
                    <a:pt x="11012" y="3708"/>
                    <a:pt x="11101" y="3738"/>
                    <a:pt x="11188" y="3738"/>
                  </a:cubicBezTo>
                  <a:cubicBezTo>
                    <a:pt x="11244" y="3738"/>
                    <a:pt x="11300" y="3725"/>
                    <a:pt x="11345" y="3698"/>
                  </a:cubicBezTo>
                  <a:cubicBezTo>
                    <a:pt x="11413" y="3630"/>
                    <a:pt x="11459" y="3539"/>
                    <a:pt x="11436" y="3447"/>
                  </a:cubicBezTo>
                  <a:cubicBezTo>
                    <a:pt x="11413" y="3356"/>
                    <a:pt x="11368" y="3265"/>
                    <a:pt x="11299" y="3173"/>
                  </a:cubicBezTo>
                  <a:cubicBezTo>
                    <a:pt x="11254" y="3105"/>
                    <a:pt x="11208" y="3036"/>
                    <a:pt x="11162" y="2968"/>
                  </a:cubicBezTo>
                  <a:cubicBezTo>
                    <a:pt x="11048" y="2854"/>
                    <a:pt x="10957" y="2717"/>
                    <a:pt x="10866" y="2580"/>
                  </a:cubicBezTo>
                  <a:cubicBezTo>
                    <a:pt x="10751" y="2443"/>
                    <a:pt x="10615" y="2329"/>
                    <a:pt x="10500" y="2215"/>
                  </a:cubicBezTo>
                  <a:cubicBezTo>
                    <a:pt x="10386" y="2101"/>
                    <a:pt x="10249" y="2009"/>
                    <a:pt x="10135" y="1895"/>
                  </a:cubicBezTo>
                  <a:cubicBezTo>
                    <a:pt x="10021" y="1804"/>
                    <a:pt x="9907" y="1690"/>
                    <a:pt x="9770" y="1598"/>
                  </a:cubicBezTo>
                  <a:cubicBezTo>
                    <a:pt x="9702" y="1530"/>
                    <a:pt x="9610" y="1461"/>
                    <a:pt x="9519" y="1393"/>
                  </a:cubicBezTo>
                  <a:cubicBezTo>
                    <a:pt x="9519" y="1256"/>
                    <a:pt x="9405" y="1142"/>
                    <a:pt x="9268" y="1119"/>
                  </a:cubicBezTo>
                  <a:cubicBezTo>
                    <a:pt x="9245" y="1119"/>
                    <a:pt x="9199" y="1096"/>
                    <a:pt x="9177" y="1096"/>
                  </a:cubicBezTo>
                  <a:cubicBezTo>
                    <a:pt x="9085" y="1051"/>
                    <a:pt x="9017" y="1005"/>
                    <a:pt x="8925" y="959"/>
                  </a:cubicBezTo>
                  <a:cubicBezTo>
                    <a:pt x="8880" y="936"/>
                    <a:pt x="8811" y="914"/>
                    <a:pt x="8766" y="868"/>
                  </a:cubicBezTo>
                  <a:cubicBezTo>
                    <a:pt x="8629" y="777"/>
                    <a:pt x="8469" y="685"/>
                    <a:pt x="8332" y="594"/>
                  </a:cubicBezTo>
                  <a:cubicBezTo>
                    <a:pt x="8195" y="526"/>
                    <a:pt x="8035" y="457"/>
                    <a:pt x="7898" y="412"/>
                  </a:cubicBezTo>
                  <a:cubicBezTo>
                    <a:pt x="7556" y="297"/>
                    <a:pt x="7236" y="183"/>
                    <a:pt x="6894" y="92"/>
                  </a:cubicBezTo>
                  <a:cubicBezTo>
                    <a:pt x="6734" y="69"/>
                    <a:pt x="6597" y="23"/>
                    <a:pt x="6438" y="23"/>
                  </a:cubicBezTo>
                  <a:cubicBezTo>
                    <a:pt x="6255" y="1"/>
                    <a:pt x="6072" y="1"/>
                    <a:pt x="5890"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04" name="Google Shape;5804;p83"/>
            <p:cNvSpPr/>
            <p:nvPr/>
          </p:nvSpPr>
          <p:spPr>
            <a:xfrm>
              <a:off x="12592589" y="3866824"/>
              <a:ext cx="124623" cy="188968"/>
            </a:xfrm>
            <a:custGeom>
              <a:avLst/>
              <a:gdLst/>
              <a:ahLst/>
              <a:cxnLst/>
              <a:rect l="l" t="t" r="r" b="b"/>
              <a:pathLst>
                <a:path w="4474" h="6784" extrusionOk="0">
                  <a:moveTo>
                    <a:pt x="3219" y="1"/>
                  </a:moveTo>
                  <a:cubicBezTo>
                    <a:pt x="3150" y="1"/>
                    <a:pt x="3104" y="69"/>
                    <a:pt x="3104" y="138"/>
                  </a:cubicBezTo>
                  <a:cubicBezTo>
                    <a:pt x="3127" y="229"/>
                    <a:pt x="3150" y="321"/>
                    <a:pt x="3173" y="412"/>
                  </a:cubicBezTo>
                  <a:cubicBezTo>
                    <a:pt x="3196" y="503"/>
                    <a:pt x="3196" y="594"/>
                    <a:pt x="3196" y="686"/>
                  </a:cubicBezTo>
                  <a:cubicBezTo>
                    <a:pt x="3196" y="724"/>
                    <a:pt x="3196" y="762"/>
                    <a:pt x="3196" y="800"/>
                  </a:cubicBezTo>
                  <a:cubicBezTo>
                    <a:pt x="3196" y="1097"/>
                    <a:pt x="3173" y="1370"/>
                    <a:pt x="3150" y="1644"/>
                  </a:cubicBezTo>
                  <a:cubicBezTo>
                    <a:pt x="3104" y="1964"/>
                    <a:pt x="3059" y="2261"/>
                    <a:pt x="2967" y="2557"/>
                  </a:cubicBezTo>
                  <a:cubicBezTo>
                    <a:pt x="2922" y="2740"/>
                    <a:pt x="2876" y="2923"/>
                    <a:pt x="2830" y="3082"/>
                  </a:cubicBezTo>
                  <a:cubicBezTo>
                    <a:pt x="2762" y="3265"/>
                    <a:pt x="2694" y="3425"/>
                    <a:pt x="2625" y="3585"/>
                  </a:cubicBezTo>
                  <a:cubicBezTo>
                    <a:pt x="2557" y="3744"/>
                    <a:pt x="2488" y="3927"/>
                    <a:pt x="2420" y="4087"/>
                  </a:cubicBezTo>
                  <a:cubicBezTo>
                    <a:pt x="2328" y="4246"/>
                    <a:pt x="2237" y="4383"/>
                    <a:pt x="2169" y="4543"/>
                  </a:cubicBezTo>
                  <a:cubicBezTo>
                    <a:pt x="2032" y="4749"/>
                    <a:pt x="1872" y="4954"/>
                    <a:pt x="1735" y="5137"/>
                  </a:cubicBezTo>
                  <a:cubicBezTo>
                    <a:pt x="1644" y="5251"/>
                    <a:pt x="1575" y="5342"/>
                    <a:pt x="1484" y="5456"/>
                  </a:cubicBezTo>
                  <a:cubicBezTo>
                    <a:pt x="1415" y="5547"/>
                    <a:pt x="1324" y="5639"/>
                    <a:pt x="1233" y="5730"/>
                  </a:cubicBezTo>
                  <a:cubicBezTo>
                    <a:pt x="1187" y="5776"/>
                    <a:pt x="1119" y="5821"/>
                    <a:pt x="1073" y="5867"/>
                  </a:cubicBezTo>
                  <a:cubicBezTo>
                    <a:pt x="1004" y="5913"/>
                    <a:pt x="936" y="5981"/>
                    <a:pt x="890" y="6027"/>
                  </a:cubicBezTo>
                  <a:cubicBezTo>
                    <a:pt x="799" y="6095"/>
                    <a:pt x="731" y="6164"/>
                    <a:pt x="639" y="6209"/>
                  </a:cubicBezTo>
                  <a:cubicBezTo>
                    <a:pt x="517" y="6250"/>
                    <a:pt x="395" y="6291"/>
                    <a:pt x="273" y="6332"/>
                  </a:cubicBezTo>
                  <a:lnTo>
                    <a:pt x="273" y="6332"/>
                  </a:lnTo>
                  <a:cubicBezTo>
                    <a:pt x="273" y="6332"/>
                    <a:pt x="273" y="6332"/>
                    <a:pt x="273" y="6332"/>
                  </a:cubicBezTo>
                  <a:lnTo>
                    <a:pt x="273" y="6332"/>
                  </a:lnTo>
                  <a:cubicBezTo>
                    <a:pt x="258" y="6336"/>
                    <a:pt x="243" y="6341"/>
                    <a:pt x="228" y="6346"/>
                  </a:cubicBezTo>
                  <a:cubicBezTo>
                    <a:pt x="228" y="6346"/>
                    <a:pt x="206" y="6346"/>
                    <a:pt x="183" y="6369"/>
                  </a:cubicBezTo>
                  <a:cubicBezTo>
                    <a:pt x="137" y="6369"/>
                    <a:pt x="91" y="6392"/>
                    <a:pt x="46" y="6438"/>
                  </a:cubicBezTo>
                  <a:cubicBezTo>
                    <a:pt x="0" y="6483"/>
                    <a:pt x="0" y="6552"/>
                    <a:pt x="0" y="6597"/>
                  </a:cubicBezTo>
                  <a:cubicBezTo>
                    <a:pt x="21" y="6700"/>
                    <a:pt x="114" y="6784"/>
                    <a:pt x="216" y="6784"/>
                  </a:cubicBezTo>
                  <a:cubicBezTo>
                    <a:pt x="227" y="6784"/>
                    <a:pt x="239" y="6782"/>
                    <a:pt x="251" y="6780"/>
                  </a:cubicBezTo>
                  <a:cubicBezTo>
                    <a:pt x="411" y="6757"/>
                    <a:pt x="594" y="6712"/>
                    <a:pt x="753" y="6666"/>
                  </a:cubicBezTo>
                  <a:cubicBezTo>
                    <a:pt x="913" y="6620"/>
                    <a:pt x="1050" y="6575"/>
                    <a:pt x="1187" y="6506"/>
                  </a:cubicBezTo>
                  <a:cubicBezTo>
                    <a:pt x="1484" y="6415"/>
                    <a:pt x="1712" y="6209"/>
                    <a:pt x="1963" y="6050"/>
                  </a:cubicBezTo>
                  <a:cubicBezTo>
                    <a:pt x="2100" y="5936"/>
                    <a:pt x="2237" y="5844"/>
                    <a:pt x="2374" y="5753"/>
                  </a:cubicBezTo>
                  <a:cubicBezTo>
                    <a:pt x="2488" y="5662"/>
                    <a:pt x="2602" y="5570"/>
                    <a:pt x="2716" y="5456"/>
                  </a:cubicBezTo>
                  <a:cubicBezTo>
                    <a:pt x="2967" y="5228"/>
                    <a:pt x="3173" y="4954"/>
                    <a:pt x="3355" y="4680"/>
                  </a:cubicBezTo>
                  <a:cubicBezTo>
                    <a:pt x="3401" y="4612"/>
                    <a:pt x="3447" y="4543"/>
                    <a:pt x="3492" y="4452"/>
                  </a:cubicBezTo>
                  <a:cubicBezTo>
                    <a:pt x="3789" y="3950"/>
                    <a:pt x="4017" y="3425"/>
                    <a:pt x="4177" y="2877"/>
                  </a:cubicBezTo>
                  <a:cubicBezTo>
                    <a:pt x="4223" y="2717"/>
                    <a:pt x="4268" y="2557"/>
                    <a:pt x="4291" y="2398"/>
                  </a:cubicBezTo>
                  <a:cubicBezTo>
                    <a:pt x="4337" y="2261"/>
                    <a:pt x="4360" y="2147"/>
                    <a:pt x="4360" y="2010"/>
                  </a:cubicBezTo>
                  <a:cubicBezTo>
                    <a:pt x="4383" y="1895"/>
                    <a:pt x="4405" y="1804"/>
                    <a:pt x="4428" y="1690"/>
                  </a:cubicBezTo>
                  <a:cubicBezTo>
                    <a:pt x="4428" y="1599"/>
                    <a:pt x="4451" y="1507"/>
                    <a:pt x="4451" y="1393"/>
                  </a:cubicBezTo>
                  <a:cubicBezTo>
                    <a:pt x="4451" y="1370"/>
                    <a:pt x="4451" y="1325"/>
                    <a:pt x="4474" y="1279"/>
                  </a:cubicBezTo>
                  <a:cubicBezTo>
                    <a:pt x="4474" y="1211"/>
                    <a:pt x="4474" y="1165"/>
                    <a:pt x="4474" y="1097"/>
                  </a:cubicBezTo>
                  <a:cubicBezTo>
                    <a:pt x="4451" y="1028"/>
                    <a:pt x="4428" y="960"/>
                    <a:pt x="4360" y="914"/>
                  </a:cubicBezTo>
                  <a:cubicBezTo>
                    <a:pt x="4310" y="881"/>
                    <a:pt x="4260" y="859"/>
                    <a:pt x="4209" y="859"/>
                  </a:cubicBezTo>
                  <a:cubicBezTo>
                    <a:pt x="4191" y="859"/>
                    <a:pt x="4173" y="862"/>
                    <a:pt x="4154" y="868"/>
                  </a:cubicBezTo>
                  <a:cubicBezTo>
                    <a:pt x="4132" y="868"/>
                    <a:pt x="4086" y="868"/>
                    <a:pt x="4063" y="891"/>
                  </a:cubicBezTo>
                  <a:cubicBezTo>
                    <a:pt x="4063" y="868"/>
                    <a:pt x="4063" y="845"/>
                    <a:pt x="4063" y="823"/>
                  </a:cubicBezTo>
                  <a:cubicBezTo>
                    <a:pt x="4040" y="777"/>
                    <a:pt x="4040" y="754"/>
                    <a:pt x="4040" y="709"/>
                  </a:cubicBezTo>
                  <a:cubicBezTo>
                    <a:pt x="4017" y="617"/>
                    <a:pt x="3995" y="480"/>
                    <a:pt x="3903" y="435"/>
                  </a:cubicBezTo>
                  <a:cubicBezTo>
                    <a:pt x="3880" y="412"/>
                    <a:pt x="3858" y="389"/>
                    <a:pt x="3835" y="389"/>
                  </a:cubicBezTo>
                  <a:cubicBezTo>
                    <a:pt x="3798" y="377"/>
                    <a:pt x="3761" y="371"/>
                    <a:pt x="3726" y="371"/>
                  </a:cubicBezTo>
                  <a:cubicBezTo>
                    <a:pt x="3629" y="371"/>
                    <a:pt x="3543" y="413"/>
                    <a:pt x="3492" y="480"/>
                  </a:cubicBezTo>
                  <a:cubicBezTo>
                    <a:pt x="3470" y="480"/>
                    <a:pt x="3470" y="503"/>
                    <a:pt x="3470" y="503"/>
                  </a:cubicBezTo>
                  <a:lnTo>
                    <a:pt x="3447" y="457"/>
                  </a:lnTo>
                  <a:cubicBezTo>
                    <a:pt x="3447" y="343"/>
                    <a:pt x="3401" y="229"/>
                    <a:pt x="3378" y="115"/>
                  </a:cubicBezTo>
                  <a:cubicBezTo>
                    <a:pt x="3355" y="47"/>
                    <a:pt x="3310" y="1"/>
                    <a:pt x="3241" y="1"/>
                  </a:cubicBezTo>
                  <a:close/>
                </a:path>
              </a:pathLst>
            </a:custGeom>
            <a:solidFill>
              <a:srgbClr val="67616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05" name="Google Shape;5805;p83"/>
            <p:cNvSpPr/>
            <p:nvPr/>
          </p:nvSpPr>
          <p:spPr>
            <a:xfrm>
              <a:off x="11436690" y="3747939"/>
              <a:ext cx="955009" cy="129721"/>
            </a:xfrm>
            <a:custGeom>
              <a:avLst/>
              <a:gdLst/>
              <a:ahLst/>
              <a:cxnLst/>
              <a:rect l="l" t="t" r="r" b="b"/>
              <a:pathLst>
                <a:path w="34285" h="4657" extrusionOk="0">
                  <a:moveTo>
                    <a:pt x="16960" y="1"/>
                  </a:moveTo>
                  <a:cubicBezTo>
                    <a:pt x="16732" y="1"/>
                    <a:pt x="16481" y="1"/>
                    <a:pt x="16252" y="23"/>
                  </a:cubicBezTo>
                  <a:cubicBezTo>
                    <a:pt x="15864" y="46"/>
                    <a:pt x="15499" y="69"/>
                    <a:pt x="15134" y="92"/>
                  </a:cubicBezTo>
                  <a:cubicBezTo>
                    <a:pt x="15020" y="115"/>
                    <a:pt x="14906" y="115"/>
                    <a:pt x="14814" y="138"/>
                  </a:cubicBezTo>
                  <a:lnTo>
                    <a:pt x="14769" y="138"/>
                  </a:lnTo>
                  <a:cubicBezTo>
                    <a:pt x="14632" y="160"/>
                    <a:pt x="14449" y="183"/>
                    <a:pt x="14358" y="297"/>
                  </a:cubicBezTo>
                  <a:cubicBezTo>
                    <a:pt x="14312" y="343"/>
                    <a:pt x="14267" y="411"/>
                    <a:pt x="14244" y="480"/>
                  </a:cubicBezTo>
                  <a:lnTo>
                    <a:pt x="14084" y="480"/>
                  </a:lnTo>
                  <a:lnTo>
                    <a:pt x="13879" y="503"/>
                  </a:lnTo>
                  <a:cubicBezTo>
                    <a:pt x="13787" y="526"/>
                    <a:pt x="13696" y="526"/>
                    <a:pt x="13582" y="526"/>
                  </a:cubicBezTo>
                  <a:cubicBezTo>
                    <a:pt x="13513" y="526"/>
                    <a:pt x="13445" y="548"/>
                    <a:pt x="13376" y="548"/>
                  </a:cubicBezTo>
                  <a:lnTo>
                    <a:pt x="13331" y="548"/>
                  </a:lnTo>
                  <a:cubicBezTo>
                    <a:pt x="13239" y="571"/>
                    <a:pt x="13171" y="571"/>
                    <a:pt x="13125" y="571"/>
                  </a:cubicBezTo>
                  <a:cubicBezTo>
                    <a:pt x="13057" y="594"/>
                    <a:pt x="13011" y="594"/>
                    <a:pt x="12966" y="594"/>
                  </a:cubicBezTo>
                  <a:cubicBezTo>
                    <a:pt x="12760" y="617"/>
                    <a:pt x="12555" y="663"/>
                    <a:pt x="12326" y="685"/>
                  </a:cubicBezTo>
                  <a:lnTo>
                    <a:pt x="12075" y="708"/>
                  </a:lnTo>
                  <a:lnTo>
                    <a:pt x="11870" y="754"/>
                  </a:lnTo>
                  <a:cubicBezTo>
                    <a:pt x="11687" y="777"/>
                    <a:pt x="11505" y="800"/>
                    <a:pt x="11345" y="822"/>
                  </a:cubicBezTo>
                  <a:lnTo>
                    <a:pt x="11254" y="822"/>
                  </a:lnTo>
                  <a:cubicBezTo>
                    <a:pt x="11185" y="845"/>
                    <a:pt x="11094" y="868"/>
                    <a:pt x="11003" y="891"/>
                  </a:cubicBezTo>
                  <a:cubicBezTo>
                    <a:pt x="10957" y="891"/>
                    <a:pt x="10911" y="914"/>
                    <a:pt x="10866" y="959"/>
                  </a:cubicBezTo>
                  <a:cubicBezTo>
                    <a:pt x="10751" y="982"/>
                    <a:pt x="10614" y="1005"/>
                    <a:pt x="10478" y="1051"/>
                  </a:cubicBezTo>
                  <a:cubicBezTo>
                    <a:pt x="10409" y="1073"/>
                    <a:pt x="10318" y="1073"/>
                    <a:pt x="10226" y="1096"/>
                  </a:cubicBezTo>
                  <a:lnTo>
                    <a:pt x="10135" y="1119"/>
                  </a:lnTo>
                  <a:lnTo>
                    <a:pt x="9975" y="1142"/>
                  </a:lnTo>
                  <a:cubicBezTo>
                    <a:pt x="9587" y="1233"/>
                    <a:pt x="9268" y="1324"/>
                    <a:pt x="8948" y="1393"/>
                  </a:cubicBezTo>
                  <a:lnTo>
                    <a:pt x="8766" y="1439"/>
                  </a:lnTo>
                  <a:lnTo>
                    <a:pt x="8697" y="1461"/>
                  </a:lnTo>
                  <a:lnTo>
                    <a:pt x="8606" y="1484"/>
                  </a:lnTo>
                  <a:lnTo>
                    <a:pt x="8492" y="1530"/>
                  </a:lnTo>
                  <a:lnTo>
                    <a:pt x="8309" y="1553"/>
                  </a:lnTo>
                  <a:cubicBezTo>
                    <a:pt x="8195" y="1598"/>
                    <a:pt x="8081" y="1621"/>
                    <a:pt x="7990" y="1644"/>
                  </a:cubicBezTo>
                  <a:cubicBezTo>
                    <a:pt x="7624" y="1735"/>
                    <a:pt x="7259" y="1827"/>
                    <a:pt x="6894" y="1918"/>
                  </a:cubicBezTo>
                  <a:lnTo>
                    <a:pt x="6643" y="1986"/>
                  </a:lnTo>
                  <a:cubicBezTo>
                    <a:pt x="6346" y="2055"/>
                    <a:pt x="6141" y="2101"/>
                    <a:pt x="5912" y="2169"/>
                  </a:cubicBezTo>
                  <a:cubicBezTo>
                    <a:pt x="5867" y="2192"/>
                    <a:pt x="5798" y="2215"/>
                    <a:pt x="5776" y="2260"/>
                  </a:cubicBezTo>
                  <a:cubicBezTo>
                    <a:pt x="5707" y="2306"/>
                    <a:pt x="5661" y="2374"/>
                    <a:pt x="5661" y="2466"/>
                  </a:cubicBezTo>
                  <a:lnTo>
                    <a:pt x="5365" y="2534"/>
                  </a:lnTo>
                  <a:cubicBezTo>
                    <a:pt x="5182" y="2580"/>
                    <a:pt x="4999" y="2626"/>
                    <a:pt x="4817" y="2671"/>
                  </a:cubicBezTo>
                  <a:cubicBezTo>
                    <a:pt x="4634" y="2717"/>
                    <a:pt x="4452" y="2762"/>
                    <a:pt x="4269" y="2785"/>
                  </a:cubicBezTo>
                  <a:lnTo>
                    <a:pt x="4201" y="2808"/>
                  </a:lnTo>
                  <a:lnTo>
                    <a:pt x="4132" y="2831"/>
                  </a:lnTo>
                  <a:lnTo>
                    <a:pt x="4064" y="2831"/>
                  </a:lnTo>
                  <a:lnTo>
                    <a:pt x="3881" y="2877"/>
                  </a:lnTo>
                  <a:lnTo>
                    <a:pt x="3721" y="2899"/>
                  </a:lnTo>
                  <a:cubicBezTo>
                    <a:pt x="3607" y="2922"/>
                    <a:pt x="3516" y="2945"/>
                    <a:pt x="3425" y="2968"/>
                  </a:cubicBezTo>
                  <a:lnTo>
                    <a:pt x="3356" y="2991"/>
                  </a:lnTo>
                  <a:lnTo>
                    <a:pt x="3265" y="3014"/>
                  </a:lnTo>
                  <a:cubicBezTo>
                    <a:pt x="3128" y="3036"/>
                    <a:pt x="3014" y="3059"/>
                    <a:pt x="2877" y="3105"/>
                  </a:cubicBezTo>
                  <a:cubicBezTo>
                    <a:pt x="2854" y="3105"/>
                    <a:pt x="2831" y="3105"/>
                    <a:pt x="2808" y="3128"/>
                  </a:cubicBezTo>
                  <a:lnTo>
                    <a:pt x="2329" y="3219"/>
                  </a:lnTo>
                  <a:lnTo>
                    <a:pt x="2169" y="3265"/>
                  </a:lnTo>
                  <a:cubicBezTo>
                    <a:pt x="1941" y="3310"/>
                    <a:pt x="1713" y="3379"/>
                    <a:pt x="1507" y="3424"/>
                  </a:cubicBezTo>
                  <a:cubicBezTo>
                    <a:pt x="1302" y="3470"/>
                    <a:pt x="1119" y="3493"/>
                    <a:pt x="914" y="3539"/>
                  </a:cubicBezTo>
                  <a:lnTo>
                    <a:pt x="891" y="3539"/>
                  </a:lnTo>
                  <a:cubicBezTo>
                    <a:pt x="754" y="3561"/>
                    <a:pt x="640" y="3584"/>
                    <a:pt x="549" y="3607"/>
                  </a:cubicBezTo>
                  <a:lnTo>
                    <a:pt x="389" y="3653"/>
                  </a:lnTo>
                  <a:lnTo>
                    <a:pt x="343" y="3653"/>
                  </a:lnTo>
                  <a:cubicBezTo>
                    <a:pt x="275" y="3675"/>
                    <a:pt x="206" y="3698"/>
                    <a:pt x="138" y="3721"/>
                  </a:cubicBezTo>
                  <a:cubicBezTo>
                    <a:pt x="69" y="3767"/>
                    <a:pt x="46" y="3812"/>
                    <a:pt x="24" y="3881"/>
                  </a:cubicBezTo>
                  <a:cubicBezTo>
                    <a:pt x="1" y="3949"/>
                    <a:pt x="1" y="4018"/>
                    <a:pt x="24" y="4086"/>
                  </a:cubicBezTo>
                  <a:cubicBezTo>
                    <a:pt x="46" y="4132"/>
                    <a:pt x="92" y="4155"/>
                    <a:pt x="115" y="4178"/>
                  </a:cubicBezTo>
                  <a:cubicBezTo>
                    <a:pt x="161" y="4200"/>
                    <a:pt x="206" y="4223"/>
                    <a:pt x="252" y="4223"/>
                  </a:cubicBezTo>
                  <a:lnTo>
                    <a:pt x="434" y="4223"/>
                  </a:lnTo>
                  <a:cubicBezTo>
                    <a:pt x="480" y="4223"/>
                    <a:pt x="526" y="4200"/>
                    <a:pt x="571" y="4200"/>
                  </a:cubicBezTo>
                  <a:lnTo>
                    <a:pt x="685" y="4200"/>
                  </a:lnTo>
                  <a:cubicBezTo>
                    <a:pt x="845" y="4178"/>
                    <a:pt x="982" y="4155"/>
                    <a:pt x="1142" y="4132"/>
                  </a:cubicBezTo>
                  <a:lnTo>
                    <a:pt x="1210" y="4132"/>
                  </a:lnTo>
                  <a:cubicBezTo>
                    <a:pt x="1416" y="4109"/>
                    <a:pt x="1621" y="4086"/>
                    <a:pt x="1827" y="4064"/>
                  </a:cubicBezTo>
                  <a:lnTo>
                    <a:pt x="1872" y="4064"/>
                  </a:lnTo>
                  <a:lnTo>
                    <a:pt x="1918" y="4041"/>
                  </a:lnTo>
                  <a:cubicBezTo>
                    <a:pt x="1941" y="4064"/>
                    <a:pt x="1964" y="4064"/>
                    <a:pt x="1964" y="4064"/>
                  </a:cubicBezTo>
                  <a:cubicBezTo>
                    <a:pt x="2123" y="4064"/>
                    <a:pt x="2283" y="4041"/>
                    <a:pt x="2443" y="4018"/>
                  </a:cubicBezTo>
                  <a:cubicBezTo>
                    <a:pt x="2534" y="3995"/>
                    <a:pt x="2648" y="3995"/>
                    <a:pt x="2740" y="3972"/>
                  </a:cubicBezTo>
                  <a:cubicBezTo>
                    <a:pt x="2945" y="3972"/>
                    <a:pt x="3173" y="3949"/>
                    <a:pt x="3402" y="3949"/>
                  </a:cubicBezTo>
                  <a:lnTo>
                    <a:pt x="3858" y="3949"/>
                  </a:lnTo>
                  <a:cubicBezTo>
                    <a:pt x="3904" y="3949"/>
                    <a:pt x="3927" y="3972"/>
                    <a:pt x="3972" y="3972"/>
                  </a:cubicBezTo>
                  <a:cubicBezTo>
                    <a:pt x="3972" y="3972"/>
                    <a:pt x="3995" y="3972"/>
                    <a:pt x="4018" y="3949"/>
                  </a:cubicBezTo>
                  <a:lnTo>
                    <a:pt x="5593" y="3949"/>
                  </a:lnTo>
                  <a:lnTo>
                    <a:pt x="6004" y="3927"/>
                  </a:lnTo>
                  <a:cubicBezTo>
                    <a:pt x="6323" y="3927"/>
                    <a:pt x="6666" y="3904"/>
                    <a:pt x="7008" y="3904"/>
                  </a:cubicBezTo>
                  <a:cubicBezTo>
                    <a:pt x="7373" y="3904"/>
                    <a:pt x="7693" y="3881"/>
                    <a:pt x="8035" y="3858"/>
                  </a:cubicBezTo>
                  <a:cubicBezTo>
                    <a:pt x="8127" y="3858"/>
                    <a:pt x="8195" y="3835"/>
                    <a:pt x="8286" y="3835"/>
                  </a:cubicBezTo>
                  <a:cubicBezTo>
                    <a:pt x="8355" y="3858"/>
                    <a:pt x="8400" y="3881"/>
                    <a:pt x="8469" y="3881"/>
                  </a:cubicBezTo>
                  <a:lnTo>
                    <a:pt x="8743" y="3881"/>
                  </a:lnTo>
                  <a:lnTo>
                    <a:pt x="8925" y="3904"/>
                  </a:lnTo>
                  <a:lnTo>
                    <a:pt x="9131" y="3904"/>
                  </a:lnTo>
                  <a:cubicBezTo>
                    <a:pt x="9428" y="3927"/>
                    <a:pt x="9724" y="3949"/>
                    <a:pt x="10021" y="3949"/>
                  </a:cubicBezTo>
                  <a:lnTo>
                    <a:pt x="10249" y="3949"/>
                  </a:lnTo>
                  <a:lnTo>
                    <a:pt x="10363" y="3972"/>
                  </a:lnTo>
                  <a:lnTo>
                    <a:pt x="10797" y="3972"/>
                  </a:lnTo>
                  <a:cubicBezTo>
                    <a:pt x="11048" y="3949"/>
                    <a:pt x="11299" y="3949"/>
                    <a:pt x="11550" y="3927"/>
                  </a:cubicBezTo>
                  <a:lnTo>
                    <a:pt x="11573" y="3927"/>
                  </a:lnTo>
                  <a:cubicBezTo>
                    <a:pt x="11801" y="3904"/>
                    <a:pt x="12030" y="3881"/>
                    <a:pt x="12235" y="3858"/>
                  </a:cubicBezTo>
                  <a:cubicBezTo>
                    <a:pt x="12304" y="3858"/>
                    <a:pt x="12372" y="3858"/>
                    <a:pt x="12441" y="3835"/>
                  </a:cubicBezTo>
                  <a:lnTo>
                    <a:pt x="12555" y="3812"/>
                  </a:lnTo>
                  <a:lnTo>
                    <a:pt x="12692" y="3812"/>
                  </a:lnTo>
                  <a:lnTo>
                    <a:pt x="12714" y="3790"/>
                  </a:lnTo>
                  <a:cubicBezTo>
                    <a:pt x="12806" y="3790"/>
                    <a:pt x="12851" y="3790"/>
                    <a:pt x="12874" y="3767"/>
                  </a:cubicBezTo>
                  <a:cubicBezTo>
                    <a:pt x="12897" y="3767"/>
                    <a:pt x="12920" y="3767"/>
                    <a:pt x="12943" y="3744"/>
                  </a:cubicBezTo>
                  <a:lnTo>
                    <a:pt x="13308" y="3790"/>
                  </a:lnTo>
                  <a:lnTo>
                    <a:pt x="13331" y="3790"/>
                  </a:lnTo>
                  <a:cubicBezTo>
                    <a:pt x="13513" y="3790"/>
                    <a:pt x="13696" y="3812"/>
                    <a:pt x="13879" y="3812"/>
                  </a:cubicBezTo>
                  <a:lnTo>
                    <a:pt x="14289" y="3835"/>
                  </a:lnTo>
                  <a:lnTo>
                    <a:pt x="14518" y="3858"/>
                  </a:lnTo>
                  <a:lnTo>
                    <a:pt x="14837" y="3858"/>
                  </a:lnTo>
                  <a:lnTo>
                    <a:pt x="14883" y="3881"/>
                  </a:lnTo>
                  <a:lnTo>
                    <a:pt x="15750" y="3881"/>
                  </a:lnTo>
                  <a:cubicBezTo>
                    <a:pt x="16001" y="3904"/>
                    <a:pt x="16275" y="3904"/>
                    <a:pt x="16549" y="3927"/>
                  </a:cubicBezTo>
                  <a:lnTo>
                    <a:pt x="16732" y="3927"/>
                  </a:lnTo>
                  <a:lnTo>
                    <a:pt x="17668" y="3972"/>
                  </a:lnTo>
                  <a:lnTo>
                    <a:pt x="17896" y="3995"/>
                  </a:lnTo>
                  <a:cubicBezTo>
                    <a:pt x="18124" y="4018"/>
                    <a:pt x="18329" y="4018"/>
                    <a:pt x="18558" y="4018"/>
                  </a:cubicBezTo>
                  <a:lnTo>
                    <a:pt x="19950" y="4018"/>
                  </a:lnTo>
                  <a:lnTo>
                    <a:pt x="20064" y="3995"/>
                  </a:lnTo>
                  <a:lnTo>
                    <a:pt x="20429" y="3995"/>
                  </a:lnTo>
                  <a:cubicBezTo>
                    <a:pt x="20498" y="3995"/>
                    <a:pt x="20566" y="4018"/>
                    <a:pt x="20635" y="4018"/>
                  </a:cubicBezTo>
                  <a:lnTo>
                    <a:pt x="22050" y="4018"/>
                  </a:lnTo>
                  <a:cubicBezTo>
                    <a:pt x="22141" y="4018"/>
                    <a:pt x="22210" y="4018"/>
                    <a:pt x="22278" y="4041"/>
                  </a:cubicBezTo>
                  <a:lnTo>
                    <a:pt x="22758" y="4041"/>
                  </a:lnTo>
                  <a:cubicBezTo>
                    <a:pt x="22917" y="4064"/>
                    <a:pt x="23077" y="4064"/>
                    <a:pt x="23237" y="4064"/>
                  </a:cubicBezTo>
                  <a:cubicBezTo>
                    <a:pt x="23534" y="4064"/>
                    <a:pt x="23808" y="4064"/>
                    <a:pt x="24104" y="4086"/>
                  </a:cubicBezTo>
                  <a:lnTo>
                    <a:pt x="24173" y="4086"/>
                  </a:lnTo>
                  <a:lnTo>
                    <a:pt x="24629" y="4109"/>
                  </a:lnTo>
                  <a:lnTo>
                    <a:pt x="25109" y="4109"/>
                  </a:lnTo>
                  <a:cubicBezTo>
                    <a:pt x="25314" y="4109"/>
                    <a:pt x="25519" y="4132"/>
                    <a:pt x="25725" y="4132"/>
                  </a:cubicBezTo>
                  <a:lnTo>
                    <a:pt x="25862" y="4132"/>
                  </a:lnTo>
                  <a:lnTo>
                    <a:pt x="26022" y="4155"/>
                  </a:lnTo>
                  <a:lnTo>
                    <a:pt x="26090" y="4155"/>
                  </a:lnTo>
                  <a:lnTo>
                    <a:pt x="26935" y="4200"/>
                  </a:lnTo>
                  <a:lnTo>
                    <a:pt x="27756" y="4200"/>
                  </a:lnTo>
                  <a:lnTo>
                    <a:pt x="27848" y="4223"/>
                  </a:lnTo>
                  <a:cubicBezTo>
                    <a:pt x="28122" y="4223"/>
                    <a:pt x="28373" y="4223"/>
                    <a:pt x="28624" y="4246"/>
                  </a:cubicBezTo>
                  <a:lnTo>
                    <a:pt x="28783" y="4246"/>
                  </a:lnTo>
                  <a:lnTo>
                    <a:pt x="29765" y="4292"/>
                  </a:lnTo>
                  <a:lnTo>
                    <a:pt x="30746" y="4360"/>
                  </a:lnTo>
                  <a:lnTo>
                    <a:pt x="31157" y="4383"/>
                  </a:lnTo>
                  <a:cubicBezTo>
                    <a:pt x="31271" y="4383"/>
                    <a:pt x="31363" y="4383"/>
                    <a:pt x="31454" y="4406"/>
                  </a:cubicBezTo>
                  <a:lnTo>
                    <a:pt x="31500" y="4406"/>
                  </a:lnTo>
                  <a:lnTo>
                    <a:pt x="31682" y="4429"/>
                  </a:lnTo>
                  <a:cubicBezTo>
                    <a:pt x="31842" y="4429"/>
                    <a:pt x="32002" y="4452"/>
                    <a:pt x="32139" y="4452"/>
                  </a:cubicBezTo>
                  <a:cubicBezTo>
                    <a:pt x="32253" y="4452"/>
                    <a:pt x="32367" y="4474"/>
                    <a:pt x="32481" y="4474"/>
                  </a:cubicBezTo>
                  <a:lnTo>
                    <a:pt x="32572" y="4497"/>
                  </a:lnTo>
                  <a:lnTo>
                    <a:pt x="32641" y="4497"/>
                  </a:lnTo>
                  <a:lnTo>
                    <a:pt x="32732" y="4520"/>
                  </a:lnTo>
                  <a:lnTo>
                    <a:pt x="32778" y="4520"/>
                  </a:lnTo>
                  <a:lnTo>
                    <a:pt x="32869" y="4543"/>
                  </a:lnTo>
                  <a:lnTo>
                    <a:pt x="32983" y="4566"/>
                  </a:lnTo>
                  <a:lnTo>
                    <a:pt x="33097" y="4566"/>
                  </a:lnTo>
                  <a:lnTo>
                    <a:pt x="33143" y="4589"/>
                  </a:lnTo>
                  <a:lnTo>
                    <a:pt x="33212" y="4589"/>
                  </a:lnTo>
                  <a:lnTo>
                    <a:pt x="33234" y="4611"/>
                  </a:lnTo>
                  <a:lnTo>
                    <a:pt x="33371" y="4634"/>
                  </a:lnTo>
                  <a:lnTo>
                    <a:pt x="33417" y="4634"/>
                  </a:lnTo>
                  <a:cubicBezTo>
                    <a:pt x="33485" y="4657"/>
                    <a:pt x="33554" y="4657"/>
                    <a:pt x="33622" y="4657"/>
                  </a:cubicBezTo>
                  <a:lnTo>
                    <a:pt x="33714" y="4657"/>
                  </a:lnTo>
                  <a:cubicBezTo>
                    <a:pt x="33805" y="4634"/>
                    <a:pt x="33851" y="4611"/>
                    <a:pt x="33942" y="4543"/>
                  </a:cubicBezTo>
                  <a:cubicBezTo>
                    <a:pt x="33988" y="4497"/>
                    <a:pt x="34033" y="4406"/>
                    <a:pt x="34056" y="4337"/>
                  </a:cubicBezTo>
                  <a:cubicBezTo>
                    <a:pt x="34079" y="4269"/>
                    <a:pt x="34102" y="4223"/>
                    <a:pt x="34125" y="4155"/>
                  </a:cubicBezTo>
                  <a:lnTo>
                    <a:pt x="34147" y="4064"/>
                  </a:lnTo>
                  <a:lnTo>
                    <a:pt x="34147" y="4018"/>
                  </a:lnTo>
                  <a:cubicBezTo>
                    <a:pt x="34170" y="3927"/>
                    <a:pt x="34170" y="3858"/>
                    <a:pt x="34193" y="3790"/>
                  </a:cubicBezTo>
                  <a:lnTo>
                    <a:pt x="34216" y="3721"/>
                  </a:lnTo>
                  <a:lnTo>
                    <a:pt x="34239" y="3653"/>
                  </a:lnTo>
                  <a:cubicBezTo>
                    <a:pt x="34262" y="3584"/>
                    <a:pt x="34262" y="3561"/>
                    <a:pt x="34284" y="3516"/>
                  </a:cubicBezTo>
                  <a:cubicBezTo>
                    <a:pt x="34284" y="3447"/>
                    <a:pt x="34284" y="3379"/>
                    <a:pt x="34262" y="3310"/>
                  </a:cubicBezTo>
                  <a:cubicBezTo>
                    <a:pt x="34239" y="3128"/>
                    <a:pt x="34079" y="3014"/>
                    <a:pt x="33942" y="3014"/>
                  </a:cubicBezTo>
                  <a:cubicBezTo>
                    <a:pt x="33873" y="3014"/>
                    <a:pt x="33828" y="3014"/>
                    <a:pt x="33782" y="3036"/>
                  </a:cubicBezTo>
                  <a:cubicBezTo>
                    <a:pt x="33759" y="3014"/>
                    <a:pt x="33714" y="2968"/>
                    <a:pt x="33668" y="2945"/>
                  </a:cubicBezTo>
                  <a:cubicBezTo>
                    <a:pt x="33645" y="2945"/>
                    <a:pt x="33645" y="2945"/>
                    <a:pt x="33622" y="2922"/>
                  </a:cubicBezTo>
                  <a:lnTo>
                    <a:pt x="33577" y="2899"/>
                  </a:lnTo>
                  <a:lnTo>
                    <a:pt x="33440" y="2831"/>
                  </a:lnTo>
                  <a:lnTo>
                    <a:pt x="33371" y="2785"/>
                  </a:lnTo>
                  <a:cubicBezTo>
                    <a:pt x="33234" y="2717"/>
                    <a:pt x="33075" y="2648"/>
                    <a:pt x="32915" y="2580"/>
                  </a:cubicBezTo>
                  <a:cubicBezTo>
                    <a:pt x="32824" y="2534"/>
                    <a:pt x="32732" y="2489"/>
                    <a:pt x="32641" y="2466"/>
                  </a:cubicBezTo>
                  <a:lnTo>
                    <a:pt x="32458" y="2374"/>
                  </a:lnTo>
                  <a:cubicBezTo>
                    <a:pt x="32321" y="2306"/>
                    <a:pt x="32207" y="2260"/>
                    <a:pt x="32070" y="2215"/>
                  </a:cubicBezTo>
                  <a:cubicBezTo>
                    <a:pt x="31774" y="2101"/>
                    <a:pt x="31477" y="2009"/>
                    <a:pt x="31203" y="1918"/>
                  </a:cubicBezTo>
                  <a:cubicBezTo>
                    <a:pt x="31066" y="1872"/>
                    <a:pt x="30929" y="1827"/>
                    <a:pt x="30792" y="1781"/>
                  </a:cubicBezTo>
                  <a:cubicBezTo>
                    <a:pt x="30655" y="1713"/>
                    <a:pt x="30495" y="1667"/>
                    <a:pt x="30358" y="1644"/>
                  </a:cubicBezTo>
                  <a:cubicBezTo>
                    <a:pt x="30084" y="1553"/>
                    <a:pt x="29833" y="1484"/>
                    <a:pt x="29560" y="1416"/>
                  </a:cubicBezTo>
                  <a:cubicBezTo>
                    <a:pt x="29423" y="1370"/>
                    <a:pt x="29286" y="1347"/>
                    <a:pt x="29149" y="1324"/>
                  </a:cubicBezTo>
                  <a:lnTo>
                    <a:pt x="29035" y="1279"/>
                  </a:lnTo>
                  <a:lnTo>
                    <a:pt x="28920" y="1256"/>
                  </a:lnTo>
                  <a:lnTo>
                    <a:pt x="28761" y="1233"/>
                  </a:lnTo>
                  <a:cubicBezTo>
                    <a:pt x="28167" y="1096"/>
                    <a:pt x="27597" y="982"/>
                    <a:pt x="27049" y="868"/>
                  </a:cubicBezTo>
                  <a:lnTo>
                    <a:pt x="26912" y="845"/>
                  </a:lnTo>
                  <a:lnTo>
                    <a:pt x="26638" y="800"/>
                  </a:lnTo>
                  <a:lnTo>
                    <a:pt x="26569" y="800"/>
                  </a:lnTo>
                  <a:cubicBezTo>
                    <a:pt x="26364" y="754"/>
                    <a:pt x="26204" y="731"/>
                    <a:pt x="26044" y="685"/>
                  </a:cubicBezTo>
                  <a:cubicBezTo>
                    <a:pt x="25725" y="617"/>
                    <a:pt x="25405" y="548"/>
                    <a:pt x="25063" y="503"/>
                  </a:cubicBezTo>
                  <a:lnTo>
                    <a:pt x="24949" y="480"/>
                  </a:lnTo>
                  <a:cubicBezTo>
                    <a:pt x="24675" y="434"/>
                    <a:pt x="24401" y="389"/>
                    <a:pt x="24127" y="343"/>
                  </a:cubicBezTo>
                  <a:cubicBezTo>
                    <a:pt x="23967" y="320"/>
                    <a:pt x="23808" y="297"/>
                    <a:pt x="23648" y="275"/>
                  </a:cubicBezTo>
                  <a:cubicBezTo>
                    <a:pt x="23511" y="252"/>
                    <a:pt x="23351" y="252"/>
                    <a:pt x="23214" y="252"/>
                  </a:cubicBezTo>
                  <a:cubicBezTo>
                    <a:pt x="22917" y="229"/>
                    <a:pt x="22621" y="206"/>
                    <a:pt x="22324" y="183"/>
                  </a:cubicBezTo>
                  <a:lnTo>
                    <a:pt x="22118" y="160"/>
                  </a:lnTo>
                  <a:lnTo>
                    <a:pt x="21913" y="160"/>
                  </a:lnTo>
                  <a:lnTo>
                    <a:pt x="21822" y="138"/>
                  </a:lnTo>
                  <a:lnTo>
                    <a:pt x="21525" y="138"/>
                  </a:lnTo>
                  <a:lnTo>
                    <a:pt x="21365" y="115"/>
                  </a:lnTo>
                  <a:cubicBezTo>
                    <a:pt x="20726" y="92"/>
                    <a:pt x="20087" y="69"/>
                    <a:pt x="19448" y="23"/>
                  </a:cubicBezTo>
                  <a:lnTo>
                    <a:pt x="19334" y="23"/>
                  </a:lnTo>
                  <a:cubicBezTo>
                    <a:pt x="19060" y="23"/>
                    <a:pt x="18786" y="1"/>
                    <a:pt x="18535" y="1"/>
                  </a:cubicBez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06" name="Google Shape;5806;p83"/>
            <p:cNvSpPr/>
            <p:nvPr/>
          </p:nvSpPr>
          <p:spPr>
            <a:xfrm>
              <a:off x="12724176" y="3749220"/>
              <a:ext cx="956931" cy="131002"/>
            </a:xfrm>
            <a:custGeom>
              <a:avLst/>
              <a:gdLst/>
              <a:ahLst/>
              <a:cxnLst/>
              <a:rect l="l" t="t" r="r" b="b"/>
              <a:pathLst>
                <a:path w="34354" h="4703" extrusionOk="0">
                  <a:moveTo>
                    <a:pt x="15408" y="0"/>
                  </a:moveTo>
                  <a:cubicBezTo>
                    <a:pt x="15111" y="23"/>
                    <a:pt x="14792" y="23"/>
                    <a:pt x="14495" y="23"/>
                  </a:cubicBezTo>
                  <a:lnTo>
                    <a:pt x="13605" y="23"/>
                  </a:lnTo>
                  <a:cubicBezTo>
                    <a:pt x="13445" y="46"/>
                    <a:pt x="13308" y="46"/>
                    <a:pt x="13171" y="46"/>
                  </a:cubicBezTo>
                  <a:lnTo>
                    <a:pt x="13011" y="69"/>
                  </a:lnTo>
                  <a:cubicBezTo>
                    <a:pt x="12920" y="69"/>
                    <a:pt x="12852" y="92"/>
                    <a:pt x="12760" y="92"/>
                  </a:cubicBezTo>
                  <a:cubicBezTo>
                    <a:pt x="12441" y="114"/>
                    <a:pt x="12121" y="137"/>
                    <a:pt x="11824" y="160"/>
                  </a:cubicBezTo>
                  <a:lnTo>
                    <a:pt x="11573" y="183"/>
                  </a:lnTo>
                  <a:lnTo>
                    <a:pt x="11368" y="183"/>
                  </a:lnTo>
                  <a:cubicBezTo>
                    <a:pt x="11231" y="206"/>
                    <a:pt x="11140" y="229"/>
                    <a:pt x="11048" y="229"/>
                  </a:cubicBezTo>
                  <a:lnTo>
                    <a:pt x="11003" y="229"/>
                  </a:lnTo>
                  <a:cubicBezTo>
                    <a:pt x="10820" y="229"/>
                    <a:pt x="10660" y="274"/>
                    <a:pt x="10501" y="297"/>
                  </a:cubicBezTo>
                  <a:cubicBezTo>
                    <a:pt x="10386" y="320"/>
                    <a:pt x="10272" y="320"/>
                    <a:pt x="10158" y="343"/>
                  </a:cubicBezTo>
                  <a:lnTo>
                    <a:pt x="10181" y="365"/>
                  </a:lnTo>
                  <a:lnTo>
                    <a:pt x="10158" y="365"/>
                  </a:lnTo>
                  <a:cubicBezTo>
                    <a:pt x="10044" y="365"/>
                    <a:pt x="9953" y="365"/>
                    <a:pt x="9862" y="388"/>
                  </a:cubicBezTo>
                  <a:cubicBezTo>
                    <a:pt x="9747" y="388"/>
                    <a:pt x="9656" y="388"/>
                    <a:pt x="9565" y="411"/>
                  </a:cubicBezTo>
                  <a:lnTo>
                    <a:pt x="9496" y="411"/>
                  </a:lnTo>
                  <a:lnTo>
                    <a:pt x="9245" y="457"/>
                  </a:lnTo>
                  <a:lnTo>
                    <a:pt x="9177" y="457"/>
                  </a:lnTo>
                  <a:lnTo>
                    <a:pt x="8903" y="502"/>
                  </a:lnTo>
                  <a:cubicBezTo>
                    <a:pt x="8332" y="594"/>
                    <a:pt x="7716" y="708"/>
                    <a:pt x="7054" y="868"/>
                  </a:cubicBezTo>
                  <a:lnTo>
                    <a:pt x="6849" y="936"/>
                  </a:lnTo>
                  <a:cubicBezTo>
                    <a:pt x="6666" y="982"/>
                    <a:pt x="6461" y="1027"/>
                    <a:pt x="6255" y="1073"/>
                  </a:cubicBezTo>
                  <a:cubicBezTo>
                    <a:pt x="6232" y="1073"/>
                    <a:pt x="6209" y="1050"/>
                    <a:pt x="6187" y="1050"/>
                  </a:cubicBezTo>
                  <a:lnTo>
                    <a:pt x="6095" y="1073"/>
                  </a:lnTo>
                  <a:lnTo>
                    <a:pt x="5981" y="1073"/>
                  </a:lnTo>
                  <a:cubicBezTo>
                    <a:pt x="5913" y="1096"/>
                    <a:pt x="5844" y="1096"/>
                    <a:pt x="5799" y="1119"/>
                  </a:cubicBezTo>
                  <a:cubicBezTo>
                    <a:pt x="5684" y="1119"/>
                    <a:pt x="5570" y="1164"/>
                    <a:pt x="5456" y="1187"/>
                  </a:cubicBezTo>
                  <a:lnTo>
                    <a:pt x="5411" y="1187"/>
                  </a:lnTo>
                  <a:lnTo>
                    <a:pt x="5365" y="1210"/>
                  </a:lnTo>
                  <a:lnTo>
                    <a:pt x="5068" y="1278"/>
                  </a:lnTo>
                  <a:lnTo>
                    <a:pt x="4908" y="1324"/>
                  </a:lnTo>
                  <a:lnTo>
                    <a:pt x="4863" y="1324"/>
                  </a:lnTo>
                  <a:cubicBezTo>
                    <a:pt x="4794" y="1347"/>
                    <a:pt x="4726" y="1347"/>
                    <a:pt x="4703" y="1370"/>
                  </a:cubicBezTo>
                  <a:cubicBezTo>
                    <a:pt x="4657" y="1415"/>
                    <a:pt x="4612" y="1461"/>
                    <a:pt x="4589" y="1507"/>
                  </a:cubicBezTo>
                  <a:cubicBezTo>
                    <a:pt x="4566" y="1507"/>
                    <a:pt x="4566" y="1484"/>
                    <a:pt x="4543" y="1484"/>
                  </a:cubicBezTo>
                  <a:cubicBezTo>
                    <a:pt x="4543" y="1484"/>
                    <a:pt x="4520" y="1507"/>
                    <a:pt x="4520" y="1507"/>
                  </a:cubicBezTo>
                  <a:cubicBezTo>
                    <a:pt x="4110" y="1598"/>
                    <a:pt x="3676" y="1735"/>
                    <a:pt x="3311" y="1849"/>
                  </a:cubicBezTo>
                  <a:lnTo>
                    <a:pt x="3242" y="1872"/>
                  </a:lnTo>
                  <a:lnTo>
                    <a:pt x="3082" y="1940"/>
                  </a:lnTo>
                  <a:cubicBezTo>
                    <a:pt x="2968" y="1963"/>
                    <a:pt x="2831" y="2009"/>
                    <a:pt x="2694" y="2055"/>
                  </a:cubicBezTo>
                  <a:cubicBezTo>
                    <a:pt x="2557" y="2100"/>
                    <a:pt x="2398" y="2146"/>
                    <a:pt x="2261" y="2192"/>
                  </a:cubicBezTo>
                  <a:cubicBezTo>
                    <a:pt x="2101" y="2237"/>
                    <a:pt x="1941" y="2283"/>
                    <a:pt x="1781" y="2328"/>
                  </a:cubicBezTo>
                  <a:lnTo>
                    <a:pt x="1736" y="2351"/>
                  </a:lnTo>
                  <a:cubicBezTo>
                    <a:pt x="1576" y="2397"/>
                    <a:pt x="1416" y="2443"/>
                    <a:pt x="1256" y="2511"/>
                  </a:cubicBezTo>
                  <a:lnTo>
                    <a:pt x="1188" y="2534"/>
                  </a:lnTo>
                  <a:lnTo>
                    <a:pt x="1165" y="2534"/>
                  </a:lnTo>
                  <a:lnTo>
                    <a:pt x="1005" y="2580"/>
                  </a:lnTo>
                  <a:cubicBezTo>
                    <a:pt x="960" y="2625"/>
                    <a:pt x="891" y="2648"/>
                    <a:pt x="823" y="2671"/>
                  </a:cubicBezTo>
                  <a:cubicBezTo>
                    <a:pt x="709" y="2716"/>
                    <a:pt x="617" y="2762"/>
                    <a:pt x="526" y="2853"/>
                  </a:cubicBezTo>
                  <a:cubicBezTo>
                    <a:pt x="480" y="2899"/>
                    <a:pt x="435" y="2990"/>
                    <a:pt x="435" y="3059"/>
                  </a:cubicBezTo>
                  <a:cubicBezTo>
                    <a:pt x="435" y="3082"/>
                    <a:pt x="435" y="3082"/>
                    <a:pt x="435" y="3105"/>
                  </a:cubicBezTo>
                  <a:cubicBezTo>
                    <a:pt x="389" y="3105"/>
                    <a:pt x="321" y="3127"/>
                    <a:pt x="275" y="3173"/>
                  </a:cubicBezTo>
                  <a:cubicBezTo>
                    <a:pt x="206" y="3219"/>
                    <a:pt x="138" y="3264"/>
                    <a:pt x="115" y="3333"/>
                  </a:cubicBezTo>
                  <a:lnTo>
                    <a:pt x="92" y="3378"/>
                  </a:lnTo>
                  <a:cubicBezTo>
                    <a:pt x="47" y="3424"/>
                    <a:pt x="47" y="3470"/>
                    <a:pt x="47" y="3515"/>
                  </a:cubicBezTo>
                  <a:cubicBezTo>
                    <a:pt x="24" y="3561"/>
                    <a:pt x="47" y="3629"/>
                    <a:pt x="47" y="3675"/>
                  </a:cubicBezTo>
                  <a:cubicBezTo>
                    <a:pt x="69" y="3766"/>
                    <a:pt x="92" y="3858"/>
                    <a:pt x="115" y="3949"/>
                  </a:cubicBezTo>
                  <a:lnTo>
                    <a:pt x="92" y="4040"/>
                  </a:lnTo>
                  <a:cubicBezTo>
                    <a:pt x="69" y="4109"/>
                    <a:pt x="47" y="4154"/>
                    <a:pt x="47" y="4223"/>
                  </a:cubicBezTo>
                  <a:cubicBezTo>
                    <a:pt x="1" y="4360"/>
                    <a:pt x="24" y="4520"/>
                    <a:pt x="161" y="4611"/>
                  </a:cubicBezTo>
                  <a:cubicBezTo>
                    <a:pt x="229" y="4634"/>
                    <a:pt x="298" y="4657"/>
                    <a:pt x="389" y="4657"/>
                  </a:cubicBezTo>
                  <a:lnTo>
                    <a:pt x="457" y="4657"/>
                  </a:lnTo>
                  <a:cubicBezTo>
                    <a:pt x="503" y="4679"/>
                    <a:pt x="549" y="4702"/>
                    <a:pt x="594" y="4702"/>
                  </a:cubicBezTo>
                  <a:cubicBezTo>
                    <a:pt x="617" y="4702"/>
                    <a:pt x="617" y="4679"/>
                    <a:pt x="663" y="4679"/>
                  </a:cubicBezTo>
                  <a:lnTo>
                    <a:pt x="823" y="4634"/>
                  </a:lnTo>
                  <a:lnTo>
                    <a:pt x="960" y="4588"/>
                  </a:lnTo>
                  <a:lnTo>
                    <a:pt x="1188" y="4543"/>
                  </a:lnTo>
                  <a:lnTo>
                    <a:pt x="1234" y="4565"/>
                  </a:lnTo>
                  <a:cubicBezTo>
                    <a:pt x="1256" y="4565"/>
                    <a:pt x="1279" y="4565"/>
                    <a:pt x="1279" y="4543"/>
                  </a:cubicBezTo>
                  <a:lnTo>
                    <a:pt x="1576" y="4497"/>
                  </a:lnTo>
                  <a:lnTo>
                    <a:pt x="1850" y="4497"/>
                  </a:lnTo>
                  <a:lnTo>
                    <a:pt x="1941" y="4520"/>
                  </a:lnTo>
                  <a:lnTo>
                    <a:pt x="2580" y="4520"/>
                  </a:lnTo>
                  <a:cubicBezTo>
                    <a:pt x="2808" y="4520"/>
                    <a:pt x="2991" y="4520"/>
                    <a:pt x="3151" y="4497"/>
                  </a:cubicBezTo>
                  <a:cubicBezTo>
                    <a:pt x="3585" y="4451"/>
                    <a:pt x="3995" y="4406"/>
                    <a:pt x="4429" y="4360"/>
                  </a:cubicBezTo>
                  <a:cubicBezTo>
                    <a:pt x="4452" y="4360"/>
                    <a:pt x="4475" y="4383"/>
                    <a:pt x="4498" y="4383"/>
                  </a:cubicBezTo>
                  <a:cubicBezTo>
                    <a:pt x="4612" y="4360"/>
                    <a:pt x="4703" y="4360"/>
                    <a:pt x="4771" y="4360"/>
                  </a:cubicBezTo>
                  <a:lnTo>
                    <a:pt x="5137" y="4360"/>
                  </a:lnTo>
                  <a:lnTo>
                    <a:pt x="5251" y="4337"/>
                  </a:lnTo>
                  <a:lnTo>
                    <a:pt x="5525" y="4314"/>
                  </a:lnTo>
                  <a:lnTo>
                    <a:pt x="7396" y="4314"/>
                  </a:lnTo>
                  <a:cubicBezTo>
                    <a:pt x="7465" y="4314"/>
                    <a:pt x="7533" y="4291"/>
                    <a:pt x="7602" y="4291"/>
                  </a:cubicBezTo>
                  <a:cubicBezTo>
                    <a:pt x="7739" y="4291"/>
                    <a:pt x="7876" y="4291"/>
                    <a:pt x="7990" y="4177"/>
                  </a:cubicBezTo>
                  <a:lnTo>
                    <a:pt x="8766" y="4177"/>
                  </a:lnTo>
                  <a:cubicBezTo>
                    <a:pt x="9063" y="4154"/>
                    <a:pt x="9382" y="4154"/>
                    <a:pt x="9702" y="4132"/>
                  </a:cubicBezTo>
                  <a:lnTo>
                    <a:pt x="10067" y="4086"/>
                  </a:lnTo>
                  <a:lnTo>
                    <a:pt x="10113" y="4086"/>
                  </a:lnTo>
                  <a:cubicBezTo>
                    <a:pt x="10295" y="4086"/>
                    <a:pt x="10478" y="4063"/>
                    <a:pt x="10660" y="4040"/>
                  </a:cubicBezTo>
                  <a:cubicBezTo>
                    <a:pt x="10843" y="4040"/>
                    <a:pt x="11026" y="4040"/>
                    <a:pt x="11208" y="4018"/>
                  </a:cubicBezTo>
                  <a:lnTo>
                    <a:pt x="11619" y="4018"/>
                  </a:lnTo>
                  <a:lnTo>
                    <a:pt x="11824" y="3995"/>
                  </a:lnTo>
                  <a:cubicBezTo>
                    <a:pt x="12053" y="3995"/>
                    <a:pt x="12258" y="3972"/>
                    <a:pt x="12464" y="3972"/>
                  </a:cubicBezTo>
                  <a:lnTo>
                    <a:pt x="13422" y="3972"/>
                  </a:lnTo>
                  <a:cubicBezTo>
                    <a:pt x="13742" y="3972"/>
                    <a:pt x="14061" y="3949"/>
                    <a:pt x="14358" y="3926"/>
                  </a:cubicBezTo>
                  <a:cubicBezTo>
                    <a:pt x="14472" y="3903"/>
                    <a:pt x="14586" y="3903"/>
                    <a:pt x="14700" y="3903"/>
                  </a:cubicBezTo>
                  <a:lnTo>
                    <a:pt x="14815" y="3903"/>
                  </a:lnTo>
                  <a:cubicBezTo>
                    <a:pt x="14906" y="3881"/>
                    <a:pt x="14974" y="3881"/>
                    <a:pt x="15066" y="3881"/>
                  </a:cubicBezTo>
                  <a:lnTo>
                    <a:pt x="15294" y="3858"/>
                  </a:lnTo>
                  <a:lnTo>
                    <a:pt x="16663" y="3858"/>
                  </a:lnTo>
                  <a:cubicBezTo>
                    <a:pt x="16869" y="3858"/>
                    <a:pt x="17074" y="3858"/>
                    <a:pt x="17280" y="3881"/>
                  </a:cubicBezTo>
                  <a:lnTo>
                    <a:pt x="17394" y="3881"/>
                  </a:lnTo>
                  <a:cubicBezTo>
                    <a:pt x="17531" y="3881"/>
                    <a:pt x="17668" y="3858"/>
                    <a:pt x="17828" y="3858"/>
                  </a:cubicBezTo>
                  <a:lnTo>
                    <a:pt x="19060" y="3858"/>
                  </a:lnTo>
                  <a:cubicBezTo>
                    <a:pt x="19288" y="3858"/>
                    <a:pt x="19539" y="3858"/>
                    <a:pt x="19791" y="3881"/>
                  </a:cubicBezTo>
                  <a:lnTo>
                    <a:pt x="20955" y="3881"/>
                  </a:lnTo>
                  <a:cubicBezTo>
                    <a:pt x="21274" y="3881"/>
                    <a:pt x="21594" y="3903"/>
                    <a:pt x="21913" y="3903"/>
                  </a:cubicBezTo>
                  <a:lnTo>
                    <a:pt x="22187" y="3903"/>
                  </a:lnTo>
                  <a:lnTo>
                    <a:pt x="22438" y="3926"/>
                  </a:lnTo>
                  <a:lnTo>
                    <a:pt x="23306" y="3926"/>
                  </a:lnTo>
                  <a:cubicBezTo>
                    <a:pt x="23488" y="3926"/>
                    <a:pt x="23671" y="3926"/>
                    <a:pt x="23831" y="3949"/>
                  </a:cubicBezTo>
                  <a:lnTo>
                    <a:pt x="24858" y="3949"/>
                  </a:lnTo>
                  <a:cubicBezTo>
                    <a:pt x="25154" y="3972"/>
                    <a:pt x="25474" y="3972"/>
                    <a:pt x="25771" y="3972"/>
                  </a:cubicBezTo>
                  <a:lnTo>
                    <a:pt x="26387" y="3972"/>
                  </a:lnTo>
                  <a:cubicBezTo>
                    <a:pt x="26501" y="3972"/>
                    <a:pt x="26615" y="3972"/>
                    <a:pt x="26707" y="3995"/>
                  </a:cubicBezTo>
                  <a:lnTo>
                    <a:pt x="27186" y="3995"/>
                  </a:lnTo>
                  <a:lnTo>
                    <a:pt x="27665" y="4018"/>
                  </a:lnTo>
                  <a:cubicBezTo>
                    <a:pt x="27779" y="4018"/>
                    <a:pt x="27916" y="4018"/>
                    <a:pt x="28030" y="4040"/>
                  </a:cubicBezTo>
                  <a:lnTo>
                    <a:pt x="28213" y="4040"/>
                  </a:lnTo>
                  <a:lnTo>
                    <a:pt x="28647" y="4063"/>
                  </a:lnTo>
                  <a:lnTo>
                    <a:pt x="28738" y="4063"/>
                  </a:lnTo>
                  <a:lnTo>
                    <a:pt x="29583" y="4109"/>
                  </a:lnTo>
                  <a:lnTo>
                    <a:pt x="29788" y="4109"/>
                  </a:lnTo>
                  <a:cubicBezTo>
                    <a:pt x="29856" y="4109"/>
                    <a:pt x="29948" y="4109"/>
                    <a:pt x="30016" y="4132"/>
                  </a:cubicBezTo>
                  <a:cubicBezTo>
                    <a:pt x="30199" y="4132"/>
                    <a:pt x="30359" y="4132"/>
                    <a:pt x="30541" y="4154"/>
                  </a:cubicBezTo>
                  <a:cubicBezTo>
                    <a:pt x="30769" y="4154"/>
                    <a:pt x="31021" y="4177"/>
                    <a:pt x="31272" y="4200"/>
                  </a:cubicBezTo>
                  <a:lnTo>
                    <a:pt x="31660" y="4200"/>
                  </a:lnTo>
                  <a:cubicBezTo>
                    <a:pt x="31819" y="4223"/>
                    <a:pt x="31979" y="4223"/>
                    <a:pt x="32139" y="4223"/>
                  </a:cubicBezTo>
                  <a:lnTo>
                    <a:pt x="32847" y="4223"/>
                  </a:lnTo>
                  <a:cubicBezTo>
                    <a:pt x="33075" y="4246"/>
                    <a:pt x="33280" y="4246"/>
                    <a:pt x="33486" y="4269"/>
                  </a:cubicBezTo>
                  <a:cubicBezTo>
                    <a:pt x="33554" y="4269"/>
                    <a:pt x="33623" y="4291"/>
                    <a:pt x="33668" y="4291"/>
                  </a:cubicBezTo>
                  <a:lnTo>
                    <a:pt x="33828" y="4291"/>
                  </a:lnTo>
                  <a:cubicBezTo>
                    <a:pt x="33897" y="4314"/>
                    <a:pt x="33942" y="4314"/>
                    <a:pt x="34011" y="4314"/>
                  </a:cubicBezTo>
                  <a:lnTo>
                    <a:pt x="34148" y="4314"/>
                  </a:lnTo>
                  <a:cubicBezTo>
                    <a:pt x="34170" y="4314"/>
                    <a:pt x="34216" y="4314"/>
                    <a:pt x="34239" y="4291"/>
                  </a:cubicBezTo>
                  <a:cubicBezTo>
                    <a:pt x="34285" y="4269"/>
                    <a:pt x="34330" y="4223"/>
                    <a:pt x="34330" y="4177"/>
                  </a:cubicBezTo>
                  <a:cubicBezTo>
                    <a:pt x="34353" y="4109"/>
                    <a:pt x="34353" y="4063"/>
                    <a:pt x="34330" y="4018"/>
                  </a:cubicBezTo>
                  <a:cubicBezTo>
                    <a:pt x="34307" y="3995"/>
                    <a:pt x="34285" y="3972"/>
                    <a:pt x="34239" y="3949"/>
                  </a:cubicBezTo>
                  <a:cubicBezTo>
                    <a:pt x="34239" y="3949"/>
                    <a:pt x="34216" y="3926"/>
                    <a:pt x="34170" y="3926"/>
                  </a:cubicBezTo>
                  <a:lnTo>
                    <a:pt x="34102" y="3903"/>
                  </a:lnTo>
                  <a:lnTo>
                    <a:pt x="34034" y="3881"/>
                  </a:lnTo>
                  <a:lnTo>
                    <a:pt x="33874" y="3858"/>
                  </a:lnTo>
                  <a:lnTo>
                    <a:pt x="33782" y="3812"/>
                  </a:lnTo>
                  <a:cubicBezTo>
                    <a:pt x="33600" y="3766"/>
                    <a:pt x="33417" y="3721"/>
                    <a:pt x="33257" y="3675"/>
                  </a:cubicBezTo>
                  <a:cubicBezTo>
                    <a:pt x="33098" y="3629"/>
                    <a:pt x="32938" y="3584"/>
                    <a:pt x="32778" y="3561"/>
                  </a:cubicBezTo>
                  <a:lnTo>
                    <a:pt x="32710" y="3538"/>
                  </a:lnTo>
                  <a:lnTo>
                    <a:pt x="32573" y="3493"/>
                  </a:lnTo>
                  <a:lnTo>
                    <a:pt x="32230" y="3424"/>
                  </a:lnTo>
                  <a:lnTo>
                    <a:pt x="32048" y="3378"/>
                  </a:lnTo>
                  <a:cubicBezTo>
                    <a:pt x="31934" y="3356"/>
                    <a:pt x="31842" y="3310"/>
                    <a:pt x="31728" y="3287"/>
                  </a:cubicBezTo>
                  <a:cubicBezTo>
                    <a:pt x="31546" y="3241"/>
                    <a:pt x="31363" y="3196"/>
                    <a:pt x="31180" y="3150"/>
                  </a:cubicBezTo>
                  <a:cubicBezTo>
                    <a:pt x="30861" y="3036"/>
                    <a:pt x="30518" y="2945"/>
                    <a:pt x="30176" y="2831"/>
                  </a:cubicBezTo>
                  <a:cubicBezTo>
                    <a:pt x="30039" y="2785"/>
                    <a:pt x="29879" y="2739"/>
                    <a:pt x="29720" y="2694"/>
                  </a:cubicBezTo>
                  <a:lnTo>
                    <a:pt x="29674" y="2694"/>
                  </a:lnTo>
                  <a:cubicBezTo>
                    <a:pt x="29491" y="2648"/>
                    <a:pt x="29331" y="2602"/>
                    <a:pt x="29149" y="2557"/>
                  </a:cubicBezTo>
                  <a:cubicBezTo>
                    <a:pt x="28829" y="2443"/>
                    <a:pt x="28487" y="2351"/>
                    <a:pt x="28145" y="2260"/>
                  </a:cubicBezTo>
                  <a:cubicBezTo>
                    <a:pt x="27962" y="2214"/>
                    <a:pt x="27802" y="2169"/>
                    <a:pt x="27642" y="2123"/>
                  </a:cubicBezTo>
                  <a:lnTo>
                    <a:pt x="27574" y="2100"/>
                  </a:lnTo>
                  <a:lnTo>
                    <a:pt x="27391" y="2055"/>
                  </a:lnTo>
                  <a:lnTo>
                    <a:pt x="27117" y="1986"/>
                  </a:lnTo>
                  <a:lnTo>
                    <a:pt x="26798" y="1918"/>
                  </a:lnTo>
                  <a:lnTo>
                    <a:pt x="26547" y="1872"/>
                  </a:lnTo>
                  <a:lnTo>
                    <a:pt x="26456" y="1849"/>
                  </a:lnTo>
                  <a:lnTo>
                    <a:pt x="26273" y="1803"/>
                  </a:lnTo>
                  <a:cubicBezTo>
                    <a:pt x="26250" y="1781"/>
                    <a:pt x="26204" y="1758"/>
                    <a:pt x="26159" y="1758"/>
                  </a:cubicBezTo>
                  <a:cubicBezTo>
                    <a:pt x="26067" y="1735"/>
                    <a:pt x="25976" y="1712"/>
                    <a:pt x="25908" y="1689"/>
                  </a:cubicBezTo>
                  <a:lnTo>
                    <a:pt x="25794" y="1644"/>
                  </a:lnTo>
                  <a:lnTo>
                    <a:pt x="25771" y="1644"/>
                  </a:lnTo>
                  <a:lnTo>
                    <a:pt x="25725" y="1621"/>
                  </a:lnTo>
                  <a:lnTo>
                    <a:pt x="25657" y="1621"/>
                  </a:lnTo>
                  <a:cubicBezTo>
                    <a:pt x="25497" y="1575"/>
                    <a:pt x="25337" y="1530"/>
                    <a:pt x="25177" y="1484"/>
                  </a:cubicBezTo>
                  <a:cubicBezTo>
                    <a:pt x="24835" y="1393"/>
                    <a:pt x="24515" y="1301"/>
                    <a:pt x="24196" y="1210"/>
                  </a:cubicBezTo>
                  <a:cubicBezTo>
                    <a:pt x="23922" y="1142"/>
                    <a:pt x="23602" y="1073"/>
                    <a:pt x="23191" y="982"/>
                  </a:cubicBezTo>
                  <a:cubicBezTo>
                    <a:pt x="22986" y="936"/>
                    <a:pt x="22803" y="890"/>
                    <a:pt x="22598" y="868"/>
                  </a:cubicBezTo>
                  <a:lnTo>
                    <a:pt x="22233" y="776"/>
                  </a:lnTo>
                  <a:lnTo>
                    <a:pt x="22119" y="754"/>
                  </a:lnTo>
                  <a:lnTo>
                    <a:pt x="22050" y="731"/>
                  </a:lnTo>
                  <a:lnTo>
                    <a:pt x="21982" y="731"/>
                  </a:lnTo>
                  <a:lnTo>
                    <a:pt x="21936" y="708"/>
                  </a:lnTo>
                  <a:lnTo>
                    <a:pt x="21845" y="685"/>
                  </a:lnTo>
                  <a:cubicBezTo>
                    <a:pt x="21731" y="662"/>
                    <a:pt x="21617" y="639"/>
                    <a:pt x="21480" y="617"/>
                  </a:cubicBezTo>
                  <a:cubicBezTo>
                    <a:pt x="21365" y="571"/>
                    <a:pt x="21251" y="571"/>
                    <a:pt x="21114" y="548"/>
                  </a:cubicBezTo>
                  <a:lnTo>
                    <a:pt x="20955" y="502"/>
                  </a:lnTo>
                  <a:cubicBezTo>
                    <a:pt x="20863" y="480"/>
                    <a:pt x="20772" y="457"/>
                    <a:pt x="20681" y="457"/>
                  </a:cubicBezTo>
                  <a:lnTo>
                    <a:pt x="20315" y="388"/>
                  </a:lnTo>
                  <a:lnTo>
                    <a:pt x="19950" y="320"/>
                  </a:lnTo>
                  <a:cubicBezTo>
                    <a:pt x="19699" y="274"/>
                    <a:pt x="19448" y="229"/>
                    <a:pt x="19174" y="206"/>
                  </a:cubicBezTo>
                  <a:cubicBezTo>
                    <a:pt x="18741" y="137"/>
                    <a:pt x="18307" y="92"/>
                    <a:pt x="17873" y="69"/>
                  </a:cubicBezTo>
                  <a:cubicBezTo>
                    <a:pt x="17828" y="92"/>
                    <a:pt x="17805" y="114"/>
                    <a:pt x="17782" y="114"/>
                  </a:cubicBezTo>
                  <a:cubicBezTo>
                    <a:pt x="17713" y="137"/>
                    <a:pt x="17645" y="137"/>
                    <a:pt x="17576" y="137"/>
                  </a:cubicBezTo>
                  <a:lnTo>
                    <a:pt x="17417" y="137"/>
                  </a:lnTo>
                  <a:cubicBezTo>
                    <a:pt x="17325" y="114"/>
                    <a:pt x="17234" y="114"/>
                    <a:pt x="17143" y="114"/>
                  </a:cubicBezTo>
                  <a:cubicBezTo>
                    <a:pt x="16960" y="92"/>
                    <a:pt x="16778" y="92"/>
                    <a:pt x="16595" y="69"/>
                  </a:cubicBezTo>
                  <a:lnTo>
                    <a:pt x="16161" y="23"/>
                  </a:lnTo>
                  <a:lnTo>
                    <a:pt x="15979" y="0"/>
                  </a:lnTo>
                  <a:close/>
                </a:path>
              </a:pathLst>
            </a:custGeom>
            <a:solidFill>
              <a:srgbClr val="B3B09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07" name="Google Shape;5807;p83"/>
            <p:cNvSpPr/>
            <p:nvPr/>
          </p:nvSpPr>
          <p:spPr>
            <a:xfrm>
              <a:off x="10784994" y="3326409"/>
              <a:ext cx="1774558" cy="397407"/>
            </a:xfrm>
            <a:custGeom>
              <a:avLst/>
              <a:gdLst/>
              <a:ahLst/>
              <a:cxnLst/>
              <a:rect l="l" t="t" r="r" b="b"/>
              <a:pathLst>
                <a:path w="63707" h="14267" extrusionOk="0">
                  <a:moveTo>
                    <a:pt x="46062" y="0"/>
                  </a:moveTo>
                  <a:cubicBezTo>
                    <a:pt x="45674" y="0"/>
                    <a:pt x="45263" y="23"/>
                    <a:pt x="44853" y="46"/>
                  </a:cubicBezTo>
                  <a:cubicBezTo>
                    <a:pt x="43049" y="160"/>
                    <a:pt x="41246" y="503"/>
                    <a:pt x="39511" y="1005"/>
                  </a:cubicBezTo>
                  <a:cubicBezTo>
                    <a:pt x="37777" y="1507"/>
                    <a:pt x="36088" y="2169"/>
                    <a:pt x="34421" y="2899"/>
                  </a:cubicBezTo>
                  <a:cubicBezTo>
                    <a:pt x="32732" y="3630"/>
                    <a:pt x="31089" y="4429"/>
                    <a:pt x="29445" y="5250"/>
                  </a:cubicBezTo>
                  <a:cubicBezTo>
                    <a:pt x="27597" y="6140"/>
                    <a:pt x="25748" y="7053"/>
                    <a:pt x="23876" y="7852"/>
                  </a:cubicBezTo>
                  <a:lnTo>
                    <a:pt x="23830" y="7852"/>
                  </a:lnTo>
                  <a:cubicBezTo>
                    <a:pt x="22735" y="8309"/>
                    <a:pt x="21639" y="8743"/>
                    <a:pt x="20498" y="9131"/>
                  </a:cubicBezTo>
                  <a:cubicBezTo>
                    <a:pt x="19745" y="9382"/>
                    <a:pt x="18969" y="9610"/>
                    <a:pt x="18193" y="9838"/>
                  </a:cubicBezTo>
                  <a:cubicBezTo>
                    <a:pt x="16412" y="10340"/>
                    <a:pt x="14632" y="10751"/>
                    <a:pt x="12806" y="11025"/>
                  </a:cubicBezTo>
                  <a:lnTo>
                    <a:pt x="12760" y="11025"/>
                  </a:lnTo>
                  <a:cubicBezTo>
                    <a:pt x="11540" y="11193"/>
                    <a:pt x="10294" y="11301"/>
                    <a:pt x="9049" y="11301"/>
                  </a:cubicBezTo>
                  <a:cubicBezTo>
                    <a:pt x="8267" y="11301"/>
                    <a:pt x="7486" y="11259"/>
                    <a:pt x="6711" y="11162"/>
                  </a:cubicBezTo>
                  <a:lnTo>
                    <a:pt x="6711" y="11162"/>
                  </a:lnTo>
                  <a:cubicBezTo>
                    <a:pt x="6727" y="11177"/>
                    <a:pt x="6742" y="11182"/>
                    <a:pt x="6750" y="11184"/>
                  </a:cubicBezTo>
                  <a:lnTo>
                    <a:pt x="6750" y="11184"/>
                  </a:lnTo>
                  <a:cubicBezTo>
                    <a:pt x="6205" y="11115"/>
                    <a:pt x="5659" y="11002"/>
                    <a:pt x="5114" y="10888"/>
                  </a:cubicBezTo>
                  <a:cubicBezTo>
                    <a:pt x="4566" y="10751"/>
                    <a:pt x="4041" y="10569"/>
                    <a:pt x="3539" y="10363"/>
                  </a:cubicBezTo>
                  <a:lnTo>
                    <a:pt x="3493" y="10363"/>
                  </a:lnTo>
                  <a:cubicBezTo>
                    <a:pt x="3128" y="10203"/>
                    <a:pt x="2785" y="10021"/>
                    <a:pt x="2443" y="9838"/>
                  </a:cubicBezTo>
                  <a:cubicBezTo>
                    <a:pt x="2101" y="9633"/>
                    <a:pt x="1781" y="9427"/>
                    <a:pt x="1462" y="9176"/>
                  </a:cubicBezTo>
                  <a:lnTo>
                    <a:pt x="1439" y="9176"/>
                  </a:lnTo>
                  <a:cubicBezTo>
                    <a:pt x="1028" y="8834"/>
                    <a:pt x="640" y="8469"/>
                    <a:pt x="298" y="8081"/>
                  </a:cubicBezTo>
                  <a:cubicBezTo>
                    <a:pt x="263" y="8046"/>
                    <a:pt x="218" y="8029"/>
                    <a:pt x="175" y="8029"/>
                  </a:cubicBezTo>
                  <a:cubicBezTo>
                    <a:pt x="132" y="8029"/>
                    <a:pt x="92" y="8046"/>
                    <a:pt x="69" y="8081"/>
                  </a:cubicBezTo>
                  <a:cubicBezTo>
                    <a:pt x="1" y="8149"/>
                    <a:pt x="1" y="8240"/>
                    <a:pt x="69" y="8309"/>
                  </a:cubicBezTo>
                  <a:cubicBezTo>
                    <a:pt x="275" y="8537"/>
                    <a:pt x="480" y="8765"/>
                    <a:pt x="708" y="8971"/>
                  </a:cubicBezTo>
                  <a:cubicBezTo>
                    <a:pt x="937" y="9199"/>
                    <a:pt x="1188" y="9382"/>
                    <a:pt x="1439" y="9587"/>
                  </a:cubicBezTo>
                  <a:cubicBezTo>
                    <a:pt x="1964" y="9952"/>
                    <a:pt x="2512" y="10272"/>
                    <a:pt x="3082" y="10523"/>
                  </a:cubicBezTo>
                  <a:cubicBezTo>
                    <a:pt x="3676" y="10797"/>
                    <a:pt x="4269" y="11002"/>
                    <a:pt x="4885" y="11162"/>
                  </a:cubicBezTo>
                  <a:cubicBezTo>
                    <a:pt x="5502" y="11322"/>
                    <a:pt x="6164" y="11436"/>
                    <a:pt x="6803" y="11504"/>
                  </a:cubicBezTo>
                  <a:cubicBezTo>
                    <a:pt x="7514" y="11599"/>
                    <a:pt x="8231" y="11639"/>
                    <a:pt x="8952" y="11639"/>
                  </a:cubicBezTo>
                  <a:cubicBezTo>
                    <a:pt x="9619" y="11639"/>
                    <a:pt x="10288" y="11605"/>
                    <a:pt x="10957" y="11550"/>
                  </a:cubicBezTo>
                  <a:cubicBezTo>
                    <a:pt x="12349" y="11436"/>
                    <a:pt x="13719" y="11231"/>
                    <a:pt x="15088" y="10934"/>
                  </a:cubicBezTo>
                  <a:cubicBezTo>
                    <a:pt x="16389" y="10683"/>
                    <a:pt x="17645" y="10340"/>
                    <a:pt x="18923" y="9952"/>
                  </a:cubicBezTo>
                  <a:cubicBezTo>
                    <a:pt x="19471" y="9793"/>
                    <a:pt x="20041" y="9610"/>
                    <a:pt x="20589" y="9427"/>
                  </a:cubicBezTo>
                  <a:cubicBezTo>
                    <a:pt x="21411" y="9153"/>
                    <a:pt x="22233" y="8857"/>
                    <a:pt x="23054" y="8537"/>
                  </a:cubicBezTo>
                  <a:cubicBezTo>
                    <a:pt x="26455" y="7168"/>
                    <a:pt x="29674" y="5433"/>
                    <a:pt x="32983" y="3904"/>
                  </a:cubicBezTo>
                  <a:cubicBezTo>
                    <a:pt x="33691" y="3584"/>
                    <a:pt x="34376" y="3264"/>
                    <a:pt x="35083" y="2968"/>
                  </a:cubicBezTo>
                  <a:lnTo>
                    <a:pt x="35060" y="2968"/>
                  </a:lnTo>
                  <a:cubicBezTo>
                    <a:pt x="37663" y="1872"/>
                    <a:pt x="40356" y="959"/>
                    <a:pt x="43163" y="548"/>
                  </a:cubicBezTo>
                  <a:lnTo>
                    <a:pt x="43141" y="548"/>
                  </a:lnTo>
                  <a:cubicBezTo>
                    <a:pt x="43985" y="434"/>
                    <a:pt x="44853" y="343"/>
                    <a:pt x="45720" y="343"/>
                  </a:cubicBezTo>
                  <a:cubicBezTo>
                    <a:pt x="45865" y="339"/>
                    <a:pt x="46009" y="337"/>
                    <a:pt x="46153" y="337"/>
                  </a:cubicBezTo>
                  <a:cubicBezTo>
                    <a:pt x="46847" y="337"/>
                    <a:pt x="47531" y="381"/>
                    <a:pt x="48231" y="457"/>
                  </a:cubicBezTo>
                  <a:cubicBezTo>
                    <a:pt x="48961" y="548"/>
                    <a:pt x="49691" y="685"/>
                    <a:pt x="50399" y="868"/>
                  </a:cubicBezTo>
                  <a:cubicBezTo>
                    <a:pt x="51107" y="1050"/>
                    <a:pt x="51814" y="1279"/>
                    <a:pt x="52499" y="1553"/>
                  </a:cubicBezTo>
                  <a:cubicBezTo>
                    <a:pt x="52499" y="1575"/>
                    <a:pt x="52522" y="1575"/>
                    <a:pt x="52522" y="1575"/>
                  </a:cubicBezTo>
                  <a:cubicBezTo>
                    <a:pt x="53252" y="1872"/>
                    <a:pt x="53983" y="2237"/>
                    <a:pt x="54667" y="2648"/>
                  </a:cubicBezTo>
                  <a:cubicBezTo>
                    <a:pt x="55352" y="3036"/>
                    <a:pt x="56014" y="3493"/>
                    <a:pt x="56653" y="3995"/>
                  </a:cubicBezTo>
                  <a:cubicBezTo>
                    <a:pt x="57315" y="4497"/>
                    <a:pt x="57931" y="5045"/>
                    <a:pt x="58525" y="5638"/>
                  </a:cubicBezTo>
                  <a:cubicBezTo>
                    <a:pt x="59141" y="6255"/>
                    <a:pt x="59735" y="6917"/>
                    <a:pt x="60260" y="7601"/>
                  </a:cubicBezTo>
                  <a:cubicBezTo>
                    <a:pt x="60716" y="8195"/>
                    <a:pt x="61127" y="8811"/>
                    <a:pt x="61515" y="9427"/>
                  </a:cubicBezTo>
                  <a:cubicBezTo>
                    <a:pt x="61880" y="10066"/>
                    <a:pt x="62223" y="10728"/>
                    <a:pt x="62519" y="11413"/>
                  </a:cubicBezTo>
                  <a:lnTo>
                    <a:pt x="62496" y="11413"/>
                  </a:lnTo>
                  <a:cubicBezTo>
                    <a:pt x="62702" y="11870"/>
                    <a:pt x="62862" y="12326"/>
                    <a:pt x="63021" y="12783"/>
                  </a:cubicBezTo>
                  <a:cubicBezTo>
                    <a:pt x="63158" y="13262"/>
                    <a:pt x="63273" y="13764"/>
                    <a:pt x="63387" y="14266"/>
                  </a:cubicBezTo>
                  <a:cubicBezTo>
                    <a:pt x="63455" y="14266"/>
                    <a:pt x="63524" y="14243"/>
                    <a:pt x="63592" y="14243"/>
                  </a:cubicBezTo>
                  <a:lnTo>
                    <a:pt x="63706" y="14243"/>
                  </a:lnTo>
                  <a:cubicBezTo>
                    <a:pt x="63638" y="13878"/>
                    <a:pt x="63546" y="13490"/>
                    <a:pt x="63455" y="13125"/>
                  </a:cubicBezTo>
                  <a:cubicBezTo>
                    <a:pt x="63341" y="12691"/>
                    <a:pt x="63181" y="12258"/>
                    <a:pt x="63021" y="11847"/>
                  </a:cubicBezTo>
                  <a:cubicBezTo>
                    <a:pt x="62748" y="11094"/>
                    <a:pt x="62382" y="10340"/>
                    <a:pt x="61994" y="9633"/>
                  </a:cubicBezTo>
                  <a:cubicBezTo>
                    <a:pt x="61173" y="8149"/>
                    <a:pt x="60145" y="6825"/>
                    <a:pt x="58981" y="5615"/>
                  </a:cubicBezTo>
                  <a:cubicBezTo>
                    <a:pt x="57794" y="4406"/>
                    <a:pt x="56471" y="3356"/>
                    <a:pt x="55010" y="2466"/>
                  </a:cubicBezTo>
                  <a:cubicBezTo>
                    <a:pt x="54257" y="2009"/>
                    <a:pt x="53435" y="1598"/>
                    <a:pt x="52613" y="1256"/>
                  </a:cubicBezTo>
                  <a:cubicBezTo>
                    <a:pt x="52225" y="1096"/>
                    <a:pt x="51814" y="959"/>
                    <a:pt x="51403" y="822"/>
                  </a:cubicBezTo>
                  <a:cubicBezTo>
                    <a:pt x="50970" y="685"/>
                    <a:pt x="50513" y="548"/>
                    <a:pt x="50080" y="457"/>
                  </a:cubicBezTo>
                  <a:cubicBezTo>
                    <a:pt x="48756" y="137"/>
                    <a:pt x="47409" y="0"/>
                    <a:pt x="46062"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08" name="Google Shape;5808;p83"/>
            <p:cNvSpPr/>
            <p:nvPr/>
          </p:nvSpPr>
          <p:spPr>
            <a:xfrm>
              <a:off x="12247326" y="3369640"/>
              <a:ext cx="28" cy="28"/>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09" name="Google Shape;5809;p83"/>
            <p:cNvSpPr/>
            <p:nvPr/>
          </p:nvSpPr>
          <p:spPr>
            <a:xfrm>
              <a:off x="11449420"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10" name="Google Shape;5810;p83"/>
            <p:cNvSpPr/>
            <p:nvPr/>
          </p:nvSpPr>
          <p:spPr>
            <a:xfrm>
              <a:off x="11448779" y="3545126"/>
              <a:ext cx="669" cy="28"/>
            </a:xfrm>
            <a:custGeom>
              <a:avLst/>
              <a:gdLst/>
              <a:ahLst/>
              <a:cxnLst/>
              <a:rect l="l" t="t" r="r" b="b"/>
              <a:pathLst>
                <a:path w="24" h="1" extrusionOk="0">
                  <a:moveTo>
                    <a:pt x="0" y="0"/>
                  </a:move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11" name="Google Shape;5811;p83"/>
            <p:cNvSpPr/>
            <p:nvPr/>
          </p:nvSpPr>
          <p:spPr>
            <a:xfrm>
              <a:off x="11141678" y="3633510"/>
              <a:ext cx="28" cy="28"/>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12" name="Google Shape;5812;p83"/>
            <p:cNvSpPr/>
            <p:nvPr/>
          </p:nvSpPr>
          <p:spPr>
            <a:xfrm>
              <a:off x="11140424" y="3633510"/>
              <a:ext cx="641" cy="28"/>
            </a:xfrm>
            <a:custGeom>
              <a:avLst/>
              <a:gdLst/>
              <a:ahLst/>
              <a:cxnLst/>
              <a:rect l="l" t="t" r="r" b="b"/>
              <a:pathLst>
                <a:path w="23" h="1" extrusionOk="0">
                  <a:moveTo>
                    <a:pt x="0" y="0"/>
                  </a:moveTo>
                  <a:lnTo>
                    <a:pt x="23" y="0"/>
                  </a:lnTo>
                  <a:cubicBezTo>
                    <a:pt x="23" y="0"/>
                    <a:pt x="23" y="0"/>
                    <a:pt x="23" y="0"/>
                  </a:cubicBezTo>
                  <a:cubicBezTo>
                    <a:pt x="23" y="0"/>
                    <a:pt x="23"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13" name="Google Shape;5813;p83"/>
            <p:cNvSpPr/>
            <p:nvPr/>
          </p:nvSpPr>
          <p:spPr>
            <a:xfrm>
              <a:off x="12525820" y="3643677"/>
              <a:ext cx="28" cy="669"/>
            </a:xfrm>
            <a:custGeom>
              <a:avLst/>
              <a:gdLst/>
              <a:ahLst/>
              <a:cxnLst/>
              <a:rect l="l" t="t" r="r" b="b"/>
              <a:pathLst>
                <a:path w="1" h="24" extrusionOk="0">
                  <a:moveTo>
                    <a:pt x="0" y="23"/>
                  </a:moveTo>
                  <a:lnTo>
                    <a:pt x="0"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14" name="Google Shape;5814;p83"/>
            <p:cNvSpPr/>
            <p:nvPr/>
          </p:nvSpPr>
          <p:spPr>
            <a:xfrm>
              <a:off x="12525820" y="3644318"/>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15" name="Google Shape;5815;p83"/>
            <p:cNvSpPr/>
            <p:nvPr/>
          </p:nvSpPr>
          <p:spPr>
            <a:xfrm>
              <a:off x="10762125" y="3440865"/>
              <a:ext cx="1735116" cy="296294"/>
            </a:xfrm>
            <a:custGeom>
              <a:avLst/>
              <a:gdLst/>
              <a:ahLst/>
              <a:cxnLst/>
              <a:rect l="l" t="t" r="r" b="b"/>
              <a:pathLst>
                <a:path w="62291" h="10637" extrusionOk="0">
                  <a:moveTo>
                    <a:pt x="45993" y="0"/>
                  </a:moveTo>
                  <a:cubicBezTo>
                    <a:pt x="44464" y="0"/>
                    <a:pt x="42957" y="183"/>
                    <a:pt x="41474" y="502"/>
                  </a:cubicBezTo>
                  <a:cubicBezTo>
                    <a:pt x="39579" y="890"/>
                    <a:pt x="37753" y="1484"/>
                    <a:pt x="35950" y="2146"/>
                  </a:cubicBezTo>
                  <a:cubicBezTo>
                    <a:pt x="34170" y="2808"/>
                    <a:pt x="32412" y="3561"/>
                    <a:pt x="30654" y="4291"/>
                  </a:cubicBezTo>
                  <a:cubicBezTo>
                    <a:pt x="30654" y="4291"/>
                    <a:pt x="30632" y="4314"/>
                    <a:pt x="30632" y="4314"/>
                  </a:cubicBezTo>
                  <a:cubicBezTo>
                    <a:pt x="30449" y="4382"/>
                    <a:pt x="30266" y="4474"/>
                    <a:pt x="30084" y="4542"/>
                  </a:cubicBezTo>
                  <a:cubicBezTo>
                    <a:pt x="29993" y="4565"/>
                    <a:pt x="29901" y="4611"/>
                    <a:pt x="29810" y="4656"/>
                  </a:cubicBezTo>
                  <a:cubicBezTo>
                    <a:pt x="29741" y="4679"/>
                    <a:pt x="29673" y="4725"/>
                    <a:pt x="29605" y="4748"/>
                  </a:cubicBezTo>
                  <a:lnTo>
                    <a:pt x="29285" y="4885"/>
                  </a:lnTo>
                  <a:cubicBezTo>
                    <a:pt x="28828" y="5067"/>
                    <a:pt x="28372" y="5273"/>
                    <a:pt x="27915" y="5455"/>
                  </a:cubicBezTo>
                  <a:cubicBezTo>
                    <a:pt x="25770" y="6345"/>
                    <a:pt x="23601" y="7190"/>
                    <a:pt x="21387" y="7875"/>
                  </a:cubicBezTo>
                  <a:cubicBezTo>
                    <a:pt x="19470" y="8445"/>
                    <a:pt x="17530" y="8879"/>
                    <a:pt x="15567" y="9153"/>
                  </a:cubicBezTo>
                  <a:lnTo>
                    <a:pt x="15613" y="9153"/>
                  </a:lnTo>
                  <a:cubicBezTo>
                    <a:pt x="13897" y="9398"/>
                    <a:pt x="12157" y="9538"/>
                    <a:pt x="10417" y="9538"/>
                  </a:cubicBezTo>
                  <a:cubicBezTo>
                    <a:pt x="9240" y="9538"/>
                    <a:pt x="8063" y="9474"/>
                    <a:pt x="6893" y="9336"/>
                  </a:cubicBezTo>
                  <a:lnTo>
                    <a:pt x="6916" y="9336"/>
                  </a:lnTo>
                  <a:cubicBezTo>
                    <a:pt x="5227" y="9107"/>
                    <a:pt x="3561" y="8742"/>
                    <a:pt x="2009" y="8103"/>
                  </a:cubicBezTo>
                  <a:cubicBezTo>
                    <a:pt x="1415" y="7852"/>
                    <a:pt x="822" y="7578"/>
                    <a:pt x="274" y="7258"/>
                  </a:cubicBezTo>
                  <a:cubicBezTo>
                    <a:pt x="242" y="7242"/>
                    <a:pt x="209" y="7235"/>
                    <a:pt x="179" y="7235"/>
                  </a:cubicBezTo>
                  <a:cubicBezTo>
                    <a:pt x="124" y="7235"/>
                    <a:pt x="75" y="7260"/>
                    <a:pt x="46" y="7304"/>
                  </a:cubicBezTo>
                  <a:cubicBezTo>
                    <a:pt x="0" y="7395"/>
                    <a:pt x="23" y="7487"/>
                    <a:pt x="114" y="7532"/>
                  </a:cubicBezTo>
                  <a:cubicBezTo>
                    <a:pt x="1392" y="8286"/>
                    <a:pt x="2785" y="8811"/>
                    <a:pt x="4223" y="9176"/>
                  </a:cubicBezTo>
                  <a:cubicBezTo>
                    <a:pt x="5752" y="9541"/>
                    <a:pt x="7327" y="9746"/>
                    <a:pt x="8879" y="9815"/>
                  </a:cubicBezTo>
                  <a:cubicBezTo>
                    <a:pt x="9388" y="9844"/>
                    <a:pt x="9896" y="9856"/>
                    <a:pt x="10405" y="9856"/>
                  </a:cubicBezTo>
                  <a:cubicBezTo>
                    <a:pt x="11517" y="9856"/>
                    <a:pt x="12629" y="9795"/>
                    <a:pt x="13741" y="9701"/>
                  </a:cubicBezTo>
                  <a:cubicBezTo>
                    <a:pt x="15247" y="9564"/>
                    <a:pt x="16754" y="9313"/>
                    <a:pt x="18260" y="9016"/>
                  </a:cubicBezTo>
                  <a:cubicBezTo>
                    <a:pt x="19995" y="8628"/>
                    <a:pt x="21730" y="8126"/>
                    <a:pt x="23419" y="7532"/>
                  </a:cubicBezTo>
                  <a:cubicBezTo>
                    <a:pt x="25222" y="6916"/>
                    <a:pt x="26980" y="6186"/>
                    <a:pt x="28737" y="5455"/>
                  </a:cubicBezTo>
                  <a:cubicBezTo>
                    <a:pt x="29125" y="5295"/>
                    <a:pt x="29513" y="5136"/>
                    <a:pt x="29901" y="4976"/>
                  </a:cubicBezTo>
                  <a:cubicBezTo>
                    <a:pt x="29924" y="4976"/>
                    <a:pt x="29924" y="4953"/>
                    <a:pt x="29924" y="4953"/>
                  </a:cubicBezTo>
                  <a:lnTo>
                    <a:pt x="29947" y="4953"/>
                  </a:lnTo>
                  <a:cubicBezTo>
                    <a:pt x="30152" y="4862"/>
                    <a:pt x="30358" y="4771"/>
                    <a:pt x="30563" y="4679"/>
                  </a:cubicBezTo>
                  <a:cubicBezTo>
                    <a:pt x="30609" y="4679"/>
                    <a:pt x="30632" y="4656"/>
                    <a:pt x="30677" y="4634"/>
                  </a:cubicBezTo>
                  <a:cubicBezTo>
                    <a:pt x="30723" y="4634"/>
                    <a:pt x="30746" y="4611"/>
                    <a:pt x="30791" y="4588"/>
                  </a:cubicBezTo>
                  <a:cubicBezTo>
                    <a:pt x="31020" y="4497"/>
                    <a:pt x="31248" y="4405"/>
                    <a:pt x="31476" y="4291"/>
                  </a:cubicBezTo>
                  <a:cubicBezTo>
                    <a:pt x="33234" y="3561"/>
                    <a:pt x="35014" y="2830"/>
                    <a:pt x="36794" y="2191"/>
                  </a:cubicBezTo>
                  <a:cubicBezTo>
                    <a:pt x="38846" y="1439"/>
                    <a:pt x="40966" y="846"/>
                    <a:pt x="43108" y="526"/>
                  </a:cubicBezTo>
                  <a:lnTo>
                    <a:pt x="43108" y="526"/>
                  </a:lnTo>
                  <a:cubicBezTo>
                    <a:pt x="43099" y="528"/>
                    <a:pt x="43085" y="534"/>
                    <a:pt x="43071" y="548"/>
                  </a:cubicBezTo>
                  <a:cubicBezTo>
                    <a:pt x="43916" y="411"/>
                    <a:pt x="44738" y="342"/>
                    <a:pt x="45582" y="320"/>
                  </a:cubicBezTo>
                  <a:cubicBezTo>
                    <a:pt x="46450" y="320"/>
                    <a:pt x="47317" y="365"/>
                    <a:pt x="48184" y="457"/>
                  </a:cubicBezTo>
                  <a:cubicBezTo>
                    <a:pt x="48595" y="502"/>
                    <a:pt x="49006" y="571"/>
                    <a:pt x="49394" y="662"/>
                  </a:cubicBezTo>
                  <a:cubicBezTo>
                    <a:pt x="49759" y="708"/>
                    <a:pt x="50079" y="799"/>
                    <a:pt x="50421" y="890"/>
                  </a:cubicBezTo>
                  <a:cubicBezTo>
                    <a:pt x="51106" y="1073"/>
                    <a:pt x="51768" y="1301"/>
                    <a:pt x="52430" y="1575"/>
                  </a:cubicBezTo>
                  <a:cubicBezTo>
                    <a:pt x="53160" y="1872"/>
                    <a:pt x="53868" y="2214"/>
                    <a:pt x="54530" y="2625"/>
                  </a:cubicBezTo>
                  <a:cubicBezTo>
                    <a:pt x="55237" y="3013"/>
                    <a:pt x="55899" y="3469"/>
                    <a:pt x="56516" y="3949"/>
                  </a:cubicBezTo>
                  <a:cubicBezTo>
                    <a:pt x="57155" y="4451"/>
                    <a:pt x="57748" y="4976"/>
                    <a:pt x="58319" y="5524"/>
                  </a:cubicBezTo>
                  <a:cubicBezTo>
                    <a:pt x="58889" y="6094"/>
                    <a:pt x="59414" y="6688"/>
                    <a:pt x="59894" y="7304"/>
                  </a:cubicBezTo>
                  <a:cubicBezTo>
                    <a:pt x="59894" y="7304"/>
                    <a:pt x="59894" y="7304"/>
                    <a:pt x="59894" y="7327"/>
                  </a:cubicBezTo>
                  <a:lnTo>
                    <a:pt x="59917" y="7327"/>
                  </a:lnTo>
                  <a:cubicBezTo>
                    <a:pt x="60305" y="7852"/>
                    <a:pt x="60670" y="8400"/>
                    <a:pt x="61012" y="8948"/>
                  </a:cubicBezTo>
                  <a:cubicBezTo>
                    <a:pt x="61355" y="9495"/>
                    <a:pt x="61674" y="10066"/>
                    <a:pt x="61971" y="10637"/>
                  </a:cubicBezTo>
                  <a:cubicBezTo>
                    <a:pt x="62085" y="10614"/>
                    <a:pt x="62176" y="10568"/>
                    <a:pt x="62290" y="10545"/>
                  </a:cubicBezTo>
                  <a:cubicBezTo>
                    <a:pt x="62153" y="10249"/>
                    <a:pt x="61994" y="9975"/>
                    <a:pt x="61834" y="9701"/>
                  </a:cubicBezTo>
                  <a:cubicBezTo>
                    <a:pt x="61606" y="9267"/>
                    <a:pt x="61355" y="8856"/>
                    <a:pt x="61103" y="8468"/>
                  </a:cubicBezTo>
                  <a:cubicBezTo>
                    <a:pt x="60693" y="7806"/>
                    <a:pt x="60213" y="7190"/>
                    <a:pt x="59711" y="6574"/>
                  </a:cubicBezTo>
                  <a:cubicBezTo>
                    <a:pt x="58707" y="5364"/>
                    <a:pt x="57520" y="4268"/>
                    <a:pt x="56242" y="3333"/>
                  </a:cubicBezTo>
                  <a:cubicBezTo>
                    <a:pt x="54963" y="2397"/>
                    <a:pt x="53548" y="1643"/>
                    <a:pt x="52065" y="1073"/>
                  </a:cubicBezTo>
                  <a:cubicBezTo>
                    <a:pt x="51311" y="799"/>
                    <a:pt x="50558" y="571"/>
                    <a:pt x="49759" y="388"/>
                  </a:cubicBezTo>
                  <a:cubicBezTo>
                    <a:pt x="48869" y="205"/>
                    <a:pt x="47979" y="91"/>
                    <a:pt x="47066" y="23"/>
                  </a:cubicBezTo>
                  <a:cubicBezTo>
                    <a:pt x="46701" y="0"/>
                    <a:pt x="46358" y="0"/>
                    <a:pt x="4599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16" name="Google Shape;5816;p83"/>
            <p:cNvSpPr/>
            <p:nvPr/>
          </p:nvSpPr>
          <p:spPr>
            <a:xfrm>
              <a:off x="12430445" y="3644318"/>
              <a:ext cx="28" cy="28"/>
            </a:xfrm>
            <a:custGeom>
              <a:avLst/>
              <a:gdLst/>
              <a:ahLst/>
              <a:cxnLst/>
              <a:rect l="l" t="t" r="r" b="b"/>
              <a:pathLst>
                <a:path w="1" h="1" extrusionOk="0">
                  <a:moveTo>
                    <a:pt x="1" y="0"/>
                  </a:moveTo>
                  <a:lnTo>
                    <a:pt x="1" y="0"/>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17" name="Google Shape;5817;p83"/>
            <p:cNvSpPr/>
            <p:nvPr/>
          </p:nvSpPr>
          <p:spPr>
            <a:xfrm>
              <a:off x="12430445" y="3644318"/>
              <a:ext cx="28" cy="28"/>
            </a:xfrm>
            <a:custGeom>
              <a:avLst/>
              <a:gdLst/>
              <a:ahLst/>
              <a:cxnLst/>
              <a:rect l="l" t="t" r="r" b="b"/>
              <a:pathLst>
                <a:path w="1" h="1" extrusionOk="0">
                  <a:moveTo>
                    <a:pt x="1" y="0"/>
                  </a:moveTo>
                  <a:lnTo>
                    <a:pt x="1" y="0"/>
                  </a:ln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18" name="Google Shape;5818;p83"/>
            <p:cNvSpPr/>
            <p:nvPr/>
          </p:nvSpPr>
          <p:spPr>
            <a:xfrm>
              <a:off x="12431086" y="364493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19" name="Google Shape;5819;p83"/>
            <p:cNvSpPr/>
            <p:nvPr/>
          </p:nvSpPr>
          <p:spPr>
            <a:xfrm>
              <a:off x="10771652" y="3605516"/>
              <a:ext cx="1654364" cy="190250"/>
            </a:xfrm>
            <a:custGeom>
              <a:avLst/>
              <a:gdLst/>
              <a:ahLst/>
              <a:cxnLst/>
              <a:rect l="l" t="t" r="r" b="b"/>
              <a:pathLst>
                <a:path w="59392" h="6830" extrusionOk="0">
                  <a:moveTo>
                    <a:pt x="46100" y="525"/>
                  </a:moveTo>
                  <a:cubicBezTo>
                    <a:pt x="46102" y="525"/>
                    <a:pt x="46105" y="526"/>
                    <a:pt x="46108" y="526"/>
                  </a:cubicBezTo>
                  <a:cubicBezTo>
                    <a:pt x="46105" y="525"/>
                    <a:pt x="46103" y="525"/>
                    <a:pt x="46100" y="525"/>
                  </a:cubicBezTo>
                  <a:close/>
                  <a:moveTo>
                    <a:pt x="57680" y="5251"/>
                  </a:moveTo>
                  <a:cubicBezTo>
                    <a:pt x="57694" y="5265"/>
                    <a:pt x="57699" y="5270"/>
                    <a:pt x="57707" y="5272"/>
                  </a:cubicBezTo>
                  <a:lnTo>
                    <a:pt x="57707" y="5272"/>
                  </a:lnTo>
                  <a:cubicBezTo>
                    <a:pt x="57698" y="5265"/>
                    <a:pt x="57689" y="5258"/>
                    <a:pt x="57680" y="5251"/>
                  </a:cubicBezTo>
                  <a:close/>
                  <a:moveTo>
                    <a:pt x="5227" y="6164"/>
                  </a:moveTo>
                  <a:cubicBezTo>
                    <a:pt x="5231" y="6164"/>
                    <a:pt x="5234" y="6164"/>
                    <a:pt x="5237" y="6165"/>
                  </a:cubicBezTo>
                  <a:lnTo>
                    <a:pt x="5237" y="6165"/>
                  </a:lnTo>
                  <a:cubicBezTo>
                    <a:pt x="5234" y="6164"/>
                    <a:pt x="5231" y="6164"/>
                    <a:pt x="5227" y="6164"/>
                  </a:cubicBezTo>
                  <a:close/>
                  <a:moveTo>
                    <a:pt x="42204" y="1"/>
                  </a:moveTo>
                  <a:cubicBezTo>
                    <a:pt x="40538" y="24"/>
                    <a:pt x="38849" y="206"/>
                    <a:pt x="37206" y="503"/>
                  </a:cubicBezTo>
                  <a:cubicBezTo>
                    <a:pt x="35425" y="845"/>
                    <a:pt x="33668" y="1347"/>
                    <a:pt x="31933" y="1895"/>
                  </a:cubicBezTo>
                  <a:cubicBezTo>
                    <a:pt x="30198" y="2443"/>
                    <a:pt x="28509" y="3059"/>
                    <a:pt x="26775" y="3630"/>
                  </a:cubicBezTo>
                  <a:cubicBezTo>
                    <a:pt x="25930" y="3927"/>
                    <a:pt x="25063" y="4201"/>
                    <a:pt x="24195" y="4452"/>
                  </a:cubicBezTo>
                  <a:cubicBezTo>
                    <a:pt x="23282" y="4726"/>
                    <a:pt x="22369" y="4977"/>
                    <a:pt x="21456" y="5182"/>
                  </a:cubicBezTo>
                  <a:cubicBezTo>
                    <a:pt x="19973" y="5547"/>
                    <a:pt x="18466" y="5821"/>
                    <a:pt x="16960" y="6049"/>
                  </a:cubicBezTo>
                  <a:lnTo>
                    <a:pt x="17005" y="6049"/>
                  </a:lnTo>
                  <a:cubicBezTo>
                    <a:pt x="15042" y="6323"/>
                    <a:pt x="13079" y="6483"/>
                    <a:pt x="11116" y="6506"/>
                  </a:cubicBezTo>
                  <a:cubicBezTo>
                    <a:pt x="10953" y="6508"/>
                    <a:pt x="10789" y="6509"/>
                    <a:pt x="10626" y="6509"/>
                  </a:cubicBezTo>
                  <a:cubicBezTo>
                    <a:pt x="8829" y="6509"/>
                    <a:pt x="7033" y="6394"/>
                    <a:pt x="5237" y="6165"/>
                  </a:cubicBezTo>
                  <a:lnTo>
                    <a:pt x="5237" y="6165"/>
                  </a:lnTo>
                  <a:cubicBezTo>
                    <a:pt x="5256" y="6170"/>
                    <a:pt x="5273" y="6186"/>
                    <a:pt x="5273" y="6186"/>
                  </a:cubicBezTo>
                  <a:cubicBezTo>
                    <a:pt x="3584" y="5958"/>
                    <a:pt x="1895" y="5639"/>
                    <a:pt x="229" y="5228"/>
                  </a:cubicBezTo>
                  <a:cubicBezTo>
                    <a:pt x="213" y="5224"/>
                    <a:pt x="197" y="5222"/>
                    <a:pt x="182" y="5222"/>
                  </a:cubicBezTo>
                  <a:cubicBezTo>
                    <a:pt x="108" y="5222"/>
                    <a:pt x="42" y="5266"/>
                    <a:pt x="23" y="5342"/>
                  </a:cubicBezTo>
                  <a:cubicBezTo>
                    <a:pt x="0" y="5433"/>
                    <a:pt x="46" y="5524"/>
                    <a:pt x="137" y="5547"/>
                  </a:cubicBezTo>
                  <a:cubicBezTo>
                    <a:pt x="1073" y="5776"/>
                    <a:pt x="2009" y="5981"/>
                    <a:pt x="2945" y="6141"/>
                  </a:cubicBezTo>
                  <a:cubicBezTo>
                    <a:pt x="3858" y="6323"/>
                    <a:pt x="4771" y="6437"/>
                    <a:pt x="5684" y="6552"/>
                  </a:cubicBezTo>
                  <a:cubicBezTo>
                    <a:pt x="7352" y="6753"/>
                    <a:pt x="9002" y="6830"/>
                    <a:pt x="10666" y="6830"/>
                  </a:cubicBezTo>
                  <a:cubicBezTo>
                    <a:pt x="10892" y="6830"/>
                    <a:pt x="11118" y="6828"/>
                    <a:pt x="11345" y="6826"/>
                  </a:cubicBezTo>
                  <a:cubicBezTo>
                    <a:pt x="15134" y="6757"/>
                    <a:pt x="18900" y="6209"/>
                    <a:pt x="22552" y="5251"/>
                  </a:cubicBezTo>
                  <a:cubicBezTo>
                    <a:pt x="25245" y="4543"/>
                    <a:pt x="27847" y="3607"/>
                    <a:pt x="30472" y="2717"/>
                  </a:cubicBezTo>
                  <a:cubicBezTo>
                    <a:pt x="31773" y="2283"/>
                    <a:pt x="33097" y="1850"/>
                    <a:pt x="34421" y="1484"/>
                  </a:cubicBezTo>
                  <a:cubicBezTo>
                    <a:pt x="35791" y="1119"/>
                    <a:pt x="37160" y="822"/>
                    <a:pt x="38552" y="617"/>
                  </a:cubicBezTo>
                  <a:lnTo>
                    <a:pt x="38575" y="617"/>
                  </a:lnTo>
                  <a:cubicBezTo>
                    <a:pt x="39831" y="434"/>
                    <a:pt x="41063" y="343"/>
                    <a:pt x="42319" y="320"/>
                  </a:cubicBezTo>
                  <a:cubicBezTo>
                    <a:pt x="42476" y="317"/>
                    <a:pt x="42633" y="316"/>
                    <a:pt x="42790" y="316"/>
                  </a:cubicBezTo>
                  <a:cubicBezTo>
                    <a:pt x="43891" y="316"/>
                    <a:pt x="45004" y="386"/>
                    <a:pt x="46100" y="525"/>
                  </a:cubicBezTo>
                  <a:lnTo>
                    <a:pt x="46100" y="525"/>
                  </a:lnTo>
                  <a:cubicBezTo>
                    <a:pt x="46087" y="521"/>
                    <a:pt x="46083" y="508"/>
                    <a:pt x="46069" y="504"/>
                  </a:cubicBezTo>
                  <a:lnTo>
                    <a:pt x="46069" y="504"/>
                  </a:lnTo>
                  <a:cubicBezTo>
                    <a:pt x="47140" y="641"/>
                    <a:pt x="48164" y="846"/>
                    <a:pt x="49212" y="1096"/>
                  </a:cubicBezTo>
                  <a:cubicBezTo>
                    <a:pt x="50262" y="1370"/>
                    <a:pt x="51312" y="1713"/>
                    <a:pt x="52316" y="2124"/>
                  </a:cubicBezTo>
                  <a:cubicBezTo>
                    <a:pt x="52316" y="2124"/>
                    <a:pt x="52293" y="2101"/>
                    <a:pt x="52293" y="2101"/>
                  </a:cubicBezTo>
                  <a:lnTo>
                    <a:pt x="52293" y="2101"/>
                  </a:lnTo>
                  <a:cubicBezTo>
                    <a:pt x="53275" y="2512"/>
                    <a:pt x="54211" y="2991"/>
                    <a:pt x="55124" y="3539"/>
                  </a:cubicBezTo>
                  <a:cubicBezTo>
                    <a:pt x="55580" y="3790"/>
                    <a:pt x="56014" y="4086"/>
                    <a:pt x="56447" y="4360"/>
                  </a:cubicBezTo>
                  <a:cubicBezTo>
                    <a:pt x="56881" y="4657"/>
                    <a:pt x="57315" y="4954"/>
                    <a:pt x="57726" y="5273"/>
                  </a:cubicBezTo>
                  <a:cubicBezTo>
                    <a:pt x="57717" y="5273"/>
                    <a:pt x="57711" y="5273"/>
                    <a:pt x="57707" y="5272"/>
                  </a:cubicBezTo>
                  <a:lnTo>
                    <a:pt x="57707" y="5272"/>
                  </a:lnTo>
                  <a:cubicBezTo>
                    <a:pt x="58039" y="5539"/>
                    <a:pt x="58350" y="5806"/>
                    <a:pt x="58661" y="6072"/>
                  </a:cubicBezTo>
                  <a:cubicBezTo>
                    <a:pt x="58844" y="6255"/>
                    <a:pt x="59004" y="6415"/>
                    <a:pt x="59164" y="6597"/>
                  </a:cubicBezTo>
                  <a:cubicBezTo>
                    <a:pt x="59209" y="6574"/>
                    <a:pt x="59232" y="6529"/>
                    <a:pt x="59278" y="6483"/>
                  </a:cubicBezTo>
                  <a:cubicBezTo>
                    <a:pt x="59301" y="6437"/>
                    <a:pt x="59346" y="6392"/>
                    <a:pt x="59392" y="6369"/>
                  </a:cubicBezTo>
                  <a:cubicBezTo>
                    <a:pt x="59323" y="6278"/>
                    <a:pt x="59232" y="6209"/>
                    <a:pt x="59164" y="6118"/>
                  </a:cubicBezTo>
                  <a:cubicBezTo>
                    <a:pt x="58867" y="5821"/>
                    <a:pt x="58547" y="5547"/>
                    <a:pt x="58228" y="5273"/>
                  </a:cubicBezTo>
                  <a:cubicBezTo>
                    <a:pt x="57612" y="4771"/>
                    <a:pt x="56950" y="4315"/>
                    <a:pt x="56288" y="3881"/>
                  </a:cubicBezTo>
                  <a:cubicBezTo>
                    <a:pt x="55945" y="3653"/>
                    <a:pt x="55626" y="3447"/>
                    <a:pt x="55283" y="3242"/>
                  </a:cubicBezTo>
                  <a:cubicBezTo>
                    <a:pt x="54918" y="3037"/>
                    <a:pt x="54553" y="2808"/>
                    <a:pt x="54165" y="2626"/>
                  </a:cubicBezTo>
                  <a:cubicBezTo>
                    <a:pt x="53435" y="2238"/>
                    <a:pt x="52704" y="1918"/>
                    <a:pt x="51951" y="1621"/>
                  </a:cubicBezTo>
                  <a:cubicBezTo>
                    <a:pt x="50399" y="1028"/>
                    <a:pt x="48778" y="594"/>
                    <a:pt x="47135" y="343"/>
                  </a:cubicBezTo>
                  <a:cubicBezTo>
                    <a:pt x="45674" y="92"/>
                    <a:pt x="44213" y="1"/>
                    <a:pt x="42729"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20" name="Google Shape;5820;p83"/>
            <p:cNvSpPr/>
            <p:nvPr/>
          </p:nvSpPr>
          <p:spPr>
            <a:xfrm>
              <a:off x="11845518" y="3622703"/>
              <a:ext cx="669" cy="28"/>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21" name="Google Shape;5821;p83"/>
            <p:cNvSpPr/>
            <p:nvPr/>
          </p:nvSpPr>
          <p:spPr>
            <a:xfrm>
              <a:off x="11345131" y="3742869"/>
              <a:ext cx="1050384" cy="128439"/>
            </a:xfrm>
            <a:custGeom>
              <a:avLst/>
              <a:gdLst/>
              <a:ahLst/>
              <a:cxnLst/>
              <a:rect l="l" t="t" r="r" b="b"/>
              <a:pathLst>
                <a:path w="37709" h="4611" extrusionOk="0">
                  <a:moveTo>
                    <a:pt x="22233" y="0"/>
                  </a:moveTo>
                  <a:cubicBezTo>
                    <a:pt x="20909" y="0"/>
                    <a:pt x="19562" y="91"/>
                    <a:pt x="18238" y="228"/>
                  </a:cubicBezTo>
                  <a:cubicBezTo>
                    <a:pt x="14837" y="616"/>
                    <a:pt x="11528" y="1552"/>
                    <a:pt x="8241" y="2511"/>
                  </a:cubicBezTo>
                  <a:cubicBezTo>
                    <a:pt x="6597" y="2967"/>
                    <a:pt x="4954" y="3447"/>
                    <a:pt x="3288" y="3857"/>
                  </a:cubicBezTo>
                  <a:cubicBezTo>
                    <a:pt x="2466" y="4063"/>
                    <a:pt x="1621" y="4246"/>
                    <a:pt x="777" y="4405"/>
                  </a:cubicBezTo>
                  <a:cubicBezTo>
                    <a:pt x="526" y="4451"/>
                    <a:pt x="252" y="4497"/>
                    <a:pt x="1" y="4542"/>
                  </a:cubicBezTo>
                  <a:cubicBezTo>
                    <a:pt x="183" y="4542"/>
                    <a:pt x="366" y="4565"/>
                    <a:pt x="549" y="4588"/>
                  </a:cubicBezTo>
                  <a:cubicBezTo>
                    <a:pt x="823" y="4588"/>
                    <a:pt x="1074" y="4588"/>
                    <a:pt x="1325" y="4611"/>
                  </a:cubicBezTo>
                  <a:lnTo>
                    <a:pt x="1348" y="4611"/>
                  </a:lnTo>
                  <a:cubicBezTo>
                    <a:pt x="2055" y="4474"/>
                    <a:pt x="2786" y="4314"/>
                    <a:pt x="3470" y="4131"/>
                  </a:cubicBezTo>
                  <a:cubicBezTo>
                    <a:pt x="5000" y="3766"/>
                    <a:pt x="6506" y="3333"/>
                    <a:pt x="8013" y="2899"/>
                  </a:cubicBezTo>
                  <a:cubicBezTo>
                    <a:pt x="11026" y="2031"/>
                    <a:pt x="14038" y="1164"/>
                    <a:pt x="17143" y="708"/>
                  </a:cubicBezTo>
                  <a:cubicBezTo>
                    <a:pt x="18740" y="479"/>
                    <a:pt x="20338" y="342"/>
                    <a:pt x="21959" y="342"/>
                  </a:cubicBezTo>
                  <a:cubicBezTo>
                    <a:pt x="22097" y="340"/>
                    <a:pt x="22235" y="340"/>
                    <a:pt x="22373" y="340"/>
                  </a:cubicBezTo>
                  <a:cubicBezTo>
                    <a:pt x="23855" y="340"/>
                    <a:pt x="25338" y="449"/>
                    <a:pt x="26821" y="616"/>
                  </a:cubicBezTo>
                  <a:lnTo>
                    <a:pt x="26843" y="616"/>
                  </a:lnTo>
                  <a:cubicBezTo>
                    <a:pt x="28533" y="845"/>
                    <a:pt x="30199" y="1141"/>
                    <a:pt x="31842" y="1552"/>
                  </a:cubicBezTo>
                  <a:cubicBezTo>
                    <a:pt x="32573" y="1735"/>
                    <a:pt x="33303" y="1940"/>
                    <a:pt x="34011" y="2146"/>
                  </a:cubicBezTo>
                  <a:cubicBezTo>
                    <a:pt x="34650" y="2305"/>
                    <a:pt x="35266" y="2488"/>
                    <a:pt x="35882" y="2739"/>
                  </a:cubicBezTo>
                  <a:cubicBezTo>
                    <a:pt x="36293" y="2922"/>
                    <a:pt x="36704" y="3127"/>
                    <a:pt x="37046" y="3378"/>
                  </a:cubicBezTo>
                  <a:cubicBezTo>
                    <a:pt x="37183" y="3492"/>
                    <a:pt x="37297" y="3606"/>
                    <a:pt x="37412" y="3721"/>
                  </a:cubicBezTo>
                  <a:cubicBezTo>
                    <a:pt x="37446" y="3755"/>
                    <a:pt x="37491" y="3772"/>
                    <a:pt x="37534" y="3772"/>
                  </a:cubicBezTo>
                  <a:cubicBezTo>
                    <a:pt x="37577" y="3772"/>
                    <a:pt x="37617" y="3755"/>
                    <a:pt x="37640" y="3721"/>
                  </a:cubicBezTo>
                  <a:cubicBezTo>
                    <a:pt x="37708" y="3652"/>
                    <a:pt x="37708" y="3561"/>
                    <a:pt x="37640" y="3492"/>
                  </a:cubicBezTo>
                  <a:cubicBezTo>
                    <a:pt x="37206" y="3013"/>
                    <a:pt x="36636" y="2716"/>
                    <a:pt x="36042" y="2465"/>
                  </a:cubicBezTo>
                  <a:cubicBezTo>
                    <a:pt x="35403" y="2191"/>
                    <a:pt x="34764" y="2009"/>
                    <a:pt x="34102" y="1826"/>
                  </a:cubicBezTo>
                  <a:cubicBezTo>
                    <a:pt x="33760" y="1735"/>
                    <a:pt x="33440" y="1643"/>
                    <a:pt x="33120" y="1552"/>
                  </a:cubicBezTo>
                  <a:cubicBezTo>
                    <a:pt x="32664" y="1415"/>
                    <a:pt x="32185" y="1301"/>
                    <a:pt x="31728" y="1187"/>
                  </a:cubicBezTo>
                  <a:cubicBezTo>
                    <a:pt x="30838" y="982"/>
                    <a:pt x="29925" y="776"/>
                    <a:pt x="29035" y="616"/>
                  </a:cubicBezTo>
                  <a:cubicBezTo>
                    <a:pt x="27277" y="320"/>
                    <a:pt x="25474" y="114"/>
                    <a:pt x="23694" y="46"/>
                  </a:cubicBezTo>
                  <a:cubicBezTo>
                    <a:pt x="23214" y="23"/>
                    <a:pt x="22735" y="0"/>
                    <a:pt x="2223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22" name="Google Shape;5822;p83"/>
            <p:cNvSpPr/>
            <p:nvPr/>
          </p:nvSpPr>
          <p:spPr>
            <a:xfrm>
              <a:off x="12091561" y="3760028"/>
              <a:ext cx="669" cy="28"/>
            </a:xfrm>
            <a:custGeom>
              <a:avLst/>
              <a:gdLst/>
              <a:ahLst/>
              <a:cxnLst/>
              <a:rect l="l" t="t" r="r" b="b"/>
              <a:pathLst>
                <a:path w="24" h="1" extrusionOk="0">
                  <a:moveTo>
                    <a:pt x="24" y="0"/>
                  </a:moveTo>
                  <a:cubicBezTo>
                    <a:pt x="24" y="0"/>
                    <a:pt x="1" y="0"/>
                    <a:pt x="1" y="0"/>
                  </a:cubicBezTo>
                  <a:cubicBezTo>
                    <a:pt x="1" y="0"/>
                    <a:pt x="24" y="0"/>
                    <a:pt x="24"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23" name="Google Shape;5823;p83"/>
            <p:cNvSpPr/>
            <p:nvPr/>
          </p:nvSpPr>
          <p:spPr>
            <a:xfrm>
              <a:off x="10787557" y="2974823"/>
              <a:ext cx="469858" cy="580526"/>
            </a:xfrm>
            <a:custGeom>
              <a:avLst/>
              <a:gdLst/>
              <a:ahLst/>
              <a:cxnLst/>
              <a:rect l="l" t="t" r="r" b="b"/>
              <a:pathLst>
                <a:path w="16868" h="20841" extrusionOk="0">
                  <a:moveTo>
                    <a:pt x="13969" y="5364"/>
                  </a:moveTo>
                  <a:cubicBezTo>
                    <a:pt x="13969" y="5364"/>
                    <a:pt x="13957" y="5376"/>
                    <a:pt x="13950" y="5392"/>
                  </a:cubicBezTo>
                  <a:lnTo>
                    <a:pt x="13950" y="5392"/>
                  </a:lnTo>
                  <a:cubicBezTo>
                    <a:pt x="13957" y="5383"/>
                    <a:pt x="13963" y="5373"/>
                    <a:pt x="13969" y="5364"/>
                  </a:cubicBezTo>
                  <a:close/>
                  <a:moveTo>
                    <a:pt x="16708" y="0"/>
                  </a:moveTo>
                  <a:cubicBezTo>
                    <a:pt x="16640" y="0"/>
                    <a:pt x="16548" y="69"/>
                    <a:pt x="16548" y="137"/>
                  </a:cubicBezTo>
                  <a:cubicBezTo>
                    <a:pt x="16548" y="183"/>
                    <a:pt x="16526" y="228"/>
                    <a:pt x="16526" y="274"/>
                  </a:cubicBezTo>
                  <a:cubicBezTo>
                    <a:pt x="16503" y="320"/>
                    <a:pt x="16480" y="365"/>
                    <a:pt x="16480" y="411"/>
                  </a:cubicBezTo>
                  <a:cubicBezTo>
                    <a:pt x="16434" y="525"/>
                    <a:pt x="16411" y="639"/>
                    <a:pt x="16366" y="731"/>
                  </a:cubicBezTo>
                  <a:cubicBezTo>
                    <a:pt x="16366" y="731"/>
                    <a:pt x="16372" y="724"/>
                    <a:pt x="16378" y="715"/>
                  </a:cubicBezTo>
                  <a:lnTo>
                    <a:pt x="16378" y="715"/>
                  </a:lnTo>
                  <a:cubicBezTo>
                    <a:pt x="15785" y="2392"/>
                    <a:pt x="14922" y="3935"/>
                    <a:pt x="13946" y="5410"/>
                  </a:cubicBezTo>
                  <a:cubicBezTo>
                    <a:pt x="13946" y="5404"/>
                    <a:pt x="13948" y="5397"/>
                    <a:pt x="13950" y="5392"/>
                  </a:cubicBezTo>
                  <a:lnTo>
                    <a:pt x="13950" y="5392"/>
                  </a:lnTo>
                  <a:cubicBezTo>
                    <a:pt x="12906" y="6934"/>
                    <a:pt x="11771" y="8409"/>
                    <a:pt x="10614" y="9861"/>
                  </a:cubicBezTo>
                  <a:cubicBezTo>
                    <a:pt x="9450" y="11344"/>
                    <a:pt x="8240" y="12805"/>
                    <a:pt x="6985" y="14220"/>
                  </a:cubicBezTo>
                  <a:cubicBezTo>
                    <a:pt x="5615" y="15750"/>
                    <a:pt x="4200" y="17188"/>
                    <a:pt x="2671" y="18534"/>
                  </a:cubicBezTo>
                  <a:cubicBezTo>
                    <a:pt x="2671" y="18534"/>
                    <a:pt x="2693" y="18511"/>
                    <a:pt x="2693" y="18511"/>
                  </a:cubicBezTo>
                  <a:lnTo>
                    <a:pt x="2693" y="18511"/>
                  </a:lnTo>
                  <a:cubicBezTo>
                    <a:pt x="1872" y="19242"/>
                    <a:pt x="1004" y="19927"/>
                    <a:pt x="114" y="20543"/>
                  </a:cubicBezTo>
                  <a:cubicBezTo>
                    <a:pt x="23" y="20611"/>
                    <a:pt x="0" y="20703"/>
                    <a:pt x="69" y="20771"/>
                  </a:cubicBezTo>
                  <a:cubicBezTo>
                    <a:pt x="98" y="20815"/>
                    <a:pt x="147" y="20840"/>
                    <a:pt x="202" y="20840"/>
                  </a:cubicBezTo>
                  <a:cubicBezTo>
                    <a:pt x="232" y="20840"/>
                    <a:pt x="264" y="20833"/>
                    <a:pt x="297" y="20817"/>
                  </a:cubicBezTo>
                  <a:cubicBezTo>
                    <a:pt x="1826" y="19744"/>
                    <a:pt x="3241" y="18511"/>
                    <a:pt x="4588" y="17210"/>
                  </a:cubicBezTo>
                  <a:cubicBezTo>
                    <a:pt x="5980" y="15864"/>
                    <a:pt x="7259" y="14426"/>
                    <a:pt x="8514" y="12965"/>
                  </a:cubicBezTo>
                  <a:cubicBezTo>
                    <a:pt x="9724" y="11527"/>
                    <a:pt x="10865" y="10066"/>
                    <a:pt x="12006" y="8605"/>
                  </a:cubicBezTo>
                  <a:cubicBezTo>
                    <a:pt x="13170" y="7122"/>
                    <a:pt x="14289" y="5592"/>
                    <a:pt x="15247" y="3949"/>
                  </a:cubicBezTo>
                  <a:cubicBezTo>
                    <a:pt x="15590" y="3333"/>
                    <a:pt x="15909" y="2716"/>
                    <a:pt x="16183" y="2077"/>
                  </a:cubicBezTo>
                  <a:cubicBezTo>
                    <a:pt x="16320" y="1780"/>
                    <a:pt x="16457" y="1461"/>
                    <a:pt x="16571" y="1164"/>
                  </a:cubicBezTo>
                  <a:cubicBezTo>
                    <a:pt x="16617" y="1004"/>
                    <a:pt x="16663" y="845"/>
                    <a:pt x="16731" y="685"/>
                  </a:cubicBezTo>
                  <a:cubicBezTo>
                    <a:pt x="16754" y="616"/>
                    <a:pt x="16777" y="525"/>
                    <a:pt x="16800" y="434"/>
                  </a:cubicBezTo>
                  <a:cubicBezTo>
                    <a:pt x="16822" y="411"/>
                    <a:pt x="16822" y="365"/>
                    <a:pt x="16845" y="320"/>
                  </a:cubicBezTo>
                  <a:cubicBezTo>
                    <a:pt x="16845" y="297"/>
                    <a:pt x="16868" y="251"/>
                    <a:pt x="16868" y="206"/>
                  </a:cubicBezTo>
                  <a:cubicBezTo>
                    <a:pt x="16868" y="160"/>
                    <a:pt x="16868" y="114"/>
                    <a:pt x="16845" y="91"/>
                  </a:cubicBezTo>
                  <a:cubicBezTo>
                    <a:pt x="16822" y="46"/>
                    <a:pt x="16777" y="23"/>
                    <a:pt x="16731" y="23"/>
                  </a:cubicBezTo>
                  <a:cubicBezTo>
                    <a:pt x="16731" y="23"/>
                    <a:pt x="16731" y="0"/>
                    <a:pt x="16708" y="0"/>
                  </a:cubicBezTo>
                  <a:close/>
                </a:path>
              </a:pathLst>
            </a:custGeom>
            <a:solidFill>
              <a:srgbClr val="FAFFF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24" name="Google Shape;5824;p83"/>
            <p:cNvSpPr/>
            <p:nvPr/>
          </p:nvSpPr>
          <p:spPr>
            <a:xfrm>
              <a:off x="12551893" y="2923960"/>
              <a:ext cx="9554" cy="799856"/>
            </a:xfrm>
            <a:custGeom>
              <a:avLst/>
              <a:gdLst/>
              <a:ahLst/>
              <a:cxnLst/>
              <a:rect l="l" t="t" r="r" b="b"/>
              <a:pathLst>
                <a:path w="343" h="28715" extrusionOk="0">
                  <a:moveTo>
                    <a:pt x="183" y="0"/>
                  </a:moveTo>
                  <a:cubicBezTo>
                    <a:pt x="92" y="0"/>
                    <a:pt x="0" y="91"/>
                    <a:pt x="0" y="183"/>
                  </a:cubicBezTo>
                  <a:lnTo>
                    <a:pt x="0" y="10500"/>
                  </a:lnTo>
                  <a:lnTo>
                    <a:pt x="0" y="22004"/>
                  </a:lnTo>
                  <a:lnTo>
                    <a:pt x="0" y="28714"/>
                  </a:lnTo>
                  <a:cubicBezTo>
                    <a:pt x="69" y="28691"/>
                    <a:pt x="114" y="28691"/>
                    <a:pt x="160" y="28691"/>
                  </a:cubicBezTo>
                  <a:lnTo>
                    <a:pt x="343" y="28691"/>
                  </a:lnTo>
                  <a:lnTo>
                    <a:pt x="343" y="20429"/>
                  </a:lnTo>
                  <a:lnTo>
                    <a:pt x="343" y="8970"/>
                  </a:lnTo>
                  <a:lnTo>
                    <a:pt x="343" y="183"/>
                  </a:lnTo>
                  <a:cubicBezTo>
                    <a:pt x="343" y="91"/>
                    <a:pt x="251" y="0"/>
                    <a:pt x="183"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25" name="Google Shape;5825;p83"/>
            <p:cNvSpPr/>
            <p:nvPr/>
          </p:nvSpPr>
          <p:spPr>
            <a:xfrm>
              <a:off x="12549971" y="3328944"/>
              <a:ext cx="1774558" cy="394872"/>
            </a:xfrm>
            <a:custGeom>
              <a:avLst/>
              <a:gdLst/>
              <a:ahLst/>
              <a:cxnLst/>
              <a:rect l="l" t="t" r="r" b="b"/>
              <a:pathLst>
                <a:path w="63707" h="14176" extrusionOk="0">
                  <a:moveTo>
                    <a:pt x="17622" y="1"/>
                  </a:moveTo>
                  <a:cubicBezTo>
                    <a:pt x="16275" y="1"/>
                    <a:pt x="14929" y="138"/>
                    <a:pt x="13628" y="434"/>
                  </a:cubicBezTo>
                  <a:cubicBezTo>
                    <a:pt x="13171" y="549"/>
                    <a:pt x="12737" y="663"/>
                    <a:pt x="12304" y="800"/>
                  </a:cubicBezTo>
                  <a:cubicBezTo>
                    <a:pt x="11893" y="937"/>
                    <a:pt x="11482" y="1074"/>
                    <a:pt x="11094" y="1256"/>
                  </a:cubicBezTo>
                  <a:cubicBezTo>
                    <a:pt x="10249" y="1576"/>
                    <a:pt x="9451" y="1987"/>
                    <a:pt x="8674" y="2466"/>
                  </a:cubicBezTo>
                  <a:cubicBezTo>
                    <a:pt x="7236" y="3333"/>
                    <a:pt x="5913" y="4406"/>
                    <a:pt x="4726" y="5616"/>
                  </a:cubicBezTo>
                  <a:cubicBezTo>
                    <a:pt x="3562" y="6803"/>
                    <a:pt x="2534" y="8149"/>
                    <a:pt x="1713" y="9610"/>
                  </a:cubicBezTo>
                  <a:cubicBezTo>
                    <a:pt x="1302" y="10318"/>
                    <a:pt x="960" y="11071"/>
                    <a:pt x="663" y="11824"/>
                  </a:cubicBezTo>
                  <a:cubicBezTo>
                    <a:pt x="503" y="12258"/>
                    <a:pt x="366" y="12669"/>
                    <a:pt x="252" y="13102"/>
                  </a:cubicBezTo>
                  <a:cubicBezTo>
                    <a:pt x="161" y="13445"/>
                    <a:pt x="69" y="13810"/>
                    <a:pt x="1" y="14175"/>
                  </a:cubicBezTo>
                  <a:cubicBezTo>
                    <a:pt x="92" y="14175"/>
                    <a:pt x="161" y="14152"/>
                    <a:pt x="229" y="14152"/>
                  </a:cubicBezTo>
                  <a:lnTo>
                    <a:pt x="343" y="14152"/>
                  </a:lnTo>
                  <a:cubicBezTo>
                    <a:pt x="435" y="13696"/>
                    <a:pt x="549" y="13239"/>
                    <a:pt x="686" y="12783"/>
                  </a:cubicBezTo>
                  <a:cubicBezTo>
                    <a:pt x="823" y="12304"/>
                    <a:pt x="1005" y="11847"/>
                    <a:pt x="1188" y="11391"/>
                  </a:cubicBezTo>
                  <a:cubicBezTo>
                    <a:pt x="1484" y="10706"/>
                    <a:pt x="1804" y="10067"/>
                    <a:pt x="2192" y="9428"/>
                  </a:cubicBezTo>
                  <a:cubicBezTo>
                    <a:pt x="2580" y="8789"/>
                    <a:pt x="2991" y="8172"/>
                    <a:pt x="3425" y="7579"/>
                  </a:cubicBezTo>
                  <a:cubicBezTo>
                    <a:pt x="3972" y="6894"/>
                    <a:pt x="4543" y="6232"/>
                    <a:pt x="5182" y="5616"/>
                  </a:cubicBezTo>
                  <a:cubicBezTo>
                    <a:pt x="5776" y="5045"/>
                    <a:pt x="6392" y="4475"/>
                    <a:pt x="7054" y="3972"/>
                  </a:cubicBezTo>
                  <a:cubicBezTo>
                    <a:pt x="7693" y="3493"/>
                    <a:pt x="8355" y="3037"/>
                    <a:pt x="9040" y="2626"/>
                  </a:cubicBezTo>
                  <a:cubicBezTo>
                    <a:pt x="9724" y="2215"/>
                    <a:pt x="10432" y="1872"/>
                    <a:pt x="11185" y="1553"/>
                  </a:cubicBezTo>
                  <a:lnTo>
                    <a:pt x="11208" y="1553"/>
                  </a:lnTo>
                  <a:cubicBezTo>
                    <a:pt x="11893" y="1279"/>
                    <a:pt x="12578" y="1028"/>
                    <a:pt x="13308" y="845"/>
                  </a:cubicBezTo>
                  <a:cubicBezTo>
                    <a:pt x="14016" y="663"/>
                    <a:pt x="14746" y="526"/>
                    <a:pt x="15476" y="434"/>
                  </a:cubicBezTo>
                  <a:cubicBezTo>
                    <a:pt x="16157" y="359"/>
                    <a:pt x="16854" y="315"/>
                    <a:pt x="17553" y="315"/>
                  </a:cubicBezTo>
                  <a:cubicBezTo>
                    <a:pt x="17697" y="315"/>
                    <a:pt x="17842" y="316"/>
                    <a:pt x="17987" y="320"/>
                  </a:cubicBezTo>
                  <a:cubicBezTo>
                    <a:pt x="18855" y="343"/>
                    <a:pt x="19699" y="412"/>
                    <a:pt x="20566" y="526"/>
                  </a:cubicBezTo>
                  <a:lnTo>
                    <a:pt x="20521" y="526"/>
                  </a:lnTo>
                  <a:cubicBezTo>
                    <a:pt x="23328" y="937"/>
                    <a:pt x="26045" y="1850"/>
                    <a:pt x="28647" y="2968"/>
                  </a:cubicBezTo>
                  <a:lnTo>
                    <a:pt x="28601" y="2945"/>
                  </a:lnTo>
                  <a:lnTo>
                    <a:pt x="28601" y="2945"/>
                  </a:lnTo>
                  <a:cubicBezTo>
                    <a:pt x="29309" y="3242"/>
                    <a:pt x="30016" y="3562"/>
                    <a:pt x="30724" y="3881"/>
                  </a:cubicBezTo>
                  <a:cubicBezTo>
                    <a:pt x="34033" y="5433"/>
                    <a:pt x="37252" y="7168"/>
                    <a:pt x="40653" y="8515"/>
                  </a:cubicBezTo>
                  <a:cubicBezTo>
                    <a:pt x="41452" y="8834"/>
                    <a:pt x="42273" y="9154"/>
                    <a:pt x="43095" y="9428"/>
                  </a:cubicBezTo>
                  <a:cubicBezTo>
                    <a:pt x="43666" y="9610"/>
                    <a:pt x="44213" y="9793"/>
                    <a:pt x="44784" y="9953"/>
                  </a:cubicBezTo>
                  <a:cubicBezTo>
                    <a:pt x="46039" y="10318"/>
                    <a:pt x="47318" y="10660"/>
                    <a:pt x="48619" y="10934"/>
                  </a:cubicBezTo>
                  <a:cubicBezTo>
                    <a:pt x="49965" y="11208"/>
                    <a:pt x="51358" y="11436"/>
                    <a:pt x="52750" y="11528"/>
                  </a:cubicBezTo>
                  <a:cubicBezTo>
                    <a:pt x="53435" y="11585"/>
                    <a:pt x="54125" y="11619"/>
                    <a:pt x="54819" y="11619"/>
                  </a:cubicBezTo>
                  <a:cubicBezTo>
                    <a:pt x="55512" y="11619"/>
                    <a:pt x="56208" y="11585"/>
                    <a:pt x="56904" y="11505"/>
                  </a:cubicBezTo>
                  <a:cubicBezTo>
                    <a:pt x="57543" y="11413"/>
                    <a:pt x="58183" y="11299"/>
                    <a:pt x="58822" y="11140"/>
                  </a:cubicBezTo>
                  <a:cubicBezTo>
                    <a:pt x="59438" y="10980"/>
                    <a:pt x="60031" y="10774"/>
                    <a:pt x="60602" y="10523"/>
                  </a:cubicBezTo>
                  <a:cubicBezTo>
                    <a:pt x="61195" y="10249"/>
                    <a:pt x="61743" y="9953"/>
                    <a:pt x="62245" y="9565"/>
                  </a:cubicBezTo>
                  <a:cubicBezTo>
                    <a:pt x="62497" y="9382"/>
                    <a:pt x="62748" y="9177"/>
                    <a:pt x="62999" y="8971"/>
                  </a:cubicBezTo>
                  <a:cubicBezTo>
                    <a:pt x="63227" y="8743"/>
                    <a:pt x="63432" y="8537"/>
                    <a:pt x="63638" y="8286"/>
                  </a:cubicBezTo>
                  <a:cubicBezTo>
                    <a:pt x="63706" y="8218"/>
                    <a:pt x="63706" y="8127"/>
                    <a:pt x="63638" y="8058"/>
                  </a:cubicBezTo>
                  <a:cubicBezTo>
                    <a:pt x="63600" y="8033"/>
                    <a:pt x="63556" y="8015"/>
                    <a:pt x="63512" y="8015"/>
                  </a:cubicBezTo>
                  <a:cubicBezTo>
                    <a:pt x="63476" y="8015"/>
                    <a:pt x="63440" y="8027"/>
                    <a:pt x="63410" y="8058"/>
                  </a:cubicBezTo>
                  <a:cubicBezTo>
                    <a:pt x="63067" y="8469"/>
                    <a:pt x="62679" y="8834"/>
                    <a:pt x="62268" y="9154"/>
                  </a:cubicBezTo>
                  <a:cubicBezTo>
                    <a:pt x="62268" y="9154"/>
                    <a:pt x="62245" y="9154"/>
                    <a:pt x="62245" y="9177"/>
                  </a:cubicBezTo>
                  <a:cubicBezTo>
                    <a:pt x="61926" y="9405"/>
                    <a:pt x="61606" y="9633"/>
                    <a:pt x="61264" y="9816"/>
                  </a:cubicBezTo>
                  <a:cubicBezTo>
                    <a:pt x="60922" y="10021"/>
                    <a:pt x="60556" y="10181"/>
                    <a:pt x="60191" y="10341"/>
                  </a:cubicBezTo>
                  <a:lnTo>
                    <a:pt x="60168" y="10341"/>
                  </a:lnTo>
                  <a:cubicBezTo>
                    <a:pt x="60168" y="10341"/>
                    <a:pt x="60168" y="10341"/>
                    <a:pt x="60168" y="10363"/>
                  </a:cubicBezTo>
                  <a:cubicBezTo>
                    <a:pt x="59643" y="10569"/>
                    <a:pt x="59118" y="10729"/>
                    <a:pt x="58593" y="10866"/>
                  </a:cubicBezTo>
                  <a:cubicBezTo>
                    <a:pt x="58046" y="11003"/>
                    <a:pt x="57498" y="11094"/>
                    <a:pt x="56927" y="11162"/>
                  </a:cubicBezTo>
                  <a:lnTo>
                    <a:pt x="56973" y="11162"/>
                  </a:lnTo>
                  <a:cubicBezTo>
                    <a:pt x="56210" y="11258"/>
                    <a:pt x="55444" y="11300"/>
                    <a:pt x="54677" y="11300"/>
                  </a:cubicBezTo>
                  <a:cubicBezTo>
                    <a:pt x="53424" y="11300"/>
                    <a:pt x="52170" y="11187"/>
                    <a:pt x="50924" y="11003"/>
                  </a:cubicBezTo>
                  <a:lnTo>
                    <a:pt x="50901" y="11003"/>
                  </a:lnTo>
                  <a:cubicBezTo>
                    <a:pt x="49075" y="10729"/>
                    <a:pt x="47272" y="10318"/>
                    <a:pt x="45515" y="9816"/>
                  </a:cubicBezTo>
                  <a:cubicBezTo>
                    <a:pt x="44738" y="9610"/>
                    <a:pt x="43962" y="9359"/>
                    <a:pt x="43186" y="9108"/>
                  </a:cubicBezTo>
                  <a:cubicBezTo>
                    <a:pt x="42068" y="8743"/>
                    <a:pt x="40949" y="8309"/>
                    <a:pt x="39854" y="7853"/>
                  </a:cubicBezTo>
                  <a:cubicBezTo>
                    <a:pt x="39854" y="7830"/>
                    <a:pt x="39831" y="7830"/>
                    <a:pt x="39831" y="7830"/>
                  </a:cubicBezTo>
                  <a:cubicBezTo>
                    <a:pt x="37936" y="7031"/>
                    <a:pt x="36088" y="6118"/>
                    <a:pt x="34262" y="5228"/>
                  </a:cubicBezTo>
                  <a:cubicBezTo>
                    <a:pt x="32618" y="4429"/>
                    <a:pt x="30952" y="3607"/>
                    <a:pt x="29286" y="2877"/>
                  </a:cubicBezTo>
                  <a:cubicBezTo>
                    <a:pt x="27619" y="2169"/>
                    <a:pt x="25930" y="1507"/>
                    <a:pt x="24196" y="1005"/>
                  </a:cubicBezTo>
                  <a:cubicBezTo>
                    <a:pt x="22438" y="503"/>
                    <a:pt x="20658" y="138"/>
                    <a:pt x="18832" y="24"/>
                  </a:cubicBezTo>
                  <a:cubicBezTo>
                    <a:pt x="18444" y="1"/>
                    <a:pt x="18033" y="1"/>
                    <a:pt x="1762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26" name="Google Shape;5826;p83"/>
            <p:cNvSpPr/>
            <p:nvPr/>
          </p:nvSpPr>
          <p:spPr>
            <a:xfrm>
              <a:off x="12862170" y="337217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27" name="Google Shape;5827;p83"/>
            <p:cNvSpPr/>
            <p:nvPr/>
          </p:nvSpPr>
          <p:spPr>
            <a:xfrm>
              <a:off x="13659435" y="3547021"/>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28" name="Google Shape;5828;p83"/>
            <p:cNvSpPr/>
            <p:nvPr/>
          </p:nvSpPr>
          <p:spPr>
            <a:xfrm>
              <a:off x="14283805" y="3583901"/>
              <a:ext cx="669" cy="28"/>
            </a:xfrm>
            <a:custGeom>
              <a:avLst/>
              <a:gdLst/>
              <a:ahLst/>
              <a:cxnLst/>
              <a:rect l="l" t="t" r="r" b="b"/>
              <a:pathLst>
                <a:path w="24" h="1" extrusionOk="0">
                  <a:moveTo>
                    <a:pt x="0" y="1"/>
                  </a:moveTo>
                  <a:cubicBezTo>
                    <a:pt x="0"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29" name="Google Shape;5829;p83"/>
            <p:cNvSpPr/>
            <p:nvPr/>
          </p:nvSpPr>
          <p:spPr>
            <a:xfrm>
              <a:off x="14283805" y="3583901"/>
              <a:ext cx="28" cy="669"/>
            </a:xfrm>
            <a:custGeom>
              <a:avLst/>
              <a:gdLst/>
              <a:ahLst/>
              <a:cxnLst/>
              <a:rect l="l" t="t" r="r" b="b"/>
              <a:pathLst>
                <a:path w="1" h="24" extrusionOk="0">
                  <a:moveTo>
                    <a:pt x="0" y="24"/>
                  </a:moveTo>
                  <a:cubicBezTo>
                    <a:pt x="0" y="24"/>
                    <a:pt x="0" y="24"/>
                    <a:pt x="0" y="24"/>
                  </a:cubicBezTo>
                  <a:cubicBezTo>
                    <a:pt x="0" y="1"/>
                    <a:pt x="0" y="1"/>
                    <a:pt x="0" y="1"/>
                  </a:cubicBezTo>
                  <a:cubicBezTo>
                    <a:pt x="0" y="1"/>
                    <a:pt x="0" y="24"/>
                    <a:pt x="0"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30" name="Google Shape;5830;p83"/>
            <p:cNvSpPr/>
            <p:nvPr/>
          </p:nvSpPr>
          <p:spPr>
            <a:xfrm>
              <a:off x="14283805" y="3584541"/>
              <a:ext cx="28" cy="28"/>
            </a:xfrm>
            <a:custGeom>
              <a:avLst/>
              <a:gdLst/>
              <a:ahLst/>
              <a:cxnLst/>
              <a:rect l="l" t="t" r="r" b="b"/>
              <a:pathLst>
                <a:path w="1" h="1" extrusionOk="0">
                  <a:moveTo>
                    <a:pt x="0" y="1"/>
                  </a:moveTo>
                  <a:cubicBezTo>
                    <a:pt x="0" y="1"/>
                    <a:pt x="0" y="1"/>
                    <a:pt x="0" y="1"/>
                  </a:cubicBezTo>
                  <a:lnTo>
                    <a:pt x="0" y="1"/>
                  </a:ln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31" name="Google Shape;5831;p83"/>
            <p:cNvSpPr/>
            <p:nvPr/>
          </p:nvSpPr>
          <p:spPr>
            <a:xfrm>
              <a:off x="14225950" y="3616965"/>
              <a:ext cx="669" cy="669"/>
            </a:xfrm>
            <a:custGeom>
              <a:avLst/>
              <a:gdLst/>
              <a:ahLst/>
              <a:cxnLst/>
              <a:rect l="l" t="t" r="r" b="b"/>
              <a:pathLst>
                <a:path w="24" h="24" extrusionOk="0">
                  <a:moveTo>
                    <a:pt x="0" y="1"/>
                  </a:moveTo>
                  <a:cubicBezTo>
                    <a:pt x="0" y="1"/>
                    <a:pt x="0" y="1"/>
                    <a:pt x="0" y="23"/>
                  </a:cubicBezTo>
                  <a:cubicBezTo>
                    <a:pt x="0" y="1"/>
                    <a:pt x="0" y="1"/>
                    <a:pt x="0" y="1"/>
                  </a:cubicBezTo>
                  <a:cubicBezTo>
                    <a:pt x="0" y="1"/>
                    <a:pt x="0" y="1"/>
                    <a:pt x="0" y="1"/>
                  </a:cubicBezTo>
                  <a:cubicBezTo>
                    <a:pt x="23" y="1"/>
                    <a:pt x="23" y="1"/>
                    <a:pt x="23" y="1"/>
                  </a:cubicBezTo>
                  <a:cubicBezTo>
                    <a:pt x="23"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32" name="Google Shape;5832;p83"/>
            <p:cNvSpPr/>
            <p:nvPr/>
          </p:nvSpPr>
          <p:spPr>
            <a:xfrm>
              <a:off x="14225950" y="3617605"/>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33" name="Google Shape;5833;p83"/>
            <p:cNvSpPr/>
            <p:nvPr/>
          </p:nvSpPr>
          <p:spPr>
            <a:xfrm>
              <a:off x="13967818" y="3635405"/>
              <a:ext cx="28" cy="28"/>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34" name="Google Shape;5834;p83"/>
            <p:cNvSpPr/>
            <p:nvPr/>
          </p:nvSpPr>
          <p:spPr>
            <a:xfrm>
              <a:off x="13967818" y="3635405"/>
              <a:ext cx="669" cy="28"/>
            </a:xfrm>
            <a:custGeom>
              <a:avLst/>
              <a:gdLst/>
              <a:ahLst/>
              <a:cxnLst/>
              <a:rect l="l" t="t" r="r" b="b"/>
              <a:pathLst>
                <a:path w="24" h="1" extrusionOk="0">
                  <a:moveTo>
                    <a:pt x="23" y="1"/>
                  </a:moveTo>
                  <a:cubicBezTo>
                    <a:pt x="23" y="1"/>
                    <a:pt x="23" y="1"/>
                    <a:pt x="23" y="1"/>
                  </a:cubicBezTo>
                  <a:cubicBezTo>
                    <a:pt x="23" y="1"/>
                    <a:pt x="0" y="1"/>
                    <a:pt x="0" y="1"/>
                  </a:cubicBezTo>
                  <a:cubicBezTo>
                    <a:pt x="0" y="1"/>
                    <a:pt x="23" y="1"/>
                    <a:pt x="2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35" name="Google Shape;5835;p83"/>
            <p:cNvSpPr/>
            <p:nvPr/>
          </p:nvSpPr>
          <p:spPr>
            <a:xfrm>
              <a:off x="12583035" y="3645572"/>
              <a:ext cx="669" cy="669"/>
            </a:xfrm>
            <a:custGeom>
              <a:avLst/>
              <a:gdLst/>
              <a:ahLst/>
              <a:cxnLst/>
              <a:rect l="l" t="t" r="r" b="b"/>
              <a:pathLst>
                <a:path w="24" h="24" extrusionOk="0">
                  <a:moveTo>
                    <a:pt x="1" y="24"/>
                  </a:moveTo>
                  <a:cubicBezTo>
                    <a:pt x="1" y="24"/>
                    <a:pt x="24" y="1"/>
                    <a:pt x="24" y="1"/>
                  </a:cubicBezTo>
                  <a:cubicBezTo>
                    <a:pt x="24" y="1"/>
                    <a:pt x="1" y="24"/>
                    <a:pt x="1" y="24"/>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36" name="Google Shape;5836;p83"/>
            <p:cNvSpPr/>
            <p:nvPr/>
          </p:nvSpPr>
          <p:spPr>
            <a:xfrm>
              <a:off x="14334028" y="3645572"/>
              <a:ext cx="9582" cy="9582"/>
            </a:xfrm>
            <a:custGeom>
              <a:avLst/>
              <a:gdLst/>
              <a:ahLst/>
              <a:cxnLst/>
              <a:rect l="l" t="t" r="r" b="b"/>
              <a:pathLst>
                <a:path w="344" h="344" extrusionOk="0">
                  <a:moveTo>
                    <a:pt x="183" y="1"/>
                  </a:moveTo>
                  <a:cubicBezTo>
                    <a:pt x="92" y="1"/>
                    <a:pt x="1" y="92"/>
                    <a:pt x="1" y="161"/>
                  </a:cubicBezTo>
                  <a:cubicBezTo>
                    <a:pt x="1" y="252"/>
                    <a:pt x="92" y="343"/>
                    <a:pt x="160" y="343"/>
                  </a:cubicBezTo>
                  <a:cubicBezTo>
                    <a:pt x="252" y="343"/>
                    <a:pt x="343" y="275"/>
                    <a:pt x="343" y="183"/>
                  </a:cubicBezTo>
                  <a:cubicBezTo>
                    <a:pt x="343" y="92"/>
                    <a:pt x="275" y="1"/>
                    <a:pt x="183"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37" name="Google Shape;5837;p83"/>
            <p:cNvSpPr/>
            <p:nvPr/>
          </p:nvSpPr>
          <p:spPr>
            <a:xfrm>
              <a:off x="12613564" y="3442759"/>
              <a:ext cx="1733222" cy="293118"/>
            </a:xfrm>
            <a:custGeom>
              <a:avLst/>
              <a:gdLst/>
              <a:ahLst/>
              <a:cxnLst/>
              <a:rect l="l" t="t" r="r" b="b"/>
              <a:pathLst>
                <a:path w="62223" h="10523" extrusionOk="0">
                  <a:moveTo>
                    <a:pt x="16252" y="1"/>
                  </a:moveTo>
                  <a:cubicBezTo>
                    <a:pt x="15887" y="1"/>
                    <a:pt x="15522" y="23"/>
                    <a:pt x="15179" y="46"/>
                  </a:cubicBezTo>
                  <a:cubicBezTo>
                    <a:pt x="14266" y="92"/>
                    <a:pt x="13353" y="206"/>
                    <a:pt x="12463" y="411"/>
                  </a:cubicBezTo>
                  <a:cubicBezTo>
                    <a:pt x="11687" y="571"/>
                    <a:pt x="10911" y="799"/>
                    <a:pt x="10180" y="1073"/>
                  </a:cubicBezTo>
                  <a:cubicBezTo>
                    <a:pt x="8697" y="1644"/>
                    <a:pt x="7282" y="2420"/>
                    <a:pt x="6003" y="3333"/>
                  </a:cubicBezTo>
                  <a:cubicBezTo>
                    <a:pt x="4702" y="4269"/>
                    <a:pt x="3538" y="5364"/>
                    <a:pt x="2511" y="6597"/>
                  </a:cubicBezTo>
                  <a:cubicBezTo>
                    <a:pt x="2009" y="7190"/>
                    <a:pt x="1552" y="7807"/>
                    <a:pt x="1142" y="8469"/>
                  </a:cubicBezTo>
                  <a:cubicBezTo>
                    <a:pt x="891" y="8880"/>
                    <a:pt x="639" y="9290"/>
                    <a:pt x="411" y="9701"/>
                  </a:cubicBezTo>
                  <a:cubicBezTo>
                    <a:pt x="251" y="9952"/>
                    <a:pt x="114" y="10203"/>
                    <a:pt x="0" y="10454"/>
                  </a:cubicBezTo>
                  <a:cubicBezTo>
                    <a:pt x="46" y="10454"/>
                    <a:pt x="92" y="10454"/>
                    <a:pt x="160" y="10477"/>
                  </a:cubicBezTo>
                  <a:cubicBezTo>
                    <a:pt x="206" y="10500"/>
                    <a:pt x="274" y="10500"/>
                    <a:pt x="320" y="10523"/>
                  </a:cubicBezTo>
                  <a:cubicBezTo>
                    <a:pt x="594" y="9998"/>
                    <a:pt x="913" y="9473"/>
                    <a:pt x="1210" y="8971"/>
                  </a:cubicBezTo>
                  <a:cubicBezTo>
                    <a:pt x="1552" y="8400"/>
                    <a:pt x="1941" y="7852"/>
                    <a:pt x="2329" y="7327"/>
                  </a:cubicBezTo>
                  <a:lnTo>
                    <a:pt x="2351" y="7305"/>
                  </a:lnTo>
                  <a:cubicBezTo>
                    <a:pt x="2351" y="7305"/>
                    <a:pt x="2351" y="7305"/>
                    <a:pt x="2351" y="7327"/>
                  </a:cubicBezTo>
                  <a:cubicBezTo>
                    <a:pt x="2831" y="6688"/>
                    <a:pt x="3356" y="6095"/>
                    <a:pt x="3903" y="5547"/>
                  </a:cubicBezTo>
                  <a:cubicBezTo>
                    <a:pt x="4474" y="4976"/>
                    <a:pt x="5068" y="4451"/>
                    <a:pt x="5707" y="3949"/>
                  </a:cubicBezTo>
                  <a:cubicBezTo>
                    <a:pt x="6346" y="3470"/>
                    <a:pt x="7008" y="3036"/>
                    <a:pt x="7693" y="2625"/>
                  </a:cubicBezTo>
                  <a:cubicBezTo>
                    <a:pt x="8377" y="2237"/>
                    <a:pt x="9085" y="1872"/>
                    <a:pt x="9815" y="1575"/>
                  </a:cubicBezTo>
                  <a:cubicBezTo>
                    <a:pt x="10454" y="1302"/>
                    <a:pt x="11139" y="1073"/>
                    <a:pt x="11801" y="891"/>
                  </a:cubicBezTo>
                  <a:cubicBezTo>
                    <a:pt x="12143" y="799"/>
                    <a:pt x="12486" y="731"/>
                    <a:pt x="12828" y="662"/>
                  </a:cubicBezTo>
                  <a:cubicBezTo>
                    <a:pt x="13239" y="571"/>
                    <a:pt x="13627" y="525"/>
                    <a:pt x="14038" y="457"/>
                  </a:cubicBezTo>
                  <a:cubicBezTo>
                    <a:pt x="14756" y="381"/>
                    <a:pt x="15491" y="337"/>
                    <a:pt x="16215" y="337"/>
                  </a:cubicBezTo>
                  <a:cubicBezTo>
                    <a:pt x="16365" y="337"/>
                    <a:pt x="16514" y="339"/>
                    <a:pt x="16663" y="343"/>
                  </a:cubicBezTo>
                  <a:cubicBezTo>
                    <a:pt x="17485" y="366"/>
                    <a:pt x="18329" y="434"/>
                    <a:pt x="19151" y="548"/>
                  </a:cubicBezTo>
                  <a:lnTo>
                    <a:pt x="19105" y="548"/>
                  </a:lnTo>
                  <a:cubicBezTo>
                    <a:pt x="21274" y="845"/>
                    <a:pt x="23373" y="1461"/>
                    <a:pt x="25428" y="2192"/>
                  </a:cubicBezTo>
                  <a:cubicBezTo>
                    <a:pt x="27231" y="2831"/>
                    <a:pt x="28989" y="3561"/>
                    <a:pt x="30746" y="4314"/>
                  </a:cubicBezTo>
                  <a:lnTo>
                    <a:pt x="31454" y="4611"/>
                  </a:lnTo>
                  <a:cubicBezTo>
                    <a:pt x="31476" y="4634"/>
                    <a:pt x="31522" y="4634"/>
                    <a:pt x="31568" y="4657"/>
                  </a:cubicBezTo>
                  <a:cubicBezTo>
                    <a:pt x="31591" y="4657"/>
                    <a:pt x="31636" y="4680"/>
                    <a:pt x="31659" y="4703"/>
                  </a:cubicBezTo>
                  <a:cubicBezTo>
                    <a:pt x="31864" y="4794"/>
                    <a:pt x="32093" y="4862"/>
                    <a:pt x="32298" y="4954"/>
                  </a:cubicBezTo>
                  <a:cubicBezTo>
                    <a:pt x="32321" y="4976"/>
                    <a:pt x="32321" y="4976"/>
                    <a:pt x="32321" y="4976"/>
                  </a:cubicBezTo>
                  <a:cubicBezTo>
                    <a:pt x="32709" y="5136"/>
                    <a:pt x="33097" y="5296"/>
                    <a:pt x="33485" y="5479"/>
                  </a:cubicBezTo>
                  <a:cubicBezTo>
                    <a:pt x="35243" y="6209"/>
                    <a:pt x="37023" y="6917"/>
                    <a:pt x="38826" y="7556"/>
                  </a:cubicBezTo>
                  <a:cubicBezTo>
                    <a:pt x="40515" y="8149"/>
                    <a:pt x="42227" y="8651"/>
                    <a:pt x="43985" y="9016"/>
                  </a:cubicBezTo>
                  <a:cubicBezTo>
                    <a:pt x="45468" y="9336"/>
                    <a:pt x="46975" y="9564"/>
                    <a:pt x="48504" y="9701"/>
                  </a:cubicBezTo>
                  <a:cubicBezTo>
                    <a:pt x="49623" y="9813"/>
                    <a:pt x="50763" y="9869"/>
                    <a:pt x="51895" y="9869"/>
                  </a:cubicBezTo>
                  <a:cubicBezTo>
                    <a:pt x="52380" y="9869"/>
                    <a:pt x="52864" y="9859"/>
                    <a:pt x="53343" y="9838"/>
                  </a:cubicBezTo>
                  <a:cubicBezTo>
                    <a:pt x="54918" y="9747"/>
                    <a:pt x="56493" y="9564"/>
                    <a:pt x="58022" y="9176"/>
                  </a:cubicBezTo>
                  <a:cubicBezTo>
                    <a:pt x="59437" y="8811"/>
                    <a:pt x="60853" y="8286"/>
                    <a:pt x="62131" y="7533"/>
                  </a:cubicBezTo>
                  <a:cubicBezTo>
                    <a:pt x="62199" y="7487"/>
                    <a:pt x="62222" y="7396"/>
                    <a:pt x="62199" y="7327"/>
                  </a:cubicBezTo>
                  <a:cubicBezTo>
                    <a:pt x="62169" y="7267"/>
                    <a:pt x="62108" y="7236"/>
                    <a:pt x="62051" y="7236"/>
                  </a:cubicBezTo>
                  <a:cubicBezTo>
                    <a:pt x="62022" y="7236"/>
                    <a:pt x="61994" y="7244"/>
                    <a:pt x="61971" y="7259"/>
                  </a:cubicBezTo>
                  <a:cubicBezTo>
                    <a:pt x="61400" y="7578"/>
                    <a:pt x="60830" y="7875"/>
                    <a:pt x="60236" y="8126"/>
                  </a:cubicBezTo>
                  <a:cubicBezTo>
                    <a:pt x="58661" y="8743"/>
                    <a:pt x="57018" y="9131"/>
                    <a:pt x="55329" y="9336"/>
                  </a:cubicBezTo>
                  <a:cubicBezTo>
                    <a:pt x="54159" y="9474"/>
                    <a:pt x="52986" y="9538"/>
                    <a:pt x="51813" y="9538"/>
                  </a:cubicBezTo>
                  <a:cubicBezTo>
                    <a:pt x="50080" y="9538"/>
                    <a:pt x="48348" y="9399"/>
                    <a:pt x="46632" y="9153"/>
                  </a:cubicBezTo>
                  <a:lnTo>
                    <a:pt x="46655" y="9153"/>
                  </a:lnTo>
                  <a:cubicBezTo>
                    <a:pt x="44692" y="8880"/>
                    <a:pt x="42752" y="8446"/>
                    <a:pt x="40858" y="7875"/>
                  </a:cubicBezTo>
                  <a:cubicBezTo>
                    <a:pt x="38644" y="7190"/>
                    <a:pt x="36475" y="6346"/>
                    <a:pt x="34330" y="5456"/>
                  </a:cubicBezTo>
                  <a:cubicBezTo>
                    <a:pt x="33873" y="5273"/>
                    <a:pt x="33417" y="5091"/>
                    <a:pt x="32960" y="4885"/>
                  </a:cubicBezTo>
                  <a:lnTo>
                    <a:pt x="32641" y="4748"/>
                  </a:lnTo>
                  <a:cubicBezTo>
                    <a:pt x="32572" y="4725"/>
                    <a:pt x="32504" y="4703"/>
                    <a:pt x="32412" y="4657"/>
                  </a:cubicBezTo>
                  <a:cubicBezTo>
                    <a:pt x="32321" y="4634"/>
                    <a:pt x="32230" y="4588"/>
                    <a:pt x="32138" y="4543"/>
                  </a:cubicBezTo>
                  <a:cubicBezTo>
                    <a:pt x="31979" y="4474"/>
                    <a:pt x="31796" y="4406"/>
                    <a:pt x="31613" y="4314"/>
                  </a:cubicBezTo>
                  <a:lnTo>
                    <a:pt x="31568" y="4314"/>
                  </a:lnTo>
                  <a:cubicBezTo>
                    <a:pt x="29833" y="3561"/>
                    <a:pt x="28075" y="2831"/>
                    <a:pt x="26295" y="2169"/>
                  </a:cubicBezTo>
                  <a:cubicBezTo>
                    <a:pt x="24492" y="1484"/>
                    <a:pt x="22643" y="891"/>
                    <a:pt x="20771" y="503"/>
                  </a:cubicBezTo>
                  <a:cubicBezTo>
                    <a:pt x="19288" y="206"/>
                    <a:pt x="17758" y="1"/>
                    <a:pt x="16252"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38" name="Google Shape;5838;p83"/>
            <p:cNvSpPr/>
            <p:nvPr/>
          </p:nvSpPr>
          <p:spPr>
            <a:xfrm>
              <a:off x="12678410" y="3646853"/>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39" name="Google Shape;5839;p83"/>
            <p:cNvSpPr/>
            <p:nvPr/>
          </p:nvSpPr>
          <p:spPr>
            <a:xfrm>
              <a:off x="12618021" y="3744123"/>
              <a:ext cx="28" cy="28"/>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40" name="Google Shape;5840;p83"/>
            <p:cNvSpPr/>
            <p:nvPr/>
          </p:nvSpPr>
          <p:spPr>
            <a:xfrm>
              <a:off x="12684761" y="3607438"/>
              <a:ext cx="1653111" cy="190445"/>
            </a:xfrm>
            <a:custGeom>
              <a:avLst/>
              <a:gdLst/>
              <a:ahLst/>
              <a:cxnLst/>
              <a:rect l="l" t="t" r="r" b="b"/>
              <a:pathLst>
                <a:path w="59347" h="6837" extrusionOk="0">
                  <a:moveTo>
                    <a:pt x="7046" y="2108"/>
                  </a:moveTo>
                  <a:cubicBezTo>
                    <a:pt x="7033" y="2113"/>
                    <a:pt x="7021" y="2118"/>
                    <a:pt x="7008" y="2123"/>
                  </a:cubicBezTo>
                  <a:cubicBezTo>
                    <a:pt x="7028" y="2123"/>
                    <a:pt x="7031" y="2123"/>
                    <a:pt x="7046" y="2108"/>
                  </a:cubicBezTo>
                  <a:close/>
                  <a:moveTo>
                    <a:pt x="16618" y="0"/>
                  </a:moveTo>
                  <a:cubicBezTo>
                    <a:pt x="15134" y="0"/>
                    <a:pt x="13650" y="114"/>
                    <a:pt x="12190" y="343"/>
                  </a:cubicBezTo>
                  <a:cubicBezTo>
                    <a:pt x="10569" y="617"/>
                    <a:pt x="8948" y="1027"/>
                    <a:pt x="7396" y="1621"/>
                  </a:cubicBezTo>
                  <a:cubicBezTo>
                    <a:pt x="6643" y="1918"/>
                    <a:pt x="5890" y="2260"/>
                    <a:pt x="5182" y="2625"/>
                  </a:cubicBezTo>
                  <a:cubicBezTo>
                    <a:pt x="4794" y="2831"/>
                    <a:pt x="4406" y="3036"/>
                    <a:pt x="4041" y="3264"/>
                  </a:cubicBezTo>
                  <a:cubicBezTo>
                    <a:pt x="3721" y="3470"/>
                    <a:pt x="3379" y="3675"/>
                    <a:pt x="3059" y="3881"/>
                  </a:cubicBezTo>
                  <a:cubicBezTo>
                    <a:pt x="2397" y="4314"/>
                    <a:pt x="1736" y="4771"/>
                    <a:pt x="1119" y="5273"/>
                  </a:cubicBezTo>
                  <a:cubicBezTo>
                    <a:pt x="777" y="5547"/>
                    <a:pt x="457" y="5821"/>
                    <a:pt x="161" y="6140"/>
                  </a:cubicBezTo>
                  <a:cubicBezTo>
                    <a:pt x="115" y="6186"/>
                    <a:pt x="46" y="6254"/>
                    <a:pt x="1" y="6323"/>
                  </a:cubicBezTo>
                  <a:cubicBezTo>
                    <a:pt x="69" y="6414"/>
                    <a:pt x="138" y="6483"/>
                    <a:pt x="206" y="6574"/>
                  </a:cubicBezTo>
                  <a:cubicBezTo>
                    <a:pt x="343" y="6414"/>
                    <a:pt x="503" y="6254"/>
                    <a:pt x="686" y="6095"/>
                  </a:cubicBezTo>
                  <a:cubicBezTo>
                    <a:pt x="976" y="5804"/>
                    <a:pt x="1288" y="5536"/>
                    <a:pt x="1622" y="5289"/>
                  </a:cubicBezTo>
                  <a:lnTo>
                    <a:pt x="1622" y="5289"/>
                  </a:lnTo>
                  <a:cubicBezTo>
                    <a:pt x="1622" y="5291"/>
                    <a:pt x="1621" y="5293"/>
                    <a:pt x="1621" y="5296"/>
                  </a:cubicBezTo>
                  <a:cubicBezTo>
                    <a:pt x="2032" y="4976"/>
                    <a:pt x="2466" y="4679"/>
                    <a:pt x="2900" y="4383"/>
                  </a:cubicBezTo>
                  <a:cubicBezTo>
                    <a:pt x="3333" y="4086"/>
                    <a:pt x="3767" y="3812"/>
                    <a:pt x="4201" y="3538"/>
                  </a:cubicBezTo>
                  <a:cubicBezTo>
                    <a:pt x="5114" y="2990"/>
                    <a:pt x="6072" y="2511"/>
                    <a:pt x="7054" y="2100"/>
                  </a:cubicBezTo>
                  <a:lnTo>
                    <a:pt x="7054" y="2100"/>
                  </a:lnTo>
                  <a:cubicBezTo>
                    <a:pt x="7051" y="2103"/>
                    <a:pt x="7048" y="2106"/>
                    <a:pt x="7046" y="2108"/>
                  </a:cubicBezTo>
                  <a:lnTo>
                    <a:pt x="7046" y="2108"/>
                  </a:lnTo>
                  <a:cubicBezTo>
                    <a:pt x="8061" y="1704"/>
                    <a:pt x="9076" y="1366"/>
                    <a:pt x="10135" y="1096"/>
                  </a:cubicBezTo>
                  <a:cubicBezTo>
                    <a:pt x="11162" y="845"/>
                    <a:pt x="12212" y="662"/>
                    <a:pt x="13262" y="525"/>
                  </a:cubicBezTo>
                  <a:lnTo>
                    <a:pt x="13217" y="525"/>
                  </a:lnTo>
                  <a:cubicBezTo>
                    <a:pt x="14335" y="385"/>
                    <a:pt x="15436" y="316"/>
                    <a:pt x="16550" y="316"/>
                  </a:cubicBezTo>
                  <a:cubicBezTo>
                    <a:pt x="16709" y="316"/>
                    <a:pt x="16869" y="317"/>
                    <a:pt x="17028" y="320"/>
                  </a:cubicBezTo>
                  <a:cubicBezTo>
                    <a:pt x="18284" y="343"/>
                    <a:pt x="19539" y="457"/>
                    <a:pt x="20772" y="617"/>
                  </a:cubicBezTo>
                  <a:cubicBezTo>
                    <a:pt x="22187" y="822"/>
                    <a:pt x="23557" y="1142"/>
                    <a:pt x="24926" y="1507"/>
                  </a:cubicBezTo>
                  <a:cubicBezTo>
                    <a:pt x="26250" y="1872"/>
                    <a:pt x="27551" y="2283"/>
                    <a:pt x="28852" y="2716"/>
                  </a:cubicBezTo>
                  <a:cubicBezTo>
                    <a:pt x="31500" y="3607"/>
                    <a:pt x="34102" y="4565"/>
                    <a:pt x="36795" y="5250"/>
                  </a:cubicBezTo>
                  <a:cubicBezTo>
                    <a:pt x="40447" y="6209"/>
                    <a:pt x="44213" y="6757"/>
                    <a:pt x="47980" y="6825"/>
                  </a:cubicBezTo>
                  <a:cubicBezTo>
                    <a:pt x="48295" y="6833"/>
                    <a:pt x="48611" y="6836"/>
                    <a:pt x="48927" y="6836"/>
                  </a:cubicBezTo>
                  <a:cubicBezTo>
                    <a:pt x="50505" y="6836"/>
                    <a:pt x="52081" y="6741"/>
                    <a:pt x="53640" y="6551"/>
                  </a:cubicBezTo>
                  <a:cubicBezTo>
                    <a:pt x="54576" y="6460"/>
                    <a:pt x="55489" y="6323"/>
                    <a:pt x="56402" y="6163"/>
                  </a:cubicBezTo>
                  <a:cubicBezTo>
                    <a:pt x="57338" y="5980"/>
                    <a:pt x="58274" y="5775"/>
                    <a:pt x="59210" y="5547"/>
                  </a:cubicBezTo>
                  <a:cubicBezTo>
                    <a:pt x="59301" y="5524"/>
                    <a:pt x="59347" y="5433"/>
                    <a:pt x="59324" y="5364"/>
                  </a:cubicBezTo>
                  <a:cubicBezTo>
                    <a:pt x="59304" y="5285"/>
                    <a:pt x="59232" y="5223"/>
                    <a:pt x="59154" y="5223"/>
                  </a:cubicBezTo>
                  <a:cubicBezTo>
                    <a:pt x="59142" y="5223"/>
                    <a:pt x="59130" y="5224"/>
                    <a:pt x="59118" y="5227"/>
                  </a:cubicBezTo>
                  <a:cubicBezTo>
                    <a:pt x="57452" y="5661"/>
                    <a:pt x="55763" y="5980"/>
                    <a:pt x="54051" y="6186"/>
                  </a:cubicBezTo>
                  <a:lnTo>
                    <a:pt x="54097" y="6186"/>
                  </a:lnTo>
                  <a:cubicBezTo>
                    <a:pt x="52319" y="6395"/>
                    <a:pt x="50523" y="6508"/>
                    <a:pt x="48707" y="6508"/>
                  </a:cubicBezTo>
                  <a:cubicBezTo>
                    <a:pt x="48541" y="6508"/>
                    <a:pt x="48375" y="6507"/>
                    <a:pt x="48208" y="6505"/>
                  </a:cubicBezTo>
                  <a:cubicBezTo>
                    <a:pt x="46245" y="6483"/>
                    <a:pt x="44282" y="6323"/>
                    <a:pt x="42342" y="6049"/>
                  </a:cubicBezTo>
                  <a:lnTo>
                    <a:pt x="42387" y="6049"/>
                  </a:lnTo>
                  <a:cubicBezTo>
                    <a:pt x="40881" y="5844"/>
                    <a:pt x="39374" y="5547"/>
                    <a:pt x="37891" y="5204"/>
                  </a:cubicBezTo>
                  <a:cubicBezTo>
                    <a:pt x="36978" y="4976"/>
                    <a:pt x="36065" y="4725"/>
                    <a:pt x="35152" y="4451"/>
                  </a:cubicBezTo>
                  <a:cubicBezTo>
                    <a:pt x="34284" y="4200"/>
                    <a:pt x="33417" y="3926"/>
                    <a:pt x="32550" y="3629"/>
                  </a:cubicBezTo>
                  <a:cubicBezTo>
                    <a:pt x="30838" y="3059"/>
                    <a:pt x="29126" y="2443"/>
                    <a:pt x="27414" y="1895"/>
                  </a:cubicBezTo>
                  <a:cubicBezTo>
                    <a:pt x="25679" y="1347"/>
                    <a:pt x="23922" y="845"/>
                    <a:pt x="22141" y="525"/>
                  </a:cubicBezTo>
                  <a:cubicBezTo>
                    <a:pt x="20475" y="206"/>
                    <a:pt x="18809" y="23"/>
                    <a:pt x="1712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41" name="Google Shape;5841;p83"/>
            <p:cNvSpPr/>
            <p:nvPr/>
          </p:nvSpPr>
          <p:spPr>
            <a:xfrm>
              <a:off x="13263337" y="3624597"/>
              <a:ext cx="28" cy="28"/>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42" name="Google Shape;5842;p83"/>
            <p:cNvSpPr/>
            <p:nvPr/>
          </p:nvSpPr>
          <p:spPr>
            <a:xfrm>
              <a:off x="12719106" y="3745404"/>
              <a:ext cx="1090412" cy="132896"/>
            </a:xfrm>
            <a:custGeom>
              <a:avLst/>
              <a:gdLst/>
              <a:ahLst/>
              <a:cxnLst/>
              <a:rect l="l" t="t" r="r" b="b"/>
              <a:pathLst>
                <a:path w="39146" h="4771" extrusionOk="0">
                  <a:moveTo>
                    <a:pt x="15271" y="0"/>
                  </a:moveTo>
                  <a:cubicBezTo>
                    <a:pt x="14791" y="0"/>
                    <a:pt x="14312" y="0"/>
                    <a:pt x="13833" y="23"/>
                  </a:cubicBezTo>
                  <a:cubicBezTo>
                    <a:pt x="12029" y="92"/>
                    <a:pt x="10249" y="297"/>
                    <a:pt x="8491" y="617"/>
                  </a:cubicBezTo>
                  <a:cubicBezTo>
                    <a:pt x="7578" y="776"/>
                    <a:pt x="6688" y="959"/>
                    <a:pt x="5798" y="1187"/>
                  </a:cubicBezTo>
                  <a:cubicBezTo>
                    <a:pt x="5341" y="1301"/>
                    <a:pt x="4862" y="1415"/>
                    <a:pt x="4406" y="1530"/>
                  </a:cubicBezTo>
                  <a:cubicBezTo>
                    <a:pt x="4086" y="1621"/>
                    <a:pt x="3744" y="1712"/>
                    <a:pt x="3424" y="1804"/>
                  </a:cubicBezTo>
                  <a:cubicBezTo>
                    <a:pt x="2762" y="1986"/>
                    <a:pt x="2100" y="2169"/>
                    <a:pt x="1484" y="2443"/>
                  </a:cubicBezTo>
                  <a:cubicBezTo>
                    <a:pt x="936" y="2671"/>
                    <a:pt x="411" y="2945"/>
                    <a:pt x="0" y="3356"/>
                  </a:cubicBezTo>
                  <a:lnTo>
                    <a:pt x="0" y="3378"/>
                  </a:lnTo>
                  <a:cubicBezTo>
                    <a:pt x="46" y="3470"/>
                    <a:pt x="92" y="3584"/>
                    <a:pt x="114" y="3698"/>
                  </a:cubicBezTo>
                  <a:cubicBezTo>
                    <a:pt x="229" y="3584"/>
                    <a:pt x="343" y="3470"/>
                    <a:pt x="457" y="3378"/>
                  </a:cubicBezTo>
                  <a:cubicBezTo>
                    <a:pt x="822" y="3105"/>
                    <a:pt x="1210" y="2899"/>
                    <a:pt x="1621" y="2739"/>
                  </a:cubicBezTo>
                  <a:cubicBezTo>
                    <a:pt x="2237" y="2488"/>
                    <a:pt x="2876" y="2306"/>
                    <a:pt x="3515" y="2123"/>
                  </a:cubicBezTo>
                  <a:cubicBezTo>
                    <a:pt x="4223" y="1940"/>
                    <a:pt x="4931" y="1735"/>
                    <a:pt x="5661" y="1552"/>
                  </a:cubicBezTo>
                  <a:cubicBezTo>
                    <a:pt x="7327" y="1142"/>
                    <a:pt x="8994" y="822"/>
                    <a:pt x="10683" y="617"/>
                  </a:cubicBezTo>
                  <a:cubicBezTo>
                    <a:pt x="10683" y="617"/>
                    <a:pt x="10705" y="617"/>
                    <a:pt x="10705" y="594"/>
                  </a:cubicBezTo>
                  <a:cubicBezTo>
                    <a:pt x="12188" y="427"/>
                    <a:pt x="13671" y="317"/>
                    <a:pt x="15153" y="317"/>
                  </a:cubicBezTo>
                  <a:cubicBezTo>
                    <a:pt x="15291" y="317"/>
                    <a:pt x="15429" y="318"/>
                    <a:pt x="15567" y="320"/>
                  </a:cubicBezTo>
                  <a:cubicBezTo>
                    <a:pt x="17165" y="343"/>
                    <a:pt x="18786" y="457"/>
                    <a:pt x="20361" y="685"/>
                  </a:cubicBezTo>
                  <a:cubicBezTo>
                    <a:pt x="23465" y="1142"/>
                    <a:pt x="26501" y="2032"/>
                    <a:pt x="29513" y="2899"/>
                  </a:cubicBezTo>
                  <a:cubicBezTo>
                    <a:pt x="30997" y="3333"/>
                    <a:pt x="32526" y="3744"/>
                    <a:pt x="34033" y="4132"/>
                  </a:cubicBezTo>
                  <a:cubicBezTo>
                    <a:pt x="34786" y="4314"/>
                    <a:pt x="35562" y="4497"/>
                    <a:pt x="36338" y="4634"/>
                  </a:cubicBezTo>
                  <a:cubicBezTo>
                    <a:pt x="36567" y="4680"/>
                    <a:pt x="36818" y="4725"/>
                    <a:pt x="37069" y="4771"/>
                  </a:cubicBezTo>
                  <a:cubicBezTo>
                    <a:pt x="37069" y="4748"/>
                    <a:pt x="37114" y="4725"/>
                    <a:pt x="37137" y="4725"/>
                  </a:cubicBezTo>
                  <a:lnTo>
                    <a:pt x="37160" y="4725"/>
                  </a:lnTo>
                  <a:cubicBezTo>
                    <a:pt x="37616" y="4748"/>
                    <a:pt x="38096" y="4748"/>
                    <a:pt x="38575" y="4771"/>
                  </a:cubicBezTo>
                  <a:lnTo>
                    <a:pt x="39146" y="4771"/>
                  </a:lnTo>
                  <a:cubicBezTo>
                    <a:pt x="38347" y="4657"/>
                    <a:pt x="37525" y="4543"/>
                    <a:pt x="36726" y="4383"/>
                  </a:cubicBezTo>
                  <a:cubicBezTo>
                    <a:pt x="35905" y="4223"/>
                    <a:pt x="35060" y="4040"/>
                    <a:pt x="34238" y="3835"/>
                  </a:cubicBezTo>
                  <a:cubicBezTo>
                    <a:pt x="32572" y="3424"/>
                    <a:pt x="30929" y="2968"/>
                    <a:pt x="29285" y="2488"/>
                  </a:cubicBezTo>
                  <a:cubicBezTo>
                    <a:pt x="25998" y="1552"/>
                    <a:pt x="22689" y="594"/>
                    <a:pt x="19288" y="229"/>
                  </a:cubicBezTo>
                  <a:cubicBezTo>
                    <a:pt x="17941" y="69"/>
                    <a:pt x="16617" y="0"/>
                    <a:pt x="15271"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43" name="Google Shape;5843;p83"/>
            <p:cNvSpPr/>
            <p:nvPr/>
          </p:nvSpPr>
          <p:spPr>
            <a:xfrm>
              <a:off x="14074001" y="3852841"/>
              <a:ext cx="240361" cy="49638"/>
            </a:xfrm>
            <a:custGeom>
              <a:avLst/>
              <a:gdLst/>
              <a:ahLst/>
              <a:cxnLst/>
              <a:rect l="l" t="t" r="r" b="b"/>
              <a:pathLst>
                <a:path w="8629" h="1782" extrusionOk="0">
                  <a:moveTo>
                    <a:pt x="8423" y="1"/>
                  </a:moveTo>
                  <a:cubicBezTo>
                    <a:pt x="6688" y="663"/>
                    <a:pt x="4862" y="1074"/>
                    <a:pt x="3036" y="1302"/>
                  </a:cubicBezTo>
                  <a:lnTo>
                    <a:pt x="3082" y="1302"/>
                  </a:lnTo>
                  <a:cubicBezTo>
                    <a:pt x="2054" y="1416"/>
                    <a:pt x="1027" y="1507"/>
                    <a:pt x="0" y="1530"/>
                  </a:cubicBezTo>
                  <a:cubicBezTo>
                    <a:pt x="206" y="1553"/>
                    <a:pt x="388" y="1576"/>
                    <a:pt x="594" y="1621"/>
                  </a:cubicBezTo>
                  <a:cubicBezTo>
                    <a:pt x="616" y="1621"/>
                    <a:pt x="639" y="1644"/>
                    <a:pt x="639" y="1644"/>
                  </a:cubicBezTo>
                  <a:cubicBezTo>
                    <a:pt x="731" y="1667"/>
                    <a:pt x="799" y="1667"/>
                    <a:pt x="867" y="1690"/>
                  </a:cubicBezTo>
                  <a:cubicBezTo>
                    <a:pt x="1096" y="1713"/>
                    <a:pt x="1324" y="1758"/>
                    <a:pt x="1575" y="1781"/>
                  </a:cubicBezTo>
                  <a:cubicBezTo>
                    <a:pt x="2397" y="1713"/>
                    <a:pt x="3241" y="1621"/>
                    <a:pt x="4063" y="1484"/>
                  </a:cubicBezTo>
                  <a:cubicBezTo>
                    <a:pt x="5569" y="1233"/>
                    <a:pt x="7076" y="868"/>
                    <a:pt x="8514" y="320"/>
                  </a:cubicBezTo>
                  <a:cubicBezTo>
                    <a:pt x="8560" y="298"/>
                    <a:pt x="8582" y="298"/>
                    <a:pt x="8605" y="252"/>
                  </a:cubicBezTo>
                  <a:cubicBezTo>
                    <a:pt x="8628" y="206"/>
                    <a:pt x="8628" y="161"/>
                    <a:pt x="8628" y="138"/>
                  </a:cubicBezTo>
                  <a:cubicBezTo>
                    <a:pt x="8605" y="92"/>
                    <a:pt x="8582" y="46"/>
                    <a:pt x="8560" y="24"/>
                  </a:cubicBezTo>
                  <a:cubicBezTo>
                    <a:pt x="8537" y="24"/>
                    <a:pt x="8491" y="1"/>
                    <a:pt x="846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44" name="Google Shape;5844;p83"/>
            <p:cNvSpPr/>
            <p:nvPr/>
          </p:nvSpPr>
          <p:spPr>
            <a:xfrm>
              <a:off x="13016653" y="3762563"/>
              <a:ext cx="28" cy="28"/>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45" name="Google Shape;5845;p83"/>
            <p:cNvSpPr/>
            <p:nvPr/>
          </p:nvSpPr>
          <p:spPr>
            <a:xfrm>
              <a:off x="13286234" y="3764485"/>
              <a:ext cx="28" cy="28"/>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46" name="Google Shape;5846;p83"/>
            <p:cNvSpPr/>
            <p:nvPr/>
          </p:nvSpPr>
          <p:spPr>
            <a:xfrm>
              <a:off x="13851468" y="2977358"/>
              <a:ext cx="469886" cy="580526"/>
            </a:xfrm>
            <a:custGeom>
              <a:avLst/>
              <a:gdLst/>
              <a:ahLst/>
              <a:cxnLst/>
              <a:rect l="l" t="t" r="r" b="b"/>
              <a:pathLst>
                <a:path w="16869" h="20841" extrusionOk="0">
                  <a:moveTo>
                    <a:pt x="137" y="0"/>
                  </a:moveTo>
                  <a:cubicBezTo>
                    <a:pt x="92" y="0"/>
                    <a:pt x="69" y="23"/>
                    <a:pt x="46" y="69"/>
                  </a:cubicBezTo>
                  <a:cubicBezTo>
                    <a:pt x="23" y="115"/>
                    <a:pt x="0" y="137"/>
                    <a:pt x="23" y="183"/>
                  </a:cubicBezTo>
                  <a:cubicBezTo>
                    <a:pt x="23" y="229"/>
                    <a:pt x="23" y="274"/>
                    <a:pt x="46" y="320"/>
                  </a:cubicBezTo>
                  <a:cubicBezTo>
                    <a:pt x="46" y="343"/>
                    <a:pt x="69" y="388"/>
                    <a:pt x="69" y="411"/>
                  </a:cubicBezTo>
                  <a:cubicBezTo>
                    <a:pt x="92" y="503"/>
                    <a:pt x="137" y="594"/>
                    <a:pt x="160" y="685"/>
                  </a:cubicBezTo>
                  <a:cubicBezTo>
                    <a:pt x="206" y="845"/>
                    <a:pt x="251" y="982"/>
                    <a:pt x="320" y="1142"/>
                  </a:cubicBezTo>
                  <a:cubicBezTo>
                    <a:pt x="434" y="1461"/>
                    <a:pt x="548" y="1758"/>
                    <a:pt x="685" y="2078"/>
                  </a:cubicBezTo>
                  <a:cubicBezTo>
                    <a:pt x="982" y="2694"/>
                    <a:pt x="1301" y="3333"/>
                    <a:pt x="1644" y="3926"/>
                  </a:cubicBezTo>
                  <a:cubicBezTo>
                    <a:pt x="2602" y="5570"/>
                    <a:pt x="3721" y="7099"/>
                    <a:pt x="4885" y="8583"/>
                  </a:cubicBezTo>
                  <a:cubicBezTo>
                    <a:pt x="6003" y="10066"/>
                    <a:pt x="7167" y="11527"/>
                    <a:pt x="8354" y="12942"/>
                  </a:cubicBezTo>
                  <a:cubicBezTo>
                    <a:pt x="9610" y="14403"/>
                    <a:pt x="10911" y="15841"/>
                    <a:pt x="12303" y="17188"/>
                  </a:cubicBezTo>
                  <a:cubicBezTo>
                    <a:pt x="13627" y="18489"/>
                    <a:pt x="15065" y="19721"/>
                    <a:pt x="16594" y="20817"/>
                  </a:cubicBezTo>
                  <a:cubicBezTo>
                    <a:pt x="16619" y="20833"/>
                    <a:pt x="16648" y="20841"/>
                    <a:pt x="16679" y="20841"/>
                  </a:cubicBezTo>
                  <a:cubicBezTo>
                    <a:pt x="16735" y="20841"/>
                    <a:pt x="16793" y="20816"/>
                    <a:pt x="16823" y="20771"/>
                  </a:cubicBezTo>
                  <a:cubicBezTo>
                    <a:pt x="16868" y="20680"/>
                    <a:pt x="16845" y="20589"/>
                    <a:pt x="16777" y="20543"/>
                  </a:cubicBezTo>
                  <a:cubicBezTo>
                    <a:pt x="15887" y="19904"/>
                    <a:pt x="15019" y="19219"/>
                    <a:pt x="14198" y="18489"/>
                  </a:cubicBezTo>
                  <a:lnTo>
                    <a:pt x="14198" y="18489"/>
                  </a:lnTo>
                  <a:cubicBezTo>
                    <a:pt x="14198" y="18512"/>
                    <a:pt x="14220" y="18512"/>
                    <a:pt x="14220" y="18535"/>
                  </a:cubicBezTo>
                  <a:cubicBezTo>
                    <a:pt x="12691" y="17188"/>
                    <a:pt x="11253" y="15727"/>
                    <a:pt x="9906" y="14198"/>
                  </a:cubicBezTo>
                  <a:cubicBezTo>
                    <a:pt x="8628" y="12805"/>
                    <a:pt x="7441" y="11345"/>
                    <a:pt x="6277" y="9838"/>
                  </a:cubicBezTo>
                  <a:cubicBezTo>
                    <a:pt x="5113" y="8377"/>
                    <a:pt x="3949" y="6894"/>
                    <a:pt x="2922" y="5342"/>
                  </a:cubicBezTo>
                  <a:lnTo>
                    <a:pt x="2922" y="5342"/>
                  </a:lnTo>
                  <a:cubicBezTo>
                    <a:pt x="2922" y="5346"/>
                    <a:pt x="2922" y="5350"/>
                    <a:pt x="2922" y="5353"/>
                  </a:cubicBezTo>
                  <a:lnTo>
                    <a:pt x="2922" y="5353"/>
                  </a:lnTo>
                  <a:cubicBezTo>
                    <a:pt x="1950" y="3880"/>
                    <a:pt x="1069" y="2339"/>
                    <a:pt x="502" y="685"/>
                  </a:cubicBezTo>
                  <a:cubicBezTo>
                    <a:pt x="502" y="685"/>
                    <a:pt x="502" y="708"/>
                    <a:pt x="502" y="731"/>
                  </a:cubicBezTo>
                  <a:cubicBezTo>
                    <a:pt x="480" y="617"/>
                    <a:pt x="434" y="503"/>
                    <a:pt x="411" y="411"/>
                  </a:cubicBezTo>
                  <a:cubicBezTo>
                    <a:pt x="388" y="366"/>
                    <a:pt x="365" y="297"/>
                    <a:pt x="365" y="251"/>
                  </a:cubicBezTo>
                  <a:cubicBezTo>
                    <a:pt x="343" y="206"/>
                    <a:pt x="343" y="160"/>
                    <a:pt x="343" y="137"/>
                  </a:cubicBezTo>
                  <a:cubicBezTo>
                    <a:pt x="320" y="46"/>
                    <a:pt x="251"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47" name="Google Shape;5847;p83"/>
            <p:cNvSpPr/>
            <p:nvPr/>
          </p:nvSpPr>
          <p:spPr>
            <a:xfrm>
              <a:off x="14276814" y="3592814"/>
              <a:ext cx="70585" cy="59025"/>
            </a:xfrm>
            <a:custGeom>
              <a:avLst/>
              <a:gdLst/>
              <a:ahLst/>
              <a:cxnLst/>
              <a:rect l="l" t="t" r="r" b="b"/>
              <a:pathLst>
                <a:path w="2534" h="2119" extrusionOk="0">
                  <a:moveTo>
                    <a:pt x="183" y="0"/>
                  </a:moveTo>
                  <a:cubicBezTo>
                    <a:pt x="160" y="0"/>
                    <a:pt x="115" y="0"/>
                    <a:pt x="69" y="46"/>
                  </a:cubicBezTo>
                  <a:cubicBezTo>
                    <a:pt x="23" y="92"/>
                    <a:pt x="0" y="206"/>
                    <a:pt x="69" y="274"/>
                  </a:cubicBezTo>
                  <a:cubicBezTo>
                    <a:pt x="776" y="913"/>
                    <a:pt x="1507" y="1530"/>
                    <a:pt x="2283" y="2100"/>
                  </a:cubicBezTo>
                  <a:cubicBezTo>
                    <a:pt x="2302" y="2113"/>
                    <a:pt x="2325" y="2119"/>
                    <a:pt x="2348" y="2119"/>
                  </a:cubicBezTo>
                  <a:cubicBezTo>
                    <a:pt x="2410" y="2119"/>
                    <a:pt x="2478" y="2081"/>
                    <a:pt x="2511" y="2032"/>
                  </a:cubicBezTo>
                  <a:cubicBezTo>
                    <a:pt x="2534" y="1986"/>
                    <a:pt x="2534" y="1940"/>
                    <a:pt x="2534" y="1918"/>
                  </a:cubicBezTo>
                  <a:cubicBezTo>
                    <a:pt x="2511" y="1872"/>
                    <a:pt x="2488" y="1826"/>
                    <a:pt x="2443" y="1803"/>
                  </a:cubicBezTo>
                  <a:cubicBezTo>
                    <a:pt x="2260" y="1667"/>
                    <a:pt x="2055" y="1530"/>
                    <a:pt x="1849" y="1370"/>
                  </a:cubicBezTo>
                  <a:cubicBezTo>
                    <a:pt x="1872" y="1370"/>
                    <a:pt x="1872" y="1393"/>
                    <a:pt x="1895" y="1393"/>
                  </a:cubicBezTo>
                  <a:cubicBezTo>
                    <a:pt x="1347" y="959"/>
                    <a:pt x="822" y="502"/>
                    <a:pt x="297" y="46"/>
                  </a:cubicBezTo>
                  <a:cubicBezTo>
                    <a:pt x="274" y="0"/>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48" name="Google Shape;5848;p83"/>
            <p:cNvSpPr/>
            <p:nvPr/>
          </p:nvSpPr>
          <p:spPr>
            <a:xfrm>
              <a:off x="14262190" y="3679917"/>
              <a:ext cx="75041" cy="79665"/>
            </a:xfrm>
            <a:custGeom>
              <a:avLst/>
              <a:gdLst/>
              <a:ahLst/>
              <a:cxnLst/>
              <a:rect l="l" t="t" r="r" b="b"/>
              <a:pathLst>
                <a:path w="2694" h="2860" extrusionOk="0">
                  <a:moveTo>
                    <a:pt x="183" y="0"/>
                  </a:moveTo>
                  <a:cubicBezTo>
                    <a:pt x="160" y="0"/>
                    <a:pt x="137" y="0"/>
                    <a:pt x="92" y="23"/>
                  </a:cubicBezTo>
                  <a:cubicBezTo>
                    <a:pt x="23" y="69"/>
                    <a:pt x="0" y="160"/>
                    <a:pt x="46" y="251"/>
                  </a:cubicBezTo>
                  <a:cubicBezTo>
                    <a:pt x="343" y="754"/>
                    <a:pt x="731" y="1187"/>
                    <a:pt x="1164" y="1598"/>
                  </a:cubicBezTo>
                  <a:cubicBezTo>
                    <a:pt x="1553" y="2009"/>
                    <a:pt x="1986" y="2397"/>
                    <a:pt x="2397" y="2808"/>
                  </a:cubicBezTo>
                  <a:cubicBezTo>
                    <a:pt x="2420" y="2842"/>
                    <a:pt x="2460" y="2859"/>
                    <a:pt x="2503" y="2859"/>
                  </a:cubicBezTo>
                  <a:cubicBezTo>
                    <a:pt x="2545" y="2859"/>
                    <a:pt x="2591" y="2842"/>
                    <a:pt x="2625" y="2808"/>
                  </a:cubicBezTo>
                  <a:cubicBezTo>
                    <a:pt x="2694" y="2762"/>
                    <a:pt x="2694" y="2648"/>
                    <a:pt x="2625" y="2580"/>
                  </a:cubicBezTo>
                  <a:cubicBezTo>
                    <a:pt x="1963" y="1895"/>
                    <a:pt x="1210" y="1279"/>
                    <a:pt x="617" y="525"/>
                  </a:cubicBezTo>
                  <a:lnTo>
                    <a:pt x="617" y="525"/>
                  </a:lnTo>
                  <a:cubicBezTo>
                    <a:pt x="617" y="525"/>
                    <a:pt x="617" y="526"/>
                    <a:pt x="640" y="548"/>
                  </a:cubicBezTo>
                  <a:cubicBezTo>
                    <a:pt x="617" y="525"/>
                    <a:pt x="617" y="525"/>
                    <a:pt x="617" y="502"/>
                  </a:cubicBezTo>
                  <a:cubicBezTo>
                    <a:pt x="503" y="366"/>
                    <a:pt x="411" y="229"/>
                    <a:pt x="320" y="92"/>
                  </a:cubicBezTo>
                  <a:cubicBezTo>
                    <a:pt x="297" y="23"/>
                    <a:pt x="229" y="0"/>
                    <a:pt x="183"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49" name="Google Shape;5849;p83"/>
            <p:cNvSpPr/>
            <p:nvPr/>
          </p:nvSpPr>
          <p:spPr>
            <a:xfrm>
              <a:off x="14235477" y="3775905"/>
              <a:ext cx="78245" cy="83593"/>
            </a:xfrm>
            <a:custGeom>
              <a:avLst/>
              <a:gdLst/>
              <a:ahLst/>
              <a:cxnLst/>
              <a:rect l="l" t="t" r="r" b="b"/>
              <a:pathLst>
                <a:path w="2809" h="3001" extrusionOk="0">
                  <a:moveTo>
                    <a:pt x="183" y="1"/>
                  </a:moveTo>
                  <a:cubicBezTo>
                    <a:pt x="161" y="1"/>
                    <a:pt x="138" y="1"/>
                    <a:pt x="115" y="24"/>
                  </a:cubicBezTo>
                  <a:cubicBezTo>
                    <a:pt x="24" y="69"/>
                    <a:pt x="1" y="161"/>
                    <a:pt x="46" y="229"/>
                  </a:cubicBezTo>
                  <a:cubicBezTo>
                    <a:pt x="320" y="777"/>
                    <a:pt x="731" y="1256"/>
                    <a:pt x="1165" y="1690"/>
                  </a:cubicBezTo>
                  <a:cubicBezTo>
                    <a:pt x="1599" y="2124"/>
                    <a:pt x="2078" y="2512"/>
                    <a:pt x="2512" y="2945"/>
                  </a:cubicBezTo>
                  <a:cubicBezTo>
                    <a:pt x="2549" y="2983"/>
                    <a:pt x="2594" y="3000"/>
                    <a:pt x="2638" y="3000"/>
                  </a:cubicBezTo>
                  <a:cubicBezTo>
                    <a:pt x="2674" y="3000"/>
                    <a:pt x="2709" y="2989"/>
                    <a:pt x="2740" y="2968"/>
                  </a:cubicBezTo>
                  <a:cubicBezTo>
                    <a:pt x="2808" y="2900"/>
                    <a:pt x="2808" y="2786"/>
                    <a:pt x="2740" y="2740"/>
                  </a:cubicBezTo>
                  <a:cubicBezTo>
                    <a:pt x="2055" y="2055"/>
                    <a:pt x="1279" y="1462"/>
                    <a:pt x="708" y="686"/>
                  </a:cubicBezTo>
                  <a:cubicBezTo>
                    <a:pt x="571" y="503"/>
                    <a:pt x="434" y="298"/>
                    <a:pt x="320" y="69"/>
                  </a:cubicBezTo>
                  <a:cubicBezTo>
                    <a:pt x="297" y="24"/>
                    <a:pt x="252" y="1"/>
                    <a:pt x="183"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50" name="Google Shape;5850;p83"/>
            <p:cNvSpPr/>
            <p:nvPr/>
          </p:nvSpPr>
          <p:spPr>
            <a:xfrm>
              <a:off x="12548077" y="2926495"/>
              <a:ext cx="8914" cy="797322"/>
            </a:xfrm>
            <a:custGeom>
              <a:avLst/>
              <a:gdLst/>
              <a:ahLst/>
              <a:cxnLst/>
              <a:rect l="l" t="t" r="r" b="b"/>
              <a:pathLst>
                <a:path w="320" h="28624" extrusionOk="0">
                  <a:moveTo>
                    <a:pt x="160" y="0"/>
                  </a:moveTo>
                  <a:cubicBezTo>
                    <a:pt x="69" y="0"/>
                    <a:pt x="0" y="69"/>
                    <a:pt x="0" y="160"/>
                  </a:cubicBezTo>
                  <a:lnTo>
                    <a:pt x="0" y="8948"/>
                  </a:lnTo>
                  <a:lnTo>
                    <a:pt x="0" y="20406"/>
                  </a:lnTo>
                  <a:lnTo>
                    <a:pt x="0" y="28623"/>
                  </a:lnTo>
                  <a:cubicBezTo>
                    <a:pt x="92" y="28623"/>
                    <a:pt x="206" y="28600"/>
                    <a:pt x="297" y="28600"/>
                  </a:cubicBezTo>
                  <a:lnTo>
                    <a:pt x="320" y="28600"/>
                  </a:lnTo>
                  <a:lnTo>
                    <a:pt x="320" y="21981"/>
                  </a:lnTo>
                  <a:lnTo>
                    <a:pt x="320" y="10477"/>
                  </a:lnTo>
                  <a:lnTo>
                    <a:pt x="320" y="160"/>
                  </a:lnTo>
                  <a:cubicBezTo>
                    <a:pt x="320" y="69"/>
                    <a:pt x="251" y="0"/>
                    <a:pt x="160" y="0"/>
                  </a:cubicBezTo>
                  <a:close/>
                </a:path>
              </a:pathLst>
            </a:custGeom>
            <a:solidFill>
              <a:srgbClr val="E2D2B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51" name="Google Shape;5851;p83"/>
            <p:cNvSpPr/>
            <p:nvPr/>
          </p:nvSpPr>
          <p:spPr>
            <a:xfrm>
              <a:off x="12380222" y="3716156"/>
              <a:ext cx="351001" cy="169136"/>
            </a:xfrm>
            <a:custGeom>
              <a:avLst/>
              <a:gdLst/>
              <a:ahLst/>
              <a:cxnLst/>
              <a:rect l="l" t="t" r="r" b="b"/>
              <a:pathLst>
                <a:path w="12601" h="6072" extrusionOk="0">
                  <a:moveTo>
                    <a:pt x="6300" y="0"/>
                  </a:moveTo>
                  <a:cubicBezTo>
                    <a:pt x="5775" y="0"/>
                    <a:pt x="5250" y="46"/>
                    <a:pt x="4748" y="183"/>
                  </a:cubicBezTo>
                  <a:cubicBezTo>
                    <a:pt x="3561" y="480"/>
                    <a:pt x="2488" y="1142"/>
                    <a:pt x="1667" y="2032"/>
                  </a:cubicBezTo>
                  <a:cubicBezTo>
                    <a:pt x="959" y="2785"/>
                    <a:pt x="434" y="3744"/>
                    <a:pt x="183" y="4771"/>
                  </a:cubicBezTo>
                  <a:cubicBezTo>
                    <a:pt x="92" y="5136"/>
                    <a:pt x="46" y="5501"/>
                    <a:pt x="0" y="5889"/>
                  </a:cubicBezTo>
                  <a:cubicBezTo>
                    <a:pt x="69" y="5866"/>
                    <a:pt x="115" y="5866"/>
                    <a:pt x="160" y="5866"/>
                  </a:cubicBezTo>
                  <a:lnTo>
                    <a:pt x="183" y="5866"/>
                  </a:lnTo>
                  <a:cubicBezTo>
                    <a:pt x="206" y="5844"/>
                    <a:pt x="206" y="5844"/>
                    <a:pt x="206" y="5844"/>
                  </a:cubicBezTo>
                  <a:lnTo>
                    <a:pt x="343" y="5844"/>
                  </a:lnTo>
                  <a:cubicBezTo>
                    <a:pt x="343" y="5730"/>
                    <a:pt x="366" y="5615"/>
                    <a:pt x="366" y="5501"/>
                  </a:cubicBezTo>
                  <a:cubicBezTo>
                    <a:pt x="366" y="5496"/>
                    <a:pt x="366" y="5490"/>
                    <a:pt x="366" y="5478"/>
                  </a:cubicBezTo>
                  <a:cubicBezTo>
                    <a:pt x="411" y="5273"/>
                    <a:pt x="457" y="5068"/>
                    <a:pt x="503" y="4862"/>
                  </a:cubicBezTo>
                  <a:cubicBezTo>
                    <a:pt x="571" y="4565"/>
                    <a:pt x="662" y="4269"/>
                    <a:pt x="777" y="3972"/>
                  </a:cubicBezTo>
                  <a:cubicBezTo>
                    <a:pt x="982" y="3515"/>
                    <a:pt x="1256" y="3059"/>
                    <a:pt x="1553" y="2648"/>
                  </a:cubicBezTo>
                  <a:cubicBezTo>
                    <a:pt x="1872" y="2237"/>
                    <a:pt x="2260" y="1872"/>
                    <a:pt x="2671" y="1552"/>
                  </a:cubicBezTo>
                  <a:cubicBezTo>
                    <a:pt x="3059" y="1233"/>
                    <a:pt x="3516" y="982"/>
                    <a:pt x="3972" y="776"/>
                  </a:cubicBezTo>
                  <a:cubicBezTo>
                    <a:pt x="4474" y="571"/>
                    <a:pt x="4976" y="434"/>
                    <a:pt x="5501" y="366"/>
                  </a:cubicBezTo>
                  <a:lnTo>
                    <a:pt x="5456" y="366"/>
                  </a:lnTo>
                  <a:cubicBezTo>
                    <a:pt x="5741" y="331"/>
                    <a:pt x="6021" y="314"/>
                    <a:pt x="6300" y="314"/>
                  </a:cubicBezTo>
                  <a:cubicBezTo>
                    <a:pt x="6580" y="314"/>
                    <a:pt x="6859" y="331"/>
                    <a:pt x="7145" y="366"/>
                  </a:cubicBezTo>
                  <a:cubicBezTo>
                    <a:pt x="7670" y="457"/>
                    <a:pt x="8172" y="594"/>
                    <a:pt x="8651" y="799"/>
                  </a:cubicBezTo>
                  <a:cubicBezTo>
                    <a:pt x="9108" y="1005"/>
                    <a:pt x="9541" y="1256"/>
                    <a:pt x="9929" y="1552"/>
                  </a:cubicBezTo>
                  <a:lnTo>
                    <a:pt x="9952" y="1552"/>
                  </a:lnTo>
                  <a:cubicBezTo>
                    <a:pt x="10340" y="1872"/>
                    <a:pt x="10706" y="2214"/>
                    <a:pt x="11002" y="2625"/>
                  </a:cubicBezTo>
                  <a:cubicBezTo>
                    <a:pt x="11025" y="2625"/>
                    <a:pt x="11025" y="2625"/>
                    <a:pt x="11025" y="2648"/>
                  </a:cubicBezTo>
                  <a:cubicBezTo>
                    <a:pt x="11345" y="3059"/>
                    <a:pt x="11619" y="3515"/>
                    <a:pt x="11824" y="3995"/>
                  </a:cubicBezTo>
                  <a:cubicBezTo>
                    <a:pt x="11824" y="3995"/>
                    <a:pt x="11801" y="3972"/>
                    <a:pt x="11801" y="3972"/>
                  </a:cubicBezTo>
                  <a:lnTo>
                    <a:pt x="11801" y="3972"/>
                  </a:lnTo>
                  <a:cubicBezTo>
                    <a:pt x="11961" y="4360"/>
                    <a:pt x="12098" y="4748"/>
                    <a:pt x="12166" y="5159"/>
                  </a:cubicBezTo>
                  <a:cubicBezTo>
                    <a:pt x="12166" y="5182"/>
                    <a:pt x="12166" y="5182"/>
                    <a:pt x="12166" y="5182"/>
                  </a:cubicBezTo>
                  <a:cubicBezTo>
                    <a:pt x="12166" y="5205"/>
                    <a:pt x="12189" y="5227"/>
                    <a:pt x="12189" y="5250"/>
                  </a:cubicBezTo>
                  <a:cubicBezTo>
                    <a:pt x="12189" y="5273"/>
                    <a:pt x="12189" y="5273"/>
                    <a:pt x="12189" y="5296"/>
                  </a:cubicBezTo>
                  <a:cubicBezTo>
                    <a:pt x="12189" y="5296"/>
                    <a:pt x="12189" y="5319"/>
                    <a:pt x="12189" y="5319"/>
                  </a:cubicBezTo>
                  <a:cubicBezTo>
                    <a:pt x="12189" y="5319"/>
                    <a:pt x="12189" y="5319"/>
                    <a:pt x="12189" y="5341"/>
                  </a:cubicBezTo>
                  <a:cubicBezTo>
                    <a:pt x="12212" y="5387"/>
                    <a:pt x="12212" y="5410"/>
                    <a:pt x="12212" y="5456"/>
                  </a:cubicBezTo>
                  <a:cubicBezTo>
                    <a:pt x="12235" y="5524"/>
                    <a:pt x="12235" y="5615"/>
                    <a:pt x="12235" y="5684"/>
                  </a:cubicBezTo>
                  <a:cubicBezTo>
                    <a:pt x="12235" y="5707"/>
                    <a:pt x="12235" y="5707"/>
                    <a:pt x="12235" y="5707"/>
                  </a:cubicBezTo>
                  <a:lnTo>
                    <a:pt x="12258" y="5707"/>
                  </a:lnTo>
                  <a:cubicBezTo>
                    <a:pt x="12258" y="5730"/>
                    <a:pt x="12258" y="5752"/>
                    <a:pt x="12258" y="5775"/>
                  </a:cubicBezTo>
                  <a:cubicBezTo>
                    <a:pt x="12258" y="5866"/>
                    <a:pt x="12258" y="5958"/>
                    <a:pt x="12280" y="6072"/>
                  </a:cubicBezTo>
                  <a:cubicBezTo>
                    <a:pt x="12303" y="6049"/>
                    <a:pt x="12326" y="6026"/>
                    <a:pt x="12372" y="6026"/>
                  </a:cubicBezTo>
                  <a:lnTo>
                    <a:pt x="12600" y="6026"/>
                  </a:lnTo>
                  <a:cubicBezTo>
                    <a:pt x="12600" y="5958"/>
                    <a:pt x="12577" y="5866"/>
                    <a:pt x="12577" y="5798"/>
                  </a:cubicBezTo>
                  <a:lnTo>
                    <a:pt x="12577" y="5752"/>
                  </a:lnTo>
                  <a:cubicBezTo>
                    <a:pt x="12577" y="5730"/>
                    <a:pt x="12577" y="5730"/>
                    <a:pt x="12577" y="5730"/>
                  </a:cubicBezTo>
                  <a:cubicBezTo>
                    <a:pt x="12577" y="5707"/>
                    <a:pt x="12577" y="5707"/>
                    <a:pt x="12577" y="5707"/>
                  </a:cubicBezTo>
                  <a:lnTo>
                    <a:pt x="12577" y="5684"/>
                  </a:lnTo>
                  <a:cubicBezTo>
                    <a:pt x="12577" y="5684"/>
                    <a:pt x="12577" y="5661"/>
                    <a:pt x="12577" y="5661"/>
                  </a:cubicBezTo>
                  <a:cubicBezTo>
                    <a:pt x="12577" y="5638"/>
                    <a:pt x="12577" y="5638"/>
                    <a:pt x="12554" y="5638"/>
                  </a:cubicBezTo>
                  <a:cubicBezTo>
                    <a:pt x="12554" y="5501"/>
                    <a:pt x="12532" y="5364"/>
                    <a:pt x="12509" y="5227"/>
                  </a:cubicBezTo>
                  <a:cubicBezTo>
                    <a:pt x="12509" y="5227"/>
                    <a:pt x="12509" y="5205"/>
                    <a:pt x="12509" y="5205"/>
                  </a:cubicBezTo>
                  <a:cubicBezTo>
                    <a:pt x="12509" y="5182"/>
                    <a:pt x="12486" y="5159"/>
                    <a:pt x="12486" y="5113"/>
                  </a:cubicBezTo>
                  <a:cubicBezTo>
                    <a:pt x="12349" y="4360"/>
                    <a:pt x="12052" y="3630"/>
                    <a:pt x="11664" y="2968"/>
                  </a:cubicBezTo>
                  <a:cubicBezTo>
                    <a:pt x="11185" y="2214"/>
                    <a:pt x="10546" y="1575"/>
                    <a:pt x="9815" y="1073"/>
                  </a:cubicBezTo>
                  <a:cubicBezTo>
                    <a:pt x="9062" y="548"/>
                    <a:pt x="8195" y="206"/>
                    <a:pt x="7305" y="69"/>
                  </a:cubicBezTo>
                  <a:cubicBezTo>
                    <a:pt x="6962" y="23"/>
                    <a:pt x="6643" y="0"/>
                    <a:pt x="6300" y="0"/>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52" name="Google Shape;5852;p83"/>
            <p:cNvSpPr/>
            <p:nvPr/>
          </p:nvSpPr>
          <p:spPr>
            <a:xfrm>
              <a:off x="12620555" y="3737772"/>
              <a:ext cx="669" cy="669"/>
            </a:xfrm>
            <a:custGeom>
              <a:avLst/>
              <a:gdLst/>
              <a:ahLst/>
              <a:cxnLst/>
              <a:rect l="l" t="t" r="r" b="b"/>
              <a:pathLst>
                <a:path w="24" h="24" extrusionOk="0">
                  <a:moveTo>
                    <a:pt x="23" y="23"/>
                  </a:moveTo>
                  <a:lnTo>
                    <a:pt x="0" y="0"/>
                  </a:ln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53" name="Google Shape;5853;p83"/>
            <p:cNvSpPr/>
            <p:nvPr/>
          </p:nvSpPr>
          <p:spPr>
            <a:xfrm>
              <a:off x="12686683"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54" name="Google Shape;5854;p83"/>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55" name="Google Shape;5855;p83"/>
            <p:cNvSpPr/>
            <p:nvPr/>
          </p:nvSpPr>
          <p:spPr>
            <a:xfrm>
              <a:off x="12687324" y="3789916"/>
              <a:ext cx="28" cy="28"/>
            </a:xfrm>
            <a:custGeom>
              <a:avLst/>
              <a:gdLst/>
              <a:ahLst/>
              <a:cxnLst/>
              <a:rect l="l" t="t" r="r" b="b"/>
              <a:pathLst>
                <a:path w="1" h="1" extrusionOk="0">
                  <a:moveTo>
                    <a:pt x="0" y="0"/>
                  </a:move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56" name="Google Shape;5856;p83"/>
            <p:cNvSpPr/>
            <p:nvPr/>
          </p:nvSpPr>
          <p:spPr>
            <a:xfrm>
              <a:off x="12656795" y="3759387"/>
              <a:ext cx="28" cy="28"/>
            </a:xfrm>
            <a:custGeom>
              <a:avLst/>
              <a:gdLst/>
              <a:ahLst/>
              <a:cxnLst/>
              <a:rect l="l" t="t" r="r" b="b"/>
              <a:pathLst>
                <a:path w="1" h="1" extrusionOk="0">
                  <a:moveTo>
                    <a:pt x="0" y="0"/>
                  </a:moveTo>
                  <a:lnTo>
                    <a:pt x="0" y="0"/>
                  </a:ln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57" name="Google Shape;5857;p83"/>
            <p:cNvSpPr/>
            <p:nvPr/>
          </p:nvSpPr>
          <p:spPr>
            <a:xfrm>
              <a:off x="12656795" y="3759387"/>
              <a:ext cx="669" cy="28"/>
            </a:xfrm>
            <a:custGeom>
              <a:avLst/>
              <a:gdLst/>
              <a:ahLst/>
              <a:cxnLst/>
              <a:rect l="l" t="t" r="r" b="b"/>
              <a:pathLst>
                <a:path w="24" h="1" extrusionOk="0">
                  <a:moveTo>
                    <a:pt x="23" y="0"/>
                  </a:moveTo>
                  <a:cubicBezTo>
                    <a:pt x="23" y="0"/>
                    <a:pt x="23" y="0"/>
                    <a:pt x="0" y="0"/>
                  </a:cubicBezTo>
                  <a:cubicBezTo>
                    <a:pt x="0" y="0"/>
                    <a:pt x="0" y="0"/>
                    <a:pt x="0" y="0"/>
                  </a:cubicBezTo>
                  <a:cubicBezTo>
                    <a:pt x="0"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58" name="Google Shape;5858;p83"/>
            <p:cNvSpPr/>
            <p:nvPr/>
          </p:nvSpPr>
          <p:spPr>
            <a:xfrm>
              <a:off x="12686683" y="3789276"/>
              <a:ext cx="669" cy="28"/>
            </a:xfrm>
            <a:custGeom>
              <a:avLst/>
              <a:gdLst/>
              <a:ahLst/>
              <a:cxnLst/>
              <a:rect l="l" t="t" r="r" b="b"/>
              <a:pathLst>
                <a:path w="24" h="1" extrusionOk="0">
                  <a:moveTo>
                    <a:pt x="23" y="0"/>
                  </a:moveTo>
                  <a:lnTo>
                    <a:pt x="0" y="0"/>
                  </a:lnTo>
                  <a:cubicBezTo>
                    <a:pt x="23" y="0"/>
                    <a:pt x="23" y="0"/>
                    <a:pt x="23"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59" name="Google Shape;5859;p83"/>
            <p:cNvSpPr/>
            <p:nvPr/>
          </p:nvSpPr>
          <p:spPr>
            <a:xfrm>
              <a:off x="12687324" y="3789276"/>
              <a:ext cx="28" cy="28"/>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60" name="Google Shape;5860;p83"/>
            <p:cNvSpPr/>
            <p:nvPr/>
          </p:nvSpPr>
          <p:spPr>
            <a:xfrm>
              <a:off x="12390389" y="3868746"/>
              <a:ext cx="28" cy="669"/>
            </a:xfrm>
            <a:custGeom>
              <a:avLst/>
              <a:gdLst/>
              <a:ahLst/>
              <a:cxnLst/>
              <a:rect l="l" t="t" r="r" b="b"/>
              <a:pathLst>
                <a:path w="1" h="24" extrusionOk="0">
                  <a:moveTo>
                    <a:pt x="1" y="0"/>
                  </a:moveTo>
                  <a:cubicBezTo>
                    <a:pt x="1" y="0"/>
                    <a:pt x="1" y="23"/>
                    <a:pt x="1" y="23"/>
                  </a:cubicBezTo>
                  <a:cubicBezTo>
                    <a:pt x="1" y="23"/>
                    <a:pt x="1" y="0"/>
                    <a:pt x="1"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61" name="Google Shape;5861;p83"/>
            <p:cNvSpPr/>
            <p:nvPr/>
          </p:nvSpPr>
          <p:spPr>
            <a:xfrm>
              <a:off x="12394846" y="3795627"/>
              <a:ext cx="326182" cy="97186"/>
            </a:xfrm>
            <a:custGeom>
              <a:avLst/>
              <a:gdLst/>
              <a:ahLst/>
              <a:cxnLst/>
              <a:rect l="l" t="t" r="r" b="b"/>
              <a:pathLst>
                <a:path w="11710" h="3489" extrusionOk="0">
                  <a:moveTo>
                    <a:pt x="9793" y="1667"/>
                  </a:moveTo>
                  <a:lnTo>
                    <a:pt x="9793" y="1667"/>
                  </a:lnTo>
                  <a:cubicBezTo>
                    <a:pt x="9808" y="1682"/>
                    <a:pt x="9813" y="1687"/>
                    <a:pt x="9821" y="1689"/>
                  </a:cubicBezTo>
                  <a:lnTo>
                    <a:pt x="9821" y="1689"/>
                  </a:lnTo>
                  <a:cubicBezTo>
                    <a:pt x="9812" y="1681"/>
                    <a:pt x="9802" y="1674"/>
                    <a:pt x="9793" y="1667"/>
                  </a:cubicBezTo>
                  <a:close/>
                  <a:moveTo>
                    <a:pt x="5798" y="1"/>
                  </a:moveTo>
                  <a:cubicBezTo>
                    <a:pt x="5319" y="1"/>
                    <a:pt x="4862" y="46"/>
                    <a:pt x="4383" y="137"/>
                  </a:cubicBezTo>
                  <a:cubicBezTo>
                    <a:pt x="3538" y="297"/>
                    <a:pt x="2740" y="640"/>
                    <a:pt x="2009" y="1096"/>
                  </a:cubicBezTo>
                  <a:cubicBezTo>
                    <a:pt x="1918" y="1165"/>
                    <a:pt x="1804" y="1233"/>
                    <a:pt x="1712" y="1324"/>
                  </a:cubicBezTo>
                  <a:cubicBezTo>
                    <a:pt x="1393" y="1553"/>
                    <a:pt x="1096" y="1804"/>
                    <a:pt x="822" y="2078"/>
                  </a:cubicBezTo>
                  <a:cubicBezTo>
                    <a:pt x="799" y="2100"/>
                    <a:pt x="777" y="2123"/>
                    <a:pt x="777" y="2146"/>
                  </a:cubicBezTo>
                  <a:lnTo>
                    <a:pt x="754" y="2146"/>
                  </a:lnTo>
                  <a:cubicBezTo>
                    <a:pt x="754" y="2146"/>
                    <a:pt x="754" y="2169"/>
                    <a:pt x="754" y="2169"/>
                  </a:cubicBezTo>
                  <a:cubicBezTo>
                    <a:pt x="525" y="2397"/>
                    <a:pt x="320" y="2648"/>
                    <a:pt x="137" y="2899"/>
                  </a:cubicBezTo>
                  <a:cubicBezTo>
                    <a:pt x="92" y="2968"/>
                    <a:pt x="46" y="3036"/>
                    <a:pt x="0" y="3105"/>
                  </a:cubicBezTo>
                  <a:cubicBezTo>
                    <a:pt x="0" y="3105"/>
                    <a:pt x="0" y="3105"/>
                    <a:pt x="0" y="3128"/>
                  </a:cubicBezTo>
                  <a:lnTo>
                    <a:pt x="23" y="3128"/>
                  </a:lnTo>
                  <a:cubicBezTo>
                    <a:pt x="46" y="3128"/>
                    <a:pt x="69" y="3150"/>
                    <a:pt x="69" y="3150"/>
                  </a:cubicBezTo>
                  <a:cubicBezTo>
                    <a:pt x="92" y="3173"/>
                    <a:pt x="92" y="3196"/>
                    <a:pt x="92" y="3219"/>
                  </a:cubicBezTo>
                  <a:cubicBezTo>
                    <a:pt x="69" y="3265"/>
                    <a:pt x="69" y="3287"/>
                    <a:pt x="69" y="3333"/>
                  </a:cubicBezTo>
                  <a:cubicBezTo>
                    <a:pt x="86" y="3339"/>
                    <a:pt x="105" y="3342"/>
                    <a:pt x="124" y="3342"/>
                  </a:cubicBezTo>
                  <a:cubicBezTo>
                    <a:pt x="180" y="3342"/>
                    <a:pt x="240" y="3316"/>
                    <a:pt x="274" y="3265"/>
                  </a:cubicBezTo>
                  <a:cubicBezTo>
                    <a:pt x="320" y="3196"/>
                    <a:pt x="366" y="3128"/>
                    <a:pt x="411" y="3059"/>
                  </a:cubicBezTo>
                  <a:cubicBezTo>
                    <a:pt x="457" y="3013"/>
                    <a:pt x="503" y="2968"/>
                    <a:pt x="525" y="2922"/>
                  </a:cubicBezTo>
                  <a:cubicBezTo>
                    <a:pt x="685" y="2717"/>
                    <a:pt x="845" y="2534"/>
                    <a:pt x="1005" y="2374"/>
                  </a:cubicBezTo>
                  <a:cubicBezTo>
                    <a:pt x="1005" y="2352"/>
                    <a:pt x="1005" y="2352"/>
                    <a:pt x="1005" y="2352"/>
                  </a:cubicBezTo>
                  <a:cubicBezTo>
                    <a:pt x="1028" y="2329"/>
                    <a:pt x="1050" y="2306"/>
                    <a:pt x="1073" y="2283"/>
                  </a:cubicBezTo>
                  <a:cubicBezTo>
                    <a:pt x="1302" y="2078"/>
                    <a:pt x="1530" y="1872"/>
                    <a:pt x="1758" y="1690"/>
                  </a:cubicBezTo>
                  <a:cubicBezTo>
                    <a:pt x="1758" y="1690"/>
                    <a:pt x="1781" y="1667"/>
                    <a:pt x="1781" y="1667"/>
                  </a:cubicBezTo>
                  <a:cubicBezTo>
                    <a:pt x="1804" y="1644"/>
                    <a:pt x="1826" y="1621"/>
                    <a:pt x="1872" y="1598"/>
                  </a:cubicBezTo>
                  <a:cubicBezTo>
                    <a:pt x="2283" y="1302"/>
                    <a:pt x="2740" y="1050"/>
                    <a:pt x="3196" y="845"/>
                  </a:cubicBezTo>
                  <a:lnTo>
                    <a:pt x="3219" y="845"/>
                  </a:lnTo>
                  <a:cubicBezTo>
                    <a:pt x="3744" y="617"/>
                    <a:pt x="4292" y="457"/>
                    <a:pt x="4862" y="389"/>
                  </a:cubicBezTo>
                  <a:cubicBezTo>
                    <a:pt x="5180" y="340"/>
                    <a:pt x="5505" y="317"/>
                    <a:pt x="5833" y="317"/>
                  </a:cubicBezTo>
                  <a:cubicBezTo>
                    <a:pt x="6116" y="317"/>
                    <a:pt x="6402" y="334"/>
                    <a:pt x="6688" y="366"/>
                  </a:cubicBezTo>
                  <a:lnTo>
                    <a:pt x="6643" y="366"/>
                  </a:lnTo>
                  <a:cubicBezTo>
                    <a:pt x="7236" y="457"/>
                    <a:pt x="7807" y="594"/>
                    <a:pt x="8355" y="845"/>
                  </a:cubicBezTo>
                  <a:lnTo>
                    <a:pt x="8377" y="845"/>
                  </a:lnTo>
                  <a:cubicBezTo>
                    <a:pt x="8880" y="1073"/>
                    <a:pt x="9382" y="1347"/>
                    <a:pt x="9838" y="1690"/>
                  </a:cubicBezTo>
                  <a:cubicBezTo>
                    <a:pt x="9831" y="1690"/>
                    <a:pt x="9825" y="1690"/>
                    <a:pt x="9821" y="1689"/>
                  </a:cubicBezTo>
                  <a:lnTo>
                    <a:pt x="9821" y="1689"/>
                  </a:lnTo>
                  <a:cubicBezTo>
                    <a:pt x="10288" y="2048"/>
                    <a:pt x="10690" y="2452"/>
                    <a:pt x="11048" y="2922"/>
                  </a:cubicBezTo>
                  <a:cubicBezTo>
                    <a:pt x="11048" y="2945"/>
                    <a:pt x="11048" y="2945"/>
                    <a:pt x="11048" y="2945"/>
                  </a:cubicBezTo>
                  <a:lnTo>
                    <a:pt x="11071" y="2945"/>
                  </a:lnTo>
                  <a:cubicBezTo>
                    <a:pt x="11071" y="2968"/>
                    <a:pt x="11071" y="2968"/>
                    <a:pt x="11094" y="2968"/>
                  </a:cubicBezTo>
                  <a:cubicBezTo>
                    <a:pt x="11094" y="2968"/>
                    <a:pt x="11094" y="2968"/>
                    <a:pt x="11094" y="2991"/>
                  </a:cubicBezTo>
                  <a:cubicBezTo>
                    <a:pt x="11162" y="3082"/>
                    <a:pt x="11253" y="3196"/>
                    <a:pt x="11322" y="3310"/>
                  </a:cubicBezTo>
                  <a:cubicBezTo>
                    <a:pt x="11322" y="3310"/>
                    <a:pt x="11322" y="3333"/>
                    <a:pt x="11322" y="3333"/>
                  </a:cubicBezTo>
                  <a:cubicBezTo>
                    <a:pt x="11345" y="3333"/>
                    <a:pt x="11345" y="3333"/>
                    <a:pt x="11345" y="3356"/>
                  </a:cubicBezTo>
                  <a:cubicBezTo>
                    <a:pt x="11345" y="3356"/>
                    <a:pt x="11367" y="3379"/>
                    <a:pt x="11367" y="3379"/>
                  </a:cubicBezTo>
                  <a:cubicBezTo>
                    <a:pt x="11367" y="3379"/>
                    <a:pt x="11367" y="3401"/>
                    <a:pt x="11390" y="3401"/>
                  </a:cubicBezTo>
                  <a:cubicBezTo>
                    <a:pt x="11423" y="3451"/>
                    <a:pt x="11480" y="3488"/>
                    <a:pt x="11535" y="3488"/>
                  </a:cubicBezTo>
                  <a:cubicBezTo>
                    <a:pt x="11556" y="3488"/>
                    <a:pt x="11577" y="3483"/>
                    <a:pt x="11596" y="3470"/>
                  </a:cubicBezTo>
                  <a:cubicBezTo>
                    <a:pt x="11687" y="3424"/>
                    <a:pt x="11710" y="3310"/>
                    <a:pt x="11664" y="3242"/>
                  </a:cubicBezTo>
                  <a:cubicBezTo>
                    <a:pt x="11664" y="3242"/>
                    <a:pt x="11641" y="3219"/>
                    <a:pt x="11641" y="3219"/>
                  </a:cubicBezTo>
                  <a:cubicBezTo>
                    <a:pt x="11641" y="3196"/>
                    <a:pt x="11641" y="3196"/>
                    <a:pt x="11619" y="3173"/>
                  </a:cubicBezTo>
                  <a:cubicBezTo>
                    <a:pt x="11619" y="3173"/>
                    <a:pt x="11619" y="3150"/>
                    <a:pt x="11619" y="3150"/>
                  </a:cubicBezTo>
                  <a:cubicBezTo>
                    <a:pt x="11596" y="3150"/>
                    <a:pt x="11596" y="3128"/>
                    <a:pt x="11573" y="3105"/>
                  </a:cubicBezTo>
                  <a:cubicBezTo>
                    <a:pt x="11504" y="3013"/>
                    <a:pt x="11436" y="2899"/>
                    <a:pt x="11367" y="2808"/>
                  </a:cubicBezTo>
                  <a:cubicBezTo>
                    <a:pt x="11345" y="2785"/>
                    <a:pt x="11345" y="2785"/>
                    <a:pt x="11322" y="2762"/>
                  </a:cubicBezTo>
                  <a:cubicBezTo>
                    <a:pt x="11322" y="2740"/>
                    <a:pt x="11322" y="2740"/>
                    <a:pt x="11322" y="2740"/>
                  </a:cubicBezTo>
                  <a:cubicBezTo>
                    <a:pt x="11299" y="2740"/>
                    <a:pt x="11299" y="2717"/>
                    <a:pt x="11299" y="2717"/>
                  </a:cubicBezTo>
                  <a:cubicBezTo>
                    <a:pt x="11276" y="2694"/>
                    <a:pt x="11276" y="2671"/>
                    <a:pt x="11253" y="2648"/>
                  </a:cubicBezTo>
                  <a:cubicBezTo>
                    <a:pt x="10751" y="2009"/>
                    <a:pt x="10135" y="1461"/>
                    <a:pt x="9450" y="1050"/>
                  </a:cubicBezTo>
                  <a:cubicBezTo>
                    <a:pt x="8697" y="571"/>
                    <a:pt x="7852" y="252"/>
                    <a:pt x="6985" y="92"/>
                  </a:cubicBezTo>
                  <a:cubicBezTo>
                    <a:pt x="6597" y="23"/>
                    <a:pt x="6186" y="1"/>
                    <a:pt x="5798" y="1"/>
                  </a:cubicBezTo>
                  <a:close/>
                </a:path>
              </a:pathLst>
            </a:custGeom>
            <a:solidFill>
              <a:srgbClr val="B86D9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62" name="Google Shape;5862;p83"/>
            <p:cNvSpPr/>
            <p:nvPr/>
          </p:nvSpPr>
          <p:spPr>
            <a:xfrm>
              <a:off x="12483871" y="3819164"/>
              <a:ext cx="641" cy="28"/>
            </a:xfrm>
            <a:custGeom>
              <a:avLst/>
              <a:gdLst/>
              <a:ahLst/>
              <a:cxnLst/>
              <a:rect l="l" t="t" r="r" b="b"/>
              <a:pathLst>
                <a:path w="23" h="1" extrusionOk="0">
                  <a:moveTo>
                    <a:pt x="0" y="0"/>
                  </a:moveTo>
                  <a:cubicBezTo>
                    <a:pt x="23" y="0"/>
                    <a:pt x="23" y="0"/>
                    <a:pt x="23" y="0"/>
                  </a:cubicBezTo>
                  <a:cubicBezTo>
                    <a:pt x="23" y="0"/>
                    <a:pt x="23" y="0"/>
                    <a:pt x="0" y="0"/>
                  </a:cubicBezTo>
                  <a:close/>
                </a:path>
              </a:pathLst>
            </a:custGeom>
            <a:solidFill>
              <a:srgbClr val="9C5D8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63" name="Google Shape;5863;p83"/>
            <p:cNvSpPr/>
            <p:nvPr/>
          </p:nvSpPr>
          <p:spPr>
            <a:xfrm>
              <a:off x="12298830" y="3991447"/>
              <a:ext cx="516292" cy="194985"/>
            </a:xfrm>
            <a:custGeom>
              <a:avLst/>
              <a:gdLst/>
              <a:ahLst/>
              <a:cxnLst/>
              <a:rect l="l" t="t" r="r" b="b"/>
              <a:pathLst>
                <a:path w="18535" h="7000" extrusionOk="0">
                  <a:moveTo>
                    <a:pt x="15020" y="4726"/>
                  </a:moveTo>
                  <a:cubicBezTo>
                    <a:pt x="15020" y="4726"/>
                    <a:pt x="15001" y="4726"/>
                    <a:pt x="14998" y="4743"/>
                  </a:cubicBezTo>
                  <a:lnTo>
                    <a:pt x="14998" y="4743"/>
                  </a:lnTo>
                  <a:cubicBezTo>
                    <a:pt x="15005" y="4737"/>
                    <a:pt x="15012" y="4731"/>
                    <a:pt x="15020" y="4726"/>
                  </a:cubicBezTo>
                  <a:close/>
                  <a:moveTo>
                    <a:pt x="12943" y="5935"/>
                  </a:moveTo>
                  <a:cubicBezTo>
                    <a:pt x="12934" y="5935"/>
                    <a:pt x="12928" y="5939"/>
                    <a:pt x="12924" y="5943"/>
                  </a:cubicBezTo>
                  <a:lnTo>
                    <a:pt x="12924" y="5943"/>
                  </a:lnTo>
                  <a:cubicBezTo>
                    <a:pt x="12930" y="5941"/>
                    <a:pt x="12936" y="5938"/>
                    <a:pt x="12943" y="5935"/>
                  </a:cubicBezTo>
                  <a:close/>
                  <a:moveTo>
                    <a:pt x="161" y="1"/>
                  </a:moveTo>
                  <a:cubicBezTo>
                    <a:pt x="69" y="24"/>
                    <a:pt x="1" y="115"/>
                    <a:pt x="46" y="206"/>
                  </a:cubicBezTo>
                  <a:cubicBezTo>
                    <a:pt x="46" y="252"/>
                    <a:pt x="69" y="297"/>
                    <a:pt x="69" y="343"/>
                  </a:cubicBezTo>
                  <a:lnTo>
                    <a:pt x="92" y="343"/>
                  </a:lnTo>
                  <a:cubicBezTo>
                    <a:pt x="92" y="389"/>
                    <a:pt x="115" y="434"/>
                    <a:pt x="138" y="480"/>
                  </a:cubicBezTo>
                  <a:cubicBezTo>
                    <a:pt x="138" y="503"/>
                    <a:pt x="138" y="526"/>
                    <a:pt x="138" y="526"/>
                  </a:cubicBezTo>
                  <a:cubicBezTo>
                    <a:pt x="138" y="549"/>
                    <a:pt x="161" y="549"/>
                    <a:pt x="161" y="549"/>
                  </a:cubicBezTo>
                  <a:cubicBezTo>
                    <a:pt x="206" y="731"/>
                    <a:pt x="275" y="914"/>
                    <a:pt x="366" y="1073"/>
                  </a:cubicBezTo>
                  <a:cubicBezTo>
                    <a:pt x="366" y="1073"/>
                    <a:pt x="366" y="1073"/>
                    <a:pt x="366" y="1096"/>
                  </a:cubicBezTo>
                  <a:cubicBezTo>
                    <a:pt x="366" y="1096"/>
                    <a:pt x="366" y="1119"/>
                    <a:pt x="366" y="1119"/>
                  </a:cubicBezTo>
                  <a:lnTo>
                    <a:pt x="389" y="1119"/>
                  </a:lnTo>
                  <a:cubicBezTo>
                    <a:pt x="389" y="1142"/>
                    <a:pt x="412" y="1188"/>
                    <a:pt x="412" y="1210"/>
                  </a:cubicBezTo>
                  <a:cubicBezTo>
                    <a:pt x="412" y="1210"/>
                    <a:pt x="412" y="1210"/>
                    <a:pt x="412" y="1233"/>
                  </a:cubicBezTo>
                  <a:lnTo>
                    <a:pt x="435" y="1233"/>
                  </a:lnTo>
                  <a:lnTo>
                    <a:pt x="435" y="1256"/>
                  </a:lnTo>
                  <a:cubicBezTo>
                    <a:pt x="457" y="1279"/>
                    <a:pt x="457" y="1302"/>
                    <a:pt x="480" y="1347"/>
                  </a:cubicBezTo>
                  <a:cubicBezTo>
                    <a:pt x="549" y="1507"/>
                    <a:pt x="617" y="1644"/>
                    <a:pt x="708" y="1804"/>
                  </a:cubicBezTo>
                  <a:lnTo>
                    <a:pt x="708" y="1827"/>
                  </a:lnTo>
                  <a:cubicBezTo>
                    <a:pt x="708" y="1827"/>
                    <a:pt x="731" y="1850"/>
                    <a:pt x="731" y="1850"/>
                  </a:cubicBezTo>
                  <a:cubicBezTo>
                    <a:pt x="731" y="1850"/>
                    <a:pt x="731" y="1872"/>
                    <a:pt x="731" y="1872"/>
                  </a:cubicBezTo>
                  <a:cubicBezTo>
                    <a:pt x="731" y="1872"/>
                    <a:pt x="754" y="1872"/>
                    <a:pt x="754" y="1895"/>
                  </a:cubicBezTo>
                  <a:cubicBezTo>
                    <a:pt x="1074" y="2511"/>
                    <a:pt x="1484" y="3082"/>
                    <a:pt x="1941" y="3607"/>
                  </a:cubicBezTo>
                  <a:cubicBezTo>
                    <a:pt x="2466" y="4246"/>
                    <a:pt x="3082" y="4771"/>
                    <a:pt x="3744" y="5251"/>
                  </a:cubicBezTo>
                  <a:cubicBezTo>
                    <a:pt x="4475" y="5775"/>
                    <a:pt x="5296" y="6186"/>
                    <a:pt x="6141" y="6483"/>
                  </a:cubicBezTo>
                  <a:cubicBezTo>
                    <a:pt x="7031" y="6780"/>
                    <a:pt x="7967" y="6962"/>
                    <a:pt x="8926" y="6985"/>
                  </a:cubicBezTo>
                  <a:cubicBezTo>
                    <a:pt x="9077" y="6995"/>
                    <a:pt x="9228" y="7000"/>
                    <a:pt x="9379" y="7000"/>
                  </a:cubicBezTo>
                  <a:cubicBezTo>
                    <a:pt x="9936" y="7000"/>
                    <a:pt x="10492" y="6938"/>
                    <a:pt x="11048" y="6848"/>
                  </a:cubicBezTo>
                  <a:cubicBezTo>
                    <a:pt x="11779" y="6711"/>
                    <a:pt x="12486" y="6483"/>
                    <a:pt x="13148" y="6209"/>
                  </a:cubicBezTo>
                  <a:cubicBezTo>
                    <a:pt x="14335" y="5684"/>
                    <a:pt x="15431" y="4931"/>
                    <a:pt x="16321" y="3995"/>
                  </a:cubicBezTo>
                  <a:cubicBezTo>
                    <a:pt x="16321" y="3972"/>
                    <a:pt x="16321" y="3972"/>
                    <a:pt x="16321" y="3972"/>
                  </a:cubicBezTo>
                  <a:cubicBezTo>
                    <a:pt x="16618" y="3676"/>
                    <a:pt x="16869" y="3356"/>
                    <a:pt x="17120" y="3036"/>
                  </a:cubicBezTo>
                  <a:cubicBezTo>
                    <a:pt x="17120" y="3036"/>
                    <a:pt x="17120" y="3014"/>
                    <a:pt x="17120" y="3014"/>
                  </a:cubicBezTo>
                  <a:cubicBezTo>
                    <a:pt x="17143" y="3014"/>
                    <a:pt x="17143" y="2991"/>
                    <a:pt x="17143" y="2991"/>
                  </a:cubicBezTo>
                  <a:cubicBezTo>
                    <a:pt x="17280" y="2808"/>
                    <a:pt x="17417" y="2603"/>
                    <a:pt x="17531" y="2420"/>
                  </a:cubicBezTo>
                  <a:cubicBezTo>
                    <a:pt x="17690" y="2169"/>
                    <a:pt x="17827" y="1918"/>
                    <a:pt x="17942" y="1667"/>
                  </a:cubicBezTo>
                  <a:lnTo>
                    <a:pt x="17964" y="1667"/>
                  </a:lnTo>
                  <a:cubicBezTo>
                    <a:pt x="17964" y="1644"/>
                    <a:pt x="17987" y="1598"/>
                    <a:pt x="17987" y="1576"/>
                  </a:cubicBezTo>
                  <a:lnTo>
                    <a:pt x="18010" y="1576"/>
                  </a:lnTo>
                  <a:cubicBezTo>
                    <a:pt x="18010" y="1553"/>
                    <a:pt x="18010" y="1553"/>
                    <a:pt x="18010" y="1553"/>
                  </a:cubicBezTo>
                  <a:cubicBezTo>
                    <a:pt x="18078" y="1393"/>
                    <a:pt x="18170" y="1233"/>
                    <a:pt x="18215" y="1073"/>
                  </a:cubicBezTo>
                  <a:lnTo>
                    <a:pt x="18238" y="1073"/>
                  </a:lnTo>
                  <a:cubicBezTo>
                    <a:pt x="18238" y="1051"/>
                    <a:pt x="18238" y="1028"/>
                    <a:pt x="18261" y="1028"/>
                  </a:cubicBezTo>
                  <a:cubicBezTo>
                    <a:pt x="18261" y="1028"/>
                    <a:pt x="18261" y="1028"/>
                    <a:pt x="18261" y="1005"/>
                  </a:cubicBezTo>
                  <a:cubicBezTo>
                    <a:pt x="18284" y="959"/>
                    <a:pt x="18284" y="937"/>
                    <a:pt x="18284" y="914"/>
                  </a:cubicBezTo>
                  <a:cubicBezTo>
                    <a:pt x="18307" y="891"/>
                    <a:pt x="18307" y="891"/>
                    <a:pt x="18307" y="868"/>
                  </a:cubicBezTo>
                  <a:cubicBezTo>
                    <a:pt x="18307" y="868"/>
                    <a:pt x="18307" y="868"/>
                    <a:pt x="18307" y="845"/>
                  </a:cubicBezTo>
                  <a:lnTo>
                    <a:pt x="18330" y="845"/>
                  </a:lnTo>
                  <a:cubicBezTo>
                    <a:pt x="18330" y="822"/>
                    <a:pt x="18330" y="822"/>
                    <a:pt x="18330" y="800"/>
                  </a:cubicBezTo>
                  <a:cubicBezTo>
                    <a:pt x="18398" y="663"/>
                    <a:pt x="18444" y="503"/>
                    <a:pt x="18489" y="366"/>
                  </a:cubicBezTo>
                  <a:cubicBezTo>
                    <a:pt x="18535" y="275"/>
                    <a:pt x="18467" y="183"/>
                    <a:pt x="18375" y="160"/>
                  </a:cubicBezTo>
                  <a:cubicBezTo>
                    <a:pt x="18363" y="157"/>
                    <a:pt x="18351" y="156"/>
                    <a:pt x="18340" y="156"/>
                  </a:cubicBezTo>
                  <a:cubicBezTo>
                    <a:pt x="18266" y="156"/>
                    <a:pt x="18212" y="215"/>
                    <a:pt x="18193" y="275"/>
                  </a:cubicBezTo>
                  <a:cubicBezTo>
                    <a:pt x="18124" y="434"/>
                    <a:pt x="18078" y="594"/>
                    <a:pt x="18010" y="754"/>
                  </a:cubicBezTo>
                  <a:cubicBezTo>
                    <a:pt x="18010" y="754"/>
                    <a:pt x="18010" y="777"/>
                    <a:pt x="18010" y="777"/>
                  </a:cubicBezTo>
                  <a:cubicBezTo>
                    <a:pt x="17987" y="777"/>
                    <a:pt x="17987" y="800"/>
                    <a:pt x="17987" y="822"/>
                  </a:cubicBezTo>
                  <a:cubicBezTo>
                    <a:pt x="17987" y="822"/>
                    <a:pt x="17987" y="822"/>
                    <a:pt x="17987" y="845"/>
                  </a:cubicBezTo>
                  <a:lnTo>
                    <a:pt x="17964" y="845"/>
                  </a:lnTo>
                  <a:cubicBezTo>
                    <a:pt x="17964" y="845"/>
                    <a:pt x="17964" y="868"/>
                    <a:pt x="17964" y="868"/>
                  </a:cubicBezTo>
                  <a:cubicBezTo>
                    <a:pt x="17964" y="891"/>
                    <a:pt x="17964" y="891"/>
                    <a:pt x="17942" y="914"/>
                  </a:cubicBezTo>
                  <a:lnTo>
                    <a:pt x="17942" y="937"/>
                  </a:lnTo>
                  <a:cubicBezTo>
                    <a:pt x="17873" y="1073"/>
                    <a:pt x="17827" y="1210"/>
                    <a:pt x="17759" y="1347"/>
                  </a:cubicBezTo>
                  <a:lnTo>
                    <a:pt x="17736" y="1347"/>
                  </a:lnTo>
                  <a:cubicBezTo>
                    <a:pt x="17736" y="1370"/>
                    <a:pt x="17736" y="1370"/>
                    <a:pt x="17736" y="1370"/>
                  </a:cubicBezTo>
                  <a:cubicBezTo>
                    <a:pt x="17736" y="1370"/>
                    <a:pt x="17736" y="1393"/>
                    <a:pt x="17736" y="1393"/>
                  </a:cubicBezTo>
                  <a:cubicBezTo>
                    <a:pt x="17713" y="1416"/>
                    <a:pt x="17713" y="1416"/>
                    <a:pt x="17713" y="1439"/>
                  </a:cubicBezTo>
                  <a:cubicBezTo>
                    <a:pt x="17690" y="1439"/>
                    <a:pt x="17690" y="1462"/>
                    <a:pt x="17690" y="1484"/>
                  </a:cubicBezTo>
                  <a:cubicBezTo>
                    <a:pt x="17668" y="1507"/>
                    <a:pt x="17668" y="1530"/>
                    <a:pt x="17645" y="1530"/>
                  </a:cubicBezTo>
                  <a:cubicBezTo>
                    <a:pt x="17531" y="1781"/>
                    <a:pt x="17417" y="2009"/>
                    <a:pt x="17280" y="2215"/>
                  </a:cubicBezTo>
                  <a:lnTo>
                    <a:pt x="17257" y="2238"/>
                  </a:lnTo>
                  <a:cubicBezTo>
                    <a:pt x="17143" y="2443"/>
                    <a:pt x="17006" y="2626"/>
                    <a:pt x="16869" y="2831"/>
                  </a:cubicBezTo>
                  <a:cubicBezTo>
                    <a:pt x="16800" y="2900"/>
                    <a:pt x="16755" y="2968"/>
                    <a:pt x="16686" y="3059"/>
                  </a:cubicBezTo>
                  <a:cubicBezTo>
                    <a:pt x="16686" y="3059"/>
                    <a:pt x="16709" y="3037"/>
                    <a:pt x="16709" y="3036"/>
                  </a:cubicBezTo>
                  <a:lnTo>
                    <a:pt x="16709" y="3036"/>
                  </a:lnTo>
                  <a:cubicBezTo>
                    <a:pt x="16504" y="3288"/>
                    <a:pt x="16298" y="3539"/>
                    <a:pt x="16070" y="3767"/>
                  </a:cubicBezTo>
                  <a:cubicBezTo>
                    <a:pt x="16070" y="3790"/>
                    <a:pt x="16070" y="3790"/>
                    <a:pt x="16070" y="3790"/>
                  </a:cubicBezTo>
                  <a:cubicBezTo>
                    <a:pt x="15727" y="4132"/>
                    <a:pt x="15362" y="4452"/>
                    <a:pt x="14997" y="4748"/>
                  </a:cubicBezTo>
                  <a:cubicBezTo>
                    <a:pt x="14997" y="4746"/>
                    <a:pt x="14997" y="4745"/>
                    <a:pt x="14998" y="4743"/>
                  </a:cubicBezTo>
                  <a:lnTo>
                    <a:pt x="14998" y="4743"/>
                  </a:lnTo>
                  <a:cubicBezTo>
                    <a:pt x="14370" y="5233"/>
                    <a:pt x="13676" y="5635"/>
                    <a:pt x="12916" y="5950"/>
                  </a:cubicBezTo>
                  <a:lnTo>
                    <a:pt x="12916" y="5950"/>
                  </a:lnTo>
                  <a:cubicBezTo>
                    <a:pt x="12919" y="5948"/>
                    <a:pt x="12921" y="5945"/>
                    <a:pt x="12924" y="5943"/>
                  </a:cubicBezTo>
                  <a:lnTo>
                    <a:pt x="12924" y="5943"/>
                  </a:lnTo>
                  <a:cubicBezTo>
                    <a:pt x="12153" y="6259"/>
                    <a:pt x="11338" y="6484"/>
                    <a:pt x="10523" y="6597"/>
                  </a:cubicBezTo>
                  <a:lnTo>
                    <a:pt x="10569" y="6597"/>
                  </a:lnTo>
                  <a:cubicBezTo>
                    <a:pt x="10147" y="6654"/>
                    <a:pt x="9724" y="6683"/>
                    <a:pt x="9299" y="6683"/>
                  </a:cubicBezTo>
                  <a:cubicBezTo>
                    <a:pt x="8874" y="6683"/>
                    <a:pt x="8446" y="6654"/>
                    <a:pt x="8013" y="6597"/>
                  </a:cubicBezTo>
                  <a:lnTo>
                    <a:pt x="8058" y="6597"/>
                  </a:lnTo>
                  <a:cubicBezTo>
                    <a:pt x="7236" y="6483"/>
                    <a:pt x="6415" y="6255"/>
                    <a:pt x="5662" y="5935"/>
                  </a:cubicBezTo>
                  <a:cubicBezTo>
                    <a:pt x="4908" y="5616"/>
                    <a:pt x="4224" y="5228"/>
                    <a:pt x="3584" y="4726"/>
                  </a:cubicBezTo>
                  <a:cubicBezTo>
                    <a:pt x="2945" y="4246"/>
                    <a:pt x="2375" y="3676"/>
                    <a:pt x="1873" y="3036"/>
                  </a:cubicBezTo>
                  <a:cubicBezTo>
                    <a:pt x="1873" y="3014"/>
                    <a:pt x="1873" y="3014"/>
                    <a:pt x="1850" y="3014"/>
                  </a:cubicBezTo>
                  <a:lnTo>
                    <a:pt x="1873" y="3014"/>
                  </a:lnTo>
                  <a:cubicBezTo>
                    <a:pt x="1530" y="2603"/>
                    <a:pt x="1256" y="2146"/>
                    <a:pt x="982" y="1667"/>
                  </a:cubicBezTo>
                  <a:cubicBezTo>
                    <a:pt x="982" y="1644"/>
                    <a:pt x="982" y="1644"/>
                    <a:pt x="982" y="1621"/>
                  </a:cubicBezTo>
                  <a:cubicBezTo>
                    <a:pt x="960" y="1621"/>
                    <a:pt x="960" y="1598"/>
                    <a:pt x="960" y="1598"/>
                  </a:cubicBezTo>
                  <a:cubicBezTo>
                    <a:pt x="891" y="1439"/>
                    <a:pt x="823" y="1302"/>
                    <a:pt x="754" y="1165"/>
                  </a:cubicBezTo>
                  <a:cubicBezTo>
                    <a:pt x="754" y="1142"/>
                    <a:pt x="731" y="1142"/>
                    <a:pt x="731" y="1119"/>
                  </a:cubicBezTo>
                  <a:lnTo>
                    <a:pt x="708" y="1096"/>
                  </a:lnTo>
                  <a:cubicBezTo>
                    <a:pt x="708" y="1096"/>
                    <a:pt x="708" y="1096"/>
                    <a:pt x="708" y="1073"/>
                  </a:cubicBezTo>
                  <a:cubicBezTo>
                    <a:pt x="686" y="1051"/>
                    <a:pt x="686" y="1005"/>
                    <a:pt x="663" y="959"/>
                  </a:cubicBezTo>
                  <a:cubicBezTo>
                    <a:pt x="594" y="777"/>
                    <a:pt x="526" y="594"/>
                    <a:pt x="457" y="412"/>
                  </a:cubicBezTo>
                  <a:cubicBezTo>
                    <a:pt x="435" y="389"/>
                    <a:pt x="435" y="343"/>
                    <a:pt x="412" y="320"/>
                  </a:cubicBezTo>
                  <a:cubicBezTo>
                    <a:pt x="412" y="320"/>
                    <a:pt x="412" y="320"/>
                    <a:pt x="412" y="297"/>
                  </a:cubicBezTo>
                  <a:cubicBezTo>
                    <a:pt x="389" y="252"/>
                    <a:pt x="366" y="183"/>
                    <a:pt x="343" y="115"/>
                  </a:cubicBezTo>
                  <a:cubicBezTo>
                    <a:pt x="320" y="46"/>
                    <a:pt x="275" y="1"/>
                    <a:pt x="183"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64" name="Google Shape;5864;p83"/>
            <p:cNvSpPr/>
            <p:nvPr/>
          </p:nvSpPr>
          <p:spPr>
            <a:xfrm>
              <a:off x="12393565" y="3874456"/>
              <a:ext cx="326851" cy="190194"/>
            </a:xfrm>
            <a:custGeom>
              <a:avLst/>
              <a:gdLst/>
              <a:ahLst/>
              <a:cxnLst/>
              <a:rect l="l" t="t" r="r" b="b"/>
              <a:pathLst>
                <a:path w="11734" h="6828" extrusionOk="0">
                  <a:moveTo>
                    <a:pt x="386" y="1743"/>
                  </a:moveTo>
                  <a:cubicBezTo>
                    <a:pt x="387" y="1748"/>
                    <a:pt x="388" y="1753"/>
                    <a:pt x="389" y="1758"/>
                  </a:cubicBezTo>
                  <a:cubicBezTo>
                    <a:pt x="389" y="1753"/>
                    <a:pt x="388" y="1748"/>
                    <a:pt x="386" y="1743"/>
                  </a:cubicBezTo>
                  <a:close/>
                  <a:moveTo>
                    <a:pt x="754" y="3128"/>
                  </a:moveTo>
                  <a:cubicBezTo>
                    <a:pt x="777" y="3128"/>
                    <a:pt x="777" y="3151"/>
                    <a:pt x="777" y="3151"/>
                  </a:cubicBezTo>
                  <a:cubicBezTo>
                    <a:pt x="777" y="3128"/>
                    <a:pt x="777" y="3128"/>
                    <a:pt x="754" y="3128"/>
                  </a:cubicBezTo>
                  <a:close/>
                  <a:moveTo>
                    <a:pt x="206" y="1"/>
                  </a:moveTo>
                  <a:cubicBezTo>
                    <a:pt x="183" y="1"/>
                    <a:pt x="161" y="24"/>
                    <a:pt x="138" y="24"/>
                  </a:cubicBezTo>
                  <a:cubicBezTo>
                    <a:pt x="115" y="47"/>
                    <a:pt x="69" y="92"/>
                    <a:pt x="69" y="138"/>
                  </a:cubicBezTo>
                  <a:cubicBezTo>
                    <a:pt x="24" y="412"/>
                    <a:pt x="1" y="686"/>
                    <a:pt x="1" y="960"/>
                  </a:cubicBezTo>
                  <a:lnTo>
                    <a:pt x="1" y="982"/>
                  </a:lnTo>
                  <a:cubicBezTo>
                    <a:pt x="1" y="1142"/>
                    <a:pt x="1" y="1279"/>
                    <a:pt x="24" y="1439"/>
                  </a:cubicBezTo>
                  <a:cubicBezTo>
                    <a:pt x="24" y="1439"/>
                    <a:pt x="24" y="1462"/>
                    <a:pt x="24" y="1462"/>
                  </a:cubicBezTo>
                  <a:cubicBezTo>
                    <a:pt x="46" y="1804"/>
                    <a:pt x="115" y="2169"/>
                    <a:pt x="206" y="2512"/>
                  </a:cubicBezTo>
                  <a:cubicBezTo>
                    <a:pt x="320" y="2900"/>
                    <a:pt x="480" y="3288"/>
                    <a:pt x="663" y="3653"/>
                  </a:cubicBezTo>
                  <a:cubicBezTo>
                    <a:pt x="868" y="4087"/>
                    <a:pt x="1142" y="4475"/>
                    <a:pt x="1439" y="4817"/>
                  </a:cubicBezTo>
                  <a:cubicBezTo>
                    <a:pt x="1736" y="5159"/>
                    <a:pt x="2101" y="5479"/>
                    <a:pt x="2466" y="5730"/>
                  </a:cubicBezTo>
                  <a:cubicBezTo>
                    <a:pt x="3219" y="6301"/>
                    <a:pt x="4132" y="6643"/>
                    <a:pt x="5068" y="6780"/>
                  </a:cubicBezTo>
                  <a:cubicBezTo>
                    <a:pt x="5324" y="6811"/>
                    <a:pt x="5582" y="6827"/>
                    <a:pt x="5839" y="6827"/>
                  </a:cubicBezTo>
                  <a:cubicBezTo>
                    <a:pt x="6523" y="6827"/>
                    <a:pt x="7206" y="6715"/>
                    <a:pt x="7853" y="6483"/>
                  </a:cubicBezTo>
                  <a:cubicBezTo>
                    <a:pt x="8446" y="6278"/>
                    <a:pt x="8971" y="5981"/>
                    <a:pt x="9450" y="5593"/>
                  </a:cubicBezTo>
                  <a:cubicBezTo>
                    <a:pt x="9724" y="5410"/>
                    <a:pt x="9953" y="5182"/>
                    <a:pt x="10181" y="4954"/>
                  </a:cubicBezTo>
                  <a:cubicBezTo>
                    <a:pt x="10386" y="4726"/>
                    <a:pt x="10569" y="4497"/>
                    <a:pt x="10729" y="4246"/>
                  </a:cubicBezTo>
                  <a:cubicBezTo>
                    <a:pt x="11299" y="3402"/>
                    <a:pt x="11642" y="2420"/>
                    <a:pt x="11710" y="1416"/>
                  </a:cubicBezTo>
                  <a:cubicBezTo>
                    <a:pt x="11710" y="1393"/>
                    <a:pt x="11710" y="1393"/>
                    <a:pt x="11710" y="1393"/>
                  </a:cubicBezTo>
                  <a:cubicBezTo>
                    <a:pt x="11710" y="1370"/>
                    <a:pt x="11733" y="1348"/>
                    <a:pt x="11733" y="1325"/>
                  </a:cubicBezTo>
                  <a:cubicBezTo>
                    <a:pt x="11733" y="1302"/>
                    <a:pt x="11733" y="1302"/>
                    <a:pt x="11733" y="1302"/>
                  </a:cubicBezTo>
                  <a:cubicBezTo>
                    <a:pt x="11733" y="1256"/>
                    <a:pt x="11733" y="1211"/>
                    <a:pt x="11733" y="1165"/>
                  </a:cubicBezTo>
                  <a:cubicBezTo>
                    <a:pt x="11733" y="1142"/>
                    <a:pt x="11733" y="1142"/>
                    <a:pt x="11733" y="1119"/>
                  </a:cubicBezTo>
                  <a:cubicBezTo>
                    <a:pt x="11733" y="1096"/>
                    <a:pt x="11733" y="1074"/>
                    <a:pt x="11733" y="1051"/>
                  </a:cubicBezTo>
                  <a:lnTo>
                    <a:pt x="11733" y="1028"/>
                  </a:lnTo>
                  <a:lnTo>
                    <a:pt x="11733" y="1005"/>
                  </a:lnTo>
                  <a:lnTo>
                    <a:pt x="11733" y="982"/>
                  </a:lnTo>
                  <a:lnTo>
                    <a:pt x="11733" y="914"/>
                  </a:lnTo>
                  <a:lnTo>
                    <a:pt x="11733" y="891"/>
                  </a:lnTo>
                  <a:cubicBezTo>
                    <a:pt x="11733" y="891"/>
                    <a:pt x="11733" y="868"/>
                    <a:pt x="11733" y="868"/>
                  </a:cubicBezTo>
                  <a:cubicBezTo>
                    <a:pt x="11733" y="868"/>
                    <a:pt x="11733" y="845"/>
                    <a:pt x="11733" y="845"/>
                  </a:cubicBezTo>
                  <a:lnTo>
                    <a:pt x="11733" y="823"/>
                  </a:lnTo>
                  <a:cubicBezTo>
                    <a:pt x="11733" y="708"/>
                    <a:pt x="11733" y="594"/>
                    <a:pt x="11710" y="480"/>
                  </a:cubicBezTo>
                  <a:cubicBezTo>
                    <a:pt x="11710" y="480"/>
                    <a:pt x="11710" y="480"/>
                    <a:pt x="11710" y="457"/>
                  </a:cubicBezTo>
                  <a:cubicBezTo>
                    <a:pt x="11710" y="412"/>
                    <a:pt x="11687" y="366"/>
                    <a:pt x="11665" y="343"/>
                  </a:cubicBezTo>
                  <a:cubicBezTo>
                    <a:pt x="11642" y="320"/>
                    <a:pt x="11596" y="298"/>
                    <a:pt x="11550" y="298"/>
                  </a:cubicBezTo>
                  <a:cubicBezTo>
                    <a:pt x="11459" y="298"/>
                    <a:pt x="11391" y="366"/>
                    <a:pt x="11391" y="457"/>
                  </a:cubicBezTo>
                  <a:cubicBezTo>
                    <a:pt x="11391" y="480"/>
                    <a:pt x="11391" y="480"/>
                    <a:pt x="11391" y="480"/>
                  </a:cubicBezTo>
                  <a:cubicBezTo>
                    <a:pt x="11391" y="594"/>
                    <a:pt x="11391" y="686"/>
                    <a:pt x="11413" y="800"/>
                  </a:cubicBezTo>
                  <a:cubicBezTo>
                    <a:pt x="11413" y="823"/>
                    <a:pt x="11413" y="823"/>
                    <a:pt x="11413" y="845"/>
                  </a:cubicBezTo>
                  <a:cubicBezTo>
                    <a:pt x="11413" y="868"/>
                    <a:pt x="11413" y="891"/>
                    <a:pt x="11413" y="914"/>
                  </a:cubicBezTo>
                  <a:lnTo>
                    <a:pt x="11413" y="982"/>
                  </a:lnTo>
                  <a:cubicBezTo>
                    <a:pt x="11413" y="1005"/>
                    <a:pt x="11413" y="1028"/>
                    <a:pt x="11413" y="1074"/>
                  </a:cubicBezTo>
                  <a:cubicBezTo>
                    <a:pt x="11413" y="1074"/>
                    <a:pt x="11413" y="1096"/>
                    <a:pt x="11413" y="1119"/>
                  </a:cubicBezTo>
                  <a:cubicBezTo>
                    <a:pt x="11413" y="1165"/>
                    <a:pt x="11413" y="1211"/>
                    <a:pt x="11391" y="1256"/>
                  </a:cubicBezTo>
                  <a:cubicBezTo>
                    <a:pt x="11391" y="1279"/>
                    <a:pt x="11391" y="1279"/>
                    <a:pt x="11391" y="1279"/>
                  </a:cubicBezTo>
                  <a:cubicBezTo>
                    <a:pt x="11391" y="1302"/>
                    <a:pt x="11391" y="1325"/>
                    <a:pt x="11391" y="1348"/>
                  </a:cubicBezTo>
                  <a:lnTo>
                    <a:pt x="11391" y="1370"/>
                  </a:lnTo>
                  <a:cubicBezTo>
                    <a:pt x="11391" y="1462"/>
                    <a:pt x="11368" y="1576"/>
                    <a:pt x="11368" y="1667"/>
                  </a:cubicBezTo>
                  <a:cubicBezTo>
                    <a:pt x="11299" y="2169"/>
                    <a:pt x="11162" y="2649"/>
                    <a:pt x="10980" y="3105"/>
                  </a:cubicBezTo>
                  <a:cubicBezTo>
                    <a:pt x="10797" y="3562"/>
                    <a:pt x="10546" y="3972"/>
                    <a:pt x="10249" y="4360"/>
                  </a:cubicBezTo>
                  <a:cubicBezTo>
                    <a:pt x="9953" y="4726"/>
                    <a:pt x="9633" y="5045"/>
                    <a:pt x="9245" y="5342"/>
                  </a:cubicBezTo>
                  <a:lnTo>
                    <a:pt x="9268" y="5342"/>
                  </a:lnTo>
                  <a:cubicBezTo>
                    <a:pt x="8880" y="5639"/>
                    <a:pt x="8469" y="5890"/>
                    <a:pt x="8012" y="6072"/>
                  </a:cubicBezTo>
                  <a:cubicBezTo>
                    <a:pt x="8012" y="6072"/>
                    <a:pt x="7990" y="6072"/>
                    <a:pt x="7990" y="6095"/>
                  </a:cubicBezTo>
                  <a:cubicBezTo>
                    <a:pt x="7990" y="6095"/>
                    <a:pt x="7990" y="6072"/>
                    <a:pt x="7990" y="6072"/>
                  </a:cubicBezTo>
                  <a:cubicBezTo>
                    <a:pt x="7533" y="6278"/>
                    <a:pt x="7054" y="6392"/>
                    <a:pt x="6552" y="6460"/>
                  </a:cubicBezTo>
                  <a:lnTo>
                    <a:pt x="6575" y="6460"/>
                  </a:lnTo>
                  <a:cubicBezTo>
                    <a:pt x="6348" y="6491"/>
                    <a:pt x="6121" y="6504"/>
                    <a:pt x="5894" y="6504"/>
                  </a:cubicBezTo>
                  <a:cubicBezTo>
                    <a:pt x="5619" y="6504"/>
                    <a:pt x="5344" y="6485"/>
                    <a:pt x="5068" y="6460"/>
                  </a:cubicBezTo>
                  <a:lnTo>
                    <a:pt x="5114" y="6460"/>
                  </a:lnTo>
                  <a:cubicBezTo>
                    <a:pt x="4634" y="6392"/>
                    <a:pt x="4155" y="6255"/>
                    <a:pt x="3721" y="6072"/>
                  </a:cubicBezTo>
                  <a:cubicBezTo>
                    <a:pt x="3288" y="5890"/>
                    <a:pt x="2877" y="5639"/>
                    <a:pt x="2489" y="5365"/>
                  </a:cubicBezTo>
                  <a:cubicBezTo>
                    <a:pt x="2101" y="5068"/>
                    <a:pt x="1758" y="4726"/>
                    <a:pt x="1462" y="4338"/>
                  </a:cubicBezTo>
                  <a:cubicBezTo>
                    <a:pt x="1188" y="3950"/>
                    <a:pt x="937" y="3539"/>
                    <a:pt x="754" y="3128"/>
                  </a:cubicBezTo>
                  <a:cubicBezTo>
                    <a:pt x="571" y="2671"/>
                    <a:pt x="434" y="2192"/>
                    <a:pt x="366" y="1713"/>
                  </a:cubicBezTo>
                  <a:lnTo>
                    <a:pt x="366" y="1713"/>
                  </a:lnTo>
                  <a:cubicBezTo>
                    <a:pt x="366" y="1713"/>
                    <a:pt x="379" y="1726"/>
                    <a:pt x="386" y="1743"/>
                  </a:cubicBezTo>
                  <a:lnTo>
                    <a:pt x="386" y="1743"/>
                  </a:lnTo>
                  <a:cubicBezTo>
                    <a:pt x="364" y="1634"/>
                    <a:pt x="343" y="1526"/>
                    <a:pt x="343" y="1439"/>
                  </a:cubicBezTo>
                  <a:cubicBezTo>
                    <a:pt x="343" y="1416"/>
                    <a:pt x="343" y="1416"/>
                    <a:pt x="343" y="1416"/>
                  </a:cubicBezTo>
                  <a:cubicBezTo>
                    <a:pt x="343" y="1256"/>
                    <a:pt x="320" y="1119"/>
                    <a:pt x="320" y="960"/>
                  </a:cubicBezTo>
                  <a:cubicBezTo>
                    <a:pt x="320" y="708"/>
                    <a:pt x="343" y="480"/>
                    <a:pt x="366" y="229"/>
                  </a:cubicBezTo>
                  <a:cubicBezTo>
                    <a:pt x="366" y="221"/>
                    <a:pt x="366" y="214"/>
                    <a:pt x="366" y="206"/>
                  </a:cubicBezTo>
                  <a:cubicBezTo>
                    <a:pt x="389" y="161"/>
                    <a:pt x="389" y="138"/>
                    <a:pt x="366" y="92"/>
                  </a:cubicBezTo>
                  <a:cubicBezTo>
                    <a:pt x="343" y="47"/>
                    <a:pt x="298" y="24"/>
                    <a:pt x="252" y="24"/>
                  </a:cubicBezTo>
                  <a:cubicBezTo>
                    <a:pt x="252" y="1"/>
                    <a:pt x="229" y="1"/>
                    <a:pt x="206"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65" name="Google Shape;5865;p83"/>
            <p:cNvSpPr/>
            <p:nvPr/>
          </p:nvSpPr>
          <p:spPr>
            <a:xfrm>
              <a:off x="10807891" y="3981280"/>
              <a:ext cx="1500521" cy="70612"/>
            </a:xfrm>
            <a:custGeom>
              <a:avLst/>
              <a:gdLst/>
              <a:ahLst/>
              <a:cxnLst/>
              <a:rect l="l" t="t" r="r" b="b"/>
              <a:pathLst>
                <a:path w="53869" h="2535" extrusionOk="0">
                  <a:moveTo>
                    <a:pt x="37913" y="0"/>
                  </a:moveTo>
                  <a:cubicBezTo>
                    <a:pt x="36133" y="0"/>
                    <a:pt x="34375" y="23"/>
                    <a:pt x="32595" y="23"/>
                  </a:cubicBezTo>
                  <a:cubicBezTo>
                    <a:pt x="29080" y="69"/>
                    <a:pt x="25542" y="137"/>
                    <a:pt x="22027" y="297"/>
                  </a:cubicBezTo>
                  <a:cubicBezTo>
                    <a:pt x="21137" y="320"/>
                    <a:pt x="20247" y="366"/>
                    <a:pt x="19379" y="411"/>
                  </a:cubicBezTo>
                  <a:cubicBezTo>
                    <a:pt x="18512" y="457"/>
                    <a:pt x="17644" y="503"/>
                    <a:pt x="16777" y="548"/>
                  </a:cubicBezTo>
                  <a:cubicBezTo>
                    <a:pt x="15088" y="640"/>
                    <a:pt x="13376" y="731"/>
                    <a:pt x="11687" y="822"/>
                  </a:cubicBezTo>
                  <a:cubicBezTo>
                    <a:pt x="7830" y="1050"/>
                    <a:pt x="3949" y="1393"/>
                    <a:pt x="160" y="2192"/>
                  </a:cubicBezTo>
                  <a:cubicBezTo>
                    <a:pt x="69" y="2215"/>
                    <a:pt x="1" y="2306"/>
                    <a:pt x="23" y="2397"/>
                  </a:cubicBezTo>
                  <a:cubicBezTo>
                    <a:pt x="23" y="2466"/>
                    <a:pt x="115" y="2534"/>
                    <a:pt x="206" y="2534"/>
                  </a:cubicBezTo>
                  <a:cubicBezTo>
                    <a:pt x="3538" y="1827"/>
                    <a:pt x="6917" y="1461"/>
                    <a:pt x="10318" y="1233"/>
                  </a:cubicBezTo>
                  <a:cubicBezTo>
                    <a:pt x="12007" y="1119"/>
                    <a:pt x="13719" y="1028"/>
                    <a:pt x="15408" y="936"/>
                  </a:cubicBezTo>
                  <a:cubicBezTo>
                    <a:pt x="17142" y="868"/>
                    <a:pt x="18854" y="754"/>
                    <a:pt x="20589" y="685"/>
                  </a:cubicBezTo>
                  <a:cubicBezTo>
                    <a:pt x="22849" y="571"/>
                    <a:pt x="25131" y="503"/>
                    <a:pt x="27391" y="434"/>
                  </a:cubicBezTo>
                  <a:cubicBezTo>
                    <a:pt x="30929" y="366"/>
                    <a:pt x="34444" y="320"/>
                    <a:pt x="37982" y="320"/>
                  </a:cubicBezTo>
                  <a:cubicBezTo>
                    <a:pt x="39739" y="320"/>
                    <a:pt x="41520" y="320"/>
                    <a:pt x="43277" y="366"/>
                  </a:cubicBezTo>
                  <a:cubicBezTo>
                    <a:pt x="45035" y="389"/>
                    <a:pt x="46792" y="434"/>
                    <a:pt x="48550" y="480"/>
                  </a:cubicBezTo>
                  <a:cubicBezTo>
                    <a:pt x="50262" y="525"/>
                    <a:pt x="51974" y="571"/>
                    <a:pt x="53686" y="617"/>
                  </a:cubicBezTo>
                  <a:cubicBezTo>
                    <a:pt x="53731" y="617"/>
                    <a:pt x="53777" y="617"/>
                    <a:pt x="53800" y="571"/>
                  </a:cubicBezTo>
                  <a:cubicBezTo>
                    <a:pt x="53845" y="548"/>
                    <a:pt x="53868" y="503"/>
                    <a:pt x="53868" y="457"/>
                  </a:cubicBezTo>
                  <a:cubicBezTo>
                    <a:pt x="53868" y="389"/>
                    <a:pt x="53800" y="297"/>
                    <a:pt x="53708" y="297"/>
                  </a:cubicBezTo>
                  <a:cubicBezTo>
                    <a:pt x="50216" y="206"/>
                    <a:pt x="46701" y="92"/>
                    <a:pt x="43209" y="23"/>
                  </a:cubicBezTo>
                  <a:cubicBezTo>
                    <a:pt x="41702" y="0"/>
                    <a:pt x="40196" y="0"/>
                    <a:pt x="38689"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66" name="Google Shape;5866;p83"/>
            <p:cNvSpPr/>
            <p:nvPr/>
          </p:nvSpPr>
          <p:spPr>
            <a:xfrm>
              <a:off x="10805356" y="3850306"/>
              <a:ext cx="1598431" cy="77715"/>
            </a:xfrm>
            <a:custGeom>
              <a:avLst/>
              <a:gdLst/>
              <a:ahLst/>
              <a:cxnLst/>
              <a:rect l="l" t="t" r="r" b="b"/>
              <a:pathLst>
                <a:path w="57384" h="2790" extrusionOk="0">
                  <a:moveTo>
                    <a:pt x="37205" y="0"/>
                  </a:moveTo>
                  <a:cubicBezTo>
                    <a:pt x="36384" y="0"/>
                    <a:pt x="35585" y="0"/>
                    <a:pt x="34786" y="23"/>
                  </a:cubicBezTo>
                  <a:cubicBezTo>
                    <a:pt x="31020" y="46"/>
                    <a:pt x="27254" y="183"/>
                    <a:pt x="23487" y="343"/>
                  </a:cubicBezTo>
                  <a:cubicBezTo>
                    <a:pt x="21639" y="434"/>
                    <a:pt x="19767" y="503"/>
                    <a:pt x="17918" y="617"/>
                  </a:cubicBezTo>
                  <a:cubicBezTo>
                    <a:pt x="16069" y="708"/>
                    <a:pt x="14220" y="799"/>
                    <a:pt x="12372" y="936"/>
                  </a:cubicBezTo>
                  <a:cubicBezTo>
                    <a:pt x="8263" y="1210"/>
                    <a:pt x="4177" y="1667"/>
                    <a:pt x="137" y="2466"/>
                  </a:cubicBezTo>
                  <a:cubicBezTo>
                    <a:pt x="114" y="2466"/>
                    <a:pt x="69" y="2488"/>
                    <a:pt x="46" y="2534"/>
                  </a:cubicBezTo>
                  <a:cubicBezTo>
                    <a:pt x="23" y="2557"/>
                    <a:pt x="0" y="2603"/>
                    <a:pt x="0" y="2648"/>
                  </a:cubicBezTo>
                  <a:cubicBezTo>
                    <a:pt x="20" y="2728"/>
                    <a:pt x="74" y="2790"/>
                    <a:pt x="148" y="2790"/>
                  </a:cubicBezTo>
                  <a:cubicBezTo>
                    <a:pt x="159" y="2790"/>
                    <a:pt x="171" y="2788"/>
                    <a:pt x="183" y="2785"/>
                  </a:cubicBezTo>
                  <a:cubicBezTo>
                    <a:pt x="3812" y="2055"/>
                    <a:pt x="7510" y="1644"/>
                    <a:pt x="11185" y="1347"/>
                  </a:cubicBezTo>
                  <a:cubicBezTo>
                    <a:pt x="13033" y="1187"/>
                    <a:pt x="14882" y="1096"/>
                    <a:pt x="16731" y="982"/>
                  </a:cubicBezTo>
                  <a:cubicBezTo>
                    <a:pt x="18580" y="891"/>
                    <a:pt x="20429" y="799"/>
                    <a:pt x="22301" y="731"/>
                  </a:cubicBezTo>
                  <a:cubicBezTo>
                    <a:pt x="27398" y="495"/>
                    <a:pt x="32495" y="331"/>
                    <a:pt x="37592" y="331"/>
                  </a:cubicBezTo>
                  <a:cubicBezTo>
                    <a:pt x="38909" y="331"/>
                    <a:pt x="40226" y="342"/>
                    <a:pt x="41542" y="366"/>
                  </a:cubicBezTo>
                  <a:cubicBezTo>
                    <a:pt x="46746" y="480"/>
                    <a:pt x="51973" y="754"/>
                    <a:pt x="57178" y="1187"/>
                  </a:cubicBezTo>
                  <a:cubicBezTo>
                    <a:pt x="57269" y="1187"/>
                    <a:pt x="57360" y="1142"/>
                    <a:pt x="57360" y="1050"/>
                  </a:cubicBezTo>
                  <a:cubicBezTo>
                    <a:pt x="57383" y="959"/>
                    <a:pt x="57315" y="868"/>
                    <a:pt x="57223" y="868"/>
                  </a:cubicBezTo>
                  <a:cubicBezTo>
                    <a:pt x="53480" y="548"/>
                    <a:pt x="49737" y="320"/>
                    <a:pt x="45993" y="183"/>
                  </a:cubicBezTo>
                  <a:cubicBezTo>
                    <a:pt x="44122" y="115"/>
                    <a:pt x="42273" y="46"/>
                    <a:pt x="40424" y="23"/>
                  </a:cubicBezTo>
                  <a:cubicBezTo>
                    <a:pt x="39351" y="23"/>
                    <a:pt x="38278" y="0"/>
                    <a:pt x="37205"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67" name="Google Shape;5867;p83"/>
            <p:cNvSpPr/>
            <p:nvPr/>
          </p:nvSpPr>
          <p:spPr>
            <a:xfrm>
              <a:off x="12804928" y="3985737"/>
              <a:ext cx="1499240" cy="70585"/>
            </a:xfrm>
            <a:custGeom>
              <a:avLst/>
              <a:gdLst/>
              <a:ahLst/>
              <a:cxnLst/>
              <a:rect l="l" t="t" r="r" b="b"/>
              <a:pathLst>
                <a:path w="53823" h="2534" extrusionOk="0">
                  <a:moveTo>
                    <a:pt x="15134" y="0"/>
                  </a:moveTo>
                  <a:cubicBezTo>
                    <a:pt x="13627" y="0"/>
                    <a:pt x="12121" y="0"/>
                    <a:pt x="10615" y="23"/>
                  </a:cubicBezTo>
                  <a:cubicBezTo>
                    <a:pt x="7122" y="92"/>
                    <a:pt x="3607" y="206"/>
                    <a:pt x="115" y="297"/>
                  </a:cubicBezTo>
                  <a:lnTo>
                    <a:pt x="92" y="297"/>
                  </a:lnTo>
                  <a:cubicBezTo>
                    <a:pt x="69" y="365"/>
                    <a:pt x="46" y="457"/>
                    <a:pt x="1" y="548"/>
                  </a:cubicBezTo>
                  <a:cubicBezTo>
                    <a:pt x="1" y="571"/>
                    <a:pt x="24" y="571"/>
                    <a:pt x="24" y="571"/>
                  </a:cubicBezTo>
                  <a:cubicBezTo>
                    <a:pt x="69" y="617"/>
                    <a:pt x="92" y="617"/>
                    <a:pt x="138" y="617"/>
                  </a:cubicBezTo>
                  <a:cubicBezTo>
                    <a:pt x="1872" y="571"/>
                    <a:pt x="3584" y="525"/>
                    <a:pt x="5296" y="480"/>
                  </a:cubicBezTo>
                  <a:cubicBezTo>
                    <a:pt x="7054" y="434"/>
                    <a:pt x="8789" y="388"/>
                    <a:pt x="10546" y="365"/>
                  </a:cubicBezTo>
                  <a:cubicBezTo>
                    <a:pt x="12326" y="320"/>
                    <a:pt x="14084" y="320"/>
                    <a:pt x="15842" y="320"/>
                  </a:cubicBezTo>
                  <a:cubicBezTo>
                    <a:pt x="19379" y="320"/>
                    <a:pt x="22917" y="365"/>
                    <a:pt x="26432" y="434"/>
                  </a:cubicBezTo>
                  <a:lnTo>
                    <a:pt x="26455" y="434"/>
                  </a:lnTo>
                  <a:cubicBezTo>
                    <a:pt x="28715" y="502"/>
                    <a:pt x="30975" y="571"/>
                    <a:pt x="33234" y="685"/>
                  </a:cubicBezTo>
                  <a:cubicBezTo>
                    <a:pt x="34969" y="754"/>
                    <a:pt x="36704" y="868"/>
                    <a:pt x="38416" y="936"/>
                  </a:cubicBezTo>
                  <a:cubicBezTo>
                    <a:pt x="40128" y="1027"/>
                    <a:pt x="41817" y="1119"/>
                    <a:pt x="43529" y="1233"/>
                  </a:cubicBezTo>
                  <a:cubicBezTo>
                    <a:pt x="46907" y="1461"/>
                    <a:pt x="50308" y="1826"/>
                    <a:pt x="53617" y="2534"/>
                  </a:cubicBezTo>
                  <a:cubicBezTo>
                    <a:pt x="53709" y="2534"/>
                    <a:pt x="53800" y="2465"/>
                    <a:pt x="53823" y="2397"/>
                  </a:cubicBezTo>
                  <a:cubicBezTo>
                    <a:pt x="53823" y="2306"/>
                    <a:pt x="53754" y="2214"/>
                    <a:pt x="53686" y="2191"/>
                  </a:cubicBezTo>
                  <a:cubicBezTo>
                    <a:pt x="49874" y="1393"/>
                    <a:pt x="46017" y="1050"/>
                    <a:pt x="42136" y="822"/>
                  </a:cubicBezTo>
                  <a:cubicBezTo>
                    <a:pt x="40447" y="731"/>
                    <a:pt x="38758" y="639"/>
                    <a:pt x="37046" y="548"/>
                  </a:cubicBezTo>
                  <a:cubicBezTo>
                    <a:pt x="36179" y="502"/>
                    <a:pt x="35334" y="457"/>
                    <a:pt x="34467" y="411"/>
                  </a:cubicBezTo>
                  <a:cubicBezTo>
                    <a:pt x="33577" y="365"/>
                    <a:pt x="32687" y="320"/>
                    <a:pt x="31796" y="297"/>
                  </a:cubicBezTo>
                  <a:cubicBezTo>
                    <a:pt x="28281" y="137"/>
                    <a:pt x="24766" y="69"/>
                    <a:pt x="21228" y="23"/>
                  </a:cubicBezTo>
                  <a:cubicBezTo>
                    <a:pt x="19448" y="23"/>
                    <a:pt x="17690" y="0"/>
                    <a:pt x="1591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68" name="Google Shape;5868;p83"/>
            <p:cNvSpPr/>
            <p:nvPr/>
          </p:nvSpPr>
          <p:spPr>
            <a:xfrm>
              <a:off x="13541191" y="3997798"/>
              <a:ext cx="28" cy="28"/>
            </a:xfrm>
            <a:custGeom>
              <a:avLst/>
              <a:gdLst/>
              <a:ahLst/>
              <a:cxnLst/>
              <a:rect l="l" t="t" r="r" b="b"/>
              <a:pathLst>
                <a:path w="1" h="1" extrusionOk="0">
                  <a:moveTo>
                    <a:pt x="0" y="1"/>
                  </a:moveTo>
                  <a:lnTo>
                    <a:pt x="0" y="1"/>
                  </a:ln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69" name="Google Shape;5869;p83"/>
            <p:cNvSpPr/>
            <p:nvPr/>
          </p:nvSpPr>
          <p:spPr>
            <a:xfrm>
              <a:off x="13541832" y="3997798"/>
              <a:ext cx="669" cy="28"/>
            </a:xfrm>
            <a:custGeom>
              <a:avLst/>
              <a:gdLst/>
              <a:ahLst/>
              <a:cxnLst/>
              <a:rect l="l" t="t" r="r" b="b"/>
              <a:pathLst>
                <a:path w="24" h="1" extrusionOk="0">
                  <a:moveTo>
                    <a:pt x="23" y="1"/>
                  </a:moveTo>
                  <a:cubicBezTo>
                    <a:pt x="23" y="1"/>
                    <a:pt x="0" y="1"/>
                    <a:pt x="0" y="1"/>
                  </a:cubicBezTo>
                  <a:cubicBezTo>
                    <a:pt x="0" y="1"/>
                    <a:pt x="23" y="1"/>
                    <a:pt x="23" y="1"/>
                  </a:cubicBezTo>
                  <a:close/>
                </a:path>
              </a:pathLst>
            </a:custGeom>
            <a:solidFill>
              <a:srgbClr val="833F7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70" name="Google Shape;5870;p83"/>
            <p:cNvSpPr/>
            <p:nvPr/>
          </p:nvSpPr>
          <p:spPr>
            <a:xfrm>
              <a:off x="12710193" y="3854763"/>
              <a:ext cx="1596537" cy="77715"/>
            </a:xfrm>
            <a:custGeom>
              <a:avLst/>
              <a:gdLst/>
              <a:ahLst/>
              <a:cxnLst/>
              <a:rect l="l" t="t" r="r" b="b"/>
              <a:pathLst>
                <a:path w="57316" h="2790" extrusionOk="0">
                  <a:moveTo>
                    <a:pt x="20133" y="0"/>
                  </a:moveTo>
                  <a:cubicBezTo>
                    <a:pt x="19060" y="0"/>
                    <a:pt x="17987" y="0"/>
                    <a:pt x="16914" y="23"/>
                  </a:cubicBezTo>
                  <a:cubicBezTo>
                    <a:pt x="15043" y="46"/>
                    <a:pt x="13194" y="114"/>
                    <a:pt x="11345" y="183"/>
                  </a:cubicBezTo>
                  <a:cubicBezTo>
                    <a:pt x="7579" y="320"/>
                    <a:pt x="3835" y="548"/>
                    <a:pt x="92" y="868"/>
                  </a:cubicBezTo>
                  <a:cubicBezTo>
                    <a:pt x="69" y="868"/>
                    <a:pt x="24" y="890"/>
                    <a:pt x="1" y="913"/>
                  </a:cubicBezTo>
                  <a:cubicBezTo>
                    <a:pt x="24" y="982"/>
                    <a:pt x="24" y="1073"/>
                    <a:pt x="24" y="1164"/>
                  </a:cubicBezTo>
                  <a:cubicBezTo>
                    <a:pt x="46" y="1187"/>
                    <a:pt x="92" y="1187"/>
                    <a:pt x="138" y="1187"/>
                  </a:cubicBezTo>
                  <a:cubicBezTo>
                    <a:pt x="5342" y="754"/>
                    <a:pt x="10546" y="480"/>
                    <a:pt x="15750" y="365"/>
                  </a:cubicBezTo>
                  <a:lnTo>
                    <a:pt x="15773" y="365"/>
                  </a:lnTo>
                  <a:cubicBezTo>
                    <a:pt x="17094" y="342"/>
                    <a:pt x="18415" y="331"/>
                    <a:pt x="19734" y="331"/>
                  </a:cubicBezTo>
                  <a:cubicBezTo>
                    <a:pt x="24843" y="331"/>
                    <a:pt x="29940" y="495"/>
                    <a:pt x="35038" y="731"/>
                  </a:cubicBezTo>
                  <a:cubicBezTo>
                    <a:pt x="36887" y="799"/>
                    <a:pt x="38735" y="890"/>
                    <a:pt x="40607" y="982"/>
                  </a:cubicBezTo>
                  <a:cubicBezTo>
                    <a:pt x="42456" y="1096"/>
                    <a:pt x="44282" y="1187"/>
                    <a:pt x="46131" y="1347"/>
                  </a:cubicBezTo>
                  <a:cubicBezTo>
                    <a:pt x="49828" y="1644"/>
                    <a:pt x="53503" y="2055"/>
                    <a:pt x="57133" y="2785"/>
                  </a:cubicBezTo>
                  <a:cubicBezTo>
                    <a:pt x="57145" y="2788"/>
                    <a:pt x="57157" y="2789"/>
                    <a:pt x="57168" y="2789"/>
                  </a:cubicBezTo>
                  <a:cubicBezTo>
                    <a:pt x="57246" y="2789"/>
                    <a:pt x="57315" y="2727"/>
                    <a:pt x="57315" y="2648"/>
                  </a:cubicBezTo>
                  <a:cubicBezTo>
                    <a:pt x="57315" y="2602"/>
                    <a:pt x="57315" y="2557"/>
                    <a:pt x="57292" y="2534"/>
                  </a:cubicBezTo>
                  <a:cubicBezTo>
                    <a:pt x="57247" y="2488"/>
                    <a:pt x="57224" y="2465"/>
                    <a:pt x="57178" y="2465"/>
                  </a:cubicBezTo>
                  <a:cubicBezTo>
                    <a:pt x="53138" y="1667"/>
                    <a:pt x="49052" y="1210"/>
                    <a:pt x="44967" y="936"/>
                  </a:cubicBezTo>
                  <a:cubicBezTo>
                    <a:pt x="43118" y="799"/>
                    <a:pt x="41269" y="708"/>
                    <a:pt x="39420" y="617"/>
                  </a:cubicBezTo>
                  <a:cubicBezTo>
                    <a:pt x="37548" y="502"/>
                    <a:pt x="35700" y="434"/>
                    <a:pt x="33828" y="343"/>
                  </a:cubicBezTo>
                  <a:cubicBezTo>
                    <a:pt x="30062" y="183"/>
                    <a:pt x="26318" y="46"/>
                    <a:pt x="22552" y="23"/>
                  </a:cubicBezTo>
                  <a:cubicBezTo>
                    <a:pt x="21731" y="0"/>
                    <a:pt x="20932" y="0"/>
                    <a:pt x="2013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871" name="Google Shape;5871;p83"/>
            <p:cNvSpPr/>
            <p:nvPr/>
          </p:nvSpPr>
          <p:spPr>
            <a:xfrm>
              <a:off x="14295254" y="3924066"/>
              <a:ext cx="33092" cy="132256"/>
            </a:xfrm>
            <a:custGeom>
              <a:avLst/>
              <a:gdLst/>
              <a:ahLst/>
              <a:cxnLst/>
              <a:rect l="l" t="t" r="r" b="b"/>
              <a:pathLst>
                <a:path w="1188" h="4748" extrusionOk="0">
                  <a:moveTo>
                    <a:pt x="343" y="0"/>
                  </a:moveTo>
                  <a:cubicBezTo>
                    <a:pt x="297" y="0"/>
                    <a:pt x="251" y="23"/>
                    <a:pt x="206" y="69"/>
                  </a:cubicBezTo>
                  <a:cubicBezTo>
                    <a:pt x="160" y="137"/>
                    <a:pt x="160" y="228"/>
                    <a:pt x="229" y="297"/>
                  </a:cubicBezTo>
                  <a:cubicBezTo>
                    <a:pt x="251" y="320"/>
                    <a:pt x="274" y="343"/>
                    <a:pt x="297" y="343"/>
                  </a:cubicBezTo>
                  <a:cubicBezTo>
                    <a:pt x="384" y="473"/>
                    <a:pt x="471" y="604"/>
                    <a:pt x="538" y="734"/>
                  </a:cubicBezTo>
                  <a:lnTo>
                    <a:pt x="538" y="734"/>
                  </a:lnTo>
                  <a:cubicBezTo>
                    <a:pt x="532" y="731"/>
                    <a:pt x="525" y="731"/>
                    <a:pt x="525" y="731"/>
                  </a:cubicBezTo>
                  <a:lnTo>
                    <a:pt x="525" y="731"/>
                  </a:lnTo>
                  <a:cubicBezTo>
                    <a:pt x="639" y="982"/>
                    <a:pt x="731" y="1233"/>
                    <a:pt x="776" y="1507"/>
                  </a:cubicBezTo>
                  <a:cubicBezTo>
                    <a:pt x="776" y="1484"/>
                    <a:pt x="776" y="1484"/>
                    <a:pt x="776" y="1461"/>
                  </a:cubicBezTo>
                  <a:cubicBezTo>
                    <a:pt x="845" y="1849"/>
                    <a:pt x="868" y="2237"/>
                    <a:pt x="845" y="2648"/>
                  </a:cubicBezTo>
                  <a:cubicBezTo>
                    <a:pt x="845" y="2625"/>
                    <a:pt x="845" y="2625"/>
                    <a:pt x="845" y="2602"/>
                  </a:cubicBezTo>
                  <a:cubicBezTo>
                    <a:pt x="822" y="2945"/>
                    <a:pt x="754" y="3287"/>
                    <a:pt x="639" y="3629"/>
                  </a:cubicBezTo>
                  <a:cubicBezTo>
                    <a:pt x="571" y="3812"/>
                    <a:pt x="480" y="3995"/>
                    <a:pt x="388" y="4154"/>
                  </a:cubicBezTo>
                  <a:cubicBezTo>
                    <a:pt x="320" y="4246"/>
                    <a:pt x="229" y="4337"/>
                    <a:pt x="137" y="4428"/>
                  </a:cubicBezTo>
                  <a:cubicBezTo>
                    <a:pt x="114" y="4428"/>
                    <a:pt x="92" y="4428"/>
                    <a:pt x="69" y="4451"/>
                  </a:cubicBezTo>
                  <a:cubicBezTo>
                    <a:pt x="46" y="4474"/>
                    <a:pt x="23" y="4520"/>
                    <a:pt x="0" y="4542"/>
                  </a:cubicBezTo>
                  <a:cubicBezTo>
                    <a:pt x="0" y="4588"/>
                    <a:pt x="0" y="4634"/>
                    <a:pt x="23" y="4679"/>
                  </a:cubicBezTo>
                  <a:cubicBezTo>
                    <a:pt x="46" y="4702"/>
                    <a:pt x="92" y="4748"/>
                    <a:pt x="137" y="4748"/>
                  </a:cubicBezTo>
                  <a:lnTo>
                    <a:pt x="229" y="4748"/>
                  </a:lnTo>
                  <a:cubicBezTo>
                    <a:pt x="251" y="4748"/>
                    <a:pt x="274" y="4725"/>
                    <a:pt x="297" y="4725"/>
                  </a:cubicBezTo>
                  <a:cubicBezTo>
                    <a:pt x="343" y="4679"/>
                    <a:pt x="366" y="4657"/>
                    <a:pt x="411" y="4634"/>
                  </a:cubicBezTo>
                  <a:cubicBezTo>
                    <a:pt x="480" y="4565"/>
                    <a:pt x="525" y="4497"/>
                    <a:pt x="594" y="4405"/>
                  </a:cubicBezTo>
                  <a:cubicBezTo>
                    <a:pt x="708" y="4246"/>
                    <a:pt x="822" y="4063"/>
                    <a:pt x="891" y="3881"/>
                  </a:cubicBezTo>
                  <a:cubicBezTo>
                    <a:pt x="1073" y="3424"/>
                    <a:pt x="1142" y="2968"/>
                    <a:pt x="1164" y="2511"/>
                  </a:cubicBezTo>
                  <a:cubicBezTo>
                    <a:pt x="1187" y="2032"/>
                    <a:pt x="1142" y="1552"/>
                    <a:pt x="1027" y="1096"/>
                  </a:cubicBezTo>
                  <a:cubicBezTo>
                    <a:pt x="913" y="708"/>
                    <a:pt x="731" y="343"/>
                    <a:pt x="434" y="46"/>
                  </a:cubicBezTo>
                  <a:cubicBezTo>
                    <a:pt x="411" y="23"/>
                    <a:pt x="388" y="0"/>
                    <a:pt x="343"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5872" name="Google Shape;5872;p83"/>
          <p:cNvSpPr txBox="1"/>
          <p:nvPr/>
        </p:nvSpPr>
        <p:spPr>
          <a:xfrm>
            <a:off x="175610" y="1513656"/>
            <a:ext cx="6597600" cy="73788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700" dirty="0">
                <a:solidFill>
                  <a:schemeClr val="dk2"/>
                </a:solidFill>
                <a:latin typeface="Varela"/>
                <a:ea typeface="Varela"/>
                <a:cs typeface="Varela"/>
                <a:sym typeface="Varela"/>
              </a:rPr>
              <a:t>Mathematics (Forms 1 – 6)</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English Language/Literature (Forms 1 – 6)</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Social Studies (Forms 1 - 6)</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History (Forms 1 – 6)</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Integrated Science (Forms 1 – 6)</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Agricultural Science (Forms 1 – 6)</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Technical Drawing (Forms 1 – 6)</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Physical Education (Forms 1 – 6)</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Spanish (Forms 1 -3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Visual and Performing Arts (Forms 1 -3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Home Economics (Forms 1 - 3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Moral Education (Forms 1 -3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Library (Forms 1 – 3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Geography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Principles of Business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Principles of Accounts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Biology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Human and Social Biology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Chemistry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Physics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Information Technology (Forms 4 -6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Food and Nutrition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Clothing and Textiles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Electronics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Electronics Document Preparation and</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Management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Office Administration (Forms 4 – 6 only)</a:t>
            </a:r>
            <a:endParaRPr sz="1700" dirty="0">
              <a:solidFill>
                <a:schemeClr val="dk2"/>
              </a:solidFill>
              <a:latin typeface="Varela"/>
              <a:ea typeface="Varela"/>
              <a:cs typeface="Varela"/>
              <a:sym typeface="Varela"/>
            </a:endParaRPr>
          </a:p>
          <a:p>
            <a:pPr marL="0" lvl="0" indent="0" algn="l" rtl="0">
              <a:spcBef>
                <a:spcPts val="0"/>
              </a:spcBef>
              <a:spcAft>
                <a:spcPts val="0"/>
              </a:spcAft>
              <a:buNone/>
            </a:pPr>
            <a:r>
              <a:rPr lang="en" sz="1700" dirty="0">
                <a:solidFill>
                  <a:schemeClr val="dk2"/>
                </a:solidFill>
                <a:latin typeface="Varela"/>
                <a:ea typeface="Varela"/>
                <a:cs typeface="Varela"/>
                <a:sym typeface="Varela"/>
              </a:rPr>
              <a:t>Music (Forms 4 – 6 only)</a:t>
            </a:r>
            <a:endParaRPr sz="1700" dirty="0">
              <a:solidFill>
                <a:schemeClr val="dk2"/>
              </a:solidFill>
              <a:latin typeface="Varela"/>
              <a:ea typeface="Varela"/>
              <a:cs typeface="Varela"/>
              <a:sym typeface="Varela"/>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720"/>
                                        </p:tgtEl>
                                        <p:attrNameLst>
                                          <p:attrName>style.visibility</p:attrName>
                                        </p:attrNameLst>
                                      </p:cBhvr>
                                      <p:to>
                                        <p:strVal val="visible"/>
                                      </p:to>
                                    </p:set>
                                    <p:animEffect transition="in" filter="fade">
                                      <p:cBhvr>
                                        <p:cTn id="7" dur="1000"/>
                                        <p:tgtEl>
                                          <p:spTgt spid="57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5876"/>
        <p:cNvGrpSpPr/>
        <p:nvPr/>
      </p:nvGrpSpPr>
      <p:grpSpPr>
        <a:xfrm>
          <a:off x="0" y="0"/>
          <a:ext cx="0" cy="0"/>
          <a:chOff x="0" y="0"/>
          <a:chExt cx="0" cy="0"/>
        </a:xfrm>
      </p:grpSpPr>
      <p:sp>
        <p:nvSpPr>
          <p:cNvPr id="5877" name="Google Shape;5877;p84"/>
          <p:cNvSpPr txBox="1">
            <a:spLocks noGrp="1"/>
          </p:cNvSpPr>
          <p:nvPr>
            <p:ph type="title"/>
          </p:nvPr>
        </p:nvSpPr>
        <p:spPr>
          <a:xfrm>
            <a:off x="3429000" y="791156"/>
            <a:ext cx="2888700" cy="10179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Extras</a:t>
            </a:r>
            <a:endParaRPr/>
          </a:p>
        </p:txBody>
      </p:sp>
      <p:grpSp>
        <p:nvGrpSpPr>
          <p:cNvPr id="5878" name="Google Shape;5878;p84"/>
          <p:cNvGrpSpPr/>
          <p:nvPr/>
        </p:nvGrpSpPr>
        <p:grpSpPr>
          <a:xfrm>
            <a:off x="100343" y="2741469"/>
            <a:ext cx="1869537" cy="5954722"/>
            <a:chOff x="1430563" y="1698786"/>
            <a:chExt cx="2492384" cy="2786487"/>
          </a:xfrm>
        </p:grpSpPr>
        <p:grpSp>
          <p:nvGrpSpPr>
            <p:cNvPr id="5879" name="Google Shape;5879;p84"/>
            <p:cNvGrpSpPr/>
            <p:nvPr/>
          </p:nvGrpSpPr>
          <p:grpSpPr>
            <a:xfrm>
              <a:off x="1430563" y="3157929"/>
              <a:ext cx="2492263" cy="578239"/>
              <a:chOff x="1368853" y="2595231"/>
              <a:chExt cx="1521993" cy="353102"/>
            </a:xfrm>
          </p:grpSpPr>
          <p:sp>
            <p:nvSpPr>
              <p:cNvPr id="5880" name="Google Shape;5880;p84"/>
              <p:cNvSpPr/>
              <p:nvPr/>
            </p:nvSpPr>
            <p:spPr>
              <a:xfrm>
                <a:off x="1368853" y="2595231"/>
                <a:ext cx="1521993" cy="353102"/>
              </a:xfrm>
              <a:custGeom>
                <a:avLst/>
                <a:gdLst/>
                <a:ahLst/>
                <a:cxnLst/>
                <a:rect l="l" t="t" r="r" b="b"/>
                <a:pathLst>
                  <a:path w="33513" h="7775" extrusionOk="0">
                    <a:moveTo>
                      <a:pt x="3888" y="0"/>
                    </a:moveTo>
                    <a:cubicBezTo>
                      <a:pt x="1740" y="0"/>
                      <a:pt x="0" y="1740"/>
                      <a:pt x="0" y="3887"/>
                    </a:cubicBezTo>
                    <a:cubicBezTo>
                      <a:pt x="0" y="6035"/>
                      <a:pt x="1740" y="7775"/>
                      <a:pt x="3888" y="7775"/>
                    </a:cubicBezTo>
                    <a:lnTo>
                      <a:pt x="33512" y="7775"/>
                    </a:lnTo>
                    <a:cubicBezTo>
                      <a:pt x="33230" y="6630"/>
                      <a:pt x="33058" y="5298"/>
                      <a:pt x="33058" y="3887"/>
                    </a:cubicBezTo>
                    <a:cubicBezTo>
                      <a:pt x="33058" y="2492"/>
                      <a:pt x="33230" y="1160"/>
                      <a:pt x="33512" y="0"/>
                    </a:cubicBezTo>
                    <a:close/>
                  </a:path>
                </a:pathLst>
              </a:custGeom>
              <a:solidFill>
                <a:schemeClr val="accent5"/>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881" name="Google Shape;5881;p84"/>
              <p:cNvSpPr/>
              <p:nvPr/>
            </p:nvSpPr>
            <p:spPr>
              <a:xfrm>
                <a:off x="1452144" y="2641509"/>
                <a:ext cx="1429437" cy="261272"/>
              </a:xfrm>
              <a:custGeom>
                <a:avLst/>
                <a:gdLst/>
                <a:ahLst/>
                <a:cxnLst/>
                <a:rect l="l" t="t" r="r" b="b"/>
                <a:pathLst>
                  <a:path w="31475" h="5753" extrusionOk="0">
                    <a:moveTo>
                      <a:pt x="2869" y="0"/>
                    </a:moveTo>
                    <a:cubicBezTo>
                      <a:pt x="1286" y="0"/>
                      <a:pt x="0" y="1285"/>
                      <a:pt x="0" y="2868"/>
                    </a:cubicBezTo>
                    <a:cubicBezTo>
                      <a:pt x="0" y="4467"/>
                      <a:pt x="1286" y="5753"/>
                      <a:pt x="2869" y="5753"/>
                    </a:cubicBezTo>
                    <a:lnTo>
                      <a:pt x="31474" y="5753"/>
                    </a:lnTo>
                    <a:cubicBezTo>
                      <a:pt x="31318" y="4859"/>
                      <a:pt x="31224" y="3887"/>
                      <a:pt x="31224" y="2868"/>
                    </a:cubicBezTo>
                    <a:cubicBezTo>
                      <a:pt x="31224" y="1865"/>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882" name="Google Shape;5882;p84"/>
              <p:cNvSpPr/>
              <p:nvPr/>
            </p:nvSpPr>
            <p:spPr>
              <a:xfrm>
                <a:off x="1368853" y="2771759"/>
                <a:ext cx="1521993" cy="176574"/>
              </a:xfrm>
              <a:custGeom>
                <a:avLst/>
                <a:gdLst/>
                <a:ahLst/>
                <a:cxnLst/>
                <a:rect l="l" t="t" r="r" b="b"/>
                <a:pathLst>
                  <a:path w="33513" h="3888" extrusionOk="0">
                    <a:moveTo>
                      <a:pt x="0" y="0"/>
                    </a:moveTo>
                    <a:cubicBezTo>
                      <a:pt x="0" y="2148"/>
                      <a:pt x="1740" y="3888"/>
                      <a:pt x="3888" y="3888"/>
                    </a:cubicBezTo>
                    <a:lnTo>
                      <a:pt x="33512" y="3888"/>
                    </a:lnTo>
                    <a:cubicBezTo>
                      <a:pt x="33434" y="3574"/>
                      <a:pt x="33355" y="3229"/>
                      <a:pt x="33308" y="2885"/>
                    </a:cubicBezTo>
                    <a:cubicBezTo>
                      <a:pt x="33261" y="2665"/>
                      <a:pt x="33230" y="2446"/>
                      <a:pt x="33199" y="2226"/>
                    </a:cubicBezTo>
                    <a:cubicBezTo>
                      <a:pt x="33199" y="2211"/>
                      <a:pt x="33199" y="2195"/>
                      <a:pt x="33199" y="2179"/>
                    </a:cubicBezTo>
                    <a:cubicBezTo>
                      <a:pt x="33167" y="1960"/>
                      <a:pt x="33136" y="1725"/>
                      <a:pt x="33120" y="1490"/>
                    </a:cubicBezTo>
                    <a:cubicBezTo>
                      <a:pt x="33120" y="1490"/>
                      <a:pt x="33120" y="1474"/>
                      <a:pt x="33120" y="1474"/>
                    </a:cubicBezTo>
                    <a:cubicBezTo>
                      <a:pt x="33105" y="1254"/>
                      <a:pt x="33089" y="1051"/>
                      <a:pt x="33073" y="847"/>
                    </a:cubicBezTo>
                    <a:cubicBezTo>
                      <a:pt x="33073" y="784"/>
                      <a:pt x="33073" y="737"/>
                      <a:pt x="33073" y="690"/>
                    </a:cubicBezTo>
                    <a:cubicBezTo>
                      <a:pt x="33058" y="455"/>
                      <a:pt x="33058" y="236"/>
                      <a:pt x="33058"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5883" name="Google Shape;5883;p84"/>
            <p:cNvGrpSpPr/>
            <p:nvPr/>
          </p:nvGrpSpPr>
          <p:grpSpPr>
            <a:xfrm>
              <a:off x="1430563" y="3907033"/>
              <a:ext cx="2492263" cy="578239"/>
              <a:chOff x="1368853" y="2992430"/>
              <a:chExt cx="1521993" cy="353102"/>
            </a:xfrm>
          </p:grpSpPr>
          <p:sp>
            <p:nvSpPr>
              <p:cNvPr id="5884" name="Google Shape;5884;p84"/>
              <p:cNvSpPr/>
              <p:nvPr/>
            </p:nvSpPr>
            <p:spPr>
              <a:xfrm>
                <a:off x="1368853" y="2992430"/>
                <a:ext cx="1521993" cy="353102"/>
              </a:xfrm>
              <a:custGeom>
                <a:avLst/>
                <a:gdLst/>
                <a:ahLst/>
                <a:cxnLst/>
                <a:rect l="l" t="t" r="r" b="b"/>
                <a:pathLst>
                  <a:path w="33513" h="7775" extrusionOk="0">
                    <a:moveTo>
                      <a:pt x="3888" y="1"/>
                    </a:moveTo>
                    <a:cubicBezTo>
                      <a:pt x="1740" y="1"/>
                      <a:pt x="0" y="1740"/>
                      <a:pt x="0" y="3888"/>
                    </a:cubicBezTo>
                    <a:cubicBezTo>
                      <a:pt x="0" y="6035"/>
                      <a:pt x="1740" y="7775"/>
                      <a:pt x="3888" y="7775"/>
                    </a:cubicBezTo>
                    <a:lnTo>
                      <a:pt x="33512" y="7775"/>
                    </a:lnTo>
                    <a:cubicBezTo>
                      <a:pt x="33230" y="6615"/>
                      <a:pt x="33058" y="5298"/>
                      <a:pt x="33058" y="3888"/>
                    </a:cubicBezTo>
                    <a:cubicBezTo>
                      <a:pt x="33058" y="2477"/>
                      <a:pt x="33230" y="1160"/>
                      <a:pt x="3351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885" name="Google Shape;5885;p84"/>
              <p:cNvSpPr/>
              <p:nvPr/>
            </p:nvSpPr>
            <p:spPr>
              <a:xfrm>
                <a:off x="1452144" y="3038708"/>
                <a:ext cx="1429437" cy="260591"/>
              </a:xfrm>
              <a:custGeom>
                <a:avLst/>
                <a:gdLst/>
                <a:ahLst/>
                <a:cxnLst/>
                <a:rect l="l" t="t" r="r" b="b"/>
                <a:pathLst>
                  <a:path w="31475" h="5738" extrusionOk="0">
                    <a:moveTo>
                      <a:pt x="2869" y="0"/>
                    </a:moveTo>
                    <a:cubicBezTo>
                      <a:pt x="1286" y="0"/>
                      <a:pt x="0" y="1286"/>
                      <a:pt x="0" y="2869"/>
                    </a:cubicBezTo>
                    <a:cubicBezTo>
                      <a:pt x="0" y="4452"/>
                      <a:pt x="1286" y="5737"/>
                      <a:pt x="2869" y="5737"/>
                    </a:cubicBezTo>
                    <a:lnTo>
                      <a:pt x="31474" y="5737"/>
                    </a:lnTo>
                    <a:cubicBezTo>
                      <a:pt x="31318" y="4844"/>
                      <a:pt x="31224" y="3872"/>
                      <a:pt x="31224" y="2869"/>
                    </a:cubicBezTo>
                    <a:cubicBezTo>
                      <a:pt x="31224" y="1850"/>
                      <a:pt x="31318" y="894"/>
                      <a:pt x="31474"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886" name="Google Shape;5886;p84"/>
              <p:cNvSpPr/>
              <p:nvPr/>
            </p:nvSpPr>
            <p:spPr>
              <a:xfrm>
                <a:off x="1368853" y="3168958"/>
                <a:ext cx="1521993" cy="176574"/>
              </a:xfrm>
              <a:custGeom>
                <a:avLst/>
                <a:gdLst/>
                <a:ahLst/>
                <a:cxnLst/>
                <a:rect l="l" t="t" r="r" b="b"/>
                <a:pathLst>
                  <a:path w="33513" h="3888" extrusionOk="0">
                    <a:moveTo>
                      <a:pt x="0" y="1"/>
                    </a:moveTo>
                    <a:cubicBezTo>
                      <a:pt x="0" y="2148"/>
                      <a:pt x="1740" y="3888"/>
                      <a:pt x="3888" y="3888"/>
                    </a:cubicBezTo>
                    <a:lnTo>
                      <a:pt x="33512" y="3888"/>
                    </a:lnTo>
                    <a:cubicBezTo>
                      <a:pt x="33434" y="3559"/>
                      <a:pt x="33355" y="3214"/>
                      <a:pt x="33308" y="2869"/>
                    </a:cubicBezTo>
                    <a:cubicBezTo>
                      <a:pt x="33261" y="2650"/>
                      <a:pt x="33230" y="2430"/>
                      <a:pt x="33199" y="2211"/>
                    </a:cubicBezTo>
                    <a:cubicBezTo>
                      <a:pt x="33199" y="2195"/>
                      <a:pt x="33199" y="2179"/>
                      <a:pt x="33199" y="2164"/>
                    </a:cubicBezTo>
                    <a:cubicBezTo>
                      <a:pt x="33167" y="1944"/>
                      <a:pt x="33136" y="1709"/>
                      <a:pt x="33120" y="1490"/>
                    </a:cubicBezTo>
                    <a:cubicBezTo>
                      <a:pt x="33120" y="1474"/>
                      <a:pt x="33120" y="1474"/>
                      <a:pt x="33120" y="1458"/>
                    </a:cubicBezTo>
                    <a:cubicBezTo>
                      <a:pt x="33105" y="1255"/>
                      <a:pt x="33089" y="1051"/>
                      <a:pt x="33073" y="832"/>
                    </a:cubicBezTo>
                    <a:cubicBezTo>
                      <a:pt x="33073" y="784"/>
                      <a:pt x="33073" y="722"/>
                      <a:pt x="33073" y="675"/>
                    </a:cubicBezTo>
                    <a:cubicBezTo>
                      <a:pt x="33058" y="455"/>
                      <a:pt x="33058" y="220"/>
                      <a:pt x="33058"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nvGrpSpPr>
            <p:cNvPr id="5887" name="Google Shape;5887;p84"/>
            <p:cNvGrpSpPr/>
            <p:nvPr/>
          </p:nvGrpSpPr>
          <p:grpSpPr>
            <a:xfrm>
              <a:off x="2224357" y="1698786"/>
              <a:ext cx="1698469" cy="578239"/>
              <a:chOff x="1853613" y="1797970"/>
              <a:chExt cx="1037233" cy="353102"/>
            </a:xfrm>
          </p:grpSpPr>
          <p:sp>
            <p:nvSpPr>
              <p:cNvPr id="5888" name="Google Shape;5888;p84"/>
              <p:cNvSpPr/>
              <p:nvPr/>
            </p:nvSpPr>
            <p:spPr>
              <a:xfrm>
                <a:off x="1853613" y="1797970"/>
                <a:ext cx="1037233" cy="353102"/>
              </a:xfrm>
              <a:custGeom>
                <a:avLst/>
                <a:gdLst/>
                <a:ahLst/>
                <a:cxnLst/>
                <a:rect l="l" t="t" r="r" b="b"/>
                <a:pathLst>
                  <a:path w="22839" h="7775" extrusionOk="0">
                    <a:moveTo>
                      <a:pt x="3888" y="0"/>
                    </a:moveTo>
                    <a:cubicBezTo>
                      <a:pt x="1740" y="0"/>
                      <a:pt x="1" y="1740"/>
                      <a:pt x="1" y="3887"/>
                    </a:cubicBezTo>
                    <a:cubicBezTo>
                      <a:pt x="1" y="6035"/>
                      <a:pt x="1740" y="7774"/>
                      <a:pt x="3888" y="7774"/>
                    </a:cubicBezTo>
                    <a:lnTo>
                      <a:pt x="22838" y="7774"/>
                    </a:lnTo>
                    <a:cubicBezTo>
                      <a:pt x="22556" y="6615"/>
                      <a:pt x="22384" y="5298"/>
                      <a:pt x="22384" y="3887"/>
                    </a:cubicBezTo>
                    <a:cubicBezTo>
                      <a:pt x="22384" y="2477"/>
                      <a:pt x="22556" y="1160"/>
                      <a:pt x="2283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889" name="Google Shape;5889;p84"/>
              <p:cNvSpPr/>
              <p:nvPr/>
            </p:nvSpPr>
            <p:spPr>
              <a:xfrm>
                <a:off x="1936904" y="1844203"/>
                <a:ext cx="944677" cy="260591"/>
              </a:xfrm>
              <a:custGeom>
                <a:avLst/>
                <a:gdLst/>
                <a:ahLst/>
                <a:cxnLst/>
                <a:rect l="l" t="t" r="r" b="b"/>
                <a:pathLst>
                  <a:path w="20801" h="5738" extrusionOk="0">
                    <a:moveTo>
                      <a:pt x="2869" y="1"/>
                    </a:moveTo>
                    <a:cubicBezTo>
                      <a:pt x="1286" y="1"/>
                      <a:pt x="1" y="1286"/>
                      <a:pt x="1" y="2869"/>
                    </a:cubicBezTo>
                    <a:cubicBezTo>
                      <a:pt x="1" y="4452"/>
                      <a:pt x="1286" y="5738"/>
                      <a:pt x="2869" y="5738"/>
                    </a:cubicBezTo>
                    <a:lnTo>
                      <a:pt x="20800" y="5738"/>
                    </a:lnTo>
                    <a:cubicBezTo>
                      <a:pt x="20644" y="4844"/>
                      <a:pt x="20550" y="3872"/>
                      <a:pt x="20550" y="2869"/>
                    </a:cubicBezTo>
                    <a:cubicBezTo>
                      <a:pt x="20550" y="1850"/>
                      <a:pt x="20644" y="894"/>
                      <a:pt x="20800" y="1"/>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sp>
          <p:nvSpPr>
            <p:cNvPr id="5890" name="Google Shape;5890;p84"/>
            <p:cNvSpPr/>
            <p:nvPr/>
          </p:nvSpPr>
          <p:spPr>
            <a:xfrm>
              <a:off x="2224410" y="1987714"/>
              <a:ext cx="1698536" cy="289151"/>
            </a:xfrm>
            <a:custGeom>
              <a:avLst/>
              <a:gdLst/>
              <a:ahLst/>
              <a:cxnLst/>
              <a:rect l="l" t="t" r="r" b="b"/>
              <a:pathLst>
                <a:path w="22839" h="3888" extrusionOk="0">
                  <a:moveTo>
                    <a:pt x="1" y="0"/>
                  </a:moveTo>
                  <a:cubicBezTo>
                    <a:pt x="1" y="2148"/>
                    <a:pt x="1740" y="3887"/>
                    <a:pt x="3888" y="3887"/>
                  </a:cubicBezTo>
                  <a:lnTo>
                    <a:pt x="22838" y="3887"/>
                  </a:lnTo>
                  <a:cubicBezTo>
                    <a:pt x="22760" y="3558"/>
                    <a:pt x="22681" y="3213"/>
                    <a:pt x="22634" y="2869"/>
                  </a:cubicBezTo>
                  <a:cubicBezTo>
                    <a:pt x="22587" y="2649"/>
                    <a:pt x="22556" y="2430"/>
                    <a:pt x="22525" y="2210"/>
                  </a:cubicBezTo>
                  <a:cubicBezTo>
                    <a:pt x="22525" y="2195"/>
                    <a:pt x="22525" y="2179"/>
                    <a:pt x="22525" y="2163"/>
                  </a:cubicBezTo>
                  <a:cubicBezTo>
                    <a:pt x="22493" y="1944"/>
                    <a:pt x="22462" y="1709"/>
                    <a:pt x="22446" y="1489"/>
                  </a:cubicBezTo>
                  <a:cubicBezTo>
                    <a:pt x="22446" y="1474"/>
                    <a:pt x="22446" y="1474"/>
                    <a:pt x="22446" y="1458"/>
                  </a:cubicBezTo>
                  <a:cubicBezTo>
                    <a:pt x="22431" y="1254"/>
                    <a:pt x="22415" y="1050"/>
                    <a:pt x="22399" y="831"/>
                  </a:cubicBezTo>
                  <a:cubicBezTo>
                    <a:pt x="22399" y="784"/>
                    <a:pt x="22399" y="721"/>
                    <a:pt x="22399" y="674"/>
                  </a:cubicBezTo>
                  <a:cubicBezTo>
                    <a:pt x="22384" y="455"/>
                    <a:pt x="22384" y="220"/>
                    <a:pt x="22384" y="0"/>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nvGrpSpPr>
            <p:cNvPr id="5891" name="Google Shape;5891;p84"/>
            <p:cNvGrpSpPr/>
            <p:nvPr/>
          </p:nvGrpSpPr>
          <p:grpSpPr>
            <a:xfrm>
              <a:off x="1769751" y="2408795"/>
              <a:ext cx="2153075" cy="578314"/>
              <a:chOff x="1575991" y="2196578"/>
              <a:chExt cx="1314855" cy="353147"/>
            </a:xfrm>
          </p:grpSpPr>
          <p:sp>
            <p:nvSpPr>
              <p:cNvPr id="5892" name="Google Shape;5892;p84"/>
              <p:cNvSpPr/>
              <p:nvPr/>
            </p:nvSpPr>
            <p:spPr>
              <a:xfrm>
                <a:off x="1575991" y="2196578"/>
                <a:ext cx="1314855" cy="353147"/>
              </a:xfrm>
              <a:custGeom>
                <a:avLst/>
                <a:gdLst/>
                <a:ahLst/>
                <a:cxnLst/>
                <a:rect l="l" t="t" r="r" b="b"/>
                <a:pathLst>
                  <a:path w="28952" h="7776" extrusionOk="0">
                    <a:moveTo>
                      <a:pt x="3888" y="1"/>
                    </a:moveTo>
                    <a:cubicBezTo>
                      <a:pt x="1740" y="1"/>
                      <a:pt x="1" y="1740"/>
                      <a:pt x="1" y="3888"/>
                    </a:cubicBezTo>
                    <a:cubicBezTo>
                      <a:pt x="1" y="6035"/>
                      <a:pt x="1740" y="7775"/>
                      <a:pt x="3888" y="7775"/>
                    </a:cubicBezTo>
                    <a:lnTo>
                      <a:pt x="28951" y="7775"/>
                    </a:lnTo>
                    <a:cubicBezTo>
                      <a:pt x="28669" y="6615"/>
                      <a:pt x="28497" y="5299"/>
                      <a:pt x="28497" y="3888"/>
                    </a:cubicBezTo>
                    <a:cubicBezTo>
                      <a:pt x="28497" y="2477"/>
                      <a:pt x="28669" y="1161"/>
                      <a:pt x="2895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893" name="Google Shape;5893;p84"/>
              <p:cNvSpPr/>
              <p:nvPr/>
            </p:nvSpPr>
            <p:spPr>
              <a:xfrm>
                <a:off x="1659282" y="2242856"/>
                <a:ext cx="1222299" cy="260591"/>
              </a:xfrm>
              <a:custGeom>
                <a:avLst/>
                <a:gdLst/>
                <a:ahLst/>
                <a:cxnLst/>
                <a:rect l="l" t="t" r="r" b="b"/>
                <a:pathLst>
                  <a:path w="26914" h="5738" extrusionOk="0">
                    <a:moveTo>
                      <a:pt x="2869" y="0"/>
                    </a:moveTo>
                    <a:cubicBezTo>
                      <a:pt x="1286" y="0"/>
                      <a:pt x="1" y="1286"/>
                      <a:pt x="1" y="2869"/>
                    </a:cubicBezTo>
                    <a:cubicBezTo>
                      <a:pt x="1" y="4452"/>
                      <a:pt x="1286" y="5737"/>
                      <a:pt x="2869" y="5737"/>
                    </a:cubicBezTo>
                    <a:lnTo>
                      <a:pt x="26913" y="5737"/>
                    </a:lnTo>
                    <a:cubicBezTo>
                      <a:pt x="26757" y="4844"/>
                      <a:pt x="26663" y="3888"/>
                      <a:pt x="26663" y="2869"/>
                    </a:cubicBezTo>
                    <a:cubicBezTo>
                      <a:pt x="26663" y="1866"/>
                      <a:pt x="26757" y="894"/>
                      <a:pt x="26913" y="0"/>
                    </a:cubicBezTo>
                    <a:close/>
                  </a:path>
                </a:pathLst>
              </a:custGeom>
              <a:solidFill>
                <a:srgbClr val="FAF8DF"/>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sp>
            <p:nvSpPr>
              <p:cNvPr id="5894" name="Google Shape;5894;p84"/>
              <p:cNvSpPr/>
              <p:nvPr/>
            </p:nvSpPr>
            <p:spPr>
              <a:xfrm>
                <a:off x="1575991" y="2373106"/>
                <a:ext cx="1314855" cy="176619"/>
              </a:xfrm>
              <a:custGeom>
                <a:avLst/>
                <a:gdLst/>
                <a:ahLst/>
                <a:cxnLst/>
                <a:rect l="l" t="t" r="r" b="b"/>
                <a:pathLst>
                  <a:path w="28952" h="3889" extrusionOk="0">
                    <a:moveTo>
                      <a:pt x="1" y="1"/>
                    </a:moveTo>
                    <a:cubicBezTo>
                      <a:pt x="1" y="2148"/>
                      <a:pt x="1740" y="3888"/>
                      <a:pt x="3888" y="3888"/>
                    </a:cubicBezTo>
                    <a:lnTo>
                      <a:pt x="28951" y="3888"/>
                    </a:lnTo>
                    <a:cubicBezTo>
                      <a:pt x="28873" y="3559"/>
                      <a:pt x="28794" y="3230"/>
                      <a:pt x="28747" y="2869"/>
                    </a:cubicBezTo>
                    <a:cubicBezTo>
                      <a:pt x="28700" y="2666"/>
                      <a:pt x="28669" y="2446"/>
                      <a:pt x="28638" y="2211"/>
                    </a:cubicBezTo>
                    <a:cubicBezTo>
                      <a:pt x="28638" y="2211"/>
                      <a:pt x="28638" y="2195"/>
                      <a:pt x="28638" y="2180"/>
                    </a:cubicBezTo>
                    <a:cubicBezTo>
                      <a:pt x="28606" y="1944"/>
                      <a:pt x="28575" y="1725"/>
                      <a:pt x="28559" y="1490"/>
                    </a:cubicBezTo>
                    <a:cubicBezTo>
                      <a:pt x="28559" y="1474"/>
                      <a:pt x="28559" y="1474"/>
                      <a:pt x="28559" y="1459"/>
                    </a:cubicBezTo>
                    <a:cubicBezTo>
                      <a:pt x="28544" y="1255"/>
                      <a:pt x="28528" y="1051"/>
                      <a:pt x="28512" y="832"/>
                    </a:cubicBezTo>
                    <a:cubicBezTo>
                      <a:pt x="28512" y="785"/>
                      <a:pt x="28512" y="738"/>
                      <a:pt x="28512" y="675"/>
                    </a:cubicBezTo>
                    <a:cubicBezTo>
                      <a:pt x="28497" y="455"/>
                      <a:pt x="28497" y="236"/>
                      <a:pt x="28497" y="1"/>
                    </a:cubicBezTo>
                    <a:close/>
                  </a:path>
                </a:pathLst>
              </a:custGeom>
              <a:solidFill>
                <a:srgbClr val="DAD9C3">
                  <a:alpha val="35270"/>
                </a:srgbClr>
              </a:solidFill>
              <a:ln>
                <a:noFill/>
              </a:ln>
            </p:spPr>
            <p:txBody>
              <a:bodyPr spcFirstLastPara="1" wrap="square" lIns="99875" tIns="99875" rIns="99875" bIns="99875" anchor="ctr" anchorCtr="0">
                <a:noAutofit/>
              </a:bodyPr>
              <a:lstStyle/>
              <a:p>
                <a:pPr marL="0" lvl="0" indent="0" algn="ctr" rtl="0">
                  <a:spcBef>
                    <a:spcPts val="0"/>
                  </a:spcBef>
                  <a:spcAft>
                    <a:spcPts val="0"/>
                  </a:spcAft>
                  <a:buNone/>
                </a:pPr>
                <a:endParaRPr sz="1500"/>
              </a:p>
            </p:txBody>
          </p:sp>
        </p:grpSp>
      </p:grpSp>
      <p:sp>
        <p:nvSpPr>
          <p:cNvPr id="5895" name="Google Shape;5895;p84"/>
          <p:cNvSpPr txBox="1"/>
          <p:nvPr/>
        </p:nvSpPr>
        <p:spPr>
          <a:xfrm flipH="1">
            <a:off x="1969868" y="2741466"/>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01</a:t>
            </a:r>
            <a:endParaRPr sz="3300" b="1">
              <a:solidFill>
                <a:schemeClr val="accent1"/>
              </a:solidFill>
              <a:latin typeface="Didact Gothic"/>
              <a:ea typeface="Didact Gothic"/>
              <a:cs typeface="Didact Gothic"/>
              <a:sym typeface="Didact Gothic"/>
            </a:endParaRPr>
          </a:p>
        </p:txBody>
      </p:sp>
      <p:sp>
        <p:nvSpPr>
          <p:cNvPr id="5896" name="Google Shape;5896;p84"/>
          <p:cNvSpPr txBox="1"/>
          <p:nvPr/>
        </p:nvSpPr>
        <p:spPr>
          <a:xfrm flipH="1">
            <a:off x="2585045" y="5695437"/>
            <a:ext cx="4136100" cy="17355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Vision: To become an institution that is committed to providing quality education in a caring and disciplined environment</a:t>
            </a:r>
            <a:endParaRPr sz="1800" dirty="0">
              <a:solidFill>
                <a:schemeClr val="dk2"/>
              </a:solidFill>
              <a:latin typeface="Varela"/>
              <a:ea typeface="Varela"/>
              <a:cs typeface="Varela"/>
              <a:sym typeface="Varela"/>
            </a:endParaRPr>
          </a:p>
        </p:txBody>
      </p:sp>
      <p:sp>
        <p:nvSpPr>
          <p:cNvPr id="5897" name="Google Shape;5897;p84"/>
          <p:cNvSpPr txBox="1"/>
          <p:nvPr/>
        </p:nvSpPr>
        <p:spPr>
          <a:xfrm flipH="1">
            <a:off x="1969868" y="4341567"/>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02</a:t>
            </a:r>
            <a:endParaRPr sz="3300" b="1">
              <a:solidFill>
                <a:schemeClr val="accent1"/>
              </a:solidFill>
              <a:latin typeface="Didact Gothic"/>
              <a:ea typeface="Didact Gothic"/>
              <a:cs typeface="Didact Gothic"/>
              <a:sym typeface="Didact Gothic"/>
            </a:endParaRPr>
          </a:p>
        </p:txBody>
      </p:sp>
      <p:sp>
        <p:nvSpPr>
          <p:cNvPr id="5898" name="Google Shape;5898;p84"/>
          <p:cNvSpPr txBox="1"/>
          <p:nvPr/>
        </p:nvSpPr>
        <p:spPr>
          <a:xfrm flipH="1">
            <a:off x="2585045" y="2813198"/>
            <a:ext cx="3990900" cy="14313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Student Clubs/Organization: Cadets, Reading/Debating Club, Abstinence Club, Scrabble Club, Environment Club, 4H Club, Visual and Performing Arts Club, Chess Club, Sports Club, Audio Visual Club, Clothing Club, Culinary Club</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5899" name="Google Shape;5899;p84"/>
          <p:cNvSpPr txBox="1"/>
          <p:nvPr/>
        </p:nvSpPr>
        <p:spPr>
          <a:xfrm flipH="1">
            <a:off x="1969868" y="594167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03</a:t>
            </a:r>
            <a:endParaRPr sz="3300" b="1">
              <a:solidFill>
                <a:schemeClr val="accent1"/>
              </a:solidFill>
              <a:latin typeface="Didact Gothic"/>
              <a:ea typeface="Didact Gothic"/>
              <a:cs typeface="Didact Gothic"/>
              <a:sym typeface="Didact Gothic"/>
            </a:endParaRPr>
          </a:p>
        </p:txBody>
      </p:sp>
      <p:sp>
        <p:nvSpPr>
          <p:cNvPr id="5900" name="Google Shape;5900;p84"/>
          <p:cNvSpPr txBox="1"/>
          <p:nvPr/>
        </p:nvSpPr>
        <p:spPr>
          <a:xfrm flipH="1">
            <a:off x="2585045" y="4765774"/>
            <a:ext cx="4136100" cy="901732"/>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Special Programs: Speyside Secondary School is strong in Arts (Visual, Performing &amp; Cultural)</a:t>
            </a: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a:p>
            <a:pPr marL="0" lvl="0" indent="0" algn="l" rtl="0">
              <a:spcBef>
                <a:spcPts val="0"/>
              </a:spcBef>
              <a:spcAft>
                <a:spcPts val="0"/>
              </a:spcAft>
              <a:buNone/>
            </a:pPr>
            <a:endParaRPr sz="1800" dirty="0">
              <a:solidFill>
                <a:schemeClr val="dk2"/>
              </a:solidFill>
              <a:latin typeface="Varela"/>
              <a:ea typeface="Varela"/>
              <a:cs typeface="Varela"/>
              <a:sym typeface="Varela"/>
            </a:endParaRPr>
          </a:p>
        </p:txBody>
      </p:sp>
      <p:sp>
        <p:nvSpPr>
          <p:cNvPr id="5901" name="Google Shape;5901;p84"/>
          <p:cNvSpPr txBox="1"/>
          <p:nvPr/>
        </p:nvSpPr>
        <p:spPr>
          <a:xfrm flipH="1">
            <a:off x="1969868" y="7558809"/>
            <a:ext cx="605700" cy="1031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04</a:t>
            </a:r>
            <a:endParaRPr sz="3300" b="1">
              <a:solidFill>
                <a:schemeClr val="accent1"/>
              </a:solidFill>
              <a:latin typeface="Didact Gothic"/>
              <a:ea typeface="Didact Gothic"/>
              <a:cs typeface="Didact Gothic"/>
              <a:sym typeface="Didact Gothic"/>
            </a:endParaRPr>
          </a:p>
        </p:txBody>
      </p:sp>
      <p:sp>
        <p:nvSpPr>
          <p:cNvPr id="5902" name="Google Shape;5902;p84"/>
          <p:cNvSpPr txBox="1"/>
          <p:nvPr/>
        </p:nvSpPr>
        <p:spPr>
          <a:xfrm flipH="1">
            <a:off x="2575600" y="7486800"/>
            <a:ext cx="3990900" cy="11757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 sz="1800" dirty="0">
                <a:solidFill>
                  <a:schemeClr val="dk2"/>
                </a:solidFill>
                <a:latin typeface="Varela"/>
                <a:ea typeface="Varela"/>
                <a:cs typeface="Varela"/>
                <a:sym typeface="Varela"/>
              </a:rPr>
              <a:t>Speyside High School offers a Sixth Form academic program. </a:t>
            </a:r>
            <a:endParaRPr sz="1800" dirty="0">
              <a:solidFill>
                <a:schemeClr val="dk2"/>
              </a:solidFill>
              <a:latin typeface="Varela"/>
              <a:ea typeface="Varela"/>
              <a:cs typeface="Varela"/>
              <a:sym typeface="Varela"/>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5906"/>
        <p:cNvGrpSpPr/>
        <p:nvPr/>
      </p:nvGrpSpPr>
      <p:grpSpPr>
        <a:xfrm>
          <a:off x="0" y="0"/>
          <a:ext cx="0" cy="0"/>
          <a:chOff x="0" y="0"/>
          <a:chExt cx="0" cy="0"/>
        </a:xfrm>
      </p:grpSpPr>
      <p:sp>
        <p:nvSpPr>
          <p:cNvPr id="5907" name="Google Shape;5907;p85"/>
          <p:cNvSpPr/>
          <p:nvPr/>
        </p:nvSpPr>
        <p:spPr>
          <a:xfrm rot="2316401" flipH="1">
            <a:off x="2149183" y="5288122"/>
            <a:ext cx="622204" cy="1003963"/>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5908" name="Google Shape;5908;p85"/>
          <p:cNvSpPr/>
          <p:nvPr/>
        </p:nvSpPr>
        <p:spPr>
          <a:xfrm rot="2316401" flipH="1">
            <a:off x="2135429" y="7007905"/>
            <a:ext cx="649711" cy="969515"/>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5909" name="Google Shape;5909;p85"/>
          <p:cNvSpPr/>
          <p:nvPr/>
        </p:nvSpPr>
        <p:spPr>
          <a:xfrm rot="2316401" flipH="1">
            <a:off x="2114359" y="3515237"/>
            <a:ext cx="658048" cy="904892"/>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5910" name="Google Shape;5910;p85"/>
          <p:cNvSpPr txBox="1">
            <a:spLocks noGrp="1"/>
          </p:cNvSpPr>
          <p:nvPr>
            <p:ph type="title"/>
          </p:nvPr>
        </p:nvSpPr>
        <p:spPr>
          <a:xfrm>
            <a:off x="2615400" y="1268644"/>
            <a:ext cx="4098600" cy="28473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dirty="0"/>
              <a:t>Guess who attended </a:t>
            </a:r>
            <a:r>
              <a:rPr lang="en" dirty="0">
                <a:solidFill>
                  <a:schemeClr val="accent1"/>
                </a:solidFill>
              </a:rPr>
              <a:t>Speyside High School!</a:t>
            </a:r>
            <a:endParaRPr dirty="0"/>
          </a:p>
        </p:txBody>
      </p:sp>
      <p:pic>
        <p:nvPicPr>
          <p:cNvPr id="5911" name="Google Shape;5911;p85"/>
          <p:cNvPicPr preferRelativeResize="0"/>
          <p:nvPr/>
        </p:nvPicPr>
        <p:blipFill rotWithShape="1">
          <a:blip r:embed="rId3">
            <a:alphaModFix/>
          </a:blip>
          <a:srcRect l="-7578" t="-8031" r="-7589" b="-8031"/>
          <a:stretch/>
        </p:blipFill>
        <p:spPr>
          <a:xfrm>
            <a:off x="2587950" y="3425600"/>
            <a:ext cx="4270050" cy="4758600"/>
          </a:xfrm>
          <a:prstGeom prst="roundRect">
            <a:avLst>
              <a:gd name="adj" fmla="val 16667"/>
            </a:avLst>
          </a:prstGeom>
          <a:noFill/>
          <a:ln>
            <a:noFill/>
          </a:ln>
        </p:spPr>
      </p:pic>
      <p:sp>
        <p:nvSpPr>
          <p:cNvPr id="5912" name="Google Shape;5912;p85"/>
          <p:cNvSpPr txBox="1"/>
          <p:nvPr/>
        </p:nvSpPr>
        <p:spPr>
          <a:xfrm>
            <a:off x="2202938" y="7194933"/>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3</a:t>
            </a:r>
            <a:endParaRPr sz="3300" b="1" dirty="0">
              <a:solidFill>
                <a:schemeClr val="accent1"/>
              </a:solidFill>
              <a:latin typeface="Didact Gothic"/>
              <a:ea typeface="Didact Gothic"/>
              <a:cs typeface="Didact Gothic"/>
              <a:sym typeface="Didact Gothic"/>
            </a:endParaRPr>
          </a:p>
        </p:txBody>
      </p:sp>
      <p:sp>
        <p:nvSpPr>
          <p:cNvPr id="5913" name="Google Shape;5913;p85"/>
          <p:cNvSpPr txBox="1"/>
          <p:nvPr/>
        </p:nvSpPr>
        <p:spPr>
          <a:xfrm>
            <a:off x="-56824" y="6818995"/>
            <a:ext cx="2031900" cy="17193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Zakiya Denoon,</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National Track &amp; Field Athlete</a:t>
            </a:r>
            <a:endParaRPr sz="1800" dirty="0">
              <a:solidFill>
                <a:schemeClr val="accent1"/>
              </a:solidFill>
              <a:latin typeface="Varela"/>
              <a:ea typeface="Varela"/>
              <a:cs typeface="Varela"/>
              <a:sym typeface="Varela"/>
            </a:endParaRPr>
          </a:p>
        </p:txBody>
      </p:sp>
      <p:sp>
        <p:nvSpPr>
          <p:cNvPr id="5914" name="Google Shape;5914;p85"/>
          <p:cNvSpPr txBox="1"/>
          <p:nvPr/>
        </p:nvSpPr>
        <p:spPr>
          <a:xfrm>
            <a:off x="2178394" y="3680943"/>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dirty="0">
                <a:solidFill>
                  <a:schemeClr val="accent1"/>
                </a:solidFill>
                <a:latin typeface="Didact Gothic"/>
                <a:ea typeface="Didact Gothic"/>
                <a:cs typeface="Didact Gothic"/>
                <a:sym typeface="Didact Gothic"/>
              </a:rPr>
              <a:t>1</a:t>
            </a:r>
            <a:endParaRPr sz="3300" b="1" dirty="0">
              <a:solidFill>
                <a:schemeClr val="accent1"/>
              </a:solidFill>
              <a:latin typeface="Didact Gothic"/>
              <a:ea typeface="Didact Gothic"/>
              <a:cs typeface="Didact Gothic"/>
              <a:sym typeface="Didact Gothic"/>
            </a:endParaRPr>
          </a:p>
        </p:txBody>
      </p:sp>
      <p:sp>
        <p:nvSpPr>
          <p:cNvPr id="5915" name="Google Shape;5915;p85"/>
          <p:cNvSpPr txBox="1"/>
          <p:nvPr/>
        </p:nvSpPr>
        <p:spPr>
          <a:xfrm>
            <a:off x="105574" y="3370346"/>
            <a:ext cx="1935600" cy="112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Abigail Jose-Ann Hackett,</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Lawyer</a:t>
            </a:r>
            <a:endParaRPr sz="1800" dirty="0">
              <a:solidFill>
                <a:schemeClr val="accent1"/>
              </a:solidFill>
              <a:latin typeface="Varela"/>
              <a:ea typeface="Varela"/>
              <a:cs typeface="Varela"/>
              <a:sym typeface="Varela"/>
            </a:endParaRPr>
          </a:p>
        </p:txBody>
      </p:sp>
      <p:sp>
        <p:nvSpPr>
          <p:cNvPr id="5916" name="Google Shape;5916;p85"/>
          <p:cNvSpPr txBox="1"/>
          <p:nvPr/>
        </p:nvSpPr>
        <p:spPr>
          <a:xfrm>
            <a:off x="2178844" y="5490178"/>
            <a:ext cx="5076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3300" b="1">
                <a:solidFill>
                  <a:schemeClr val="accent1"/>
                </a:solidFill>
                <a:latin typeface="Didact Gothic"/>
                <a:ea typeface="Didact Gothic"/>
                <a:cs typeface="Didact Gothic"/>
                <a:sym typeface="Didact Gothic"/>
              </a:rPr>
              <a:t>2</a:t>
            </a:r>
            <a:endParaRPr sz="3300" b="1">
              <a:solidFill>
                <a:schemeClr val="accent1"/>
              </a:solidFill>
              <a:latin typeface="Didact Gothic"/>
              <a:ea typeface="Didact Gothic"/>
              <a:cs typeface="Didact Gothic"/>
              <a:sym typeface="Didact Gothic"/>
            </a:endParaRPr>
          </a:p>
        </p:txBody>
      </p:sp>
      <p:sp>
        <p:nvSpPr>
          <p:cNvPr id="5917" name="Google Shape;5917;p85"/>
          <p:cNvSpPr txBox="1"/>
          <p:nvPr/>
        </p:nvSpPr>
        <p:spPr>
          <a:xfrm>
            <a:off x="92581" y="5196001"/>
            <a:ext cx="1839300" cy="1217700"/>
          </a:xfrm>
          <a:prstGeom prst="rect">
            <a:avLst/>
          </a:prstGeom>
          <a:noFill/>
          <a:ln>
            <a:noFill/>
          </a:ln>
        </p:spPr>
        <p:txBody>
          <a:bodyPr spcFirstLastPara="1" wrap="square" lIns="0" tIns="0" rIns="0" bIns="0" anchor="ctr" anchorCtr="0">
            <a:noAutofit/>
          </a:bodyPr>
          <a:lstStyle/>
          <a:p>
            <a:pPr marL="0" lvl="0" indent="0" algn="r" rtl="0">
              <a:spcBef>
                <a:spcPts val="0"/>
              </a:spcBef>
              <a:spcAft>
                <a:spcPts val="0"/>
              </a:spcAft>
              <a:buNone/>
            </a:pPr>
            <a:r>
              <a:rPr lang="en" sz="1800" dirty="0">
                <a:solidFill>
                  <a:schemeClr val="dk2"/>
                </a:solidFill>
                <a:latin typeface="Varela"/>
                <a:ea typeface="Varela"/>
                <a:cs typeface="Varela"/>
                <a:sym typeface="Varela"/>
              </a:rPr>
              <a:t>Konnel Jacob,</a:t>
            </a:r>
            <a:endParaRPr sz="1800" dirty="0">
              <a:solidFill>
                <a:schemeClr val="dk2"/>
              </a:solidFill>
              <a:latin typeface="Varela"/>
              <a:ea typeface="Varela"/>
              <a:cs typeface="Varela"/>
              <a:sym typeface="Varela"/>
            </a:endParaRPr>
          </a:p>
          <a:p>
            <a:pPr marL="0" lvl="0" indent="0" algn="r" rtl="0">
              <a:spcBef>
                <a:spcPts val="0"/>
              </a:spcBef>
              <a:spcAft>
                <a:spcPts val="0"/>
              </a:spcAft>
              <a:buNone/>
            </a:pPr>
            <a:r>
              <a:rPr lang="en" sz="1800" dirty="0">
                <a:solidFill>
                  <a:schemeClr val="accent1"/>
                </a:solidFill>
                <a:latin typeface="Varela"/>
                <a:ea typeface="Varela"/>
                <a:cs typeface="Varela"/>
                <a:sym typeface="Varela"/>
              </a:rPr>
              <a:t>National Track &amp; Field Athlete</a:t>
            </a:r>
            <a:endParaRPr sz="1800" dirty="0">
              <a:solidFill>
                <a:schemeClr val="accent1"/>
              </a:solidFill>
              <a:latin typeface="Varela"/>
              <a:ea typeface="Varela"/>
              <a:cs typeface="Varela"/>
              <a:sym typeface="Varela"/>
            </a:endParaRPr>
          </a:p>
        </p:txBody>
      </p:sp>
      <p:cxnSp>
        <p:nvCxnSpPr>
          <p:cNvPr id="5918" name="Google Shape;5918;p85"/>
          <p:cNvCxnSpPr>
            <a:stCxn id="5914" idx="3"/>
          </p:cNvCxnSpPr>
          <p:nvPr/>
        </p:nvCxnSpPr>
        <p:spPr>
          <a:xfrm>
            <a:off x="2685994" y="3995643"/>
            <a:ext cx="1242000" cy="788700"/>
          </a:xfrm>
          <a:prstGeom prst="straightConnector1">
            <a:avLst/>
          </a:prstGeom>
          <a:noFill/>
          <a:ln w="19050" cap="flat" cmpd="sng">
            <a:solidFill>
              <a:schemeClr val="accent4"/>
            </a:solidFill>
            <a:prstDash val="dash"/>
            <a:round/>
            <a:headEnd type="none" w="med" len="med"/>
            <a:tailEnd type="oval" w="med" len="med"/>
          </a:ln>
        </p:spPr>
      </p:cxnSp>
      <p:cxnSp>
        <p:nvCxnSpPr>
          <p:cNvPr id="5919" name="Google Shape;5919;p85"/>
          <p:cNvCxnSpPr/>
          <p:nvPr/>
        </p:nvCxnSpPr>
        <p:spPr>
          <a:xfrm rot="10800000" flipH="1">
            <a:off x="2685994" y="6786689"/>
            <a:ext cx="1240500" cy="787800"/>
          </a:xfrm>
          <a:prstGeom prst="straightConnector1">
            <a:avLst/>
          </a:prstGeom>
          <a:noFill/>
          <a:ln w="19050" cap="flat" cmpd="sng">
            <a:solidFill>
              <a:schemeClr val="accent4"/>
            </a:solidFill>
            <a:prstDash val="dash"/>
            <a:round/>
            <a:headEnd type="none" w="med" len="med"/>
            <a:tailEnd type="oval" w="med" len="med"/>
          </a:ln>
        </p:spPr>
      </p:cxnSp>
      <p:cxnSp>
        <p:nvCxnSpPr>
          <p:cNvPr id="5920" name="Google Shape;5920;p85"/>
          <p:cNvCxnSpPr>
            <a:stCxn id="5916" idx="3"/>
          </p:cNvCxnSpPr>
          <p:nvPr/>
        </p:nvCxnSpPr>
        <p:spPr>
          <a:xfrm>
            <a:off x="2686444" y="5804878"/>
            <a:ext cx="1257300" cy="0"/>
          </a:xfrm>
          <a:prstGeom prst="straightConnector1">
            <a:avLst/>
          </a:prstGeom>
          <a:noFill/>
          <a:ln w="19050" cap="flat" cmpd="sng">
            <a:solidFill>
              <a:schemeClr val="accent4"/>
            </a:solidFill>
            <a:prstDash val="dash"/>
            <a:round/>
            <a:headEnd type="none" w="med" len="med"/>
            <a:tailEnd type="oval" w="med" len="med"/>
          </a:ln>
        </p:spPr>
      </p:cxn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5936"/>
        <p:cNvGrpSpPr/>
        <p:nvPr/>
      </p:nvGrpSpPr>
      <p:grpSpPr>
        <a:xfrm>
          <a:off x="0" y="0"/>
          <a:ext cx="0" cy="0"/>
          <a:chOff x="0" y="0"/>
          <a:chExt cx="0" cy="0"/>
        </a:xfrm>
      </p:grpSpPr>
      <p:sp>
        <p:nvSpPr>
          <p:cNvPr id="5937" name="Google Shape;5937;p87"/>
          <p:cNvSpPr txBox="1">
            <a:spLocks noGrp="1"/>
          </p:cNvSpPr>
          <p:nvPr>
            <p:ph type="title"/>
          </p:nvPr>
        </p:nvSpPr>
        <p:spPr>
          <a:xfrm>
            <a:off x="2653775" y="7862937"/>
            <a:ext cx="3453900" cy="11520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...your journey has just </a:t>
            </a:r>
            <a:r>
              <a:rPr lang="en">
                <a:solidFill>
                  <a:schemeClr val="accent1"/>
                </a:solidFill>
              </a:rPr>
              <a:t>begun!</a:t>
            </a:r>
            <a:endParaRPr>
              <a:solidFill>
                <a:schemeClr val="accent1"/>
              </a:solidFill>
            </a:endParaRPr>
          </a:p>
        </p:txBody>
      </p:sp>
      <p:grpSp>
        <p:nvGrpSpPr>
          <p:cNvPr id="5938" name="Google Shape;5938;p87"/>
          <p:cNvGrpSpPr/>
          <p:nvPr/>
        </p:nvGrpSpPr>
        <p:grpSpPr>
          <a:xfrm flipH="1">
            <a:off x="858286" y="3500004"/>
            <a:ext cx="5575102" cy="3676979"/>
            <a:chOff x="1456650" y="1968838"/>
            <a:chExt cx="6542011" cy="2068391"/>
          </a:xfrm>
        </p:grpSpPr>
        <p:grpSp>
          <p:nvGrpSpPr>
            <p:cNvPr id="5939" name="Google Shape;5939;p87"/>
            <p:cNvGrpSpPr/>
            <p:nvPr/>
          </p:nvGrpSpPr>
          <p:grpSpPr>
            <a:xfrm>
              <a:off x="1525093" y="1968838"/>
              <a:ext cx="5825515" cy="1835310"/>
              <a:chOff x="1450025" y="1700525"/>
              <a:chExt cx="4500900" cy="1417775"/>
            </a:xfrm>
          </p:grpSpPr>
          <p:sp>
            <p:nvSpPr>
              <p:cNvPr id="5940" name="Google Shape;5940;p87"/>
              <p:cNvSpPr/>
              <p:nvPr/>
            </p:nvSpPr>
            <p:spPr>
              <a:xfrm>
                <a:off x="5929350" y="1837275"/>
                <a:ext cx="21575" cy="23950"/>
              </a:xfrm>
              <a:custGeom>
                <a:avLst/>
                <a:gdLst/>
                <a:ahLst/>
                <a:cxnLst/>
                <a:rect l="l" t="t" r="r" b="b"/>
                <a:pathLst>
                  <a:path w="863" h="958" extrusionOk="0">
                    <a:moveTo>
                      <a:pt x="251" y="1"/>
                    </a:moveTo>
                    <a:lnTo>
                      <a:pt x="1" y="753"/>
                    </a:lnTo>
                    <a:cubicBezTo>
                      <a:pt x="408" y="879"/>
                      <a:pt x="612" y="957"/>
                      <a:pt x="612" y="957"/>
                    </a:cubicBezTo>
                    <a:lnTo>
                      <a:pt x="863" y="205"/>
                    </a:lnTo>
                    <a:cubicBezTo>
                      <a:pt x="863" y="205"/>
                      <a:pt x="659" y="142"/>
                      <a:pt x="251" y="1"/>
                    </a:cubicBezTo>
                    <a:close/>
                  </a:path>
                </a:pathLst>
              </a:custGeom>
              <a:solidFill>
                <a:schemeClr val="accent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41" name="Google Shape;5941;p87"/>
              <p:cNvSpPr/>
              <p:nvPr/>
            </p:nvSpPr>
            <p:spPr>
              <a:xfrm>
                <a:off x="1499000" y="1700525"/>
                <a:ext cx="4405300" cy="1417775"/>
              </a:xfrm>
              <a:custGeom>
                <a:avLst/>
                <a:gdLst/>
                <a:ahLst/>
                <a:cxnLst/>
                <a:rect l="l" t="t" r="r" b="b"/>
                <a:pathLst>
                  <a:path w="176212" h="56711" extrusionOk="0">
                    <a:moveTo>
                      <a:pt x="149236" y="1"/>
                    </a:moveTo>
                    <a:lnTo>
                      <a:pt x="149220" y="784"/>
                    </a:lnTo>
                    <a:cubicBezTo>
                      <a:pt x="149643" y="800"/>
                      <a:pt x="150082" y="800"/>
                      <a:pt x="150521" y="816"/>
                    </a:cubicBezTo>
                    <a:lnTo>
                      <a:pt x="150553" y="32"/>
                    </a:lnTo>
                    <a:cubicBezTo>
                      <a:pt x="150098" y="16"/>
                      <a:pt x="149659" y="16"/>
                      <a:pt x="149236" y="1"/>
                    </a:cubicBezTo>
                    <a:close/>
                    <a:moveTo>
                      <a:pt x="147904" y="16"/>
                    </a:moveTo>
                    <a:cubicBezTo>
                      <a:pt x="147465" y="16"/>
                      <a:pt x="147026" y="32"/>
                      <a:pt x="146587" y="63"/>
                    </a:cubicBezTo>
                    <a:lnTo>
                      <a:pt x="146634" y="847"/>
                    </a:lnTo>
                    <a:cubicBezTo>
                      <a:pt x="147057" y="816"/>
                      <a:pt x="147480" y="800"/>
                      <a:pt x="147935" y="800"/>
                    </a:cubicBezTo>
                    <a:lnTo>
                      <a:pt x="147904" y="16"/>
                    </a:lnTo>
                    <a:close/>
                    <a:moveTo>
                      <a:pt x="151854" y="110"/>
                    </a:moveTo>
                    <a:lnTo>
                      <a:pt x="151806" y="894"/>
                    </a:lnTo>
                    <a:cubicBezTo>
                      <a:pt x="152245" y="910"/>
                      <a:pt x="152669" y="941"/>
                      <a:pt x="153107" y="988"/>
                    </a:cubicBezTo>
                    <a:lnTo>
                      <a:pt x="153170" y="204"/>
                    </a:lnTo>
                    <a:cubicBezTo>
                      <a:pt x="152731" y="173"/>
                      <a:pt x="152292" y="142"/>
                      <a:pt x="151854" y="110"/>
                    </a:cubicBezTo>
                    <a:close/>
                    <a:moveTo>
                      <a:pt x="145270" y="173"/>
                    </a:moveTo>
                    <a:cubicBezTo>
                      <a:pt x="144831" y="204"/>
                      <a:pt x="144377" y="267"/>
                      <a:pt x="143969" y="330"/>
                    </a:cubicBezTo>
                    <a:lnTo>
                      <a:pt x="144079" y="1098"/>
                    </a:lnTo>
                    <a:cubicBezTo>
                      <a:pt x="144487" y="1035"/>
                      <a:pt x="144910" y="988"/>
                      <a:pt x="145349" y="941"/>
                    </a:cubicBezTo>
                    <a:lnTo>
                      <a:pt x="145270" y="173"/>
                    </a:lnTo>
                    <a:close/>
                    <a:moveTo>
                      <a:pt x="154471" y="330"/>
                    </a:moveTo>
                    <a:lnTo>
                      <a:pt x="154393" y="1113"/>
                    </a:lnTo>
                    <a:cubicBezTo>
                      <a:pt x="154832" y="1160"/>
                      <a:pt x="155255" y="1207"/>
                      <a:pt x="155694" y="1255"/>
                    </a:cubicBezTo>
                    <a:lnTo>
                      <a:pt x="155788" y="471"/>
                    </a:lnTo>
                    <a:cubicBezTo>
                      <a:pt x="155349" y="424"/>
                      <a:pt x="154910" y="377"/>
                      <a:pt x="154471" y="330"/>
                    </a:cubicBezTo>
                    <a:close/>
                    <a:moveTo>
                      <a:pt x="157089" y="643"/>
                    </a:moveTo>
                    <a:lnTo>
                      <a:pt x="156979" y="1427"/>
                    </a:lnTo>
                    <a:cubicBezTo>
                      <a:pt x="157402" y="1490"/>
                      <a:pt x="157841" y="1552"/>
                      <a:pt x="158264" y="1615"/>
                    </a:cubicBezTo>
                    <a:lnTo>
                      <a:pt x="158390" y="847"/>
                    </a:lnTo>
                    <a:cubicBezTo>
                      <a:pt x="157951" y="769"/>
                      <a:pt x="157512" y="706"/>
                      <a:pt x="157089" y="643"/>
                    </a:cubicBezTo>
                    <a:close/>
                    <a:moveTo>
                      <a:pt x="142653" y="565"/>
                    </a:moveTo>
                    <a:cubicBezTo>
                      <a:pt x="142214" y="659"/>
                      <a:pt x="141775" y="769"/>
                      <a:pt x="141367" y="878"/>
                    </a:cubicBezTo>
                    <a:lnTo>
                      <a:pt x="141571" y="1646"/>
                    </a:lnTo>
                    <a:cubicBezTo>
                      <a:pt x="141979" y="1521"/>
                      <a:pt x="142386" y="1427"/>
                      <a:pt x="142809" y="1333"/>
                    </a:cubicBezTo>
                    <a:lnTo>
                      <a:pt x="142653" y="565"/>
                    </a:lnTo>
                    <a:close/>
                    <a:moveTo>
                      <a:pt x="159675" y="1051"/>
                    </a:moveTo>
                    <a:lnTo>
                      <a:pt x="159550" y="1819"/>
                    </a:lnTo>
                    <a:cubicBezTo>
                      <a:pt x="159973" y="1897"/>
                      <a:pt x="160396" y="1976"/>
                      <a:pt x="160819" y="2054"/>
                    </a:cubicBezTo>
                    <a:lnTo>
                      <a:pt x="160960" y="1286"/>
                    </a:lnTo>
                    <a:cubicBezTo>
                      <a:pt x="160537" y="1207"/>
                      <a:pt x="160114" y="1129"/>
                      <a:pt x="159675" y="1051"/>
                    </a:cubicBezTo>
                    <a:close/>
                    <a:moveTo>
                      <a:pt x="140098" y="1317"/>
                    </a:moveTo>
                    <a:cubicBezTo>
                      <a:pt x="139690" y="1474"/>
                      <a:pt x="139314" y="1631"/>
                      <a:pt x="138954" y="1819"/>
                    </a:cubicBezTo>
                    <a:lnTo>
                      <a:pt x="138860" y="1866"/>
                    </a:lnTo>
                    <a:lnTo>
                      <a:pt x="139220" y="2555"/>
                    </a:lnTo>
                    <a:lnTo>
                      <a:pt x="139314" y="2508"/>
                    </a:lnTo>
                    <a:cubicBezTo>
                      <a:pt x="139643" y="2352"/>
                      <a:pt x="140004" y="2195"/>
                      <a:pt x="140380" y="2038"/>
                    </a:cubicBezTo>
                    <a:lnTo>
                      <a:pt x="140098" y="1317"/>
                    </a:lnTo>
                    <a:close/>
                    <a:moveTo>
                      <a:pt x="162261" y="1521"/>
                    </a:moveTo>
                    <a:lnTo>
                      <a:pt x="162105" y="2289"/>
                    </a:lnTo>
                    <a:cubicBezTo>
                      <a:pt x="162528" y="2383"/>
                      <a:pt x="162951" y="2461"/>
                      <a:pt x="163374" y="2555"/>
                    </a:cubicBezTo>
                    <a:lnTo>
                      <a:pt x="163531" y="1787"/>
                    </a:lnTo>
                    <a:cubicBezTo>
                      <a:pt x="163108" y="1693"/>
                      <a:pt x="162684" y="1615"/>
                      <a:pt x="162261" y="1521"/>
                    </a:cubicBezTo>
                    <a:close/>
                    <a:moveTo>
                      <a:pt x="164816" y="2054"/>
                    </a:moveTo>
                    <a:lnTo>
                      <a:pt x="164659" y="2822"/>
                    </a:lnTo>
                    <a:cubicBezTo>
                      <a:pt x="165083" y="2916"/>
                      <a:pt x="165506" y="3010"/>
                      <a:pt x="165929" y="3104"/>
                    </a:cubicBezTo>
                    <a:lnTo>
                      <a:pt x="166101" y="2352"/>
                    </a:lnTo>
                    <a:cubicBezTo>
                      <a:pt x="165678" y="2242"/>
                      <a:pt x="165255" y="2148"/>
                      <a:pt x="164816" y="2054"/>
                    </a:cubicBezTo>
                    <a:close/>
                    <a:moveTo>
                      <a:pt x="167371" y="2650"/>
                    </a:moveTo>
                    <a:lnTo>
                      <a:pt x="167183" y="3402"/>
                    </a:lnTo>
                    <a:cubicBezTo>
                      <a:pt x="167622" y="3512"/>
                      <a:pt x="168045" y="3621"/>
                      <a:pt x="168453" y="3715"/>
                    </a:cubicBezTo>
                    <a:lnTo>
                      <a:pt x="168641" y="2963"/>
                    </a:lnTo>
                    <a:cubicBezTo>
                      <a:pt x="168233" y="2853"/>
                      <a:pt x="167810" y="2744"/>
                      <a:pt x="167371" y="2650"/>
                    </a:cubicBezTo>
                    <a:close/>
                    <a:moveTo>
                      <a:pt x="137715" y="2571"/>
                    </a:moveTo>
                    <a:cubicBezTo>
                      <a:pt x="137355" y="2806"/>
                      <a:pt x="136994" y="3073"/>
                      <a:pt x="136649" y="3371"/>
                    </a:cubicBezTo>
                    <a:lnTo>
                      <a:pt x="137135" y="3982"/>
                    </a:lnTo>
                    <a:cubicBezTo>
                      <a:pt x="137480" y="3700"/>
                      <a:pt x="137825" y="3433"/>
                      <a:pt x="138154" y="3214"/>
                    </a:cubicBezTo>
                    <a:lnTo>
                      <a:pt x="137715" y="2571"/>
                    </a:lnTo>
                    <a:close/>
                    <a:moveTo>
                      <a:pt x="169910" y="3277"/>
                    </a:moveTo>
                    <a:lnTo>
                      <a:pt x="169722" y="4045"/>
                    </a:lnTo>
                    <a:cubicBezTo>
                      <a:pt x="170145" y="4154"/>
                      <a:pt x="170569" y="4264"/>
                      <a:pt x="170976" y="4374"/>
                    </a:cubicBezTo>
                    <a:lnTo>
                      <a:pt x="171180" y="3621"/>
                    </a:lnTo>
                    <a:cubicBezTo>
                      <a:pt x="170772" y="3512"/>
                      <a:pt x="170349" y="3402"/>
                      <a:pt x="169910" y="3277"/>
                    </a:cubicBezTo>
                    <a:close/>
                    <a:moveTo>
                      <a:pt x="172450" y="3966"/>
                    </a:moveTo>
                    <a:lnTo>
                      <a:pt x="172230" y="4719"/>
                    </a:lnTo>
                    <a:cubicBezTo>
                      <a:pt x="172669" y="4844"/>
                      <a:pt x="173092" y="4969"/>
                      <a:pt x="173484" y="5079"/>
                    </a:cubicBezTo>
                    <a:lnTo>
                      <a:pt x="173704" y="4327"/>
                    </a:lnTo>
                    <a:cubicBezTo>
                      <a:pt x="173312" y="4217"/>
                      <a:pt x="172888" y="4092"/>
                      <a:pt x="172450" y="3966"/>
                    </a:cubicBezTo>
                    <a:close/>
                    <a:moveTo>
                      <a:pt x="135646" y="4264"/>
                    </a:moveTo>
                    <a:cubicBezTo>
                      <a:pt x="135348" y="4546"/>
                      <a:pt x="135035" y="4860"/>
                      <a:pt x="134706" y="5204"/>
                    </a:cubicBezTo>
                    <a:lnTo>
                      <a:pt x="135286" y="5737"/>
                    </a:lnTo>
                    <a:cubicBezTo>
                      <a:pt x="135584" y="5408"/>
                      <a:pt x="135897" y="5110"/>
                      <a:pt x="136195" y="4828"/>
                    </a:cubicBezTo>
                    <a:lnTo>
                      <a:pt x="135646" y="4264"/>
                    </a:lnTo>
                    <a:close/>
                    <a:moveTo>
                      <a:pt x="174957" y="4703"/>
                    </a:moveTo>
                    <a:lnTo>
                      <a:pt x="174738" y="5440"/>
                    </a:lnTo>
                    <a:cubicBezTo>
                      <a:pt x="175193" y="5581"/>
                      <a:pt x="175616" y="5706"/>
                      <a:pt x="175976" y="5831"/>
                    </a:cubicBezTo>
                    <a:lnTo>
                      <a:pt x="176211" y="5079"/>
                    </a:lnTo>
                    <a:cubicBezTo>
                      <a:pt x="175835" y="4969"/>
                      <a:pt x="175428" y="4828"/>
                      <a:pt x="174957" y="4703"/>
                    </a:cubicBezTo>
                    <a:close/>
                    <a:moveTo>
                      <a:pt x="133828" y="6176"/>
                    </a:moveTo>
                    <a:cubicBezTo>
                      <a:pt x="133546" y="6505"/>
                      <a:pt x="133264" y="6850"/>
                      <a:pt x="132982" y="7195"/>
                    </a:cubicBezTo>
                    <a:lnTo>
                      <a:pt x="133593" y="7681"/>
                    </a:lnTo>
                    <a:cubicBezTo>
                      <a:pt x="133875" y="7336"/>
                      <a:pt x="134157" y="7007"/>
                      <a:pt x="134424" y="6694"/>
                    </a:cubicBezTo>
                    <a:lnTo>
                      <a:pt x="133828" y="6176"/>
                    </a:lnTo>
                    <a:close/>
                    <a:moveTo>
                      <a:pt x="132167" y="8230"/>
                    </a:moveTo>
                    <a:cubicBezTo>
                      <a:pt x="131916" y="8574"/>
                      <a:pt x="131649" y="8935"/>
                      <a:pt x="131383" y="9295"/>
                    </a:cubicBezTo>
                    <a:lnTo>
                      <a:pt x="132026" y="9750"/>
                    </a:lnTo>
                    <a:cubicBezTo>
                      <a:pt x="132276" y="9389"/>
                      <a:pt x="132543" y="9045"/>
                      <a:pt x="132794" y="8715"/>
                    </a:cubicBezTo>
                    <a:lnTo>
                      <a:pt x="132167" y="8230"/>
                    </a:lnTo>
                    <a:close/>
                    <a:moveTo>
                      <a:pt x="130630" y="10361"/>
                    </a:moveTo>
                    <a:cubicBezTo>
                      <a:pt x="130380" y="10722"/>
                      <a:pt x="130129" y="11082"/>
                      <a:pt x="129894" y="11443"/>
                    </a:cubicBezTo>
                    <a:lnTo>
                      <a:pt x="130536" y="11882"/>
                    </a:lnTo>
                    <a:cubicBezTo>
                      <a:pt x="130787" y="11521"/>
                      <a:pt x="131022" y="11161"/>
                      <a:pt x="131273" y="10816"/>
                    </a:cubicBezTo>
                    <a:lnTo>
                      <a:pt x="130630" y="10361"/>
                    </a:lnTo>
                    <a:close/>
                    <a:moveTo>
                      <a:pt x="129157" y="12540"/>
                    </a:moveTo>
                    <a:cubicBezTo>
                      <a:pt x="128922" y="12901"/>
                      <a:pt x="128687" y="13261"/>
                      <a:pt x="128452" y="13637"/>
                    </a:cubicBezTo>
                    <a:lnTo>
                      <a:pt x="129110" y="14060"/>
                    </a:lnTo>
                    <a:cubicBezTo>
                      <a:pt x="129345" y="13700"/>
                      <a:pt x="129580" y="13324"/>
                      <a:pt x="129815" y="12963"/>
                    </a:cubicBezTo>
                    <a:lnTo>
                      <a:pt x="129157" y="12540"/>
                    </a:lnTo>
                    <a:close/>
                    <a:moveTo>
                      <a:pt x="127746" y="14734"/>
                    </a:moveTo>
                    <a:cubicBezTo>
                      <a:pt x="127511" y="15111"/>
                      <a:pt x="127276" y="15471"/>
                      <a:pt x="127041" y="15847"/>
                    </a:cubicBezTo>
                    <a:lnTo>
                      <a:pt x="127715" y="16271"/>
                    </a:lnTo>
                    <a:cubicBezTo>
                      <a:pt x="127935" y="15894"/>
                      <a:pt x="128170" y="15518"/>
                      <a:pt x="128405" y="15158"/>
                    </a:cubicBezTo>
                    <a:lnTo>
                      <a:pt x="127746" y="14734"/>
                    </a:lnTo>
                    <a:close/>
                    <a:moveTo>
                      <a:pt x="126351" y="16960"/>
                    </a:moveTo>
                    <a:cubicBezTo>
                      <a:pt x="126116" y="17321"/>
                      <a:pt x="125897" y="17697"/>
                      <a:pt x="125662" y="18073"/>
                    </a:cubicBezTo>
                    <a:lnTo>
                      <a:pt x="126336" y="18481"/>
                    </a:lnTo>
                    <a:cubicBezTo>
                      <a:pt x="126555" y="18104"/>
                      <a:pt x="126790" y="17744"/>
                      <a:pt x="127025" y="17368"/>
                    </a:cubicBezTo>
                    <a:lnTo>
                      <a:pt x="126351" y="16960"/>
                    </a:lnTo>
                    <a:close/>
                    <a:moveTo>
                      <a:pt x="124972" y="19170"/>
                    </a:moveTo>
                    <a:lnTo>
                      <a:pt x="124282" y="20283"/>
                    </a:lnTo>
                    <a:lnTo>
                      <a:pt x="124956" y="20691"/>
                    </a:lnTo>
                    <a:lnTo>
                      <a:pt x="125646" y="19593"/>
                    </a:lnTo>
                    <a:lnTo>
                      <a:pt x="124972" y="19170"/>
                    </a:lnTo>
                    <a:close/>
                    <a:moveTo>
                      <a:pt x="123593" y="21396"/>
                    </a:moveTo>
                    <a:cubicBezTo>
                      <a:pt x="123358" y="21757"/>
                      <a:pt x="123122" y="22133"/>
                      <a:pt x="122903" y="22493"/>
                    </a:cubicBezTo>
                    <a:lnTo>
                      <a:pt x="123561" y="22916"/>
                    </a:lnTo>
                    <a:cubicBezTo>
                      <a:pt x="123796" y="22540"/>
                      <a:pt x="124032" y="22180"/>
                      <a:pt x="124251" y="21804"/>
                    </a:cubicBezTo>
                    <a:lnTo>
                      <a:pt x="123593" y="21396"/>
                    </a:lnTo>
                    <a:close/>
                    <a:moveTo>
                      <a:pt x="122198" y="23590"/>
                    </a:moveTo>
                    <a:cubicBezTo>
                      <a:pt x="121963" y="23967"/>
                      <a:pt x="121727" y="24327"/>
                      <a:pt x="121477" y="24688"/>
                    </a:cubicBezTo>
                    <a:lnTo>
                      <a:pt x="122135" y="25111"/>
                    </a:lnTo>
                    <a:cubicBezTo>
                      <a:pt x="122386" y="24750"/>
                      <a:pt x="122621" y="24390"/>
                      <a:pt x="122856" y="24014"/>
                    </a:cubicBezTo>
                    <a:lnTo>
                      <a:pt x="122198" y="23590"/>
                    </a:lnTo>
                    <a:close/>
                    <a:moveTo>
                      <a:pt x="120771" y="25769"/>
                    </a:moveTo>
                    <a:cubicBezTo>
                      <a:pt x="120521" y="26130"/>
                      <a:pt x="120270" y="26490"/>
                      <a:pt x="120035" y="26851"/>
                    </a:cubicBezTo>
                    <a:lnTo>
                      <a:pt x="120677" y="27290"/>
                    </a:lnTo>
                    <a:cubicBezTo>
                      <a:pt x="120928" y="26929"/>
                      <a:pt x="121163" y="26569"/>
                      <a:pt x="121414" y="26208"/>
                    </a:cubicBezTo>
                    <a:lnTo>
                      <a:pt x="120771" y="25769"/>
                    </a:lnTo>
                    <a:close/>
                    <a:moveTo>
                      <a:pt x="119282" y="27917"/>
                    </a:moveTo>
                    <a:cubicBezTo>
                      <a:pt x="119031" y="28277"/>
                      <a:pt x="118781" y="28622"/>
                      <a:pt x="118530" y="28967"/>
                    </a:cubicBezTo>
                    <a:lnTo>
                      <a:pt x="119157" y="29437"/>
                    </a:lnTo>
                    <a:cubicBezTo>
                      <a:pt x="119408" y="29076"/>
                      <a:pt x="119674" y="28732"/>
                      <a:pt x="119925" y="28371"/>
                    </a:cubicBezTo>
                    <a:lnTo>
                      <a:pt x="119282" y="27917"/>
                    </a:lnTo>
                    <a:close/>
                    <a:moveTo>
                      <a:pt x="62337" y="30487"/>
                    </a:moveTo>
                    <a:cubicBezTo>
                      <a:pt x="61961" y="30487"/>
                      <a:pt x="61585" y="30487"/>
                      <a:pt x="61225" y="30503"/>
                    </a:cubicBezTo>
                    <a:lnTo>
                      <a:pt x="61240" y="31287"/>
                    </a:lnTo>
                    <a:cubicBezTo>
                      <a:pt x="61601" y="31271"/>
                      <a:pt x="61961" y="31271"/>
                      <a:pt x="62337" y="31271"/>
                    </a:cubicBezTo>
                    <a:lnTo>
                      <a:pt x="62541" y="31271"/>
                    </a:lnTo>
                    <a:lnTo>
                      <a:pt x="62541" y="30487"/>
                    </a:lnTo>
                    <a:close/>
                    <a:moveTo>
                      <a:pt x="63858" y="30518"/>
                    </a:moveTo>
                    <a:lnTo>
                      <a:pt x="63827" y="31302"/>
                    </a:lnTo>
                    <a:cubicBezTo>
                      <a:pt x="64250" y="31318"/>
                      <a:pt x="64689" y="31334"/>
                      <a:pt x="65127" y="31365"/>
                    </a:cubicBezTo>
                    <a:lnTo>
                      <a:pt x="65175" y="30581"/>
                    </a:lnTo>
                    <a:cubicBezTo>
                      <a:pt x="64736" y="30550"/>
                      <a:pt x="64281" y="30534"/>
                      <a:pt x="63858" y="30518"/>
                    </a:cubicBezTo>
                    <a:close/>
                    <a:moveTo>
                      <a:pt x="59908" y="30565"/>
                    </a:moveTo>
                    <a:cubicBezTo>
                      <a:pt x="59469" y="30597"/>
                      <a:pt x="59015" y="30628"/>
                      <a:pt x="58591" y="30675"/>
                    </a:cubicBezTo>
                    <a:lnTo>
                      <a:pt x="58670" y="31459"/>
                    </a:lnTo>
                    <a:cubicBezTo>
                      <a:pt x="59093" y="31412"/>
                      <a:pt x="59532" y="31365"/>
                      <a:pt x="59955" y="31349"/>
                    </a:cubicBezTo>
                    <a:lnTo>
                      <a:pt x="59908" y="30565"/>
                    </a:lnTo>
                    <a:close/>
                    <a:moveTo>
                      <a:pt x="117746" y="30001"/>
                    </a:moveTo>
                    <a:cubicBezTo>
                      <a:pt x="117480" y="30346"/>
                      <a:pt x="117213" y="30691"/>
                      <a:pt x="116947" y="31020"/>
                    </a:cubicBezTo>
                    <a:lnTo>
                      <a:pt x="117558" y="31522"/>
                    </a:lnTo>
                    <a:cubicBezTo>
                      <a:pt x="117825" y="31177"/>
                      <a:pt x="118107" y="30832"/>
                      <a:pt x="118373" y="30487"/>
                    </a:cubicBezTo>
                    <a:lnTo>
                      <a:pt x="117746" y="30001"/>
                    </a:lnTo>
                    <a:close/>
                    <a:moveTo>
                      <a:pt x="66491" y="30691"/>
                    </a:moveTo>
                    <a:lnTo>
                      <a:pt x="66413" y="31459"/>
                    </a:lnTo>
                    <a:cubicBezTo>
                      <a:pt x="66836" y="31506"/>
                      <a:pt x="67275" y="31553"/>
                      <a:pt x="67698" y="31600"/>
                    </a:cubicBezTo>
                    <a:lnTo>
                      <a:pt x="67792" y="30816"/>
                    </a:lnTo>
                    <a:cubicBezTo>
                      <a:pt x="67353" y="30769"/>
                      <a:pt x="66914" y="30722"/>
                      <a:pt x="66491" y="30691"/>
                    </a:cubicBezTo>
                    <a:close/>
                    <a:moveTo>
                      <a:pt x="57275" y="30848"/>
                    </a:moveTo>
                    <a:cubicBezTo>
                      <a:pt x="56836" y="30910"/>
                      <a:pt x="56397" y="30989"/>
                      <a:pt x="55974" y="31067"/>
                    </a:cubicBezTo>
                    <a:lnTo>
                      <a:pt x="56130" y="31835"/>
                    </a:lnTo>
                    <a:cubicBezTo>
                      <a:pt x="56538" y="31757"/>
                      <a:pt x="56961" y="31678"/>
                      <a:pt x="57400" y="31616"/>
                    </a:cubicBezTo>
                    <a:lnTo>
                      <a:pt x="57275" y="30848"/>
                    </a:lnTo>
                    <a:close/>
                    <a:moveTo>
                      <a:pt x="69093" y="30989"/>
                    </a:moveTo>
                    <a:lnTo>
                      <a:pt x="68983" y="31772"/>
                    </a:lnTo>
                    <a:cubicBezTo>
                      <a:pt x="69407" y="31835"/>
                      <a:pt x="69845" y="31898"/>
                      <a:pt x="70269" y="31961"/>
                    </a:cubicBezTo>
                    <a:lnTo>
                      <a:pt x="70394" y="31192"/>
                    </a:lnTo>
                    <a:cubicBezTo>
                      <a:pt x="69955" y="31114"/>
                      <a:pt x="69532" y="31051"/>
                      <a:pt x="69093" y="30989"/>
                    </a:cubicBezTo>
                    <a:close/>
                    <a:moveTo>
                      <a:pt x="71679" y="31412"/>
                    </a:moveTo>
                    <a:lnTo>
                      <a:pt x="71554" y="32180"/>
                    </a:lnTo>
                    <a:cubicBezTo>
                      <a:pt x="71977" y="32258"/>
                      <a:pt x="72400" y="32337"/>
                      <a:pt x="72824" y="32431"/>
                    </a:cubicBezTo>
                    <a:lnTo>
                      <a:pt x="72980" y="31663"/>
                    </a:lnTo>
                    <a:cubicBezTo>
                      <a:pt x="72541" y="31569"/>
                      <a:pt x="72118" y="31490"/>
                      <a:pt x="71679" y="31412"/>
                    </a:cubicBezTo>
                    <a:close/>
                    <a:moveTo>
                      <a:pt x="54688" y="31365"/>
                    </a:moveTo>
                    <a:cubicBezTo>
                      <a:pt x="54250" y="31459"/>
                      <a:pt x="53826" y="31584"/>
                      <a:pt x="53403" y="31710"/>
                    </a:cubicBezTo>
                    <a:lnTo>
                      <a:pt x="53638" y="32462"/>
                    </a:lnTo>
                    <a:cubicBezTo>
                      <a:pt x="54030" y="32337"/>
                      <a:pt x="54453" y="32227"/>
                      <a:pt x="54876" y="32117"/>
                    </a:cubicBezTo>
                    <a:lnTo>
                      <a:pt x="54688" y="31365"/>
                    </a:lnTo>
                    <a:close/>
                    <a:moveTo>
                      <a:pt x="74266" y="31929"/>
                    </a:moveTo>
                    <a:lnTo>
                      <a:pt x="74093" y="32697"/>
                    </a:lnTo>
                    <a:cubicBezTo>
                      <a:pt x="74516" y="32791"/>
                      <a:pt x="74940" y="32885"/>
                      <a:pt x="75363" y="32979"/>
                    </a:cubicBezTo>
                    <a:lnTo>
                      <a:pt x="75551" y="32211"/>
                    </a:lnTo>
                    <a:cubicBezTo>
                      <a:pt x="75112" y="32117"/>
                      <a:pt x="74689" y="32023"/>
                      <a:pt x="74266" y="31929"/>
                    </a:cubicBezTo>
                    <a:close/>
                    <a:moveTo>
                      <a:pt x="52149" y="32133"/>
                    </a:moveTo>
                    <a:cubicBezTo>
                      <a:pt x="51726" y="32290"/>
                      <a:pt x="51318" y="32446"/>
                      <a:pt x="50911" y="32619"/>
                    </a:cubicBezTo>
                    <a:lnTo>
                      <a:pt x="51224" y="33340"/>
                    </a:lnTo>
                    <a:cubicBezTo>
                      <a:pt x="51616" y="33167"/>
                      <a:pt x="52008" y="33011"/>
                      <a:pt x="52416" y="32870"/>
                    </a:cubicBezTo>
                    <a:lnTo>
                      <a:pt x="52149" y="32133"/>
                    </a:lnTo>
                    <a:close/>
                    <a:moveTo>
                      <a:pt x="116116" y="32023"/>
                    </a:moveTo>
                    <a:cubicBezTo>
                      <a:pt x="115834" y="32368"/>
                      <a:pt x="115552" y="32682"/>
                      <a:pt x="115270" y="32995"/>
                    </a:cubicBezTo>
                    <a:lnTo>
                      <a:pt x="115850" y="33528"/>
                    </a:lnTo>
                    <a:cubicBezTo>
                      <a:pt x="116132" y="33214"/>
                      <a:pt x="116430" y="32870"/>
                      <a:pt x="116712" y="32525"/>
                    </a:cubicBezTo>
                    <a:lnTo>
                      <a:pt x="116116" y="32023"/>
                    </a:lnTo>
                    <a:close/>
                    <a:moveTo>
                      <a:pt x="76821" y="32509"/>
                    </a:moveTo>
                    <a:lnTo>
                      <a:pt x="76632" y="33277"/>
                    </a:lnTo>
                    <a:cubicBezTo>
                      <a:pt x="77056" y="33387"/>
                      <a:pt x="77479" y="33481"/>
                      <a:pt x="77902" y="33591"/>
                    </a:cubicBezTo>
                    <a:lnTo>
                      <a:pt x="78090" y="32838"/>
                    </a:lnTo>
                    <a:cubicBezTo>
                      <a:pt x="77667" y="32729"/>
                      <a:pt x="77244" y="32619"/>
                      <a:pt x="76821" y="32509"/>
                    </a:cubicBezTo>
                    <a:close/>
                    <a:moveTo>
                      <a:pt x="79360" y="33167"/>
                    </a:moveTo>
                    <a:lnTo>
                      <a:pt x="79156" y="33920"/>
                    </a:lnTo>
                    <a:cubicBezTo>
                      <a:pt x="79579" y="34030"/>
                      <a:pt x="80002" y="34139"/>
                      <a:pt x="80410" y="34265"/>
                    </a:cubicBezTo>
                    <a:lnTo>
                      <a:pt x="80614" y="33512"/>
                    </a:lnTo>
                    <a:cubicBezTo>
                      <a:pt x="80206" y="33387"/>
                      <a:pt x="79783" y="33277"/>
                      <a:pt x="79360" y="33167"/>
                    </a:cubicBezTo>
                    <a:close/>
                    <a:moveTo>
                      <a:pt x="49704" y="33183"/>
                    </a:moveTo>
                    <a:cubicBezTo>
                      <a:pt x="49312" y="33371"/>
                      <a:pt x="48920" y="33591"/>
                      <a:pt x="48544" y="33810"/>
                    </a:cubicBezTo>
                    <a:lnTo>
                      <a:pt x="48936" y="34484"/>
                    </a:lnTo>
                    <a:cubicBezTo>
                      <a:pt x="49296" y="34265"/>
                      <a:pt x="49688" y="34077"/>
                      <a:pt x="50064" y="33873"/>
                    </a:cubicBezTo>
                    <a:lnTo>
                      <a:pt x="49704" y="33183"/>
                    </a:lnTo>
                    <a:close/>
                    <a:moveTo>
                      <a:pt x="81883" y="33857"/>
                    </a:moveTo>
                    <a:lnTo>
                      <a:pt x="81664" y="34609"/>
                    </a:lnTo>
                    <a:cubicBezTo>
                      <a:pt x="82087" y="34735"/>
                      <a:pt x="82495" y="34845"/>
                      <a:pt x="82918" y="34970"/>
                    </a:cubicBezTo>
                    <a:lnTo>
                      <a:pt x="83137" y="34218"/>
                    </a:lnTo>
                    <a:cubicBezTo>
                      <a:pt x="82714" y="34092"/>
                      <a:pt x="82291" y="33967"/>
                      <a:pt x="81883" y="33857"/>
                    </a:cubicBezTo>
                    <a:close/>
                    <a:moveTo>
                      <a:pt x="114376" y="33935"/>
                    </a:moveTo>
                    <a:cubicBezTo>
                      <a:pt x="114078" y="34249"/>
                      <a:pt x="113765" y="34547"/>
                      <a:pt x="113467" y="34845"/>
                    </a:cubicBezTo>
                    <a:lnTo>
                      <a:pt x="114000" y="35409"/>
                    </a:lnTo>
                    <a:cubicBezTo>
                      <a:pt x="114314" y="35111"/>
                      <a:pt x="114627" y="34813"/>
                      <a:pt x="114940" y="34484"/>
                    </a:cubicBezTo>
                    <a:lnTo>
                      <a:pt x="114376" y="33935"/>
                    </a:lnTo>
                    <a:close/>
                    <a:moveTo>
                      <a:pt x="84391" y="34578"/>
                    </a:moveTo>
                    <a:lnTo>
                      <a:pt x="84172" y="35330"/>
                    </a:lnTo>
                    <a:cubicBezTo>
                      <a:pt x="84595" y="35456"/>
                      <a:pt x="85003" y="35581"/>
                      <a:pt x="85426" y="35707"/>
                    </a:cubicBezTo>
                    <a:lnTo>
                      <a:pt x="85645" y="34954"/>
                    </a:lnTo>
                    <a:cubicBezTo>
                      <a:pt x="85222" y="34829"/>
                      <a:pt x="84814" y="34704"/>
                      <a:pt x="84391" y="34578"/>
                    </a:cubicBezTo>
                    <a:close/>
                    <a:moveTo>
                      <a:pt x="47416" y="34500"/>
                    </a:moveTo>
                    <a:cubicBezTo>
                      <a:pt x="47227" y="34609"/>
                      <a:pt x="47055" y="34735"/>
                      <a:pt x="46867" y="34860"/>
                    </a:cubicBezTo>
                    <a:lnTo>
                      <a:pt x="46318" y="35236"/>
                    </a:lnTo>
                    <a:lnTo>
                      <a:pt x="46773" y="35879"/>
                    </a:lnTo>
                    <a:lnTo>
                      <a:pt x="47321" y="35503"/>
                    </a:lnTo>
                    <a:cubicBezTo>
                      <a:pt x="47494" y="35378"/>
                      <a:pt x="47666" y="35268"/>
                      <a:pt x="47839" y="35158"/>
                    </a:cubicBezTo>
                    <a:lnTo>
                      <a:pt x="47416" y="34500"/>
                    </a:lnTo>
                    <a:close/>
                    <a:moveTo>
                      <a:pt x="86899" y="35315"/>
                    </a:moveTo>
                    <a:lnTo>
                      <a:pt x="86680" y="36067"/>
                    </a:lnTo>
                    <a:lnTo>
                      <a:pt x="87918" y="36443"/>
                    </a:lnTo>
                    <a:lnTo>
                      <a:pt x="88153" y="35691"/>
                    </a:lnTo>
                    <a:lnTo>
                      <a:pt x="86899" y="35315"/>
                    </a:lnTo>
                    <a:close/>
                    <a:moveTo>
                      <a:pt x="112511" y="35691"/>
                    </a:moveTo>
                    <a:cubicBezTo>
                      <a:pt x="112166" y="35973"/>
                      <a:pt x="111837" y="36240"/>
                      <a:pt x="111508" y="36490"/>
                    </a:cubicBezTo>
                    <a:lnTo>
                      <a:pt x="111978" y="37117"/>
                    </a:lnTo>
                    <a:cubicBezTo>
                      <a:pt x="112323" y="36867"/>
                      <a:pt x="112668" y="36584"/>
                      <a:pt x="113013" y="36287"/>
                    </a:cubicBezTo>
                    <a:lnTo>
                      <a:pt x="112511" y="35691"/>
                    </a:lnTo>
                    <a:close/>
                    <a:moveTo>
                      <a:pt x="89391" y="36067"/>
                    </a:moveTo>
                    <a:lnTo>
                      <a:pt x="89172" y="36820"/>
                    </a:lnTo>
                    <a:cubicBezTo>
                      <a:pt x="89595" y="36945"/>
                      <a:pt x="90018" y="37070"/>
                      <a:pt x="90426" y="37180"/>
                    </a:cubicBezTo>
                    <a:lnTo>
                      <a:pt x="90645" y="36428"/>
                    </a:lnTo>
                    <a:cubicBezTo>
                      <a:pt x="90238" y="36318"/>
                      <a:pt x="89815" y="36193"/>
                      <a:pt x="89391" y="36067"/>
                    </a:cubicBezTo>
                    <a:close/>
                    <a:moveTo>
                      <a:pt x="45252" y="35989"/>
                    </a:moveTo>
                    <a:cubicBezTo>
                      <a:pt x="44892" y="36240"/>
                      <a:pt x="44547" y="36506"/>
                      <a:pt x="44187" y="36757"/>
                    </a:cubicBezTo>
                    <a:lnTo>
                      <a:pt x="44641" y="37384"/>
                    </a:lnTo>
                    <a:cubicBezTo>
                      <a:pt x="45002" y="37133"/>
                      <a:pt x="45347" y="36882"/>
                      <a:pt x="45707" y="36631"/>
                    </a:cubicBezTo>
                    <a:lnTo>
                      <a:pt x="45252" y="35989"/>
                    </a:lnTo>
                    <a:close/>
                    <a:moveTo>
                      <a:pt x="91899" y="36788"/>
                    </a:moveTo>
                    <a:lnTo>
                      <a:pt x="91680" y="37556"/>
                    </a:lnTo>
                    <a:cubicBezTo>
                      <a:pt x="92103" y="37666"/>
                      <a:pt x="92526" y="37791"/>
                      <a:pt x="92949" y="37901"/>
                    </a:cubicBezTo>
                    <a:lnTo>
                      <a:pt x="93153" y="37149"/>
                    </a:lnTo>
                    <a:cubicBezTo>
                      <a:pt x="92746" y="37039"/>
                      <a:pt x="92322" y="36914"/>
                      <a:pt x="91899" y="36788"/>
                    </a:cubicBezTo>
                    <a:close/>
                    <a:moveTo>
                      <a:pt x="110458" y="37211"/>
                    </a:moveTo>
                    <a:cubicBezTo>
                      <a:pt x="110097" y="37447"/>
                      <a:pt x="109721" y="37666"/>
                      <a:pt x="109360" y="37854"/>
                    </a:cubicBezTo>
                    <a:lnTo>
                      <a:pt x="109721" y="38559"/>
                    </a:lnTo>
                    <a:cubicBezTo>
                      <a:pt x="110113" y="38356"/>
                      <a:pt x="110505" y="38121"/>
                      <a:pt x="110881" y="37885"/>
                    </a:cubicBezTo>
                    <a:lnTo>
                      <a:pt x="110458" y="37211"/>
                    </a:lnTo>
                    <a:close/>
                    <a:moveTo>
                      <a:pt x="94407" y="37494"/>
                    </a:moveTo>
                    <a:lnTo>
                      <a:pt x="94203" y="38246"/>
                    </a:lnTo>
                    <a:cubicBezTo>
                      <a:pt x="94642" y="38371"/>
                      <a:pt x="95065" y="38481"/>
                      <a:pt x="95473" y="38575"/>
                    </a:cubicBezTo>
                    <a:lnTo>
                      <a:pt x="95677" y="37823"/>
                    </a:lnTo>
                    <a:cubicBezTo>
                      <a:pt x="95254" y="37713"/>
                      <a:pt x="94830" y="37603"/>
                      <a:pt x="94407" y="37494"/>
                    </a:cubicBezTo>
                    <a:close/>
                    <a:moveTo>
                      <a:pt x="43121" y="37509"/>
                    </a:moveTo>
                    <a:cubicBezTo>
                      <a:pt x="42776" y="37776"/>
                      <a:pt x="42415" y="38026"/>
                      <a:pt x="42071" y="38277"/>
                    </a:cubicBezTo>
                    <a:lnTo>
                      <a:pt x="42525" y="38904"/>
                    </a:lnTo>
                    <a:cubicBezTo>
                      <a:pt x="42886" y="38653"/>
                      <a:pt x="43230" y="38403"/>
                      <a:pt x="43591" y="38152"/>
                    </a:cubicBezTo>
                    <a:lnTo>
                      <a:pt x="43121" y="37509"/>
                    </a:lnTo>
                    <a:close/>
                    <a:moveTo>
                      <a:pt x="96931" y="38136"/>
                    </a:moveTo>
                    <a:lnTo>
                      <a:pt x="96758" y="38889"/>
                    </a:lnTo>
                    <a:cubicBezTo>
                      <a:pt x="97181" y="38998"/>
                      <a:pt x="97605" y="39092"/>
                      <a:pt x="98028" y="39186"/>
                    </a:cubicBezTo>
                    <a:lnTo>
                      <a:pt x="98200" y="38418"/>
                    </a:lnTo>
                    <a:cubicBezTo>
                      <a:pt x="97777" y="38324"/>
                      <a:pt x="97354" y="38230"/>
                      <a:pt x="96931" y="38136"/>
                    </a:cubicBezTo>
                    <a:close/>
                    <a:moveTo>
                      <a:pt x="108216" y="38403"/>
                    </a:moveTo>
                    <a:cubicBezTo>
                      <a:pt x="107824" y="38559"/>
                      <a:pt x="107432" y="38700"/>
                      <a:pt x="107041" y="38810"/>
                    </a:cubicBezTo>
                    <a:lnTo>
                      <a:pt x="107244" y="39563"/>
                    </a:lnTo>
                    <a:cubicBezTo>
                      <a:pt x="107668" y="39437"/>
                      <a:pt x="108091" y="39296"/>
                      <a:pt x="108514" y="39124"/>
                    </a:cubicBezTo>
                    <a:lnTo>
                      <a:pt x="108216" y="38403"/>
                    </a:lnTo>
                    <a:close/>
                    <a:moveTo>
                      <a:pt x="99470" y="38669"/>
                    </a:moveTo>
                    <a:lnTo>
                      <a:pt x="99329" y="39437"/>
                    </a:lnTo>
                    <a:cubicBezTo>
                      <a:pt x="99768" y="39531"/>
                      <a:pt x="100207" y="39594"/>
                      <a:pt x="100630" y="39657"/>
                    </a:cubicBezTo>
                    <a:lnTo>
                      <a:pt x="100740" y="38889"/>
                    </a:lnTo>
                    <a:cubicBezTo>
                      <a:pt x="100332" y="38826"/>
                      <a:pt x="99909" y="38747"/>
                      <a:pt x="99470" y="38669"/>
                    </a:cubicBezTo>
                    <a:close/>
                    <a:moveTo>
                      <a:pt x="102025" y="39061"/>
                    </a:moveTo>
                    <a:lnTo>
                      <a:pt x="101931" y="39829"/>
                    </a:lnTo>
                    <a:cubicBezTo>
                      <a:pt x="102385" y="39892"/>
                      <a:pt x="102840" y="39923"/>
                      <a:pt x="103247" y="39939"/>
                    </a:cubicBezTo>
                    <a:lnTo>
                      <a:pt x="103294" y="39171"/>
                    </a:lnTo>
                    <a:cubicBezTo>
                      <a:pt x="102887" y="39139"/>
                      <a:pt x="102464" y="39108"/>
                      <a:pt x="102025" y="39061"/>
                    </a:cubicBezTo>
                    <a:close/>
                    <a:moveTo>
                      <a:pt x="105818" y="39077"/>
                    </a:moveTo>
                    <a:cubicBezTo>
                      <a:pt x="105395" y="39139"/>
                      <a:pt x="104987" y="39186"/>
                      <a:pt x="104564" y="39186"/>
                    </a:cubicBezTo>
                    <a:lnTo>
                      <a:pt x="104595" y="39970"/>
                    </a:lnTo>
                    <a:cubicBezTo>
                      <a:pt x="105034" y="39954"/>
                      <a:pt x="105489" y="39923"/>
                      <a:pt x="105943" y="39845"/>
                    </a:cubicBezTo>
                    <a:lnTo>
                      <a:pt x="105818" y="39077"/>
                    </a:lnTo>
                    <a:close/>
                    <a:moveTo>
                      <a:pt x="41020" y="39045"/>
                    </a:moveTo>
                    <a:lnTo>
                      <a:pt x="39955" y="39813"/>
                    </a:lnTo>
                    <a:lnTo>
                      <a:pt x="40425" y="40456"/>
                    </a:lnTo>
                    <a:lnTo>
                      <a:pt x="41475" y="39672"/>
                    </a:lnTo>
                    <a:lnTo>
                      <a:pt x="41020" y="39045"/>
                    </a:lnTo>
                    <a:close/>
                    <a:moveTo>
                      <a:pt x="38904" y="40581"/>
                    </a:moveTo>
                    <a:lnTo>
                      <a:pt x="37854" y="41365"/>
                    </a:lnTo>
                    <a:lnTo>
                      <a:pt x="38324" y="41992"/>
                    </a:lnTo>
                    <a:lnTo>
                      <a:pt x="39375" y="41224"/>
                    </a:lnTo>
                    <a:lnTo>
                      <a:pt x="38904" y="40581"/>
                    </a:lnTo>
                    <a:close/>
                    <a:moveTo>
                      <a:pt x="36804" y="42133"/>
                    </a:moveTo>
                    <a:cubicBezTo>
                      <a:pt x="36443" y="42384"/>
                      <a:pt x="36099" y="42635"/>
                      <a:pt x="35754" y="42901"/>
                    </a:cubicBezTo>
                    <a:lnTo>
                      <a:pt x="36208" y="43528"/>
                    </a:lnTo>
                    <a:cubicBezTo>
                      <a:pt x="36553" y="43277"/>
                      <a:pt x="36914" y="43027"/>
                      <a:pt x="37259" y="42760"/>
                    </a:cubicBezTo>
                    <a:lnTo>
                      <a:pt x="36804" y="42133"/>
                    </a:lnTo>
                    <a:close/>
                    <a:moveTo>
                      <a:pt x="34688" y="43654"/>
                    </a:moveTo>
                    <a:cubicBezTo>
                      <a:pt x="34343" y="43904"/>
                      <a:pt x="33983" y="44155"/>
                      <a:pt x="33638" y="44406"/>
                    </a:cubicBezTo>
                    <a:lnTo>
                      <a:pt x="34077" y="45049"/>
                    </a:lnTo>
                    <a:cubicBezTo>
                      <a:pt x="34437" y="44798"/>
                      <a:pt x="34798" y="44547"/>
                      <a:pt x="35143" y="44296"/>
                    </a:cubicBezTo>
                    <a:lnTo>
                      <a:pt x="34688" y="43654"/>
                    </a:lnTo>
                    <a:close/>
                    <a:moveTo>
                      <a:pt x="32572" y="45158"/>
                    </a:moveTo>
                    <a:cubicBezTo>
                      <a:pt x="32211" y="45409"/>
                      <a:pt x="31851" y="45644"/>
                      <a:pt x="31490" y="45895"/>
                    </a:cubicBezTo>
                    <a:lnTo>
                      <a:pt x="31929" y="46538"/>
                    </a:lnTo>
                    <a:cubicBezTo>
                      <a:pt x="32290" y="46303"/>
                      <a:pt x="32650" y="46052"/>
                      <a:pt x="33011" y="45801"/>
                    </a:cubicBezTo>
                    <a:lnTo>
                      <a:pt x="32572" y="45158"/>
                    </a:lnTo>
                    <a:close/>
                    <a:moveTo>
                      <a:pt x="30409" y="46616"/>
                    </a:moveTo>
                    <a:cubicBezTo>
                      <a:pt x="30048" y="46867"/>
                      <a:pt x="29688" y="47102"/>
                      <a:pt x="29327" y="47337"/>
                    </a:cubicBezTo>
                    <a:lnTo>
                      <a:pt x="29751" y="47995"/>
                    </a:lnTo>
                    <a:cubicBezTo>
                      <a:pt x="30127" y="47760"/>
                      <a:pt x="30487" y="47509"/>
                      <a:pt x="30848" y="47274"/>
                    </a:cubicBezTo>
                    <a:lnTo>
                      <a:pt x="30409" y="46616"/>
                    </a:lnTo>
                    <a:close/>
                    <a:moveTo>
                      <a:pt x="28230" y="48027"/>
                    </a:moveTo>
                    <a:cubicBezTo>
                      <a:pt x="27870" y="48262"/>
                      <a:pt x="27493" y="48481"/>
                      <a:pt x="27133" y="48701"/>
                    </a:cubicBezTo>
                    <a:lnTo>
                      <a:pt x="27525" y="49375"/>
                    </a:lnTo>
                    <a:cubicBezTo>
                      <a:pt x="27901" y="49155"/>
                      <a:pt x="28277" y="48920"/>
                      <a:pt x="28653" y="48701"/>
                    </a:cubicBezTo>
                    <a:lnTo>
                      <a:pt x="28230" y="48027"/>
                    </a:lnTo>
                    <a:close/>
                    <a:moveTo>
                      <a:pt x="26004" y="49375"/>
                    </a:moveTo>
                    <a:cubicBezTo>
                      <a:pt x="25628" y="49578"/>
                      <a:pt x="25252" y="49798"/>
                      <a:pt x="24876" y="50002"/>
                    </a:cubicBezTo>
                    <a:lnTo>
                      <a:pt x="25252" y="50691"/>
                    </a:lnTo>
                    <a:cubicBezTo>
                      <a:pt x="25644" y="50488"/>
                      <a:pt x="26020" y="50268"/>
                      <a:pt x="26396" y="50049"/>
                    </a:cubicBezTo>
                    <a:lnTo>
                      <a:pt x="26004" y="49375"/>
                    </a:lnTo>
                    <a:close/>
                    <a:moveTo>
                      <a:pt x="23732" y="50613"/>
                    </a:moveTo>
                    <a:cubicBezTo>
                      <a:pt x="23355" y="50817"/>
                      <a:pt x="22964" y="51020"/>
                      <a:pt x="22572" y="51209"/>
                    </a:cubicBezTo>
                    <a:lnTo>
                      <a:pt x="22932" y="51914"/>
                    </a:lnTo>
                    <a:cubicBezTo>
                      <a:pt x="23324" y="51710"/>
                      <a:pt x="23700" y="51522"/>
                      <a:pt x="24092" y="51318"/>
                    </a:cubicBezTo>
                    <a:lnTo>
                      <a:pt x="23732" y="50613"/>
                    </a:lnTo>
                    <a:close/>
                    <a:moveTo>
                      <a:pt x="21412" y="51757"/>
                    </a:moveTo>
                    <a:cubicBezTo>
                      <a:pt x="21020" y="51945"/>
                      <a:pt x="20628" y="52118"/>
                      <a:pt x="20236" y="52290"/>
                    </a:cubicBezTo>
                    <a:lnTo>
                      <a:pt x="20550" y="53011"/>
                    </a:lnTo>
                    <a:cubicBezTo>
                      <a:pt x="20942" y="52839"/>
                      <a:pt x="21349" y="52651"/>
                      <a:pt x="21741" y="52478"/>
                    </a:cubicBezTo>
                    <a:lnTo>
                      <a:pt x="21412" y="51757"/>
                    </a:lnTo>
                    <a:close/>
                    <a:moveTo>
                      <a:pt x="19045" y="52776"/>
                    </a:moveTo>
                    <a:cubicBezTo>
                      <a:pt x="18637" y="52933"/>
                      <a:pt x="18230" y="53089"/>
                      <a:pt x="17822" y="53246"/>
                    </a:cubicBezTo>
                    <a:lnTo>
                      <a:pt x="18105" y="53983"/>
                    </a:lnTo>
                    <a:cubicBezTo>
                      <a:pt x="18512" y="53826"/>
                      <a:pt x="18920" y="53669"/>
                      <a:pt x="19327" y="53513"/>
                    </a:cubicBezTo>
                    <a:lnTo>
                      <a:pt x="19045" y="52776"/>
                    </a:lnTo>
                    <a:close/>
                    <a:moveTo>
                      <a:pt x="16615" y="53669"/>
                    </a:moveTo>
                    <a:cubicBezTo>
                      <a:pt x="16208" y="53795"/>
                      <a:pt x="15785" y="53936"/>
                      <a:pt x="15377" y="54061"/>
                    </a:cubicBezTo>
                    <a:lnTo>
                      <a:pt x="15597" y="54798"/>
                    </a:lnTo>
                    <a:cubicBezTo>
                      <a:pt x="16020" y="54673"/>
                      <a:pt x="16443" y="54547"/>
                      <a:pt x="16851" y="54406"/>
                    </a:cubicBezTo>
                    <a:lnTo>
                      <a:pt x="16615" y="53669"/>
                    </a:lnTo>
                    <a:close/>
                    <a:moveTo>
                      <a:pt x="14139" y="54406"/>
                    </a:moveTo>
                    <a:cubicBezTo>
                      <a:pt x="13716" y="54516"/>
                      <a:pt x="13293" y="54626"/>
                      <a:pt x="12885" y="54720"/>
                    </a:cubicBezTo>
                    <a:lnTo>
                      <a:pt x="13057" y="55488"/>
                    </a:lnTo>
                    <a:cubicBezTo>
                      <a:pt x="13481" y="55378"/>
                      <a:pt x="13904" y="55268"/>
                      <a:pt x="14343" y="55159"/>
                    </a:cubicBezTo>
                    <a:lnTo>
                      <a:pt x="14139" y="54406"/>
                    </a:lnTo>
                    <a:close/>
                    <a:moveTo>
                      <a:pt x="11615" y="55002"/>
                    </a:moveTo>
                    <a:cubicBezTo>
                      <a:pt x="11192" y="55080"/>
                      <a:pt x="10769" y="55159"/>
                      <a:pt x="10346" y="55237"/>
                    </a:cubicBezTo>
                    <a:lnTo>
                      <a:pt x="10487" y="56005"/>
                    </a:lnTo>
                    <a:cubicBezTo>
                      <a:pt x="10910" y="55927"/>
                      <a:pt x="11349" y="55848"/>
                      <a:pt x="11772" y="55770"/>
                    </a:cubicBezTo>
                    <a:lnTo>
                      <a:pt x="11615" y="55002"/>
                    </a:lnTo>
                    <a:close/>
                    <a:moveTo>
                      <a:pt x="9076" y="55441"/>
                    </a:moveTo>
                    <a:cubicBezTo>
                      <a:pt x="8653" y="55503"/>
                      <a:pt x="8214" y="55550"/>
                      <a:pt x="7791" y="55597"/>
                    </a:cubicBezTo>
                    <a:lnTo>
                      <a:pt x="7885" y="56381"/>
                    </a:lnTo>
                    <a:cubicBezTo>
                      <a:pt x="8308" y="56334"/>
                      <a:pt x="8747" y="56271"/>
                      <a:pt x="9186" y="56209"/>
                    </a:cubicBezTo>
                    <a:lnTo>
                      <a:pt x="9076" y="55441"/>
                    </a:lnTo>
                    <a:close/>
                    <a:moveTo>
                      <a:pt x="6506" y="55738"/>
                    </a:moveTo>
                    <a:cubicBezTo>
                      <a:pt x="6082" y="55770"/>
                      <a:pt x="5643" y="55801"/>
                      <a:pt x="5220" y="55833"/>
                    </a:cubicBezTo>
                    <a:lnTo>
                      <a:pt x="5267" y="56616"/>
                    </a:lnTo>
                    <a:cubicBezTo>
                      <a:pt x="5706" y="56585"/>
                      <a:pt x="6145" y="56554"/>
                      <a:pt x="6568" y="56506"/>
                    </a:cubicBezTo>
                    <a:lnTo>
                      <a:pt x="6506" y="55738"/>
                    </a:lnTo>
                    <a:close/>
                    <a:moveTo>
                      <a:pt x="32" y="55895"/>
                    </a:moveTo>
                    <a:lnTo>
                      <a:pt x="1" y="56679"/>
                    </a:lnTo>
                    <a:cubicBezTo>
                      <a:pt x="455" y="56695"/>
                      <a:pt x="894" y="56695"/>
                      <a:pt x="1317" y="56710"/>
                    </a:cubicBezTo>
                    <a:lnTo>
                      <a:pt x="1333" y="55927"/>
                    </a:lnTo>
                    <a:cubicBezTo>
                      <a:pt x="910" y="55911"/>
                      <a:pt x="471" y="55911"/>
                      <a:pt x="32" y="55895"/>
                    </a:cubicBezTo>
                    <a:close/>
                    <a:moveTo>
                      <a:pt x="3919" y="55895"/>
                    </a:moveTo>
                    <a:cubicBezTo>
                      <a:pt x="3496" y="55911"/>
                      <a:pt x="3057" y="55911"/>
                      <a:pt x="2618" y="55927"/>
                    </a:cubicBezTo>
                    <a:lnTo>
                      <a:pt x="2634" y="56710"/>
                    </a:lnTo>
                    <a:cubicBezTo>
                      <a:pt x="3073" y="56695"/>
                      <a:pt x="3512" y="56695"/>
                      <a:pt x="3951" y="56679"/>
                    </a:cubicBezTo>
                    <a:lnTo>
                      <a:pt x="3919" y="55895"/>
                    </a:lnTo>
                    <a:close/>
                  </a:path>
                </a:pathLst>
              </a:custGeom>
              <a:solidFill>
                <a:schemeClr val="accent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42" name="Google Shape;5942;p87"/>
              <p:cNvSpPr/>
              <p:nvPr/>
            </p:nvSpPr>
            <p:spPr>
              <a:xfrm>
                <a:off x="1450025" y="3095550"/>
                <a:ext cx="17650" cy="20400"/>
              </a:xfrm>
              <a:custGeom>
                <a:avLst/>
                <a:gdLst/>
                <a:ahLst/>
                <a:cxnLst/>
                <a:rect l="l" t="t" r="r" b="b"/>
                <a:pathLst>
                  <a:path w="706" h="816" extrusionOk="0">
                    <a:moveTo>
                      <a:pt x="47" y="0"/>
                    </a:moveTo>
                    <a:lnTo>
                      <a:pt x="0" y="784"/>
                    </a:lnTo>
                    <a:cubicBezTo>
                      <a:pt x="220" y="800"/>
                      <a:pt x="439" y="815"/>
                      <a:pt x="659" y="815"/>
                    </a:cubicBezTo>
                    <a:lnTo>
                      <a:pt x="706" y="32"/>
                    </a:lnTo>
                    <a:cubicBezTo>
                      <a:pt x="486" y="32"/>
                      <a:pt x="267" y="16"/>
                      <a:pt x="47" y="0"/>
                    </a:cubicBezTo>
                    <a:close/>
                  </a:path>
                </a:pathLst>
              </a:custGeom>
              <a:solidFill>
                <a:schemeClr val="accent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5943" name="Google Shape;5943;p87"/>
            <p:cNvSpPr/>
            <p:nvPr/>
          </p:nvSpPr>
          <p:spPr>
            <a:xfrm rot="-1117008">
              <a:off x="1503975" y="3633504"/>
              <a:ext cx="360157" cy="355539"/>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grpSp>
          <p:nvGrpSpPr>
            <p:cNvPr id="5944" name="Google Shape;5944;p87"/>
            <p:cNvGrpSpPr/>
            <p:nvPr/>
          </p:nvGrpSpPr>
          <p:grpSpPr>
            <a:xfrm>
              <a:off x="7113620" y="1976421"/>
              <a:ext cx="885041" cy="463861"/>
              <a:chOff x="3978266" y="2585227"/>
              <a:chExt cx="994875" cy="521427"/>
            </a:xfrm>
          </p:grpSpPr>
          <p:sp>
            <p:nvSpPr>
              <p:cNvPr id="5945" name="Google Shape;5945;p87"/>
              <p:cNvSpPr/>
              <p:nvPr/>
            </p:nvSpPr>
            <p:spPr>
              <a:xfrm flipH="1">
                <a:off x="3978266" y="2585227"/>
                <a:ext cx="994875" cy="521427"/>
              </a:xfrm>
              <a:custGeom>
                <a:avLst/>
                <a:gdLst/>
                <a:ahLst/>
                <a:cxnLst/>
                <a:rect l="l" t="t" r="r" b="b"/>
                <a:pathLst>
                  <a:path w="28574" h="14976" extrusionOk="0">
                    <a:moveTo>
                      <a:pt x="13445" y="1"/>
                    </a:moveTo>
                    <a:cubicBezTo>
                      <a:pt x="13354" y="1"/>
                      <a:pt x="13285" y="24"/>
                      <a:pt x="13217" y="69"/>
                    </a:cubicBezTo>
                    <a:lnTo>
                      <a:pt x="183" y="11710"/>
                    </a:lnTo>
                    <a:cubicBezTo>
                      <a:pt x="1" y="11870"/>
                      <a:pt x="115" y="12167"/>
                      <a:pt x="343" y="12190"/>
                    </a:cubicBezTo>
                    <a:lnTo>
                      <a:pt x="28213" y="14974"/>
                    </a:lnTo>
                    <a:cubicBezTo>
                      <a:pt x="28223" y="14975"/>
                      <a:pt x="28234" y="14976"/>
                      <a:pt x="28244" y="14976"/>
                    </a:cubicBezTo>
                    <a:cubicBezTo>
                      <a:pt x="28434" y="14976"/>
                      <a:pt x="28573" y="14781"/>
                      <a:pt x="28487" y="14586"/>
                    </a:cubicBezTo>
                    <a:lnTo>
                      <a:pt x="24264" y="5045"/>
                    </a:lnTo>
                    <a:cubicBezTo>
                      <a:pt x="24224" y="4946"/>
                      <a:pt x="24115" y="4881"/>
                      <a:pt x="23997" y="4881"/>
                    </a:cubicBezTo>
                    <a:cubicBezTo>
                      <a:pt x="23980" y="4881"/>
                      <a:pt x="23962" y="4882"/>
                      <a:pt x="23945" y="4885"/>
                    </a:cubicBezTo>
                    <a:lnTo>
                      <a:pt x="21023" y="5502"/>
                    </a:lnTo>
                    <a:cubicBezTo>
                      <a:pt x="21007" y="5504"/>
                      <a:pt x="20990" y="5505"/>
                      <a:pt x="20974" y="5505"/>
                    </a:cubicBezTo>
                    <a:cubicBezTo>
                      <a:pt x="20832" y="5505"/>
                      <a:pt x="20701" y="5417"/>
                      <a:pt x="20681" y="5273"/>
                    </a:cubicBezTo>
                    <a:lnTo>
                      <a:pt x="19813" y="823"/>
                    </a:lnTo>
                    <a:cubicBezTo>
                      <a:pt x="19790" y="708"/>
                      <a:pt x="19699" y="617"/>
                      <a:pt x="19562" y="594"/>
                    </a:cubicBezTo>
                    <a:lnTo>
                      <a:pt x="13445" y="1"/>
                    </a:lnTo>
                    <a:close/>
                  </a:path>
                </a:pathLst>
              </a:custGeom>
              <a:solidFill>
                <a:schemeClr val="accen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46" name="Google Shape;5946;p87"/>
              <p:cNvSpPr/>
              <p:nvPr/>
            </p:nvSpPr>
            <p:spPr>
              <a:xfrm flipH="1">
                <a:off x="4252279" y="2612245"/>
                <a:ext cx="662507" cy="369414"/>
              </a:xfrm>
              <a:custGeom>
                <a:avLst/>
                <a:gdLst/>
                <a:ahLst/>
                <a:cxnLst/>
                <a:rect l="l" t="t" r="r" b="b"/>
                <a:pathLst>
                  <a:path w="19028" h="10610" extrusionOk="0">
                    <a:moveTo>
                      <a:pt x="17911" y="1"/>
                    </a:moveTo>
                    <a:cubicBezTo>
                      <a:pt x="17864" y="1"/>
                      <a:pt x="17816" y="15"/>
                      <a:pt x="17772" y="47"/>
                    </a:cubicBezTo>
                    <a:lnTo>
                      <a:pt x="265" y="10090"/>
                    </a:lnTo>
                    <a:cubicBezTo>
                      <a:pt x="1" y="10232"/>
                      <a:pt x="117" y="10610"/>
                      <a:pt x="371" y="10610"/>
                    </a:cubicBezTo>
                    <a:cubicBezTo>
                      <a:pt x="402" y="10610"/>
                      <a:pt x="436" y="10604"/>
                      <a:pt x="470" y="10592"/>
                    </a:cubicBezTo>
                    <a:lnTo>
                      <a:pt x="18822" y="4863"/>
                    </a:lnTo>
                    <a:cubicBezTo>
                      <a:pt x="18959" y="4817"/>
                      <a:pt x="19027" y="4680"/>
                      <a:pt x="19005" y="4543"/>
                    </a:cubicBezTo>
                    <a:lnTo>
                      <a:pt x="18183" y="229"/>
                    </a:lnTo>
                    <a:cubicBezTo>
                      <a:pt x="18150" y="97"/>
                      <a:pt x="18033" y="1"/>
                      <a:pt x="17911" y="1"/>
                    </a:cubicBezTo>
                    <a:close/>
                  </a:path>
                </a:pathLst>
              </a:custGeom>
              <a:solidFill>
                <a:srgbClr val="EFEFE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47" name="Google Shape;5947;p87"/>
              <p:cNvSpPr/>
              <p:nvPr/>
            </p:nvSpPr>
            <p:spPr>
              <a:xfrm flipH="1">
                <a:off x="4413624" y="2718752"/>
                <a:ext cx="104139" cy="54072"/>
              </a:xfrm>
              <a:custGeom>
                <a:avLst/>
                <a:gdLst/>
                <a:ahLst/>
                <a:cxnLst/>
                <a:rect l="l" t="t" r="r" b="b"/>
                <a:pathLst>
                  <a:path w="2991" h="1553" fill="none" extrusionOk="0">
                    <a:moveTo>
                      <a:pt x="2991" y="0"/>
                    </a:moveTo>
                    <a:lnTo>
                      <a:pt x="1" y="1553"/>
                    </a:lnTo>
                  </a:path>
                </a:pathLst>
              </a:custGeom>
              <a:noFill/>
              <a:ln w="9700" cap="rnd" cmpd="sng">
                <a:solidFill>
                  <a:schemeClr val="lt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48" name="Google Shape;5948;p87"/>
              <p:cNvSpPr/>
              <p:nvPr/>
            </p:nvSpPr>
            <p:spPr>
              <a:xfrm flipH="1">
                <a:off x="4536808" y="2783930"/>
                <a:ext cx="44532" cy="23084"/>
              </a:xfrm>
              <a:custGeom>
                <a:avLst/>
                <a:gdLst/>
                <a:ahLst/>
                <a:cxnLst/>
                <a:rect l="l" t="t" r="r" b="b"/>
                <a:pathLst>
                  <a:path w="1279" h="663" fill="none" extrusionOk="0">
                    <a:moveTo>
                      <a:pt x="1279" y="0"/>
                    </a:moveTo>
                    <a:lnTo>
                      <a:pt x="1" y="662"/>
                    </a:lnTo>
                  </a:path>
                </a:pathLst>
              </a:custGeom>
              <a:noFill/>
              <a:ln w="9700" cap="rnd" cmpd="sng">
                <a:solidFill>
                  <a:schemeClr val="lt2"/>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cxnSp>
        <p:nvCxnSpPr>
          <p:cNvPr id="5949" name="Google Shape;5949;p87"/>
          <p:cNvCxnSpPr>
            <a:endCxn id="5950" idx="0"/>
          </p:cNvCxnSpPr>
          <p:nvPr/>
        </p:nvCxnSpPr>
        <p:spPr>
          <a:xfrm>
            <a:off x="1263150" y="4747356"/>
            <a:ext cx="0" cy="1800600"/>
          </a:xfrm>
          <a:prstGeom prst="straightConnector1">
            <a:avLst/>
          </a:prstGeom>
          <a:noFill/>
          <a:ln w="19050" cap="flat" cmpd="sng">
            <a:solidFill>
              <a:schemeClr val="accent3"/>
            </a:solidFill>
            <a:prstDash val="solid"/>
            <a:round/>
            <a:headEnd type="oval" w="med" len="med"/>
            <a:tailEnd type="none" w="med" len="med"/>
          </a:ln>
        </p:spPr>
      </p:cxnSp>
      <p:sp>
        <p:nvSpPr>
          <p:cNvPr id="5950" name="Google Shape;5950;p87"/>
          <p:cNvSpPr txBox="1"/>
          <p:nvPr/>
        </p:nvSpPr>
        <p:spPr>
          <a:xfrm>
            <a:off x="540000" y="6547956"/>
            <a:ext cx="14463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2300" b="1">
                <a:solidFill>
                  <a:schemeClr val="dk1"/>
                </a:solidFill>
                <a:latin typeface="Didact Gothic"/>
                <a:ea typeface="Didact Gothic"/>
                <a:cs typeface="Didact Gothic"/>
                <a:sym typeface="Didact Gothic"/>
              </a:rPr>
              <a:t>2026</a:t>
            </a:r>
            <a:endParaRPr sz="2300" b="1">
              <a:solidFill>
                <a:schemeClr val="dk1"/>
              </a:solidFill>
              <a:latin typeface="Didact Gothic"/>
              <a:ea typeface="Didact Gothic"/>
              <a:cs typeface="Didact Gothic"/>
              <a:sym typeface="Didact Gothic"/>
            </a:endParaRPr>
          </a:p>
        </p:txBody>
      </p:sp>
      <p:sp>
        <p:nvSpPr>
          <p:cNvPr id="5951" name="Google Shape;5951;p87"/>
          <p:cNvSpPr txBox="1"/>
          <p:nvPr/>
        </p:nvSpPr>
        <p:spPr>
          <a:xfrm>
            <a:off x="540000" y="7148267"/>
            <a:ext cx="1446300" cy="10179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1800">
                <a:solidFill>
                  <a:schemeClr val="dk2"/>
                </a:solidFill>
                <a:latin typeface="Varela"/>
                <a:ea typeface="Varela"/>
                <a:cs typeface="Varela"/>
                <a:sym typeface="Varela"/>
              </a:rPr>
              <a:t>Secondary School Graduation</a:t>
            </a:r>
            <a:endParaRPr sz="1800">
              <a:solidFill>
                <a:srgbClr val="1B6480"/>
              </a:solidFill>
              <a:latin typeface="Varela"/>
              <a:ea typeface="Varela"/>
              <a:cs typeface="Varela"/>
              <a:sym typeface="Varela"/>
            </a:endParaRPr>
          </a:p>
        </p:txBody>
      </p:sp>
      <p:sp>
        <p:nvSpPr>
          <p:cNvPr id="5952" name="Google Shape;5952;p87"/>
          <p:cNvSpPr txBox="1"/>
          <p:nvPr/>
        </p:nvSpPr>
        <p:spPr>
          <a:xfrm>
            <a:off x="5411700" y="2911111"/>
            <a:ext cx="1446300" cy="10179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1800">
                <a:solidFill>
                  <a:srgbClr val="1B6480"/>
                </a:solidFill>
                <a:latin typeface="Varela"/>
                <a:ea typeface="Varela"/>
                <a:cs typeface="Varela"/>
                <a:sym typeface="Varela"/>
              </a:rPr>
              <a:t>Leaving Primary School</a:t>
            </a:r>
            <a:endParaRPr sz="1800">
              <a:solidFill>
                <a:srgbClr val="1B6480"/>
              </a:solidFill>
              <a:latin typeface="Varela"/>
              <a:ea typeface="Varela"/>
              <a:cs typeface="Varela"/>
              <a:sym typeface="Varela"/>
            </a:endParaRPr>
          </a:p>
        </p:txBody>
      </p:sp>
      <p:cxnSp>
        <p:nvCxnSpPr>
          <p:cNvPr id="5953" name="Google Shape;5953;p87"/>
          <p:cNvCxnSpPr/>
          <p:nvPr/>
        </p:nvCxnSpPr>
        <p:spPr>
          <a:xfrm>
            <a:off x="6134850" y="3908261"/>
            <a:ext cx="0" cy="1327500"/>
          </a:xfrm>
          <a:prstGeom prst="straightConnector1">
            <a:avLst/>
          </a:prstGeom>
          <a:noFill/>
          <a:ln w="19050" cap="flat" cmpd="sng">
            <a:solidFill>
              <a:schemeClr val="accent3"/>
            </a:solidFill>
            <a:prstDash val="solid"/>
            <a:round/>
            <a:headEnd type="none" w="med" len="med"/>
            <a:tailEnd type="oval" w="med" len="med"/>
          </a:ln>
        </p:spPr>
      </p:cxnSp>
      <p:sp>
        <p:nvSpPr>
          <p:cNvPr id="5954" name="Google Shape;5954;p87"/>
          <p:cNvSpPr txBox="1"/>
          <p:nvPr/>
        </p:nvSpPr>
        <p:spPr>
          <a:xfrm>
            <a:off x="5411700" y="2415040"/>
            <a:ext cx="1446300" cy="6294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 sz="2300" b="1">
                <a:solidFill>
                  <a:schemeClr val="dk1"/>
                </a:solidFill>
                <a:latin typeface="Didact Gothic"/>
                <a:ea typeface="Didact Gothic"/>
                <a:cs typeface="Didact Gothic"/>
                <a:sym typeface="Didact Gothic"/>
              </a:rPr>
              <a:t>2021</a:t>
            </a:r>
            <a:endParaRPr sz="2300" b="1">
              <a:solidFill>
                <a:schemeClr val="dk1"/>
              </a:solidFill>
              <a:latin typeface="Didact Gothic"/>
              <a:ea typeface="Didact Gothic"/>
              <a:cs typeface="Didact Gothic"/>
              <a:sym typeface="Didact Gothic"/>
            </a:endParaRPr>
          </a:p>
        </p:txBody>
      </p:sp>
      <p:sp>
        <p:nvSpPr>
          <p:cNvPr id="5955" name="Google Shape;5955;p87"/>
          <p:cNvSpPr/>
          <p:nvPr/>
        </p:nvSpPr>
        <p:spPr>
          <a:xfrm>
            <a:off x="2189234" y="2695303"/>
            <a:ext cx="464552" cy="630873"/>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5956" name="Google Shape;5956;p87"/>
          <p:cNvGrpSpPr/>
          <p:nvPr/>
        </p:nvGrpSpPr>
        <p:grpSpPr>
          <a:xfrm>
            <a:off x="4330144" y="4461651"/>
            <a:ext cx="595598" cy="708783"/>
            <a:chOff x="924450" y="2028975"/>
            <a:chExt cx="425975" cy="479750"/>
          </a:xfrm>
        </p:grpSpPr>
        <p:sp>
          <p:nvSpPr>
            <p:cNvPr id="5957" name="Google Shape;5957;p87"/>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58" name="Google Shape;5958;p87"/>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59" name="Google Shape;5959;p87"/>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grpSp>
      <p:grpSp>
        <p:nvGrpSpPr>
          <p:cNvPr id="5960" name="Google Shape;5960;p87"/>
          <p:cNvGrpSpPr/>
          <p:nvPr/>
        </p:nvGrpSpPr>
        <p:grpSpPr>
          <a:xfrm>
            <a:off x="4925741" y="6466819"/>
            <a:ext cx="595587" cy="791657"/>
            <a:chOff x="-40011050" y="3972375"/>
            <a:chExt cx="316650" cy="316625"/>
          </a:xfrm>
        </p:grpSpPr>
        <p:sp>
          <p:nvSpPr>
            <p:cNvPr id="5961" name="Google Shape;5961;p87"/>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62" name="Google Shape;5962;p87"/>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E35627"/>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5963" name="Google Shape;5963;p87"/>
          <p:cNvGrpSpPr/>
          <p:nvPr/>
        </p:nvGrpSpPr>
        <p:grpSpPr>
          <a:xfrm>
            <a:off x="3076916" y="5839648"/>
            <a:ext cx="704165" cy="791638"/>
            <a:chOff x="6235250" y="2620775"/>
            <a:chExt cx="481975" cy="481825"/>
          </a:xfrm>
        </p:grpSpPr>
        <p:sp>
          <p:nvSpPr>
            <p:cNvPr id="5964" name="Google Shape;5964;p87"/>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0000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65" name="Google Shape;5965;p87"/>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0000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66" name="Google Shape;5966;p87"/>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0000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67" name="Google Shape;5967;p87"/>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0000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68" name="Google Shape;5968;p87"/>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0000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grpSp>
      <p:grpSp>
        <p:nvGrpSpPr>
          <p:cNvPr id="5969" name="Google Shape;5969;p87"/>
          <p:cNvGrpSpPr/>
          <p:nvPr/>
        </p:nvGrpSpPr>
        <p:grpSpPr>
          <a:xfrm>
            <a:off x="911087" y="8166178"/>
            <a:ext cx="704138" cy="708769"/>
            <a:chOff x="-40742750" y="3972175"/>
            <a:chExt cx="311125" cy="316825"/>
          </a:xfrm>
        </p:grpSpPr>
        <p:sp>
          <p:nvSpPr>
            <p:cNvPr id="5970" name="Google Shape;5970;p87"/>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45434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71" name="Google Shape;5971;p87"/>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45434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5972" name="Google Shape;5972;p87"/>
          <p:cNvGrpSpPr/>
          <p:nvPr/>
        </p:nvGrpSpPr>
        <p:grpSpPr>
          <a:xfrm>
            <a:off x="1986309" y="4349125"/>
            <a:ext cx="595584" cy="629415"/>
            <a:chOff x="1492675" y="4420975"/>
            <a:chExt cx="481825" cy="438525"/>
          </a:xfrm>
        </p:grpSpPr>
        <p:sp>
          <p:nvSpPr>
            <p:cNvPr id="5973" name="Google Shape;5973;p87"/>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CC00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74" name="Google Shape;5974;p87"/>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CC00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75" name="Google Shape;5975;p87"/>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CC00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76" name="Google Shape;5976;p87"/>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CC00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77" name="Google Shape;5977;p87"/>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CC00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grpSp>
      <p:grpSp>
        <p:nvGrpSpPr>
          <p:cNvPr id="5978" name="Google Shape;5978;p87"/>
          <p:cNvGrpSpPr/>
          <p:nvPr/>
        </p:nvGrpSpPr>
        <p:grpSpPr>
          <a:xfrm>
            <a:off x="5837056" y="1706301"/>
            <a:ext cx="595580" cy="708753"/>
            <a:chOff x="898875" y="4399275"/>
            <a:chExt cx="483700" cy="481850"/>
          </a:xfrm>
        </p:grpSpPr>
        <p:sp>
          <p:nvSpPr>
            <p:cNvPr id="5979" name="Google Shape;5979;p87"/>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00FF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80" name="Google Shape;5980;p87"/>
            <p:cNvSpPr/>
            <p:nvPr/>
          </p:nvSpPr>
          <p:spPr>
            <a:xfrm>
              <a:off x="1138025" y="4763350"/>
              <a:ext cx="25" cy="25"/>
            </a:xfrm>
            <a:custGeom>
              <a:avLst/>
              <a:gdLst/>
              <a:ahLst/>
              <a:cxnLst/>
              <a:rect l="l" t="t" r="r" b="b"/>
              <a:pathLst>
                <a:path w="1" h="1" extrusionOk="0">
                  <a:moveTo>
                    <a:pt x="1" y="0"/>
                  </a:moveTo>
                  <a:close/>
                </a:path>
              </a:pathLst>
            </a:custGeom>
            <a:solidFill>
              <a:srgbClr val="00FF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81" name="Google Shape;5981;p87"/>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00FF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82" name="Google Shape;5982;p87"/>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00FF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83" name="Google Shape;5983;p87"/>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00FF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84" name="Google Shape;5984;p87"/>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00FF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85" name="Google Shape;5985;p87"/>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00FF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sp>
          <p:nvSpPr>
            <p:cNvPr id="5986" name="Google Shape;5986;p87"/>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00FF00"/>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solidFill>
                  <a:srgbClr val="435D74"/>
                </a:solidFill>
              </a:endParaRPr>
            </a:p>
          </p:txBody>
        </p:sp>
      </p:grpSp>
      <p:sp>
        <p:nvSpPr>
          <p:cNvPr id="5987" name="Google Shape;5987;p87"/>
          <p:cNvSpPr txBox="1">
            <a:spLocks noGrp="1"/>
          </p:cNvSpPr>
          <p:nvPr>
            <p:ph type="title"/>
          </p:nvPr>
        </p:nvSpPr>
        <p:spPr>
          <a:xfrm>
            <a:off x="3869806" y="958944"/>
            <a:ext cx="2706000" cy="11520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dirty="0"/>
              <a:t>Remember...</a:t>
            </a:r>
            <a:endParaRPr dirty="0">
              <a:solidFill>
                <a:schemeClr val="accent1"/>
              </a:solidFill>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5991"/>
        <p:cNvGrpSpPr/>
        <p:nvPr/>
      </p:nvGrpSpPr>
      <p:grpSpPr>
        <a:xfrm>
          <a:off x="0" y="0"/>
          <a:ext cx="0" cy="0"/>
          <a:chOff x="0" y="0"/>
          <a:chExt cx="0" cy="0"/>
        </a:xfrm>
      </p:grpSpPr>
      <p:sp>
        <p:nvSpPr>
          <p:cNvPr id="5992" name="Google Shape;5992;p88"/>
          <p:cNvSpPr txBox="1">
            <a:spLocks noGrp="1"/>
          </p:cNvSpPr>
          <p:nvPr>
            <p:ph type="title"/>
          </p:nvPr>
        </p:nvSpPr>
        <p:spPr>
          <a:xfrm>
            <a:off x="3719875" y="647825"/>
            <a:ext cx="2982600" cy="14013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Thanks!</a:t>
            </a:r>
            <a:endParaRPr/>
          </a:p>
        </p:txBody>
      </p:sp>
      <p:sp>
        <p:nvSpPr>
          <p:cNvPr id="5993" name="Google Shape;5993;p88"/>
          <p:cNvSpPr txBox="1">
            <a:spLocks noGrp="1"/>
          </p:cNvSpPr>
          <p:nvPr>
            <p:ph type="subTitle" idx="1"/>
          </p:nvPr>
        </p:nvSpPr>
        <p:spPr>
          <a:xfrm>
            <a:off x="3119938" y="2618310"/>
            <a:ext cx="3594600" cy="2300041"/>
          </a:xfrm>
          <a:prstGeom prst="rect">
            <a:avLst/>
          </a:prstGeom>
        </p:spPr>
        <p:txBody>
          <a:bodyPr spcFirstLastPara="1" wrap="square" lIns="0" tIns="0" rIns="0" bIns="0" anchor="ctr" anchorCtr="0">
            <a:noAutofit/>
          </a:bodyPr>
          <a:lstStyle/>
          <a:p>
            <a:pPr marL="0" lvl="0" indent="0" algn="l" rtl="0">
              <a:spcBef>
                <a:spcPts val="0"/>
              </a:spcBef>
              <a:spcAft>
                <a:spcPts val="0"/>
              </a:spcAft>
              <a:buClr>
                <a:schemeClr val="dk1"/>
              </a:buClr>
              <a:buSzPts val="1300"/>
              <a:buFont typeface="Arial"/>
              <a:buNone/>
            </a:pPr>
            <a:endParaRPr lang="en" sz="1500" dirty="0"/>
          </a:p>
          <a:p>
            <a:pPr marL="0" lvl="0" indent="0" algn="l" rtl="0">
              <a:spcBef>
                <a:spcPts val="0"/>
              </a:spcBef>
              <a:spcAft>
                <a:spcPts val="0"/>
              </a:spcAft>
              <a:buClr>
                <a:schemeClr val="dk1"/>
              </a:buClr>
              <a:buSzPts val="1300"/>
              <a:buFont typeface="Arial"/>
              <a:buNone/>
            </a:pPr>
            <a:r>
              <a:rPr lang="en" sz="1500" dirty="0"/>
              <a:t>Contact your school’s Guidance Counsellor or the </a:t>
            </a:r>
          </a:p>
          <a:p>
            <a:pPr marL="0" lvl="0" indent="0" algn="l" rtl="0">
              <a:spcBef>
                <a:spcPts val="0"/>
              </a:spcBef>
              <a:spcAft>
                <a:spcPts val="0"/>
              </a:spcAft>
              <a:buClr>
                <a:schemeClr val="dk1"/>
              </a:buClr>
              <a:buSzPts val="1300"/>
              <a:buFont typeface="Arial"/>
              <a:buNone/>
            </a:pPr>
            <a:r>
              <a:rPr lang="en" sz="1500" b="1" dirty="0"/>
              <a:t>Student Support Services Unit </a:t>
            </a:r>
            <a:r>
              <a:rPr lang="en" sz="1500" dirty="0"/>
              <a:t>at</a:t>
            </a:r>
            <a:endParaRPr sz="1500" dirty="0"/>
          </a:p>
          <a:p>
            <a:pPr marL="0" lvl="0" indent="0" algn="l" rtl="0">
              <a:spcBef>
                <a:spcPts val="0"/>
              </a:spcBef>
              <a:spcAft>
                <a:spcPts val="0"/>
              </a:spcAft>
              <a:buClr>
                <a:schemeClr val="dk1"/>
              </a:buClr>
              <a:buSzPts val="1300"/>
              <a:buFont typeface="Arial"/>
              <a:buNone/>
            </a:pPr>
            <a:r>
              <a:rPr lang="en" sz="1500" dirty="0"/>
              <a:t>Phone: </a:t>
            </a:r>
            <a:r>
              <a:rPr lang="en" sz="1500" b="1" dirty="0"/>
              <a:t>(868) 299-0781</a:t>
            </a:r>
            <a:r>
              <a:rPr lang="en" sz="1500" dirty="0"/>
              <a:t>; Ext: 3114-3116</a:t>
            </a:r>
          </a:p>
          <a:p>
            <a:pPr marL="0" lvl="0" indent="0" algn="l" rtl="0">
              <a:spcBef>
                <a:spcPts val="0"/>
              </a:spcBef>
              <a:spcAft>
                <a:spcPts val="0"/>
              </a:spcAft>
              <a:buClr>
                <a:schemeClr val="dk1"/>
              </a:buClr>
              <a:buSzPts val="1300"/>
              <a:buFont typeface="Arial"/>
              <a:buNone/>
            </a:pPr>
            <a:endParaRPr lang="en" sz="1500" dirty="0"/>
          </a:p>
          <a:p>
            <a:pPr marL="0" lvl="0" indent="0" algn="l" rtl="0">
              <a:spcBef>
                <a:spcPts val="0"/>
              </a:spcBef>
              <a:spcAft>
                <a:spcPts val="0"/>
              </a:spcAft>
              <a:buClr>
                <a:schemeClr val="dk1"/>
              </a:buClr>
              <a:buSzPts val="1300"/>
              <a:buFont typeface="Arial"/>
              <a:buNone/>
            </a:pPr>
            <a:r>
              <a:rPr lang="en" sz="1500" dirty="0"/>
              <a:t>Checkout the </a:t>
            </a:r>
            <a:r>
              <a:rPr lang="en" sz="1500" b="1" dirty="0"/>
              <a:t>Divison of Education, Research and Technology’s </a:t>
            </a:r>
            <a:r>
              <a:rPr lang="en" sz="1500" dirty="0"/>
              <a:t>Facebook Page below:</a:t>
            </a:r>
            <a:endParaRPr sz="1500" dirty="0"/>
          </a:p>
          <a:p>
            <a:pPr marL="0" lvl="0" indent="0" algn="l" rtl="0">
              <a:spcBef>
                <a:spcPts val="0"/>
              </a:spcBef>
              <a:spcAft>
                <a:spcPts val="0"/>
              </a:spcAft>
              <a:buClr>
                <a:schemeClr val="dk1"/>
              </a:buClr>
              <a:buSzPts val="1300"/>
              <a:buFont typeface="Arial"/>
              <a:buNone/>
            </a:pPr>
            <a:endParaRPr sz="1300" dirty="0"/>
          </a:p>
          <a:p>
            <a:pPr marL="0" lvl="0" indent="0" algn="l" rtl="0">
              <a:spcBef>
                <a:spcPts val="0"/>
              </a:spcBef>
              <a:spcAft>
                <a:spcPts val="0"/>
              </a:spcAft>
              <a:buClr>
                <a:schemeClr val="dk1"/>
              </a:buClr>
              <a:buSzPts val="1300"/>
              <a:buFont typeface="Arial"/>
              <a:buNone/>
            </a:pPr>
            <a:endParaRPr sz="1300" dirty="0"/>
          </a:p>
        </p:txBody>
      </p:sp>
      <p:sp>
        <p:nvSpPr>
          <p:cNvPr id="6011" name="Google Shape;6011;p88"/>
          <p:cNvSpPr txBox="1">
            <a:spLocks noGrp="1"/>
          </p:cNvSpPr>
          <p:nvPr>
            <p:ph type="subTitle" idx="2"/>
          </p:nvPr>
        </p:nvSpPr>
        <p:spPr>
          <a:xfrm>
            <a:off x="3854953" y="1919905"/>
            <a:ext cx="2734800" cy="518100"/>
          </a:xfrm>
          <a:prstGeom prst="rect">
            <a:avLst/>
          </a:prstGeom>
        </p:spPr>
        <p:txBody>
          <a:bodyPr spcFirstLastPara="1" wrap="square" lIns="0" tIns="0" rIns="0" bIns="0" anchor="ctr" anchorCtr="0">
            <a:noAutofit/>
          </a:bodyPr>
          <a:lstStyle/>
          <a:p>
            <a:pPr marL="0" lvl="0" indent="0" algn="r" rtl="0">
              <a:spcBef>
                <a:spcPts val="0"/>
              </a:spcBef>
              <a:spcAft>
                <a:spcPts val="0"/>
              </a:spcAft>
              <a:buNone/>
            </a:pPr>
            <a:r>
              <a:rPr lang="en" dirty="0"/>
              <a:t>Do you have any questions?</a:t>
            </a:r>
            <a:endParaRPr dirty="0"/>
          </a:p>
        </p:txBody>
      </p:sp>
      <p:grpSp>
        <p:nvGrpSpPr>
          <p:cNvPr id="6012" name="Google Shape;6012;p88"/>
          <p:cNvGrpSpPr/>
          <p:nvPr/>
        </p:nvGrpSpPr>
        <p:grpSpPr>
          <a:xfrm>
            <a:off x="-199502" y="-1307873"/>
            <a:ext cx="3681405" cy="10601008"/>
            <a:chOff x="-181134" y="-354108"/>
            <a:chExt cx="4907886" cy="5963328"/>
          </a:xfrm>
        </p:grpSpPr>
        <p:sp>
          <p:nvSpPr>
            <p:cNvPr id="6013" name="Google Shape;6013;p88"/>
            <p:cNvSpPr/>
            <p:nvPr/>
          </p:nvSpPr>
          <p:spPr>
            <a:xfrm flipH="1">
              <a:off x="257346" y="2016536"/>
              <a:ext cx="35831" cy="27795"/>
            </a:xfrm>
            <a:custGeom>
              <a:avLst/>
              <a:gdLst/>
              <a:ahLst/>
              <a:cxnLst/>
              <a:rect l="l" t="t" r="r" b="b"/>
              <a:pathLst>
                <a:path w="914" h="709" extrusionOk="0">
                  <a:moveTo>
                    <a:pt x="457" y="1"/>
                  </a:moveTo>
                  <a:cubicBezTo>
                    <a:pt x="1" y="1"/>
                    <a:pt x="1" y="708"/>
                    <a:pt x="457" y="708"/>
                  </a:cubicBezTo>
                  <a:cubicBezTo>
                    <a:pt x="914" y="708"/>
                    <a:pt x="914" y="1"/>
                    <a:pt x="457" y="1"/>
                  </a:cubicBezTo>
                  <a:close/>
                </a:path>
              </a:pathLst>
            </a:custGeom>
            <a:solidFill>
              <a:srgbClr val="FBEC5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14" name="Google Shape;6014;p88"/>
            <p:cNvSpPr/>
            <p:nvPr/>
          </p:nvSpPr>
          <p:spPr>
            <a:xfrm flipH="1">
              <a:off x="2403095" y="2144493"/>
              <a:ext cx="29559" cy="23325"/>
            </a:xfrm>
            <a:custGeom>
              <a:avLst/>
              <a:gdLst/>
              <a:ahLst/>
              <a:cxnLst/>
              <a:rect l="l" t="t" r="r" b="b"/>
              <a:pathLst>
                <a:path w="754" h="595" extrusionOk="0">
                  <a:moveTo>
                    <a:pt x="366" y="1"/>
                  </a:moveTo>
                  <a:cubicBezTo>
                    <a:pt x="1" y="1"/>
                    <a:pt x="1" y="594"/>
                    <a:pt x="366" y="594"/>
                  </a:cubicBezTo>
                  <a:cubicBezTo>
                    <a:pt x="754" y="594"/>
                    <a:pt x="754" y="1"/>
                    <a:pt x="366" y="1"/>
                  </a:cubicBezTo>
                  <a:close/>
                </a:path>
              </a:pathLst>
            </a:custGeom>
            <a:solidFill>
              <a:srgbClr val="FBEC5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15" name="Google Shape;6015;p88"/>
            <p:cNvSpPr/>
            <p:nvPr/>
          </p:nvSpPr>
          <p:spPr>
            <a:xfrm flipH="1">
              <a:off x="2252753" y="2523895"/>
              <a:ext cx="23325" cy="18856"/>
            </a:xfrm>
            <a:custGeom>
              <a:avLst/>
              <a:gdLst/>
              <a:ahLst/>
              <a:cxnLst/>
              <a:rect l="l" t="t" r="r" b="b"/>
              <a:pathLst>
                <a:path w="595" h="481" extrusionOk="0">
                  <a:moveTo>
                    <a:pt x="298" y="1"/>
                  </a:moveTo>
                  <a:cubicBezTo>
                    <a:pt x="1" y="1"/>
                    <a:pt x="1" y="480"/>
                    <a:pt x="298" y="480"/>
                  </a:cubicBezTo>
                  <a:cubicBezTo>
                    <a:pt x="594" y="480"/>
                    <a:pt x="594" y="1"/>
                    <a:pt x="298" y="1"/>
                  </a:cubicBezTo>
                  <a:close/>
                </a:path>
              </a:pathLst>
            </a:custGeom>
            <a:solidFill>
              <a:srgbClr val="FBEC5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16" name="Google Shape;6016;p88"/>
            <p:cNvSpPr/>
            <p:nvPr/>
          </p:nvSpPr>
          <p:spPr>
            <a:xfrm flipH="1">
              <a:off x="1539581" y="3097467"/>
              <a:ext cx="39438" cy="30460"/>
            </a:xfrm>
            <a:custGeom>
              <a:avLst/>
              <a:gdLst/>
              <a:ahLst/>
              <a:cxnLst/>
              <a:rect l="l" t="t" r="r" b="b"/>
              <a:pathLst>
                <a:path w="1006" h="777" extrusionOk="0">
                  <a:moveTo>
                    <a:pt x="503" y="1"/>
                  </a:moveTo>
                  <a:cubicBezTo>
                    <a:pt x="1" y="1"/>
                    <a:pt x="1" y="777"/>
                    <a:pt x="503" y="777"/>
                  </a:cubicBezTo>
                  <a:cubicBezTo>
                    <a:pt x="1005" y="777"/>
                    <a:pt x="1005" y="1"/>
                    <a:pt x="503" y="1"/>
                  </a:cubicBezTo>
                  <a:close/>
                </a:path>
              </a:pathLst>
            </a:custGeom>
            <a:solidFill>
              <a:srgbClr val="FBEC5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17" name="Google Shape;6017;p88"/>
            <p:cNvSpPr/>
            <p:nvPr/>
          </p:nvSpPr>
          <p:spPr>
            <a:xfrm flipH="1">
              <a:off x="704725" y="3553823"/>
              <a:ext cx="34067" cy="25090"/>
            </a:xfrm>
            <a:custGeom>
              <a:avLst/>
              <a:gdLst/>
              <a:ahLst/>
              <a:cxnLst/>
              <a:rect l="l" t="t" r="r" b="b"/>
              <a:pathLst>
                <a:path w="869" h="640" extrusionOk="0">
                  <a:moveTo>
                    <a:pt x="435" y="1"/>
                  </a:moveTo>
                  <a:cubicBezTo>
                    <a:pt x="24" y="1"/>
                    <a:pt x="1" y="640"/>
                    <a:pt x="435" y="640"/>
                  </a:cubicBezTo>
                  <a:cubicBezTo>
                    <a:pt x="868" y="640"/>
                    <a:pt x="868" y="1"/>
                    <a:pt x="435" y="1"/>
                  </a:cubicBezTo>
                  <a:close/>
                </a:path>
              </a:pathLst>
            </a:custGeom>
            <a:solidFill>
              <a:srgbClr val="FBEC5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18" name="Google Shape;6018;p88"/>
            <p:cNvSpPr/>
            <p:nvPr/>
          </p:nvSpPr>
          <p:spPr>
            <a:xfrm flipH="1">
              <a:off x="1779829" y="1106534"/>
              <a:ext cx="31362" cy="24227"/>
            </a:xfrm>
            <a:custGeom>
              <a:avLst/>
              <a:gdLst/>
              <a:ahLst/>
              <a:cxnLst/>
              <a:rect l="l" t="t" r="r" b="b"/>
              <a:pathLst>
                <a:path w="800" h="618" extrusionOk="0">
                  <a:moveTo>
                    <a:pt x="411" y="1"/>
                  </a:moveTo>
                  <a:cubicBezTo>
                    <a:pt x="0" y="1"/>
                    <a:pt x="0" y="617"/>
                    <a:pt x="411" y="617"/>
                  </a:cubicBezTo>
                  <a:cubicBezTo>
                    <a:pt x="799" y="617"/>
                    <a:pt x="799" y="1"/>
                    <a:pt x="411" y="1"/>
                  </a:cubicBezTo>
                  <a:close/>
                </a:path>
              </a:pathLst>
            </a:custGeom>
            <a:solidFill>
              <a:srgbClr val="FBEC5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19" name="Google Shape;6019;p88"/>
            <p:cNvSpPr/>
            <p:nvPr/>
          </p:nvSpPr>
          <p:spPr>
            <a:xfrm flipH="1">
              <a:off x="3184244" y="1287291"/>
              <a:ext cx="44769" cy="34929"/>
            </a:xfrm>
            <a:custGeom>
              <a:avLst/>
              <a:gdLst/>
              <a:ahLst/>
              <a:cxnLst/>
              <a:rect l="l" t="t" r="r" b="b"/>
              <a:pathLst>
                <a:path w="1142" h="891" extrusionOk="0">
                  <a:moveTo>
                    <a:pt x="571" y="0"/>
                  </a:moveTo>
                  <a:cubicBezTo>
                    <a:pt x="0" y="0"/>
                    <a:pt x="0" y="890"/>
                    <a:pt x="571" y="890"/>
                  </a:cubicBezTo>
                  <a:cubicBezTo>
                    <a:pt x="1141" y="890"/>
                    <a:pt x="1141" y="0"/>
                    <a:pt x="571" y="0"/>
                  </a:cubicBezTo>
                  <a:close/>
                </a:path>
              </a:pathLst>
            </a:custGeom>
            <a:solidFill>
              <a:srgbClr val="FBEC5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20" name="Google Shape;6020;p88"/>
            <p:cNvSpPr/>
            <p:nvPr/>
          </p:nvSpPr>
          <p:spPr>
            <a:xfrm flipH="1">
              <a:off x="2905985" y="1927076"/>
              <a:ext cx="15250" cy="11682"/>
            </a:xfrm>
            <a:custGeom>
              <a:avLst/>
              <a:gdLst/>
              <a:ahLst/>
              <a:cxnLst/>
              <a:rect l="l" t="t" r="r" b="b"/>
              <a:pathLst>
                <a:path w="389" h="298" extrusionOk="0">
                  <a:moveTo>
                    <a:pt x="184" y="0"/>
                  </a:moveTo>
                  <a:cubicBezTo>
                    <a:pt x="1" y="0"/>
                    <a:pt x="1" y="297"/>
                    <a:pt x="184" y="297"/>
                  </a:cubicBezTo>
                  <a:cubicBezTo>
                    <a:pt x="389" y="297"/>
                    <a:pt x="389" y="0"/>
                    <a:pt x="184" y="0"/>
                  </a:cubicBezTo>
                  <a:close/>
                </a:path>
              </a:pathLst>
            </a:custGeom>
            <a:solidFill>
              <a:srgbClr val="FBEC5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21" name="Google Shape;6021;p88"/>
            <p:cNvSpPr/>
            <p:nvPr/>
          </p:nvSpPr>
          <p:spPr>
            <a:xfrm flipH="1">
              <a:off x="3300597" y="2728806"/>
              <a:ext cx="35831" cy="27795"/>
            </a:xfrm>
            <a:custGeom>
              <a:avLst/>
              <a:gdLst/>
              <a:ahLst/>
              <a:cxnLst/>
              <a:rect l="l" t="t" r="r" b="b"/>
              <a:pathLst>
                <a:path w="914" h="709" extrusionOk="0">
                  <a:moveTo>
                    <a:pt x="457" y="1"/>
                  </a:moveTo>
                  <a:cubicBezTo>
                    <a:pt x="1" y="1"/>
                    <a:pt x="1" y="708"/>
                    <a:pt x="457" y="708"/>
                  </a:cubicBezTo>
                  <a:cubicBezTo>
                    <a:pt x="914" y="708"/>
                    <a:pt x="914" y="1"/>
                    <a:pt x="457" y="1"/>
                  </a:cubicBezTo>
                  <a:close/>
                </a:path>
              </a:pathLst>
            </a:custGeom>
            <a:solidFill>
              <a:srgbClr val="FBEC5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22" name="Google Shape;6022;p88"/>
            <p:cNvSpPr/>
            <p:nvPr/>
          </p:nvSpPr>
          <p:spPr>
            <a:xfrm flipH="1">
              <a:off x="2977568" y="3292538"/>
              <a:ext cx="40300" cy="31362"/>
            </a:xfrm>
            <a:custGeom>
              <a:avLst/>
              <a:gdLst/>
              <a:ahLst/>
              <a:cxnLst/>
              <a:rect l="l" t="t" r="r" b="b"/>
              <a:pathLst>
                <a:path w="1028" h="800" extrusionOk="0">
                  <a:moveTo>
                    <a:pt x="526" y="1"/>
                  </a:moveTo>
                  <a:cubicBezTo>
                    <a:pt x="1" y="1"/>
                    <a:pt x="1" y="800"/>
                    <a:pt x="526" y="800"/>
                  </a:cubicBezTo>
                  <a:cubicBezTo>
                    <a:pt x="1028" y="800"/>
                    <a:pt x="1028" y="1"/>
                    <a:pt x="526" y="1"/>
                  </a:cubicBezTo>
                  <a:close/>
                </a:path>
              </a:pathLst>
            </a:custGeom>
            <a:solidFill>
              <a:srgbClr val="FBEC5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23" name="Google Shape;6023;p88"/>
            <p:cNvSpPr/>
            <p:nvPr/>
          </p:nvSpPr>
          <p:spPr>
            <a:xfrm flipH="1">
              <a:off x="2098844" y="1742746"/>
              <a:ext cx="31362" cy="24188"/>
            </a:xfrm>
            <a:custGeom>
              <a:avLst/>
              <a:gdLst/>
              <a:ahLst/>
              <a:cxnLst/>
              <a:rect l="l" t="t" r="r" b="b"/>
              <a:pathLst>
                <a:path w="800" h="617" extrusionOk="0">
                  <a:moveTo>
                    <a:pt x="411" y="0"/>
                  </a:moveTo>
                  <a:cubicBezTo>
                    <a:pt x="0" y="0"/>
                    <a:pt x="0" y="617"/>
                    <a:pt x="411" y="617"/>
                  </a:cubicBezTo>
                  <a:cubicBezTo>
                    <a:pt x="799" y="617"/>
                    <a:pt x="799" y="0"/>
                    <a:pt x="411" y="0"/>
                  </a:cubicBezTo>
                  <a:close/>
                </a:path>
              </a:pathLst>
            </a:custGeom>
            <a:solidFill>
              <a:srgbClr val="00C1C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24" name="Google Shape;6024;p88"/>
            <p:cNvSpPr/>
            <p:nvPr/>
          </p:nvSpPr>
          <p:spPr>
            <a:xfrm flipH="1">
              <a:off x="1150810" y="2321218"/>
              <a:ext cx="21522" cy="26462"/>
            </a:xfrm>
            <a:custGeom>
              <a:avLst/>
              <a:gdLst/>
              <a:ahLst/>
              <a:cxnLst/>
              <a:rect l="l" t="t" r="r" b="b"/>
              <a:pathLst>
                <a:path w="549" h="675" extrusionOk="0">
                  <a:moveTo>
                    <a:pt x="275" y="1"/>
                  </a:moveTo>
                  <a:cubicBezTo>
                    <a:pt x="138" y="1"/>
                    <a:pt x="1" y="81"/>
                    <a:pt x="12" y="240"/>
                  </a:cubicBezTo>
                  <a:cubicBezTo>
                    <a:pt x="35" y="309"/>
                    <a:pt x="35" y="377"/>
                    <a:pt x="35" y="446"/>
                  </a:cubicBezTo>
                  <a:cubicBezTo>
                    <a:pt x="58" y="537"/>
                    <a:pt x="104" y="651"/>
                    <a:pt x="218" y="674"/>
                  </a:cubicBezTo>
                  <a:lnTo>
                    <a:pt x="332" y="674"/>
                  </a:lnTo>
                  <a:cubicBezTo>
                    <a:pt x="446" y="651"/>
                    <a:pt x="492" y="537"/>
                    <a:pt x="515" y="446"/>
                  </a:cubicBezTo>
                  <a:cubicBezTo>
                    <a:pt x="515" y="377"/>
                    <a:pt x="537" y="309"/>
                    <a:pt x="537" y="240"/>
                  </a:cubicBezTo>
                  <a:cubicBezTo>
                    <a:pt x="549" y="81"/>
                    <a:pt x="412" y="1"/>
                    <a:pt x="275" y="1"/>
                  </a:cubicBezTo>
                  <a:close/>
                </a:path>
              </a:pathLst>
            </a:custGeom>
            <a:solidFill>
              <a:srgbClr val="00C1C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25" name="Google Shape;6025;p88"/>
            <p:cNvSpPr/>
            <p:nvPr/>
          </p:nvSpPr>
          <p:spPr>
            <a:xfrm flipH="1">
              <a:off x="2446923" y="3053638"/>
              <a:ext cx="25991" cy="20621"/>
            </a:xfrm>
            <a:custGeom>
              <a:avLst/>
              <a:gdLst/>
              <a:ahLst/>
              <a:cxnLst/>
              <a:rect l="l" t="t" r="r" b="b"/>
              <a:pathLst>
                <a:path w="663" h="526" extrusionOk="0">
                  <a:moveTo>
                    <a:pt x="343" y="0"/>
                  </a:moveTo>
                  <a:cubicBezTo>
                    <a:pt x="0" y="0"/>
                    <a:pt x="0" y="525"/>
                    <a:pt x="343" y="525"/>
                  </a:cubicBezTo>
                  <a:cubicBezTo>
                    <a:pt x="662" y="525"/>
                    <a:pt x="662" y="0"/>
                    <a:pt x="343" y="0"/>
                  </a:cubicBezTo>
                  <a:close/>
                </a:path>
              </a:pathLst>
            </a:custGeom>
            <a:solidFill>
              <a:srgbClr val="00C1C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26" name="Google Shape;6026;p88"/>
            <p:cNvSpPr/>
            <p:nvPr/>
          </p:nvSpPr>
          <p:spPr>
            <a:xfrm flipH="1">
              <a:off x="1746296" y="3263450"/>
              <a:ext cx="23757" cy="26462"/>
            </a:xfrm>
            <a:custGeom>
              <a:avLst/>
              <a:gdLst/>
              <a:ahLst/>
              <a:cxnLst/>
              <a:rect l="l" t="t" r="r" b="b"/>
              <a:pathLst>
                <a:path w="606" h="675" extrusionOk="0">
                  <a:moveTo>
                    <a:pt x="300" y="1"/>
                  </a:moveTo>
                  <a:cubicBezTo>
                    <a:pt x="149" y="1"/>
                    <a:pt x="1" y="104"/>
                    <a:pt x="58" y="309"/>
                  </a:cubicBezTo>
                  <a:cubicBezTo>
                    <a:pt x="81" y="423"/>
                    <a:pt x="103" y="514"/>
                    <a:pt x="149" y="606"/>
                  </a:cubicBezTo>
                  <a:cubicBezTo>
                    <a:pt x="183" y="651"/>
                    <a:pt x="240" y="674"/>
                    <a:pt x="297" y="674"/>
                  </a:cubicBezTo>
                  <a:cubicBezTo>
                    <a:pt x="354" y="674"/>
                    <a:pt x="412" y="651"/>
                    <a:pt x="446" y="606"/>
                  </a:cubicBezTo>
                  <a:cubicBezTo>
                    <a:pt x="491" y="514"/>
                    <a:pt x="514" y="423"/>
                    <a:pt x="560" y="309"/>
                  </a:cubicBezTo>
                  <a:cubicBezTo>
                    <a:pt x="606" y="104"/>
                    <a:pt x="451" y="1"/>
                    <a:pt x="300" y="1"/>
                  </a:cubicBezTo>
                  <a:close/>
                </a:path>
              </a:pathLst>
            </a:custGeom>
            <a:solidFill>
              <a:srgbClr val="00C1C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27" name="Google Shape;6027;p88"/>
            <p:cNvSpPr/>
            <p:nvPr/>
          </p:nvSpPr>
          <p:spPr>
            <a:xfrm flipH="1">
              <a:off x="630475" y="1940483"/>
              <a:ext cx="35831" cy="26893"/>
            </a:xfrm>
            <a:custGeom>
              <a:avLst/>
              <a:gdLst/>
              <a:ahLst/>
              <a:cxnLst/>
              <a:rect l="l" t="t" r="r" b="b"/>
              <a:pathLst>
                <a:path w="914" h="686" extrusionOk="0">
                  <a:moveTo>
                    <a:pt x="457" y="1"/>
                  </a:moveTo>
                  <a:cubicBezTo>
                    <a:pt x="1" y="1"/>
                    <a:pt x="1" y="685"/>
                    <a:pt x="457" y="685"/>
                  </a:cubicBezTo>
                  <a:cubicBezTo>
                    <a:pt x="914" y="685"/>
                    <a:pt x="914" y="1"/>
                    <a:pt x="457"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28" name="Google Shape;6028;p88"/>
            <p:cNvSpPr/>
            <p:nvPr/>
          </p:nvSpPr>
          <p:spPr>
            <a:xfrm flipH="1">
              <a:off x="3808818" y="1137851"/>
              <a:ext cx="24227" cy="18817"/>
            </a:xfrm>
            <a:custGeom>
              <a:avLst/>
              <a:gdLst/>
              <a:ahLst/>
              <a:cxnLst/>
              <a:rect l="l" t="t" r="r" b="b"/>
              <a:pathLst>
                <a:path w="618" h="480" extrusionOk="0">
                  <a:moveTo>
                    <a:pt x="298" y="0"/>
                  </a:moveTo>
                  <a:cubicBezTo>
                    <a:pt x="1" y="0"/>
                    <a:pt x="1" y="480"/>
                    <a:pt x="298" y="480"/>
                  </a:cubicBezTo>
                  <a:cubicBezTo>
                    <a:pt x="617" y="480"/>
                    <a:pt x="617" y="0"/>
                    <a:pt x="298" y="0"/>
                  </a:cubicBezTo>
                  <a:close/>
                </a:path>
              </a:pathLst>
            </a:custGeom>
            <a:solidFill>
              <a:srgbClr val="00C1C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29" name="Google Shape;6029;p88"/>
            <p:cNvSpPr/>
            <p:nvPr/>
          </p:nvSpPr>
          <p:spPr>
            <a:xfrm flipH="1">
              <a:off x="2740432" y="1808057"/>
              <a:ext cx="25991" cy="19719"/>
            </a:xfrm>
            <a:custGeom>
              <a:avLst/>
              <a:gdLst/>
              <a:ahLst/>
              <a:cxnLst/>
              <a:rect l="l" t="t" r="r" b="b"/>
              <a:pathLst>
                <a:path w="663" h="503" extrusionOk="0">
                  <a:moveTo>
                    <a:pt x="343" y="1"/>
                  </a:moveTo>
                  <a:cubicBezTo>
                    <a:pt x="1" y="1"/>
                    <a:pt x="1" y="503"/>
                    <a:pt x="343" y="503"/>
                  </a:cubicBezTo>
                  <a:cubicBezTo>
                    <a:pt x="663" y="503"/>
                    <a:pt x="663" y="1"/>
                    <a:pt x="343" y="1"/>
                  </a:cubicBezTo>
                  <a:close/>
                </a:path>
              </a:pathLst>
            </a:custGeom>
            <a:solidFill>
              <a:srgbClr val="00C1C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30" name="Google Shape;6030;p88"/>
            <p:cNvSpPr/>
            <p:nvPr/>
          </p:nvSpPr>
          <p:spPr>
            <a:xfrm flipH="1">
              <a:off x="2525799" y="3566956"/>
              <a:ext cx="40771" cy="36537"/>
            </a:xfrm>
            <a:custGeom>
              <a:avLst/>
              <a:gdLst/>
              <a:ahLst/>
              <a:cxnLst/>
              <a:rect l="l" t="t" r="r" b="b"/>
              <a:pathLst>
                <a:path w="1040" h="932" extrusionOk="0">
                  <a:moveTo>
                    <a:pt x="337" y="1"/>
                  </a:moveTo>
                  <a:cubicBezTo>
                    <a:pt x="161" y="1"/>
                    <a:pt x="0" y="239"/>
                    <a:pt x="175" y="396"/>
                  </a:cubicBezTo>
                  <a:cubicBezTo>
                    <a:pt x="358" y="601"/>
                    <a:pt x="541" y="853"/>
                    <a:pt x="814" y="921"/>
                  </a:cubicBezTo>
                  <a:cubicBezTo>
                    <a:pt x="836" y="928"/>
                    <a:pt x="856" y="931"/>
                    <a:pt x="875" y="931"/>
                  </a:cubicBezTo>
                  <a:cubicBezTo>
                    <a:pt x="977" y="931"/>
                    <a:pt x="1039" y="835"/>
                    <a:pt x="1020" y="738"/>
                  </a:cubicBezTo>
                  <a:cubicBezTo>
                    <a:pt x="951" y="465"/>
                    <a:pt x="700" y="259"/>
                    <a:pt x="495" y="76"/>
                  </a:cubicBezTo>
                  <a:cubicBezTo>
                    <a:pt x="447" y="23"/>
                    <a:pt x="391" y="1"/>
                    <a:pt x="337" y="1"/>
                  </a:cubicBezTo>
                  <a:close/>
                </a:path>
              </a:pathLst>
            </a:custGeom>
            <a:solidFill>
              <a:srgbClr val="00C1C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31" name="Google Shape;6031;p88"/>
            <p:cNvSpPr/>
            <p:nvPr/>
          </p:nvSpPr>
          <p:spPr>
            <a:xfrm flipH="1">
              <a:off x="1134228" y="3951140"/>
              <a:ext cx="34067" cy="25952"/>
            </a:xfrm>
            <a:custGeom>
              <a:avLst/>
              <a:gdLst/>
              <a:ahLst/>
              <a:cxnLst/>
              <a:rect l="l" t="t" r="r" b="b"/>
              <a:pathLst>
                <a:path w="869" h="662" extrusionOk="0">
                  <a:moveTo>
                    <a:pt x="434" y="0"/>
                  </a:moveTo>
                  <a:cubicBezTo>
                    <a:pt x="24" y="0"/>
                    <a:pt x="1" y="662"/>
                    <a:pt x="434" y="662"/>
                  </a:cubicBezTo>
                  <a:cubicBezTo>
                    <a:pt x="868" y="662"/>
                    <a:pt x="868" y="0"/>
                    <a:pt x="434" y="0"/>
                  </a:cubicBezTo>
                  <a:close/>
                </a:path>
              </a:pathLst>
            </a:custGeom>
            <a:solidFill>
              <a:srgbClr val="00C1C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32" name="Google Shape;6032;p88"/>
            <p:cNvSpPr/>
            <p:nvPr/>
          </p:nvSpPr>
          <p:spPr>
            <a:xfrm flipH="1">
              <a:off x="-181134" y="1839380"/>
              <a:ext cx="25991" cy="19719"/>
            </a:xfrm>
            <a:custGeom>
              <a:avLst/>
              <a:gdLst/>
              <a:ahLst/>
              <a:cxnLst/>
              <a:rect l="l" t="t" r="r" b="b"/>
              <a:pathLst>
                <a:path w="663" h="503" extrusionOk="0">
                  <a:moveTo>
                    <a:pt x="343" y="0"/>
                  </a:moveTo>
                  <a:cubicBezTo>
                    <a:pt x="0" y="0"/>
                    <a:pt x="0" y="503"/>
                    <a:pt x="343" y="503"/>
                  </a:cubicBezTo>
                  <a:cubicBezTo>
                    <a:pt x="662" y="503"/>
                    <a:pt x="662" y="0"/>
                    <a:pt x="343" y="0"/>
                  </a:cubicBezTo>
                  <a:close/>
                </a:path>
              </a:pathLst>
            </a:custGeom>
            <a:solidFill>
              <a:srgbClr val="00C1C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33" name="Google Shape;6033;p88"/>
            <p:cNvSpPr/>
            <p:nvPr/>
          </p:nvSpPr>
          <p:spPr>
            <a:xfrm flipH="1">
              <a:off x="3441961" y="1899242"/>
              <a:ext cx="25991" cy="21601"/>
            </a:xfrm>
            <a:custGeom>
              <a:avLst/>
              <a:gdLst/>
              <a:ahLst/>
              <a:cxnLst/>
              <a:rect l="l" t="t" r="r" b="b"/>
              <a:pathLst>
                <a:path w="663" h="551" extrusionOk="0">
                  <a:moveTo>
                    <a:pt x="124" y="1"/>
                  </a:moveTo>
                  <a:cubicBezTo>
                    <a:pt x="89" y="1"/>
                    <a:pt x="52" y="20"/>
                    <a:pt x="23" y="48"/>
                  </a:cubicBezTo>
                  <a:cubicBezTo>
                    <a:pt x="1" y="94"/>
                    <a:pt x="1" y="162"/>
                    <a:pt x="46" y="208"/>
                  </a:cubicBezTo>
                  <a:cubicBezTo>
                    <a:pt x="183" y="299"/>
                    <a:pt x="320" y="414"/>
                    <a:pt x="480" y="528"/>
                  </a:cubicBezTo>
                  <a:cubicBezTo>
                    <a:pt x="480" y="551"/>
                    <a:pt x="503" y="551"/>
                    <a:pt x="526" y="551"/>
                  </a:cubicBezTo>
                  <a:cubicBezTo>
                    <a:pt x="571" y="551"/>
                    <a:pt x="594" y="528"/>
                    <a:pt x="617" y="505"/>
                  </a:cubicBezTo>
                  <a:cubicBezTo>
                    <a:pt x="663" y="459"/>
                    <a:pt x="663" y="391"/>
                    <a:pt x="617" y="368"/>
                  </a:cubicBezTo>
                  <a:cubicBezTo>
                    <a:pt x="457" y="254"/>
                    <a:pt x="320" y="140"/>
                    <a:pt x="183" y="26"/>
                  </a:cubicBezTo>
                  <a:cubicBezTo>
                    <a:pt x="166" y="8"/>
                    <a:pt x="145" y="1"/>
                    <a:pt x="124" y="1"/>
                  </a:cubicBezTo>
                  <a:close/>
                </a:path>
              </a:pathLst>
            </a:custGeom>
            <a:solidFill>
              <a:srgbClr val="33CDD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34" name="Google Shape;6034;p88"/>
            <p:cNvSpPr/>
            <p:nvPr/>
          </p:nvSpPr>
          <p:spPr>
            <a:xfrm flipH="1">
              <a:off x="871179" y="1389296"/>
              <a:ext cx="2995855" cy="3015535"/>
            </a:xfrm>
            <a:custGeom>
              <a:avLst/>
              <a:gdLst/>
              <a:ahLst/>
              <a:cxnLst/>
              <a:rect l="l" t="t" r="r" b="b"/>
              <a:pathLst>
                <a:path w="76420" h="76922" extrusionOk="0">
                  <a:moveTo>
                    <a:pt x="55398" y="0"/>
                  </a:moveTo>
                  <a:cubicBezTo>
                    <a:pt x="55352" y="0"/>
                    <a:pt x="55306" y="46"/>
                    <a:pt x="55306" y="114"/>
                  </a:cubicBezTo>
                  <a:cubicBezTo>
                    <a:pt x="55306" y="183"/>
                    <a:pt x="55352" y="229"/>
                    <a:pt x="55398" y="229"/>
                  </a:cubicBezTo>
                  <a:lnTo>
                    <a:pt x="56470" y="229"/>
                  </a:lnTo>
                  <a:cubicBezTo>
                    <a:pt x="56539" y="229"/>
                    <a:pt x="56585" y="183"/>
                    <a:pt x="56585" y="114"/>
                  </a:cubicBezTo>
                  <a:cubicBezTo>
                    <a:pt x="56585" y="69"/>
                    <a:pt x="56539" y="23"/>
                    <a:pt x="56493" y="23"/>
                  </a:cubicBezTo>
                  <a:cubicBezTo>
                    <a:pt x="56128" y="0"/>
                    <a:pt x="55763" y="0"/>
                    <a:pt x="55398" y="0"/>
                  </a:cubicBezTo>
                  <a:close/>
                  <a:moveTo>
                    <a:pt x="54146" y="41"/>
                  </a:moveTo>
                  <a:cubicBezTo>
                    <a:pt x="54138" y="41"/>
                    <a:pt x="54129" y="43"/>
                    <a:pt x="54119" y="46"/>
                  </a:cubicBezTo>
                  <a:cubicBezTo>
                    <a:pt x="53754" y="46"/>
                    <a:pt x="53389" y="69"/>
                    <a:pt x="53047" y="92"/>
                  </a:cubicBezTo>
                  <a:cubicBezTo>
                    <a:pt x="52978" y="114"/>
                    <a:pt x="52932" y="160"/>
                    <a:pt x="52955" y="206"/>
                  </a:cubicBezTo>
                  <a:cubicBezTo>
                    <a:pt x="52955" y="274"/>
                    <a:pt x="53001" y="320"/>
                    <a:pt x="53047" y="320"/>
                  </a:cubicBezTo>
                  <a:lnTo>
                    <a:pt x="53069" y="320"/>
                  </a:lnTo>
                  <a:cubicBezTo>
                    <a:pt x="53412" y="297"/>
                    <a:pt x="53777" y="274"/>
                    <a:pt x="54119" y="251"/>
                  </a:cubicBezTo>
                  <a:cubicBezTo>
                    <a:pt x="54188" y="251"/>
                    <a:pt x="54234" y="206"/>
                    <a:pt x="54234" y="137"/>
                  </a:cubicBezTo>
                  <a:cubicBezTo>
                    <a:pt x="54234" y="98"/>
                    <a:pt x="54199" y="41"/>
                    <a:pt x="54146" y="41"/>
                  </a:cubicBezTo>
                  <a:close/>
                  <a:moveTo>
                    <a:pt x="57771" y="69"/>
                  </a:moveTo>
                  <a:cubicBezTo>
                    <a:pt x="57703" y="69"/>
                    <a:pt x="57657" y="114"/>
                    <a:pt x="57657" y="160"/>
                  </a:cubicBezTo>
                  <a:cubicBezTo>
                    <a:pt x="57657" y="229"/>
                    <a:pt x="57703" y="274"/>
                    <a:pt x="57771" y="274"/>
                  </a:cubicBezTo>
                  <a:cubicBezTo>
                    <a:pt x="58114" y="297"/>
                    <a:pt x="58479" y="320"/>
                    <a:pt x="58821" y="343"/>
                  </a:cubicBezTo>
                  <a:cubicBezTo>
                    <a:pt x="58890" y="343"/>
                    <a:pt x="58936" y="297"/>
                    <a:pt x="58936" y="251"/>
                  </a:cubicBezTo>
                  <a:cubicBezTo>
                    <a:pt x="58958" y="183"/>
                    <a:pt x="58913" y="137"/>
                    <a:pt x="58844" y="137"/>
                  </a:cubicBezTo>
                  <a:cubicBezTo>
                    <a:pt x="58479" y="114"/>
                    <a:pt x="58114" y="92"/>
                    <a:pt x="57771" y="69"/>
                  </a:cubicBezTo>
                  <a:close/>
                  <a:moveTo>
                    <a:pt x="51794" y="223"/>
                  </a:moveTo>
                  <a:cubicBezTo>
                    <a:pt x="51785" y="223"/>
                    <a:pt x="51776" y="225"/>
                    <a:pt x="51768" y="229"/>
                  </a:cubicBezTo>
                  <a:cubicBezTo>
                    <a:pt x="51403" y="251"/>
                    <a:pt x="51038" y="320"/>
                    <a:pt x="50696" y="366"/>
                  </a:cubicBezTo>
                  <a:cubicBezTo>
                    <a:pt x="50627" y="366"/>
                    <a:pt x="50604" y="434"/>
                    <a:pt x="50604" y="480"/>
                  </a:cubicBezTo>
                  <a:cubicBezTo>
                    <a:pt x="50604" y="548"/>
                    <a:pt x="50650" y="571"/>
                    <a:pt x="50696" y="571"/>
                  </a:cubicBezTo>
                  <a:lnTo>
                    <a:pt x="50718" y="571"/>
                  </a:lnTo>
                  <a:cubicBezTo>
                    <a:pt x="51084" y="525"/>
                    <a:pt x="51426" y="480"/>
                    <a:pt x="51791" y="434"/>
                  </a:cubicBezTo>
                  <a:cubicBezTo>
                    <a:pt x="51837" y="434"/>
                    <a:pt x="51882" y="366"/>
                    <a:pt x="51882" y="320"/>
                  </a:cubicBezTo>
                  <a:cubicBezTo>
                    <a:pt x="51882" y="264"/>
                    <a:pt x="51836" y="223"/>
                    <a:pt x="51794" y="223"/>
                  </a:cubicBezTo>
                  <a:close/>
                  <a:moveTo>
                    <a:pt x="60097" y="245"/>
                  </a:moveTo>
                  <a:cubicBezTo>
                    <a:pt x="60055" y="245"/>
                    <a:pt x="60008" y="286"/>
                    <a:pt x="60008" y="343"/>
                  </a:cubicBezTo>
                  <a:cubicBezTo>
                    <a:pt x="60008" y="388"/>
                    <a:pt x="60054" y="457"/>
                    <a:pt x="60100" y="457"/>
                  </a:cubicBezTo>
                  <a:cubicBezTo>
                    <a:pt x="60465" y="502"/>
                    <a:pt x="60807" y="548"/>
                    <a:pt x="61172" y="594"/>
                  </a:cubicBezTo>
                  <a:cubicBezTo>
                    <a:pt x="61241" y="594"/>
                    <a:pt x="61287" y="548"/>
                    <a:pt x="61287" y="502"/>
                  </a:cubicBezTo>
                  <a:cubicBezTo>
                    <a:pt x="61287" y="434"/>
                    <a:pt x="61264" y="388"/>
                    <a:pt x="61195" y="388"/>
                  </a:cubicBezTo>
                  <a:cubicBezTo>
                    <a:pt x="60853" y="320"/>
                    <a:pt x="60488" y="274"/>
                    <a:pt x="60122" y="251"/>
                  </a:cubicBezTo>
                  <a:cubicBezTo>
                    <a:pt x="60114" y="247"/>
                    <a:pt x="60106" y="245"/>
                    <a:pt x="60097" y="245"/>
                  </a:cubicBezTo>
                  <a:close/>
                  <a:moveTo>
                    <a:pt x="49452" y="588"/>
                  </a:moveTo>
                  <a:cubicBezTo>
                    <a:pt x="49441" y="588"/>
                    <a:pt x="49429" y="590"/>
                    <a:pt x="49417" y="594"/>
                  </a:cubicBezTo>
                  <a:cubicBezTo>
                    <a:pt x="49075" y="662"/>
                    <a:pt x="48710" y="731"/>
                    <a:pt x="48367" y="822"/>
                  </a:cubicBezTo>
                  <a:cubicBezTo>
                    <a:pt x="48322" y="845"/>
                    <a:pt x="48276" y="890"/>
                    <a:pt x="48299" y="959"/>
                  </a:cubicBezTo>
                  <a:cubicBezTo>
                    <a:pt x="48299" y="1005"/>
                    <a:pt x="48345" y="1027"/>
                    <a:pt x="48390" y="1027"/>
                  </a:cubicBezTo>
                  <a:lnTo>
                    <a:pt x="48436" y="1027"/>
                  </a:lnTo>
                  <a:cubicBezTo>
                    <a:pt x="48755" y="959"/>
                    <a:pt x="49121" y="868"/>
                    <a:pt x="49463" y="799"/>
                  </a:cubicBezTo>
                  <a:cubicBezTo>
                    <a:pt x="49531" y="799"/>
                    <a:pt x="49554" y="731"/>
                    <a:pt x="49554" y="685"/>
                  </a:cubicBezTo>
                  <a:cubicBezTo>
                    <a:pt x="49536" y="629"/>
                    <a:pt x="49501" y="588"/>
                    <a:pt x="49452" y="588"/>
                  </a:cubicBezTo>
                  <a:close/>
                  <a:moveTo>
                    <a:pt x="62473" y="594"/>
                  </a:moveTo>
                  <a:cubicBezTo>
                    <a:pt x="62405" y="594"/>
                    <a:pt x="62359" y="617"/>
                    <a:pt x="62336" y="685"/>
                  </a:cubicBezTo>
                  <a:cubicBezTo>
                    <a:pt x="62336" y="754"/>
                    <a:pt x="62359" y="799"/>
                    <a:pt x="62428" y="822"/>
                  </a:cubicBezTo>
                  <a:cubicBezTo>
                    <a:pt x="62770" y="890"/>
                    <a:pt x="63135" y="959"/>
                    <a:pt x="63478" y="1050"/>
                  </a:cubicBezTo>
                  <a:lnTo>
                    <a:pt x="63501" y="1050"/>
                  </a:lnTo>
                  <a:cubicBezTo>
                    <a:pt x="63546" y="1050"/>
                    <a:pt x="63592" y="1005"/>
                    <a:pt x="63592" y="959"/>
                  </a:cubicBezTo>
                  <a:cubicBezTo>
                    <a:pt x="63615" y="913"/>
                    <a:pt x="63569" y="845"/>
                    <a:pt x="63523" y="822"/>
                  </a:cubicBezTo>
                  <a:cubicBezTo>
                    <a:pt x="63181" y="754"/>
                    <a:pt x="62816" y="662"/>
                    <a:pt x="62473" y="594"/>
                  </a:cubicBezTo>
                  <a:close/>
                  <a:moveTo>
                    <a:pt x="47162" y="1158"/>
                  </a:moveTo>
                  <a:cubicBezTo>
                    <a:pt x="47152" y="1158"/>
                    <a:pt x="47143" y="1160"/>
                    <a:pt x="47135" y="1164"/>
                  </a:cubicBezTo>
                  <a:cubicBezTo>
                    <a:pt x="46792" y="1279"/>
                    <a:pt x="46427" y="1393"/>
                    <a:pt x="46108" y="1507"/>
                  </a:cubicBezTo>
                  <a:cubicBezTo>
                    <a:pt x="46039" y="1530"/>
                    <a:pt x="46016" y="1575"/>
                    <a:pt x="46039" y="1644"/>
                  </a:cubicBezTo>
                  <a:cubicBezTo>
                    <a:pt x="46062" y="1689"/>
                    <a:pt x="46085" y="1712"/>
                    <a:pt x="46131" y="1712"/>
                  </a:cubicBezTo>
                  <a:lnTo>
                    <a:pt x="46176" y="1712"/>
                  </a:lnTo>
                  <a:cubicBezTo>
                    <a:pt x="46519" y="1598"/>
                    <a:pt x="46838" y="1484"/>
                    <a:pt x="47180" y="1370"/>
                  </a:cubicBezTo>
                  <a:cubicBezTo>
                    <a:pt x="47249" y="1347"/>
                    <a:pt x="47272" y="1301"/>
                    <a:pt x="47272" y="1233"/>
                  </a:cubicBezTo>
                  <a:cubicBezTo>
                    <a:pt x="47253" y="1196"/>
                    <a:pt x="47204" y="1158"/>
                    <a:pt x="47162" y="1158"/>
                  </a:cubicBezTo>
                  <a:close/>
                  <a:moveTo>
                    <a:pt x="64779" y="1164"/>
                  </a:moveTo>
                  <a:cubicBezTo>
                    <a:pt x="64710" y="1164"/>
                    <a:pt x="64642" y="1187"/>
                    <a:pt x="64642" y="1233"/>
                  </a:cubicBezTo>
                  <a:cubicBezTo>
                    <a:pt x="64619" y="1301"/>
                    <a:pt x="64642" y="1370"/>
                    <a:pt x="64710" y="1370"/>
                  </a:cubicBezTo>
                  <a:cubicBezTo>
                    <a:pt x="65053" y="1484"/>
                    <a:pt x="65395" y="1598"/>
                    <a:pt x="65715" y="1712"/>
                  </a:cubicBezTo>
                  <a:lnTo>
                    <a:pt x="65760" y="1712"/>
                  </a:lnTo>
                  <a:cubicBezTo>
                    <a:pt x="65806" y="1712"/>
                    <a:pt x="65852" y="1689"/>
                    <a:pt x="65852" y="1644"/>
                  </a:cubicBezTo>
                  <a:cubicBezTo>
                    <a:pt x="65874" y="1575"/>
                    <a:pt x="65852" y="1530"/>
                    <a:pt x="65783" y="1507"/>
                  </a:cubicBezTo>
                  <a:cubicBezTo>
                    <a:pt x="65464" y="1393"/>
                    <a:pt x="65121" y="1279"/>
                    <a:pt x="64779" y="1164"/>
                  </a:cubicBezTo>
                  <a:close/>
                  <a:moveTo>
                    <a:pt x="44935" y="1955"/>
                  </a:moveTo>
                  <a:cubicBezTo>
                    <a:pt x="44922" y="1955"/>
                    <a:pt x="44909" y="1958"/>
                    <a:pt x="44898" y="1963"/>
                  </a:cubicBezTo>
                  <a:cubicBezTo>
                    <a:pt x="44578" y="2100"/>
                    <a:pt x="44236" y="2260"/>
                    <a:pt x="43916" y="2397"/>
                  </a:cubicBezTo>
                  <a:cubicBezTo>
                    <a:pt x="43871" y="2443"/>
                    <a:pt x="43848" y="2488"/>
                    <a:pt x="43871" y="2557"/>
                  </a:cubicBezTo>
                  <a:cubicBezTo>
                    <a:pt x="43894" y="2580"/>
                    <a:pt x="43916" y="2602"/>
                    <a:pt x="43962" y="2602"/>
                  </a:cubicBezTo>
                  <a:lnTo>
                    <a:pt x="44008" y="2602"/>
                  </a:lnTo>
                  <a:cubicBezTo>
                    <a:pt x="44327" y="2443"/>
                    <a:pt x="44647" y="2306"/>
                    <a:pt x="44989" y="2169"/>
                  </a:cubicBezTo>
                  <a:cubicBezTo>
                    <a:pt x="45035" y="2146"/>
                    <a:pt x="45058" y="2077"/>
                    <a:pt x="45035" y="2032"/>
                  </a:cubicBezTo>
                  <a:cubicBezTo>
                    <a:pt x="45018" y="1980"/>
                    <a:pt x="44975" y="1955"/>
                    <a:pt x="44935" y="1955"/>
                  </a:cubicBezTo>
                  <a:close/>
                  <a:moveTo>
                    <a:pt x="66955" y="1955"/>
                  </a:moveTo>
                  <a:cubicBezTo>
                    <a:pt x="66916" y="1955"/>
                    <a:pt x="66873" y="1980"/>
                    <a:pt x="66856" y="2032"/>
                  </a:cubicBezTo>
                  <a:cubicBezTo>
                    <a:pt x="66833" y="2077"/>
                    <a:pt x="66856" y="2146"/>
                    <a:pt x="66924" y="2169"/>
                  </a:cubicBezTo>
                  <a:cubicBezTo>
                    <a:pt x="67244" y="2306"/>
                    <a:pt x="67586" y="2443"/>
                    <a:pt x="67883" y="2602"/>
                  </a:cubicBezTo>
                  <a:lnTo>
                    <a:pt x="67929" y="2602"/>
                  </a:lnTo>
                  <a:cubicBezTo>
                    <a:pt x="67974" y="2602"/>
                    <a:pt x="68020" y="2580"/>
                    <a:pt x="68043" y="2557"/>
                  </a:cubicBezTo>
                  <a:cubicBezTo>
                    <a:pt x="68066" y="2488"/>
                    <a:pt x="68043" y="2420"/>
                    <a:pt x="67974" y="2397"/>
                  </a:cubicBezTo>
                  <a:cubicBezTo>
                    <a:pt x="67655" y="2260"/>
                    <a:pt x="67335" y="2100"/>
                    <a:pt x="66993" y="1963"/>
                  </a:cubicBezTo>
                  <a:cubicBezTo>
                    <a:pt x="66981" y="1958"/>
                    <a:pt x="66969" y="1955"/>
                    <a:pt x="66955" y="1955"/>
                  </a:cubicBezTo>
                  <a:close/>
                  <a:moveTo>
                    <a:pt x="42815" y="2981"/>
                  </a:moveTo>
                  <a:cubicBezTo>
                    <a:pt x="42801" y="2981"/>
                    <a:pt x="42787" y="2984"/>
                    <a:pt x="42775" y="2990"/>
                  </a:cubicBezTo>
                  <a:cubicBezTo>
                    <a:pt x="42456" y="3173"/>
                    <a:pt x="42136" y="3356"/>
                    <a:pt x="41839" y="3538"/>
                  </a:cubicBezTo>
                  <a:cubicBezTo>
                    <a:pt x="41794" y="3584"/>
                    <a:pt x="41771" y="3652"/>
                    <a:pt x="41794" y="3698"/>
                  </a:cubicBezTo>
                  <a:cubicBezTo>
                    <a:pt x="41817" y="3721"/>
                    <a:pt x="41862" y="3744"/>
                    <a:pt x="41885" y="3744"/>
                  </a:cubicBezTo>
                  <a:cubicBezTo>
                    <a:pt x="41908" y="3744"/>
                    <a:pt x="41931" y="3744"/>
                    <a:pt x="41953" y="3721"/>
                  </a:cubicBezTo>
                  <a:cubicBezTo>
                    <a:pt x="42250" y="3538"/>
                    <a:pt x="42570" y="3356"/>
                    <a:pt x="42867" y="3196"/>
                  </a:cubicBezTo>
                  <a:cubicBezTo>
                    <a:pt x="42912" y="3150"/>
                    <a:pt x="42935" y="3105"/>
                    <a:pt x="42912" y="3036"/>
                  </a:cubicBezTo>
                  <a:cubicBezTo>
                    <a:pt x="42895" y="3003"/>
                    <a:pt x="42854" y="2981"/>
                    <a:pt x="42815" y="2981"/>
                  </a:cubicBezTo>
                  <a:close/>
                  <a:moveTo>
                    <a:pt x="69098" y="2981"/>
                  </a:moveTo>
                  <a:cubicBezTo>
                    <a:pt x="69058" y="2981"/>
                    <a:pt x="69012" y="3003"/>
                    <a:pt x="68979" y="3036"/>
                  </a:cubicBezTo>
                  <a:cubicBezTo>
                    <a:pt x="68956" y="3082"/>
                    <a:pt x="68979" y="3150"/>
                    <a:pt x="69024" y="3196"/>
                  </a:cubicBezTo>
                  <a:cubicBezTo>
                    <a:pt x="69344" y="3356"/>
                    <a:pt x="69641" y="3538"/>
                    <a:pt x="69937" y="3744"/>
                  </a:cubicBezTo>
                  <a:lnTo>
                    <a:pt x="70006" y="3744"/>
                  </a:lnTo>
                  <a:cubicBezTo>
                    <a:pt x="70012" y="3750"/>
                    <a:pt x="70020" y="3753"/>
                    <a:pt x="70028" y="3753"/>
                  </a:cubicBezTo>
                  <a:cubicBezTo>
                    <a:pt x="70051" y="3753"/>
                    <a:pt x="70080" y="3731"/>
                    <a:pt x="70097" y="3698"/>
                  </a:cubicBezTo>
                  <a:cubicBezTo>
                    <a:pt x="70120" y="3652"/>
                    <a:pt x="70097" y="3584"/>
                    <a:pt x="70051" y="3561"/>
                  </a:cubicBezTo>
                  <a:cubicBezTo>
                    <a:pt x="69755" y="3356"/>
                    <a:pt x="69458" y="3173"/>
                    <a:pt x="69138" y="2990"/>
                  </a:cubicBezTo>
                  <a:cubicBezTo>
                    <a:pt x="69126" y="2984"/>
                    <a:pt x="69112" y="2981"/>
                    <a:pt x="69098" y="2981"/>
                  </a:cubicBezTo>
                  <a:close/>
                  <a:moveTo>
                    <a:pt x="40807" y="4237"/>
                  </a:moveTo>
                  <a:cubicBezTo>
                    <a:pt x="40793" y="4237"/>
                    <a:pt x="40779" y="4240"/>
                    <a:pt x="40767" y="4246"/>
                  </a:cubicBezTo>
                  <a:cubicBezTo>
                    <a:pt x="40470" y="4451"/>
                    <a:pt x="40173" y="4679"/>
                    <a:pt x="39899" y="4908"/>
                  </a:cubicBezTo>
                  <a:cubicBezTo>
                    <a:pt x="39854" y="4931"/>
                    <a:pt x="39831" y="4999"/>
                    <a:pt x="39876" y="5045"/>
                  </a:cubicBezTo>
                  <a:cubicBezTo>
                    <a:pt x="39899" y="5068"/>
                    <a:pt x="39922" y="5090"/>
                    <a:pt x="39945" y="5090"/>
                  </a:cubicBezTo>
                  <a:cubicBezTo>
                    <a:pt x="39991" y="5090"/>
                    <a:pt x="40013" y="5090"/>
                    <a:pt x="40036" y="5068"/>
                  </a:cubicBezTo>
                  <a:cubicBezTo>
                    <a:pt x="40310" y="4839"/>
                    <a:pt x="40584" y="4634"/>
                    <a:pt x="40881" y="4428"/>
                  </a:cubicBezTo>
                  <a:cubicBezTo>
                    <a:pt x="40926" y="4406"/>
                    <a:pt x="40949" y="4337"/>
                    <a:pt x="40904" y="4291"/>
                  </a:cubicBezTo>
                  <a:cubicBezTo>
                    <a:pt x="40887" y="4258"/>
                    <a:pt x="40846" y="4237"/>
                    <a:pt x="40807" y="4237"/>
                  </a:cubicBezTo>
                  <a:close/>
                  <a:moveTo>
                    <a:pt x="71059" y="4276"/>
                  </a:moveTo>
                  <a:cubicBezTo>
                    <a:pt x="71026" y="4276"/>
                    <a:pt x="70991" y="4288"/>
                    <a:pt x="70964" y="4314"/>
                  </a:cubicBezTo>
                  <a:cubicBezTo>
                    <a:pt x="70919" y="4360"/>
                    <a:pt x="70942" y="4428"/>
                    <a:pt x="70987" y="4474"/>
                  </a:cubicBezTo>
                  <a:cubicBezTo>
                    <a:pt x="71261" y="4679"/>
                    <a:pt x="71558" y="4908"/>
                    <a:pt x="71809" y="5159"/>
                  </a:cubicBezTo>
                  <a:cubicBezTo>
                    <a:pt x="71832" y="5159"/>
                    <a:pt x="71855" y="5182"/>
                    <a:pt x="71877" y="5182"/>
                  </a:cubicBezTo>
                  <a:cubicBezTo>
                    <a:pt x="71900" y="5182"/>
                    <a:pt x="71946" y="5159"/>
                    <a:pt x="71969" y="5136"/>
                  </a:cubicBezTo>
                  <a:cubicBezTo>
                    <a:pt x="71992" y="5090"/>
                    <a:pt x="71992" y="5022"/>
                    <a:pt x="71946" y="4999"/>
                  </a:cubicBezTo>
                  <a:cubicBezTo>
                    <a:pt x="71695" y="4748"/>
                    <a:pt x="71398" y="4520"/>
                    <a:pt x="71124" y="4291"/>
                  </a:cubicBezTo>
                  <a:cubicBezTo>
                    <a:pt x="71105" y="4282"/>
                    <a:pt x="71082" y="4276"/>
                    <a:pt x="71059" y="4276"/>
                  </a:cubicBezTo>
                  <a:close/>
                  <a:moveTo>
                    <a:pt x="38975" y="5695"/>
                  </a:moveTo>
                  <a:cubicBezTo>
                    <a:pt x="38946" y="5695"/>
                    <a:pt x="38918" y="5707"/>
                    <a:pt x="38895" y="5729"/>
                  </a:cubicBezTo>
                  <a:cubicBezTo>
                    <a:pt x="38621" y="5958"/>
                    <a:pt x="38370" y="6209"/>
                    <a:pt x="38096" y="6460"/>
                  </a:cubicBezTo>
                  <a:cubicBezTo>
                    <a:pt x="38073" y="6483"/>
                    <a:pt x="38050" y="6551"/>
                    <a:pt x="38096" y="6597"/>
                  </a:cubicBezTo>
                  <a:cubicBezTo>
                    <a:pt x="38119" y="6620"/>
                    <a:pt x="38142" y="6642"/>
                    <a:pt x="38164" y="6642"/>
                  </a:cubicBezTo>
                  <a:cubicBezTo>
                    <a:pt x="38210" y="6642"/>
                    <a:pt x="38233" y="6620"/>
                    <a:pt x="38256" y="6597"/>
                  </a:cubicBezTo>
                  <a:cubicBezTo>
                    <a:pt x="38507" y="6369"/>
                    <a:pt x="38781" y="6117"/>
                    <a:pt x="39032" y="5889"/>
                  </a:cubicBezTo>
                  <a:cubicBezTo>
                    <a:pt x="39078" y="5844"/>
                    <a:pt x="39078" y="5775"/>
                    <a:pt x="39055" y="5729"/>
                  </a:cubicBezTo>
                  <a:cubicBezTo>
                    <a:pt x="39032" y="5707"/>
                    <a:pt x="39003" y="5695"/>
                    <a:pt x="38975" y="5695"/>
                  </a:cubicBezTo>
                  <a:close/>
                  <a:moveTo>
                    <a:pt x="72802" y="5855"/>
                  </a:moveTo>
                  <a:cubicBezTo>
                    <a:pt x="72773" y="5855"/>
                    <a:pt x="72745" y="5866"/>
                    <a:pt x="72722" y="5889"/>
                  </a:cubicBezTo>
                  <a:cubicBezTo>
                    <a:pt x="72676" y="5935"/>
                    <a:pt x="72676" y="6003"/>
                    <a:pt x="72722" y="6049"/>
                  </a:cubicBezTo>
                  <a:cubicBezTo>
                    <a:pt x="72973" y="6300"/>
                    <a:pt x="73201" y="6574"/>
                    <a:pt x="73407" y="6848"/>
                  </a:cubicBezTo>
                  <a:cubicBezTo>
                    <a:pt x="73430" y="6871"/>
                    <a:pt x="73452" y="6894"/>
                    <a:pt x="73498" y="6894"/>
                  </a:cubicBezTo>
                  <a:cubicBezTo>
                    <a:pt x="73521" y="6894"/>
                    <a:pt x="73544" y="6894"/>
                    <a:pt x="73567" y="6871"/>
                  </a:cubicBezTo>
                  <a:cubicBezTo>
                    <a:pt x="73612" y="6825"/>
                    <a:pt x="73612" y="6757"/>
                    <a:pt x="73589" y="6711"/>
                  </a:cubicBezTo>
                  <a:cubicBezTo>
                    <a:pt x="73361" y="6437"/>
                    <a:pt x="73133" y="6163"/>
                    <a:pt x="72882" y="5889"/>
                  </a:cubicBezTo>
                  <a:cubicBezTo>
                    <a:pt x="72859" y="5866"/>
                    <a:pt x="72830" y="5855"/>
                    <a:pt x="72802" y="5855"/>
                  </a:cubicBezTo>
                  <a:close/>
                  <a:moveTo>
                    <a:pt x="37283" y="7339"/>
                  </a:moveTo>
                  <a:cubicBezTo>
                    <a:pt x="37257" y="7339"/>
                    <a:pt x="37229" y="7350"/>
                    <a:pt x="37206" y="7373"/>
                  </a:cubicBezTo>
                  <a:cubicBezTo>
                    <a:pt x="36955" y="7624"/>
                    <a:pt x="36726" y="7898"/>
                    <a:pt x="36498" y="8172"/>
                  </a:cubicBezTo>
                  <a:cubicBezTo>
                    <a:pt x="36453" y="8217"/>
                    <a:pt x="36453" y="8286"/>
                    <a:pt x="36498" y="8332"/>
                  </a:cubicBezTo>
                  <a:cubicBezTo>
                    <a:pt x="36521" y="8354"/>
                    <a:pt x="36544" y="8354"/>
                    <a:pt x="36567" y="8354"/>
                  </a:cubicBezTo>
                  <a:cubicBezTo>
                    <a:pt x="36590" y="8354"/>
                    <a:pt x="36635" y="8332"/>
                    <a:pt x="36658" y="8309"/>
                  </a:cubicBezTo>
                  <a:cubicBezTo>
                    <a:pt x="36886" y="8035"/>
                    <a:pt x="37115" y="7784"/>
                    <a:pt x="37366" y="7510"/>
                  </a:cubicBezTo>
                  <a:cubicBezTo>
                    <a:pt x="37388" y="7464"/>
                    <a:pt x="37388" y="7396"/>
                    <a:pt x="37343" y="7373"/>
                  </a:cubicBezTo>
                  <a:cubicBezTo>
                    <a:pt x="37331" y="7350"/>
                    <a:pt x="37309" y="7339"/>
                    <a:pt x="37283" y="7339"/>
                  </a:cubicBezTo>
                  <a:close/>
                  <a:moveTo>
                    <a:pt x="74223" y="7729"/>
                  </a:moveTo>
                  <a:cubicBezTo>
                    <a:pt x="74209" y="7729"/>
                    <a:pt x="74195" y="7732"/>
                    <a:pt x="74183" y="7738"/>
                  </a:cubicBezTo>
                  <a:cubicBezTo>
                    <a:pt x="74114" y="7784"/>
                    <a:pt x="74114" y="7852"/>
                    <a:pt x="74137" y="7898"/>
                  </a:cubicBezTo>
                  <a:cubicBezTo>
                    <a:pt x="74320" y="8195"/>
                    <a:pt x="74502" y="8491"/>
                    <a:pt x="74662" y="8811"/>
                  </a:cubicBezTo>
                  <a:cubicBezTo>
                    <a:pt x="74685" y="8857"/>
                    <a:pt x="74708" y="8879"/>
                    <a:pt x="74753" y="8879"/>
                  </a:cubicBezTo>
                  <a:cubicBezTo>
                    <a:pt x="74776" y="8879"/>
                    <a:pt x="74799" y="8879"/>
                    <a:pt x="74799" y="8857"/>
                  </a:cubicBezTo>
                  <a:cubicBezTo>
                    <a:pt x="74868" y="8834"/>
                    <a:pt x="74890" y="8765"/>
                    <a:pt x="74845" y="8720"/>
                  </a:cubicBezTo>
                  <a:cubicBezTo>
                    <a:pt x="74685" y="8400"/>
                    <a:pt x="74502" y="8080"/>
                    <a:pt x="74320" y="7784"/>
                  </a:cubicBezTo>
                  <a:cubicBezTo>
                    <a:pt x="74303" y="7750"/>
                    <a:pt x="74262" y="7729"/>
                    <a:pt x="74223" y="7729"/>
                  </a:cubicBezTo>
                  <a:close/>
                  <a:moveTo>
                    <a:pt x="35771" y="9138"/>
                  </a:moveTo>
                  <a:cubicBezTo>
                    <a:pt x="35738" y="9138"/>
                    <a:pt x="35703" y="9149"/>
                    <a:pt x="35677" y="9176"/>
                  </a:cubicBezTo>
                  <a:cubicBezTo>
                    <a:pt x="35471" y="9473"/>
                    <a:pt x="35243" y="9770"/>
                    <a:pt x="35037" y="10043"/>
                  </a:cubicBezTo>
                  <a:cubicBezTo>
                    <a:pt x="35015" y="10112"/>
                    <a:pt x="35015" y="10180"/>
                    <a:pt x="35083" y="10203"/>
                  </a:cubicBezTo>
                  <a:cubicBezTo>
                    <a:pt x="35083" y="10226"/>
                    <a:pt x="35106" y="10226"/>
                    <a:pt x="35129" y="10226"/>
                  </a:cubicBezTo>
                  <a:cubicBezTo>
                    <a:pt x="35174" y="10226"/>
                    <a:pt x="35197" y="10203"/>
                    <a:pt x="35220" y="10180"/>
                  </a:cubicBezTo>
                  <a:cubicBezTo>
                    <a:pt x="35425" y="9884"/>
                    <a:pt x="35631" y="9587"/>
                    <a:pt x="35859" y="9313"/>
                  </a:cubicBezTo>
                  <a:cubicBezTo>
                    <a:pt x="35882" y="9267"/>
                    <a:pt x="35882" y="9199"/>
                    <a:pt x="35836" y="9153"/>
                  </a:cubicBezTo>
                  <a:cubicBezTo>
                    <a:pt x="35817" y="9144"/>
                    <a:pt x="35795" y="9138"/>
                    <a:pt x="35771" y="9138"/>
                  </a:cubicBezTo>
                  <a:close/>
                  <a:moveTo>
                    <a:pt x="75293" y="9829"/>
                  </a:moveTo>
                  <a:cubicBezTo>
                    <a:pt x="75280" y="9829"/>
                    <a:pt x="75267" y="9832"/>
                    <a:pt x="75256" y="9838"/>
                  </a:cubicBezTo>
                  <a:cubicBezTo>
                    <a:pt x="75187" y="9861"/>
                    <a:pt x="75164" y="9929"/>
                    <a:pt x="75187" y="9975"/>
                  </a:cubicBezTo>
                  <a:cubicBezTo>
                    <a:pt x="75324" y="10317"/>
                    <a:pt x="75438" y="10637"/>
                    <a:pt x="75530" y="10979"/>
                  </a:cubicBezTo>
                  <a:cubicBezTo>
                    <a:pt x="75552" y="11025"/>
                    <a:pt x="75598" y="11048"/>
                    <a:pt x="75644" y="11071"/>
                  </a:cubicBezTo>
                  <a:cubicBezTo>
                    <a:pt x="75644" y="11071"/>
                    <a:pt x="75666" y="11048"/>
                    <a:pt x="75666" y="11048"/>
                  </a:cubicBezTo>
                  <a:cubicBezTo>
                    <a:pt x="75735" y="11048"/>
                    <a:pt x="75758" y="10979"/>
                    <a:pt x="75735" y="10911"/>
                  </a:cubicBezTo>
                  <a:cubicBezTo>
                    <a:pt x="75644" y="10568"/>
                    <a:pt x="75530" y="10226"/>
                    <a:pt x="75393" y="9906"/>
                  </a:cubicBezTo>
                  <a:cubicBezTo>
                    <a:pt x="75375" y="9855"/>
                    <a:pt x="75333" y="9829"/>
                    <a:pt x="75293" y="9829"/>
                  </a:cubicBezTo>
                  <a:close/>
                  <a:moveTo>
                    <a:pt x="34449" y="11084"/>
                  </a:moveTo>
                  <a:cubicBezTo>
                    <a:pt x="34409" y="11084"/>
                    <a:pt x="34363" y="11106"/>
                    <a:pt x="34330" y="11139"/>
                  </a:cubicBezTo>
                  <a:cubicBezTo>
                    <a:pt x="34147" y="11436"/>
                    <a:pt x="33965" y="11755"/>
                    <a:pt x="33782" y="12052"/>
                  </a:cubicBezTo>
                  <a:cubicBezTo>
                    <a:pt x="33759" y="12121"/>
                    <a:pt x="33782" y="12166"/>
                    <a:pt x="33828" y="12212"/>
                  </a:cubicBezTo>
                  <a:lnTo>
                    <a:pt x="33873" y="12212"/>
                  </a:lnTo>
                  <a:cubicBezTo>
                    <a:pt x="33919" y="12212"/>
                    <a:pt x="33965" y="12212"/>
                    <a:pt x="33965" y="12166"/>
                  </a:cubicBezTo>
                  <a:cubicBezTo>
                    <a:pt x="34147" y="11847"/>
                    <a:pt x="34330" y="11550"/>
                    <a:pt x="34512" y="11253"/>
                  </a:cubicBezTo>
                  <a:cubicBezTo>
                    <a:pt x="34558" y="11208"/>
                    <a:pt x="34535" y="11139"/>
                    <a:pt x="34490" y="11093"/>
                  </a:cubicBezTo>
                  <a:cubicBezTo>
                    <a:pt x="34477" y="11087"/>
                    <a:pt x="34464" y="11084"/>
                    <a:pt x="34449" y="11084"/>
                  </a:cubicBezTo>
                  <a:close/>
                  <a:moveTo>
                    <a:pt x="75976" y="12092"/>
                  </a:moveTo>
                  <a:cubicBezTo>
                    <a:pt x="75965" y="12092"/>
                    <a:pt x="75953" y="12094"/>
                    <a:pt x="75940" y="12098"/>
                  </a:cubicBezTo>
                  <a:cubicBezTo>
                    <a:pt x="75895" y="12098"/>
                    <a:pt x="75849" y="12166"/>
                    <a:pt x="75872" y="12212"/>
                  </a:cubicBezTo>
                  <a:cubicBezTo>
                    <a:pt x="75940" y="12554"/>
                    <a:pt x="75986" y="12919"/>
                    <a:pt x="76054" y="13262"/>
                  </a:cubicBezTo>
                  <a:cubicBezTo>
                    <a:pt x="76054" y="13330"/>
                    <a:pt x="76100" y="13353"/>
                    <a:pt x="76146" y="13353"/>
                  </a:cubicBezTo>
                  <a:lnTo>
                    <a:pt x="76169" y="13353"/>
                  </a:lnTo>
                  <a:cubicBezTo>
                    <a:pt x="76237" y="13353"/>
                    <a:pt x="76260" y="13285"/>
                    <a:pt x="76260" y="13239"/>
                  </a:cubicBezTo>
                  <a:cubicBezTo>
                    <a:pt x="76214" y="12874"/>
                    <a:pt x="76146" y="12531"/>
                    <a:pt x="76077" y="12166"/>
                  </a:cubicBezTo>
                  <a:cubicBezTo>
                    <a:pt x="76059" y="12129"/>
                    <a:pt x="76025" y="12092"/>
                    <a:pt x="75976" y="12092"/>
                  </a:cubicBezTo>
                  <a:close/>
                  <a:moveTo>
                    <a:pt x="33275" y="13139"/>
                  </a:moveTo>
                  <a:cubicBezTo>
                    <a:pt x="33233" y="13139"/>
                    <a:pt x="33199" y="13160"/>
                    <a:pt x="33166" y="13193"/>
                  </a:cubicBezTo>
                  <a:cubicBezTo>
                    <a:pt x="33006" y="13513"/>
                    <a:pt x="32846" y="13832"/>
                    <a:pt x="32709" y="14175"/>
                  </a:cubicBezTo>
                  <a:cubicBezTo>
                    <a:pt x="32686" y="14220"/>
                    <a:pt x="32709" y="14289"/>
                    <a:pt x="32755" y="14312"/>
                  </a:cubicBezTo>
                  <a:lnTo>
                    <a:pt x="32801" y="14312"/>
                  </a:lnTo>
                  <a:cubicBezTo>
                    <a:pt x="32846" y="14312"/>
                    <a:pt x="32892" y="14289"/>
                    <a:pt x="32892" y="14243"/>
                  </a:cubicBezTo>
                  <a:cubicBezTo>
                    <a:pt x="33052" y="13924"/>
                    <a:pt x="33211" y="13604"/>
                    <a:pt x="33371" y="13285"/>
                  </a:cubicBezTo>
                  <a:cubicBezTo>
                    <a:pt x="33394" y="13239"/>
                    <a:pt x="33371" y="13170"/>
                    <a:pt x="33326" y="13148"/>
                  </a:cubicBezTo>
                  <a:cubicBezTo>
                    <a:pt x="33307" y="13142"/>
                    <a:pt x="33290" y="13139"/>
                    <a:pt x="33275" y="13139"/>
                  </a:cubicBezTo>
                  <a:close/>
                  <a:moveTo>
                    <a:pt x="11713" y="14183"/>
                  </a:moveTo>
                  <a:cubicBezTo>
                    <a:pt x="11680" y="14183"/>
                    <a:pt x="11645" y="14194"/>
                    <a:pt x="11619" y="14220"/>
                  </a:cubicBezTo>
                  <a:cubicBezTo>
                    <a:pt x="11573" y="14266"/>
                    <a:pt x="11573" y="14335"/>
                    <a:pt x="11619" y="14357"/>
                  </a:cubicBezTo>
                  <a:cubicBezTo>
                    <a:pt x="11870" y="14586"/>
                    <a:pt x="12144" y="14837"/>
                    <a:pt x="12395" y="15111"/>
                  </a:cubicBezTo>
                  <a:cubicBezTo>
                    <a:pt x="12418" y="15111"/>
                    <a:pt x="12440" y="15133"/>
                    <a:pt x="12463" y="15133"/>
                  </a:cubicBezTo>
                  <a:cubicBezTo>
                    <a:pt x="12509" y="15133"/>
                    <a:pt x="12532" y="15111"/>
                    <a:pt x="12554" y="15088"/>
                  </a:cubicBezTo>
                  <a:cubicBezTo>
                    <a:pt x="12600" y="15065"/>
                    <a:pt x="12600" y="14997"/>
                    <a:pt x="12554" y="14951"/>
                  </a:cubicBezTo>
                  <a:cubicBezTo>
                    <a:pt x="12281" y="14677"/>
                    <a:pt x="12030" y="14449"/>
                    <a:pt x="11778" y="14198"/>
                  </a:cubicBezTo>
                  <a:cubicBezTo>
                    <a:pt x="11760" y="14188"/>
                    <a:pt x="11737" y="14183"/>
                    <a:pt x="11713" y="14183"/>
                  </a:cubicBezTo>
                  <a:close/>
                  <a:moveTo>
                    <a:pt x="76283" y="14426"/>
                  </a:moveTo>
                  <a:cubicBezTo>
                    <a:pt x="76214" y="14426"/>
                    <a:pt x="76169" y="14472"/>
                    <a:pt x="76169" y="14540"/>
                  </a:cubicBezTo>
                  <a:cubicBezTo>
                    <a:pt x="76191" y="14882"/>
                    <a:pt x="76214" y="15248"/>
                    <a:pt x="76214" y="15613"/>
                  </a:cubicBezTo>
                  <a:cubicBezTo>
                    <a:pt x="76214" y="15658"/>
                    <a:pt x="76260" y="15704"/>
                    <a:pt x="76306" y="15704"/>
                  </a:cubicBezTo>
                  <a:cubicBezTo>
                    <a:pt x="76374" y="15704"/>
                    <a:pt x="76420" y="15658"/>
                    <a:pt x="76420" y="15613"/>
                  </a:cubicBezTo>
                  <a:cubicBezTo>
                    <a:pt x="76420" y="15248"/>
                    <a:pt x="76420" y="14882"/>
                    <a:pt x="76397" y="14517"/>
                  </a:cubicBezTo>
                  <a:cubicBezTo>
                    <a:pt x="76397" y="14472"/>
                    <a:pt x="76328" y="14426"/>
                    <a:pt x="76283" y="14426"/>
                  </a:cubicBezTo>
                  <a:close/>
                  <a:moveTo>
                    <a:pt x="32281" y="15284"/>
                  </a:moveTo>
                  <a:cubicBezTo>
                    <a:pt x="32242" y="15284"/>
                    <a:pt x="32201" y="15305"/>
                    <a:pt x="32184" y="15339"/>
                  </a:cubicBezTo>
                  <a:cubicBezTo>
                    <a:pt x="32047" y="15681"/>
                    <a:pt x="31933" y="16024"/>
                    <a:pt x="31796" y="16343"/>
                  </a:cubicBezTo>
                  <a:cubicBezTo>
                    <a:pt x="31773" y="16412"/>
                    <a:pt x="31819" y="16480"/>
                    <a:pt x="31865" y="16480"/>
                  </a:cubicBezTo>
                  <a:cubicBezTo>
                    <a:pt x="31865" y="16503"/>
                    <a:pt x="31888" y="16503"/>
                    <a:pt x="31888" y="16503"/>
                  </a:cubicBezTo>
                  <a:cubicBezTo>
                    <a:pt x="31933" y="16503"/>
                    <a:pt x="31979" y="16480"/>
                    <a:pt x="32002" y="16434"/>
                  </a:cubicBezTo>
                  <a:cubicBezTo>
                    <a:pt x="32116" y="16092"/>
                    <a:pt x="32253" y="15750"/>
                    <a:pt x="32390" y="15430"/>
                  </a:cubicBezTo>
                  <a:cubicBezTo>
                    <a:pt x="32413" y="15385"/>
                    <a:pt x="32390" y="15316"/>
                    <a:pt x="32321" y="15293"/>
                  </a:cubicBezTo>
                  <a:cubicBezTo>
                    <a:pt x="32309" y="15287"/>
                    <a:pt x="32295" y="15284"/>
                    <a:pt x="32281" y="15284"/>
                  </a:cubicBezTo>
                  <a:close/>
                  <a:moveTo>
                    <a:pt x="13385" y="15830"/>
                  </a:moveTo>
                  <a:cubicBezTo>
                    <a:pt x="13359" y="15830"/>
                    <a:pt x="13331" y="15841"/>
                    <a:pt x="13308" y="15864"/>
                  </a:cubicBezTo>
                  <a:cubicBezTo>
                    <a:pt x="13262" y="15910"/>
                    <a:pt x="13262" y="15978"/>
                    <a:pt x="13285" y="16024"/>
                  </a:cubicBezTo>
                  <a:cubicBezTo>
                    <a:pt x="13536" y="16275"/>
                    <a:pt x="13764" y="16526"/>
                    <a:pt x="14015" y="16800"/>
                  </a:cubicBezTo>
                  <a:cubicBezTo>
                    <a:pt x="14038" y="16823"/>
                    <a:pt x="14061" y="16845"/>
                    <a:pt x="14084" y="16845"/>
                  </a:cubicBezTo>
                  <a:cubicBezTo>
                    <a:pt x="14129" y="16845"/>
                    <a:pt x="14152" y="16845"/>
                    <a:pt x="14175" y="16823"/>
                  </a:cubicBezTo>
                  <a:cubicBezTo>
                    <a:pt x="14221" y="16777"/>
                    <a:pt x="14221" y="16708"/>
                    <a:pt x="14175" y="16663"/>
                  </a:cubicBezTo>
                  <a:cubicBezTo>
                    <a:pt x="13924" y="16389"/>
                    <a:pt x="13696" y="16115"/>
                    <a:pt x="13445" y="15864"/>
                  </a:cubicBezTo>
                  <a:cubicBezTo>
                    <a:pt x="13433" y="15841"/>
                    <a:pt x="13410" y="15830"/>
                    <a:pt x="13385" y="15830"/>
                  </a:cubicBezTo>
                  <a:close/>
                  <a:moveTo>
                    <a:pt x="76283" y="16777"/>
                  </a:moveTo>
                  <a:cubicBezTo>
                    <a:pt x="76214" y="16777"/>
                    <a:pt x="76169" y="16823"/>
                    <a:pt x="76146" y="16868"/>
                  </a:cubicBezTo>
                  <a:cubicBezTo>
                    <a:pt x="76123" y="17233"/>
                    <a:pt x="76100" y="17576"/>
                    <a:pt x="76054" y="17941"/>
                  </a:cubicBezTo>
                  <a:cubicBezTo>
                    <a:pt x="76032" y="18009"/>
                    <a:pt x="76077" y="18055"/>
                    <a:pt x="76146" y="18055"/>
                  </a:cubicBezTo>
                  <a:cubicBezTo>
                    <a:pt x="76191" y="18055"/>
                    <a:pt x="76260" y="18032"/>
                    <a:pt x="76260" y="17964"/>
                  </a:cubicBezTo>
                  <a:cubicBezTo>
                    <a:pt x="76306" y="17621"/>
                    <a:pt x="76351" y="17256"/>
                    <a:pt x="76374" y="16891"/>
                  </a:cubicBezTo>
                  <a:cubicBezTo>
                    <a:pt x="76374" y="16845"/>
                    <a:pt x="76328" y="16777"/>
                    <a:pt x="76283" y="16777"/>
                  </a:cubicBezTo>
                  <a:close/>
                  <a:moveTo>
                    <a:pt x="14925" y="17606"/>
                  </a:moveTo>
                  <a:cubicBezTo>
                    <a:pt x="14902" y="17606"/>
                    <a:pt x="14879" y="17612"/>
                    <a:pt x="14860" y="17621"/>
                  </a:cubicBezTo>
                  <a:cubicBezTo>
                    <a:pt x="14814" y="17667"/>
                    <a:pt x="14814" y="17736"/>
                    <a:pt x="14860" y="17781"/>
                  </a:cubicBezTo>
                  <a:cubicBezTo>
                    <a:pt x="15065" y="18032"/>
                    <a:pt x="15316" y="18329"/>
                    <a:pt x="15545" y="18603"/>
                  </a:cubicBezTo>
                  <a:cubicBezTo>
                    <a:pt x="15567" y="18626"/>
                    <a:pt x="15590" y="18649"/>
                    <a:pt x="15613" y="18649"/>
                  </a:cubicBezTo>
                  <a:cubicBezTo>
                    <a:pt x="15636" y="18649"/>
                    <a:pt x="15659" y="18626"/>
                    <a:pt x="15682" y="18626"/>
                  </a:cubicBezTo>
                  <a:cubicBezTo>
                    <a:pt x="15727" y="18580"/>
                    <a:pt x="15750" y="18512"/>
                    <a:pt x="15704" y="18466"/>
                  </a:cubicBezTo>
                  <a:cubicBezTo>
                    <a:pt x="15476" y="18192"/>
                    <a:pt x="15248" y="17895"/>
                    <a:pt x="15020" y="17644"/>
                  </a:cubicBezTo>
                  <a:cubicBezTo>
                    <a:pt x="14993" y="17617"/>
                    <a:pt x="14958" y="17606"/>
                    <a:pt x="14925" y="17606"/>
                  </a:cubicBezTo>
                  <a:close/>
                  <a:moveTo>
                    <a:pt x="31472" y="17499"/>
                  </a:moveTo>
                  <a:cubicBezTo>
                    <a:pt x="31424" y="17499"/>
                    <a:pt x="31385" y="17524"/>
                    <a:pt x="31385" y="17576"/>
                  </a:cubicBezTo>
                  <a:cubicBezTo>
                    <a:pt x="31271" y="17918"/>
                    <a:pt x="31157" y="18261"/>
                    <a:pt x="31066" y="18603"/>
                  </a:cubicBezTo>
                  <a:cubicBezTo>
                    <a:pt x="31043" y="18649"/>
                    <a:pt x="31089" y="18717"/>
                    <a:pt x="31134" y="18740"/>
                  </a:cubicBezTo>
                  <a:lnTo>
                    <a:pt x="31157" y="18740"/>
                  </a:lnTo>
                  <a:cubicBezTo>
                    <a:pt x="31203" y="18740"/>
                    <a:pt x="31248" y="18717"/>
                    <a:pt x="31271" y="18649"/>
                  </a:cubicBezTo>
                  <a:cubicBezTo>
                    <a:pt x="31363" y="18306"/>
                    <a:pt x="31477" y="17964"/>
                    <a:pt x="31591" y="17644"/>
                  </a:cubicBezTo>
                  <a:cubicBezTo>
                    <a:pt x="31591" y="17576"/>
                    <a:pt x="31568" y="17530"/>
                    <a:pt x="31522" y="17507"/>
                  </a:cubicBezTo>
                  <a:cubicBezTo>
                    <a:pt x="31505" y="17502"/>
                    <a:pt x="31488" y="17499"/>
                    <a:pt x="31472" y="17499"/>
                  </a:cubicBezTo>
                  <a:close/>
                  <a:moveTo>
                    <a:pt x="75963" y="19105"/>
                  </a:moveTo>
                  <a:cubicBezTo>
                    <a:pt x="75895" y="19105"/>
                    <a:pt x="75849" y="19151"/>
                    <a:pt x="75826" y="19196"/>
                  </a:cubicBezTo>
                  <a:cubicBezTo>
                    <a:pt x="75758" y="19539"/>
                    <a:pt x="75666" y="19904"/>
                    <a:pt x="75575" y="20246"/>
                  </a:cubicBezTo>
                  <a:cubicBezTo>
                    <a:pt x="75575" y="20292"/>
                    <a:pt x="75598" y="20360"/>
                    <a:pt x="75666" y="20360"/>
                  </a:cubicBezTo>
                  <a:cubicBezTo>
                    <a:pt x="75666" y="20360"/>
                    <a:pt x="75666" y="20383"/>
                    <a:pt x="75689" y="20383"/>
                  </a:cubicBezTo>
                  <a:cubicBezTo>
                    <a:pt x="75735" y="20383"/>
                    <a:pt x="75781" y="20338"/>
                    <a:pt x="75803" y="20292"/>
                  </a:cubicBezTo>
                  <a:cubicBezTo>
                    <a:pt x="75895" y="19950"/>
                    <a:pt x="75963" y="19584"/>
                    <a:pt x="76032" y="19242"/>
                  </a:cubicBezTo>
                  <a:cubicBezTo>
                    <a:pt x="76054" y="19196"/>
                    <a:pt x="76009" y="19128"/>
                    <a:pt x="75963" y="19105"/>
                  </a:cubicBezTo>
                  <a:close/>
                  <a:moveTo>
                    <a:pt x="16430" y="19432"/>
                  </a:moveTo>
                  <a:cubicBezTo>
                    <a:pt x="16408" y="19432"/>
                    <a:pt x="16385" y="19438"/>
                    <a:pt x="16366" y="19447"/>
                  </a:cubicBezTo>
                  <a:cubicBezTo>
                    <a:pt x="16321" y="19493"/>
                    <a:pt x="16298" y="19562"/>
                    <a:pt x="16343" y="19607"/>
                  </a:cubicBezTo>
                  <a:cubicBezTo>
                    <a:pt x="16572" y="19904"/>
                    <a:pt x="16777" y="20178"/>
                    <a:pt x="17005" y="20452"/>
                  </a:cubicBezTo>
                  <a:cubicBezTo>
                    <a:pt x="17005" y="20475"/>
                    <a:pt x="17051" y="20497"/>
                    <a:pt x="17074" y="20497"/>
                  </a:cubicBezTo>
                  <a:cubicBezTo>
                    <a:pt x="17097" y="20497"/>
                    <a:pt x="17120" y="20497"/>
                    <a:pt x="17142" y="20475"/>
                  </a:cubicBezTo>
                  <a:cubicBezTo>
                    <a:pt x="17188" y="20429"/>
                    <a:pt x="17211" y="20360"/>
                    <a:pt x="17165" y="20315"/>
                  </a:cubicBezTo>
                  <a:cubicBezTo>
                    <a:pt x="16960" y="20041"/>
                    <a:pt x="16732" y="19767"/>
                    <a:pt x="16503" y="19470"/>
                  </a:cubicBezTo>
                  <a:cubicBezTo>
                    <a:pt x="16490" y="19444"/>
                    <a:pt x="16461" y="19432"/>
                    <a:pt x="16430" y="19432"/>
                  </a:cubicBezTo>
                  <a:close/>
                  <a:moveTo>
                    <a:pt x="30825" y="19761"/>
                  </a:moveTo>
                  <a:cubicBezTo>
                    <a:pt x="30776" y="19761"/>
                    <a:pt x="30742" y="19798"/>
                    <a:pt x="30723" y="19835"/>
                  </a:cubicBezTo>
                  <a:cubicBezTo>
                    <a:pt x="30632" y="20201"/>
                    <a:pt x="30564" y="20543"/>
                    <a:pt x="30495" y="20885"/>
                  </a:cubicBezTo>
                  <a:cubicBezTo>
                    <a:pt x="30472" y="20954"/>
                    <a:pt x="30518" y="21000"/>
                    <a:pt x="30564" y="21022"/>
                  </a:cubicBezTo>
                  <a:lnTo>
                    <a:pt x="30586" y="21022"/>
                  </a:lnTo>
                  <a:cubicBezTo>
                    <a:pt x="30632" y="21022"/>
                    <a:pt x="30678" y="21000"/>
                    <a:pt x="30701" y="20931"/>
                  </a:cubicBezTo>
                  <a:cubicBezTo>
                    <a:pt x="30769" y="20589"/>
                    <a:pt x="30860" y="20246"/>
                    <a:pt x="30929" y="19904"/>
                  </a:cubicBezTo>
                  <a:cubicBezTo>
                    <a:pt x="30952" y="19835"/>
                    <a:pt x="30906" y="19790"/>
                    <a:pt x="30860" y="19767"/>
                  </a:cubicBezTo>
                  <a:cubicBezTo>
                    <a:pt x="30848" y="19763"/>
                    <a:pt x="30836" y="19761"/>
                    <a:pt x="30825" y="19761"/>
                  </a:cubicBezTo>
                  <a:close/>
                  <a:moveTo>
                    <a:pt x="17839" y="21305"/>
                  </a:moveTo>
                  <a:cubicBezTo>
                    <a:pt x="17818" y="21305"/>
                    <a:pt x="17798" y="21311"/>
                    <a:pt x="17781" y="21319"/>
                  </a:cubicBezTo>
                  <a:cubicBezTo>
                    <a:pt x="17736" y="21365"/>
                    <a:pt x="17736" y="21433"/>
                    <a:pt x="17759" y="21479"/>
                  </a:cubicBezTo>
                  <a:cubicBezTo>
                    <a:pt x="17964" y="21776"/>
                    <a:pt x="18170" y="22072"/>
                    <a:pt x="18352" y="22369"/>
                  </a:cubicBezTo>
                  <a:cubicBezTo>
                    <a:pt x="18375" y="22392"/>
                    <a:pt x="18421" y="22415"/>
                    <a:pt x="18443" y="22415"/>
                  </a:cubicBezTo>
                  <a:cubicBezTo>
                    <a:pt x="18466" y="22415"/>
                    <a:pt x="18489" y="22415"/>
                    <a:pt x="18512" y="22392"/>
                  </a:cubicBezTo>
                  <a:cubicBezTo>
                    <a:pt x="18558" y="22369"/>
                    <a:pt x="18580" y="22301"/>
                    <a:pt x="18535" y="22255"/>
                  </a:cubicBezTo>
                  <a:cubicBezTo>
                    <a:pt x="18352" y="21958"/>
                    <a:pt x="18147" y="21661"/>
                    <a:pt x="17941" y="21365"/>
                  </a:cubicBezTo>
                  <a:cubicBezTo>
                    <a:pt x="17912" y="21321"/>
                    <a:pt x="17874" y="21305"/>
                    <a:pt x="17839" y="21305"/>
                  </a:cubicBezTo>
                  <a:close/>
                  <a:moveTo>
                    <a:pt x="75320" y="21382"/>
                  </a:moveTo>
                  <a:cubicBezTo>
                    <a:pt x="75278" y="21382"/>
                    <a:pt x="75229" y="21419"/>
                    <a:pt x="75210" y="21456"/>
                  </a:cubicBezTo>
                  <a:cubicBezTo>
                    <a:pt x="75096" y="21798"/>
                    <a:pt x="74982" y="22141"/>
                    <a:pt x="74845" y="22460"/>
                  </a:cubicBezTo>
                  <a:cubicBezTo>
                    <a:pt x="74822" y="22506"/>
                    <a:pt x="74845" y="22574"/>
                    <a:pt x="74890" y="22597"/>
                  </a:cubicBezTo>
                  <a:lnTo>
                    <a:pt x="74936" y="22597"/>
                  </a:lnTo>
                  <a:cubicBezTo>
                    <a:pt x="74982" y="22597"/>
                    <a:pt x="75027" y="22574"/>
                    <a:pt x="75050" y="22529"/>
                  </a:cubicBezTo>
                  <a:cubicBezTo>
                    <a:pt x="75164" y="22209"/>
                    <a:pt x="75301" y="21867"/>
                    <a:pt x="75415" y="21525"/>
                  </a:cubicBezTo>
                  <a:cubicBezTo>
                    <a:pt x="75438" y="21479"/>
                    <a:pt x="75415" y="21410"/>
                    <a:pt x="75347" y="21388"/>
                  </a:cubicBezTo>
                  <a:cubicBezTo>
                    <a:pt x="75339" y="21383"/>
                    <a:pt x="75329" y="21382"/>
                    <a:pt x="75320" y="21382"/>
                  </a:cubicBezTo>
                  <a:close/>
                  <a:moveTo>
                    <a:pt x="30358" y="22072"/>
                  </a:moveTo>
                  <a:cubicBezTo>
                    <a:pt x="30313" y="22072"/>
                    <a:pt x="30244" y="22095"/>
                    <a:pt x="30244" y="22164"/>
                  </a:cubicBezTo>
                  <a:cubicBezTo>
                    <a:pt x="30176" y="22506"/>
                    <a:pt x="30130" y="22871"/>
                    <a:pt x="30062" y="23214"/>
                  </a:cubicBezTo>
                  <a:cubicBezTo>
                    <a:pt x="30062" y="23282"/>
                    <a:pt x="30107" y="23328"/>
                    <a:pt x="30153" y="23351"/>
                  </a:cubicBezTo>
                  <a:lnTo>
                    <a:pt x="30176" y="23351"/>
                  </a:lnTo>
                  <a:cubicBezTo>
                    <a:pt x="30221" y="23351"/>
                    <a:pt x="30267" y="23305"/>
                    <a:pt x="30290" y="23259"/>
                  </a:cubicBezTo>
                  <a:cubicBezTo>
                    <a:pt x="30335" y="22894"/>
                    <a:pt x="30381" y="22552"/>
                    <a:pt x="30450" y="22209"/>
                  </a:cubicBezTo>
                  <a:cubicBezTo>
                    <a:pt x="30472" y="22141"/>
                    <a:pt x="30427" y="22095"/>
                    <a:pt x="30358" y="22072"/>
                  </a:cubicBezTo>
                  <a:close/>
                  <a:moveTo>
                    <a:pt x="19100" y="23296"/>
                  </a:moveTo>
                  <a:cubicBezTo>
                    <a:pt x="19086" y="23296"/>
                    <a:pt x="19072" y="23299"/>
                    <a:pt x="19060" y="23305"/>
                  </a:cubicBezTo>
                  <a:cubicBezTo>
                    <a:pt x="19014" y="23351"/>
                    <a:pt x="18991" y="23419"/>
                    <a:pt x="19014" y="23465"/>
                  </a:cubicBezTo>
                  <a:cubicBezTo>
                    <a:pt x="19197" y="23784"/>
                    <a:pt x="19356" y="24104"/>
                    <a:pt x="19516" y="24401"/>
                  </a:cubicBezTo>
                  <a:cubicBezTo>
                    <a:pt x="19539" y="24446"/>
                    <a:pt x="19562" y="24469"/>
                    <a:pt x="19608" y="24469"/>
                  </a:cubicBezTo>
                  <a:lnTo>
                    <a:pt x="19653" y="24469"/>
                  </a:lnTo>
                  <a:cubicBezTo>
                    <a:pt x="19699" y="24423"/>
                    <a:pt x="19722" y="24378"/>
                    <a:pt x="19699" y="24309"/>
                  </a:cubicBezTo>
                  <a:cubicBezTo>
                    <a:pt x="19562" y="23990"/>
                    <a:pt x="19379" y="23670"/>
                    <a:pt x="19219" y="23351"/>
                  </a:cubicBezTo>
                  <a:cubicBezTo>
                    <a:pt x="19186" y="23317"/>
                    <a:pt x="19140" y="23296"/>
                    <a:pt x="19100" y="23296"/>
                  </a:cubicBezTo>
                  <a:close/>
                  <a:moveTo>
                    <a:pt x="74416" y="23570"/>
                  </a:moveTo>
                  <a:cubicBezTo>
                    <a:pt x="74378" y="23570"/>
                    <a:pt x="74336" y="23591"/>
                    <a:pt x="74320" y="23624"/>
                  </a:cubicBezTo>
                  <a:cubicBezTo>
                    <a:pt x="74160" y="23944"/>
                    <a:pt x="74000" y="24264"/>
                    <a:pt x="73840" y="24583"/>
                  </a:cubicBezTo>
                  <a:cubicBezTo>
                    <a:pt x="73795" y="24629"/>
                    <a:pt x="73818" y="24697"/>
                    <a:pt x="73886" y="24720"/>
                  </a:cubicBezTo>
                  <a:cubicBezTo>
                    <a:pt x="73886" y="24720"/>
                    <a:pt x="73909" y="24743"/>
                    <a:pt x="73932" y="24743"/>
                  </a:cubicBezTo>
                  <a:cubicBezTo>
                    <a:pt x="73955" y="24743"/>
                    <a:pt x="74000" y="24720"/>
                    <a:pt x="74023" y="24674"/>
                  </a:cubicBezTo>
                  <a:cubicBezTo>
                    <a:pt x="74183" y="24355"/>
                    <a:pt x="74365" y="24035"/>
                    <a:pt x="74502" y="23716"/>
                  </a:cubicBezTo>
                  <a:cubicBezTo>
                    <a:pt x="74548" y="23670"/>
                    <a:pt x="74525" y="23602"/>
                    <a:pt x="74457" y="23579"/>
                  </a:cubicBezTo>
                  <a:cubicBezTo>
                    <a:pt x="74444" y="23573"/>
                    <a:pt x="74431" y="23570"/>
                    <a:pt x="74416" y="23570"/>
                  </a:cubicBezTo>
                  <a:close/>
                  <a:moveTo>
                    <a:pt x="30016" y="24401"/>
                  </a:moveTo>
                  <a:cubicBezTo>
                    <a:pt x="29970" y="24401"/>
                    <a:pt x="29902" y="24446"/>
                    <a:pt x="29902" y="24492"/>
                  </a:cubicBezTo>
                  <a:cubicBezTo>
                    <a:pt x="29856" y="24857"/>
                    <a:pt x="29833" y="25222"/>
                    <a:pt x="29810" y="25565"/>
                  </a:cubicBezTo>
                  <a:cubicBezTo>
                    <a:pt x="29788" y="25633"/>
                    <a:pt x="29833" y="25679"/>
                    <a:pt x="29902" y="25679"/>
                  </a:cubicBezTo>
                  <a:cubicBezTo>
                    <a:pt x="29914" y="25683"/>
                    <a:pt x="29925" y="25685"/>
                    <a:pt x="29936" y="25685"/>
                  </a:cubicBezTo>
                  <a:cubicBezTo>
                    <a:pt x="29985" y="25685"/>
                    <a:pt x="30016" y="25644"/>
                    <a:pt x="30016" y="25587"/>
                  </a:cubicBezTo>
                  <a:cubicBezTo>
                    <a:pt x="30039" y="25222"/>
                    <a:pt x="30084" y="24880"/>
                    <a:pt x="30107" y="24515"/>
                  </a:cubicBezTo>
                  <a:cubicBezTo>
                    <a:pt x="30130" y="24469"/>
                    <a:pt x="30084" y="24423"/>
                    <a:pt x="30016" y="24401"/>
                  </a:cubicBezTo>
                  <a:close/>
                  <a:moveTo>
                    <a:pt x="20127" y="25442"/>
                  </a:moveTo>
                  <a:cubicBezTo>
                    <a:pt x="20113" y="25442"/>
                    <a:pt x="20099" y="25444"/>
                    <a:pt x="20087" y="25450"/>
                  </a:cubicBezTo>
                  <a:cubicBezTo>
                    <a:pt x="20018" y="25473"/>
                    <a:pt x="19996" y="25519"/>
                    <a:pt x="20018" y="25587"/>
                  </a:cubicBezTo>
                  <a:cubicBezTo>
                    <a:pt x="20155" y="25907"/>
                    <a:pt x="20269" y="26249"/>
                    <a:pt x="20361" y="26592"/>
                  </a:cubicBezTo>
                  <a:cubicBezTo>
                    <a:pt x="20384" y="26637"/>
                    <a:pt x="20406" y="26660"/>
                    <a:pt x="20452" y="26660"/>
                  </a:cubicBezTo>
                  <a:lnTo>
                    <a:pt x="20498" y="26660"/>
                  </a:lnTo>
                  <a:cubicBezTo>
                    <a:pt x="20543" y="26637"/>
                    <a:pt x="20589" y="26592"/>
                    <a:pt x="20566" y="26523"/>
                  </a:cubicBezTo>
                  <a:cubicBezTo>
                    <a:pt x="20475" y="26181"/>
                    <a:pt x="20338" y="25839"/>
                    <a:pt x="20224" y="25496"/>
                  </a:cubicBezTo>
                  <a:cubicBezTo>
                    <a:pt x="20207" y="25463"/>
                    <a:pt x="20166" y="25442"/>
                    <a:pt x="20127" y="25442"/>
                  </a:cubicBezTo>
                  <a:close/>
                  <a:moveTo>
                    <a:pt x="73280" y="25631"/>
                  </a:moveTo>
                  <a:cubicBezTo>
                    <a:pt x="73247" y="25631"/>
                    <a:pt x="73215" y="25651"/>
                    <a:pt x="73201" y="25679"/>
                  </a:cubicBezTo>
                  <a:cubicBezTo>
                    <a:pt x="73019" y="25975"/>
                    <a:pt x="72813" y="26295"/>
                    <a:pt x="72608" y="26569"/>
                  </a:cubicBezTo>
                  <a:cubicBezTo>
                    <a:pt x="72585" y="26637"/>
                    <a:pt x="72585" y="26706"/>
                    <a:pt x="72631" y="26729"/>
                  </a:cubicBezTo>
                  <a:cubicBezTo>
                    <a:pt x="72654" y="26752"/>
                    <a:pt x="72676" y="26752"/>
                    <a:pt x="72699" y="26752"/>
                  </a:cubicBezTo>
                  <a:cubicBezTo>
                    <a:pt x="72722" y="26752"/>
                    <a:pt x="72768" y="26729"/>
                    <a:pt x="72790" y="26706"/>
                  </a:cubicBezTo>
                  <a:cubicBezTo>
                    <a:pt x="72996" y="26409"/>
                    <a:pt x="73179" y="26090"/>
                    <a:pt x="73384" y="25793"/>
                  </a:cubicBezTo>
                  <a:cubicBezTo>
                    <a:pt x="73407" y="25747"/>
                    <a:pt x="73384" y="25679"/>
                    <a:pt x="73338" y="25656"/>
                  </a:cubicBezTo>
                  <a:cubicBezTo>
                    <a:pt x="73321" y="25638"/>
                    <a:pt x="73300" y="25631"/>
                    <a:pt x="73280" y="25631"/>
                  </a:cubicBezTo>
                  <a:close/>
                  <a:moveTo>
                    <a:pt x="29833" y="26752"/>
                  </a:moveTo>
                  <a:cubicBezTo>
                    <a:pt x="29765" y="26752"/>
                    <a:pt x="29719" y="26797"/>
                    <a:pt x="29719" y="26866"/>
                  </a:cubicBezTo>
                  <a:cubicBezTo>
                    <a:pt x="29696" y="27071"/>
                    <a:pt x="29696" y="27299"/>
                    <a:pt x="29696" y="27528"/>
                  </a:cubicBezTo>
                  <a:cubicBezTo>
                    <a:pt x="29673" y="27665"/>
                    <a:pt x="29673" y="27801"/>
                    <a:pt x="29673" y="27938"/>
                  </a:cubicBezTo>
                  <a:cubicBezTo>
                    <a:pt x="29673" y="27984"/>
                    <a:pt x="29719" y="28030"/>
                    <a:pt x="29788" y="28053"/>
                  </a:cubicBezTo>
                  <a:cubicBezTo>
                    <a:pt x="29833" y="28053"/>
                    <a:pt x="29879" y="28007"/>
                    <a:pt x="29879" y="27938"/>
                  </a:cubicBezTo>
                  <a:cubicBezTo>
                    <a:pt x="29902" y="27801"/>
                    <a:pt x="29902" y="27665"/>
                    <a:pt x="29902" y="27528"/>
                  </a:cubicBezTo>
                  <a:cubicBezTo>
                    <a:pt x="29902" y="27322"/>
                    <a:pt x="29925" y="27094"/>
                    <a:pt x="29925" y="26866"/>
                  </a:cubicBezTo>
                  <a:cubicBezTo>
                    <a:pt x="29925" y="26820"/>
                    <a:pt x="29879" y="26752"/>
                    <a:pt x="29833" y="26752"/>
                  </a:cubicBezTo>
                  <a:close/>
                  <a:moveTo>
                    <a:pt x="71955" y="27571"/>
                  </a:moveTo>
                  <a:cubicBezTo>
                    <a:pt x="71920" y="27571"/>
                    <a:pt x="71883" y="27591"/>
                    <a:pt x="71855" y="27619"/>
                  </a:cubicBezTo>
                  <a:cubicBezTo>
                    <a:pt x="71649" y="27893"/>
                    <a:pt x="71421" y="28167"/>
                    <a:pt x="71193" y="28441"/>
                  </a:cubicBezTo>
                  <a:cubicBezTo>
                    <a:pt x="71147" y="28486"/>
                    <a:pt x="71147" y="28555"/>
                    <a:pt x="71193" y="28600"/>
                  </a:cubicBezTo>
                  <a:cubicBezTo>
                    <a:pt x="71216" y="28623"/>
                    <a:pt x="71238" y="28623"/>
                    <a:pt x="71261" y="28623"/>
                  </a:cubicBezTo>
                  <a:cubicBezTo>
                    <a:pt x="71307" y="28623"/>
                    <a:pt x="71330" y="28623"/>
                    <a:pt x="71352" y="28578"/>
                  </a:cubicBezTo>
                  <a:cubicBezTo>
                    <a:pt x="71581" y="28304"/>
                    <a:pt x="71809" y="28030"/>
                    <a:pt x="72037" y="27756"/>
                  </a:cubicBezTo>
                  <a:cubicBezTo>
                    <a:pt x="72060" y="27687"/>
                    <a:pt x="72060" y="27642"/>
                    <a:pt x="72014" y="27596"/>
                  </a:cubicBezTo>
                  <a:cubicBezTo>
                    <a:pt x="71997" y="27579"/>
                    <a:pt x="71976" y="27571"/>
                    <a:pt x="71955" y="27571"/>
                  </a:cubicBezTo>
                  <a:close/>
                  <a:moveTo>
                    <a:pt x="20776" y="27704"/>
                  </a:moveTo>
                  <a:cubicBezTo>
                    <a:pt x="20766" y="27704"/>
                    <a:pt x="20757" y="27706"/>
                    <a:pt x="20749" y="27710"/>
                  </a:cubicBezTo>
                  <a:cubicBezTo>
                    <a:pt x="20680" y="27710"/>
                    <a:pt x="20657" y="27779"/>
                    <a:pt x="20657" y="27824"/>
                  </a:cubicBezTo>
                  <a:cubicBezTo>
                    <a:pt x="20726" y="28167"/>
                    <a:pt x="20772" y="28532"/>
                    <a:pt x="20817" y="28874"/>
                  </a:cubicBezTo>
                  <a:cubicBezTo>
                    <a:pt x="20817" y="28920"/>
                    <a:pt x="20863" y="28966"/>
                    <a:pt x="20909" y="28966"/>
                  </a:cubicBezTo>
                  <a:lnTo>
                    <a:pt x="20931" y="28966"/>
                  </a:lnTo>
                  <a:cubicBezTo>
                    <a:pt x="21000" y="28966"/>
                    <a:pt x="21023" y="28920"/>
                    <a:pt x="21023" y="28851"/>
                  </a:cubicBezTo>
                  <a:cubicBezTo>
                    <a:pt x="21000" y="28509"/>
                    <a:pt x="20931" y="28144"/>
                    <a:pt x="20863" y="27779"/>
                  </a:cubicBezTo>
                  <a:cubicBezTo>
                    <a:pt x="20863" y="27741"/>
                    <a:pt x="20817" y="27704"/>
                    <a:pt x="20776" y="27704"/>
                  </a:cubicBezTo>
                  <a:close/>
                  <a:moveTo>
                    <a:pt x="70425" y="29365"/>
                  </a:moveTo>
                  <a:cubicBezTo>
                    <a:pt x="70400" y="29365"/>
                    <a:pt x="70371" y="29376"/>
                    <a:pt x="70348" y="29399"/>
                  </a:cubicBezTo>
                  <a:cubicBezTo>
                    <a:pt x="70097" y="29673"/>
                    <a:pt x="69846" y="29924"/>
                    <a:pt x="69595" y="30175"/>
                  </a:cubicBezTo>
                  <a:cubicBezTo>
                    <a:pt x="69572" y="30221"/>
                    <a:pt x="69572" y="30289"/>
                    <a:pt x="69595" y="30335"/>
                  </a:cubicBezTo>
                  <a:cubicBezTo>
                    <a:pt x="69618" y="30358"/>
                    <a:pt x="69641" y="30358"/>
                    <a:pt x="69686" y="30358"/>
                  </a:cubicBezTo>
                  <a:cubicBezTo>
                    <a:pt x="69709" y="30358"/>
                    <a:pt x="69732" y="30358"/>
                    <a:pt x="69755" y="30335"/>
                  </a:cubicBezTo>
                  <a:cubicBezTo>
                    <a:pt x="70006" y="30084"/>
                    <a:pt x="70257" y="29810"/>
                    <a:pt x="70508" y="29559"/>
                  </a:cubicBezTo>
                  <a:cubicBezTo>
                    <a:pt x="70531" y="29513"/>
                    <a:pt x="70531" y="29445"/>
                    <a:pt x="70485" y="29399"/>
                  </a:cubicBezTo>
                  <a:cubicBezTo>
                    <a:pt x="70474" y="29376"/>
                    <a:pt x="70451" y="29365"/>
                    <a:pt x="70425" y="29365"/>
                  </a:cubicBezTo>
                  <a:close/>
                  <a:moveTo>
                    <a:pt x="29765" y="29103"/>
                  </a:moveTo>
                  <a:cubicBezTo>
                    <a:pt x="29696" y="29103"/>
                    <a:pt x="29651" y="29171"/>
                    <a:pt x="29651" y="29217"/>
                  </a:cubicBezTo>
                  <a:cubicBezTo>
                    <a:pt x="29651" y="29559"/>
                    <a:pt x="29651" y="29924"/>
                    <a:pt x="29651" y="30289"/>
                  </a:cubicBezTo>
                  <a:cubicBezTo>
                    <a:pt x="29651" y="30358"/>
                    <a:pt x="29696" y="30404"/>
                    <a:pt x="29742" y="30404"/>
                  </a:cubicBezTo>
                  <a:cubicBezTo>
                    <a:pt x="29810" y="30404"/>
                    <a:pt x="29856" y="30358"/>
                    <a:pt x="29856" y="30289"/>
                  </a:cubicBezTo>
                  <a:cubicBezTo>
                    <a:pt x="29856" y="29924"/>
                    <a:pt x="29856" y="29559"/>
                    <a:pt x="29856" y="29217"/>
                  </a:cubicBezTo>
                  <a:cubicBezTo>
                    <a:pt x="29856" y="29171"/>
                    <a:pt x="29810" y="29125"/>
                    <a:pt x="29765" y="29103"/>
                  </a:cubicBezTo>
                  <a:close/>
                  <a:moveTo>
                    <a:pt x="20977" y="30038"/>
                  </a:moveTo>
                  <a:cubicBezTo>
                    <a:pt x="20909" y="30038"/>
                    <a:pt x="20863" y="30084"/>
                    <a:pt x="20863" y="30152"/>
                  </a:cubicBezTo>
                  <a:cubicBezTo>
                    <a:pt x="20863" y="30175"/>
                    <a:pt x="20863" y="30221"/>
                    <a:pt x="20863" y="30267"/>
                  </a:cubicBezTo>
                  <a:cubicBezTo>
                    <a:pt x="20840" y="30586"/>
                    <a:pt x="20817" y="30883"/>
                    <a:pt x="20772" y="31202"/>
                  </a:cubicBezTo>
                  <a:cubicBezTo>
                    <a:pt x="20749" y="31248"/>
                    <a:pt x="20794" y="31317"/>
                    <a:pt x="20863" y="31317"/>
                  </a:cubicBezTo>
                  <a:cubicBezTo>
                    <a:pt x="20931" y="31317"/>
                    <a:pt x="20977" y="31294"/>
                    <a:pt x="20977" y="31225"/>
                  </a:cubicBezTo>
                  <a:cubicBezTo>
                    <a:pt x="21023" y="30906"/>
                    <a:pt x="21068" y="30586"/>
                    <a:pt x="21068" y="30267"/>
                  </a:cubicBezTo>
                  <a:cubicBezTo>
                    <a:pt x="21068" y="30221"/>
                    <a:pt x="21068" y="30198"/>
                    <a:pt x="21068" y="30152"/>
                  </a:cubicBezTo>
                  <a:cubicBezTo>
                    <a:pt x="21068" y="30084"/>
                    <a:pt x="21023" y="30038"/>
                    <a:pt x="20977" y="30038"/>
                  </a:cubicBezTo>
                  <a:close/>
                  <a:moveTo>
                    <a:pt x="68759" y="31031"/>
                  </a:moveTo>
                  <a:cubicBezTo>
                    <a:pt x="68733" y="31031"/>
                    <a:pt x="68705" y="31043"/>
                    <a:pt x="68682" y="31065"/>
                  </a:cubicBezTo>
                  <a:cubicBezTo>
                    <a:pt x="68431" y="31294"/>
                    <a:pt x="68157" y="31545"/>
                    <a:pt x="67883" y="31773"/>
                  </a:cubicBezTo>
                  <a:cubicBezTo>
                    <a:pt x="67837" y="31819"/>
                    <a:pt x="67837" y="31887"/>
                    <a:pt x="67860" y="31933"/>
                  </a:cubicBezTo>
                  <a:cubicBezTo>
                    <a:pt x="67883" y="31956"/>
                    <a:pt x="67906" y="31956"/>
                    <a:pt x="67952" y="31956"/>
                  </a:cubicBezTo>
                  <a:cubicBezTo>
                    <a:pt x="67974" y="31956"/>
                    <a:pt x="67997" y="31956"/>
                    <a:pt x="68020" y="31933"/>
                  </a:cubicBezTo>
                  <a:cubicBezTo>
                    <a:pt x="68294" y="31705"/>
                    <a:pt x="68568" y="31454"/>
                    <a:pt x="68819" y="31225"/>
                  </a:cubicBezTo>
                  <a:cubicBezTo>
                    <a:pt x="68865" y="31180"/>
                    <a:pt x="68865" y="31111"/>
                    <a:pt x="68819" y="31065"/>
                  </a:cubicBezTo>
                  <a:cubicBezTo>
                    <a:pt x="68807" y="31043"/>
                    <a:pt x="68785" y="31031"/>
                    <a:pt x="68759" y="31031"/>
                  </a:cubicBezTo>
                  <a:close/>
                  <a:moveTo>
                    <a:pt x="29765" y="31476"/>
                  </a:moveTo>
                  <a:cubicBezTo>
                    <a:pt x="29696" y="31476"/>
                    <a:pt x="29651" y="31522"/>
                    <a:pt x="29651" y="31590"/>
                  </a:cubicBezTo>
                  <a:cubicBezTo>
                    <a:pt x="29651" y="31933"/>
                    <a:pt x="29673" y="32298"/>
                    <a:pt x="29673" y="32663"/>
                  </a:cubicBezTo>
                  <a:cubicBezTo>
                    <a:pt x="29673" y="32709"/>
                    <a:pt x="29719" y="32755"/>
                    <a:pt x="29788" y="32755"/>
                  </a:cubicBezTo>
                  <a:cubicBezTo>
                    <a:pt x="29856" y="32755"/>
                    <a:pt x="29902" y="32709"/>
                    <a:pt x="29902" y="32640"/>
                  </a:cubicBezTo>
                  <a:cubicBezTo>
                    <a:pt x="29879" y="32298"/>
                    <a:pt x="29879" y="31933"/>
                    <a:pt x="29879" y="31568"/>
                  </a:cubicBezTo>
                  <a:cubicBezTo>
                    <a:pt x="29879" y="31522"/>
                    <a:pt x="29833" y="31476"/>
                    <a:pt x="29765" y="31476"/>
                  </a:cubicBezTo>
                  <a:close/>
                  <a:moveTo>
                    <a:pt x="66959" y="32561"/>
                  </a:moveTo>
                  <a:cubicBezTo>
                    <a:pt x="66930" y="32561"/>
                    <a:pt x="66902" y="32572"/>
                    <a:pt x="66879" y="32595"/>
                  </a:cubicBezTo>
                  <a:cubicBezTo>
                    <a:pt x="66605" y="32800"/>
                    <a:pt x="66331" y="33028"/>
                    <a:pt x="66034" y="33234"/>
                  </a:cubicBezTo>
                  <a:cubicBezTo>
                    <a:pt x="65989" y="33280"/>
                    <a:pt x="65989" y="33348"/>
                    <a:pt x="66011" y="33394"/>
                  </a:cubicBezTo>
                  <a:cubicBezTo>
                    <a:pt x="66034" y="33416"/>
                    <a:pt x="66080" y="33439"/>
                    <a:pt x="66103" y="33439"/>
                  </a:cubicBezTo>
                  <a:cubicBezTo>
                    <a:pt x="66125" y="33439"/>
                    <a:pt x="66148" y="33416"/>
                    <a:pt x="66171" y="33416"/>
                  </a:cubicBezTo>
                  <a:cubicBezTo>
                    <a:pt x="66468" y="33188"/>
                    <a:pt x="66742" y="32983"/>
                    <a:pt x="67016" y="32755"/>
                  </a:cubicBezTo>
                  <a:cubicBezTo>
                    <a:pt x="67061" y="32709"/>
                    <a:pt x="67084" y="32640"/>
                    <a:pt x="67039" y="32595"/>
                  </a:cubicBezTo>
                  <a:cubicBezTo>
                    <a:pt x="67016" y="32572"/>
                    <a:pt x="66987" y="32561"/>
                    <a:pt x="66959" y="32561"/>
                  </a:cubicBezTo>
                  <a:close/>
                  <a:moveTo>
                    <a:pt x="20574" y="32358"/>
                  </a:moveTo>
                  <a:cubicBezTo>
                    <a:pt x="20535" y="32358"/>
                    <a:pt x="20492" y="32384"/>
                    <a:pt x="20475" y="32435"/>
                  </a:cubicBezTo>
                  <a:cubicBezTo>
                    <a:pt x="20361" y="32755"/>
                    <a:pt x="20247" y="33097"/>
                    <a:pt x="20087" y="33416"/>
                  </a:cubicBezTo>
                  <a:cubicBezTo>
                    <a:pt x="20064" y="33462"/>
                    <a:pt x="20087" y="33531"/>
                    <a:pt x="20132" y="33553"/>
                  </a:cubicBezTo>
                  <a:lnTo>
                    <a:pt x="20178" y="33553"/>
                  </a:lnTo>
                  <a:cubicBezTo>
                    <a:pt x="20190" y="33560"/>
                    <a:pt x="20203" y="33562"/>
                    <a:pt x="20214" y="33562"/>
                  </a:cubicBezTo>
                  <a:cubicBezTo>
                    <a:pt x="20247" y="33562"/>
                    <a:pt x="20276" y="33541"/>
                    <a:pt x="20292" y="33508"/>
                  </a:cubicBezTo>
                  <a:cubicBezTo>
                    <a:pt x="20429" y="33165"/>
                    <a:pt x="20566" y="32846"/>
                    <a:pt x="20680" y="32503"/>
                  </a:cubicBezTo>
                  <a:cubicBezTo>
                    <a:pt x="20703" y="32435"/>
                    <a:pt x="20680" y="32389"/>
                    <a:pt x="20612" y="32367"/>
                  </a:cubicBezTo>
                  <a:cubicBezTo>
                    <a:pt x="20600" y="32361"/>
                    <a:pt x="20588" y="32358"/>
                    <a:pt x="20574" y="32358"/>
                  </a:cubicBezTo>
                  <a:close/>
                  <a:moveTo>
                    <a:pt x="65071" y="33972"/>
                  </a:moveTo>
                  <a:cubicBezTo>
                    <a:pt x="65049" y="33972"/>
                    <a:pt x="65026" y="33978"/>
                    <a:pt x="65007" y="33987"/>
                  </a:cubicBezTo>
                  <a:cubicBezTo>
                    <a:pt x="64710" y="34193"/>
                    <a:pt x="64414" y="34398"/>
                    <a:pt x="64117" y="34581"/>
                  </a:cubicBezTo>
                  <a:cubicBezTo>
                    <a:pt x="64071" y="34626"/>
                    <a:pt x="64048" y="34695"/>
                    <a:pt x="64094" y="34740"/>
                  </a:cubicBezTo>
                  <a:cubicBezTo>
                    <a:pt x="64117" y="34763"/>
                    <a:pt x="64140" y="34786"/>
                    <a:pt x="64163" y="34786"/>
                  </a:cubicBezTo>
                  <a:cubicBezTo>
                    <a:pt x="64185" y="34786"/>
                    <a:pt x="64208" y="34786"/>
                    <a:pt x="64231" y="34763"/>
                  </a:cubicBezTo>
                  <a:cubicBezTo>
                    <a:pt x="64528" y="34581"/>
                    <a:pt x="64847" y="34375"/>
                    <a:pt x="65121" y="34170"/>
                  </a:cubicBezTo>
                  <a:cubicBezTo>
                    <a:pt x="65167" y="34124"/>
                    <a:pt x="65190" y="34056"/>
                    <a:pt x="65144" y="34010"/>
                  </a:cubicBezTo>
                  <a:cubicBezTo>
                    <a:pt x="65131" y="33983"/>
                    <a:pt x="65102" y="33972"/>
                    <a:pt x="65071" y="33972"/>
                  </a:cubicBezTo>
                  <a:close/>
                  <a:moveTo>
                    <a:pt x="29810" y="33827"/>
                  </a:moveTo>
                  <a:cubicBezTo>
                    <a:pt x="29765" y="33827"/>
                    <a:pt x="29719" y="33873"/>
                    <a:pt x="29719" y="33941"/>
                  </a:cubicBezTo>
                  <a:cubicBezTo>
                    <a:pt x="29719" y="34307"/>
                    <a:pt x="29742" y="34649"/>
                    <a:pt x="29742" y="35014"/>
                  </a:cubicBezTo>
                  <a:cubicBezTo>
                    <a:pt x="29742" y="35060"/>
                    <a:pt x="29788" y="35106"/>
                    <a:pt x="29856" y="35106"/>
                  </a:cubicBezTo>
                  <a:cubicBezTo>
                    <a:pt x="29925" y="35106"/>
                    <a:pt x="29970" y="35060"/>
                    <a:pt x="29970" y="35014"/>
                  </a:cubicBezTo>
                  <a:cubicBezTo>
                    <a:pt x="29947" y="34649"/>
                    <a:pt x="29947" y="34284"/>
                    <a:pt x="29925" y="33941"/>
                  </a:cubicBezTo>
                  <a:cubicBezTo>
                    <a:pt x="29925" y="33873"/>
                    <a:pt x="29879" y="33827"/>
                    <a:pt x="29810" y="33827"/>
                  </a:cubicBezTo>
                  <a:close/>
                  <a:moveTo>
                    <a:pt x="19548" y="34464"/>
                  </a:moveTo>
                  <a:cubicBezTo>
                    <a:pt x="19513" y="34464"/>
                    <a:pt x="19476" y="34484"/>
                    <a:pt x="19448" y="34512"/>
                  </a:cubicBezTo>
                  <a:cubicBezTo>
                    <a:pt x="19265" y="34786"/>
                    <a:pt x="19037" y="35083"/>
                    <a:pt x="18809" y="35357"/>
                  </a:cubicBezTo>
                  <a:cubicBezTo>
                    <a:pt x="18786" y="35402"/>
                    <a:pt x="18786" y="35471"/>
                    <a:pt x="18831" y="35494"/>
                  </a:cubicBezTo>
                  <a:cubicBezTo>
                    <a:pt x="18854" y="35516"/>
                    <a:pt x="18877" y="35516"/>
                    <a:pt x="18900" y="35516"/>
                  </a:cubicBezTo>
                  <a:cubicBezTo>
                    <a:pt x="18923" y="35516"/>
                    <a:pt x="18946" y="35516"/>
                    <a:pt x="18968" y="35494"/>
                  </a:cubicBezTo>
                  <a:cubicBezTo>
                    <a:pt x="19219" y="35197"/>
                    <a:pt x="19448" y="34923"/>
                    <a:pt x="19630" y="34626"/>
                  </a:cubicBezTo>
                  <a:cubicBezTo>
                    <a:pt x="19676" y="34581"/>
                    <a:pt x="19653" y="34512"/>
                    <a:pt x="19608" y="34489"/>
                  </a:cubicBezTo>
                  <a:cubicBezTo>
                    <a:pt x="19590" y="34472"/>
                    <a:pt x="19569" y="34464"/>
                    <a:pt x="19548" y="34464"/>
                  </a:cubicBezTo>
                  <a:close/>
                  <a:moveTo>
                    <a:pt x="63108" y="35273"/>
                  </a:moveTo>
                  <a:cubicBezTo>
                    <a:pt x="63086" y="35273"/>
                    <a:pt x="63063" y="35279"/>
                    <a:pt x="63044" y="35288"/>
                  </a:cubicBezTo>
                  <a:cubicBezTo>
                    <a:pt x="62747" y="35471"/>
                    <a:pt x="62428" y="35653"/>
                    <a:pt x="62131" y="35836"/>
                  </a:cubicBezTo>
                  <a:cubicBezTo>
                    <a:pt x="62085" y="35882"/>
                    <a:pt x="62063" y="35950"/>
                    <a:pt x="62085" y="35996"/>
                  </a:cubicBezTo>
                  <a:cubicBezTo>
                    <a:pt x="62108" y="36019"/>
                    <a:pt x="62154" y="36041"/>
                    <a:pt x="62177" y="36041"/>
                  </a:cubicBezTo>
                  <a:cubicBezTo>
                    <a:pt x="62200" y="36041"/>
                    <a:pt x="62222" y="36041"/>
                    <a:pt x="62245" y="36019"/>
                  </a:cubicBezTo>
                  <a:cubicBezTo>
                    <a:pt x="62542" y="35836"/>
                    <a:pt x="62861" y="35653"/>
                    <a:pt x="63158" y="35471"/>
                  </a:cubicBezTo>
                  <a:cubicBezTo>
                    <a:pt x="63204" y="35448"/>
                    <a:pt x="63227" y="35379"/>
                    <a:pt x="63181" y="35311"/>
                  </a:cubicBezTo>
                  <a:cubicBezTo>
                    <a:pt x="63168" y="35284"/>
                    <a:pt x="63139" y="35273"/>
                    <a:pt x="63108" y="35273"/>
                  </a:cubicBezTo>
                  <a:close/>
                  <a:moveTo>
                    <a:pt x="18018" y="36235"/>
                  </a:moveTo>
                  <a:cubicBezTo>
                    <a:pt x="17993" y="36235"/>
                    <a:pt x="17964" y="36247"/>
                    <a:pt x="17941" y="36270"/>
                  </a:cubicBezTo>
                  <a:cubicBezTo>
                    <a:pt x="17690" y="36498"/>
                    <a:pt x="17416" y="36726"/>
                    <a:pt x="17120" y="36954"/>
                  </a:cubicBezTo>
                  <a:cubicBezTo>
                    <a:pt x="17074" y="37000"/>
                    <a:pt x="17074" y="37069"/>
                    <a:pt x="17120" y="37114"/>
                  </a:cubicBezTo>
                  <a:cubicBezTo>
                    <a:pt x="17142" y="37137"/>
                    <a:pt x="17165" y="37160"/>
                    <a:pt x="17188" y="37160"/>
                  </a:cubicBezTo>
                  <a:cubicBezTo>
                    <a:pt x="17211" y="37160"/>
                    <a:pt x="17234" y="37160"/>
                    <a:pt x="17257" y="37137"/>
                  </a:cubicBezTo>
                  <a:cubicBezTo>
                    <a:pt x="17553" y="36909"/>
                    <a:pt x="17827" y="36658"/>
                    <a:pt x="18078" y="36429"/>
                  </a:cubicBezTo>
                  <a:cubicBezTo>
                    <a:pt x="18124" y="36384"/>
                    <a:pt x="18124" y="36315"/>
                    <a:pt x="18078" y="36270"/>
                  </a:cubicBezTo>
                  <a:cubicBezTo>
                    <a:pt x="18067" y="36247"/>
                    <a:pt x="18044" y="36235"/>
                    <a:pt x="18018" y="36235"/>
                  </a:cubicBezTo>
                  <a:close/>
                  <a:moveTo>
                    <a:pt x="61080" y="36484"/>
                  </a:moveTo>
                  <a:cubicBezTo>
                    <a:pt x="61060" y="36484"/>
                    <a:pt x="61038" y="36490"/>
                    <a:pt x="61013" y="36498"/>
                  </a:cubicBezTo>
                  <a:cubicBezTo>
                    <a:pt x="60716" y="36658"/>
                    <a:pt x="60396" y="36840"/>
                    <a:pt x="60077" y="37023"/>
                  </a:cubicBezTo>
                  <a:cubicBezTo>
                    <a:pt x="60031" y="37046"/>
                    <a:pt x="60008" y="37114"/>
                    <a:pt x="60031" y="37160"/>
                  </a:cubicBezTo>
                  <a:cubicBezTo>
                    <a:pt x="60054" y="37205"/>
                    <a:pt x="60100" y="37228"/>
                    <a:pt x="60122" y="37228"/>
                  </a:cubicBezTo>
                  <a:cubicBezTo>
                    <a:pt x="60145" y="37228"/>
                    <a:pt x="60168" y="37205"/>
                    <a:pt x="60191" y="37205"/>
                  </a:cubicBezTo>
                  <a:cubicBezTo>
                    <a:pt x="60510" y="37023"/>
                    <a:pt x="60830" y="36863"/>
                    <a:pt x="61127" y="36681"/>
                  </a:cubicBezTo>
                  <a:cubicBezTo>
                    <a:pt x="61172" y="36658"/>
                    <a:pt x="61195" y="36589"/>
                    <a:pt x="61172" y="36544"/>
                  </a:cubicBezTo>
                  <a:cubicBezTo>
                    <a:pt x="61143" y="36500"/>
                    <a:pt x="61115" y="36484"/>
                    <a:pt x="61080" y="36484"/>
                  </a:cubicBezTo>
                  <a:close/>
                  <a:moveTo>
                    <a:pt x="29902" y="36178"/>
                  </a:moveTo>
                  <a:cubicBezTo>
                    <a:pt x="29833" y="36178"/>
                    <a:pt x="29788" y="36247"/>
                    <a:pt x="29788" y="36292"/>
                  </a:cubicBezTo>
                  <a:cubicBezTo>
                    <a:pt x="29810" y="36658"/>
                    <a:pt x="29810" y="37023"/>
                    <a:pt x="29833" y="37365"/>
                  </a:cubicBezTo>
                  <a:cubicBezTo>
                    <a:pt x="29833" y="37434"/>
                    <a:pt x="29879" y="37479"/>
                    <a:pt x="29925" y="37479"/>
                  </a:cubicBezTo>
                  <a:lnTo>
                    <a:pt x="29947" y="37479"/>
                  </a:lnTo>
                  <a:cubicBezTo>
                    <a:pt x="29993" y="37479"/>
                    <a:pt x="30039" y="37434"/>
                    <a:pt x="30039" y="37365"/>
                  </a:cubicBezTo>
                  <a:cubicBezTo>
                    <a:pt x="30039" y="37000"/>
                    <a:pt x="30016" y="36658"/>
                    <a:pt x="30016" y="36292"/>
                  </a:cubicBezTo>
                  <a:cubicBezTo>
                    <a:pt x="30016" y="36224"/>
                    <a:pt x="29947" y="36178"/>
                    <a:pt x="29902" y="36178"/>
                  </a:cubicBezTo>
                  <a:close/>
                  <a:moveTo>
                    <a:pt x="58999" y="37607"/>
                  </a:moveTo>
                  <a:cubicBezTo>
                    <a:pt x="58984" y="37607"/>
                    <a:pt x="58971" y="37610"/>
                    <a:pt x="58958" y="37616"/>
                  </a:cubicBezTo>
                  <a:cubicBezTo>
                    <a:pt x="58662" y="37776"/>
                    <a:pt x="58342" y="37959"/>
                    <a:pt x="58000" y="38118"/>
                  </a:cubicBezTo>
                  <a:cubicBezTo>
                    <a:pt x="57954" y="38141"/>
                    <a:pt x="57931" y="38210"/>
                    <a:pt x="57954" y="38255"/>
                  </a:cubicBezTo>
                  <a:cubicBezTo>
                    <a:pt x="57977" y="38301"/>
                    <a:pt x="58000" y="38324"/>
                    <a:pt x="58045" y="38324"/>
                  </a:cubicBezTo>
                  <a:cubicBezTo>
                    <a:pt x="58068" y="38324"/>
                    <a:pt x="58091" y="38324"/>
                    <a:pt x="58091" y="38301"/>
                  </a:cubicBezTo>
                  <a:cubicBezTo>
                    <a:pt x="58433" y="38141"/>
                    <a:pt x="58753" y="37982"/>
                    <a:pt x="59050" y="37822"/>
                  </a:cubicBezTo>
                  <a:cubicBezTo>
                    <a:pt x="59095" y="37799"/>
                    <a:pt x="59118" y="37730"/>
                    <a:pt x="59095" y="37662"/>
                  </a:cubicBezTo>
                  <a:cubicBezTo>
                    <a:pt x="59079" y="37629"/>
                    <a:pt x="59037" y="37607"/>
                    <a:pt x="58999" y="37607"/>
                  </a:cubicBezTo>
                  <a:close/>
                  <a:moveTo>
                    <a:pt x="16179" y="37715"/>
                  </a:moveTo>
                  <a:cubicBezTo>
                    <a:pt x="16157" y="37715"/>
                    <a:pt x="16134" y="37721"/>
                    <a:pt x="16115" y="37730"/>
                  </a:cubicBezTo>
                  <a:cubicBezTo>
                    <a:pt x="15841" y="37936"/>
                    <a:pt x="15522" y="38118"/>
                    <a:pt x="15225" y="38324"/>
                  </a:cubicBezTo>
                  <a:cubicBezTo>
                    <a:pt x="15179" y="38370"/>
                    <a:pt x="15157" y="38415"/>
                    <a:pt x="15179" y="38484"/>
                  </a:cubicBezTo>
                  <a:cubicBezTo>
                    <a:pt x="15202" y="38507"/>
                    <a:pt x="15248" y="38529"/>
                    <a:pt x="15271" y="38529"/>
                  </a:cubicBezTo>
                  <a:cubicBezTo>
                    <a:pt x="15294" y="38529"/>
                    <a:pt x="15316" y="38529"/>
                    <a:pt x="15339" y="38507"/>
                  </a:cubicBezTo>
                  <a:cubicBezTo>
                    <a:pt x="15659" y="38301"/>
                    <a:pt x="15955" y="38096"/>
                    <a:pt x="16229" y="37913"/>
                  </a:cubicBezTo>
                  <a:cubicBezTo>
                    <a:pt x="16275" y="37867"/>
                    <a:pt x="16298" y="37799"/>
                    <a:pt x="16252" y="37753"/>
                  </a:cubicBezTo>
                  <a:cubicBezTo>
                    <a:pt x="16239" y="37727"/>
                    <a:pt x="16210" y="37715"/>
                    <a:pt x="16179" y="37715"/>
                  </a:cubicBezTo>
                  <a:close/>
                  <a:moveTo>
                    <a:pt x="56899" y="38680"/>
                  </a:moveTo>
                  <a:cubicBezTo>
                    <a:pt x="56885" y="38680"/>
                    <a:pt x="56871" y="38683"/>
                    <a:pt x="56858" y="38689"/>
                  </a:cubicBezTo>
                  <a:cubicBezTo>
                    <a:pt x="56539" y="38826"/>
                    <a:pt x="56196" y="38986"/>
                    <a:pt x="55877" y="39146"/>
                  </a:cubicBezTo>
                  <a:cubicBezTo>
                    <a:pt x="55831" y="39168"/>
                    <a:pt x="55808" y="39237"/>
                    <a:pt x="55831" y="39283"/>
                  </a:cubicBezTo>
                  <a:cubicBezTo>
                    <a:pt x="55854" y="39328"/>
                    <a:pt x="55877" y="39351"/>
                    <a:pt x="55923" y="39351"/>
                  </a:cubicBezTo>
                  <a:cubicBezTo>
                    <a:pt x="55945" y="39351"/>
                    <a:pt x="55945" y="39351"/>
                    <a:pt x="55968" y="39328"/>
                  </a:cubicBezTo>
                  <a:cubicBezTo>
                    <a:pt x="56288" y="39191"/>
                    <a:pt x="56630" y="39032"/>
                    <a:pt x="56950" y="38872"/>
                  </a:cubicBezTo>
                  <a:cubicBezTo>
                    <a:pt x="56995" y="38849"/>
                    <a:pt x="57018" y="38780"/>
                    <a:pt x="56995" y="38735"/>
                  </a:cubicBezTo>
                  <a:cubicBezTo>
                    <a:pt x="56979" y="38701"/>
                    <a:pt x="56937" y="38680"/>
                    <a:pt x="56899" y="38680"/>
                  </a:cubicBezTo>
                  <a:close/>
                  <a:moveTo>
                    <a:pt x="14170" y="38977"/>
                  </a:moveTo>
                  <a:cubicBezTo>
                    <a:pt x="14156" y="38977"/>
                    <a:pt x="14142" y="38980"/>
                    <a:pt x="14129" y="38986"/>
                  </a:cubicBezTo>
                  <a:cubicBezTo>
                    <a:pt x="13833" y="39168"/>
                    <a:pt x="13536" y="39328"/>
                    <a:pt x="13194" y="39534"/>
                  </a:cubicBezTo>
                  <a:cubicBezTo>
                    <a:pt x="13148" y="39556"/>
                    <a:pt x="13125" y="39625"/>
                    <a:pt x="13148" y="39671"/>
                  </a:cubicBezTo>
                  <a:cubicBezTo>
                    <a:pt x="13171" y="39693"/>
                    <a:pt x="13216" y="39716"/>
                    <a:pt x="13239" y="39716"/>
                  </a:cubicBezTo>
                  <a:lnTo>
                    <a:pt x="13308" y="39716"/>
                  </a:lnTo>
                  <a:cubicBezTo>
                    <a:pt x="13627" y="39534"/>
                    <a:pt x="13947" y="39351"/>
                    <a:pt x="14244" y="39168"/>
                  </a:cubicBezTo>
                  <a:cubicBezTo>
                    <a:pt x="14289" y="39146"/>
                    <a:pt x="14312" y="39077"/>
                    <a:pt x="14266" y="39032"/>
                  </a:cubicBezTo>
                  <a:cubicBezTo>
                    <a:pt x="14250" y="38998"/>
                    <a:pt x="14209" y="38977"/>
                    <a:pt x="14170" y="38977"/>
                  </a:cubicBezTo>
                  <a:close/>
                  <a:moveTo>
                    <a:pt x="29970" y="38552"/>
                  </a:moveTo>
                  <a:cubicBezTo>
                    <a:pt x="29902" y="38552"/>
                    <a:pt x="29856" y="38598"/>
                    <a:pt x="29856" y="38666"/>
                  </a:cubicBezTo>
                  <a:cubicBezTo>
                    <a:pt x="29879" y="39009"/>
                    <a:pt x="29879" y="39374"/>
                    <a:pt x="29879" y="39716"/>
                  </a:cubicBezTo>
                  <a:cubicBezTo>
                    <a:pt x="29879" y="39785"/>
                    <a:pt x="29925" y="39830"/>
                    <a:pt x="29993" y="39830"/>
                  </a:cubicBezTo>
                  <a:cubicBezTo>
                    <a:pt x="30062" y="39830"/>
                    <a:pt x="30107" y="39785"/>
                    <a:pt x="30107" y="39716"/>
                  </a:cubicBezTo>
                  <a:cubicBezTo>
                    <a:pt x="30107" y="39374"/>
                    <a:pt x="30084" y="39009"/>
                    <a:pt x="30084" y="38643"/>
                  </a:cubicBezTo>
                  <a:cubicBezTo>
                    <a:pt x="30084" y="38598"/>
                    <a:pt x="30039" y="38552"/>
                    <a:pt x="29970" y="38552"/>
                  </a:cubicBezTo>
                  <a:close/>
                  <a:moveTo>
                    <a:pt x="54767" y="39670"/>
                  </a:moveTo>
                  <a:cubicBezTo>
                    <a:pt x="54748" y="39670"/>
                    <a:pt x="54729" y="39677"/>
                    <a:pt x="54713" y="39693"/>
                  </a:cubicBezTo>
                  <a:cubicBezTo>
                    <a:pt x="54393" y="39830"/>
                    <a:pt x="54074" y="39990"/>
                    <a:pt x="53731" y="40127"/>
                  </a:cubicBezTo>
                  <a:cubicBezTo>
                    <a:pt x="53686" y="40150"/>
                    <a:pt x="53663" y="40218"/>
                    <a:pt x="53686" y="40264"/>
                  </a:cubicBezTo>
                  <a:cubicBezTo>
                    <a:pt x="53709" y="40310"/>
                    <a:pt x="53731" y="40333"/>
                    <a:pt x="53777" y="40333"/>
                  </a:cubicBezTo>
                  <a:lnTo>
                    <a:pt x="53823" y="40333"/>
                  </a:lnTo>
                  <a:cubicBezTo>
                    <a:pt x="54165" y="40173"/>
                    <a:pt x="54485" y="40036"/>
                    <a:pt x="54804" y="39876"/>
                  </a:cubicBezTo>
                  <a:cubicBezTo>
                    <a:pt x="54850" y="39853"/>
                    <a:pt x="54873" y="39785"/>
                    <a:pt x="54850" y="39739"/>
                  </a:cubicBezTo>
                  <a:cubicBezTo>
                    <a:pt x="54835" y="39695"/>
                    <a:pt x="54801" y="39670"/>
                    <a:pt x="54767" y="39670"/>
                  </a:cubicBezTo>
                  <a:close/>
                  <a:moveTo>
                    <a:pt x="12115" y="40118"/>
                  </a:moveTo>
                  <a:cubicBezTo>
                    <a:pt x="12101" y="40118"/>
                    <a:pt x="12087" y="40121"/>
                    <a:pt x="12075" y="40127"/>
                  </a:cubicBezTo>
                  <a:cubicBezTo>
                    <a:pt x="11756" y="40310"/>
                    <a:pt x="11436" y="40470"/>
                    <a:pt x="11116" y="40629"/>
                  </a:cubicBezTo>
                  <a:cubicBezTo>
                    <a:pt x="11071" y="40675"/>
                    <a:pt x="11048" y="40721"/>
                    <a:pt x="11071" y="40789"/>
                  </a:cubicBezTo>
                  <a:cubicBezTo>
                    <a:pt x="11094" y="40812"/>
                    <a:pt x="11116" y="40835"/>
                    <a:pt x="11162" y="40835"/>
                  </a:cubicBezTo>
                  <a:lnTo>
                    <a:pt x="11208" y="40835"/>
                  </a:lnTo>
                  <a:cubicBezTo>
                    <a:pt x="11527" y="40652"/>
                    <a:pt x="11847" y="40492"/>
                    <a:pt x="12166" y="40333"/>
                  </a:cubicBezTo>
                  <a:cubicBezTo>
                    <a:pt x="12212" y="40287"/>
                    <a:pt x="12235" y="40241"/>
                    <a:pt x="12212" y="40173"/>
                  </a:cubicBezTo>
                  <a:cubicBezTo>
                    <a:pt x="12195" y="40139"/>
                    <a:pt x="12154" y="40118"/>
                    <a:pt x="12115" y="40118"/>
                  </a:cubicBezTo>
                  <a:close/>
                  <a:moveTo>
                    <a:pt x="52631" y="40651"/>
                  </a:moveTo>
                  <a:cubicBezTo>
                    <a:pt x="52613" y="40651"/>
                    <a:pt x="52592" y="40659"/>
                    <a:pt x="52567" y="40675"/>
                  </a:cubicBezTo>
                  <a:cubicBezTo>
                    <a:pt x="52248" y="40812"/>
                    <a:pt x="51928" y="40972"/>
                    <a:pt x="51609" y="41109"/>
                  </a:cubicBezTo>
                  <a:cubicBezTo>
                    <a:pt x="51540" y="41131"/>
                    <a:pt x="51517" y="41200"/>
                    <a:pt x="51540" y="41246"/>
                  </a:cubicBezTo>
                  <a:cubicBezTo>
                    <a:pt x="51563" y="41291"/>
                    <a:pt x="51609" y="41314"/>
                    <a:pt x="51631" y="41314"/>
                  </a:cubicBezTo>
                  <a:lnTo>
                    <a:pt x="51677" y="41314"/>
                  </a:lnTo>
                  <a:cubicBezTo>
                    <a:pt x="52019" y="41154"/>
                    <a:pt x="52339" y="41017"/>
                    <a:pt x="52659" y="40858"/>
                  </a:cubicBezTo>
                  <a:cubicBezTo>
                    <a:pt x="52704" y="40835"/>
                    <a:pt x="52750" y="40766"/>
                    <a:pt x="52704" y="40721"/>
                  </a:cubicBezTo>
                  <a:cubicBezTo>
                    <a:pt x="52689" y="40676"/>
                    <a:pt x="52665" y="40651"/>
                    <a:pt x="52631" y="40651"/>
                  </a:cubicBezTo>
                  <a:close/>
                  <a:moveTo>
                    <a:pt x="10016" y="41237"/>
                  </a:moveTo>
                  <a:cubicBezTo>
                    <a:pt x="10001" y="41237"/>
                    <a:pt x="9987" y="41239"/>
                    <a:pt x="9975" y="41246"/>
                  </a:cubicBezTo>
                  <a:cubicBezTo>
                    <a:pt x="9633" y="41428"/>
                    <a:pt x="9313" y="41611"/>
                    <a:pt x="9039" y="41748"/>
                  </a:cubicBezTo>
                  <a:cubicBezTo>
                    <a:pt x="8994" y="41793"/>
                    <a:pt x="8971" y="41862"/>
                    <a:pt x="8994" y="41907"/>
                  </a:cubicBezTo>
                  <a:cubicBezTo>
                    <a:pt x="9017" y="41930"/>
                    <a:pt x="9039" y="41953"/>
                    <a:pt x="9085" y="41953"/>
                  </a:cubicBezTo>
                  <a:lnTo>
                    <a:pt x="9131" y="41953"/>
                  </a:lnTo>
                  <a:cubicBezTo>
                    <a:pt x="9427" y="41793"/>
                    <a:pt x="9724" y="41611"/>
                    <a:pt x="10089" y="41428"/>
                  </a:cubicBezTo>
                  <a:cubicBezTo>
                    <a:pt x="10135" y="41405"/>
                    <a:pt x="10158" y="41337"/>
                    <a:pt x="10135" y="41291"/>
                  </a:cubicBezTo>
                  <a:cubicBezTo>
                    <a:pt x="10102" y="41258"/>
                    <a:pt x="10056" y="41237"/>
                    <a:pt x="10016" y="41237"/>
                  </a:cubicBezTo>
                  <a:close/>
                  <a:moveTo>
                    <a:pt x="30016" y="40903"/>
                  </a:moveTo>
                  <a:cubicBezTo>
                    <a:pt x="29947" y="40903"/>
                    <a:pt x="29902" y="40949"/>
                    <a:pt x="29902" y="41017"/>
                  </a:cubicBezTo>
                  <a:cubicBezTo>
                    <a:pt x="29902" y="41383"/>
                    <a:pt x="29902" y="41748"/>
                    <a:pt x="29902" y="42090"/>
                  </a:cubicBezTo>
                  <a:cubicBezTo>
                    <a:pt x="29902" y="42136"/>
                    <a:pt x="29947" y="42181"/>
                    <a:pt x="29993" y="42181"/>
                  </a:cubicBezTo>
                  <a:cubicBezTo>
                    <a:pt x="30062" y="42181"/>
                    <a:pt x="30107" y="42136"/>
                    <a:pt x="30107" y="42090"/>
                  </a:cubicBezTo>
                  <a:cubicBezTo>
                    <a:pt x="30107" y="41748"/>
                    <a:pt x="30107" y="41383"/>
                    <a:pt x="30107" y="41017"/>
                  </a:cubicBezTo>
                  <a:cubicBezTo>
                    <a:pt x="30107" y="40949"/>
                    <a:pt x="30062" y="40903"/>
                    <a:pt x="30016" y="40903"/>
                  </a:cubicBezTo>
                  <a:close/>
                  <a:moveTo>
                    <a:pt x="50476" y="41647"/>
                  </a:moveTo>
                  <a:cubicBezTo>
                    <a:pt x="50458" y="41647"/>
                    <a:pt x="50440" y="41650"/>
                    <a:pt x="50422" y="41656"/>
                  </a:cubicBezTo>
                  <a:cubicBezTo>
                    <a:pt x="50102" y="41816"/>
                    <a:pt x="49783" y="41976"/>
                    <a:pt x="49463" y="42136"/>
                  </a:cubicBezTo>
                  <a:cubicBezTo>
                    <a:pt x="49417" y="42159"/>
                    <a:pt x="49395" y="42227"/>
                    <a:pt x="49417" y="42273"/>
                  </a:cubicBezTo>
                  <a:cubicBezTo>
                    <a:pt x="49440" y="42318"/>
                    <a:pt x="49463" y="42341"/>
                    <a:pt x="49509" y="42341"/>
                  </a:cubicBezTo>
                  <a:cubicBezTo>
                    <a:pt x="49531" y="42341"/>
                    <a:pt x="49554" y="42318"/>
                    <a:pt x="49554" y="42318"/>
                  </a:cubicBezTo>
                  <a:cubicBezTo>
                    <a:pt x="49874" y="42159"/>
                    <a:pt x="50193" y="41999"/>
                    <a:pt x="50536" y="41862"/>
                  </a:cubicBezTo>
                  <a:cubicBezTo>
                    <a:pt x="50581" y="41839"/>
                    <a:pt x="50604" y="41771"/>
                    <a:pt x="50581" y="41702"/>
                  </a:cubicBezTo>
                  <a:cubicBezTo>
                    <a:pt x="50565" y="41669"/>
                    <a:pt x="50524" y="41647"/>
                    <a:pt x="50476" y="41647"/>
                  </a:cubicBezTo>
                  <a:close/>
                  <a:moveTo>
                    <a:pt x="7961" y="42378"/>
                  </a:moveTo>
                  <a:cubicBezTo>
                    <a:pt x="7947" y="42378"/>
                    <a:pt x="7933" y="42381"/>
                    <a:pt x="7921" y="42387"/>
                  </a:cubicBezTo>
                  <a:cubicBezTo>
                    <a:pt x="7579" y="42592"/>
                    <a:pt x="7282" y="42775"/>
                    <a:pt x="7008" y="42957"/>
                  </a:cubicBezTo>
                  <a:cubicBezTo>
                    <a:pt x="6939" y="43003"/>
                    <a:pt x="6939" y="43072"/>
                    <a:pt x="6962" y="43117"/>
                  </a:cubicBezTo>
                  <a:cubicBezTo>
                    <a:pt x="6985" y="43140"/>
                    <a:pt x="7031" y="43163"/>
                    <a:pt x="7054" y="43163"/>
                  </a:cubicBezTo>
                  <a:cubicBezTo>
                    <a:pt x="7076" y="43163"/>
                    <a:pt x="7099" y="43163"/>
                    <a:pt x="7122" y="43140"/>
                  </a:cubicBezTo>
                  <a:cubicBezTo>
                    <a:pt x="7396" y="42957"/>
                    <a:pt x="7693" y="42775"/>
                    <a:pt x="8035" y="42592"/>
                  </a:cubicBezTo>
                  <a:cubicBezTo>
                    <a:pt x="8081" y="42547"/>
                    <a:pt x="8104" y="42478"/>
                    <a:pt x="8058" y="42432"/>
                  </a:cubicBezTo>
                  <a:cubicBezTo>
                    <a:pt x="8041" y="42399"/>
                    <a:pt x="8000" y="42378"/>
                    <a:pt x="7961" y="42378"/>
                  </a:cubicBezTo>
                  <a:close/>
                  <a:moveTo>
                    <a:pt x="48362" y="42697"/>
                  </a:moveTo>
                  <a:cubicBezTo>
                    <a:pt x="48348" y="42697"/>
                    <a:pt x="48334" y="42700"/>
                    <a:pt x="48322" y="42706"/>
                  </a:cubicBezTo>
                  <a:cubicBezTo>
                    <a:pt x="47979" y="42866"/>
                    <a:pt x="47660" y="43049"/>
                    <a:pt x="47363" y="43209"/>
                  </a:cubicBezTo>
                  <a:cubicBezTo>
                    <a:pt x="47317" y="43231"/>
                    <a:pt x="47295" y="43300"/>
                    <a:pt x="47317" y="43345"/>
                  </a:cubicBezTo>
                  <a:cubicBezTo>
                    <a:pt x="47340" y="43391"/>
                    <a:pt x="47363" y="43414"/>
                    <a:pt x="47409" y="43414"/>
                  </a:cubicBezTo>
                  <a:cubicBezTo>
                    <a:pt x="47432" y="43414"/>
                    <a:pt x="47454" y="43414"/>
                    <a:pt x="47454" y="43391"/>
                  </a:cubicBezTo>
                  <a:cubicBezTo>
                    <a:pt x="47774" y="43231"/>
                    <a:pt x="48093" y="43072"/>
                    <a:pt x="48413" y="42889"/>
                  </a:cubicBezTo>
                  <a:cubicBezTo>
                    <a:pt x="48459" y="42866"/>
                    <a:pt x="48482" y="42798"/>
                    <a:pt x="48459" y="42752"/>
                  </a:cubicBezTo>
                  <a:cubicBezTo>
                    <a:pt x="48442" y="42719"/>
                    <a:pt x="48401" y="42697"/>
                    <a:pt x="48362" y="42697"/>
                  </a:cubicBezTo>
                  <a:close/>
                  <a:moveTo>
                    <a:pt x="29970" y="43254"/>
                  </a:moveTo>
                  <a:cubicBezTo>
                    <a:pt x="29925" y="43254"/>
                    <a:pt x="29879" y="43300"/>
                    <a:pt x="29879" y="43368"/>
                  </a:cubicBezTo>
                  <a:cubicBezTo>
                    <a:pt x="29856" y="43482"/>
                    <a:pt x="29856" y="43597"/>
                    <a:pt x="29856" y="43711"/>
                  </a:cubicBezTo>
                  <a:cubicBezTo>
                    <a:pt x="29856" y="43939"/>
                    <a:pt x="29833" y="44190"/>
                    <a:pt x="29833" y="44441"/>
                  </a:cubicBezTo>
                  <a:cubicBezTo>
                    <a:pt x="29810" y="44487"/>
                    <a:pt x="29856" y="44532"/>
                    <a:pt x="29925" y="44555"/>
                  </a:cubicBezTo>
                  <a:cubicBezTo>
                    <a:pt x="29993" y="44555"/>
                    <a:pt x="30039" y="44510"/>
                    <a:pt x="30039" y="44441"/>
                  </a:cubicBezTo>
                  <a:cubicBezTo>
                    <a:pt x="30039" y="44190"/>
                    <a:pt x="30062" y="43962"/>
                    <a:pt x="30062" y="43711"/>
                  </a:cubicBezTo>
                  <a:cubicBezTo>
                    <a:pt x="30084" y="43597"/>
                    <a:pt x="30084" y="43482"/>
                    <a:pt x="30084" y="43368"/>
                  </a:cubicBezTo>
                  <a:cubicBezTo>
                    <a:pt x="30084" y="43323"/>
                    <a:pt x="30039" y="43254"/>
                    <a:pt x="29970" y="43254"/>
                  </a:cubicBezTo>
                  <a:close/>
                  <a:moveTo>
                    <a:pt x="5995" y="43686"/>
                  </a:moveTo>
                  <a:cubicBezTo>
                    <a:pt x="5973" y="43686"/>
                    <a:pt x="5953" y="43693"/>
                    <a:pt x="5935" y="43711"/>
                  </a:cubicBezTo>
                  <a:cubicBezTo>
                    <a:pt x="5867" y="43756"/>
                    <a:pt x="5798" y="43825"/>
                    <a:pt x="5730" y="43870"/>
                  </a:cubicBezTo>
                  <a:cubicBezTo>
                    <a:pt x="5524" y="44053"/>
                    <a:pt x="5296" y="44213"/>
                    <a:pt x="5113" y="44395"/>
                  </a:cubicBezTo>
                  <a:cubicBezTo>
                    <a:pt x="5068" y="44441"/>
                    <a:pt x="5045" y="44487"/>
                    <a:pt x="5091" y="44532"/>
                  </a:cubicBezTo>
                  <a:cubicBezTo>
                    <a:pt x="5113" y="44555"/>
                    <a:pt x="5136" y="44578"/>
                    <a:pt x="5159" y="44578"/>
                  </a:cubicBezTo>
                  <a:cubicBezTo>
                    <a:pt x="5205" y="44578"/>
                    <a:pt x="5228" y="44578"/>
                    <a:pt x="5250" y="44555"/>
                  </a:cubicBezTo>
                  <a:cubicBezTo>
                    <a:pt x="5433" y="44373"/>
                    <a:pt x="5638" y="44213"/>
                    <a:pt x="5867" y="44053"/>
                  </a:cubicBezTo>
                  <a:cubicBezTo>
                    <a:pt x="5935" y="43985"/>
                    <a:pt x="6004" y="43939"/>
                    <a:pt x="6072" y="43870"/>
                  </a:cubicBezTo>
                  <a:cubicBezTo>
                    <a:pt x="6118" y="43848"/>
                    <a:pt x="6118" y="43779"/>
                    <a:pt x="6095" y="43734"/>
                  </a:cubicBezTo>
                  <a:cubicBezTo>
                    <a:pt x="6067" y="43705"/>
                    <a:pt x="6030" y="43686"/>
                    <a:pt x="5995" y="43686"/>
                  </a:cubicBezTo>
                  <a:close/>
                  <a:moveTo>
                    <a:pt x="46285" y="43816"/>
                  </a:moveTo>
                  <a:cubicBezTo>
                    <a:pt x="46271" y="43816"/>
                    <a:pt x="46257" y="43819"/>
                    <a:pt x="46245" y="43825"/>
                  </a:cubicBezTo>
                  <a:cubicBezTo>
                    <a:pt x="45925" y="44007"/>
                    <a:pt x="45606" y="44190"/>
                    <a:pt x="45309" y="44373"/>
                  </a:cubicBezTo>
                  <a:cubicBezTo>
                    <a:pt x="45263" y="44418"/>
                    <a:pt x="45240" y="44487"/>
                    <a:pt x="45263" y="44532"/>
                  </a:cubicBezTo>
                  <a:cubicBezTo>
                    <a:pt x="45286" y="44555"/>
                    <a:pt x="45332" y="44578"/>
                    <a:pt x="45354" y="44578"/>
                  </a:cubicBezTo>
                  <a:cubicBezTo>
                    <a:pt x="45377" y="44578"/>
                    <a:pt x="45400" y="44578"/>
                    <a:pt x="45423" y="44555"/>
                  </a:cubicBezTo>
                  <a:cubicBezTo>
                    <a:pt x="45720" y="44373"/>
                    <a:pt x="46016" y="44190"/>
                    <a:pt x="46336" y="44030"/>
                  </a:cubicBezTo>
                  <a:cubicBezTo>
                    <a:pt x="46382" y="43985"/>
                    <a:pt x="46404" y="43916"/>
                    <a:pt x="46382" y="43870"/>
                  </a:cubicBezTo>
                  <a:cubicBezTo>
                    <a:pt x="46365" y="43837"/>
                    <a:pt x="46324" y="43816"/>
                    <a:pt x="46285" y="43816"/>
                  </a:cubicBezTo>
                  <a:close/>
                  <a:moveTo>
                    <a:pt x="44273" y="45055"/>
                  </a:moveTo>
                  <a:cubicBezTo>
                    <a:pt x="44251" y="45055"/>
                    <a:pt x="44231" y="45063"/>
                    <a:pt x="44213" y="45080"/>
                  </a:cubicBezTo>
                  <a:cubicBezTo>
                    <a:pt x="43916" y="45263"/>
                    <a:pt x="43620" y="45468"/>
                    <a:pt x="43323" y="45674"/>
                  </a:cubicBezTo>
                  <a:cubicBezTo>
                    <a:pt x="43277" y="45719"/>
                    <a:pt x="43277" y="45788"/>
                    <a:pt x="43300" y="45833"/>
                  </a:cubicBezTo>
                  <a:cubicBezTo>
                    <a:pt x="43323" y="45856"/>
                    <a:pt x="43369" y="45879"/>
                    <a:pt x="43391" y="45879"/>
                  </a:cubicBezTo>
                  <a:cubicBezTo>
                    <a:pt x="43414" y="45879"/>
                    <a:pt x="43437" y="45879"/>
                    <a:pt x="43460" y="45856"/>
                  </a:cubicBezTo>
                  <a:cubicBezTo>
                    <a:pt x="43734" y="45651"/>
                    <a:pt x="44031" y="45445"/>
                    <a:pt x="44327" y="45263"/>
                  </a:cubicBezTo>
                  <a:cubicBezTo>
                    <a:pt x="44396" y="45217"/>
                    <a:pt x="44396" y="45149"/>
                    <a:pt x="44373" y="45103"/>
                  </a:cubicBezTo>
                  <a:cubicBezTo>
                    <a:pt x="44345" y="45075"/>
                    <a:pt x="44308" y="45055"/>
                    <a:pt x="44273" y="45055"/>
                  </a:cubicBezTo>
                  <a:close/>
                  <a:moveTo>
                    <a:pt x="4235" y="45251"/>
                  </a:moveTo>
                  <a:cubicBezTo>
                    <a:pt x="4206" y="45251"/>
                    <a:pt x="4178" y="45263"/>
                    <a:pt x="4155" y="45286"/>
                  </a:cubicBezTo>
                  <a:cubicBezTo>
                    <a:pt x="3904" y="45537"/>
                    <a:pt x="3675" y="45811"/>
                    <a:pt x="3447" y="46085"/>
                  </a:cubicBezTo>
                  <a:cubicBezTo>
                    <a:pt x="3402" y="46130"/>
                    <a:pt x="3402" y="46199"/>
                    <a:pt x="3447" y="46221"/>
                  </a:cubicBezTo>
                  <a:cubicBezTo>
                    <a:pt x="3470" y="46244"/>
                    <a:pt x="3493" y="46267"/>
                    <a:pt x="3516" y="46267"/>
                  </a:cubicBezTo>
                  <a:cubicBezTo>
                    <a:pt x="3538" y="46267"/>
                    <a:pt x="3584" y="46244"/>
                    <a:pt x="3607" y="46221"/>
                  </a:cubicBezTo>
                  <a:cubicBezTo>
                    <a:pt x="3835" y="45948"/>
                    <a:pt x="4063" y="45696"/>
                    <a:pt x="4315" y="45423"/>
                  </a:cubicBezTo>
                  <a:cubicBezTo>
                    <a:pt x="4360" y="45400"/>
                    <a:pt x="4360" y="45331"/>
                    <a:pt x="4315" y="45286"/>
                  </a:cubicBezTo>
                  <a:cubicBezTo>
                    <a:pt x="4292" y="45263"/>
                    <a:pt x="4263" y="45251"/>
                    <a:pt x="4235" y="45251"/>
                  </a:cubicBezTo>
                  <a:close/>
                  <a:moveTo>
                    <a:pt x="29856" y="45605"/>
                  </a:moveTo>
                  <a:cubicBezTo>
                    <a:pt x="29788" y="45605"/>
                    <a:pt x="29742" y="45651"/>
                    <a:pt x="29742" y="45719"/>
                  </a:cubicBezTo>
                  <a:cubicBezTo>
                    <a:pt x="29719" y="46085"/>
                    <a:pt x="29673" y="46427"/>
                    <a:pt x="29628" y="46769"/>
                  </a:cubicBezTo>
                  <a:cubicBezTo>
                    <a:pt x="29628" y="46838"/>
                    <a:pt x="29673" y="46883"/>
                    <a:pt x="29742" y="46906"/>
                  </a:cubicBezTo>
                  <a:cubicBezTo>
                    <a:pt x="29788" y="46906"/>
                    <a:pt x="29856" y="46861"/>
                    <a:pt x="29856" y="46792"/>
                  </a:cubicBezTo>
                  <a:cubicBezTo>
                    <a:pt x="29879" y="46450"/>
                    <a:pt x="29925" y="46085"/>
                    <a:pt x="29947" y="45742"/>
                  </a:cubicBezTo>
                  <a:cubicBezTo>
                    <a:pt x="29947" y="45674"/>
                    <a:pt x="29902" y="45628"/>
                    <a:pt x="29856" y="45605"/>
                  </a:cubicBezTo>
                  <a:close/>
                  <a:moveTo>
                    <a:pt x="42361" y="46435"/>
                  </a:moveTo>
                  <a:cubicBezTo>
                    <a:pt x="42338" y="46435"/>
                    <a:pt x="42315" y="46440"/>
                    <a:pt x="42296" y="46450"/>
                  </a:cubicBezTo>
                  <a:cubicBezTo>
                    <a:pt x="42022" y="46678"/>
                    <a:pt x="41725" y="46929"/>
                    <a:pt x="41474" y="47157"/>
                  </a:cubicBezTo>
                  <a:cubicBezTo>
                    <a:pt x="41429" y="47180"/>
                    <a:pt x="41429" y="47249"/>
                    <a:pt x="41451" y="47294"/>
                  </a:cubicBezTo>
                  <a:cubicBezTo>
                    <a:pt x="41474" y="47317"/>
                    <a:pt x="41497" y="47340"/>
                    <a:pt x="41543" y="47340"/>
                  </a:cubicBezTo>
                  <a:cubicBezTo>
                    <a:pt x="41565" y="47340"/>
                    <a:pt x="41588" y="47340"/>
                    <a:pt x="41611" y="47317"/>
                  </a:cubicBezTo>
                  <a:cubicBezTo>
                    <a:pt x="41862" y="47089"/>
                    <a:pt x="42159" y="46861"/>
                    <a:pt x="42433" y="46632"/>
                  </a:cubicBezTo>
                  <a:cubicBezTo>
                    <a:pt x="42478" y="46587"/>
                    <a:pt x="42478" y="46518"/>
                    <a:pt x="42456" y="46473"/>
                  </a:cubicBezTo>
                  <a:cubicBezTo>
                    <a:pt x="42429" y="46446"/>
                    <a:pt x="42394" y="46435"/>
                    <a:pt x="42361" y="46435"/>
                  </a:cubicBezTo>
                  <a:close/>
                  <a:moveTo>
                    <a:pt x="2729" y="47052"/>
                  </a:moveTo>
                  <a:cubicBezTo>
                    <a:pt x="2696" y="47052"/>
                    <a:pt x="2663" y="47068"/>
                    <a:pt x="2648" y="47112"/>
                  </a:cubicBezTo>
                  <a:cubicBezTo>
                    <a:pt x="2420" y="47386"/>
                    <a:pt x="2237" y="47705"/>
                    <a:pt x="2032" y="48002"/>
                  </a:cubicBezTo>
                  <a:cubicBezTo>
                    <a:pt x="2009" y="48047"/>
                    <a:pt x="2032" y="48116"/>
                    <a:pt x="2078" y="48139"/>
                  </a:cubicBezTo>
                  <a:cubicBezTo>
                    <a:pt x="2101" y="48162"/>
                    <a:pt x="2101" y="48162"/>
                    <a:pt x="2123" y="48162"/>
                  </a:cubicBezTo>
                  <a:cubicBezTo>
                    <a:pt x="2169" y="48162"/>
                    <a:pt x="2192" y="48139"/>
                    <a:pt x="2215" y="48116"/>
                  </a:cubicBezTo>
                  <a:cubicBezTo>
                    <a:pt x="2397" y="47819"/>
                    <a:pt x="2603" y="47523"/>
                    <a:pt x="2808" y="47226"/>
                  </a:cubicBezTo>
                  <a:cubicBezTo>
                    <a:pt x="2854" y="47180"/>
                    <a:pt x="2831" y="47112"/>
                    <a:pt x="2785" y="47066"/>
                  </a:cubicBezTo>
                  <a:cubicBezTo>
                    <a:pt x="2769" y="47058"/>
                    <a:pt x="2749" y="47052"/>
                    <a:pt x="2729" y="47052"/>
                  </a:cubicBezTo>
                  <a:close/>
                  <a:moveTo>
                    <a:pt x="40595" y="47990"/>
                  </a:moveTo>
                  <a:cubicBezTo>
                    <a:pt x="40567" y="47990"/>
                    <a:pt x="40538" y="48002"/>
                    <a:pt x="40515" y="48025"/>
                  </a:cubicBezTo>
                  <a:cubicBezTo>
                    <a:pt x="40264" y="48276"/>
                    <a:pt x="40013" y="48527"/>
                    <a:pt x="39762" y="48801"/>
                  </a:cubicBezTo>
                  <a:cubicBezTo>
                    <a:pt x="39739" y="48846"/>
                    <a:pt x="39739" y="48915"/>
                    <a:pt x="39785" y="48960"/>
                  </a:cubicBezTo>
                  <a:cubicBezTo>
                    <a:pt x="39808" y="48960"/>
                    <a:pt x="39831" y="48983"/>
                    <a:pt x="39854" y="48983"/>
                  </a:cubicBezTo>
                  <a:cubicBezTo>
                    <a:pt x="39876" y="48983"/>
                    <a:pt x="39899" y="48960"/>
                    <a:pt x="39922" y="48938"/>
                  </a:cubicBezTo>
                  <a:cubicBezTo>
                    <a:pt x="40173" y="48687"/>
                    <a:pt x="40424" y="48436"/>
                    <a:pt x="40675" y="48184"/>
                  </a:cubicBezTo>
                  <a:cubicBezTo>
                    <a:pt x="40721" y="48139"/>
                    <a:pt x="40721" y="48070"/>
                    <a:pt x="40675" y="48025"/>
                  </a:cubicBezTo>
                  <a:cubicBezTo>
                    <a:pt x="40652" y="48002"/>
                    <a:pt x="40624" y="47990"/>
                    <a:pt x="40595" y="47990"/>
                  </a:cubicBezTo>
                  <a:close/>
                  <a:moveTo>
                    <a:pt x="29605" y="47956"/>
                  </a:moveTo>
                  <a:cubicBezTo>
                    <a:pt x="29537" y="47956"/>
                    <a:pt x="29491" y="48002"/>
                    <a:pt x="29491" y="48047"/>
                  </a:cubicBezTo>
                  <a:cubicBezTo>
                    <a:pt x="29422" y="48413"/>
                    <a:pt x="29377" y="48755"/>
                    <a:pt x="29308" y="49097"/>
                  </a:cubicBezTo>
                  <a:cubicBezTo>
                    <a:pt x="29308" y="49166"/>
                    <a:pt x="29331" y="49212"/>
                    <a:pt x="29400" y="49234"/>
                  </a:cubicBezTo>
                  <a:lnTo>
                    <a:pt x="29422" y="49234"/>
                  </a:lnTo>
                  <a:cubicBezTo>
                    <a:pt x="29468" y="49234"/>
                    <a:pt x="29514" y="49189"/>
                    <a:pt x="29514" y="49143"/>
                  </a:cubicBezTo>
                  <a:cubicBezTo>
                    <a:pt x="29582" y="48801"/>
                    <a:pt x="29651" y="48436"/>
                    <a:pt x="29696" y="48070"/>
                  </a:cubicBezTo>
                  <a:cubicBezTo>
                    <a:pt x="29696" y="48025"/>
                    <a:pt x="29651" y="47979"/>
                    <a:pt x="29605" y="47956"/>
                  </a:cubicBezTo>
                  <a:close/>
                  <a:moveTo>
                    <a:pt x="1515" y="49066"/>
                  </a:moveTo>
                  <a:cubicBezTo>
                    <a:pt x="1476" y="49066"/>
                    <a:pt x="1433" y="49092"/>
                    <a:pt x="1416" y="49143"/>
                  </a:cubicBezTo>
                  <a:cubicBezTo>
                    <a:pt x="1256" y="49463"/>
                    <a:pt x="1096" y="49782"/>
                    <a:pt x="959" y="50125"/>
                  </a:cubicBezTo>
                  <a:cubicBezTo>
                    <a:pt x="936" y="50170"/>
                    <a:pt x="959" y="50239"/>
                    <a:pt x="1028" y="50262"/>
                  </a:cubicBezTo>
                  <a:lnTo>
                    <a:pt x="1051" y="50262"/>
                  </a:lnTo>
                  <a:cubicBezTo>
                    <a:pt x="1096" y="50262"/>
                    <a:pt x="1142" y="50239"/>
                    <a:pt x="1165" y="50193"/>
                  </a:cubicBezTo>
                  <a:cubicBezTo>
                    <a:pt x="1302" y="49874"/>
                    <a:pt x="1439" y="49554"/>
                    <a:pt x="1598" y="49234"/>
                  </a:cubicBezTo>
                  <a:cubicBezTo>
                    <a:pt x="1621" y="49166"/>
                    <a:pt x="1598" y="49120"/>
                    <a:pt x="1553" y="49075"/>
                  </a:cubicBezTo>
                  <a:cubicBezTo>
                    <a:pt x="1541" y="49069"/>
                    <a:pt x="1528" y="49066"/>
                    <a:pt x="1515" y="49066"/>
                  </a:cubicBezTo>
                  <a:close/>
                  <a:moveTo>
                    <a:pt x="39014" y="49744"/>
                  </a:moveTo>
                  <a:cubicBezTo>
                    <a:pt x="38983" y="49744"/>
                    <a:pt x="38954" y="49755"/>
                    <a:pt x="38941" y="49782"/>
                  </a:cubicBezTo>
                  <a:cubicBezTo>
                    <a:pt x="38712" y="50079"/>
                    <a:pt x="38507" y="50376"/>
                    <a:pt x="38301" y="50672"/>
                  </a:cubicBezTo>
                  <a:cubicBezTo>
                    <a:pt x="38279" y="50718"/>
                    <a:pt x="38301" y="50787"/>
                    <a:pt x="38347" y="50809"/>
                  </a:cubicBezTo>
                  <a:cubicBezTo>
                    <a:pt x="38347" y="50832"/>
                    <a:pt x="38370" y="50832"/>
                    <a:pt x="38393" y="50832"/>
                  </a:cubicBezTo>
                  <a:cubicBezTo>
                    <a:pt x="38438" y="50832"/>
                    <a:pt x="38461" y="50809"/>
                    <a:pt x="38484" y="50787"/>
                  </a:cubicBezTo>
                  <a:cubicBezTo>
                    <a:pt x="38689" y="50490"/>
                    <a:pt x="38895" y="50193"/>
                    <a:pt x="39100" y="49919"/>
                  </a:cubicBezTo>
                  <a:cubicBezTo>
                    <a:pt x="39146" y="49874"/>
                    <a:pt x="39123" y="49805"/>
                    <a:pt x="39078" y="49759"/>
                  </a:cubicBezTo>
                  <a:cubicBezTo>
                    <a:pt x="39059" y="49750"/>
                    <a:pt x="39036" y="49744"/>
                    <a:pt x="39014" y="49744"/>
                  </a:cubicBezTo>
                  <a:close/>
                  <a:moveTo>
                    <a:pt x="29159" y="50278"/>
                  </a:moveTo>
                  <a:cubicBezTo>
                    <a:pt x="29110" y="50278"/>
                    <a:pt x="29076" y="50316"/>
                    <a:pt x="29057" y="50353"/>
                  </a:cubicBezTo>
                  <a:cubicBezTo>
                    <a:pt x="28989" y="50718"/>
                    <a:pt x="28897" y="51060"/>
                    <a:pt x="28806" y="51403"/>
                  </a:cubicBezTo>
                  <a:cubicBezTo>
                    <a:pt x="28806" y="51448"/>
                    <a:pt x="28829" y="51517"/>
                    <a:pt x="28897" y="51540"/>
                  </a:cubicBezTo>
                  <a:lnTo>
                    <a:pt x="28920" y="51540"/>
                  </a:lnTo>
                  <a:cubicBezTo>
                    <a:pt x="28966" y="51540"/>
                    <a:pt x="29012" y="51517"/>
                    <a:pt x="29012" y="51448"/>
                  </a:cubicBezTo>
                  <a:cubicBezTo>
                    <a:pt x="29103" y="51106"/>
                    <a:pt x="29194" y="50764"/>
                    <a:pt x="29263" y="50398"/>
                  </a:cubicBezTo>
                  <a:cubicBezTo>
                    <a:pt x="29285" y="50353"/>
                    <a:pt x="29240" y="50284"/>
                    <a:pt x="29194" y="50284"/>
                  </a:cubicBezTo>
                  <a:cubicBezTo>
                    <a:pt x="29182" y="50280"/>
                    <a:pt x="29170" y="50278"/>
                    <a:pt x="29159" y="50278"/>
                  </a:cubicBezTo>
                  <a:close/>
                  <a:moveTo>
                    <a:pt x="627" y="51260"/>
                  </a:moveTo>
                  <a:cubicBezTo>
                    <a:pt x="578" y="51260"/>
                    <a:pt x="544" y="51297"/>
                    <a:pt x="526" y="51334"/>
                  </a:cubicBezTo>
                  <a:cubicBezTo>
                    <a:pt x="411" y="51677"/>
                    <a:pt x="343" y="52042"/>
                    <a:pt x="252" y="52384"/>
                  </a:cubicBezTo>
                  <a:cubicBezTo>
                    <a:pt x="252" y="52453"/>
                    <a:pt x="274" y="52498"/>
                    <a:pt x="343" y="52521"/>
                  </a:cubicBezTo>
                  <a:lnTo>
                    <a:pt x="366" y="52521"/>
                  </a:lnTo>
                  <a:cubicBezTo>
                    <a:pt x="411" y="52521"/>
                    <a:pt x="457" y="52476"/>
                    <a:pt x="480" y="52430"/>
                  </a:cubicBezTo>
                  <a:cubicBezTo>
                    <a:pt x="548" y="52088"/>
                    <a:pt x="640" y="51745"/>
                    <a:pt x="731" y="51403"/>
                  </a:cubicBezTo>
                  <a:cubicBezTo>
                    <a:pt x="754" y="51334"/>
                    <a:pt x="708" y="51289"/>
                    <a:pt x="663" y="51266"/>
                  </a:cubicBezTo>
                  <a:cubicBezTo>
                    <a:pt x="650" y="51262"/>
                    <a:pt x="638" y="51260"/>
                    <a:pt x="627" y="51260"/>
                  </a:cubicBezTo>
                  <a:close/>
                  <a:moveTo>
                    <a:pt x="37772" y="51736"/>
                  </a:moveTo>
                  <a:cubicBezTo>
                    <a:pt x="37729" y="51736"/>
                    <a:pt x="37696" y="51757"/>
                    <a:pt x="37662" y="51791"/>
                  </a:cubicBezTo>
                  <a:cubicBezTo>
                    <a:pt x="37503" y="52133"/>
                    <a:pt x="37366" y="52453"/>
                    <a:pt x="37251" y="52795"/>
                  </a:cubicBezTo>
                  <a:cubicBezTo>
                    <a:pt x="37229" y="52841"/>
                    <a:pt x="37251" y="52909"/>
                    <a:pt x="37320" y="52932"/>
                  </a:cubicBezTo>
                  <a:lnTo>
                    <a:pt x="37343" y="52932"/>
                  </a:lnTo>
                  <a:cubicBezTo>
                    <a:pt x="37388" y="52932"/>
                    <a:pt x="37434" y="52909"/>
                    <a:pt x="37457" y="52864"/>
                  </a:cubicBezTo>
                  <a:cubicBezTo>
                    <a:pt x="37571" y="52544"/>
                    <a:pt x="37708" y="52225"/>
                    <a:pt x="37868" y="51905"/>
                  </a:cubicBezTo>
                  <a:cubicBezTo>
                    <a:pt x="37891" y="51836"/>
                    <a:pt x="37868" y="51768"/>
                    <a:pt x="37822" y="51745"/>
                  </a:cubicBezTo>
                  <a:cubicBezTo>
                    <a:pt x="37804" y="51739"/>
                    <a:pt x="37787" y="51736"/>
                    <a:pt x="37772" y="51736"/>
                  </a:cubicBezTo>
                  <a:close/>
                  <a:moveTo>
                    <a:pt x="28554" y="52558"/>
                  </a:moveTo>
                  <a:cubicBezTo>
                    <a:pt x="28511" y="52558"/>
                    <a:pt x="28481" y="52584"/>
                    <a:pt x="28464" y="52635"/>
                  </a:cubicBezTo>
                  <a:cubicBezTo>
                    <a:pt x="28350" y="52978"/>
                    <a:pt x="28235" y="53320"/>
                    <a:pt x="28121" y="53640"/>
                  </a:cubicBezTo>
                  <a:cubicBezTo>
                    <a:pt x="28099" y="53708"/>
                    <a:pt x="28121" y="53754"/>
                    <a:pt x="28190" y="53777"/>
                  </a:cubicBezTo>
                  <a:cubicBezTo>
                    <a:pt x="28190" y="53777"/>
                    <a:pt x="28213" y="53799"/>
                    <a:pt x="28213" y="53799"/>
                  </a:cubicBezTo>
                  <a:cubicBezTo>
                    <a:pt x="28258" y="53799"/>
                    <a:pt x="28304" y="53754"/>
                    <a:pt x="28327" y="53708"/>
                  </a:cubicBezTo>
                  <a:cubicBezTo>
                    <a:pt x="28441" y="53389"/>
                    <a:pt x="28555" y="53046"/>
                    <a:pt x="28669" y="52704"/>
                  </a:cubicBezTo>
                  <a:cubicBezTo>
                    <a:pt x="28692" y="52635"/>
                    <a:pt x="28646" y="52590"/>
                    <a:pt x="28601" y="52567"/>
                  </a:cubicBezTo>
                  <a:cubicBezTo>
                    <a:pt x="28584" y="52561"/>
                    <a:pt x="28568" y="52558"/>
                    <a:pt x="28554" y="52558"/>
                  </a:cubicBezTo>
                  <a:close/>
                  <a:moveTo>
                    <a:pt x="183" y="53571"/>
                  </a:moveTo>
                  <a:cubicBezTo>
                    <a:pt x="115" y="53571"/>
                    <a:pt x="69" y="53617"/>
                    <a:pt x="69" y="53663"/>
                  </a:cubicBezTo>
                  <a:cubicBezTo>
                    <a:pt x="46" y="53891"/>
                    <a:pt x="23" y="54096"/>
                    <a:pt x="23" y="54324"/>
                  </a:cubicBezTo>
                  <a:cubicBezTo>
                    <a:pt x="1" y="54461"/>
                    <a:pt x="1" y="54598"/>
                    <a:pt x="1" y="54758"/>
                  </a:cubicBezTo>
                  <a:cubicBezTo>
                    <a:pt x="1" y="54804"/>
                    <a:pt x="46" y="54849"/>
                    <a:pt x="115" y="54849"/>
                  </a:cubicBezTo>
                  <a:cubicBezTo>
                    <a:pt x="183" y="54849"/>
                    <a:pt x="229" y="54804"/>
                    <a:pt x="229" y="54758"/>
                  </a:cubicBezTo>
                  <a:cubicBezTo>
                    <a:pt x="229" y="54621"/>
                    <a:pt x="229" y="54461"/>
                    <a:pt x="229" y="54324"/>
                  </a:cubicBezTo>
                  <a:cubicBezTo>
                    <a:pt x="252" y="54119"/>
                    <a:pt x="252" y="53891"/>
                    <a:pt x="274" y="53685"/>
                  </a:cubicBezTo>
                  <a:cubicBezTo>
                    <a:pt x="274" y="53640"/>
                    <a:pt x="229" y="53571"/>
                    <a:pt x="183" y="53571"/>
                  </a:cubicBezTo>
                  <a:close/>
                  <a:moveTo>
                    <a:pt x="36975" y="53953"/>
                  </a:moveTo>
                  <a:cubicBezTo>
                    <a:pt x="36933" y="53953"/>
                    <a:pt x="36886" y="53994"/>
                    <a:pt x="36886" y="54051"/>
                  </a:cubicBezTo>
                  <a:cubicBezTo>
                    <a:pt x="36795" y="54393"/>
                    <a:pt x="36726" y="54758"/>
                    <a:pt x="36704" y="55100"/>
                  </a:cubicBezTo>
                  <a:cubicBezTo>
                    <a:pt x="36681" y="55169"/>
                    <a:pt x="36726" y="55215"/>
                    <a:pt x="36795" y="55237"/>
                  </a:cubicBezTo>
                  <a:cubicBezTo>
                    <a:pt x="36863" y="55237"/>
                    <a:pt x="36909" y="55192"/>
                    <a:pt x="36909" y="55123"/>
                  </a:cubicBezTo>
                  <a:cubicBezTo>
                    <a:pt x="36955" y="54781"/>
                    <a:pt x="37000" y="54439"/>
                    <a:pt x="37092" y="54096"/>
                  </a:cubicBezTo>
                  <a:cubicBezTo>
                    <a:pt x="37092" y="54028"/>
                    <a:pt x="37069" y="53982"/>
                    <a:pt x="37000" y="53959"/>
                  </a:cubicBezTo>
                  <a:cubicBezTo>
                    <a:pt x="36992" y="53955"/>
                    <a:pt x="36984" y="53953"/>
                    <a:pt x="36975" y="53953"/>
                  </a:cubicBezTo>
                  <a:close/>
                  <a:moveTo>
                    <a:pt x="27755" y="54772"/>
                  </a:moveTo>
                  <a:cubicBezTo>
                    <a:pt x="27712" y="54772"/>
                    <a:pt x="27682" y="54798"/>
                    <a:pt x="27665" y="54849"/>
                  </a:cubicBezTo>
                  <a:cubicBezTo>
                    <a:pt x="27619" y="54918"/>
                    <a:pt x="27574" y="55009"/>
                    <a:pt x="27551" y="55100"/>
                  </a:cubicBezTo>
                  <a:cubicBezTo>
                    <a:pt x="27437" y="55329"/>
                    <a:pt x="27322" y="55580"/>
                    <a:pt x="27208" y="55808"/>
                  </a:cubicBezTo>
                  <a:cubicBezTo>
                    <a:pt x="27186" y="55854"/>
                    <a:pt x="27208" y="55922"/>
                    <a:pt x="27277" y="55945"/>
                  </a:cubicBezTo>
                  <a:cubicBezTo>
                    <a:pt x="27277" y="55968"/>
                    <a:pt x="27300" y="55968"/>
                    <a:pt x="27322" y="55968"/>
                  </a:cubicBezTo>
                  <a:cubicBezTo>
                    <a:pt x="27345" y="55968"/>
                    <a:pt x="27391" y="55945"/>
                    <a:pt x="27414" y="55899"/>
                  </a:cubicBezTo>
                  <a:cubicBezTo>
                    <a:pt x="27528" y="55671"/>
                    <a:pt x="27642" y="55420"/>
                    <a:pt x="27733" y="55192"/>
                  </a:cubicBezTo>
                  <a:cubicBezTo>
                    <a:pt x="27779" y="55100"/>
                    <a:pt x="27825" y="55009"/>
                    <a:pt x="27847" y="54918"/>
                  </a:cubicBezTo>
                  <a:cubicBezTo>
                    <a:pt x="27870" y="54872"/>
                    <a:pt x="27847" y="54804"/>
                    <a:pt x="27802" y="54781"/>
                  </a:cubicBezTo>
                  <a:cubicBezTo>
                    <a:pt x="27785" y="54775"/>
                    <a:pt x="27769" y="54772"/>
                    <a:pt x="27755" y="54772"/>
                  </a:cubicBezTo>
                  <a:close/>
                  <a:moveTo>
                    <a:pt x="183" y="55922"/>
                  </a:moveTo>
                  <a:cubicBezTo>
                    <a:pt x="115" y="55922"/>
                    <a:pt x="92" y="55991"/>
                    <a:pt x="92" y="56036"/>
                  </a:cubicBezTo>
                  <a:cubicBezTo>
                    <a:pt x="138" y="56402"/>
                    <a:pt x="206" y="56767"/>
                    <a:pt x="297" y="57109"/>
                  </a:cubicBezTo>
                  <a:cubicBezTo>
                    <a:pt x="297" y="57155"/>
                    <a:pt x="343" y="57200"/>
                    <a:pt x="389" y="57200"/>
                  </a:cubicBezTo>
                  <a:lnTo>
                    <a:pt x="411" y="57200"/>
                  </a:lnTo>
                  <a:cubicBezTo>
                    <a:pt x="480" y="57178"/>
                    <a:pt x="503" y="57109"/>
                    <a:pt x="503" y="57063"/>
                  </a:cubicBezTo>
                  <a:cubicBezTo>
                    <a:pt x="411" y="56721"/>
                    <a:pt x="343" y="56379"/>
                    <a:pt x="297" y="56014"/>
                  </a:cubicBezTo>
                  <a:cubicBezTo>
                    <a:pt x="297" y="55968"/>
                    <a:pt x="252" y="55922"/>
                    <a:pt x="183" y="55922"/>
                  </a:cubicBezTo>
                  <a:close/>
                  <a:moveTo>
                    <a:pt x="36749" y="56287"/>
                  </a:moveTo>
                  <a:cubicBezTo>
                    <a:pt x="36704" y="56310"/>
                    <a:pt x="36658" y="56356"/>
                    <a:pt x="36658" y="56402"/>
                  </a:cubicBezTo>
                  <a:cubicBezTo>
                    <a:pt x="36658" y="56767"/>
                    <a:pt x="36704" y="57132"/>
                    <a:pt x="36749" y="57497"/>
                  </a:cubicBezTo>
                  <a:cubicBezTo>
                    <a:pt x="36772" y="57543"/>
                    <a:pt x="36818" y="57588"/>
                    <a:pt x="36863" y="57588"/>
                  </a:cubicBezTo>
                  <a:lnTo>
                    <a:pt x="36886" y="57588"/>
                  </a:lnTo>
                  <a:cubicBezTo>
                    <a:pt x="36932" y="57566"/>
                    <a:pt x="36978" y="57520"/>
                    <a:pt x="36978" y="57451"/>
                  </a:cubicBezTo>
                  <a:cubicBezTo>
                    <a:pt x="36909" y="57109"/>
                    <a:pt x="36886" y="56744"/>
                    <a:pt x="36863" y="56402"/>
                  </a:cubicBezTo>
                  <a:cubicBezTo>
                    <a:pt x="36863" y="56333"/>
                    <a:pt x="36818" y="56287"/>
                    <a:pt x="36749" y="56287"/>
                  </a:cubicBezTo>
                  <a:close/>
                  <a:moveTo>
                    <a:pt x="26693" y="56879"/>
                  </a:moveTo>
                  <a:cubicBezTo>
                    <a:pt x="26661" y="56879"/>
                    <a:pt x="26629" y="56898"/>
                    <a:pt x="26615" y="56927"/>
                  </a:cubicBezTo>
                  <a:cubicBezTo>
                    <a:pt x="26432" y="57246"/>
                    <a:pt x="26250" y="57543"/>
                    <a:pt x="26044" y="57840"/>
                  </a:cubicBezTo>
                  <a:cubicBezTo>
                    <a:pt x="26021" y="57885"/>
                    <a:pt x="26021" y="57954"/>
                    <a:pt x="26067" y="57976"/>
                  </a:cubicBezTo>
                  <a:cubicBezTo>
                    <a:pt x="26090" y="57999"/>
                    <a:pt x="26113" y="57999"/>
                    <a:pt x="26136" y="57999"/>
                  </a:cubicBezTo>
                  <a:cubicBezTo>
                    <a:pt x="26158" y="57999"/>
                    <a:pt x="26204" y="57999"/>
                    <a:pt x="26227" y="57954"/>
                  </a:cubicBezTo>
                  <a:cubicBezTo>
                    <a:pt x="26432" y="57657"/>
                    <a:pt x="26615" y="57360"/>
                    <a:pt x="26797" y="57041"/>
                  </a:cubicBezTo>
                  <a:cubicBezTo>
                    <a:pt x="26820" y="56995"/>
                    <a:pt x="26820" y="56927"/>
                    <a:pt x="26752" y="56904"/>
                  </a:cubicBezTo>
                  <a:cubicBezTo>
                    <a:pt x="26734" y="56886"/>
                    <a:pt x="26714" y="56879"/>
                    <a:pt x="26693" y="56879"/>
                  </a:cubicBezTo>
                  <a:close/>
                  <a:moveTo>
                    <a:pt x="768" y="58199"/>
                  </a:moveTo>
                  <a:cubicBezTo>
                    <a:pt x="756" y="58199"/>
                    <a:pt x="744" y="58201"/>
                    <a:pt x="731" y="58205"/>
                  </a:cubicBezTo>
                  <a:cubicBezTo>
                    <a:pt x="685" y="58228"/>
                    <a:pt x="663" y="58296"/>
                    <a:pt x="685" y="58342"/>
                  </a:cubicBezTo>
                  <a:cubicBezTo>
                    <a:pt x="822" y="58684"/>
                    <a:pt x="959" y="59026"/>
                    <a:pt x="1142" y="59323"/>
                  </a:cubicBezTo>
                  <a:cubicBezTo>
                    <a:pt x="1165" y="59369"/>
                    <a:pt x="1187" y="59392"/>
                    <a:pt x="1233" y="59392"/>
                  </a:cubicBezTo>
                  <a:cubicBezTo>
                    <a:pt x="1256" y="59392"/>
                    <a:pt x="1256" y="59392"/>
                    <a:pt x="1279" y="59369"/>
                  </a:cubicBezTo>
                  <a:cubicBezTo>
                    <a:pt x="1324" y="59346"/>
                    <a:pt x="1347" y="59278"/>
                    <a:pt x="1324" y="59232"/>
                  </a:cubicBezTo>
                  <a:cubicBezTo>
                    <a:pt x="1165" y="58912"/>
                    <a:pt x="1005" y="58593"/>
                    <a:pt x="891" y="58273"/>
                  </a:cubicBezTo>
                  <a:cubicBezTo>
                    <a:pt x="872" y="58236"/>
                    <a:pt x="823" y="58199"/>
                    <a:pt x="768" y="58199"/>
                  </a:cubicBezTo>
                  <a:close/>
                  <a:moveTo>
                    <a:pt x="37164" y="58610"/>
                  </a:moveTo>
                  <a:cubicBezTo>
                    <a:pt x="37155" y="58610"/>
                    <a:pt x="37146" y="58611"/>
                    <a:pt x="37137" y="58616"/>
                  </a:cubicBezTo>
                  <a:cubicBezTo>
                    <a:pt x="37069" y="58638"/>
                    <a:pt x="37046" y="58707"/>
                    <a:pt x="37069" y="58753"/>
                  </a:cubicBezTo>
                  <a:cubicBezTo>
                    <a:pt x="37183" y="59095"/>
                    <a:pt x="37320" y="59414"/>
                    <a:pt x="37480" y="59757"/>
                  </a:cubicBezTo>
                  <a:cubicBezTo>
                    <a:pt x="37503" y="59802"/>
                    <a:pt x="37525" y="59825"/>
                    <a:pt x="37571" y="59825"/>
                  </a:cubicBezTo>
                  <a:cubicBezTo>
                    <a:pt x="37594" y="59825"/>
                    <a:pt x="37617" y="59825"/>
                    <a:pt x="37617" y="59802"/>
                  </a:cubicBezTo>
                  <a:cubicBezTo>
                    <a:pt x="37685" y="59780"/>
                    <a:pt x="37708" y="59711"/>
                    <a:pt x="37662" y="59666"/>
                  </a:cubicBezTo>
                  <a:cubicBezTo>
                    <a:pt x="37525" y="59346"/>
                    <a:pt x="37388" y="59004"/>
                    <a:pt x="37274" y="58684"/>
                  </a:cubicBezTo>
                  <a:cubicBezTo>
                    <a:pt x="37256" y="58647"/>
                    <a:pt x="37207" y="58610"/>
                    <a:pt x="37164" y="58610"/>
                  </a:cubicBezTo>
                  <a:close/>
                  <a:moveTo>
                    <a:pt x="25386" y="58829"/>
                  </a:moveTo>
                  <a:cubicBezTo>
                    <a:pt x="25352" y="58829"/>
                    <a:pt x="25318" y="58840"/>
                    <a:pt x="25291" y="58867"/>
                  </a:cubicBezTo>
                  <a:cubicBezTo>
                    <a:pt x="25086" y="59141"/>
                    <a:pt x="24857" y="59414"/>
                    <a:pt x="24606" y="59688"/>
                  </a:cubicBezTo>
                  <a:cubicBezTo>
                    <a:pt x="24583" y="59734"/>
                    <a:pt x="24583" y="59802"/>
                    <a:pt x="24629" y="59848"/>
                  </a:cubicBezTo>
                  <a:cubicBezTo>
                    <a:pt x="24652" y="59848"/>
                    <a:pt x="24675" y="59871"/>
                    <a:pt x="24698" y="59871"/>
                  </a:cubicBezTo>
                  <a:cubicBezTo>
                    <a:pt x="24720" y="59871"/>
                    <a:pt x="24743" y="59848"/>
                    <a:pt x="24766" y="59825"/>
                  </a:cubicBezTo>
                  <a:cubicBezTo>
                    <a:pt x="25017" y="59574"/>
                    <a:pt x="25245" y="59278"/>
                    <a:pt x="25474" y="59004"/>
                  </a:cubicBezTo>
                  <a:cubicBezTo>
                    <a:pt x="25496" y="58958"/>
                    <a:pt x="25496" y="58889"/>
                    <a:pt x="25451" y="58844"/>
                  </a:cubicBezTo>
                  <a:cubicBezTo>
                    <a:pt x="25432" y="58834"/>
                    <a:pt x="25409" y="58829"/>
                    <a:pt x="25386" y="58829"/>
                  </a:cubicBezTo>
                  <a:close/>
                  <a:moveTo>
                    <a:pt x="1915" y="60267"/>
                  </a:moveTo>
                  <a:cubicBezTo>
                    <a:pt x="1891" y="60267"/>
                    <a:pt x="1868" y="60272"/>
                    <a:pt x="1849" y="60282"/>
                  </a:cubicBezTo>
                  <a:cubicBezTo>
                    <a:pt x="1804" y="60327"/>
                    <a:pt x="1804" y="60396"/>
                    <a:pt x="1827" y="60442"/>
                  </a:cubicBezTo>
                  <a:cubicBezTo>
                    <a:pt x="2032" y="60716"/>
                    <a:pt x="2260" y="61012"/>
                    <a:pt x="2511" y="61263"/>
                  </a:cubicBezTo>
                  <a:cubicBezTo>
                    <a:pt x="2534" y="61286"/>
                    <a:pt x="2557" y="61309"/>
                    <a:pt x="2580" y="61309"/>
                  </a:cubicBezTo>
                  <a:cubicBezTo>
                    <a:pt x="2625" y="61309"/>
                    <a:pt x="2648" y="61309"/>
                    <a:pt x="2671" y="61286"/>
                  </a:cubicBezTo>
                  <a:cubicBezTo>
                    <a:pt x="2717" y="61240"/>
                    <a:pt x="2717" y="61172"/>
                    <a:pt x="2671" y="61126"/>
                  </a:cubicBezTo>
                  <a:cubicBezTo>
                    <a:pt x="2443" y="60875"/>
                    <a:pt x="2215" y="60579"/>
                    <a:pt x="2009" y="60305"/>
                  </a:cubicBezTo>
                  <a:cubicBezTo>
                    <a:pt x="1982" y="60278"/>
                    <a:pt x="1948" y="60267"/>
                    <a:pt x="1915" y="60267"/>
                  </a:cubicBezTo>
                  <a:close/>
                  <a:moveTo>
                    <a:pt x="23786" y="60586"/>
                  </a:moveTo>
                  <a:cubicBezTo>
                    <a:pt x="23766" y="60586"/>
                    <a:pt x="23748" y="60592"/>
                    <a:pt x="23739" y="60601"/>
                  </a:cubicBezTo>
                  <a:cubicBezTo>
                    <a:pt x="23465" y="60852"/>
                    <a:pt x="23214" y="61104"/>
                    <a:pt x="22940" y="61332"/>
                  </a:cubicBezTo>
                  <a:cubicBezTo>
                    <a:pt x="22894" y="61377"/>
                    <a:pt x="22894" y="61446"/>
                    <a:pt x="22940" y="61469"/>
                  </a:cubicBezTo>
                  <a:cubicBezTo>
                    <a:pt x="22940" y="61514"/>
                    <a:pt x="22986" y="61514"/>
                    <a:pt x="23008" y="61514"/>
                  </a:cubicBezTo>
                  <a:cubicBezTo>
                    <a:pt x="23031" y="61514"/>
                    <a:pt x="23054" y="61514"/>
                    <a:pt x="23077" y="61492"/>
                  </a:cubicBezTo>
                  <a:cubicBezTo>
                    <a:pt x="23351" y="61263"/>
                    <a:pt x="23625" y="61012"/>
                    <a:pt x="23876" y="60761"/>
                  </a:cubicBezTo>
                  <a:cubicBezTo>
                    <a:pt x="23921" y="60716"/>
                    <a:pt x="23921" y="60647"/>
                    <a:pt x="23876" y="60624"/>
                  </a:cubicBezTo>
                  <a:cubicBezTo>
                    <a:pt x="23849" y="60597"/>
                    <a:pt x="23815" y="60586"/>
                    <a:pt x="23786" y="60586"/>
                  </a:cubicBezTo>
                  <a:close/>
                  <a:moveTo>
                    <a:pt x="38223" y="60713"/>
                  </a:moveTo>
                  <a:cubicBezTo>
                    <a:pt x="38203" y="60713"/>
                    <a:pt x="38182" y="60721"/>
                    <a:pt x="38164" y="60738"/>
                  </a:cubicBezTo>
                  <a:cubicBezTo>
                    <a:pt x="38096" y="60761"/>
                    <a:pt x="38096" y="60830"/>
                    <a:pt x="38119" y="60875"/>
                  </a:cubicBezTo>
                  <a:cubicBezTo>
                    <a:pt x="38301" y="61172"/>
                    <a:pt x="38507" y="61446"/>
                    <a:pt x="38735" y="61765"/>
                  </a:cubicBezTo>
                  <a:cubicBezTo>
                    <a:pt x="38758" y="61788"/>
                    <a:pt x="38804" y="61811"/>
                    <a:pt x="38826" y="61811"/>
                  </a:cubicBezTo>
                  <a:cubicBezTo>
                    <a:pt x="38849" y="61811"/>
                    <a:pt x="38872" y="61811"/>
                    <a:pt x="38895" y="61788"/>
                  </a:cubicBezTo>
                  <a:cubicBezTo>
                    <a:pt x="38941" y="61765"/>
                    <a:pt x="38941" y="61697"/>
                    <a:pt x="38918" y="61629"/>
                  </a:cubicBezTo>
                  <a:cubicBezTo>
                    <a:pt x="38689" y="61332"/>
                    <a:pt x="38484" y="61035"/>
                    <a:pt x="38301" y="60761"/>
                  </a:cubicBezTo>
                  <a:cubicBezTo>
                    <a:pt x="38287" y="60733"/>
                    <a:pt x="38256" y="60713"/>
                    <a:pt x="38223" y="60713"/>
                  </a:cubicBezTo>
                  <a:close/>
                  <a:moveTo>
                    <a:pt x="3504" y="61982"/>
                  </a:moveTo>
                  <a:cubicBezTo>
                    <a:pt x="3476" y="61982"/>
                    <a:pt x="3447" y="61994"/>
                    <a:pt x="3424" y="62017"/>
                  </a:cubicBezTo>
                  <a:cubicBezTo>
                    <a:pt x="3402" y="62062"/>
                    <a:pt x="3402" y="62131"/>
                    <a:pt x="3447" y="62176"/>
                  </a:cubicBezTo>
                  <a:cubicBezTo>
                    <a:pt x="3721" y="62405"/>
                    <a:pt x="3995" y="62633"/>
                    <a:pt x="4292" y="62838"/>
                  </a:cubicBezTo>
                  <a:cubicBezTo>
                    <a:pt x="4315" y="62861"/>
                    <a:pt x="4337" y="62861"/>
                    <a:pt x="4360" y="62861"/>
                  </a:cubicBezTo>
                  <a:cubicBezTo>
                    <a:pt x="4383" y="62861"/>
                    <a:pt x="4429" y="62838"/>
                    <a:pt x="4452" y="62815"/>
                  </a:cubicBezTo>
                  <a:cubicBezTo>
                    <a:pt x="4474" y="62770"/>
                    <a:pt x="4474" y="62701"/>
                    <a:pt x="4429" y="62656"/>
                  </a:cubicBezTo>
                  <a:cubicBezTo>
                    <a:pt x="4132" y="62450"/>
                    <a:pt x="3858" y="62245"/>
                    <a:pt x="3584" y="62017"/>
                  </a:cubicBezTo>
                  <a:cubicBezTo>
                    <a:pt x="3561" y="61994"/>
                    <a:pt x="3533" y="61982"/>
                    <a:pt x="3504" y="61982"/>
                  </a:cubicBezTo>
                  <a:close/>
                  <a:moveTo>
                    <a:pt x="21995" y="62106"/>
                  </a:moveTo>
                  <a:cubicBezTo>
                    <a:pt x="21974" y="62106"/>
                    <a:pt x="21953" y="62113"/>
                    <a:pt x="21936" y="62131"/>
                  </a:cubicBezTo>
                  <a:cubicBezTo>
                    <a:pt x="21662" y="62336"/>
                    <a:pt x="21365" y="62542"/>
                    <a:pt x="21068" y="62724"/>
                  </a:cubicBezTo>
                  <a:cubicBezTo>
                    <a:pt x="21023" y="62747"/>
                    <a:pt x="21000" y="62815"/>
                    <a:pt x="21023" y="62884"/>
                  </a:cubicBezTo>
                  <a:cubicBezTo>
                    <a:pt x="21046" y="62907"/>
                    <a:pt x="21091" y="62930"/>
                    <a:pt x="21114" y="62930"/>
                  </a:cubicBezTo>
                  <a:cubicBezTo>
                    <a:pt x="21137" y="62930"/>
                    <a:pt x="21160" y="62930"/>
                    <a:pt x="21182" y="62907"/>
                  </a:cubicBezTo>
                  <a:cubicBezTo>
                    <a:pt x="21479" y="62724"/>
                    <a:pt x="21776" y="62519"/>
                    <a:pt x="22073" y="62290"/>
                  </a:cubicBezTo>
                  <a:cubicBezTo>
                    <a:pt x="22118" y="62268"/>
                    <a:pt x="22118" y="62199"/>
                    <a:pt x="22095" y="62153"/>
                  </a:cubicBezTo>
                  <a:cubicBezTo>
                    <a:pt x="22067" y="62125"/>
                    <a:pt x="22030" y="62106"/>
                    <a:pt x="21995" y="62106"/>
                  </a:cubicBezTo>
                  <a:close/>
                  <a:moveTo>
                    <a:pt x="39615" y="62608"/>
                  </a:moveTo>
                  <a:cubicBezTo>
                    <a:pt x="39595" y="62608"/>
                    <a:pt x="39574" y="62615"/>
                    <a:pt x="39557" y="62633"/>
                  </a:cubicBezTo>
                  <a:cubicBezTo>
                    <a:pt x="39511" y="62678"/>
                    <a:pt x="39488" y="62747"/>
                    <a:pt x="39534" y="62793"/>
                  </a:cubicBezTo>
                  <a:lnTo>
                    <a:pt x="39648" y="62952"/>
                  </a:lnTo>
                  <a:cubicBezTo>
                    <a:pt x="39831" y="63181"/>
                    <a:pt x="40013" y="63386"/>
                    <a:pt x="40196" y="63614"/>
                  </a:cubicBezTo>
                  <a:cubicBezTo>
                    <a:pt x="40219" y="63660"/>
                    <a:pt x="40242" y="63660"/>
                    <a:pt x="40287" y="63660"/>
                  </a:cubicBezTo>
                  <a:cubicBezTo>
                    <a:pt x="40310" y="63660"/>
                    <a:pt x="40333" y="63660"/>
                    <a:pt x="40356" y="63637"/>
                  </a:cubicBezTo>
                  <a:cubicBezTo>
                    <a:pt x="40401" y="63614"/>
                    <a:pt x="40401" y="63546"/>
                    <a:pt x="40379" y="63500"/>
                  </a:cubicBezTo>
                  <a:cubicBezTo>
                    <a:pt x="40196" y="63272"/>
                    <a:pt x="40013" y="63044"/>
                    <a:pt x="39831" y="62815"/>
                  </a:cubicBezTo>
                  <a:lnTo>
                    <a:pt x="39694" y="62656"/>
                  </a:lnTo>
                  <a:cubicBezTo>
                    <a:pt x="39680" y="62627"/>
                    <a:pt x="39648" y="62608"/>
                    <a:pt x="39615" y="62608"/>
                  </a:cubicBezTo>
                  <a:close/>
                  <a:moveTo>
                    <a:pt x="5461" y="63331"/>
                  </a:moveTo>
                  <a:cubicBezTo>
                    <a:pt x="5421" y="63331"/>
                    <a:pt x="5375" y="63353"/>
                    <a:pt x="5342" y="63386"/>
                  </a:cubicBezTo>
                  <a:cubicBezTo>
                    <a:pt x="5319" y="63432"/>
                    <a:pt x="5342" y="63500"/>
                    <a:pt x="5387" y="63546"/>
                  </a:cubicBezTo>
                  <a:cubicBezTo>
                    <a:pt x="5524" y="63614"/>
                    <a:pt x="5661" y="63683"/>
                    <a:pt x="5798" y="63774"/>
                  </a:cubicBezTo>
                  <a:cubicBezTo>
                    <a:pt x="5981" y="63865"/>
                    <a:pt x="6163" y="63957"/>
                    <a:pt x="6346" y="64025"/>
                  </a:cubicBezTo>
                  <a:cubicBezTo>
                    <a:pt x="6369" y="64048"/>
                    <a:pt x="6369" y="64048"/>
                    <a:pt x="6392" y="64048"/>
                  </a:cubicBezTo>
                  <a:cubicBezTo>
                    <a:pt x="6437" y="64048"/>
                    <a:pt x="6483" y="64025"/>
                    <a:pt x="6483" y="63980"/>
                  </a:cubicBezTo>
                  <a:cubicBezTo>
                    <a:pt x="6529" y="63934"/>
                    <a:pt x="6506" y="63865"/>
                    <a:pt x="6437" y="63843"/>
                  </a:cubicBezTo>
                  <a:cubicBezTo>
                    <a:pt x="6255" y="63751"/>
                    <a:pt x="6072" y="63660"/>
                    <a:pt x="5912" y="63569"/>
                  </a:cubicBezTo>
                  <a:cubicBezTo>
                    <a:pt x="5775" y="63500"/>
                    <a:pt x="5638" y="63432"/>
                    <a:pt x="5501" y="63340"/>
                  </a:cubicBezTo>
                  <a:cubicBezTo>
                    <a:pt x="5489" y="63334"/>
                    <a:pt x="5475" y="63331"/>
                    <a:pt x="5461" y="63331"/>
                  </a:cubicBezTo>
                  <a:close/>
                  <a:moveTo>
                    <a:pt x="20013" y="63354"/>
                  </a:moveTo>
                  <a:cubicBezTo>
                    <a:pt x="19999" y="63354"/>
                    <a:pt x="19985" y="63357"/>
                    <a:pt x="19973" y="63363"/>
                  </a:cubicBezTo>
                  <a:cubicBezTo>
                    <a:pt x="19653" y="63546"/>
                    <a:pt x="19334" y="63706"/>
                    <a:pt x="19014" y="63843"/>
                  </a:cubicBezTo>
                  <a:cubicBezTo>
                    <a:pt x="18946" y="63865"/>
                    <a:pt x="18923" y="63934"/>
                    <a:pt x="18946" y="63980"/>
                  </a:cubicBezTo>
                  <a:cubicBezTo>
                    <a:pt x="18968" y="64025"/>
                    <a:pt x="19014" y="64048"/>
                    <a:pt x="19060" y="64048"/>
                  </a:cubicBezTo>
                  <a:lnTo>
                    <a:pt x="19105" y="64048"/>
                  </a:lnTo>
                  <a:cubicBezTo>
                    <a:pt x="19425" y="63888"/>
                    <a:pt x="19744" y="63728"/>
                    <a:pt x="20064" y="63569"/>
                  </a:cubicBezTo>
                  <a:cubicBezTo>
                    <a:pt x="20110" y="63546"/>
                    <a:pt x="20132" y="63477"/>
                    <a:pt x="20110" y="63409"/>
                  </a:cubicBezTo>
                  <a:cubicBezTo>
                    <a:pt x="20093" y="63375"/>
                    <a:pt x="20052" y="63354"/>
                    <a:pt x="20013" y="63354"/>
                  </a:cubicBezTo>
                  <a:close/>
                  <a:moveTo>
                    <a:pt x="17827" y="64322"/>
                  </a:moveTo>
                  <a:cubicBezTo>
                    <a:pt x="17485" y="64459"/>
                    <a:pt x="17142" y="64573"/>
                    <a:pt x="16823" y="64664"/>
                  </a:cubicBezTo>
                  <a:cubicBezTo>
                    <a:pt x="16754" y="64687"/>
                    <a:pt x="16732" y="64733"/>
                    <a:pt x="16732" y="64801"/>
                  </a:cubicBezTo>
                  <a:cubicBezTo>
                    <a:pt x="16754" y="64847"/>
                    <a:pt x="16800" y="64870"/>
                    <a:pt x="16846" y="64870"/>
                  </a:cubicBezTo>
                  <a:lnTo>
                    <a:pt x="16868" y="64870"/>
                  </a:lnTo>
                  <a:cubicBezTo>
                    <a:pt x="17211" y="64778"/>
                    <a:pt x="17553" y="64664"/>
                    <a:pt x="17896" y="64527"/>
                  </a:cubicBezTo>
                  <a:cubicBezTo>
                    <a:pt x="17964" y="64505"/>
                    <a:pt x="17987" y="64459"/>
                    <a:pt x="17964" y="64390"/>
                  </a:cubicBezTo>
                  <a:cubicBezTo>
                    <a:pt x="17941" y="64345"/>
                    <a:pt x="17873" y="64322"/>
                    <a:pt x="17827" y="64322"/>
                  </a:cubicBezTo>
                  <a:close/>
                  <a:moveTo>
                    <a:pt x="7577" y="64336"/>
                  </a:moveTo>
                  <a:cubicBezTo>
                    <a:pt x="7534" y="64336"/>
                    <a:pt x="7504" y="64362"/>
                    <a:pt x="7487" y="64413"/>
                  </a:cubicBezTo>
                  <a:cubicBezTo>
                    <a:pt x="7464" y="64459"/>
                    <a:pt x="7487" y="64527"/>
                    <a:pt x="7533" y="64550"/>
                  </a:cubicBezTo>
                  <a:cubicBezTo>
                    <a:pt x="7875" y="64664"/>
                    <a:pt x="8218" y="64778"/>
                    <a:pt x="8560" y="64893"/>
                  </a:cubicBezTo>
                  <a:lnTo>
                    <a:pt x="8583" y="64893"/>
                  </a:lnTo>
                  <a:cubicBezTo>
                    <a:pt x="8629" y="64893"/>
                    <a:pt x="8674" y="64870"/>
                    <a:pt x="8697" y="64801"/>
                  </a:cubicBezTo>
                  <a:cubicBezTo>
                    <a:pt x="8720" y="64756"/>
                    <a:pt x="8674" y="64687"/>
                    <a:pt x="8629" y="64687"/>
                  </a:cubicBezTo>
                  <a:cubicBezTo>
                    <a:pt x="8286" y="64573"/>
                    <a:pt x="7944" y="64459"/>
                    <a:pt x="7624" y="64345"/>
                  </a:cubicBezTo>
                  <a:cubicBezTo>
                    <a:pt x="7607" y="64339"/>
                    <a:pt x="7591" y="64336"/>
                    <a:pt x="7577" y="64336"/>
                  </a:cubicBezTo>
                  <a:close/>
                  <a:moveTo>
                    <a:pt x="15567" y="64961"/>
                  </a:moveTo>
                  <a:cubicBezTo>
                    <a:pt x="15225" y="65029"/>
                    <a:pt x="14883" y="65098"/>
                    <a:pt x="14517" y="65144"/>
                  </a:cubicBezTo>
                  <a:cubicBezTo>
                    <a:pt x="14472" y="65144"/>
                    <a:pt x="14426" y="65212"/>
                    <a:pt x="14426" y="65258"/>
                  </a:cubicBezTo>
                  <a:cubicBezTo>
                    <a:pt x="14449" y="65303"/>
                    <a:pt x="14472" y="65349"/>
                    <a:pt x="14540" y="65349"/>
                  </a:cubicBezTo>
                  <a:lnTo>
                    <a:pt x="14563" y="65349"/>
                  </a:lnTo>
                  <a:cubicBezTo>
                    <a:pt x="14906" y="65303"/>
                    <a:pt x="15271" y="65258"/>
                    <a:pt x="15613" y="65189"/>
                  </a:cubicBezTo>
                  <a:cubicBezTo>
                    <a:pt x="15682" y="65166"/>
                    <a:pt x="15704" y="65121"/>
                    <a:pt x="15704" y="65052"/>
                  </a:cubicBezTo>
                  <a:cubicBezTo>
                    <a:pt x="15682" y="64984"/>
                    <a:pt x="15636" y="64961"/>
                    <a:pt x="15567" y="64961"/>
                  </a:cubicBezTo>
                  <a:close/>
                  <a:moveTo>
                    <a:pt x="9835" y="64978"/>
                  </a:moveTo>
                  <a:cubicBezTo>
                    <a:pt x="9793" y="64978"/>
                    <a:pt x="9747" y="65019"/>
                    <a:pt x="9747" y="65075"/>
                  </a:cubicBezTo>
                  <a:cubicBezTo>
                    <a:pt x="9724" y="65121"/>
                    <a:pt x="9770" y="65189"/>
                    <a:pt x="9815" y="65189"/>
                  </a:cubicBezTo>
                  <a:cubicBezTo>
                    <a:pt x="10181" y="65258"/>
                    <a:pt x="10523" y="65326"/>
                    <a:pt x="10888" y="65372"/>
                  </a:cubicBezTo>
                  <a:cubicBezTo>
                    <a:pt x="10957" y="65372"/>
                    <a:pt x="11002" y="65326"/>
                    <a:pt x="11002" y="65281"/>
                  </a:cubicBezTo>
                  <a:cubicBezTo>
                    <a:pt x="11025" y="65212"/>
                    <a:pt x="10980" y="65166"/>
                    <a:pt x="10911" y="65144"/>
                  </a:cubicBezTo>
                  <a:cubicBezTo>
                    <a:pt x="10569" y="65098"/>
                    <a:pt x="10203" y="65052"/>
                    <a:pt x="9861" y="64984"/>
                  </a:cubicBezTo>
                  <a:cubicBezTo>
                    <a:pt x="9853" y="64980"/>
                    <a:pt x="9844" y="64978"/>
                    <a:pt x="9835" y="64978"/>
                  </a:cubicBezTo>
                  <a:close/>
                  <a:moveTo>
                    <a:pt x="13286" y="65252"/>
                  </a:moveTo>
                  <a:cubicBezTo>
                    <a:pt x="13278" y="65252"/>
                    <a:pt x="13270" y="65254"/>
                    <a:pt x="13262" y="65258"/>
                  </a:cubicBezTo>
                  <a:lnTo>
                    <a:pt x="12189" y="65258"/>
                  </a:lnTo>
                  <a:cubicBezTo>
                    <a:pt x="12121" y="65258"/>
                    <a:pt x="12075" y="65303"/>
                    <a:pt x="12075" y="65349"/>
                  </a:cubicBezTo>
                  <a:cubicBezTo>
                    <a:pt x="12075" y="65418"/>
                    <a:pt x="12121" y="65463"/>
                    <a:pt x="12189" y="65463"/>
                  </a:cubicBezTo>
                  <a:cubicBezTo>
                    <a:pt x="12360" y="65475"/>
                    <a:pt x="12537" y="65480"/>
                    <a:pt x="12717" y="65480"/>
                  </a:cubicBezTo>
                  <a:cubicBezTo>
                    <a:pt x="12897" y="65480"/>
                    <a:pt x="13079" y="65475"/>
                    <a:pt x="13262" y="65463"/>
                  </a:cubicBezTo>
                  <a:cubicBezTo>
                    <a:pt x="13331" y="65463"/>
                    <a:pt x="13376" y="65418"/>
                    <a:pt x="13353" y="65349"/>
                  </a:cubicBezTo>
                  <a:cubicBezTo>
                    <a:pt x="13353" y="65293"/>
                    <a:pt x="13322" y="65252"/>
                    <a:pt x="13286" y="65252"/>
                  </a:cubicBezTo>
                  <a:close/>
                  <a:moveTo>
                    <a:pt x="41053" y="64480"/>
                  </a:moveTo>
                  <a:cubicBezTo>
                    <a:pt x="41033" y="64480"/>
                    <a:pt x="41012" y="64487"/>
                    <a:pt x="40995" y="64505"/>
                  </a:cubicBezTo>
                  <a:cubicBezTo>
                    <a:pt x="40949" y="64527"/>
                    <a:pt x="40926" y="64596"/>
                    <a:pt x="40972" y="64641"/>
                  </a:cubicBezTo>
                  <a:cubicBezTo>
                    <a:pt x="41177" y="64938"/>
                    <a:pt x="41337" y="65235"/>
                    <a:pt x="41497" y="65509"/>
                  </a:cubicBezTo>
                  <a:lnTo>
                    <a:pt x="41543" y="65554"/>
                  </a:lnTo>
                  <a:cubicBezTo>
                    <a:pt x="41565" y="65577"/>
                    <a:pt x="41588" y="65600"/>
                    <a:pt x="41634" y="65600"/>
                  </a:cubicBezTo>
                  <a:cubicBezTo>
                    <a:pt x="41634" y="65600"/>
                    <a:pt x="41657" y="65600"/>
                    <a:pt x="41680" y="65577"/>
                  </a:cubicBezTo>
                  <a:cubicBezTo>
                    <a:pt x="41725" y="65554"/>
                    <a:pt x="41748" y="65486"/>
                    <a:pt x="41725" y="65440"/>
                  </a:cubicBezTo>
                  <a:lnTo>
                    <a:pt x="41702" y="65395"/>
                  </a:lnTo>
                  <a:cubicBezTo>
                    <a:pt x="41520" y="65121"/>
                    <a:pt x="41337" y="64824"/>
                    <a:pt x="41132" y="64527"/>
                  </a:cubicBezTo>
                  <a:cubicBezTo>
                    <a:pt x="41118" y="64499"/>
                    <a:pt x="41086" y="64480"/>
                    <a:pt x="41053" y="64480"/>
                  </a:cubicBezTo>
                  <a:close/>
                  <a:moveTo>
                    <a:pt x="42206" y="66527"/>
                  </a:moveTo>
                  <a:cubicBezTo>
                    <a:pt x="42192" y="66527"/>
                    <a:pt x="42176" y="66530"/>
                    <a:pt x="42159" y="66536"/>
                  </a:cubicBezTo>
                  <a:cubicBezTo>
                    <a:pt x="42113" y="66559"/>
                    <a:pt x="42090" y="66627"/>
                    <a:pt x="42113" y="66673"/>
                  </a:cubicBezTo>
                  <a:cubicBezTo>
                    <a:pt x="42250" y="67015"/>
                    <a:pt x="42364" y="67335"/>
                    <a:pt x="42478" y="67677"/>
                  </a:cubicBezTo>
                  <a:cubicBezTo>
                    <a:pt x="42478" y="67723"/>
                    <a:pt x="42524" y="67746"/>
                    <a:pt x="42570" y="67746"/>
                  </a:cubicBezTo>
                  <a:lnTo>
                    <a:pt x="42615" y="67746"/>
                  </a:lnTo>
                  <a:cubicBezTo>
                    <a:pt x="42661" y="67723"/>
                    <a:pt x="42707" y="67677"/>
                    <a:pt x="42684" y="67609"/>
                  </a:cubicBezTo>
                  <a:cubicBezTo>
                    <a:pt x="42570" y="67266"/>
                    <a:pt x="42456" y="66924"/>
                    <a:pt x="42296" y="66604"/>
                  </a:cubicBezTo>
                  <a:cubicBezTo>
                    <a:pt x="42279" y="66553"/>
                    <a:pt x="42249" y="66527"/>
                    <a:pt x="42206" y="66527"/>
                  </a:cubicBezTo>
                  <a:close/>
                  <a:moveTo>
                    <a:pt x="42892" y="68790"/>
                  </a:moveTo>
                  <a:cubicBezTo>
                    <a:pt x="42883" y="68790"/>
                    <a:pt x="42875" y="68792"/>
                    <a:pt x="42867" y="68796"/>
                  </a:cubicBezTo>
                  <a:cubicBezTo>
                    <a:pt x="42798" y="68796"/>
                    <a:pt x="42775" y="68864"/>
                    <a:pt x="42775" y="68910"/>
                  </a:cubicBezTo>
                  <a:cubicBezTo>
                    <a:pt x="42844" y="69252"/>
                    <a:pt x="42889" y="69617"/>
                    <a:pt x="42912" y="69960"/>
                  </a:cubicBezTo>
                  <a:cubicBezTo>
                    <a:pt x="42935" y="70028"/>
                    <a:pt x="42981" y="70074"/>
                    <a:pt x="43026" y="70074"/>
                  </a:cubicBezTo>
                  <a:lnTo>
                    <a:pt x="43049" y="70074"/>
                  </a:lnTo>
                  <a:cubicBezTo>
                    <a:pt x="43095" y="70051"/>
                    <a:pt x="43140" y="70005"/>
                    <a:pt x="43140" y="69937"/>
                  </a:cubicBezTo>
                  <a:cubicBezTo>
                    <a:pt x="43095" y="69595"/>
                    <a:pt x="43049" y="69229"/>
                    <a:pt x="42981" y="68887"/>
                  </a:cubicBezTo>
                  <a:cubicBezTo>
                    <a:pt x="42981" y="68831"/>
                    <a:pt x="42934" y="68790"/>
                    <a:pt x="42892" y="68790"/>
                  </a:cubicBezTo>
                  <a:close/>
                  <a:moveTo>
                    <a:pt x="43072" y="71124"/>
                  </a:moveTo>
                  <a:cubicBezTo>
                    <a:pt x="43026" y="71124"/>
                    <a:pt x="42958" y="71169"/>
                    <a:pt x="42958" y="71238"/>
                  </a:cubicBezTo>
                  <a:cubicBezTo>
                    <a:pt x="42958" y="71329"/>
                    <a:pt x="42958" y="71398"/>
                    <a:pt x="42958" y="71489"/>
                  </a:cubicBezTo>
                  <a:cubicBezTo>
                    <a:pt x="42958" y="71763"/>
                    <a:pt x="42935" y="72037"/>
                    <a:pt x="42912" y="72311"/>
                  </a:cubicBezTo>
                  <a:cubicBezTo>
                    <a:pt x="42889" y="72356"/>
                    <a:pt x="42935" y="72402"/>
                    <a:pt x="43003" y="72425"/>
                  </a:cubicBezTo>
                  <a:cubicBezTo>
                    <a:pt x="43072" y="72425"/>
                    <a:pt x="43118" y="72379"/>
                    <a:pt x="43118" y="72334"/>
                  </a:cubicBezTo>
                  <a:cubicBezTo>
                    <a:pt x="43140" y="72060"/>
                    <a:pt x="43163" y="71763"/>
                    <a:pt x="43163" y="71489"/>
                  </a:cubicBezTo>
                  <a:cubicBezTo>
                    <a:pt x="43186" y="71421"/>
                    <a:pt x="43186" y="71329"/>
                    <a:pt x="43186" y="71238"/>
                  </a:cubicBezTo>
                  <a:cubicBezTo>
                    <a:pt x="43186" y="71192"/>
                    <a:pt x="43140" y="71147"/>
                    <a:pt x="43072" y="71124"/>
                  </a:cubicBezTo>
                  <a:close/>
                  <a:moveTo>
                    <a:pt x="42821" y="73475"/>
                  </a:moveTo>
                  <a:cubicBezTo>
                    <a:pt x="42775" y="73475"/>
                    <a:pt x="42707" y="73498"/>
                    <a:pt x="42707" y="73566"/>
                  </a:cubicBezTo>
                  <a:cubicBezTo>
                    <a:pt x="42638" y="73909"/>
                    <a:pt x="42547" y="74251"/>
                    <a:pt x="42456" y="74593"/>
                  </a:cubicBezTo>
                  <a:cubicBezTo>
                    <a:pt x="42433" y="74639"/>
                    <a:pt x="42456" y="74707"/>
                    <a:pt x="42524" y="74730"/>
                  </a:cubicBezTo>
                  <a:lnTo>
                    <a:pt x="42547" y="74730"/>
                  </a:lnTo>
                  <a:cubicBezTo>
                    <a:pt x="42593" y="74730"/>
                    <a:pt x="42638" y="74707"/>
                    <a:pt x="42661" y="74662"/>
                  </a:cubicBezTo>
                  <a:cubicBezTo>
                    <a:pt x="42752" y="74297"/>
                    <a:pt x="42844" y="73954"/>
                    <a:pt x="42912" y="73612"/>
                  </a:cubicBezTo>
                  <a:cubicBezTo>
                    <a:pt x="42935" y="73543"/>
                    <a:pt x="42889" y="73498"/>
                    <a:pt x="42821" y="73475"/>
                  </a:cubicBezTo>
                  <a:close/>
                  <a:moveTo>
                    <a:pt x="42121" y="75726"/>
                  </a:moveTo>
                  <a:cubicBezTo>
                    <a:pt x="42082" y="75726"/>
                    <a:pt x="42039" y="75752"/>
                    <a:pt x="42022" y="75803"/>
                  </a:cubicBezTo>
                  <a:cubicBezTo>
                    <a:pt x="41885" y="76123"/>
                    <a:pt x="41748" y="76442"/>
                    <a:pt x="41588" y="76762"/>
                  </a:cubicBezTo>
                  <a:cubicBezTo>
                    <a:pt x="41565" y="76807"/>
                    <a:pt x="41588" y="76876"/>
                    <a:pt x="41634" y="76899"/>
                  </a:cubicBezTo>
                  <a:cubicBezTo>
                    <a:pt x="41657" y="76921"/>
                    <a:pt x="41657" y="76921"/>
                    <a:pt x="41680" y="76921"/>
                  </a:cubicBezTo>
                  <a:cubicBezTo>
                    <a:pt x="41725" y="76921"/>
                    <a:pt x="41748" y="76899"/>
                    <a:pt x="41771" y="76853"/>
                  </a:cubicBezTo>
                  <a:cubicBezTo>
                    <a:pt x="41931" y="76533"/>
                    <a:pt x="42090" y="76214"/>
                    <a:pt x="42227" y="75871"/>
                  </a:cubicBezTo>
                  <a:cubicBezTo>
                    <a:pt x="42250" y="75826"/>
                    <a:pt x="42227" y="75757"/>
                    <a:pt x="42159" y="75735"/>
                  </a:cubicBezTo>
                  <a:cubicBezTo>
                    <a:pt x="42148" y="75729"/>
                    <a:pt x="42135" y="75726"/>
                    <a:pt x="42121" y="75726"/>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35" name="Google Shape;6035;p88"/>
            <p:cNvSpPr/>
            <p:nvPr/>
          </p:nvSpPr>
          <p:spPr>
            <a:xfrm flipH="1">
              <a:off x="1656797" y="5083230"/>
              <a:ext cx="546796" cy="126036"/>
            </a:xfrm>
            <a:custGeom>
              <a:avLst/>
              <a:gdLst/>
              <a:ahLst/>
              <a:cxnLst/>
              <a:rect l="l" t="t" r="r" b="b"/>
              <a:pathLst>
                <a:path w="13948" h="3215" extrusionOk="0">
                  <a:moveTo>
                    <a:pt x="2108" y="0"/>
                  </a:moveTo>
                  <a:cubicBezTo>
                    <a:pt x="1403" y="0"/>
                    <a:pt x="699" y="17"/>
                    <a:pt x="1" y="42"/>
                  </a:cubicBezTo>
                  <a:cubicBezTo>
                    <a:pt x="138" y="87"/>
                    <a:pt x="298" y="110"/>
                    <a:pt x="435" y="156"/>
                  </a:cubicBezTo>
                  <a:cubicBezTo>
                    <a:pt x="887" y="143"/>
                    <a:pt x="1340" y="136"/>
                    <a:pt x="1792" y="136"/>
                  </a:cubicBezTo>
                  <a:cubicBezTo>
                    <a:pt x="3735" y="136"/>
                    <a:pt x="5672" y="269"/>
                    <a:pt x="7579" y="658"/>
                  </a:cubicBezTo>
                  <a:cubicBezTo>
                    <a:pt x="8743" y="932"/>
                    <a:pt x="9907" y="1274"/>
                    <a:pt x="11025" y="1754"/>
                  </a:cubicBezTo>
                  <a:cubicBezTo>
                    <a:pt x="11573" y="2005"/>
                    <a:pt x="12098" y="2279"/>
                    <a:pt x="12600" y="2575"/>
                  </a:cubicBezTo>
                  <a:cubicBezTo>
                    <a:pt x="12851" y="2712"/>
                    <a:pt x="13103" y="2895"/>
                    <a:pt x="13331" y="3077"/>
                  </a:cubicBezTo>
                  <a:cubicBezTo>
                    <a:pt x="13559" y="3123"/>
                    <a:pt x="13764" y="3169"/>
                    <a:pt x="13947" y="3214"/>
                  </a:cubicBezTo>
                  <a:cubicBezTo>
                    <a:pt x="13605" y="2895"/>
                    <a:pt x="13171" y="2667"/>
                    <a:pt x="12783" y="2438"/>
                  </a:cubicBezTo>
                  <a:cubicBezTo>
                    <a:pt x="12258" y="2119"/>
                    <a:pt x="11710" y="1822"/>
                    <a:pt x="11140" y="1571"/>
                  </a:cubicBezTo>
                  <a:cubicBezTo>
                    <a:pt x="10044" y="1092"/>
                    <a:pt x="8880" y="749"/>
                    <a:pt x="7716" y="498"/>
                  </a:cubicBezTo>
                  <a:cubicBezTo>
                    <a:pt x="5874" y="117"/>
                    <a:pt x="3984" y="0"/>
                    <a:pt x="2108"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036" name="Google Shape;6036;p88"/>
            <p:cNvGrpSpPr/>
            <p:nvPr/>
          </p:nvGrpSpPr>
          <p:grpSpPr>
            <a:xfrm>
              <a:off x="1150796" y="4065425"/>
              <a:ext cx="2092982" cy="1543794"/>
              <a:chOff x="1153946" y="3749600"/>
              <a:chExt cx="2092982" cy="1543794"/>
            </a:xfrm>
          </p:grpSpPr>
          <p:sp>
            <p:nvSpPr>
              <p:cNvPr id="6037" name="Google Shape;6037;p88"/>
              <p:cNvSpPr/>
              <p:nvPr/>
            </p:nvSpPr>
            <p:spPr>
              <a:xfrm flipH="1">
                <a:off x="2253655" y="4441132"/>
                <a:ext cx="21522" cy="25795"/>
              </a:xfrm>
              <a:custGeom>
                <a:avLst/>
                <a:gdLst/>
                <a:ahLst/>
                <a:cxnLst/>
                <a:rect l="l" t="t" r="r" b="b"/>
                <a:pathLst>
                  <a:path w="549" h="658" extrusionOk="0">
                    <a:moveTo>
                      <a:pt x="439" y="0"/>
                    </a:moveTo>
                    <a:cubicBezTo>
                      <a:pt x="399" y="0"/>
                      <a:pt x="354" y="22"/>
                      <a:pt x="320" y="55"/>
                    </a:cubicBezTo>
                    <a:cubicBezTo>
                      <a:pt x="229" y="192"/>
                      <a:pt x="138" y="352"/>
                      <a:pt x="24" y="489"/>
                    </a:cubicBezTo>
                    <a:cubicBezTo>
                      <a:pt x="1" y="534"/>
                      <a:pt x="1" y="603"/>
                      <a:pt x="46" y="648"/>
                    </a:cubicBezTo>
                    <a:lnTo>
                      <a:pt x="115" y="648"/>
                    </a:lnTo>
                    <a:cubicBezTo>
                      <a:pt x="122" y="655"/>
                      <a:pt x="130" y="658"/>
                      <a:pt x="140" y="658"/>
                    </a:cubicBezTo>
                    <a:cubicBezTo>
                      <a:pt x="163" y="658"/>
                      <a:pt x="190" y="642"/>
                      <a:pt x="206" y="626"/>
                    </a:cubicBezTo>
                    <a:cubicBezTo>
                      <a:pt x="298" y="466"/>
                      <a:pt x="412" y="306"/>
                      <a:pt x="503" y="169"/>
                    </a:cubicBezTo>
                    <a:cubicBezTo>
                      <a:pt x="549" y="123"/>
                      <a:pt x="526" y="55"/>
                      <a:pt x="480" y="9"/>
                    </a:cubicBezTo>
                    <a:cubicBezTo>
                      <a:pt x="468" y="3"/>
                      <a:pt x="454" y="0"/>
                      <a:pt x="439" y="0"/>
                    </a:cubicBezTo>
                    <a:close/>
                  </a:path>
                </a:pathLst>
              </a:custGeom>
              <a:solidFill>
                <a:srgbClr val="33CDD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38" name="Google Shape;6038;p88"/>
              <p:cNvSpPr/>
              <p:nvPr/>
            </p:nvSpPr>
            <p:spPr>
              <a:xfrm flipH="1">
                <a:off x="1153946" y="3749600"/>
                <a:ext cx="2092982" cy="1543794"/>
              </a:xfrm>
              <a:custGeom>
                <a:avLst/>
                <a:gdLst/>
                <a:ahLst/>
                <a:cxnLst/>
                <a:rect l="l" t="t" r="r" b="b"/>
                <a:pathLst>
                  <a:path w="53389" h="39380" extrusionOk="0">
                    <a:moveTo>
                      <a:pt x="8529" y="1"/>
                    </a:moveTo>
                    <a:cubicBezTo>
                      <a:pt x="7762" y="1"/>
                      <a:pt x="7830" y="576"/>
                      <a:pt x="7830" y="576"/>
                    </a:cubicBezTo>
                    <a:cubicBezTo>
                      <a:pt x="7830" y="576"/>
                      <a:pt x="411" y="27578"/>
                      <a:pt x="137" y="29245"/>
                    </a:cubicBezTo>
                    <a:cubicBezTo>
                      <a:pt x="1" y="30158"/>
                      <a:pt x="1781" y="30363"/>
                      <a:pt x="1781" y="30363"/>
                    </a:cubicBezTo>
                    <a:lnTo>
                      <a:pt x="20657" y="33513"/>
                    </a:lnTo>
                    <a:cubicBezTo>
                      <a:pt x="20657" y="33513"/>
                      <a:pt x="20886" y="34083"/>
                      <a:pt x="21707" y="34335"/>
                    </a:cubicBezTo>
                    <a:cubicBezTo>
                      <a:pt x="22124" y="34465"/>
                      <a:pt x="22455" y="34513"/>
                      <a:pt x="22715" y="34513"/>
                    </a:cubicBezTo>
                    <a:cubicBezTo>
                      <a:pt x="23409" y="34513"/>
                      <a:pt x="23602" y="34175"/>
                      <a:pt x="23602" y="34175"/>
                    </a:cubicBezTo>
                    <a:cubicBezTo>
                      <a:pt x="23602" y="34175"/>
                      <a:pt x="42286" y="39380"/>
                      <a:pt x="44836" y="39380"/>
                    </a:cubicBezTo>
                    <a:cubicBezTo>
                      <a:pt x="44935" y="39380"/>
                      <a:pt x="45009" y="39372"/>
                      <a:pt x="45058" y="39356"/>
                    </a:cubicBezTo>
                    <a:cubicBezTo>
                      <a:pt x="46382" y="38922"/>
                      <a:pt x="53389" y="10300"/>
                      <a:pt x="53115" y="9775"/>
                    </a:cubicBezTo>
                    <a:cubicBezTo>
                      <a:pt x="52864" y="9250"/>
                      <a:pt x="45012" y="7629"/>
                      <a:pt x="38712" y="6579"/>
                    </a:cubicBezTo>
                    <a:cubicBezTo>
                      <a:pt x="37654" y="6404"/>
                      <a:pt x="36602" y="6338"/>
                      <a:pt x="35619" y="6338"/>
                    </a:cubicBezTo>
                    <a:cubicBezTo>
                      <a:pt x="32639" y="6338"/>
                      <a:pt x="30290" y="6944"/>
                      <a:pt x="30290" y="6944"/>
                    </a:cubicBezTo>
                    <a:cubicBezTo>
                      <a:pt x="30290" y="6944"/>
                      <a:pt x="29810" y="5392"/>
                      <a:pt x="28190" y="4867"/>
                    </a:cubicBezTo>
                    <a:cubicBezTo>
                      <a:pt x="22712" y="3064"/>
                      <a:pt x="9907" y="256"/>
                      <a:pt x="8971" y="51"/>
                    </a:cubicBezTo>
                    <a:cubicBezTo>
                      <a:pt x="8799" y="16"/>
                      <a:pt x="8653" y="1"/>
                      <a:pt x="8529"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39" name="Google Shape;6039;p88"/>
              <p:cNvSpPr/>
              <p:nvPr/>
            </p:nvSpPr>
            <p:spPr>
              <a:xfrm flipH="1">
                <a:off x="1230901" y="3788254"/>
                <a:ext cx="1946247" cy="1454099"/>
              </a:xfrm>
              <a:custGeom>
                <a:avLst/>
                <a:gdLst/>
                <a:ahLst/>
                <a:cxnLst/>
                <a:rect l="l" t="t" r="r" b="b"/>
                <a:pathLst>
                  <a:path w="49646" h="37092" extrusionOk="0">
                    <a:moveTo>
                      <a:pt x="6780" y="1"/>
                    </a:moveTo>
                    <a:lnTo>
                      <a:pt x="1" y="27985"/>
                    </a:lnTo>
                    <a:cubicBezTo>
                      <a:pt x="1" y="27985"/>
                      <a:pt x="9633" y="28852"/>
                      <a:pt x="13856" y="29970"/>
                    </a:cubicBezTo>
                    <a:cubicBezTo>
                      <a:pt x="18056" y="31066"/>
                      <a:pt x="20566" y="32116"/>
                      <a:pt x="20566" y="32116"/>
                    </a:cubicBezTo>
                    <a:cubicBezTo>
                      <a:pt x="20566" y="32116"/>
                      <a:pt x="29400" y="34079"/>
                      <a:pt x="35563" y="35517"/>
                    </a:cubicBezTo>
                    <a:cubicBezTo>
                      <a:pt x="40128" y="36567"/>
                      <a:pt x="42707" y="37092"/>
                      <a:pt x="42707" y="37092"/>
                    </a:cubicBezTo>
                    <a:lnTo>
                      <a:pt x="49646" y="12281"/>
                    </a:lnTo>
                    <a:lnTo>
                      <a:pt x="48482" y="10455"/>
                    </a:lnTo>
                    <a:cubicBezTo>
                      <a:pt x="48482" y="10455"/>
                      <a:pt x="48254" y="10500"/>
                      <a:pt x="47828" y="10500"/>
                    </a:cubicBezTo>
                    <a:cubicBezTo>
                      <a:pt x="46811" y="10500"/>
                      <a:pt x="44666" y="10239"/>
                      <a:pt x="41817" y="8469"/>
                    </a:cubicBezTo>
                    <a:cubicBezTo>
                      <a:pt x="38321" y="6284"/>
                      <a:pt x="36328" y="5620"/>
                      <a:pt x="34080" y="5620"/>
                    </a:cubicBezTo>
                    <a:cubicBezTo>
                      <a:pt x="33745" y="5620"/>
                      <a:pt x="33404" y="5635"/>
                      <a:pt x="33052" y="5662"/>
                    </a:cubicBezTo>
                    <a:cubicBezTo>
                      <a:pt x="29971" y="5913"/>
                      <a:pt x="28281" y="7122"/>
                      <a:pt x="28281" y="7122"/>
                    </a:cubicBezTo>
                    <a:cubicBezTo>
                      <a:pt x="28281" y="7122"/>
                      <a:pt x="27049" y="3219"/>
                      <a:pt x="21799" y="2215"/>
                    </a:cubicBezTo>
                    <a:cubicBezTo>
                      <a:pt x="20544" y="1981"/>
                      <a:pt x="19562" y="1899"/>
                      <a:pt x="18738" y="1899"/>
                    </a:cubicBezTo>
                    <a:cubicBezTo>
                      <a:pt x="16769" y="1899"/>
                      <a:pt x="15702" y="2369"/>
                      <a:pt x="13972" y="2369"/>
                    </a:cubicBezTo>
                    <a:cubicBezTo>
                      <a:pt x="13384" y="2369"/>
                      <a:pt x="12719" y="2315"/>
                      <a:pt x="11916" y="2169"/>
                    </a:cubicBezTo>
                    <a:cubicBezTo>
                      <a:pt x="7761" y="1416"/>
                      <a:pt x="6780" y="1"/>
                      <a:pt x="6780"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40" name="Google Shape;6040;p88"/>
              <p:cNvSpPr/>
              <p:nvPr/>
            </p:nvSpPr>
            <p:spPr>
              <a:xfrm flipH="1">
                <a:off x="1230901" y="4050440"/>
                <a:ext cx="1946247" cy="1191913"/>
              </a:xfrm>
              <a:custGeom>
                <a:avLst/>
                <a:gdLst/>
                <a:ahLst/>
                <a:cxnLst/>
                <a:rect l="l" t="t" r="r" b="b"/>
                <a:pathLst>
                  <a:path w="49646" h="30404" extrusionOk="0">
                    <a:moveTo>
                      <a:pt x="28076" y="1"/>
                    </a:moveTo>
                    <a:lnTo>
                      <a:pt x="20498" y="24264"/>
                    </a:lnTo>
                    <a:cubicBezTo>
                      <a:pt x="20498" y="24264"/>
                      <a:pt x="17576" y="21342"/>
                      <a:pt x="12395" y="19425"/>
                    </a:cubicBezTo>
                    <a:cubicBezTo>
                      <a:pt x="10876" y="18860"/>
                      <a:pt x="9213" y="18660"/>
                      <a:pt x="7619" y="18660"/>
                    </a:cubicBezTo>
                    <a:cubicBezTo>
                      <a:pt x="4064" y="18660"/>
                      <a:pt x="855" y="19655"/>
                      <a:pt x="366" y="19813"/>
                    </a:cubicBezTo>
                    <a:lnTo>
                      <a:pt x="1" y="21297"/>
                    </a:lnTo>
                    <a:cubicBezTo>
                      <a:pt x="1" y="21297"/>
                      <a:pt x="9633" y="22164"/>
                      <a:pt x="13856" y="23282"/>
                    </a:cubicBezTo>
                    <a:cubicBezTo>
                      <a:pt x="18056" y="24378"/>
                      <a:pt x="20566" y="25428"/>
                      <a:pt x="20566" y="25428"/>
                    </a:cubicBezTo>
                    <a:cubicBezTo>
                      <a:pt x="20566" y="25428"/>
                      <a:pt x="29400" y="27391"/>
                      <a:pt x="35563" y="28829"/>
                    </a:cubicBezTo>
                    <a:cubicBezTo>
                      <a:pt x="40128" y="29879"/>
                      <a:pt x="42707" y="30404"/>
                      <a:pt x="42707" y="30404"/>
                    </a:cubicBezTo>
                    <a:lnTo>
                      <a:pt x="49646" y="5593"/>
                    </a:lnTo>
                    <a:lnTo>
                      <a:pt x="48505" y="3812"/>
                    </a:lnTo>
                    <a:cubicBezTo>
                      <a:pt x="48162" y="5228"/>
                      <a:pt x="47249" y="8902"/>
                      <a:pt x="46017" y="12760"/>
                    </a:cubicBezTo>
                    <a:cubicBezTo>
                      <a:pt x="44442" y="17736"/>
                      <a:pt x="41885" y="27300"/>
                      <a:pt x="41885" y="27300"/>
                    </a:cubicBezTo>
                    <a:cubicBezTo>
                      <a:pt x="41885" y="27300"/>
                      <a:pt x="38667" y="23807"/>
                      <a:pt x="33235" y="22529"/>
                    </a:cubicBezTo>
                    <a:cubicBezTo>
                      <a:pt x="32276" y="22300"/>
                      <a:pt x="31272" y="22205"/>
                      <a:pt x="30268" y="22205"/>
                    </a:cubicBezTo>
                    <a:cubicBezTo>
                      <a:pt x="25584" y="22205"/>
                      <a:pt x="20909" y="24264"/>
                      <a:pt x="20909" y="24264"/>
                    </a:cubicBezTo>
                    <a:lnTo>
                      <a:pt x="28510" y="297"/>
                    </a:lnTo>
                    <a:lnTo>
                      <a:pt x="28510" y="297"/>
                    </a:lnTo>
                    <a:cubicBezTo>
                      <a:pt x="28350" y="389"/>
                      <a:pt x="28281" y="434"/>
                      <a:pt x="28281" y="434"/>
                    </a:cubicBezTo>
                    <a:cubicBezTo>
                      <a:pt x="28281" y="434"/>
                      <a:pt x="28213" y="275"/>
                      <a:pt x="2807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41" name="Google Shape;6041;p88"/>
              <p:cNvSpPr/>
              <p:nvPr/>
            </p:nvSpPr>
            <p:spPr>
              <a:xfrm flipH="1">
                <a:off x="1255050" y="4224931"/>
                <a:ext cx="1915826" cy="950896"/>
              </a:xfrm>
              <a:custGeom>
                <a:avLst/>
                <a:gdLst/>
                <a:ahLst/>
                <a:cxnLst/>
                <a:rect l="l" t="t" r="r" b="b"/>
                <a:pathLst>
                  <a:path w="48870" h="24256" extrusionOk="0">
                    <a:moveTo>
                      <a:pt x="48756" y="1"/>
                    </a:moveTo>
                    <a:cubicBezTo>
                      <a:pt x="48071" y="1964"/>
                      <a:pt x="47614" y="4018"/>
                      <a:pt x="47066" y="6026"/>
                    </a:cubicBezTo>
                    <a:cubicBezTo>
                      <a:pt x="46496" y="8035"/>
                      <a:pt x="45925" y="10067"/>
                      <a:pt x="45355" y="12075"/>
                    </a:cubicBezTo>
                    <a:cubicBezTo>
                      <a:pt x="44259" y="16070"/>
                      <a:pt x="43095" y="20064"/>
                      <a:pt x="42045" y="24081"/>
                    </a:cubicBezTo>
                    <a:cubicBezTo>
                      <a:pt x="41041" y="23031"/>
                      <a:pt x="39831" y="22118"/>
                      <a:pt x="38667" y="21274"/>
                    </a:cubicBezTo>
                    <a:cubicBezTo>
                      <a:pt x="37503" y="20475"/>
                      <a:pt x="36247" y="19790"/>
                      <a:pt x="34878" y="19379"/>
                    </a:cubicBezTo>
                    <a:cubicBezTo>
                      <a:pt x="33629" y="19021"/>
                      <a:pt x="32318" y="18884"/>
                      <a:pt x="30996" y="18884"/>
                    </a:cubicBezTo>
                    <a:cubicBezTo>
                      <a:pt x="29202" y="18884"/>
                      <a:pt x="27388" y="19136"/>
                      <a:pt x="25679" y="19425"/>
                    </a:cubicBezTo>
                    <a:cubicBezTo>
                      <a:pt x="23899" y="19744"/>
                      <a:pt x="22118" y="20155"/>
                      <a:pt x="20429" y="20726"/>
                    </a:cubicBezTo>
                    <a:cubicBezTo>
                      <a:pt x="20429" y="20703"/>
                      <a:pt x="20406" y="20680"/>
                      <a:pt x="20406" y="20680"/>
                    </a:cubicBezTo>
                    <a:cubicBezTo>
                      <a:pt x="19676" y="19859"/>
                      <a:pt x="18717" y="19197"/>
                      <a:pt x="17804" y="18603"/>
                    </a:cubicBezTo>
                    <a:cubicBezTo>
                      <a:pt x="16640" y="17850"/>
                      <a:pt x="15431" y="17165"/>
                      <a:pt x="14152" y="16617"/>
                    </a:cubicBezTo>
                    <a:cubicBezTo>
                      <a:pt x="11858" y="15594"/>
                      <a:pt x="9470" y="15121"/>
                      <a:pt x="6987" y="15121"/>
                    </a:cubicBezTo>
                    <a:cubicBezTo>
                      <a:pt x="6481" y="15121"/>
                      <a:pt x="5970" y="15141"/>
                      <a:pt x="5456" y="15179"/>
                    </a:cubicBezTo>
                    <a:cubicBezTo>
                      <a:pt x="3653" y="15316"/>
                      <a:pt x="1758" y="15613"/>
                      <a:pt x="23" y="16138"/>
                    </a:cubicBezTo>
                    <a:lnTo>
                      <a:pt x="1" y="16252"/>
                    </a:lnTo>
                    <a:cubicBezTo>
                      <a:pt x="2055" y="15933"/>
                      <a:pt x="4064" y="15430"/>
                      <a:pt x="6163" y="15339"/>
                    </a:cubicBezTo>
                    <a:cubicBezTo>
                      <a:pt x="6459" y="15325"/>
                      <a:pt x="6754" y="15318"/>
                      <a:pt x="7050" y="15318"/>
                    </a:cubicBezTo>
                    <a:cubicBezTo>
                      <a:pt x="8721" y="15318"/>
                      <a:pt x="10394" y="15543"/>
                      <a:pt x="11984" y="16047"/>
                    </a:cubicBezTo>
                    <a:cubicBezTo>
                      <a:pt x="15043" y="17051"/>
                      <a:pt x="17782" y="18786"/>
                      <a:pt x="20247" y="20840"/>
                    </a:cubicBezTo>
                    <a:cubicBezTo>
                      <a:pt x="20264" y="20857"/>
                      <a:pt x="20285" y="20865"/>
                      <a:pt x="20306" y="20865"/>
                    </a:cubicBezTo>
                    <a:cubicBezTo>
                      <a:pt x="20341" y="20865"/>
                      <a:pt x="20378" y="20845"/>
                      <a:pt x="20406" y="20817"/>
                    </a:cubicBezTo>
                    <a:cubicBezTo>
                      <a:pt x="20406" y="20840"/>
                      <a:pt x="20429" y="20840"/>
                      <a:pt x="20452" y="20840"/>
                    </a:cubicBezTo>
                    <a:cubicBezTo>
                      <a:pt x="23749" y="19910"/>
                      <a:pt x="27226" y="19158"/>
                      <a:pt x="30675" y="19158"/>
                    </a:cubicBezTo>
                    <a:cubicBezTo>
                      <a:pt x="31118" y="19158"/>
                      <a:pt x="31560" y="19171"/>
                      <a:pt x="32002" y="19197"/>
                    </a:cubicBezTo>
                    <a:cubicBezTo>
                      <a:pt x="34010" y="19311"/>
                      <a:pt x="35814" y="19904"/>
                      <a:pt x="37525" y="20954"/>
                    </a:cubicBezTo>
                    <a:cubicBezTo>
                      <a:pt x="39100" y="21913"/>
                      <a:pt x="40401" y="23237"/>
                      <a:pt x="41954" y="24241"/>
                    </a:cubicBezTo>
                    <a:cubicBezTo>
                      <a:pt x="41969" y="24251"/>
                      <a:pt x="41984" y="24256"/>
                      <a:pt x="41999" y="24256"/>
                    </a:cubicBezTo>
                    <a:cubicBezTo>
                      <a:pt x="42048" y="24256"/>
                      <a:pt x="42085" y="24203"/>
                      <a:pt x="42068" y="24150"/>
                    </a:cubicBezTo>
                    <a:cubicBezTo>
                      <a:pt x="43255" y="20132"/>
                      <a:pt x="44350" y="16115"/>
                      <a:pt x="45492" y="12121"/>
                    </a:cubicBezTo>
                    <a:cubicBezTo>
                      <a:pt x="46085" y="10089"/>
                      <a:pt x="46633" y="8081"/>
                      <a:pt x="47203" y="6072"/>
                    </a:cubicBezTo>
                    <a:cubicBezTo>
                      <a:pt x="47751" y="4109"/>
                      <a:pt x="48436" y="2146"/>
                      <a:pt x="48870" y="160"/>
                    </a:cubicBezTo>
                    <a:lnTo>
                      <a:pt x="48756"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42" name="Google Shape;6042;p88"/>
              <p:cNvSpPr/>
              <p:nvPr/>
            </p:nvSpPr>
            <p:spPr>
              <a:xfrm flipH="1">
                <a:off x="2430811" y="4866362"/>
                <a:ext cx="745436" cy="158574"/>
              </a:xfrm>
              <a:custGeom>
                <a:avLst/>
                <a:gdLst/>
                <a:ahLst/>
                <a:cxnLst/>
                <a:rect l="l" t="t" r="r" b="b"/>
                <a:pathLst>
                  <a:path w="19015" h="4045" extrusionOk="0">
                    <a:moveTo>
                      <a:pt x="5938" y="1"/>
                    </a:moveTo>
                    <a:cubicBezTo>
                      <a:pt x="5723" y="1"/>
                      <a:pt x="5509" y="2"/>
                      <a:pt x="5296" y="4"/>
                    </a:cubicBezTo>
                    <a:cubicBezTo>
                      <a:pt x="3539" y="27"/>
                      <a:pt x="1758" y="73"/>
                      <a:pt x="24" y="369"/>
                    </a:cubicBezTo>
                    <a:cubicBezTo>
                      <a:pt x="24" y="369"/>
                      <a:pt x="1" y="392"/>
                      <a:pt x="1" y="392"/>
                    </a:cubicBezTo>
                    <a:lnTo>
                      <a:pt x="1" y="415"/>
                    </a:lnTo>
                    <a:cubicBezTo>
                      <a:pt x="1" y="438"/>
                      <a:pt x="24" y="461"/>
                      <a:pt x="46" y="461"/>
                    </a:cubicBezTo>
                    <a:cubicBezTo>
                      <a:pt x="1916" y="417"/>
                      <a:pt x="3786" y="208"/>
                      <a:pt x="5656" y="208"/>
                    </a:cubicBezTo>
                    <a:cubicBezTo>
                      <a:pt x="5749" y="208"/>
                      <a:pt x="5842" y="209"/>
                      <a:pt x="5935" y="210"/>
                    </a:cubicBezTo>
                    <a:cubicBezTo>
                      <a:pt x="7350" y="210"/>
                      <a:pt x="8766" y="278"/>
                      <a:pt x="10158" y="506"/>
                    </a:cubicBezTo>
                    <a:cubicBezTo>
                      <a:pt x="11550" y="735"/>
                      <a:pt x="12874" y="1191"/>
                      <a:pt x="14175" y="1716"/>
                    </a:cubicBezTo>
                    <a:cubicBezTo>
                      <a:pt x="15636" y="2310"/>
                      <a:pt x="17097" y="3017"/>
                      <a:pt x="18444" y="3862"/>
                    </a:cubicBezTo>
                    <a:cubicBezTo>
                      <a:pt x="18649" y="3930"/>
                      <a:pt x="18832" y="3999"/>
                      <a:pt x="19014" y="4044"/>
                    </a:cubicBezTo>
                    <a:cubicBezTo>
                      <a:pt x="16777" y="2469"/>
                      <a:pt x="14175" y="1328"/>
                      <a:pt x="11550" y="598"/>
                    </a:cubicBezTo>
                    <a:cubicBezTo>
                      <a:pt x="9748" y="106"/>
                      <a:pt x="7817" y="1"/>
                      <a:pt x="5938" y="1"/>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43" name="Google Shape;6043;p88"/>
              <p:cNvSpPr/>
              <p:nvPr/>
            </p:nvSpPr>
            <p:spPr>
              <a:xfrm flipH="1">
                <a:off x="1237134" y="4254450"/>
                <a:ext cx="1116762" cy="974731"/>
              </a:xfrm>
              <a:custGeom>
                <a:avLst/>
                <a:gdLst/>
                <a:ahLst/>
                <a:cxnLst/>
                <a:rect l="l" t="t" r="r" b="b"/>
                <a:pathLst>
                  <a:path w="28487" h="24864" extrusionOk="0">
                    <a:moveTo>
                      <a:pt x="28418" y="1"/>
                    </a:moveTo>
                    <a:cubicBezTo>
                      <a:pt x="27139" y="4064"/>
                      <a:pt x="26089" y="8195"/>
                      <a:pt x="24948" y="12304"/>
                    </a:cubicBezTo>
                    <a:cubicBezTo>
                      <a:pt x="23784" y="16458"/>
                      <a:pt x="22597" y="20589"/>
                      <a:pt x="21479" y="24743"/>
                    </a:cubicBezTo>
                    <a:cubicBezTo>
                      <a:pt x="19607" y="22849"/>
                      <a:pt x="17074" y="21571"/>
                      <a:pt x="14586" y="20703"/>
                    </a:cubicBezTo>
                    <a:cubicBezTo>
                      <a:pt x="12438" y="19947"/>
                      <a:pt x="10225" y="19657"/>
                      <a:pt x="7977" y="19657"/>
                    </a:cubicBezTo>
                    <a:cubicBezTo>
                      <a:pt x="7239" y="19657"/>
                      <a:pt x="6497" y="19688"/>
                      <a:pt x="5752" y="19745"/>
                    </a:cubicBezTo>
                    <a:cubicBezTo>
                      <a:pt x="3835" y="19882"/>
                      <a:pt x="1917" y="20133"/>
                      <a:pt x="0" y="20338"/>
                    </a:cubicBezTo>
                    <a:cubicBezTo>
                      <a:pt x="114" y="20361"/>
                      <a:pt x="228" y="20384"/>
                      <a:pt x="365" y="20407"/>
                    </a:cubicBezTo>
                    <a:cubicBezTo>
                      <a:pt x="2872" y="20201"/>
                      <a:pt x="5407" y="19827"/>
                      <a:pt x="7922" y="19827"/>
                    </a:cubicBezTo>
                    <a:cubicBezTo>
                      <a:pt x="9323" y="19827"/>
                      <a:pt x="10717" y="19943"/>
                      <a:pt x="12098" y="20270"/>
                    </a:cubicBezTo>
                    <a:cubicBezTo>
                      <a:pt x="15453" y="21069"/>
                      <a:pt x="18831" y="22575"/>
                      <a:pt x="21433" y="24858"/>
                    </a:cubicBezTo>
                    <a:cubicBezTo>
                      <a:pt x="21442" y="24862"/>
                      <a:pt x="21451" y="24864"/>
                      <a:pt x="21460" y="24864"/>
                    </a:cubicBezTo>
                    <a:cubicBezTo>
                      <a:pt x="21501" y="24864"/>
                      <a:pt x="21543" y="24826"/>
                      <a:pt x="21524" y="24789"/>
                    </a:cubicBezTo>
                    <a:cubicBezTo>
                      <a:pt x="22757" y="20658"/>
                      <a:pt x="23898" y="16481"/>
                      <a:pt x="25040" y="12326"/>
                    </a:cubicBezTo>
                    <a:cubicBezTo>
                      <a:pt x="26181" y="8264"/>
                      <a:pt x="27413" y="4201"/>
                      <a:pt x="28486" y="115"/>
                    </a:cubicBezTo>
                    <a:lnTo>
                      <a:pt x="28418" y="1"/>
                    </a:ln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6044" name="Google Shape;6044;p88"/>
            <p:cNvSpPr/>
            <p:nvPr/>
          </p:nvSpPr>
          <p:spPr>
            <a:xfrm flipH="1">
              <a:off x="3406169" y="2218625"/>
              <a:ext cx="57314" cy="55589"/>
            </a:xfrm>
            <a:custGeom>
              <a:avLst/>
              <a:gdLst/>
              <a:ahLst/>
              <a:cxnLst/>
              <a:rect l="l" t="t" r="r" b="b"/>
              <a:pathLst>
                <a:path w="1462" h="1418" extrusionOk="0">
                  <a:moveTo>
                    <a:pt x="720" y="0"/>
                  </a:moveTo>
                  <a:cubicBezTo>
                    <a:pt x="664" y="0"/>
                    <a:pt x="607" y="9"/>
                    <a:pt x="549" y="27"/>
                  </a:cubicBezTo>
                  <a:cubicBezTo>
                    <a:pt x="69" y="164"/>
                    <a:pt x="1" y="917"/>
                    <a:pt x="343" y="1237"/>
                  </a:cubicBezTo>
                  <a:cubicBezTo>
                    <a:pt x="469" y="1362"/>
                    <a:pt x="626" y="1417"/>
                    <a:pt x="781" y="1417"/>
                  </a:cubicBezTo>
                  <a:cubicBezTo>
                    <a:pt x="1022" y="1417"/>
                    <a:pt x="1259" y="1285"/>
                    <a:pt x="1370" y="1077"/>
                  </a:cubicBezTo>
                  <a:cubicBezTo>
                    <a:pt x="1439" y="963"/>
                    <a:pt x="1462" y="826"/>
                    <a:pt x="1439" y="689"/>
                  </a:cubicBezTo>
                  <a:cubicBezTo>
                    <a:pt x="1380" y="353"/>
                    <a:pt x="1081" y="0"/>
                    <a:pt x="720"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45" name="Google Shape;6045;p88"/>
            <p:cNvSpPr/>
            <p:nvPr/>
          </p:nvSpPr>
          <p:spPr>
            <a:xfrm flipH="1">
              <a:off x="3152529" y="2037353"/>
              <a:ext cx="36419" cy="35713"/>
            </a:xfrm>
            <a:custGeom>
              <a:avLst/>
              <a:gdLst/>
              <a:ahLst/>
              <a:cxnLst/>
              <a:rect l="l" t="t" r="r" b="b"/>
              <a:pathLst>
                <a:path w="929" h="911" extrusionOk="0">
                  <a:moveTo>
                    <a:pt x="532" y="1"/>
                  </a:moveTo>
                  <a:cubicBezTo>
                    <a:pt x="278" y="1"/>
                    <a:pt x="0" y="202"/>
                    <a:pt x="51" y="543"/>
                  </a:cubicBezTo>
                  <a:cubicBezTo>
                    <a:pt x="93" y="794"/>
                    <a:pt x="250" y="911"/>
                    <a:pt x="416" y="911"/>
                  </a:cubicBezTo>
                  <a:cubicBezTo>
                    <a:pt x="431" y="911"/>
                    <a:pt x="447" y="910"/>
                    <a:pt x="462" y="908"/>
                  </a:cubicBezTo>
                  <a:cubicBezTo>
                    <a:pt x="690" y="908"/>
                    <a:pt x="918" y="725"/>
                    <a:pt x="918" y="428"/>
                  </a:cubicBezTo>
                  <a:cubicBezTo>
                    <a:pt x="928" y="132"/>
                    <a:pt x="738" y="1"/>
                    <a:pt x="532"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46" name="Google Shape;6046;p88"/>
            <p:cNvSpPr/>
            <p:nvPr/>
          </p:nvSpPr>
          <p:spPr>
            <a:xfrm flipH="1">
              <a:off x="3001952" y="2148962"/>
              <a:ext cx="34694" cy="29676"/>
            </a:xfrm>
            <a:custGeom>
              <a:avLst/>
              <a:gdLst/>
              <a:ahLst/>
              <a:cxnLst/>
              <a:rect l="l" t="t" r="r" b="b"/>
              <a:pathLst>
                <a:path w="885" h="757" extrusionOk="0">
                  <a:moveTo>
                    <a:pt x="422" y="1"/>
                  </a:moveTo>
                  <a:cubicBezTo>
                    <a:pt x="357" y="1"/>
                    <a:pt x="291" y="22"/>
                    <a:pt x="229" y="69"/>
                  </a:cubicBezTo>
                  <a:cubicBezTo>
                    <a:pt x="23" y="229"/>
                    <a:pt x="0" y="526"/>
                    <a:pt x="206" y="686"/>
                  </a:cubicBezTo>
                  <a:cubicBezTo>
                    <a:pt x="271" y="734"/>
                    <a:pt x="350" y="757"/>
                    <a:pt x="429" y="757"/>
                  </a:cubicBezTo>
                  <a:cubicBezTo>
                    <a:pt x="573" y="757"/>
                    <a:pt x="718" y="681"/>
                    <a:pt x="777" y="549"/>
                  </a:cubicBezTo>
                  <a:cubicBezTo>
                    <a:pt x="885" y="296"/>
                    <a:pt x="665" y="1"/>
                    <a:pt x="422"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47" name="Google Shape;6047;p88"/>
            <p:cNvSpPr/>
            <p:nvPr/>
          </p:nvSpPr>
          <p:spPr>
            <a:xfrm flipH="1">
              <a:off x="2894341" y="1945384"/>
              <a:ext cx="542288" cy="657387"/>
            </a:xfrm>
            <a:custGeom>
              <a:avLst/>
              <a:gdLst/>
              <a:ahLst/>
              <a:cxnLst/>
              <a:rect l="l" t="t" r="r" b="b"/>
              <a:pathLst>
                <a:path w="13833" h="16769" extrusionOk="0">
                  <a:moveTo>
                    <a:pt x="1244" y="1"/>
                  </a:moveTo>
                  <a:cubicBezTo>
                    <a:pt x="1152" y="1"/>
                    <a:pt x="1057" y="12"/>
                    <a:pt x="959" y="35"/>
                  </a:cubicBezTo>
                  <a:cubicBezTo>
                    <a:pt x="948" y="24"/>
                    <a:pt x="936" y="18"/>
                    <a:pt x="925" y="18"/>
                  </a:cubicBezTo>
                  <a:cubicBezTo>
                    <a:pt x="914" y="18"/>
                    <a:pt x="902" y="24"/>
                    <a:pt x="891" y="35"/>
                  </a:cubicBezTo>
                  <a:cubicBezTo>
                    <a:pt x="480" y="264"/>
                    <a:pt x="320" y="766"/>
                    <a:pt x="503" y="1177"/>
                  </a:cubicBezTo>
                  <a:cubicBezTo>
                    <a:pt x="594" y="1405"/>
                    <a:pt x="822" y="1610"/>
                    <a:pt x="1073" y="1725"/>
                  </a:cubicBezTo>
                  <a:cubicBezTo>
                    <a:pt x="754" y="2135"/>
                    <a:pt x="662" y="2706"/>
                    <a:pt x="868" y="3231"/>
                  </a:cubicBezTo>
                  <a:cubicBezTo>
                    <a:pt x="1005" y="3596"/>
                    <a:pt x="1279" y="3893"/>
                    <a:pt x="1621" y="4030"/>
                  </a:cubicBezTo>
                  <a:cubicBezTo>
                    <a:pt x="1073" y="4646"/>
                    <a:pt x="868" y="5536"/>
                    <a:pt x="1165" y="6358"/>
                  </a:cubicBezTo>
                  <a:cubicBezTo>
                    <a:pt x="1439" y="7043"/>
                    <a:pt x="2146" y="7728"/>
                    <a:pt x="2899" y="7979"/>
                  </a:cubicBezTo>
                  <a:cubicBezTo>
                    <a:pt x="1233" y="8732"/>
                    <a:pt x="1" y="10604"/>
                    <a:pt x="571" y="12452"/>
                  </a:cubicBezTo>
                  <a:cubicBezTo>
                    <a:pt x="921" y="13606"/>
                    <a:pt x="2314" y="14331"/>
                    <a:pt x="3603" y="14331"/>
                  </a:cubicBezTo>
                  <a:cubicBezTo>
                    <a:pt x="3998" y="14331"/>
                    <a:pt x="4383" y="14263"/>
                    <a:pt x="4725" y="14119"/>
                  </a:cubicBezTo>
                  <a:cubicBezTo>
                    <a:pt x="4954" y="14758"/>
                    <a:pt x="5387" y="15374"/>
                    <a:pt x="5844" y="15785"/>
                  </a:cubicBezTo>
                  <a:cubicBezTo>
                    <a:pt x="6622" y="16477"/>
                    <a:pt x="7619" y="16768"/>
                    <a:pt x="8628" y="16768"/>
                  </a:cubicBezTo>
                  <a:cubicBezTo>
                    <a:pt x="9216" y="16768"/>
                    <a:pt x="9808" y="16669"/>
                    <a:pt x="10363" y="16492"/>
                  </a:cubicBezTo>
                  <a:cubicBezTo>
                    <a:pt x="12052" y="15967"/>
                    <a:pt x="13239" y="14598"/>
                    <a:pt x="13559" y="12840"/>
                  </a:cubicBezTo>
                  <a:cubicBezTo>
                    <a:pt x="13833" y="11265"/>
                    <a:pt x="13490" y="9439"/>
                    <a:pt x="12372" y="8230"/>
                  </a:cubicBezTo>
                  <a:cubicBezTo>
                    <a:pt x="11707" y="7509"/>
                    <a:pt x="10668" y="7028"/>
                    <a:pt x="9667" y="7028"/>
                  </a:cubicBezTo>
                  <a:cubicBezTo>
                    <a:pt x="9431" y="7028"/>
                    <a:pt x="9197" y="7055"/>
                    <a:pt x="8971" y="7111"/>
                  </a:cubicBezTo>
                  <a:cubicBezTo>
                    <a:pt x="9131" y="6198"/>
                    <a:pt x="8994" y="5171"/>
                    <a:pt x="8492" y="4555"/>
                  </a:cubicBezTo>
                  <a:cubicBezTo>
                    <a:pt x="8122" y="4076"/>
                    <a:pt x="7606" y="3901"/>
                    <a:pt x="7059" y="3901"/>
                  </a:cubicBezTo>
                  <a:cubicBezTo>
                    <a:pt x="6694" y="3901"/>
                    <a:pt x="6315" y="3979"/>
                    <a:pt x="5958" y="4098"/>
                  </a:cubicBezTo>
                  <a:cubicBezTo>
                    <a:pt x="6026" y="3573"/>
                    <a:pt x="5844" y="2980"/>
                    <a:pt x="5547" y="2615"/>
                  </a:cubicBezTo>
                  <a:cubicBezTo>
                    <a:pt x="5273" y="2272"/>
                    <a:pt x="4817" y="2090"/>
                    <a:pt x="4337" y="2044"/>
                  </a:cubicBezTo>
                  <a:cubicBezTo>
                    <a:pt x="4566" y="1496"/>
                    <a:pt x="4497" y="812"/>
                    <a:pt x="4063" y="378"/>
                  </a:cubicBezTo>
                  <a:cubicBezTo>
                    <a:pt x="3821" y="136"/>
                    <a:pt x="3577" y="35"/>
                    <a:pt x="3345" y="35"/>
                  </a:cubicBezTo>
                  <a:cubicBezTo>
                    <a:pt x="2899" y="35"/>
                    <a:pt x="2501" y="407"/>
                    <a:pt x="2260" y="857"/>
                  </a:cubicBezTo>
                  <a:cubicBezTo>
                    <a:pt x="2182" y="371"/>
                    <a:pt x="1773" y="1"/>
                    <a:pt x="1244"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48" name="Google Shape;6048;p88"/>
            <p:cNvSpPr/>
            <p:nvPr/>
          </p:nvSpPr>
          <p:spPr>
            <a:xfrm flipH="1">
              <a:off x="3439687" y="1902026"/>
              <a:ext cx="219730" cy="189740"/>
            </a:xfrm>
            <a:custGeom>
              <a:avLst/>
              <a:gdLst/>
              <a:ahLst/>
              <a:cxnLst/>
              <a:rect l="l" t="t" r="r" b="b"/>
              <a:pathLst>
                <a:path w="5605" h="4840" extrusionOk="0">
                  <a:moveTo>
                    <a:pt x="137" y="0"/>
                  </a:moveTo>
                  <a:cubicBezTo>
                    <a:pt x="137" y="0"/>
                    <a:pt x="0" y="1187"/>
                    <a:pt x="388" y="2237"/>
                  </a:cubicBezTo>
                  <a:cubicBezTo>
                    <a:pt x="799" y="3264"/>
                    <a:pt x="1621" y="3629"/>
                    <a:pt x="2534" y="3995"/>
                  </a:cubicBezTo>
                  <a:cubicBezTo>
                    <a:pt x="3469" y="4337"/>
                    <a:pt x="4702" y="4816"/>
                    <a:pt x="5044" y="4839"/>
                  </a:cubicBezTo>
                  <a:cubicBezTo>
                    <a:pt x="5094" y="4839"/>
                    <a:pt x="5141" y="4840"/>
                    <a:pt x="5186" y="4840"/>
                  </a:cubicBezTo>
                  <a:cubicBezTo>
                    <a:pt x="5434" y="4840"/>
                    <a:pt x="5605" y="4823"/>
                    <a:pt x="5547" y="4611"/>
                  </a:cubicBezTo>
                  <a:cubicBezTo>
                    <a:pt x="5478" y="4360"/>
                    <a:pt x="4314" y="3995"/>
                    <a:pt x="4086" y="3355"/>
                  </a:cubicBezTo>
                  <a:cubicBezTo>
                    <a:pt x="3880" y="2739"/>
                    <a:pt x="4246" y="2306"/>
                    <a:pt x="4246" y="2306"/>
                  </a:cubicBezTo>
                  <a:lnTo>
                    <a:pt x="137" y="0"/>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49" name="Google Shape;6049;p88"/>
            <p:cNvSpPr/>
            <p:nvPr/>
          </p:nvSpPr>
          <p:spPr>
            <a:xfrm flipH="1">
              <a:off x="3281152" y="1709345"/>
              <a:ext cx="215418" cy="194562"/>
            </a:xfrm>
            <a:custGeom>
              <a:avLst/>
              <a:gdLst/>
              <a:ahLst/>
              <a:cxnLst/>
              <a:rect l="l" t="t" r="r" b="b"/>
              <a:pathLst>
                <a:path w="5495" h="4963" extrusionOk="0">
                  <a:moveTo>
                    <a:pt x="1187" y="0"/>
                  </a:moveTo>
                  <a:cubicBezTo>
                    <a:pt x="518" y="0"/>
                    <a:pt x="0" y="122"/>
                    <a:pt x="0" y="122"/>
                  </a:cubicBezTo>
                  <a:lnTo>
                    <a:pt x="2785" y="3934"/>
                  </a:lnTo>
                  <a:cubicBezTo>
                    <a:pt x="2785" y="3934"/>
                    <a:pt x="3070" y="3632"/>
                    <a:pt x="3568" y="3632"/>
                  </a:cubicBezTo>
                  <a:cubicBezTo>
                    <a:pt x="3651" y="3632"/>
                    <a:pt x="3740" y="3640"/>
                    <a:pt x="3835" y="3660"/>
                  </a:cubicBezTo>
                  <a:cubicBezTo>
                    <a:pt x="4474" y="3797"/>
                    <a:pt x="4976" y="4915"/>
                    <a:pt x="5227" y="4961"/>
                  </a:cubicBezTo>
                  <a:cubicBezTo>
                    <a:pt x="5240" y="4962"/>
                    <a:pt x="5252" y="4962"/>
                    <a:pt x="5263" y="4962"/>
                  </a:cubicBezTo>
                  <a:cubicBezTo>
                    <a:pt x="5495" y="4962"/>
                    <a:pt x="5431" y="4740"/>
                    <a:pt x="5387" y="4413"/>
                  </a:cubicBezTo>
                  <a:cubicBezTo>
                    <a:pt x="5341" y="4093"/>
                    <a:pt x="4725" y="2929"/>
                    <a:pt x="4246" y="2039"/>
                  </a:cubicBezTo>
                  <a:cubicBezTo>
                    <a:pt x="3789" y="1172"/>
                    <a:pt x="3333" y="396"/>
                    <a:pt x="2260" y="122"/>
                  </a:cubicBezTo>
                  <a:cubicBezTo>
                    <a:pt x="1895" y="31"/>
                    <a:pt x="1522" y="0"/>
                    <a:pt x="1187"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50" name="Google Shape;6050;p88"/>
            <p:cNvSpPr/>
            <p:nvPr/>
          </p:nvSpPr>
          <p:spPr>
            <a:xfrm flipH="1">
              <a:off x="3439687" y="1902026"/>
              <a:ext cx="217064" cy="189740"/>
            </a:xfrm>
            <a:custGeom>
              <a:avLst/>
              <a:gdLst/>
              <a:ahLst/>
              <a:cxnLst/>
              <a:rect l="l" t="t" r="r" b="b"/>
              <a:pathLst>
                <a:path w="5537" h="4840" extrusionOk="0">
                  <a:moveTo>
                    <a:pt x="69" y="0"/>
                  </a:moveTo>
                  <a:lnTo>
                    <a:pt x="69" y="0"/>
                  </a:lnTo>
                  <a:cubicBezTo>
                    <a:pt x="69" y="0"/>
                    <a:pt x="1" y="525"/>
                    <a:pt x="92" y="1164"/>
                  </a:cubicBezTo>
                  <a:cubicBezTo>
                    <a:pt x="640" y="1484"/>
                    <a:pt x="1187" y="1826"/>
                    <a:pt x="1735" y="2169"/>
                  </a:cubicBezTo>
                  <a:cubicBezTo>
                    <a:pt x="2192" y="2465"/>
                    <a:pt x="2671" y="2762"/>
                    <a:pt x="3059" y="3173"/>
                  </a:cubicBezTo>
                  <a:cubicBezTo>
                    <a:pt x="3424" y="3584"/>
                    <a:pt x="3698" y="4086"/>
                    <a:pt x="3995" y="4565"/>
                  </a:cubicBezTo>
                  <a:cubicBezTo>
                    <a:pt x="4451" y="4725"/>
                    <a:pt x="4817" y="4839"/>
                    <a:pt x="4976" y="4839"/>
                  </a:cubicBezTo>
                  <a:cubicBezTo>
                    <a:pt x="5026" y="4839"/>
                    <a:pt x="5073" y="4840"/>
                    <a:pt x="5118" y="4840"/>
                  </a:cubicBezTo>
                  <a:cubicBezTo>
                    <a:pt x="5366" y="4840"/>
                    <a:pt x="5537" y="4823"/>
                    <a:pt x="5479" y="4611"/>
                  </a:cubicBezTo>
                  <a:cubicBezTo>
                    <a:pt x="5410" y="4360"/>
                    <a:pt x="4246" y="3995"/>
                    <a:pt x="4018" y="3355"/>
                  </a:cubicBezTo>
                  <a:cubicBezTo>
                    <a:pt x="3812" y="2739"/>
                    <a:pt x="4178" y="2306"/>
                    <a:pt x="4178" y="2306"/>
                  </a:cubicBezTo>
                  <a:lnTo>
                    <a:pt x="69" y="0"/>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51" name="Google Shape;6051;p88"/>
            <p:cNvSpPr/>
            <p:nvPr/>
          </p:nvSpPr>
          <p:spPr>
            <a:xfrm flipH="1">
              <a:off x="3281152" y="1710522"/>
              <a:ext cx="215418" cy="193386"/>
            </a:xfrm>
            <a:custGeom>
              <a:avLst/>
              <a:gdLst/>
              <a:ahLst/>
              <a:cxnLst/>
              <a:rect l="l" t="t" r="r" b="b"/>
              <a:pathLst>
                <a:path w="5495" h="4933" extrusionOk="0">
                  <a:moveTo>
                    <a:pt x="662" y="1"/>
                  </a:moveTo>
                  <a:cubicBezTo>
                    <a:pt x="274" y="23"/>
                    <a:pt x="0" y="92"/>
                    <a:pt x="0" y="92"/>
                  </a:cubicBezTo>
                  <a:lnTo>
                    <a:pt x="2785" y="3904"/>
                  </a:lnTo>
                  <a:cubicBezTo>
                    <a:pt x="2785" y="3904"/>
                    <a:pt x="3070" y="3602"/>
                    <a:pt x="3568" y="3602"/>
                  </a:cubicBezTo>
                  <a:cubicBezTo>
                    <a:pt x="3651" y="3602"/>
                    <a:pt x="3740" y="3610"/>
                    <a:pt x="3835" y="3630"/>
                  </a:cubicBezTo>
                  <a:cubicBezTo>
                    <a:pt x="4474" y="3767"/>
                    <a:pt x="4976" y="4885"/>
                    <a:pt x="5227" y="4931"/>
                  </a:cubicBezTo>
                  <a:cubicBezTo>
                    <a:pt x="5240" y="4932"/>
                    <a:pt x="5252" y="4932"/>
                    <a:pt x="5263" y="4932"/>
                  </a:cubicBezTo>
                  <a:cubicBezTo>
                    <a:pt x="5495" y="4932"/>
                    <a:pt x="5431" y="4710"/>
                    <a:pt x="5387" y="4383"/>
                  </a:cubicBezTo>
                  <a:cubicBezTo>
                    <a:pt x="5387" y="4269"/>
                    <a:pt x="5296" y="4063"/>
                    <a:pt x="5159" y="3790"/>
                  </a:cubicBezTo>
                  <a:cubicBezTo>
                    <a:pt x="4931" y="3607"/>
                    <a:pt x="4657" y="3447"/>
                    <a:pt x="4360" y="3333"/>
                  </a:cubicBezTo>
                  <a:cubicBezTo>
                    <a:pt x="4109" y="3242"/>
                    <a:pt x="3835" y="3173"/>
                    <a:pt x="3584" y="3059"/>
                  </a:cubicBezTo>
                  <a:cubicBezTo>
                    <a:pt x="3219" y="2877"/>
                    <a:pt x="2922" y="2557"/>
                    <a:pt x="2648" y="2260"/>
                  </a:cubicBezTo>
                  <a:cubicBezTo>
                    <a:pt x="2146" y="1690"/>
                    <a:pt x="1621" y="1119"/>
                    <a:pt x="1096" y="548"/>
                  </a:cubicBezTo>
                  <a:cubicBezTo>
                    <a:pt x="959" y="389"/>
                    <a:pt x="822" y="183"/>
                    <a:pt x="662"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52" name="Google Shape;6052;p88"/>
            <p:cNvSpPr/>
            <p:nvPr/>
          </p:nvSpPr>
          <p:spPr>
            <a:xfrm flipH="1">
              <a:off x="3373945" y="1398391"/>
              <a:ext cx="681888" cy="607443"/>
            </a:xfrm>
            <a:custGeom>
              <a:avLst/>
              <a:gdLst/>
              <a:ahLst/>
              <a:cxnLst/>
              <a:rect l="l" t="t" r="r" b="b"/>
              <a:pathLst>
                <a:path w="17394" h="15495" extrusionOk="0">
                  <a:moveTo>
                    <a:pt x="1588" y="1"/>
                  </a:moveTo>
                  <a:cubicBezTo>
                    <a:pt x="851" y="1"/>
                    <a:pt x="382" y="197"/>
                    <a:pt x="297" y="567"/>
                  </a:cubicBezTo>
                  <a:cubicBezTo>
                    <a:pt x="0" y="1891"/>
                    <a:pt x="1416" y="5155"/>
                    <a:pt x="4269" y="8533"/>
                  </a:cubicBezTo>
                  <a:cubicBezTo>
                    <a:pt x="7145" y="11911"/>
                    <a:pt x="14243" y="15495"/>
                    <a:pt x="14243" y="15495"/>
                  </a:cubicBezTo>
                  <a:cubicBezTo>
                    <a:pt x="14243" y="15495"/>
                    <a:pt x="15248" y="14787"/>
                    <a:pt x="16229" y="13806"/>
                  </a:cubicBezTo>
                  <a:cubicBezTo>
                    <a:pt x="17211" y="12824"/>
                    <a:pt x="17393" y="11706"/>
                    <a:pt x="17393" y="11706"/>
                  </a:cubicBezTo>
                  <a:cubicBezTo>
                    <a:pt x="17393" y="11706"/>
                    <a:pt x="15042" y="8100"/>
                    <a:pt x="10340" y="4105"/>
                  </a:cubicBezTo>
                  <a:cubicBezTo>
                    <a:pt x="6991" y="1246"/>
                    <a:pt x="3444" y="1"/>
                    <a:pt x="1588"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sz="1500"/>
            </a:p>
          </p:txBody>
        </p:sp>
        <p:sp>
          <p:nvSpPr>
            <p:cNvPr id="6053" name="Google Shape;6053;p88"/>
            <p:cNvSpPr/>
            <p:nvPr/>
          </p:nvSpPr>
          <p:spPr>
            <a:xfrm flipH="1">
              <a:off x="3459837" y="1405408"/>
              <a:ext cx="595996" cy="600425"/>
            </a:xfrm>
            <a:custGeom>
              <a:avLst/>
              <a:gdLst/>
              <a:ahLst/>
              <a:cxnLst/>
              <a:rect l="l" t="t" r="r" b="b"/>
              <a:pathLst>
                <a:path w="15203" h="15316" extrusionOk="0">
                  <a:moveTo>
                    <a:pt x="662" y="0"/>
                  </a:moveTo>
                  <a:cubicBezTo>
                    <a:pt x="457" y="91"/>
                    <a:pt x="343" y="228"/>
                    <a:pt x="297" y="388"/>
                  </a:cubicBezTo>
                  <a:cubicBezTo>
                    <a:pt x="0" y="1712"/>
                    <a:pt x="1416" y="4976"/>
                    <a:pt x="4269" y="8354"/>
                  </a:cubicBezTo>
                  <a:cubicBezTo>
                    <a:pt x="7145" y="11732"/>
                    <a:pt x="14243" y="15316"/>
                    <a:pt x="14243" y="15316"/>
                  </a:cubicBezTo>
                  <a:cubicBezTo>
                    <a:pt x="14243" y="15316"/>
                    <a:pt x="14654" y="15042"/>
                    <a:pt x="15202" y="14563"/>
                  </a:cubicBezTo>
                  <a:cubicBezTo>
                    <a:pt x="13102" y="13239"/>
                    <a:pt x="9610" y="10888"/>
                    <a:pt x="6711" y="8172"/>
                  </a:cubicBezTo>
                  <a:cubicBezTo>
                    <a:pt x="3128" y="4816"/>
                    <a:pt x="1279" y="1301"/>
                    <a:pt x="662" y="0"/>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54" name="Google Shape;6054;p88"/>
            <p:cNvSpPr/>
            <p:nvPr/>
          </p:nvSpPr>
          <p:spPr>
            <a:xfrm flipH="1">
              <a:off x="3815992" y="1391844"/>
              <a:ext cx="243957" cy="242663"/>
            </a:xfrm>
            <a:custGeom>
              <a:avLst/>
              <a:gdLst/>
              <a:ahLst/>
              <a:cxnLst/>
              <a:rect l="l" t="t" r="r" b="b"/>
              <a:pathLst>
                <a:path w="6223" h="6190" extrusionOk="0">
                  <a:moveTo>
                    <a:pt x="1811" y="1"/>
                  </a:moveTo>
                  <a:cubicBezTo>
                    <a:pt x="0" y="1"/>
                    <a:pt x="155" y="1109"/>
                    <a:pt x="288" y="2195"/>
                  </a:cubicBezTo>
                  <a:cubicBezTo>
                    <a:pt x="585" y="4272"/>
                    <a:pt x="2114" y="6189"/>
                    <a:pt x="2114" y="6189"/>
                  </a:cubicBezTo>
                  <a:cubicBezTo>
                    <a:pt x="2114" y="6189"/>
                    <a:pt x="3233" y="5436"/>
                    <a:pt x="4260" y="4341"/>
                  </a:cubicBezTo>
                  <a:cubicBezTo>
                    <a:pt x="5287" y="3268"/>
                    <a:pt x="6223" y="1282"/>
                    <a:pt x="6223" y="1282"/>
                  </a:cubicBezTo>
                  <a:cubicBezTo>
                    <a:pt x="6223" y="1282"/>
                    <a:pt x="4214" y="95"/>
                    <a:pt x="1977" y="4"/>
                  </a:cubicBezTo>
                  <a:cubicBezTo>
                    <a:pt x="1920" y="2"/>
                    <a:pt x="1865" y="1"/>
                    <a:pt x="1811"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55" name="Google Shape;6055;p88"/>
            <p:cNvSpPr/>
            <p:nvPr/>
          </p:nvSpPr>
          <p:spPr>
            <a:xfrm flipH="1">
              <a:off x="4034311" y="1285488"/>
              <a:ext cx="136974" cy="128898"/>
            </a:xfrm>
            <a:custGeom>
              <a:avLst/>
              <a:gdLst/>
              <a:ahLst/>
              <a:cxnLst/>
              <a:rect l="l" t="t" r="r" b="b"/>
              <a:pathLst>
                <a:path w="3494" h="3288" extrusionOk="0">
                  <a:moveTo>
                    <a:pt x="1" y="1"/>
                  </a:moveTo>
                  <a:lnTo>
                    <a:pt x="3082" y="3287"/>
                  </a:lnTo>
                  <a:lnTo>
                    <a:pt x="3493" y="2922"/>
                  </a:lnTo>
                  <a:lnTo>
                    <a:pt x="1" y="1"/>
                  </a:ln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56" name="Google Shape;6056;p88"/>
            <p:cNvSpPr/>
            <p:nvPr/>
          </p:nvSpPr>
          <p:spPr>
            <a:xfrm flipH="1">
              <a:off x="4012828" y="1389963"/>
              <a:ext cx="51042" cy="50375"/>
            </a:xfrm>
            <a:custGeom>
              <a:avLst/>
              <a:gdLst/>
              <a:ahLst/>
              <a:cxnLst/>
              <a:rect l="l" t="t" r="r" b="b"/>
              <a:pathLst>
                <a:path w="1302" h="1285" extrusionOk="0">
                  <a:moveTo>
                    <a:pt x="961" y="0"/>
                  </a:moveTo>
                  <a:cubicBezTo>
                    <a:pt x="813" y="0"/>
                    <a:pt x="633" y="42"/>
                    <a:pt x="457" y="189"/>
                  </a:cubicBezTo>
                  <a:cubicBezTo>
                    <a:pt x="0" y="554"/>
                    <a:pt x="320" y="1284"/>
                    <a:pt x="320" y="1284"/>
                  </a:cubicBezTo>
                  <a:cubicBezTo>
                    <a:pt x="320" y="1284"/>
                    <a:pt x="776" y="1079"/>
                    <a:pt x="1027" y="759"/>
                  </a:cubicBezTo>
                  <a:cubicBezTo>
                    <a:pt x="1278" y="440"/>
                    <a:pt x="1301" y="75"/>
                    <a:pt x="1301" y="75"/>
                  </a:cubicBezTo>
                  <a:cubicBezTo>
                    <a:pt x="1301" y="75"/>
                    <a:pt x="1159" y="0"/>
                    <a:pt x="961"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57" name="Google Shape;6057;p88"/>
            <p:cNvSpPr/>
            <p:nvPr/>
          </p:nvSpPr>
          <p:spPr>
            <a:xfrm flipH="1">
              <a:off x="3417812" y="1812526"/>
              <a:ext cx="178999" cy="151282"/>
            </a:xfrm>
            <a:custGeom>
              <a:avLst/>
              <a:gdLst/>
              <a:ahLst/>
              <a:cxnLst/>
              <a:rect l="l" t="t" r="r" b="b"/>
              <a:pathLst>
                <a:path w="4566" h="3859" extrusionOk="0">
                  <a:moveTo>
                    <a:pt x="693" y="0"/>
                  </a:moveTo>
                  <a:cubicBezTo>
                    <a:pt x="690" y="0"/>
                    <a:pt x="688" y="1"/>
                    <a:pt x="686" y="1"/>
                  </a:cubicBezTo>
                  <a:cubicBezTo>
                    <a:pt x="366" y="1"/>
                    <a:pt x="1" y="412"/>
                    <a:pt x="526" y="1005"/>
                  </a:cubicBezTo>
                  <a:cubicBezTo>
                    <a:pt x="823" y="1347"/>
                    <a:pt x="2443" y="2763"/>
                    <a:pt x="3858" y="3858"/>
                  </a:cubicBezTo>
                  <a:cubicBezTo>
                    <a:pt x="4087" y="3653"/>
                    <a:pt x="4338" y="3402"/>
                    <a:pt x="4566" y="3151"/>
                  </a:cubicBezTo>
                  <a:cubicBezTo>
                    <a:pt x="3744" y="2374"/>
                    <a:pt x="2877" y="1667"/>
                    <a:pt x="2877" y="1667"/>
                  </a:cubicBezTo>
                  <a:cubicBezTo>
                    <a:pt x="2877" y="1667"/>
                    <a:pt x="1053" y="0"/>
                    <a:pt x="693" y="0"/>
                  </a:cubicBezTo>
                  <a:close/>
                </a:path>
              </a:pathLst>
            </a:custGeom>
            <a:solidFill>
              <a:srgbClr val="4EA8A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58" name="Google Shape;6058;p88"/>
            <p:cNvSpPr/>
            <p:nvPr/>
          </p:nvSpPr>
          <p:spPr>
            <a:xfrm flipH="1">
              <a:off x="3333684" y="1804490"/>
              <a:ext cx="258658" cy="205107"/>
            </a:xfrm>
            <a:custGeom>
              <a:avLst/>
              <a:gdLst/>
              <a:ahLst/>
              <a:cxnLst/>
              <a:rect l="l" t="t" r="r" b="b"/>
              <a:pathLst>
                <a:path w="6598" h="5232" extrusionOk="0">
                  <a:moveTo>
                    <a:pt x="692" y="0"/>
                  </a:moveTo>
                  <a:cubicBezTo>
                    <a:pt x="690" y="0"/>
                    <a:pt x="688" y="0"/>
                    <a:pt x="686" y="0"/>
                  </a:cubicBezTo>
                  <a:cubicBezTo>
                    <a:pt x="343" y="0"/>
                    <a:pt x="1" y="411"/>
                    <a:pt x="526" y="1005"/>
                  </a:cubicBezTo>
                  <a:cubicBezTo>
                    <a:pt x="1027" y="1592"/>
                    <a:pt x="5325" y="5231"/>
                    <a:pt x="6040" y="5231"/>
                  </a:cubicBezTo>
                  <a:cubicBezTo>
                    <a:pt x="6075" y="5231"/>
                    <a:pt x="6101" y="5222"/>
                    <a:pt x="6118" y="5204"/>
                  </a:cubicBezTo>
                  <a:cubicBezTo>
                    <a:pt x="6597" y="4725"/>
                    <a:pt x="2877" y="1666"/>
                    <a:pt x="2877" y="1666"/>
                  </a:cubicBezTo>
                  <a:cubicBezTo>
                    <a:pt x="2877" y="1666"/>
                    <a:pt x="1030" y="0"/>
                    <a:pt x="692"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59" name="Google Shape;6059;p88"/>
            <p:cNvSpPr/>
            <p:nvPr/>
          </p:nvSpPr>
          <p:spPr>
            <a:xfrm flipH="1">
              <a:off x="3899219" y="1438495"/>
              <a:ext cx="153047" cy="196013"/>
            </a:xfrm>
            <a:custGeom>
              <a:avLst/>
              <a:gdLst/>
              <a:ahLst/>
              <a:cxnLst/>
              <a:rect l="l" t="t" r="r" b="b"/>
              <a:pathLst>
                <a:path w="3904" h="5000" extrusionOk="0">
                  <a:moveTo>
                    <a:pt x="24" y="1"/>
                  </a:moveTo>
                  <a:lnTo>
                    <a:pt x="24" y="1"/>
                  </a:lnTo>
                  <a:cubicBezTo>
                    <a:pt x="1" y="320"/>
                    <a:pt x="46" y="663"/>
                    <a:pt x="92" y="1005"/>
                  </a:cubicBezTo>
                  <a:cubicBezTo>
                    <a:pt x="389" y="3082"/>
                    <a:pt x="1918" y="4999"/>
                    <a:pt x="1918" y="4999"/>
                  </a:cubicBezTo>
                  <a:cubicBezTo>
                    <a:pt x="1918" y="4999"/>
                    <a:pt x="2534" y="4589"/>
                    <a:pt x="3288" y="3904"/>
                  </a:cubicBezTo>
                  <a:cubicBezTo>
                    <a:pt x="3653" y="3470"/>
                    <a:pt x="3904" y="3082"/>
                    <a:pt x="3904" y="3082"/>
                  </a:cubicBezTo>
                  <a:lnTo>
                    <a:pt x="3904" y="3082"/>
                  </a:lnTo>
                  <a:cubicBezTo>
                    <a:pt x="3904" y="3082"/>
                    <a:pt x="3459" y="3360"/>
                    <a:pt x="2880" y="3360"/>
                  </a:cubicBezTo>
                  <a:cubicBezTo>
                    <a:pt x="2410" y="3360"/>
                    <a:pt x="1851" y="3177"/>
                    <a:pt x="1370" y="2511"/>
                  </a:cubicBezTo>
                  <a:cubicBezTo>
                    <a:pt x="731" y="1644"/>
                    <a:pt x="297" y="663"/>
                    <a:pt x="24"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60" name="Google Shape;6060;p88"/>
            <p:cNvSpPr/>
            <p:nvPr/>
          </p:nvSpPr>
          <p:spPr>
            <a:xfrm flipH="1">
              <a:off x="3790040" y="1433595"/>
              <a:ext cx="197659" cy="223297"/>
            </a:xfrm>
            <a:custGeom>
              <a:avLst/>
              <a:gdLst/>
              <a:ahLst/>
              <a:cxnLst/>
              <a:rect l="l" t="t" r="r" b="b"/>
              <a:pathLst>
                <a:path w="5042" h="5696" extrusionOk="0">
                  <a:moveTo>
                    <a:pt x="4175" y="1"/>
                  </a:moveTo>
                  <a:cubicBezTo>
                    <a:pt x="4160" y="1"/>
                    <a:pt x="4151" y="4"/>
                    <a:pt x="4151" y="12"/>
                  </a:cubicBezTo>
                  <a:cubicBezTo>
                    <a:pt x="4151" y="12"/>
                    <a:pt x="3626" y="1427"/>
                    <a:pt x="2622" y="2659"/>
                  </a:cubicBezTo>
                  <a:cubicBezTo>
                    <a:pt x="1595" y="3869"/>
                    <a:pt x="111" y="4965"/>
                    <a:pt x="111" y="4965"/>
                  </a:cubicBezTo>
                  <a:cubicBezTo>
                    <a:pt x="0" y="5298"/>
                    <a:pt x="386" y="5696"/>
                    <a:pt x="576" y="5696"/>
                  </a:cubicBezTo>
                  <a:cubicBezTo>
                    <a:pt x="581" y="5696"/>
                    <a:pt x="586" y="5696"/>
                    <a:pt x="591" y="5695"/>
                  </a:cubicBezTo>
                  <a:cubicBezTo>
                    <a:pt x="796" y="5695"/>
                    <a:pt x="1549" y="5010"/>
                    <a:pt x="2713" y="3823"/>
                  </a:cubicBezTo>
                  <a:cubicBezTo>
                    <a:pt x="2827" y="3709"/>
                    <a:pt x="3216" y="3276"/>
                    <a:pt x="3307" y="3139"/>
                  </a:cubicBezTo>
                  <a:cubicBezTo>
                    <a:pt x="4608" y="1518"/>
                    <a:pt x="5042" y="445"/>
                    <a:pt x="4996" y="400"/>
                  </a:cubicBezTo>
                  <a:cubicBezTo>
                    <a:pt x="4859" y="263"/>
                    <a:pt x="4699" y="149"/>
                    <a:pt x="4517" y="80"/>
                  </a:cubicBezTo>
                  <a:cubicBezTo>
                    <a:pt x="4479" y="80"/>
                    <a:pt x="4250" y="1"/>
                    <a:pt x="4175" y="1"/>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61" name="Google Shape;6061;p88"/>
            <p:cNvSpPr/>
            <p:nvPr/>
          </p:nvSpPr>
          <p:spPr>
            <a:xfrm flipH="1">
              <a:off x="3914430" y="1587935"/>
              <a:ext cx="73269" cy="68957"/>
            </a:xfrm>
            <a:custGeom>
              <a:avLst/>
              <a:gdLst/>
              <a:ahLst/>
              <a:cxnLst/>
              <a:rect l="l" t="t" r="r" b="b"/>
              <a:pathLst>
                <a:path w="1869" h="1759" extrusionOk="0">
                  <a:moveTo>
                    <a:pt x="1344" y="1"/>
                  </a:moveTo>
                  <a:cubicBezTo>
                    <a:pt x="682" y="617"/>
                    <a:pt x="111" y="1028"/>
                    <a:pt x="111" y="1028"/>
                  </a:cubicBezTo>
                  <a:cubicBezTo>
                    <a:pt x="0" y="1361"/>
                    <a:pt x="386" y="1759"/>
                    <a:pt x="576" y="1759"/>
                  </a:cubicBezTo>
                  <a:cubicBezTo>
                    <a:pt x="581" y="1759"/>
                    <a:pt x="586" y="1759"/>
                    <a:pt x="591" y="1758"/>
                  </a:cubicBezTo>
                  <a:cubicBezTo>
                    <a:pt x="750" y="1758"/>
                    <a:pt x="1184" y="1370"/>
                    <a:pt x="1869" y="708"/>
                  </a:cubicBezTo>
                  <a:cubicBezTo>
                    <a:pt x="1663" y="503"/>
                    <a:pt x="1504" y="252"/>
                    <a:pt x="1344" y="1"/>
                  </a:cubicBezTo>
                  <a:close/>
                </a:path>
              </a:pathLst>
            </a:custGeom>
            <a:solidFill>
              <a:srgbClr val="0C0044">
                <a:alpha val="4375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62" name="Google Shape;6062;p88"/>
            <p:cNvSpPr/>
            <p:nvPr/>
          </p:nvSpPr>
          <p:spPr>
            <a:xfrm flipH="1">
              <a:off x="3654909" y="1563512"/>
              <a:ext cx="166493" cy="160730"/>
            </a:xfrm>
            <a:custGeom>
              <a:avLst/>
              <a:gdLst/>
              <a:ahLst/>
              <a:cxnLst/>
              <a:rect l="l" t="t" r="r" b="b"/>
              <a:pathLst>
                <a:path w="4247" h="4100" extrusionOk="0">
                  <a:moveTo>
                    <a:pt x="2137" y="0"/>
                  </a:moveTo>
                  <a:cubicBezTo>
                    <a:pt x="1090" y="0"/>
                    <a:pt x="200" y="796"/>
                    <a:pt x="92" y="1879"/>
                  </a:cubicBezTo>
                  <a:cubicBezTo>
                    <a:pt x="1" y="2997"/>
                    <a:pt x="822" y="4002"/>
                    <a:pt x="1941" y="4093"/>
                  </a:cubicBezTo>
                  <a:cubicBezTo>
                    <a:pt x="1998" y="4098"/>
                    <a:pt x="2054" y="4100"/>
                    <a:pt x="2110" y="4100"/>
                  </a:cubicBezTo>
                  <a:cubicBezTo>
                    <a:pt x="3157" y="4100"/>
                    <a:pt x="4047" y="3306"/>
                    <a:pt x="4155" y="2244"/>
                  </a:cubicBezTo>
                  <a:cubicBezTo>
                    <a:pt x="4246" y="1103"/>
                    <a:pt x="3424" y="121"/>
                    <a:pt x="2306" y="7"/>
                  </a:cubicBezTo>
                  <a:cubicBezTo>
                    <a:pt x="2249" y="3"/>
                    <a:pt x="2193" y="0"/>
                    <a:pt x="2137"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63" name="Google Shape;6063;p88"/>
            <p:cNvSpPr/>
            <p:nvPr/>
          </p:nvSpPr>
          <p:spPr>
            <a:xfrm flipH="1">
              <a:off x="3673726" y="1582369"/>
              <a:ext cx="128898" cy="123174"/>
            </a:xfrm>
            <a:custGeom>
              <a:avLst/>
              <a:gdLst/>
              <a:ahLst/>
              <a:cxnLst/>
              <a:rect l="l" t="t" r="r" b="b"/>
              <a:pathLst>
                <a:path w="3288" h="3142" extrusionOk="0">
                  <a:moveTo>
                    <a:pt x="1654" y="1"/>
                  </a:moveTo>
                  <a:cubicBezTo>
                    <a:pt x="842" y="1"/>
                    <a:pt x="157" y="619"/>
                    <a:pt x="92" y="1444"/>
                  </a:cubicBezTo>
                  <a:cubicBezTo>
                    <a:pt x="1" y="2288"/>
                    <a:pt x="640" y="3064"/>
                    <a:pt x="1507" y="3133"/>
                  </a:cubicBezTo>
                  <a:cubicBezTo>
                    <a:pt x="1561" y="3138"/>
                    <a:pt x="1615" y="3141"/>
                    <a:pt x="1668" y="3141"/>
                  </a:cubicBezTo>
                  <a:cubicBezTo>
                    <a:pt x="2448" y="3141"/>
                    <a:pt x="3132" y="2529"/>
                    <a:pt x="3197" y="1717"/>
                  </a:cubicBezTo>
                  <a:cubicBezTo>
                    <a:pt x="3288" y="850"/>
                    <a:pt x="2649" y="74"/>
                    <a:pt x="1781" y="6"/>
                  </a:cubicBezTo>
                  <a:cubicBezTo>
                    <a:pt x="1739" y="2"/>
                    <a:pt x="1696" y="1"/>
                    <a:pt x="1654" y="1"/>
                  </a:cubicBezTo>
                  <a:close/>
                </a:path>
              </a:pathLst>
            </a:custGeom>
            <a:solidFill>
              <a:schemeClr val="dk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64" name="Google Shape;6064;p88"/>
            <p:cNvSpPr/>
            <p:nvPr/>
          </p:nvSpPr>
          <p:spPr>
            <a:xfrm flipH="1">
              <a:off x="3727395" y="1593306"/>
              <a:ext cx="28696" cy="27873"/>
            </a:xfrm>
            <a:custGeom>
              <a:avLst/>
              <a:gdLst/>
              <a:ahLst/>
              <a:cxnLst/>
              <a:rect l="l" t="t" r="r" b="b"/>
              <a:pathLst>
                <a:path w="732" h="711" extrusionOk="0">
                  <a:moveTo>
                    <a:pt x="389" y="0"/>
                  </a:moveTo>
                  <a:cubicBezTo>
                    <a:pt x="206" y="0"/>
                    <a:pt x="24" y="137"/>
                    <a:pt x="1" y="320"/>
                  </a:cubicBezTo>
                  <a:cubicBezTo>
                    <a:pt x="1" y="525"/>
                    <a:pt x="138" y="708"/>
                    <a:pt x="320" y="708"/>
                  </a:cubicBezTo>
                  <a:cubicBezTo>
                    <a:pt x="335" y="710"/>
                    <a:pt x="350" y="711"/>
                    <a:pt x="365" y="711"/>
                  </a:cubicBezTo>
                  <a:cubicBezTo>
                    <a:pt x="548" y="711"/>
                    <a:pt x="687" y="579"/>
                    <a:pt x="708" y="389"/>
                  </a:cubicBezTo>
                  <a:cubicBezTo>
                    <a:pt x="731" y="206"/>
                    <a:pt x="594" y="23"/>
                    <a:pt x="389"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65" name="Google Shape;6065;p88"/>
            <p:cNvSpPr/>
            <p:nvPr/>
          </p:nvSpPr>
          <p:spPr>
            <a:xfrm flipH="1">
              <a:off x="3734569" y="1631607"/>
              <a:ext cx="12545" cy="12035"/>
            </a:xfrm>
            <a:custGeom>
              <a:avLst/>
              <a:gdLst/>
              <a:ahLst/>
              <a:cxnLst/>
              <a:rect l="l" t="t" r="r" b="b"/>
              <a:pathLst>
                <a:path w="320" h="307" extrusionOk="0">
                  <a:moveTo>
                    <a:pt x="148" y="1"/>
                  </a:moveTo>
                  <a:cubicBezTo>
                    <a:pt x="74" y="1"/>
                    <a:pt x="20" y="63"/>
                    <a:pt x="0" y="142"/>
                  </a:cubicBezTo>
                  <a:cubicBezTo>
                    <a:pt x="0" y="233"/>
                    <a:pt x="69" y="302"/>
                    <a:pt x="137" y="302"/>
                  </a:cubicBezTo>
                  <a:cubicBezTo>
                    <a:pt x="149" y="305"/>
                    <a:pt x="161" y="306"/>
                    <a:pt x="172" y="306"/>
                  </a:cubicBezTo>
                  <a:cubicBezTo>
                    <a:pt x="246" y="306"/>
                    <a:pt x="300" y="244"/>
                    <a:pt x="320" y="165"/>
                  </a:cubicBezTo>
                  <a:cubicBezTo>
                    <a:pt x="320" y="73"/>
                    <a:pt x="251" y="5"/>
                    <a:pt x="183" y="5"/>
                  </a:cubicBezTo>
                  <a:cubicBezTo>
                    <a:pt x="171" y="2"/>
                    <a:pt x="159" y="1"/>
                    <a:pt x="148"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66" name="Google Shape;6066;p88"/>
            <p:cNvSpPr/>
            <p:nvPr/>
          </p:nvSpPr>
          <p:spPr>
            <a:xfrm flipH="1">
              <a:off x="3857155" y="1410270"/>
              <a:ext cx="144108" cy="88206"/>
            </a:xfrm>
            <a:custGeom>
              <a:avLst/>
              <a:gdLst/>
              <a:ahLst/>
              <a:cxnLst/>
              <a:rect l="l" t="t" r="r" b="b"/>
              <a:pathLst>
                <a:path w="3676" h="2250" extrusionOk="0">
                  <a:moveTo>
                    <a:pt x="945" y="0"/>
                  </a:moveTo>
                  <a:cubicBezTo>
                    <a:pt x="833" y="0"/>
                    <a:pt x="724" y="5"/>
                    <a:pt x="617" y="13"/>
                  </a:cubicBezTo>
                  <a:cubicBezTo>
                    <a:pt x="480" y="36"/>
                    <a:pt x="343" y="59"/>
                    <a:pt x="229" y="127"/>
                  </a:cubicBezTo>
                  <a:cubicBezTo>
                    <a:pt x="92" y="196"/>
                    <a:pt x="1" y="310"/>
                    <a:pt x="1" y="447"/>
                  </a:cubicBezTo>
                  <a:cubicBezTo>
                    <a:pt x="1" y="675"/>
                    <a:pt x="229" y="812"/>
                    <a:pt x="434" y="880"/>
                  </a:cubicBezTo>
                  <a:cubicBezTo>
                    <a:pt x="800" y="1017"/>
                    <a:pt x="1188" y="1063"/>
                    <a:pt x="1553" y="1200"/>
                  </a:cubicBezTo>
                  <a:cubicBezTo>
                    <a:pt x="1918" y="1314"/>
                    <a:pt x="2260" y="1520"/>
                    <a:pt x="2443" y="1862"/>
                  </a:cubicBezTo>
                  <a:cubicBezTo>
                    <a:pt x="2534" y="2022"/>
                    <a:pt x="2626" y="2227"/>
                    <a:pt x="2808" y="2250"/>
                  </a:cubicBezTo>
                  <a:cubicBezTo>
                    <a:pt x="3105" y="2250"/>
                    <a:pt x="3493" y="1748"/>
                    <a:pt x="3584" y="1474"/>
                  </a:cubicBezTo>
                  <a:cubicBezTo>
                    <a:pt x="3676" y="1154"/>
                    <a:pt x="3493" y="880"/>
                    <a:pt x="3242" y="698"/>
                  </a:cubicBezTo>
                  <a:cubicBezTo>
                    <a:pt x="2621" y="218"/>
                    <a:pt x="1738" y="0"/>
                    <a:pt x="945"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67" name="Google Shape;6067;p88"/>
            <p:cNvSpPr/>
            <p:nvPr/>
          </p:nvSpPr>
          <p:spPr>
            <a:xfrm flipH="1">
              <a:off x="3388254" y="1492869"/>
              <a:ext cx="425974" cy="385478"/>
            </a:xfrm>
            <a:custGeom>
              <a:avLst/>
              <a:gdLst/>
              <a:ahLst/>
              <a:cxnLst/>
              <a:rect l="l" t="t" r="r" b="b"/>
              <a:pathLst>
                <a:path w="10866" h="9833" extrusionOk="0">
                  <a:moveTo>
                    <a:pt x="950" y="0"/>
                  </a:moveTo>
                  <a:cubicBezTo>
                    <a:pt x="876" y="0"/>
                    <a:pt x="802" y="9"/>
                    <a:pt x="731" y="29"/>
                  </a:cubicBezTo>
                  <a:cubicBezTo>
                    <a:pt x="297" y="143"/>
                    <a:pt x="0" y="759"/>
                    <a:pt x="297" y="1193"/>
                  </a:cubicBezTo>
                  <a:cubicBezTo>
                    <a:pt x="388" y="1353"/>
                    <a:pt x="594" y="1444"/>
                    <a:pt x="776" y="1513"/>
                  </a:cubicBezTo>
                  <a:cubicBezTo>
                    <a:pt x="913" y="1581"/>
                    <a:pt x="1073" y="1649"/>
                    <a:pt x="1210" y="1718"/>
                  </a:cubicBezTo>
                  <a:cubicBezTo>
                    <a:pt x="1409" y="1637"/>
                    <a:pt x="1636" y="1601"/>
                    <a:pt x="1869" y="1601"/>
                  </a:cubicBezTo>
                  <a:cubicBezTo>
                    <a:pt x="2360" y="1601"/>
                    <a:pt x="2878" y="1760"/>
                    <a:pt x="3219" y="1992"/>
                  </a:cubicBezTo>
                  <a:cubicBezTo>
                    <a:pt x="3789" y="2357"/>
                    <a:pt x="4406" y="3316"/>
                    <a:pt x="4223" y="4023"/>
                  </a:cubicBezTo>
                  <a:cubicBezTo>
                    <a:pt x="4383" y="4206"/>
                    <a:pt x="4565" y="4366"/>
                    <a:pt x="4725" y="4525"/>
                  </a:cubicBezTo>
                  <a:lnTo>
                    <a:pt x="9975" y="9593"/>
                  </a:lnTo>
                  <a:cubicBezTo>
                    <a:pt x="10066" y="9684"/>
                    <a:pt x="10158" y="9775"/>
                    <a:pt x="10294" y="9821"/>
                  </a:cubicBezTo>
                  <a:cubicBezTo>
                    <a:pt x="10323" y="9829"/>
                    <a:pt x="10352" y="9833"/>
                    <a:pt x="10381" y="9833"/>
                  </a:cubicBezTo>
                  <a:cubicBezTo>
                    <a:pt x="10516" y="9833"/>
                    <a:pt x="10653" y="9751"/>
                    <a:pt x="10728" y="9638"/>
                  </a:cubicBezTo>
                  <a:cubicBezTo>
                    <a:pt x="10865" y="9364"/>
                    <a:pt x="10660" y="9045"/>
                    <a:pt x="10477" y="8817"/>
                  </a:cubicBezTo>
                  <a:cubicBezTo>
                    <a:pt x="8103" y="5963"/>
                    <a:pt x="5844" y="3521"/>
                    <a:pt x="2671" y="942"/>
                  </a:cubicBezTo>
                  <a:cubicBezTo>
                    <a:pt x="2264" y="616"/>
                    <a:pt x="1566" y="0"/>
                    <a:pt x="950"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68" name="Google Shape;6068;p88"/>
            <p:cNvSpPr/>
            <p:nvPr/>
          </p:nvSpPr>
          <p:spPr>
            <a:xfrm flipH="1">
              <a:off x="692219" y="2510919"/>
              <a:ext cx="402688" cy="282023"/>
            </a:xfrm>
            <a:custGeom>
              <a:avLst/>
              <a:gdLst/>
              <a:ahLst/>
              <a:cxnLst/>
              <a:rect l="l" t="t" r="r" b="b"/>
              <a:pathLst>
                <a:path w="10272" h="7194" extrusionOk="0">
                  <a:moveTo>
                    <a:pt x="1622" y="0"/>
                  </a:moveTo>
                  <a:cubicBezTo>
                    <a:pt x="1129" y="0"/>
                    <a:pt x="525" y="415"/>
                    <a:pt x="320" y="880"/>
                  </a:cubicBezTo>
                  <a:cubicBezTo>
                    <a:pt x="0" y="1541"/>
                    <a:pt x="137" y="3185"/>
                    <a:pt x="411" y="4075"/>
                  </a:cubicBezTo>
                  <a:cubicBezTo>
                    <a:pt x="685" y="5102"/>
                    <a:pt x="1279" y="6015"/>
                    <a:pt x="2192" y="6563"/>
                  </a:cubicBezTo>
                  <a:cubicBezTo>
                    <a:pt x="2904" y="6977"/>
                    <a:pt x="3807" y="7194"/>
                    <a:pt x="4712" y="7194"/>
                  </a:cubicBezTo>
                  <a:cubicBezTo>
                    <a:pt x="5605" y="7194"/>
                    <a:pt x="6499" y="6982"/>
                    <a:pt x="7213" y="6540"/>
                  </a:cubicBezTo>
                  <a:cubicBezTo>
                    <a:pt x="8240" y="6107"/>
                    <a:pt x="10272" y="5194"/>
                    <a:pt x="10021" y="3870"/>
                  </a:cubicBezTo>
                  <a:cubicBezTo>
                    <a:pt x="9870" y="3104"/>
                    <a:pt x="9275" y="2863"/>
                    <a:pt x="8589" y="2863"/>
                  </a:cubicBezTo>
                  <a:cubicBezTo>
                    <a:pt x="7823" y="2863"/>
                    <a:pt x="6943" y="3163"/>
                    <a:pt x="6437" y="3368"/>
                  </a:cubicBezTo>
                  <a:cubicBezTo>
                    <a:pt x="5854" y="3606"/>
                    <a:pt x="5232" y="3822"/>
                    <a:pt x="4611" y="3822"/>
                  </a:cubicBezTo>
                  <a:cubicBezTo>
                    <a:pt x="4164" y="3822"/>
                    <a:pt x="3718" y="3710"/>
                    <a:pt x="3287" y="3413"/>
                  </a:cubicBezTo>
                  <a:cubicBezTo>
                    <a:pt x="2420" y="2797"/>
                    <a:pt x="2443" y="1633"/>
                    <a:pt x="2306" y="674"/>
                  </a:cubicBezTo>
                  <a:cubicBezTo>
                    <a:pt x="2232" y="188"/>
                    <a:pt x="1952" y="0"/>
                    <a:pt x="1622"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69" name="Google Shape;6069;p88"/>
            <p:cNvSpPr/>
            <p:nvPr/>
          </p:nvSpPr>
          <p:spPr>
            <a:xfrm flipH="1">
              <a:off x="692219" y="2527502"/>
              <a:ext cx="402688" cy="265440"/>
            </a:xfrm>
            <a:custGeom>
              <a:avLst/>
              <a:gdLst/>
              <a:ahLst/>
              <a:cxnLst/>
              <a:rect l="l" t="t" r="r" b="b"/>
              <a:pathLst>
                <a:path w="10272" h="6771" extrusionOk="0">
                  <a:moveTo>
                    <a:pt x="662" y="0"/>
                  </a:moveTo>
                  <a:cubicBezTo>
                    <a:pt x="503" y="137"/>
                    <a:pt x="388" y="297"/>
                    <a:pt x="320" y="457"/>
                  </a:cubicBezTo>
                  <a:cubicBezTo>
                    <a:pt x="0" y="1118"/>
                    <a:pt x="137" y="2762"/>
                    <a:pt x="411" y="3652"/>
                  </a:cubicBezTo>
                  <a:cubicBezTo>
                    <a:pt x="685" y="4679"/>
                    <a:pt x="1279" y="5592"/>
                    <a:pt x="2192" y="6140"/>
                  </a:cubicBezTo>
                  <a:cubicBezTo>
                    <a:pt x="2904" y="6554"/>
                    <a:pt x="3807" y="6771"/>
                    <a:pt x="4712" y="6771"/>
                  </a:cubicBezTo>
                  <a:cubicBezTo>
                    <a:pt x="5605" y="6771"/>
                    <a:pt x="6499" y="6559"/>
                    <a:pt x="7213" y="6117"/>
                  </a:cubicBezTo>
                  <a:cubicBezTo>
                    <a:pt x="8240" y="5684"/>
                    <a:pt x="10272" y="4771"/>
                    <a:pt x="10021" y="3447"/>
                  </a:cubicBezTo>
                  <a:cubicBezTo>
                    <a:pt x="9929" y="2967"/>
                    <a:pt x="9633" y="2693"/>
                    <a:pt x="9267" y="2556"/>
                  </a:cubicBezTo>
                  <a:cubicBezTo>
                    <a:pt x="8742" y="3355"/>
                    <a:pt x="7829" y="3972"/>
                    <a:pt x="7099" y="4474"/>
                  </a:cubicBezTo>
                  <a:cubicBezTo>
                    <a:pt x="6273" y="5043"/>
                    <a:pt x="5343" y="5494"/>
                    <a:pt x="4345" y="5494"/>
                  </a:cubicBezTo>
                  <a:cubicBezTo>
                    <a:pt x="4103" y="5494"/>
                    <a:pt x="3857" y="5468"/>
                    <a:pt x="3607" y="5410"/>
                  </a:cubicBezTo>
                  <a:cubicBezTo>
                    <a:pt x="1256" y="4839"/>
                    <a:pt x="685" y="2237"/>
                    <a:pt x="662" y="0"/>
                  </a:cubicBezTo>
                  <a:close/>
                </a:path>
              </a:pathLst>
            </a:custGeom>
            <a:solidFill>
              <a:srgbClr val="C6D0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70" name="Google Shape;6070;p88"/>
            <p:cNvSpPr/>
            <p:nvPr/>
          </p:nvSpPr>
          <p:spPr>
            <a:xfrm flipH="1">
              <a:off x="951701" y="2368026"/>
              <a:ext cx="218358" cy="166885"/>
            </a:xfrm>
            <a:custGeom>
              <a:avLst/>
              <a:gdLst/>
              <a:ahLst/>
              <a:cxnLst/>
              <a:rect l="l" t="t" r="r" b="b"/>
              <a:pathLst>
                <a:path w="5570" h="4257" extrusionOk="0">
                  <a:moveTo>
                    <a:pt x="1379" y="1"/>
                  </a:moveTo>
                  <a:cubicBezTo>
                    <a:pt x="1301" y="1"/>
                    <a:pt x="1230" y="63"/>
                    <a:pt x="1210" y="142"/>
                  </a:cubicBezTo>
                  <a:cubicBezTo>
                    <a:pt x="1210" y="188"/>
                    <a:pt x="1255" y="256"/>
                    <a:pt x="1278" y="302"/>
                  </a:cubicBezTo>
                  <a:cubicBezTo>
                    <a:pt x="1598" y="758"/>
                    <a:pt x="1963" y="1146"/>
                    <a:pt x="2374" y="1534"/>
                  </a:cubicBezTo>
                  <a:cubicBezTo>
                    <a:pt x="2351" y="1557"/>
                    <a:pt x="2328" y="1557"/>
                    <a:pt x="2305" y="1580"/>
                  </a:cubicBezTo>
                  <a:cubicBezTo>
                    <a:pt x="2054" y="1397"/>
                    <a:pt x="1826" y="1192"/>
                    <a:pt x="1575" y="1009"/>
                  </a:cubicBezTo>
                  <a:cubicBezTo>
                    <a:pt x="1278" y="804"/>
                    <a:pt x="959" y="621"/>
                    <a:pt x="594" y="576"/>
                  </a:cubicBezTo>
                  <a:cubicBezTo>
                    <a:pt x="525" y="576"/>
                    <a:pt x="479" y="576"/>
                    <a:pt x="434" y="621"/>
                  </a:cubicBezTo>
                  <a:cubicBezTo>
                    <a:pt x="411" y="644"/>
                    <a:pt x="434" y="713"/>
                    <a:pt x="434" y="758"/>
                  </a:cubicBezTo>
                  <a:cubicBezTo>
                    <a:pt x="502" y="873"/>
                    <a:pt x="594" y="964"/>
                    <a:pt x="708" y="1055"/>
                  </a:cubicBezTo>
                  <a:cubicBezTo>
                    <a:pt x="1050" y="1375"/>
                    <a:pt x="1438" y="1671"/>
                    <a:pt x="1826" y="1945"/>
                  </a:cubicBezTo>
                  <a:cubicBezTo>
                    <a:pt x="1803" y="1968"/>
                    <a:pt x="1758" y="2014"/>
                    <a:pt x="1735" y="2059"/>
                  </a:cubicBezTo>
                  <a:cubicBezTo>
                    <a:pt x="1347" y="1740"/>
                    <a:pt x="867" y="1443"/>
                    <a:pt x="320" y="1397"/>
                  </a:cubicBezTo>
                  <a:cubicBezTo>
                    <a:pt x="303" y="1392"/>
                    <a:pt x="285" y="1389"/>
                    <a:pt x="266" y="1389"/>
                  </a:cubicBezTo>
                  <a:cubicBezTo>
                    <a:pt x="205" y="1389"/>
                    <a:pt x="142" y="1419"/>
                    <a:pt x="160" y="1489"/>
                  </a:cubicBezTo>
                  <a:cubicBezTo>
                    <a:pt x="160" y="1512"/>
                    <a:pt x="160" y="1512"/>
                    <a:pt x="183" y="1534"/>
                  </a:cubicBezTo>
                  <a:cubicBezTo>
                    <a:pt x="274" y="1694"/>
                    <a:pt x="411" y="1808"/>
                    <a:pt x="571" y="1922"/>
                  </a:cubicBezTo>
                  <a:cubicBezTo>
                    <a:pt x="867" y="2128"/>
                    <a:pt x="1118" y="2333"/>
                    <a:pt x="1438" y="2493"/>
                  </a:cubicBezTo>
                  <a:cubicBezTo>
                    <a:pt x="1438" y="2516"/>
                    <a:pt x="1415" y="2562"/>
                    <a:pt x="1392" y="2584"/>
                  </a:cubicBezTo>
                  <a:cubicBezTo>
                    <a:pt x="1075" y="2426"/>
                    <a:pt x="724" y="2302"/>
                    <a:pt x="457" y="2302"/>
                  </a:cubicBezTo>
                  <a:cubicBezTo>
                    <a:pt x="417" y="2302"/>
                    <a:pt x="378" y="2304"/>
                    <a:pt x="342" y="2310"/>
                  </a:cubicBezTo>
                  <a:cubicBezTo>
                    <a:pt x="251" y="2333"/>
                    <a:pt x="0" y="2402"/>
                    <a:pt x="69" y="2539"/>
                  </a:cubicBezTo>
                  <a:cubicBezTo>
                    <a:pt x="160" y="2699"/>
                    <a:pt x="936" y="2881"/>
                    <a:pt x="1370" y="3132"/>
                  </a:cubicBezTo>
                  <a:lnTo>
                    <a:pt x="1370" y="3155"/>
                  </a:lnTo>
                  <a:cubicBezTo>
                    <a:pt x="1392" y="3178"/>
                    <a:pt x="1415" y="3178"/>
                    <a:pt x="1438" y="3201"/>
                  </a:cubicBezTo>
                  <a:cubicBezTo>
                    <a:pt x="1940" y="3543"/>
                    <a:pt x="2237" y="3977"/>
                    <a:pt x="2397" y="4205"/>
                  </a:cubicBezTo>
                  <a:cubicBezTo>
                    <a:pt x="2403" y="4218"/>
                    <a:pt x="2414" y="4224"/>
                    <a:pt x="2425" y="4224"/>
                  </a:cubicBezTo>
                  <a:cubicBezTo>
                    <a:pt x="2452" y="4224"/>
                    <a:pt x="2481" y="4192"/>
                    <a:pt x="2465" y="4159"/>
                  </a:cubicBezTo>
                  <a:cubicBezTo>
                    <a:pt x="2465" y="4137"/>
                    <a:pt x="2465" y="4137"/>
                    <a:pt x="2465" y="4137"/>
                  </a:cubicBezTo>
                  <a:cubicBezTo>
                    <a:pt x="2724" y="4209"/>
                    <a:pt x="2991" y="4256"/>
                    <a:pt x="3244" y="4256"/>
                  </a:cubicBezTo>
                  <a:cubicBezTo>
                    <a:pt x="3707" y="4256"/>
                    <a:pt x="4124" y="4100"/>
                    <a:pt x="4360" y="3657"/>
                  </a:cubicBezTo>
                  <a:cubicBezTo>
                    <a:pt x="4405" y="3612"/>
                    <a:pt x="4451" y="3543"/>
                    <a:pt x="4497" y="3497"/>
                  </a:cubicBezTo>
                  <a:cubicBezTo>
                    <a:pt x="4725" y="3224"/>
                    <a:pt x="5022" y="3018"/>
                    <a:pt x="5250" y="2744"/>
                  </a:cubicBezTo>
                  <a:cubicBezTo>
                    <a:pt x="5341" y="2630"/>
                    <a:pt x="5432" y="2493"/>
                    <a:pt x="5478" y="2333"/>
                  </a:cubicBezTo>
                  <a:cubicBezTo>
                    <a:pt x="5524" y="2242"/>
                    <a:pt x="5569" y="2128"/>
                    <a:pt x="5501" y="2037"/>
                  </a:cubicBezTo>
                  <a:cubicBezTo>
                    <a:pt x="5455" y="1976"/>
                    <a:pt x="5379" y="1966"/>
                    <a:pt x="5307" y="1966"/>
                  </a:cubicBezTo>
                  <a:cubicBezTo>
                    <a:pt x="5270" y="1966"/>
                    <a:pt x="5235" y="1968"/>
                    <a:pt x="5204" y="1968"/>
                  </a:cubicBezTo>
                  <a:cubicBezTo>
                    <a:pt x="4839" y="2037"/>
                    <a:pt x="4428" y="2265"/>
                    <a:pt x="4131" y="2516"/>
                  </a:cubicBezTo>
                  <a:cubicBezTo>
                    <a:pt x="4063" y="2516"/>
                    <a:pt x="3994" y="2493"/>
                    <a:pt x="3926" y="2447"/>
                  </a:cubicBezTo>
                  <a:cubicBezTo>
                    <a:pt x="3629" y="2242"/>
                    <a:pt x="3629" y="1922"/>
                    <a:pt x="3424" y="1649"/>
                  </a:cubicBezTo>
                  <a:cubicBezTo>
                    <a:pt x="3013" y="1032"/>
                    <a:pt x="2214" y="439"/>
                    <a:pt x="1643" y="74"/>
                  </a:cubicBezTo>
                  <a:cubicBezTo>
                    <a:pt x="1575" y="28"/>
                    <a:pt x="1484" y="5"/>
                    <a:pt x="1415" y="5"/>
                  </a:cubicBezTo>
                  <a:cubicBezTo>
                    <a:pt x="1403" y="2"/>
                    <a:pt x="1391" y="1"/>
                    <a:pt x="1379"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71" name="Google Shape;6071;p88"/>
            <p:cNvSpPr/>
            <p:nvPr/>
          </p:nvSpPr>
          <p:spPr>
            <a:xfrm flipH="1">
              <a:off x="989296" y="2514055"/>
              <a:ext cx="110982" cy="33165"/>
            </a:xfrm>
            <a:custGeom>
              <a:avLst/>
              <a:gdLst/>
              <a:ahLst/>
              <a:cxnLst/>
              <a:rect l="l" t="t" r="r" b="b"/>
              <a:pathLst>
                <a:path w="2831" h="846" extrusionOk="0">
                  <a:moveTo>
                    <a:pt x="2176" y="32"/>
                  </a:moveTo>
                  <a:cubicBezTo>
                    <a:pt x="2086" y="32"/>
                    <a:pt x="1997" y="39"/>
                    <a:pt x="1918" y="46"/>
                  </a:cubicBezTo>
                  <a:cubicBezTo>
                    <a:pt x="1393" y="69"/>
                    <a:pt x="776" y="1"/>
                    <a:pt x="297" y="229"/>
                  </a:cubicBezTo>
                  <a:cubicBezTo>
                    <a:pt x="229" y="275"/>
                    <a:pt x="160" y="297"/>
                    <a:pt x="115" y="343"/>
                  </a:cubicBezTo>
                  <a:cubicBezTo>
                    <a:pt x="0" y="480"/>
                    <a:pt x="46" y="663"/>
                    <a:pt x="206" y="754"/>
                  </a:cubicBezTo>
                  <a:cubicBezTo>
                    <a:pt x="274" y="777"/>
                    <a:pt x="343" y="800"/>
                    <a:pt x="411" y="800"/>
                  </a:cubicBezTo>
                  <a:cubicBezTo>
                    <a:pt x="647" y="830"/>
                    <a:pt x="883" y="845"/>
                    <a:pt x="1118" y="845"/>
                  </a:cubicBezTo>
                  <a:cubicBezTo>
                    <a:pt x="1588" y="845"/>
                    <a:pt x="2055" y="784"/>
                    <a:pt x="2511" y="663"/>
                  </a:cubicBezTo>
                  <a:cubicBezTo>
                    <a:pt x="2625" y="640"/>
                    <a:pt x="2785" y="571"/>
                    <a:pt x="2808" y="434"/>
                  </a:cubicBezTo>
                  <a:cubicBezTo>
                    <a:pt x="2831" y="366"/>
                    <a:pt x="2785" y="275"/>
                    <a:pt x="2739" y="229"/>
                  </a:cubicBezTo>
                  <a:cubicBezTo>
                    <a:pt x="2739" y="206"/>
                    <a:pt x="2717" y="206"/>
                    <a:pt x="2717" y="206"/>
                  </a:cubicBezTo>
                  <a:cubicBezTo>
                    <a:pt x="2576" y="66"/>
                    <a:pt x="2372" y="32"/>
                    <a:pt x="2176" y="32"/>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72" name="Google Shape;6072;p88"/>
            <p:cNvSpPr/>
            <p:nvPr/>
          </p:nvSpPr>
          <p:spPr>
            <a:xfrm flipH="1">
              <a:off x="642981" y="2889654"/>
              <a:ext cx="656838" cy="633787"/>
            </a:xfrm>
            <a:custGeom>
              <a:avLst/>
              <a:gdLst/>
              <a:ahLst/>
              <a:cxnLst/>
              <a:rect l="l" t="t" r="r" b="b"/>
              <a:pathLst>
                <a:path w="16755" h="16167" extrusionOk="0">
                  <a:moveTo>
                    <a:pt x="9293" y="0"/>
                  </a:moveTo>
                  <a:cubicBezTo>
                    <a:pt x="8243" y="0"/>
                    <a:pt x="7178" y="119"/>
                    <a:pt x="6140" y="280"/>
                  </a:cubicBezTo>
                  <a:cubicBezTo>
                    <a:pt x="4953" y="463"/>
                    <a:pt x="3721" y="714"/>
                    <a:pt x="2694" y="1421"/>
                  </a:cubicBezTo>
                  <a:cubicBezTo>
                    <a:pt x="1781" y="2038"/>
                    <a:pt x="1324" y="2905"/>
                    <a:pt x="982" y="3932"/>
                  </a:cubicBezTo>
                  <a:cubicBezTo>
                    <a:pt x="571" y="5256"/>
                    <a:pt x="183" y="6626"/>
                    <a:pt x="0" y="7995"/>
                  </a:cubicBezTo>
                  <a:cubicBezTo>
                    <a:pt x="0" y="8041"/>
                    <a:pt x="23" y="8086"/>
                    <a:pt x="69" y="8086"/>
                  </a:cubicBezTo>
                  <a:cubicBezTo>
                    <a:pt x="69" y="8109"/>
                    <a:pt x="92" y="8132"/>
                    <a:pt x="115" y="8132"/>
                  </a:cubicBezTo>
                  <a:cubicBezTo>
                    <a:pt x="868" y="8360"/>
                    <a:pt x="1712" y="8452"/>
                    <a:pt x="2511" y="8589"/>
                  </a:cubicBezTo>
                  <a:cubicBezTo>
                    <a:pt x="2580" y="8589"/>
                    <a:pt x="2625" y="8566"/>
                    <a:pt x="2625" y="8497"/>
                  </a:cubicBezTo>
                  <a:cubicBezTo>
                    <a:pt x="2968" y="7105"/>
                    <a:pt x="3858" y="5119"/>
                    <a:pt x="5273" y="4526"/>
                  </a:cubicBezTo>
                  <a:cubicBezTo>
                    <a:pt x="5758" y="4309"/>
                    <a:pt x="6270" y="4225"/>
                    <a:pt x="6790" y="4225"/>
                  </a:cubicBezTo>
                  <a:cubicBezTo>
                    <a:pt x="7862" y="4225"/>
                    <a:pt x="8969" y="4584"/>
                    <a:pt x="9952" y="4891"/>
                  </a:cubicBezTo>
                  <a:cubicBezTo>
                    <a:pt x="10044" y="5005"/>
                    <a:pt x="10135" y="5142"/>
                    <a:pt x="10226" y="5279"/>
                  </a:cubicBezTo>
                  <a:cubicBezTo>
                    <a:pt x="10363" y="5439"/>
                    <a:pt x="10477" y="5621"/>
                    <a:pt x="10637" y="5781"/>
                  </a:cubicBezTo>
                  <a:cubicBezTo>
                    <a:pt x="9336" y="6808"/>
                    <a:pt x="8058" y="8018"/>
                    <a:pt x="8012" y="9753"/>
                  </a:cubicBezTo>
                  <a:cubicBezTo>
                    <a:pt x="7966" y="10803"/>
                    <a:pt x="8354" y="11921"/>
                    <a:pt x="8697" y="12903"/>
                  </a:cubicBezTo>
                  <a:cubicBezTo>
                    <a:pt x="9085" y="13975"/>
                    <a:pt x="9450" y="15185"/>
                    <a:pt x="10044" y="16167"/>
                  </a:cubicBezTo>
                  <a:cubicBezTo>
                    <a:pt x="10523" y="16052"/>
                    <a:pt x="10820" y="16007"/>
                    <a:pt x="11276" y="15801"/>
                  </a:cubicBezTo>
                  <a:cubicBezTo>
                    <a:pt x="11618" y="15619"/>
                    <a:pt x="12121" y="15459"/>
                    <a:pt x="12075" y="15299"/>
                  </a:cubicBezTo>
                  <a:cubicBezTo>
                    <a:pt x="11847" y="14455"/>
                    <a:pt x="11573" y="13040"/>
                    <a:pt x="11596" y="12172"/>
                  </a:cubicBezTo>
                  <a:cubicBezTo>
                    <a:pt x="11618" y="11259"/>
                    <a:pt x="12029" y="10437"/>
                    <a:pt x="12600" y="9753"/>
                  </a:cubicBezTo>
                  <a:cubicBezTo>
                    <a:pt x="13696" y="8452"/>
                    <a:pt x="15316" y="7653"/>
                    <a:pt x="16709" y="6717"/>
                  </a:cubicBezTo>
                  <a:cubicBezTo>
                    <a:pt x="16754" y="6671"/>
                    <a:pt x="16754" y="6603"/>
                    <a:pt x="16731" y="6557"/>
                  </a:cubicBezTo>
                  <a:cubicBezTo>
                    <a:pt x="16754" y="6101"/>
                    <a:pt x="16229" y="5827"/>
                    <a:pt x="15887" y="5576"/>
                  </a:cubicBezTo>
                  <a:cubicBezTo>
                    <a:pt x="15202" y="5051"/>
                    <a:pt x="14494" y="4526"/>
                    <a:pt x="13810" y="4001"/>
                  </a:cubicBezTo>
                  <a:cubicBezTo>
                    <a:pt x="12395" y="2905"/>
                    <a:pt x="11025" y="1741"/>
                    <a:pt x="10180" y="143"/>
                  </a:cubicBezTo>
                  <a:cubicBezTo>
                    <a:pt x="10226" y="98"/>
                    <a:pt x="10226" y="29"/>
                    <a:pt x="10158" y="29"/>
                  </a:cubicBezTo>
                  <a:cubicBezTo>
                    <a:pt x="9871" y="9"/>
                    <a:pt x="9583" y="0"/>
                    <a:pt x="9293"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73" name="Google Shape;6073;p88"/>
            <p:cNvSpPr/>
            <p:nvPr/>
          </p:nvSpPr>
          <p:spPr>
            <a:xfrm flipH="1">
              <a:off x="903403" y="3041721"/>
              <a:ext cx="332908" cy="184644"/>
            </a:xfrm>
            <a:custGeom>
              <a:avLst/>
              <a:gdLst/>
              <a:ahLst/>
              <a:cxnLst/>
              <a:rect l="l" t="t" r="r" b="b"/>
              <a:pathLst>
                <a:path w="8492" h="4710" extrusionOk="0">
                  <a:moveTo>
                    <a:pt x="4695" y="1"/>
                  </a:moveTo>
                  <a:cubicBezTo>
                    <a:pt x="4153" y="1"/>
                    <a:pt x="3614" y="63"/>
                    <a:pt x="3105" y="213"/>
                  </a:cubicBezTo>
                  <a:cubicBezTo>
                    <a:pt x="1097" y="806"/>
                    <a:pt x="480" y="2724"/>
                    <a:pt x="1" y="4573"/>
                  </a:cubicBezTo>
                  <a:cubicBezTo>
                    <a:pt x="298" y="4618"/>
                    <a:pt x="594" y="4664"/>
                    <a:pt x="891" y="4710"/>
                  </a:cubicBezTo>
                  <a:cubicBezTo>
                    <a:pt x="960" y="4710"/>
                    <a:pt x="1005" y="4687"/>
                    <a:pt x="1005" y="4618"/>
                  </a:cubicBezTo>
                  <a:cubicBezTo>
                    <a:pt x="1348" y="3226"/>
                    <a:pt x="2238" y="1240"/>
                    <a:pt x="3653" y="647"/>
                  </a:cubicBezTo>
                  <a:cubicBezTo>
                    <a:pt x="4138" y="430"/>
                    <a:pt x="4650" y="346"/>
                    <a:pt x="5170" y="346"/>
                  </a:cubicBezTo>
                  <a:cubicBezTo>
                    <a:pt x="6242" y="346"/>
                    <a:pt x="7349" y="705"/>
                    <a:pt x="8332" y="1012"/>
                  </a:cubicBezTo>
                  <a:cubicBezTo>
                    <a:pt x="8401" y="1080"/>
                    <a:pt x="8446" y="1172"/>
                    <a:pt x="8492" y="1240"/>
                  </a:cubicBezTo>
                  <a:cubicBezTo>
                    <a:pt x="8492" y="1194"/>
                    <a:pt x="8446" y="1126"/>
                    <a:pt x="8401" y="1058"/>
                  </a:cubicBezTo>
                  <a:cubicBezTo>
                    <a:pt x="8264" y="875"/>
                    <a:pt x="8035" y="761"/>
                    <a:pt x="7830" y="647"/>
                  </a:cubicBezTo>
                  <a:cubicBezTo>
                    <a:pt x="7488" y="487"/>
                    <a:pt x="7122" y="350"/>
                    <a:pt x="6734" y="259"/>
                  </a:cubicBezTo>
                  <a:cubicBezTo>
                    <a:pt x="6092" y="104"/>
                    <a:pt x="5392" y="1"/>
                    <a:pt x="4695" y="1"/>
                  </a:cubicBezTo>
                  <a:close/>
                </a:path>
              </a:pathLst>
            </a:custGeom>
            <a:solidFill>
              <a:srgbClr val="C6D0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74" name="Google Shape;6074;p88"/>
            <p:cNvSpPr/>
            <p:nvPr/>
          </p:nvSpPr>
          <p:spPr>
            <a:xfrm flipH="1">
              <a:off x="642981" y="3122517"/>
              <a:ext cx="240743" cy="384812"/>
            </a:xfrm>
            <a:custGeom>
              <a:avLst/>
              <a:gdLst/>
              <a:ahLst/>
              <a:cxnLst/>
              <a:rect l="l" t="t" r="r" b="b"/>
              <a:pathLst>
                <a:path w="6141" h="9816" extrusionOk="0">
                  <a:moveTo>
                    <a:pt x="5775" y="1"/>
                  </a:moveTo>
                  <a:cubicBezTo>
                    <a:pt x="4268" y="1233"/>
                    <a:pt x="2397" y="1987"/>
                    <a:pt x="1164" y="3562"/>
                  </a:cubicBezTo>
                  <a:cubicBezTo>
                    <a:pt x="411" y="4520"/>
                    <a:pt x="0" y="5730"/>
                    <a:pt x="0" y="6963"/>
                  </a:cubicBezTo>
                  <a:cubicBezTo>
                    <a:pt x="23" y="7990"/>
                    <a:pt x="365" y="8903"/>
                    <a:pt x="708" y="9816"/>
                  </a:cubicBezTo>
                  <a:cubicBezTo>
                    <a:pt x="1050" y="9656"/>
                    <a:pt x="1507" y="9519"/>
                    <a:pt x="1461" y="9359"/>
                  </a:cubicBezTo>
                  <a:cubicBezTo>
                    <a:pt x="1233" y="8515"/>
                    <a:pt x="959" y="7100"/>
                    <a:pt x="982" y="6232"/>
                  </a:cubicBezTo>
                  <a:cubicBezTo>
                    <a:pt x="1004" y="5319"/>
                    <a:pt x="1415" y="4497"/>
                    <a:pt x="1986" y="3813"/>
                  </a:cubicBezTo>
                  <a:cubicBezTo>
                    <a:pt x="3082" y="2512"/>
                    <a:pt x="4702" y="1713"/>
                    <a:pt x="6095" y="777"/>
                  </a:cubicBezTo>
                  <a:cubicBezTo>
                    <a:pt x="6140" y="731"/>
                    <a:pt x="6140" y="663"/>
                    <a:pt x="6117" y="617"/>
                  </a:cubicBezTo>
                  <a:cubicBezTo>
                    <a:pt x="6140" y="366"/>
                    <a:pt x="5980" y="161"/>
                    <a:pt x="5775" y="1"/>
                  </a:cubicBezTo>
                  <a:close/>
                </a:path>
              </a:pathLst>
            </a:custGeom>
            <a:solidFill>
              <a:srgbClr val="C6D0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75" name="Google Shape;6075;p88"/>
            <p:cNvSpPr/>
            <p:nvPr/>
          </p:nvSpPr>
          <p:spPr>
            <a:xfrm flipH="1">
              <a:off x="642981" y="2889301"/>
              <a:ext cx="318599" cy="289628"/>
            </a:xfrm>
            <a:custGeom>
              <a:avLst/>
              <a:gdLst/>
              <a:ahLst/>
              <a:cxnLst/>
              <a:rect l="l" t="t" r="r" b="b"/>
              <a:pathLst>
                <a:path w="8127" h="7388" extrusionOk="0">
                  <a:moveTo>
                    <a:pt x="643" y="0"/>
                  </a:moveTo>
                  <a:cubicBezTo>
                    <a:pt x="431" y="0"/>
                    <a:pt x="218" y="6"/>
                    <a:pt x="0" y="15"/>
                  </a:cubicBezTo>
                  <a:cubicBezTo>
                    <a:pt x="274" y="2024"/>
                    <a:pt x="1552" y="3713"/>
                    <a:pt x="3105" y="5014"/>
                  </a:cubicBezTo>
                  <a:cubicBezTo>
                    <a:pt x="3972" y="5722"/>
                    <a:pt x="4908" y="6429"/>
                    <a:pt x="5935" y="6909"/>
                  </a:cubicBezTo>
                  <a:cubicBezTo>
                    <a:pt x="6300" y="7068"/>
                    <a:pt x="6688" y="7228"/>
                    <a:pt x="7076" y="7388"/>
                  </a:cubicBezTo>
                  <a:cubicBezTo>
                    <a:pt x="7419" y="7160"/>
                    <a:pt x="7738" y="6954"/>
                    <a:pt x="8081" y="6726"/>
                  </a:cubicBezTo>
                  <a:cubicBezTo>
                    <a:pt x="8126" y="6680"/>
                    <a:pt x="8126" y="6612"/>
                    <a:pt x="8103" y="6566"/>
                  </a:cubicBezTo>
                  <a:cubicBezTo>
                    <a:pt x="8126" y="6110"/>
                    <a:pt x="7601" y="5836"/>
                    <a:pt x="7259" y="5585"/>
                  </a:cubicBezTo>
                  <a:cubicBezTo>
                    <a:pt x="6574" y="5060"/>
                    <a:pt x="5866" y="4535"/>
                    <a:pt x="5182" y="4010"/>
                  </a:cubicBezTo>
                  <a:cubicBezTo>
                    <a:pt x="3767" y="2914"/>
                    <a:pt x="2397" y="1750"/>
                    <a:pt x="1552" y="152"/>
                  </a:cubicBezTo>
                  <a:cubicBezTo>
                    <a:pt x="1598" y="107"/>
                    <a:pt x="1598" y="38"/>
                    <a:pt x="1530" y="38"/>
                  </a:cubicBezTo>
                  <a:cubicBezTo>
                    <a:pt x="1235" y="11"/>
                    <a:pt x="941" y="0"/>
                    <a:pt x="643" y="0"/>
                  </a:cubicBezTo>
                  <a:close/>
                </a:path>
              </a:pathLst>
            </a:custGeom>
            <a:solidFill>
              <a:srgbClr val="998FA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76" name="Google Shape;6076;p88"/>
            <p:cNvSpPr/>
            <p:nvPr/>
          </p:nvSpPr>
          <p:spPr>
            <a:xfrm flipH="1">
              <a:off x="431836" y="2629859"/>
              <a:ext cx="510965" cy="542288"/>
            </a:xfrm>
            <a:custGeom>
              <a:avLst/>
              <a:gdLst/>
              <a:ahLst/>
              <a:cxnLst/>
              <a:rect l="l" t="t" r="r" b="b"/>
              <a:pathLst>
                <a:path w="13034" h="13833" extrusionOk="0">
                  <a:moveTo>
                    <a:pt x="6804" y="1"/>
                  </a:moveTo>
                  <a:cubicBezTo>
                    <a:pt x="6049" y="1"/>
                    <a:pt x="5301" y="522"/>
                    <a:pt x="4771" y="1018"/>
                  </a:cubicBezTo>
                  <a:cubicBezTo>
                    <a:pt x="3927" y="1771"/>
                    <a:pt x="3288" y="2730"/>
                    <a:pt x="2626" y="3666"/>
                  </a:cubicBezTo>
                  <a:cubicBezTo>
                    <a:pt x="1895" y="4693"/>
                    <a:pt x="1119" y="5560"/>
                    <a:pt x="69" y="6291"/>
                  </a:cubicBezTo>
                  <a:cubicBezTo>
                    <a:pt x="24" y="6314"/>
                    <a:pt x="24" y="6382"/>
                    <a:pt x="46" y="6428"/>
                  </a:cubicBezTo>
                  <a:cubicBezTo>
                    <a:pt x="1" y="8163"/>
                    <a:pt x="1484" y="9715"/>
                    <a:pt x="2626" y="10856"/>
                  </a:cubicBezTo>
                  <a:cubicBezTo>
                    <a:pt x="3995" y="12180"/>
                    <a:pt x="5593" y="13161"/>
                    <a:pt x="7350" y="13823"/>
                  </a:cubicBezTo>
                  <a:cubicBezTo>
                    <a:pt x="7364" y="13830"/>
                    <a:pt x="7375" y="13833"/>
                    <a:pt x="7385" y="13833"/>
                  </a:cubicBezTo>
                  <a:cubicBezTo>
                    <a:pt x="7409" y="13833"/>
                    <a:pt x="7426" y="13817"/>
                    <a:pt x="7442" y="13800"/>
                  </a:cubicBezTo>
                  <a:lnTo>
                    <a:pt x="7487" y="13800"/>
                  </a:lnTo>
                  <a:cubicBezTo>
                    <a:pt x="8515" y="13161"/>
                    <a:pt x="9428" y="12180"/>
                    <a:pt x="10181" y="11244"/>
                  </a:cubicBezTo>
                  <a:cubicBezTo>
                    <a:pt x="10934" y="10285"/>
                    <a:pt x="11619" y="9235"/>
                    <a:pt x="12052" y="8071"/>
                  </a:cubicBezTo>
                  <a:cubicBezTo>
                    <a:pt x="13034" y="5401"/>
                    <a:pt x="12669" y="3552"/>
                    <a:pt x="10820" y="2479"/>
                  </a:cubicBezTo>
                  <a:cubicBezTo>
                    <a:pt x="10843" y="2433"/>
                    <a:pt x="10843" y="2388"/>
                    <a:pt x="10797" y="2365"/>
                  </a:cubicBezTo>
                  <a:cubicBezTo>
                    <a:pt x="10112" y="2068"/>
                    <a:pt x="9428" y="1840"/>
                    <a:pt x="8811" y="1406"/>
                  </a:cubicBezTo>
                  <a:cubicBezTo>
                    <a:pt x="8355" y="1064"/>
                    <a:pt x="8058" y="493"/>
                    <a:pt x="7556" y="197"/>
                  </a:cubicBezTo>
                  <a:cubicBezTo>
                    <a:pt x="7310" y="59"/>
                    <a:pt x="7056" y="1"/>
                    <a:pt x="6804"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77" name="Google Shape;6077;p88"/>
            <p:cNvSpPr/>
            <p:nvPr/>
          </p:nvSpPr>
          <p:spPr>
            <a:xfrm flipH="1">
              <a:off x="752983" y="3577109"/>
              <a:ext cx="230079" cy="113766"/>
            </a:xfrm>
            <a:custGeom>
              <a:avLst/>
              <a:gdLst/>
              <a:ahLst/>
              <a:cxnLst/>
              <a:rect l="l" t="t" r="r" b="b"/>
              <a:pathLst>
                <a:path w="5869" h="2902" extrusionOk="0">
                  <a:moveTo>
                    <a:pt x="5410" y="0"/>
                  </a:moveTo>
                  <a:cubicBezTo>
                    <a:pt x="4520" y="206"/>
                    <a:pt x="3653" y="662"/>
                    <a:pt x="2808" y="1004"/>
                  </a:cubicBezTo>
                  <a:cubicBezTo>
                    <a:pt x="2306" y="1233"/>
                    <a:pt x="1827" y="1461"/>
                    <a:pt x="1324" y="1643"/>
                  </a:cubicBezTo>
                  <a:cubicBezTo>
                    <a:pt x="891" y="1826"/>
                    <a:pt x="411" y="1940"/>
                    <a:pt x="23" y="2214"/>
                  </a:cubicBezTo>
                  <a:cubicBezTo>
                    <a:pt x="1" y="2237"/>
                    <a:pt x="1" y="2283"/>
                    <a:pt x="23" y="2305"/>
                  </a:cubicBezTo>
                  <a:cubicBezTo>
                    <a:pt x="23" y="2305"/>
                    <a:pt x="23" y="2305"/>
                    <a:pt x="23" y="2328"/>
                  </a:cubicBezTo>
                  <a:cubicBezTo>
                    <a:pt x="23" y="2459"/>
                    <a:pt x="148" y="2902"/>
                    <a:pt x="358" y="2902"/>
                  </a:cubicBezTo>
                  <a:cubicBezTo>
                    <a:pt x="368" y="2902"/>
                    <a:pt x="378" y="2901"/>
                    <a:pt x="389" y="2899"/>
                  </a:cubicBezTo>
                  <a:cubicBezTo>
                    <a:pt x="594" y="2876"/>
                    <a:pt x="594" y="2557"/>
                    <a:pt x="548" y="2442"/>
                  </a:cubicBezTo>
                  <a:lnTo>
                    <a:pt x="548" y="2442"/>
                  </a:lnTo>
                  <a:cubicBezTo>
                    <a:pt x="632" y="2589"/>
                    <a:pt x="716" y="2813"/>
                    <a:pt x="906" y="2813"/>
                  </a:cubicBezTo>
                  <a:cubicBezTo>
                    <a:pt x="923" y="2813"/>
                    <a:pt x="941" y="2811"/>
                    <a:pt x="959" y="2808"/>
                  </a:cubicBezTo>
                  <a:cubicBezTo>
                    <a:pt x="1187" y="2762"/>
                    <a:pt x="1210" y="2511"/>
                    <a:pt x="1210" y="2328"/>
                  </a:cubicBezTo>
                  <a:cubicBezTo>
                    <a:pt x="1233" y="2374"/>
                    <a:pt x="1256" y="2420"/>
                    <a:pt x="1302" y="2465"/>
                  </a:cubicBezTo>
                  <a:cubicBezTo>
                    <a:pt x="1344" y="2529"/>
                    <a:pt x="1464" y="2650"/>
                    <a:pt x="1554" y="2650"/>
                  </a:cubicBezTo>
                  <a:cubicBezTo>
                    <a:pt x="1561" y="2650"/>
                    <a:pt x="1569" y="2650"/>
                    <a:pt x="1575" y="2648"/>
                  </a:cubicBezTo>
                  <a:cubicBezTo>
                    <a:pt x="1758" y="2625"/>
                    <a:pt x="1781" y="2351"/>
                    <a:pt x="1781" y="2191"/>
                  </a:cubicBezTo>
                  <a:cubicBezTo>
                    <a:pt x="1804" y="2214"/>
                    <a:pt x="1827" y="2260"/>
                    <a:pt x="1849" y="2283"/>
                  </a:cubicBezTo>
                  <a:cubicBezTo>
                    <a:pt x="1931" y="2344"/>
                    <a:pt x="2012" y="2423"/>
                    <a:pt x="2110" y="2423"/>
                  </a:cubicBezTo>
                  <a:cubicBezTo>
                    <a:pt x="2122" y="2423"/>
                    <a:pt x="2134" y="2422"/>
                    <a:pt x="2146" y="2420"/>
                  </a:cubicBezTo>
                  <a:cubicBezTo>
                    <a:pt x="2374" y="2397"/>
                    <a:pt x="2443" y="2168"/>
                    <a:pt x="2466" y="1986"/>
                  </a:cubicBezTo>
                  <a:cubicBezTo>
                    <a:pt x="2466" y="1963"/>
                    <a:pt x="2466" y="1963"/>
                    <a:pt x="2466" y="1940"/>
                  </a:cubicBezTo>
                  <a:cubicBezTo>
                    <a:pt x="2466" y="1963"/>
                    <a:pt x="2488" y="2009"/>
                    <a:pt x="2511" y="2032"/>
                  </a:cubicBezTo>
                  <a:cubicBezTo>
                    <a:pt x="2586" y="2125"/>
                    <a:pt x="2661" y="2203"/>
                    <a:pt x="2761" y="2203"/>
                  </a:cubicBezTo>
                  <a:cubicBezTo>
                    <a:pt x="2783" y="2203"/>
                    <a:pt x="2806" y="2200"/>
                    <a:pt x="2831" y="2191"/>
                  </a:cubicBezTo>
                  <a:cubicBezTo>
                    <a:pt x="3013" y="2146"/>
                    <a:pt x="3082" y="1963"/>
                    <a:pt x="3082" y="1803"/>
                  </a:cubicBezTo>
                  <a:cubicBezTo>
                    <a:pt x="3128" y="1872"/>
                    <a:pt x="3242" y="1986"/>
                    <a:pt x="3333" y="2009"/>
                  </a:cubicBezTo>
                  <a:cubicBezTo>
                    <a:pt x="3343" y="2010"/>
                    <a:pt x="3352" y="2010"/>
                    <a:pt x="3361" y="2010"/>
                  </a:cubicBezTo>
                  <a:cubicBezTo>
                    <a:pt x="3551" y="2010"/>
                    <a:pt x="3675" y="1794"/>
                    <a:pt x="3675" y="1598"/>
                  </a:cubicBezTo>
                  <a:cubicBezTo>
                    <a:pt x="3721" y="1666"/>
                    <a:pt x="3835" y="1803"/>
                    <a:pt x="3926" y="1803"/>
                  </a:cubicBezTo>
                  <a:cubicBezTo>
                    <a:pt x="3932" y="1804"/>
                    <a:pt x="3938" y="1804"/>
                    <a:pt x="3944" y="1804"/>
                  </a:cubicBezTo>
                  <a:cubicBezTo>
                    <a:pt x="4159" y="1804"/>
                    <a:pt x="4246" y="1388"/>
                    <a:pt x="4246" y="1210"/>
                  </a:cubicBezTo>
                  <a:cubicBezTo>
                    <a:pt x="4269" y="1233"/>
                    <a:pt x="4292" y="1255"/>
                    <a:pt x="4292" y="1278"/>
                  </a:cubicBezTo>
                  <a:cubicBezTo>
                    <a:pt x="4360" y="1347"/>
                    <a:pt x="4497" y="1484"/>
                    <a:pt x="4588" y="1484"/>
                  </a:cubicBezTo>
                  <a:cubicBezTo>
                    <a:pt x="4794" y="1484"/>
                    <a:pt x="4885" y="1210"/>
                    <a:pt x="4862" y="1050"/>
                  </a:cubicBezTo>
                  <a:cubicBezTo>
                    <a:pt x="4862" y="1027"/>
                    <a:pt x="4862" y="1004"/>
                    <a:pt x="4862" y="982"/>
                  </a:cubicBezTo>
                  <a:cubicBezTo>
                    <a:pt x="4908" y="1050"/>
                    <a:pt x="4999" y="1141"/>
                    <a:pt x="5068" y="1164"/>
                  </a:cubicBezTo>
                  <a:cubicBezTo>
                    <a:pt x="5092" y="1170"/>
                    <a:pt x="5114" y="1172"/>
                    <a:pt x="5134" y="1172"/>
                  </a:cubicBezTo>
                  <a:cubicBezTo>
                    <a:pt x="5288" y="1172"/>
                    <a:pt x="5342" y="1029"/>
                    <a:pt x="5342" y="867"/>
                  </a:cubicBezTo>
                  <a:cubicBezTo>
                    <a:pt x="5342" y="822"/>
                    <a:pt x="5319" y="753"/>
                    <a:pt x="5296" y="708"/>
                  </a:cubicBezTo>
                  <a:lnTo>
                    <a:pt x="5296" y="708"/>
                  </a:lnTo>
                  <a:cubicBezTo>
                    <a:pt x="5319" y="730"/>
                    <a:pt x="5364" y="753"/>
                    <a:pt x="5410" y="776"/>
                  </a:cubicBezTo>
                  <a:cubicBezTo>
                    <a:pt x="5466" y="796"/>
                    <a:pt x="5513" y="804"/>
                    <a:pt x="5551" y="804"/>
                  </a:cubicBezTo>
                  <a:cubicBezTo>
                    <a:pt x="5869" y="804"/>
                    <a:pt x="5599" y="186"/>
                    <a:pt x="5456" y="23"/>
                  </a:cubicBezTo>
                  <a:cubicBezTo>
                    <a:pt x="5456" y="23"/>
                    <a:pt x="5433" y="0"/>
                    <a:pt x="5410" y="0"/>
                  </a:cubicBezTo>
                  <a:close/>
                </a:path>
              </a:pathLst>
            </a:custGeom>
            <a:solidFill>
              <a:srgbClr val="D5D0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78" name="Google Shape;6078;p88"/>
            <p:cNvSpPr/>
            <p:nvPr/>
          </p:nvSpPr>
          <p:spPr>
            <a:xfrm flipH="1">
              <a:off x="764705" y="3446134"/>
              <a:ext cx="232667" cy="227022"/>
            </a:xfrm>
            <a:custGeom>
              <a:avLst/>
              <a:gdLst/>
              <a:ahLst/>
              <a:cxnLst/>
              <a:rect l="l" t="t" r="r" b="b"/>
              <a:pathLst>
                <a:path w="5935" h="5791" extrusionOk="0">
                  <a:moveTo>
                    <a:pt x="4300" y="0"/>
                  </a:moveTo>
                  <a:cubicBezTo>
                    <a:pt x="4281" y="0"/>
                    <a:pt x="4262" y="3"/>
                    <a:pt x="4246" y="9"/>
                  </a:cubicBezTo>
                  <a:cubicBezTo>
                    <a:pt x="3972" y="191"/>
                    <a:pt x="3493" y="351"/>
                    <a:pt x="3173" y="465"/>
                  </a:cubicBezTo>
                  <a:cubicBezTo>
                    <a:pt x="2671" y="648"/>
                    <a:pt x="2214" y="716"/>
                    <a:pt x="1689" y="785"/>
                  </a:cubicBezTo>
                  <a:cubicBezTo>
                    <a:pt x="1621" y="785"/>
                    <a:pt x="1621" y="853"/>
                    <a:pt x="1644" y="944"/>
                  </a:cubicBezTo>
                  <a:cubicBezTo>
                    <a:pt x="1826" y="1652"/>
                    <a:pt x="1940" y="2565"/>
                    <a:pt x="1507" y="2839"/>
                  </a:cubicBezTo>
                  <a:cubicBezTo>
                    <a:pt x="1210" y="3022"/>
                    <a:pt x="868" y="3067"/>
                    <a:pt x="571" y="3273"/>
                  </a:cubicBezTo>
                  <a:cubicBezTo>
                    <a:pt x="206" y="3547"/>
                    <a:pt x="23" y="4003"/>
                    <a:pt x="23" y="4460"/>
                  </a:cubicBezTo>
                  <a:cubicBezTo>
                    <a:pt x="0" y="4939"/>
                    <a:pt x="206" y="5350"/>
                    <a:pt x="388" y="5783"/>
                  </a:cubicBezTo>
                  <a:cubicBezTo>
                    <a:pt x="434" y="5788"/>
                    <a:pt x="485" y="5791"/>
                    <a:pt x="539" y="5791"/>
                  </a:cubicBezTo>
                  <a:cubicBezTo>
                    <a:pt x="1213" y="5791"/>
                    <a:pt x="2486" y="5415"/>
                    <a:pt x="3310" y="5099"/>
                  </a:cubicBezTo>
                  <a:cubicBezTo>
                    <a:pt x="4018" y="4825"/>
                    <a:pt x="4953" y="4505"/>
                    <a:pt x="5547" y="4003"/>
                  </a:cubicBezTo>
                  <a:cubicBezTo>
                    <a:pt x="5821" y="3798"/>
                    <a:pt x="5935" y="3501"/>
                    <a:pt x="5821" y="3158"/>
                  </a:cubicBezTo>
                  <a:cubicBezTo>
                    <a:pt x="5615" y="2633"/>
                    <a:pt x="5090" y="2291"/>
                    <a:pt x="4885" y="1766"/>
                  </a:cubicBezTo>
                  <a:cubicBezTo>
                    <a:pt x="4794" y="1492"/>
                    <a:pt x="4725" y="1196"/>
                    <a:pt x="4657" y="899"/>
                  </a:cubicBezTo>
                  <a:cubicBezTo>
                    <a:pt x="4611" y="693"/>
                    <a:pt x="4543" y="488"/>
                    <a:pt x="4497" y="305"/>
                  </a:cubicBezTo>
                  <a:cubicBezTo>
                    <a:pt x="4474" y="260"/>
                    <a:pt x="4474" y="168"/>
                    <a:pt x="4451" y="100"/>
                  </a:cubicBezTo>
                  <a:cubicBezTo>
                    <a:pt x="4434" y="30"/>
                    <a:pt x="4363" y="0"/>
                    <a:pt x="4300"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79" name="Google Shape;6079;p88"/>
            <p:cNvSpPr/>
            <p:nvPr/>
          </p:nvSpPr>
          <p:spPr>
            <a:xfrm flipH="1">
              <a:off x="809435" y="3461658"/>
              <a:ext cx="127996" cy="66252"/>
            </a:xfrm>
            <a:custGeom>
              <a:avLst/>
              <a:gdLst/>
              <a:ahLst/>
              <a:cxnLst/>
              <a:rect l="l" t="t" r="r" b="b"/>
              <a:pathLst>
                <a:path w="3265" h="1690" extrusionOk="0">
                  <a:moveTo>
                    <a:pt x="3105" y="1"/>
                  </a:moveTo>
                  <a:cubicBezTo>
                    <a:pt x="2101" y="434"/>
                    <a:pt x="1096" y="708"/>
                    <a:pt x="1" y="959"/>
                  </a:cubicBezTo>
                  <a:cubicBezTo>
                    <a:pt x="1" y="959"/>
                    <a:pt x="92" y="1484"/>
                    <a:pt x="138" y="1690"/>
                  </a:cubicBezTo>
                  <a:cubicBezTo>
                    <a:pt x="1370" y="1461"/>
                    <a:pt x="2192" y="1142"/>
                    <a:pt x="3265" y="731"/>
                  </a:cubicBezTo>
                  <a:cubicBezTo>
                    <a:pt x="3196" y="480"/>
                    <a:pt x="3196" y="252"/>
                    <a:pt x="3105" y="1"/>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80" name="Google Shape;6080;p88"/>
            <p:cNvSpPr/>
            <p:nvPr/>
          </p:nvSpPr>
          <p:spPr>
            <a:xfrm flipH="1">
              <a:off x="499813" y="2642600"/>
              <a:ext cx="142344" cy="99614"/>
            </a:xfrm>
            <a:custGeom>
              <a:avLst/>
              <a:gdLst/>
              <a:ahLst/>
              <a:cxnLst/>
              <a:rect l="l" t="t" r="r" b="b"/>
              <a:pathLst>
                <a:path w="3631" h="2541" extrusionOk="0">
                  <a:moveTo>
                    <a:pt x="528" y="1"/>
                  </a:moveTo>
                  <a:cubicBezTo>
                    <a:pt x="360" y="1"/>
                    <a:pt x="213" y="176"/>
                    <a:pt x="161" y="351"/>
                  </a:cubicBezTo>
                  <a:cubicBezTo>
                    <a:pt x="1" y="922"/>
                    <a:pt x="709" y="1515"/>
                    <a:pt x="1119" y="1812"/>
                  </a:cubicBezTo>
                  <a:cubicBezTo>
                    <a:pt x="1416" y="2040"/>
                    <a:pt x="1736" y="2200"/>
                    <a:pt x="2078" y="2337"/>
                  </a:cubicBezTo>
                  <a:cubicBezTo>
                    <a:pt x="2335" y="2433"/>
                    <a:pt x="2614" y="2540"/>
                    <a:pt x="2884" y="2540"/>
                  </a:cubicBezTo>
                  <a:cubicBezTo>
                    <a:pt x="2998" y="2540"/>
                    <a:pt x="3111" y="2521"/>
                    <a:pt x="3219" y="2474"/>
                  </a:cubicBezTo>
                  <a:cubicBezTo>
                    <a:pt x="3448" y="2405"/>
                    <a:pt x="3630" y="2108"/>
                    <a:pt x="3425" y="1926"/>
                  </a:cubicBezTo>
                  <a:cubicBezTo>
                    <a:pt x="3402" y="1903"/>
                    <a:pt x="3379" y="1880"/>
                    <a:pt x="3356" y="1857"/>
                  </a:cubicBezTo>
                  <a:cubicBezTo>
                    <a:pt x="3311" y="1857"/>
                    <a:pt x="3288" y="1835"/>
                    <a:pt x="3242" y="1812"/>
                  </a:cubicBezTo>
                  <a:cubicBezTo>
                    <a:pt x="2375" y="1424"/>
                    <a:pt x="1485" y="1013"/>
                    <a:pt x="868" y="260"/>
                  </a:cubicBezTo>
                  <a:cubicBezTo>
                    <a:pt x="800" y="191"/>
                    <a:pt x="754" y="100"/>
                    <a:pt x="686" y="54"/>
                  </a:cubicBezTo>
                  <a:cubicBezTo>
                    <a:pt x="633" y="17"/>
                    <a:pt x="579" y="1"/>
                    <a:pt x="528" y="1"/>
                  </a:cubicBezTo>
                  <a:close/>
                </a:path>
              </a:pathLst>
            </a:custGeom>
            <a:solidFill>
              <a:srgbClr val="82769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81" name="Google Shape;6081;p88"/>
            <p:cNvSpPr/>
            <p:nvPr/>
          </p:nvSpPr>
          <p:spPr>
            <a:xfrm flipH="1">
              <a:off x="1207967" y="3320764"/>
              <a:ext cx="238586" cy="66409"/>
            </a:xfrm>
            <a:custGeom>
              <a:avLst/>
              <a:gdLst/>
              <a:ahLst/>
              <a:cxnLst/>
              <a:rect l="l" t="t" r="r" b="b"/>
              <a:pathLst>
                <a:path w="6086" h="1694" extrusionOk="0">
                  <a:moveTo>
                    <a:pt x="478" y="1"/>
                  </a:moveTo>
                  <a:cubicBezTo>
                    <a:pt x="403" y="1"/>
                    <a:pt x="327" y="4"/>
                    <a:pt x="251" y="11"/>
                  </a:cubicBezTo>
                  <a:cubicBezTo>
                    <a:pt x="228" y="11"/>
                    <a:pt x="205" y="34"/>
                    <a:pt x="205" y="80"/>
                  </a:cubicBezTo>
                  <a:cubicBezTo>
                    <a:pt x="205" y="80"/>
                    <a:pt x="205" y="80"/>
                    <a:pt x="183" y="102"/>
                  </a:cubicBezTo>
                  <a:cubicBezTo>
                    <a:pt x="137" y="216"/>
                    <a:pt x="0" y="696"/>
                    <a:pt x="205" y="787"/>
                  </a:cubicBezTo>
                  <a:cubicBezTo>
                    <a:pt x="228" y="795"/>
                    <a:pt x="250" y="798"/>
                    <a:pt x="271" y="798"/>
                  </a:cubicBezTo>
                  <a:cubicBezTo>
                    <a:pt x="448" y="798"/>
                    <a:pt x="593" y="569"/>
                    <a:pt x="593" y="468"/>
                  </a:cubicBezTo>
                  <a:lnTo>
                    <a:pt x="593" y="468"/>
                  </a:lnTo>
                  <a:cubicBezTo>
                    <a:pt x="593" y="650"/>
                    <a:pt x="548" y="901"/>
                    <a:pt x="753" y="970"/>
                  </a:cubicBezTo>
                  <a:cubicBezTo>
                    <a:pt x="792" y="985"/>
                    <a:pt x="829" y="992"/>
                    <a:pt x="864" y="992"/>
                  </a:cubicBezTo>
                  <a:cubicBezTo>
                    <a:pt x="1033" y="992"/>
                    <a:pt x="1153" y="828"/>
                    <a:pt x="1210" y="696"/>
                  </a:cubicBezTo>
                  <a:cubicBezTo>
                    <a:pt x="1210" y="741"/>
                    <a:pt x="1210" y="810"/>
                    <a:pt x="1233" y="856"/>
                  </a:cubicBezTo>
                  <a:cubicBezTo>
                    <a:pt x="1255" y="947"/>
                    <a:pt x="1278" y="1129"/>
                    <a:pt x="1370" y="1152"/>
                  </a:cubicBezTo>
                  <a:cubicBezTo>
                    <a:pt x="1398" y="1167"/>
                    <a:pt x="1426" y="1173"/>
                    <a:pt x="1453" y="1173"/>
                  </a:cubicBezTo>
                  <a:cubicBezTo>
                    <a:pt x="1594" y="1173"/>
                    <a:pt x="1704" y="990"/>
                    <a:pt x="1780" y="856"/>
                  </a:cubicBezTo>
                  <a:cubicBezTo>
                    <a:pt x="1780" y="901"/>
                    <a:pt x="1780" y="947"/>
                    <a:pt x="1803" y="970"/>
                  </a:cubicBezTo>
                  <a:cubicBezTo>
                    <a:pt x="1826" y="1084"/>
                    <a:pt x="1872" y="1198"/>
                    <a:pt x="1986" y="1244"/>
                  </a:cubicBezTo>
                  <a:cubicBezTo>
                    <a:pt x="2027" y="1262"/>
                    <a:pt x="2067" y="1270"/>
                    <a:pt x="2105" y="1270"/>
                  </a:cubicBezTo>
                  <a:cubicBezTo>
                    <a:pt x="2254" y="1270"/>
                    <a:pt x="2374" y="1143"/>
                    <a:pt x="2465" y="1015"/>
                  </a:cubicBezTo>
                  <a:cubicBezTo>
                    <a:pt x="2488" y="1015"/>
                    <a:pt x="2488" y="993"/>
                    <a:pt x="2488" y="993"/>
                  </a:cubicBezTo>
                  <a:cubicBezTo>
                    <a:pt x="2488" y="1015"/>
                    <a:pt x="2488" y="1061"/>
                    <a:pt x="2488" y="1107"/>
                  </a:cubicBezTo>
                  <a:cubicBezTo>
                    <a:pt x="2511" y="1221"/>
                    <a:pt x="2556" y="1358"/>
                    <a:pt x="2693" y="1403"/>
                  </a:cubicBezTo>
                  <a:cubicBezTo>
                    <a:pt x="2721" y="1410"/>
                    <a:pt x="2748" y="1414"/>
                    <a:pt x="2773" y="1414"/>
                  </a:cubicBezTo>
                  <a:cubicBezTo>
                    <a:pt x="2916" y="1414"/>
                    <a:pt x="3027" y="1311"/>
                    <a:pt x="3104" y="1175"/>
                  </a:cubicBezTo>
                  <a:cubicBezTo>
                    <a:pt x="3104" y="1266"/>
                    <a:pt x="3150" y="1426"/>
                    <a:pt x="3218" y="1472"/>
                  </a:cubicBezTo>
                  <a:cubicBezTo>
                    <a:pt x="3264" y="1511"/>
                    <a:pt x="3316" y="1528"/>
                    <a:pt x="3369" y="1528"/>
                  </a:cubicBezTo>
                  <a:cubicBezTo>
                    <a:pt x="3500" y="1528"/>
                    <a:pt x="3639" y="1426"/>
                    <a:pt x="3721" y="1312"/>
                  </a:cubicBezTo>
                  <a:cubicBezTo>
                    <a:pt x="3721" y="1403"/>
                    <a:pt x="3766" y="1563"/>
                    <a:pt x="3835" y="1609"/>
                  </a:cubicBezTo>
                  <a:cubicBezTo>
                    <a:pt x="3869" y="1632"/>
                    <a:pt x="3906" y="1642"/>
                    <a:pt x="3944" y="1642"/>
                  </a:cubicBezTo>
                  <a:cubicBezTo>
                    <a:pt x="4128" y="1642"/>
                    <a:pt x="4329" y="1399"/>
                    <a:pt x="4405" y="1266"/>
                  </a:cubicBezTo>
                  <a:cubicBezTo>
                    <a:pt x="4405" y="1289"/>
                    <a:pt x="4405" y="1312"/>
                    <a:pt x="4428" y="1335"/>
                  </a:cubicBezTo>
                  <a:cubicBezTo>
                    <a:pt x="4428" y="1449"/>
                    <a:pt x="4474" y="1609"/>
                    <a:pt x="4565" y="1654"/>
                  </a:cubicBezTo>
                  <a:cubicBezTo>
                    <a:pt x="4605" y="1679"/>
                    <a:pt x="4646" y="1690"/>
                    <a:pt x="4686" y="1690"/>
                  </a:cubicBezTo>
                  <a:cubicBezTo>
                    <a:pt x="4831" y="1690"/>
                    <a:pt x="4968" y="1551"/>
                    <a:pt x="5022" y="1426"/>
                  </a:cubicBezTo>
                  <a:cubicBezTo>
                    <a:pt x="5044" y="1403"/>
                    <a:pt x="5044" y="1381"/>
                    <a:pt x="5067" y="1358"/>
                  </a:cubicBezTo>
                  <a:cubicBezTo>
                    <a:pt x="5067" y="1449"/>
                    <a:pt x="5090" y="1586"/>
                    <a:pt x="5136" y="1632"/>
                  </a:cubicBezTo>
                  <a:cubicBezTo>
                    <a:pt x="5187" y="1675"/>
                    <a:pt x="5235" y="1693"/>
                    <a:pt x="5281" y="1693"/>
                  </a:cubicBezTo>
                  <a:cubicBezTo>
                    <a:pt x="5378" y="1693"/>
                    <a:pt x="5462" y="1611"/>
                    <a:pt x="5524" y="1518"/>
                  </a:cubicBezTo>
                  <a:cubicBezTo>
                    <a:pt x="5547" y="1472"/>
                    <a:pt x="5569" y="1403"/>
                    <a:pt x="5569" y="1335"/>
                  </a:cubicBezTo>
                  <a:cubicBezTo>
                    <a:pt x="5592" y="1381"/>
                    <a:pt x="5592" y="1426"/>
                    <a:pt x="5615" y="1472"/>
                  </a:cubicBezTo>
                  <a:cubicBezTo>
                    <a:pt x="5688" y="1554"/>
                    <a:pt x="5750" y="1587"/>
                    <a:pt x="5804" y="1587"/>
                  </a:cubicBezTo>
                  <a:cubicBezTo>
                    <a:pt x="6019" y="1587"/>
                    <a:pt x="6085" y="1038"/>
                    <a:pt x="6049" y="856"/>
                  </a:cubicBezTo>
                  <a:cubicBezTo>
                    <a:pt x="6049" y="833"/>
                    <a:pt x="6049" y="810"/>
                    <a:pt x="6026" y="810"/>
                  </a:cubicBezTo>
                  <a:cubicBezTo>
                    <a:pt x="5136" y="536"/>
                    <a:pt x="4177" y="468"/>
                    <a:pt x="3264" y="353"/>
                  </a:cubicBezTo>
                  <a:cubicBezTo>
                    <a:pt x="2716" y="285"/>
                    <a:pt x="2191" y="239"/>
                    <a:pt x="1643" y="148"/>
                  </a:cubicBezTo>
                  <a:cubicBezTo>
                    <a:pt x="1260" y="90"/>
                    <a:pt x="876" y="1"/>
                    <a:pt x="478" y="1"/>
                  </a:cubicBezTo>
                  <a:close/>
                </a:path>
              </a:pathLst>
            </a:custGeom>
            <a:solidFill>
              <a:srgbClr val="D5D0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82" name="Google Shape;6082;p88"/>
            <p:cNvSpPr/>
            <p:nvPr/>
          </p:nvSpPr>
          <p:spPr>
            <a:xfrm flipH="1">
              <a:off x="1190601" y="3184614"/>
              <a:ext cx="250622" cy="187584"/>
            </a:xfrm>
            <a:custGeom>
              <a:avLst/>
              <a:gdLst/>
              <a:ahLst/>
              <a:cxnLst/>
              <a:rect l="l" t="t" r="r" b="b"/>
              <a:pathLst>
                <a:path w="6393" h="4785" extrusionOk="0">
                  <a:moveTo>
                    <a:pt x="3602" y="0"/>
                  </a:moveTo>
                  <a:cubicBezTo>
                    <a:pt x="3552" y="0"/>
                    <a:pt x="3534" y="57"/>
                    <a:pt x="3516" y="129"/>
                  </a:cubicBezTo>
                  <a:cubicBezTo>
                    <a:pt x="3311" y="836"/>
                    <a:pt x="2968" y="1681"/>
                    <a:pt x="2466" y="1681"/>
                  </a:cubicBezTo>
                  <a:cubicBezTo>
                    <a:pt x="2440" y="1683"/>
                    <a:pt x="2413" y="1683"/>
                    <a:pt x="2387" y="1683"/>
                  </a:cubicBezTo>
                  <a:cubicBezTo>
                    <a:pt x="2097" y="1683"/>
                    <a:pt x="1808" y="1587"/>
                    <a:pt x="1519" y="1587"/>
                  </a:cubicBezTo>
                  <a:cubicBezTo>
                    <a:pt x="1492" y="1587"/>
                    <a:pt x="1465" y="1588"/>
                    <a:pt x="1439" y="1590"/>
                  </a:cubicBezTo>
                  <a:cubicBezTo>
                    <a:pt x="960" y="1635"/>
                    <a:pt x="572" y="1932"/>
                    <a:pt x="343" y="2343"/>
                  </a:cubicBezTo>
                  <a:cubicBezTo>
                    <a:pt x="92" y="2754"/>
                    <a:pt x="69" y="3210"/>
                    <a:pt x="1" y="3667"/>
                  </a:cubicBezTo>
                  <a:cubicBezTo>
                    <a:pt x="503" y="4055"/>
                    <a:pt x="1918" y="4397"/>
                    <a:pt x="2854" y="4557"/>
                  </a:cubicBezTo>
                  <a:cubicBezTo>
                    <a:pt x="3448" y="4644"/>
                    <a:pt x="4148" y="4785"/>
                    <a:pt x="4792" y="4785"/>
                  </a:cubicBezTo>
                  <a:cubicBezTo>
                    <a:pt x="4990" y="4785"/>
                    <a:pt x="5183" y="4772"/>
                    <a:pt x="5365" y="4739"/>
                  </a:cubicBezTo>
                  <a:cubicBezTo>
                    <a:pt x="5684" y="4671"/>
                    <a:pt x="5958" y="4488"/>
                    <a:pt x="6004" y="4146"/>
                  </a:cubicBezTo>
                  <a:cubicBezTo>
                    <a:pt x="6095" y="3575"/>
                    <a:pt x="5821" y="3028"/>
                    <a:pt x="5913" y="2457"/>
                  </a:cubicBezTo>
                  <a:cubicBezTo>
                    <a:pt x="5958" y="2183"/>
                    <a:pt x="6073" y="1886"/>
                    <a:pt x="6141" y="1590"/>
                  </a:cubicBezTo>
                  <a:cubicBezTo>
                    <a:pt x="6209" y="1407"/>
                    <a:pt x="6255" y="1202"/>
                    <a:pt x="6301" y="996"/>
                  </a:cubicBezTo>
                  <a:cubicBezTo>
                    <a:pt x="6324" y="950"/>
                    <a:pt x="6346" y="859"/>
                    <a:pt x="6369" y="791"/>
                  </a:cubicBezTo>
                  <a:cubicBezTo>
                    <a:pt x="6392" y="722"/>
                    <a:pt x="6324" y="631"/>
                    <a:pt x="6232" y="631"/>
                  </a:cubicBezTo>
                  <a:cubicBezTo>
                    <a:pt x="5913" y="631"/>
                    <a:pt x="5411" y="540"/>
                    <a:pt x="5068" y="471"/>
                  </a:cubicBezTo>
                  <a:cubicBezTo>
                    <a:pt x="4566" y="380"/>
                    <a:pt x="4132" y="220"/>
                    <a:pt x="3653" y="15"/>
                  </a:cubicBezTo>
                  <a:cubicBezTo>
                    <a:pt x="3633" y="5"/>
                    <a:pt x="3616" y="0"/>
                    <a:pt x="3602"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83" name="Google Shape;6083;p88"/>
            <p:cNvSpPr/>
            <p:nvPr/>
          </p:nvSpPr>
          <p:spPr>
            <a:xfrm flipH="1">
              <a:off x="1191502" y="3201275"/>
              <a:ext cx="133367" cy="56412"/>
            </a:xfrm>
            <a:custGeom>
              <a:avLst/>
              <a:gdLst/>
              <a:ahLst/>
              <a:cxnLst/>
              <a:rect l="l" t="t" r="r" b="b"/>
              <a:pathLst>
                <a:path w="3402" h="1439" extrusionOk="0">
                  <a:moveTo>
                    <a:pt x="251" y="0"/>
                  </a:moveTo>
                  <a:cubicBezTo>
                    <a:pt x="251" y="0"/>
                    <a:pt x="69" y="503"/>
                    <a:pt x="0" y="708"/>
                  </a:cubicBezTo>
                  <a:cubicBezTo>
                    <a:pt x="1164" y="1119"/>
                    <a:pt x="2055" y="1256"/>
                    <a:pt x="3173" y="1438"/>
                  </a:cubicBezTo>
                  <a:cubicBezTo>
                    <a:pt x="3241" y="1165"/>
                    <a:pt x="3356" y="982"/>
                    <a:pt x="3401" y="731"/>
                  </a:cubicBezTo>
                  <a:cubicBezTo>
                    <a:pt x="2328" y="594"/>
                    <a:pt x="1324" y="320"/>
                    <a:pt x="251" y="0"/>
                  </a:cubicBezTo>
                  <a:close/>
                </a:path>
              </a:pathLst>
            </a:custGeom>
            <a:solidFill>
              <a:srgbClr val="B1549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84" name="Google Shape;6084;p88"/>
            <p:cNvSpPr/>
            <p:nvPr/>
          </p:nvSpPr>
          <p:spPr>
            <a:xfrm flipH="1">
              <a:off x="88462" y="2143592"/>
              <a:ext cx="644960" cy="598309"/>
            </a:xfrm>
            <a:custGeom>
              <a:avLst/>
              <a:gdLst/>
              <a:ahLst/>
              <a:cxnLst/>
              <a:rect l="l" t="t" r="r" b="b"/>
              <a:pathLst>
                <a:path w="16452" h="15262" extrusionOk="0">
                  <a:moveTo>
                    <a:pt x="7617" y="0"/>
                  </a:moveTo>
                  <a:cubicBezTo>
                    <a:pt x="7582" y="0"/>
                    <a:pt x="7546" y="1"/>
                    <a:pt x="7510" y="1"/>
                  </a:cubicBezTo>
                  <a:cubicBezTo>
                    <a:pt x="2352" y="69"/>
                    <a:pt x="1" y="4475"/>
                    <a:pt x="366" y="8218"/>
                  </a:cubicBezTo>
                  <a:cubicBezTo>
                    <a:pt x="640" y="10843"/>
                    <a:pt x="2169" y="12989"/>
                    <a:pt x="4246" y="14198"/>
                  </a:cubicBezTo>
                  <a:cubicBezTo>
                    <a:pt x="5408" y="14880"/>
                    <a:pt x="6744" y="15262"/>
                    <a:pt x="8116" y="15262"/>
                  </a:cubicBezTo>
                  <a:cubicBezTo>
                    <a:pt x="9224" y="15262"/>
                    <a:pt x="10355" y="15013"/>
                    <a:pt x="11436" y="14472"/>
                  </a:cubicBezTo>
                  <a:cubicBezTo>
                    <a:pt x="13468" y="13468"/>
                    <a:pt x="15043" y="11665"/>
                    <a:pt x="15499" y="9405"/>
                  </a:cubicBezTo>
                  <a:cubicBezTo>
                    <a:pt x="16451" y="4849"/>
                    <a:pt x="12699" y="0"/>
                    <a:pt x="7617"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85" name="Google Shape;6085;p88"/>
            <p:cNvSpPr/>
            <p:nvPr/>
          </p:nvSpPr>
          <p:spPr>
            <a:xfrm flipH="1">
              <a:off x="238646" y="2211608"/>
              <a:ext cx="438402" cy="406569"/>
            </a:xfrm>
            <a:custGeom>
              <a:avLst/>
              <a:gdLst/>
              <a:ahLst/>
              <a:cxnLst/>
              <a:rect l="l" t="t" r="r" b="b"/>
              <a:pathLst>
                <a:path w="11183" h="10371" extrusionOk="0">
                  <a:moveTo>
                    <a:pt x="5127" y="1"/>
                  </a:moveTo>
                  <a:cubicBezTo>
                    <a:pt x="5115" y="1"/>
                    <a:pt x="5103" y="1"/>
                    <a:pt x="5091" y="1"/>
                  </a:cubicBezTo>
                  <a:cubicBezTo>
                    <a:pt x="1599" y="46"/>
                    <a:pt x="1" y="3036"/>
                    <a:pt x="252" y="5593"/>
                  </a:cubicBezTo>
                  <a:cubicBezTo>
                    <a:pt x="434" y="7350"/>
                    <a:pt x="1484" y="8834"/>
                    <a:pt x="2900" y="9656"/>
                  </a:cubicBezTo>
                  <a:cubicBezTo>
                    <a:pt x="3685" y="10112"/>
                    <a:pt x="4590" y="10371"/>
                    <a:pt x="5524" y="10371"/>
                  </a:cubicBezTo>
                  <a:cubicBezTo>
                    <a:pt x="6274" y="10371"/>
                    <a:pt x="7043" y="10204"/>
                    <a:pt x="7784" y="9838"/>
                  </a:cubicBezTo>
                  <a:cubicBezTo>
                    <a:pt x="9154" y="9154"/>
                    <a:pt x="10204" y="7921"/>
                    <a:pt x="10523" y="6392"/>
                  </a:cubicBezTo>
                  <a:cubicBezTo>
                    <a:pt x="11183" y="3298"/>
                    <a:pt x="8601" y="1"/>
                    <a:pt x="5127" y="1"/>
                  </a:cubicBezTo>
                  <a:close/>
                </a:path>
              </a:pathLst>
            </a:custGeom>
            <a:solidFill>
              <a:srgbClr val="C4CCF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86" name="Google Shape;6086;p88"/>
            <p:cNvSpPr/>
            <p:nvPr/>
          </p:nvSpPr>
          <p:spPr>
            <a:xfrm flipH="1">
              <a:off x="500715" y="2251006"/>
              <a:ext cx="65351" cy="66252"/>
            </a:xfrm>
            <a:custGeom>
              <a:avLst/>
              <a:gdLst/>
              <a:ahLst/>
              <a:cxnLst/>
              <a:rect l="l" t="t" r="r" b="b"/>
              <a:pathLst>
                <a:path w="1667" h="1690" extrusionOk="0">
                  <a:moveTo>
                    <a:pt x="845" y="0"/>
                  </a:moveTo>
                  <a:cubicBezTo>
                    <a:pt x="388" y="0"/>
                    <a:pt x="23" y="365"/>
                    <a:pt x="0" y="822"/>
                  </a:cubicBezTo>
                  <a:cubicBezTo>
                    <a:pt x="0" y="1278"/>
                    <a:pt x="365" y="1666"/>
                    <a:pt x="822" y="1689"/>
                  </a:cubicBezTo>
                  <a:cubicBezTo>
                    <a:pt x="1278" y="1689"/>
                    <a:pt x="1644" y="1324"/>
                    <a:pt x="1666" y="867"/>
                  </a:cubicBezTo>
                  <a:cubicBezTo>
                    <a:pt x="1666" y="411"/>
                    <a:pt x="1301" y="23"/>
                    <a:pt x="845"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87" name="Google Shape;6087;p88"/>
            <p:cNvSpPr/>
            <p:nvPr/>
          </p:nvSpPr>
          <p:spPr>
            <a:xfrm flipH="1">
              <a:off x="511457" y="2340466"/>
              <a:ext cx="28657" cy="28657"/>
            </a:xfrm>
            <a:custGeom>
              <a:avLst/>
              <a:gdLst/>
              <a:ahLst/>
              <a:cxnLst/>
              <a:rect l="l" t="t" r="r" b="b"/>
              <a:pathLst>
                <a:path w="731" h="731" extrusionOk="0">
                  <a:moveTo>
                    <a:pt x="365" y="1"/>
                  </a:moveTo>
                  <a:cubicBezTo>
                    <a:pt x="160" y="1"/>
                    <a:pt x="0" y="160"/>
                    <a:pt x="0" y="366"/>
                  </a:cubicBezTo>
                  <a:cubicBezTo>
                    <a:pt x="0" y="548"/>
                    <a:pt x="160" y="731"/>
                    <a:pt x="342" y="731"/>
                  </a:cubicBezTo>
                  <a:cubicBezTo>
                    <a:pt x="548" y="731"/>
                    <a:pt x="708" y="571"/>
                    <a:pt x="730" y="366"/>
                  </a:cubicBezTo>
                  <a:cubicBezTo>
                    <a:pt x="730" y="160"/>
                    <a:pt x="571" y="1"/>
                    <a:pt x="365"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88" name="Google Shape;6088;p88"/>
            <p:cNvSpPr/>
            <p:nvPr/>
          </p:nvSpPr>
          <p:spPr>
            <a:xfrm flipH="1">
              <a:off x="110572" y="2306478"/>
              <a:ext cx="518139" cy="435422"/>
            </a:xfrm>
            <a:custGeom>
              <a:avLst/>
              <a:gdLst/>
              <a:ahLst/>
              <a:cxnLst/>
              <a:rect l="l" t="t" r="r" b="b"/>
              <a:pathLst>
                <a:path w="13217" h="11107" extrusionOk="0">
                  <a:moveTo>
                    <a:pt x="11938" y="0"/>
                  </a:moveTo>
                  <a:lnTo>
                    <a:pt x="11938" y="0"/>
                  </a:lnTo>
                  <a:cubicBezTo>
                    <a:pt x="12280" y="1141"/>
                    <a:pt x="12349" y="2328"/>
                    <a:pt x="12121" y="3515"/>
                  </a:cubicBezTo>
                  <a:cubicBezTo>
                    <a:pt x="11687" y="5524"/>
                    <a:pt x="10660" y="7533"/>
                    <a:pt x="8879" y="8674"/>
                  </a:cubicBezTo>
                  <a:cubicBezTo>
                    <a:pt x="7596" y="9499"/>
                    <a:pt x="5994" y="9884"/>
                    <a:pt x="4419" y="9884"/>
                  </a:cubicBezTo>
                  <a:cubicBezTo>
                    <a:pt x="3641" y="9884"/>
                    <a:pt x="2870" y="9791"/>
                    <a:pt x="2146" y="9610"/>
                  </a:cubicBezTo>
                  <a:cubicBezTo>
                    <a:pt x="1416" y="9427"/>
                    <a:pt x="708" y="9153"/>
                    <a:pt x="0" y="8856"/>
                  </a:cubicBezTo>
                  <a:lnTo>
                    <a:pt x="0" y="8856"/>
                  </a:lnTo>
                  <a:cubicBezTo>
                    <a:pt x="480" y="9313"/>
                    <a:pt x="1005" y="9701"/>
                    <a:pt x="1575" y="10043"/>
                  </a:cubicBezTo>
                  <a:cubicBezTo>
                    <a:pt x="2737" y="10725"/>
                    <a:pt x="4073" y="11107"/>
                    <a:pt x="5445" y="11107"/>
                  </a:cubicBezTo>
                  <a:cubicBezTo>
                    <a:pt x="6553" y="11107"/>
                    <a:pt x="7684" y="10858"/>
                    <a:pt x="8765" y="10317"/>
                  </a:cubicBezTo>
                  <a:cubicBezTo>
                    <a:pt x="10797" y="9290"/>
                    <a:pt x="12372" y="7510"/>
                    <a:pt x="12828" y="5250"/>
                  </a:cubicBezTo>
                  <a:cubicBezTo>
                    <a:pt x="13216" y="3447"/>
                    <a:pt x="12851" y="1575"/>
                    <a:pt x="11938" y="0"/>
                  </a:cubicBezTo>
                  <a:close/>
                </a:path>
              </a:pathLst>
            </a:custGeom>
            <a:solidFill>
              <a:srgbClr val="DFDCE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89" name="Google Shape;6089;p88"/>
            <p:cNvSpPr/>
            <p:nvPr/>
          </p:nvSpPr>
          <p:spPr>
            <a:xfrm flipH="1">
              <a:off x="564262" y="2815601"/>
              <a:ext cx="334672" cy="310562"/>
            </a:xfrm>
            <a:custGeom>
              <a:avLst/>
              <a:gdLst/>
              <a:ahLst/>
              <a:cxnLst/>
              <a:rect l="l" t="t" r="r" b="b"/>
              <a:pathLst>
                <a:path w="8537" h="7922" extrusionOk="0">
                  <a:moveTo>
                    <a:pt x="662" y="1"/>
                  </a:moveTo>
                  <a:cubicBezTo>
                    <a:pt x="434" y="252"/>
                    <a:pt x="228" y="480"/>
                    <a:pt x="0" y="686"/>
                  </a:cubicBezTo>
                  <a:cubicBezTo>
                    <a:pt x="479" y="2306"/>
                    <a:pt x="1758" y="3721"/>
                    <a:pt x="2899" y="4885"/>
                  </a:cubicBezTo>
                  <a:cubicBezTo>
                    <a:pt x="4291" y="6255"/>
                    <a:pt x="5866" y="7487"/>
                    <a:pt x="7784" y="7921"/>
                  </a:cubicBezTo>
                  <a:cubicBezTo>
                    <a:pt x="8057" y="7670"/>
                    <a:pt x="8286" y="7396"/>
                    <a:pt x="8537" y="7122"/>
                  </a:cubicBezTo>
                  <a:cubicBezTo>
                    <a:pt x="8400" y="7077"/>
                    <a:pt x="8263" y="7008"/>
                    <a:pt x="8126" y="6962"/>
                  </a:cubicBezTo>
                  <a:cubicBezTo>
                    <a:pt x="7578" y="6780"/>
                    <a:pt x="7076" y="6574"/>
                    <a:pt x="6574" y="6301"/>
                  </a:cubicBezTo>
                  <a:cubicBezTo>
                    <a:pt x="5592" y="5730"/>
                    <a:pt x="4656" y="5068"/>
                    <a:pt x="3835" y="4269"/>
                  </a:cubicBezTo>
                  <a:cubicBezTo>
                    <a:pt x="2602" y="3105"/>
                    <a:pt x="1278" y="1644"/>
                    <a:pt x="662"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90" name="Google Shape;6090;p88"/>
            <p:cNvSpPr/>
            <p:nvPr/>
          </p:nvSpPr>
          <p:spPr>
            <a:xfrm flipH="1">
              <a:off x="500715" y="2755660"/>
              <a:ext cx="349922" cy="294411"/>
            </a:xfrm>
            <a:custGeom>
              <a:avLst/>
              <a:gdLst/>
              <a:ahLst/>
              <a:cxnLst/>
              <a:rect l="l" t="t" r="r" b="b"/>
              <a:pathLst>
                <a:path w="8926" h="7510" extrusionOk="0">
                  <a:moveTo>
                    <a:pt x="617" y="0"/>
                  </a:moveTo>
                  <a:cubicBezTo>
                    <a:pt x="503" y="160"/>
                    <a:pt x="389" y="297"/>
                    <a:pt x="275" y="457"/>
                  </a:cubicBezTo>
                  <a:cubicBezTo>
                    <a:pt x="183" y="594"/>
                    <a:pt x="92" y="708"/>
                    <a:pt x="1" y="845"/>
                  </a:cubicBezTo>
                  <a:cubicBezTo>
                    <a:pt x="1096" y="2511"/>
                    <a:pt x="2375" y="3972"/>
                    <a:pt x="3972" y="5182"/>
                  </a:cubicBezTo>
                  <a:cubicBezTo>
                    <a:pt x="4794" y="5798"/>
                    <a:pt x="5661" y="6323"/>
                    <a:pt x="6597" y="6780"/>
                  </a:cubicBezTo>
                  <a:cubicBezTo>
                    <a:pt x="7122" y="7053"/>
                    <a:pt x="7670" y="7259"/>
                    <a:pt x="8241" y="7510"/>
                  </a:cubicBezTo>
                  <a:cubicBezTo>
                    <a:pt x="8469" y="7168"/>
                    <a:pt x="8697" y="6825"/>
                    <a:pt x="8925" y="6483"/>
                  </a:cubicBezTo>
                  <a:cubicBezTo>
                    <a:pt x="8286" y="6323"/>
                    <a:pt x="7670" y="5981"/>
                    <a:pt x="7122" y="5730"/>
                  </a:cubicBezTo>
                  <a:cubicBezTo>
                    <a:pt x="6255" y="5273"/>
                    <a:pt x="5410" y="4794"/>
                    <a:pt x="4611" y="4200"/>
                  </a:cubicBezTo>
                  <a:cubicBezTo>
                    <a:pt x="3036" y="3059"/>
                    <a:pt x="1644" y="1644"/>
                    <a:pt x="617" y="0"/>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91" name="Google Shape;6091;p88"/>
            <p:cNvSpPr/>
            <p:nvPr/>
          </p:nvSpPr>
          <p:spPr>
            <a:xfrm flipH="1">
              <a:off x="583040" y="2735040"/>
              <a:ext cx="275633" cy="283865"/>
            </a:xfrm>
            <a:custGeom>
              <a:avLst/>
              <a:gdLst/>
              <a:ahLst/>
              <a:cxnLst/>
              <a:rect l="l" t="t" r="r" b="b"/>
              <a:pathLst>
                <a:path w="7031" h="7241" extrusionOk="0">
                  <a:moveTo>
                    <a:pt x="3534" y="0"/>
                  </a:moveTo>
                  <a:cubicBezTo>
                    <a:pt x="3520" y="0"/>
                    <a:pt x="3506" y="1"/>
                    <a:pt x="3493" y="2"/>
                  </a:cubicBezTo>
                  <a:cubicBezTo>
                    <a:pt x="3447" y="24"/>
                    <a:pt x="3401" y="24"/>
                    <a:pt x="3356" y="47"/>
                  </a:cubicBezTo>
                  <a:cubicBezTo>
                    <a:pt x="2968" y="161"/>
                    <a:pt x="2465" y="937"/>
                    <a:pt x="1781" y="2033"/>
                  </a:cubicBezTo>
                  <a:cubicBezTo>
                    <a:pt x="1598" y="2307"/>
                    <a:pt x="1461" y="2535"/>
                    <a:pt x="1347" y="2695"/>
                  </a:cubicBezTo>
                  <a:cubicBezTo>
                    <a:pt x="1233" y="2855"/>
                    <a:pt x="1050" y="3037"/>
                    <a:pt x="890" y="3266"/>
                  </a:cubicBezTo>
                  <a:cubicBezTo>
                    <a:pt x="343" y="3882"/>
                    <a:pt x="0" y="4293"/>
                    <a:pt x="46" y="4612"/>
                  </a:cubicBezTo>
                  <a:cubicBezTo>
                    <a:pt x="69" y="4726"/>
                    <a:pt x="92" y="5000"/>
                    <a:pt x="2237" y="7009"/>
                  </a:cubicBezTo>
                  <a:cubicBezTo>
                    <a:pt x="2401" y="7152"/>
                    <a:pt x="2620" y="7241"/>
                    <a:pt x="2845" y="7241"/>
                  </a:cubicBezTo>
                  <a:cubicBezTo>
                    <a:pt x="2871" y="7241"/>
                    <a:pt x="2896" y="7239"/>
                    <a:pt x="2922" y="7237"/>
                  </a:cubicBezTo>
                  <a:cubicBezTo>
                    <a:pt x="3127" y="7214"/>
                    <a:pt x="3310" y="7123"/>
                    <a:pt x="3470" y="6963"/>
                  </a:cubicBezTo>
                  <a:cubicBezTo>
                    <a:pt x="4018" y="6370"/>
                    <a:pt x="4839" y="5502"/>
                    <a:pt x="5501" y="4704"/>
                  </a:cubicBezTo>
                  <a:cubicBezTo>
                    <a:pt x="6460" y="3517"/>
                    <a:pt x="7030" y="2718"/>
                    <a:pt x="6505" y="1828"/>
                  </a:cubicBezTo>
                  <a:cubicBezTo>
                    <a:pt x="6058" y="1045"/>
                    <a:pt x="4210" y="0"/>
                    <a:pt x="3534" y="0"/>
                  </a:cubicBezTo>
                  <a:close/>
                </a:path>
              </a:pathLst>
            </a:custGeom>
            <a:solidFill>
              <a:srgbClr val="82769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92" name="Google Shape;6092;p88"/>
            <p:cNvSpPr/>
            <p:nvPr/>
          </p:nvSpPr>
          <p:spPr>
            <a:xfrm flipH="1">
              <a:off x="592880" y="2743429"/>
              <a:ext cx="258658" cy="267400"/>
            </a:xfrm>
            <a:custGeom>
              <a:avLst/>
              <a:gdLst/>
              <a:ahLst/>
              <a:cxnLst/>
              <a:rect l="l" t="t" r="r" b="b"/>
              <a:pathLst>
                <a:path w="6598" h="6821" extrusionOk="0">
                  <a:moveTo>
                    <a:pt x="3357" y="0"/>
                  </a:moveTo>
                  <a:cubicBezTo>
                    <a:pt x="3313" y="0"/>
                    <a:pt x="3274" y="5"/>
                    <a:pt x="3242" y="16"/>
                  </a:cubicBezTo>
                  <a:cubicBezTo>
                    <a:pt x="2786" y="176"/>
                    <a:pt x="1781" y="1956"/>
                    <a:pt x="1325" y="2595"/>
                  </a:cubicBezTo>
                  <a:cubicBezTo>
                    <a:pt x="960" y="3097"/>
                    <a:pt x="1" y="4010"/>
                    <a:pt x="69" y="4375"/>
                  </a:cubicBezTo>
                  <a:cubicBezTo>
                    <a:pt x="92" y="4649"/>
                    <a:pt x="1462" y="5950"/>
                    <a:pt x="2192" y="6635"/>
                  </a:cubicBezTo>
                  <a:cubicBezTo>
                    <a:pt x="2326" y="6758"/>
                    <a:pt x="2493" y="6821"/>
                    <a:pt x="2658" y="6821"/>
                  </a:cubicBezTo>
                  <a:cubicBezTo>
                    <a:pt x="2830" y="6821"/>
                    <a:pt x="3000" y="6752"/>
                    <a:pt x="3128" y="6612"/>
                  </a:cubicBezTo>
                  <a:cubicBezTo>
                    <a:pt x="3653" y="6087"/>
                    <a:pt x="4497" y="5174"/>
                    <a:pt x="5159" y="4375"/>
                  </a:cubicBezTo>
                  <a:cubicBezTo>
                    <a:pt x="6164" y="3097"/>
                    <a:pt x="6597" y="2458"/>
                    <a:pt x="6164" y="1705"/>
                  </a:cubicBezTo>
                  <a:cubicBezTo>
                    <a:pt x="5759" y="1002"/>
                    <a:pt x="3981" y="0"/>
                    <a:pt x="3357" y="0"/>
                  </a:cubicBezTo>
                  <a:close/>
                </a:path>
              </a:pathLst>
            </a:custGeom>
            <a:solidFill>
              <a:srgbClr val="DFDCE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93" name="Google Shape;6093;p88"/>
            <p:cNvSpPr/>
            <p:nvPr/>
          </p:nvSpPr>
          <p:spPr>
            <a:xfrm flipH="1">
              <a:off x="727110" y="2812935"/>
              <a:ext cx="40300" cy="40300"/>
            </a:xfrm>
            <a:custGeom>
              <a:avLst/>
              <a:gdLst/>
              <a:ahLst/>
              <a:cxnLst/>
              <a:rect l="l" t="t" r="r" b="b"/>
              <a:pathLst>
                <a:path w="1028" h="1028" extrusionOk="0">
                  <a:moveTo>
                    <a:pt x="434" y="0"/>
                  </a:moveTo>
                  <a:lnTo>
                    <a:pt x="0" y="571"/>
                  </a:lnTo>
                  <a:lnTo>
                    <a:pt x="571" y="1027"/>
                  </a:lnTo>
                  <a:lnTo>
                    <a:pt x="1028" y="480"/>
                  </a:lnTo>
                  <a:lnTo>
                    <a:pt x="434" y="0"/>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94" name="Google Shape;6094;p88"/>
            <p:cNvSpPr/>
            <p:nvPr/>
          </p:nvSpPr>
          <p:spPr>
            <a:xfrm flipH="1">
              <a:off x="665366" y="2862134"/>
              <a:ext cx="41202" cy="41202"/>
            </a:xfrm>
            <a:custGeom>
              <a:avLst/>
              <a:gdLst/>
              <a:ahLst/>
              <a:cxnLst/>
              <a:rect l="l" t="t" r="r" b="b"/>
              <a:pathLst>
                <a:path w="1051" h="1051" extrusionOk="0">
                  <a:moveTo>
                    <a:pt x="411" y="1"/>
                  </a:moveTo>
                  <a:lnTo>
                    <a:pt x="1" y="571"/>
                  </a:lnTo>
                  <a:lnTo>
                    <a:pt x="617" y="1051"/>
                  </a:lnTo>
                  <a:lnTo>
                    <a:pt x="1051" y="526"/>
                  </a:lnTo>
                  <a:lnTo>
                    <a:pt x="411" y="1"/>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95" name="Google Shape;6095;p88"/>
            <p:cNvSpPr/>
            <p:nvPr/>
          </p:nvSpPr>
          <p:spPr>
            <a:xfrm flipH="1">
              <a:off x="697590" y="2837084"/>
              <a:ext cx="39399" cy="41202"/>
            </a:xfrm>
            <a:custGeom>
              <a:avLst/>
              <a:gdLst/>
              <a:ahLst/>
              <a:cxnLst/>
              <a:rect l="l" t="t" r="r" b="b"/>
              <a:pathLst>
                <a:path w="1005" h="1051" extrusionOk="0">
                  <a:moveTo>
                    <a:pt x="434" y="1"/>
                  </a:moveTo>
                  <a:lnTo>
                    <a:pt x="0" y="571"/>
                  </a:lnTo>
                  <a:lnTo>
                    <a:pt x="571" y="1051"/>
                  </a:lnTo>
                  <a:lnTo>
                    <a:pt x="1005" y="503"/>
                  </a:lnTo>
                  <a:lnTo>
                    <a:pt x="434" y="1"/>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96" name="Google Shape;6096;p88"/>
            <p:cNvSpPr/>
            <p:nvPr/>
          </p:nvSpPr>
          <p:spPr>
            <a:xfrm flipH="1">
              <a:off x="631377" y="2820972"/>
              <a:ext cx="50140" cy="51042"/>
            </a:xfrm>
            <a:custGeom>
              <a:avLst/>
              <a:gdLst/>
              <a:ahLst/>
              <a:cxnLst/>
              <a:rect l="l" t="t" r="r" b="b"/>
              <a:pathLst>
                <a:path w="1279" h="1302" extrusionOk="0">
                  <a:moveTo>
                    <a:pt x="571" y="1"/>
                  </a:moveTo>
                  <a:lnTo>
                    <a:pt x="1" y="777"/>
                  </a:lnTo>
                  <a:lnTo>
                    <a:pt x="640" y="1302"/>
                  </a:lnTo>
                  <a:lnTo>
                    <a:pt x="1279" y="526"/>
                  </a:lnTo>
                  <a:lnTo>
                    <a:pt x="571" y="1"/>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97" name="Google Shape;6097;p88"/>
            <p:cNvSpPr/>
            <p:nvPr/>
          </p:nvSpPr>
          <p:spPr>
            <a:xfrm flipH="1">
              <a:off x="665366" y="2798626"/>
              <a:ext cx="46573" cy="46573"/>
            </a:xfrm>
            <a:custGeom>
              <a:avLst/>
              <a:gdLst/>
              <a:ahLst/>
              <a:cxnLst/>
              <a:rect l="l" t="t" r="r" b="b"/>
              <a:pathLst>
                <a:path w="1188" h="1188" extrusionOk="0">
                  <a:moveTo>
                    <a:pt x="548" y="0"/>
                  </a:moveTo>
                  <a:lnTo>
                    <a:pt x="1" y="708"/>
                  </a:lnTo>
                  <a:lnTo>
                    <a:pt x="594" y="1187"/>
                  </a:lnTo>
                  <a:lnTo>
                    <a:pt x="1188" y="457"/>
                  </a:lnTo>
                  <a:lnTo>
                    <a:pt x="548" y="0"/>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98" name="Google Shape;6098;p88"/>
            <p:cNvSpPr/>
            <p:nvPr/>
          </p:nvSpPr>
          <p:spPr>
            <a:xfrm flipH="1">
              <a:off x="696688" y="2775340"/>
              <a:ext cx="45671" cy="45671"/>
            </a:xfrm>
            <a:custGeom>
              <a:avLst/>
              <a:gdLst/>
              <a:ahLst/>
              <a:cxnLst/>
              <a:rect l="l" t="t" r="r" b="b"/>
              <a:pathLst>
                <a:path w="1165" h="1165" extrusionOk="0">
                  <a:moveTo>
                    <a:pt x="526" y="1"/>
                  </a:moveTo>
                  <a:lnTo>
                    <a:pt x="1" y="685"/>
                  </a:lnTo>
                  <a:lnTo>
                    <a:pt x="594" y="1165"/>
                  </a:lnTo>
                  <a:lnTo>
                    <a:pt x="1165" y="457"/>
                  </a:lnTo>
                  <a:lnTo>
                    <a:pt x="526" y="1"/>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099" name="Google Shape;6099;p88"/>
            <p:cNvSpPr/>
            <p:nvPr/>
          </p:nvSpPr>
          <p:spPr>
            <a:xfrm flipH="1">
              <a:off x="753062" y="2846022"/>
              <a:ext cx="39399" cy="40300"/>
            </a:xfrm>
            <a:custGeom>
              <a:avLst/>
              <a:gdLst/>
              <a:ahLst/>
              <a:cxnLst/>
              <a:rect l="l" t="t" r="r" b="b"/>
              <a:pathLst>
                <a:path w="1005" h="1028" extrusionOk="0">
                  <a:moveTo>
                    <a:pt x="434" y="1"/>
                  </a:moveTo>
                  <a:lnTo>
                    <a:pt x="0" y="571"/>
                  </a:lnTo>
                  <a:lnTo>
                    <a:pt x="571" y="1028"/>
                  </a:lnTo>
                  <a:lnTo>
                    <a:pt x="1005" y="457"/>
                  </a:lnTo>
                  <a:lnTo>
                    <a:pt x="434" y="1"/>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00" name="Google Shape;6100;p88"/>
            <p:cNvSpPr/>
            <p:nvPr/>
          </p:nvSpPr>
          <p:spPr>
            <a:xfrm flipH="1">
              <a:off x="692219" y="2895260"/>
              <a:ext cx="39399" cy="40300"/>
            </a:xfrm>
            <a:custGeom>
              <a:avLst/>
              <a:gdLst/>
              <a:ahLst/>
              <a:cxnLst/>
              <a:rect l="l" t="t" r="r" b="b"/>
              <a:pathLst>
                <a:path w="1005" h="1028" extrusionOk="0">
                  <a:moveTo>
                    <a:pt x="411" y="0"/>
                  </a:moveTo>
                  <a:lnTo>
                    <a:pt x="0" y="548"/>
                  </a:lnTo>
                  <a:lnTo>
                    <a:pt x="571" y="1027"/>
                  </a:lnTo>
                  <a:lnTo>
                    <a:pt x="1005" y="480"/>
                  </a:lnTo>
                  <a:lnTo>
                    <a:pt x="411" y="0"/>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01" name="Google Shape;6101;p88"/>
            <p:cNvSpPr/>
            <p:nvPr/>
          </p:nvSpPr>
          <p:spPr>
            <a:xfrm flipH="1">
              <a:off x="722640" y="2870210"/>
              <a:ext cx="39399" cy="40300"/>
            </a:xfrm>
            <a:custGeom>
              <a:avLst/>
              <a:gdLst/>
              <a:ahLst/>
              <a:cxnLst/>
              <a:rect l="l" t="t" r="r" b="b"/>
              <a:pathLst>
                <a:path w="1005" h="1028" extrusionOk="0">
                  <a:moveTo>
                    <a:pt x="434" y="0"/>
                  </a:moveTo>
                  <a:lnTo>
                    <a:pt x="0" y="571"/>
                  </a:lnTo>
                  <a:lnTo>
                    <a:pt x="571" y="1027"/>
                  </a:lnTo>
                  <a:lnTo>
                    <a:pt x="1005" y="479"/>
                  </a:lnTo>
                  <a:lnTo>
                    <a:pt x="434" y="0"/>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02" name="Google Shape;6102;p88"/>
            <p:cNvSpPr/>
            <p:nvPr/>
          </p:nvSpPr>
          <p:spPr>
            <a:xfrm flipH="1">
              <a:off x="779014" y="2878246"/>
              <a:ext cx="37595" cy="40300"/>
            </a:xfrm>
            <a:custGeom>
              <a:avLst/>
              <a:gdLst/>
              <a:ahLst/>
              <a:cxnLst/>
              <a:rect l="l" t="t" r="r" b="b"/>
              <a:pathLst>
                <a:path w="959" h="1028" extrusionOk="0">
                  <a:moveTo>
                    <a:pt x="411" y="1"/>
                  </a:moveTo>
                  <a:lnTo>
                    <a:pt x="0" y="548"/>
                  </a:lnTo>
                  <a:lnTo>
                    <a:pt x="525" y="1028"/>
                  </a:lnTo>
                  <a:lnTo>
                    <a:pt x="959" y="457"/>
                  </a:lnTo>
                  <a:lnTo>
                    <a:pt x="411" y="1"/>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03" name="Google Shape;6103;p88"/>
            <p:cNvSpPr/>
            <p:nvPr/>
          </p:nvSpPr>
          <p:spPr>
            <a:xfrm flipH="1">
              <a:off x="718171" y="2928347"/>
              <a:ext cx="42064" cy="44808"/>
            </a:xfrm>
            <a:custGeom>
              <a:avLst/>
              <a:gdLst/>
              <a:ahLst/>
              <a:cxnLst/>
              <a:rect l="l" t="t" r="r" b="b"/>
              <a:pathLst>
                <a:path w="1073" h="1143" extrusionOk="0">
                  <a:moveTo>
                    <a:pt x="502" y="1"/>
                  </a:moveTo>
                  <a:lnTo>
                    <a:pt x="0" y="663"/>
                  </a:lnTo>
                  <a:lnTo>
                    <a:pt x="479" y="1142"/>
                  </a:lnTo>
                  <a:lnTo>
                    <a:pt x="1073" y="457"/>
                  </a:lnTo>
                  <a:lnTo>
                    <a:pt x="502" y="1"/>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04" name="Google Shape;6104;p88"/>
            <p:cNvSpPr/>
            <p:nvPr/>
          </p:nvSpPr>
          <p:spPr>
            <a:xfrm flipH="1">
              <a:off x="748593" y="2903297"/>
              <a:ext cx="40300" cy="43005"/>
            </a:xfrm>
            <a:custGeom>
              <a:avLst/>
              <a:gdLst/>
              <a:ahLst/>
              <a:cxnLst/>
              <a:rect l="l" t="t" r="r" b="b"/>
              <a:pathLst>
                <a:path w="1028" h="1097" extrusionOk="0">
                  <a:moveTo>
                    <a:pt x="480" y="1"/>
                  </a:moveTo>
                  <a:lnTo>
                    <a:pt x="1" y="594"/>
                  </a:lnTo>
                  <a:lnTo>
                    <a:pt x="526" y="1096"/>
                  </a:lnTo>
                  <a:lnTo>
                    <a:pt x="1028" y="457"/>
                  </a:lnTo>
                  <a:lnTo>
                    <a:pt x="480" y="1"/>
                  </a:ln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05" name="Google Shape;6105;p88"/>
            <p:cNvSpPr/>
            <p:nvPr/>
          </p:nvSpPr>
          <p:spPr>
            <a:xfrm flipH="1">
              <a:off x="728011" y="2807564"/>
              <a:ext cx="40300" cy="41202"/>
            </a:xfrm>
            <a:custGeom>
              <a:avLst/>
              <a:gdLst/>
              <a:ahLst/>
              <a:cxnLst/>
              <a:rect l="l" t="t" r="r" b="b"/>
              <a:pathLst>
                <a:path w="1028" h="1051" extrusionOk="0">
                  <a:moveTo>
                    <a:pt x="457" y="0"/>
                  </a:moveTo>
                  <a:lnTo>
                    <a:pt x="1" y="571"/>
                  </a:lnTo>
                  <a:lnTo>
                    <a:pt x="594" y="1050"/>
                  </a:lnTo>
                  <a:lnTo>
                    <a:pt x="1028" y="480"/>
                  </a:lnTo>
                  <a:lnTo>
                    <a:pt x="457" y="0"/>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06" name="Google Shape;6106;p88"/>
            <p:cNvSpPr/>
            <p:nvPr/>
          </p:nvSpPr>
          <p:spPr>
            <a:xfrm flipH="1">
              <a:off x="665366" y="2856763"/>
              <a:ext cx="42103" cy="41202"/>
            </a:xfrm>
            <a:custGeom>
              <a:avLst/>
              <a:gdLst/>
              <a:ahLst/>
              <a:cxnLst/>
              <a:rect l="l" t="t" r="r" b="b"/>
              <a:pathLst>
                <a:path w="1074" h="1051" extrusionOk="0">
                  <a:moveTo>
                    <a:pt x="434" y="1"/>
                  </a:moveTo>
                  <a:lnTo>
                    <a:pt x="1" y="571"/>
                  </a:lnTo>
                  <a:lnTo>
                    <a:pt x="617" y="1051"/>
                  </a:lnTo>
                  <a:lnTo>
                    <a:pt x="1074" y="526"/>
                  </a:lnTo>
                  <a:lnTo>
                    <a:pt x="434"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07" name="Google Shape;6107;p88"/>
            <p:cNvSpPr/>
            <p:nvPr/>
          </p:nvSpPr>
          <p:spPr>
            <a:xfrm flipH="1">
              <a:off x="697590" y="2831713"/>
              <a:ext cx="40300" cy="41202"/>
            </a:xfrm>
            <a:custGeom>
              <a:avLst/>
              <a:gdLst/>
              <a:ahLst/>
              <a:cxnLst/>
              <a:rect l="l" t="t" r="r" b="b"/>
              <a:pathLst>
                <a:path w="1028" h="1051" extrusionOk="0">
                  <a:moveTo>
                    <a:pt x="434" y="1"/>
                  </a:moveTo>
                  <a:lnTo>
                    <a:pt x="1" y="571"/>
                  </a:lnTo>
                  <a:lnTo>
                    <a:pt x="594" y="1051"/>
                  </a:lnTo>
                  <a:lnTo>
                    <a:pt x="1028" y="503"/>
                  </a:lnTo>
                  <a:lnTo>
                    <a:pt x="434"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08" name="Google Shape;6108;p88"/>
            <p:cNvSpPr/>
            <p:nvPr/>
          </p:nvSpPr>
          <p:spPr>
            <a:xfrm flipH="1">
              <a:off x="631377" y="2816502"/>
              <a:ext cx="51042" cy="50140"/>
            </a:xfrm>
            <a:custGeom>
              <a:avLst/>
              <a:gdLst/>
              <a:ahLst/>
              <a:cxnLst/>
              <a:rect l="l" t="t" r="r" b="b"/>
              <a:pathLst>
                <a:path w="1302" h="1279" extrusionOk="0">
                  <a:moveTo>
                    <a:pt x="594" y="1"/>
                  </a:moveTo>
                  <a:lnTo>
                    <a:pt x="1" y="754"/>
                  </a:lnTo>
                  <a:lnTo>
                    <a:pt x="663" y="1279"/>
                  </a:lnTo>
                  <a:lnTo>
                    <a:pt x="1302" y="503"/>
                  </a:lnTo>
                  <a:lnTo>
                    <a:pt x="594"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09" name="Google Shape;6109;p88"/>
            <p:cNvSpPr/>
            <p:nvPr/>
          </p:nvSpPr>
          <p:spPr>
            <a:xfrm flipH="1">
              <a:off x="666267" y="2793255"/>
              <a:ext cx="46573" cy="47435"/>
            </a:xfrm>
            <a:custGeom>
              <a:avLst/>
              <a:gdLst/>
              <a:ahLst/>
              <a:cxnLst/>
              <a:rect l="l" t="t" r="r" b="b"/>
              <a:pathLst>
                <a:path w="1188" h="1210" extrusionOk="0">
                  <a:moveTo>
                    <a:pt x="549" y="0"/>
                  </a:moveTo>
                  <a:lnTo>
                    <a:pt x="1" y="731"/>
                  </a:lnTo>
                  <a:lnTo>
                    <a:pt x="594" y="1210"/>
                  </a:lnTo>
                  <a:lnTo>
                    <a:pt x="1188" y="457"/>
                  </a:lnTo>
                  <a:lnTo>
                    <a:pt x="549" y="0"/>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10" name="Google Shape;6110;p88"/>
            <p:cNvSpPr/>
            <p:nvPr/>
          </p:nvSpPr>
          <p:spPr>
            <a:xfrm flipH="1">
              <a:off x="697590" y="2769969"/>
              <a:ext cx="44769" cy="45671"/>
            </a:xfrm>
            <a:custGeom>
              <a:avLst/>
              <a:gdLst/>
              <a:ahLst/>
              <a:cxnLst/>
              <a:rect l="l" t="t" r="r" b="b"/>
              <a:pathLst>
                <a:path w="1142" h="1165" extrusionOk="0">
                  <a:moveTo>
                    <a:pt x="526" y="1"/>
                  </a:moveTo>
                  <a:lnTo>
                    <a:pt x="1" y="685"/>
                  </a:lnTo>
                  <a:lnTo>
                    <a:pt x="594" y="1165"/>
                  </a:lnTo>
                  <a:lnTo>
                    <a:pt x="1142" y="457"/>
                  </a:lnTo>
                  <a:lnTo>
                    <a:pt x="526"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11" name="Google Shape;6111;p88"/>
            <p:cNvSpPr/>
            <p:nvPr/>
          </p:nvSpPr>
          <p:spPr>
            <a:xfrm flipH="1">
              <a:off x="753062" y="2840651"/>
              <a:ext cx="40300" cy="40339"/>
            </a:xfrm>
            <a:custGeom>
              <a:avLst/>
              <a:gdLst/>
              <a:ahLst/>
              <a:cxnLst/>
              <a:rect l="l" t="t" r="r" b="b"/>
              <a:pathLst>
                <a:path w="1028" h="1029" extrusionOk="0">
                  <a:moveTo>
                    <a:pt x="457" y="1"/>
                  </a:moveTo>
                  <a:lnTo>
                    <a:pt x="1" y="572"/>
                  </a:lnTo>
                  <a:lnTo>
                    <a:pt x="571" y="1028"/>
                  </a:lnTo>
                  <a:lnTo>
                    <a:pt x="1028" y="457"/>
                  </a:lnTo>
                  <a:lnTo>
                    <a:pt x="457"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12" name="Google Shape;6112;p88"/>
            <p:cNvSpPr/>
            <p:nvPr/>
          </p:nvSpPr>
          <p:spPr>
            <a:xfrm flipH="1">
              <a:off x="692219" y="2889890"/>
              <a:ext cx="40300" cy="40300"/>
            </a:xfrm>
            <a:custGeom>
              <a:avLst/>
              <a:gdLst/>
              <a:ahLst/>
              <a:cxnLst/>
              <a:rect l="l" t="t" r="r" b="b"/>
              <a:pathLst>
                <a:path w="1028" h="1028" extrusionOk="0">
                  <a:moveTo>
                    <a:pt x="434" y="0"/>
                  </a:moveTo>
                  <a:lnTo>
                    <a:pt x="1" y="548"/>
                  </a:lnTo>
                  <a:lnTo>
                    <a:pt x="571" y="1027"/>
                  </a:lnTo>
                  <a:lnTo>
                    <a:pt x="1028" y="480"/>
                  </a:lnTo>
                  <a:lnTo>
                    <a:pt x="434" y="0"/>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13" name="Google Shape;6113;p88"/>
            <p:cNvSpPr/>
            <p:nvPr/>
          </p:nvSpPr>
          <p:spPr>
            <a:xfrm flipH="1">
              <a:off x="723542" y="2864839"/>
              <a:ext cx="39399" cy="40300"/>
            </a:xfrm>
            <a:custGeom>
              <a:avLst/>
              <a:gdLst/>
              <a:ahLst/>
              <a:cxnLst/>
              <a:rect l="l" t="t" r="r" b="b"/>
              <a:pathLst>
                <a:path w="1005" h="1028" extrusionOk="0">
                  <a:moveTo>
                    <a:pt x="434" y="0"/>
                  </a:moveTo>
                  <a:lnTo>
                    <a:pt x="1" y="571"/>
                  </a:lnTo>
                  <a:lnTo>
                    <a:pt x="571" y="1027"/>
                  </a:lnTo>
                  <a:lnTo>
                    <a:pt x="1005" y="479"/>
                  </a:lnTo>
                  <a:lnTo>
                    <a:pt x="434" y="0"/>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14" name="Google Shape;6114;p88"/>
            <p:cNvSpPr/>
            <p:nvPr/>
          </p:nvSpPr>
          <p:spPr>
            <a:xfrm flipH="1">
              <a:off x="779014" y="2872876"/>
              <a:ext cx="37595" cy="41202"/>
            </a:xfrm>
            <a:custGeom>
              <a:avLst/>
              <a:gdLst/>
              <a:ahLst/>
              <a:cxnLst/>
              <a:rect l="l" t="t" r="r" b="b"/>
              <a:pathLst>
                <a:path w="959" h="1051" extrusionOk="0">
                  <a:moveTo>
                    <a:pt x="411" y="1"/>
                  </a:moveTo>
                  <a:lnTo>
                    <a:pt x="0" y="548"/>
                  </a:lnTo>
                  <a:lnTo>
                    <a:pt x="502" y="1051"/>
                  </a:lnTo>
                  <a:lnTo>
                    <a:pt x="959" y="480"/>
                  </a:lnTo>
                  <a:lnTo>
                    <a:pt x="411"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15" name="Google Shape;6115;p88"/>
            <p:cNvSpPr/>
            <p:nvPr/>
          </p:nvSpPr>
          <p:spPr>
            <a:xfrm flipH="1">
              <a:off x="719073" y="2922976"/>
              <a:ext cx="42064" cy="44808"/>
            </a:xfrm>
            <a:custGeom>
              <a:avLst/>
              <a:gdLst/>
              <a:ahLst/>
              <a:cxnLst/>
              <a:rect l="l" t="t" r="r" b="b"/>
              <a:pathLst>
                <a:path w="1073" h="1143" extrusionOk="0">
                  <a:moveTo>
                    <a:pt x="525" y="1"/>
                  </a:moveTo>
                  <a:lnTo>
                    <a:pt x="0" y="663"/>
                  </a:lnTo>
                  <a:lnTo>
                    <a:pt x="502" y="1142"/>
                  </a:lnTo>
                  <a:lnTo>
                    <a:pt x="1073" y="457"/>
                  </a:lnTo>
                  <a:lnTo>
                    <a:pt x="525"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16" name="Google Shape;6116;p88"/>
            <p:cNvSpPr/>
            <p:nvPr/>
          </p:nvSpPr>
          <p:spPr>
            <a:xfrm flipH="1">
              <a:off x="748593" y="2897926"/>
              <a:ext cx="40300" cy="43005"/>
            </a:xfrm>
            <a:custGeom>
              <a:avLst/>
              <a:gdLst/>
              <a:ahLst/>
              <a:cxnLst/>
              <a:rect l="l" t="t" r="r" b="b"/>
              <a:pathLst>
                <a:path w="1028" h="1097" extrusionOk="0">
                  <a:moveTo>
                    <a:pt x="457" y="1"/>
                  </a:moveTo>
                  <a:lnTo>
                    <a:pt x="1" y="594"/>
                  </a:lnTo>
                  <a:lnTo>
                    <a:pt x="503" y="1096"/>
                  </a:lnTo>
                  <a:lnTo>
                    <a:pt x="1028" y="457"/>
                  </a:lnTo>
                  <a:lnTo>
                    <a:pt x="457" y="1"/>
                  </a:ln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17" name="Google Shape;6117;p88"/>
            <p:cNvSpPr/>
            <p:nvPr/>
          </p:nvSpPr>
          <p:spPr>
            <a:xfrm flipH="1">
              <a:off x="433600" y="2733276"/>
              <a:ext cx="248818" cy="438872"/>
            </a:xfrm>
            <a:custGeom>
              <a:avLst/>
              <a:gdLst/>
              <a:ahLst/>
              <a:cxnLst/>
              <a:rect l="l" t="t" r="r" b="b"/>
              <a:pathLst>
                <a:path w="6347" h="11195" extrusionOk="0">
                  <a:moveTo>
                    <a:pt x="4429" y="1"/>
                  </a:moveTo>
                  <a:cubicBezTo>
                    <a:pt x="4726" y="800"/>
                    <a:pt x="4771" y="1713"/>
                    <a:pt x="4726" y="2534"/>
                  </a:cubicBezTo>
                  <a:cubicBezTo>
                    <a:pt x="4703" y="3767"/>
                    <a:pt x="4475" y="4954"/>
                    <a:pt x="3972" y="6072"/>
                  </a:cubicBezTo>
                  <a:cubicBezTo>
                    <a:pt x="3128" y="7853"/>
                    <a:pt x="1690" y="9656"/>
                    <a:pt x="1" y="10889"/>
                  </a:cubicBezTo>
                  <a:cubicBezTo>
                    <a:pt x="229" y="11003"/>
                    <a:pt x="457" y="11094"/>
                    <a:pt x="708" y="11185"/>
                  </a:cubicBezTo>
                  <a:cubicBezTo>
                    <a:pt x="722" y="11192"/>
                    <a:pt x="733" y="11195"/>
                    <a:pt x="743" y="11195"/>
                  </a:cubicBezTo>
                  <a:cubicBezTo>
                    <a:pt x="767" y="11195"/>
                    <a:pt x="784" y="11179"/>
                    <a:pt x="800" y="11162"/>
                  </a:cubicBezTo>
                  <a:lnTo>
                    <a:pt x="845" y="11162"/>
                  </a:lnTo>
                  <a:cubicBezTo>
                    <a:pt x="1873" y="10523"/>
                    <a:pt x="2786" y="9542"/>
                    <a:pt x="3539" y="8606"/>
                  </a:cubicBezTo>
                  <a:cubicBezTo>
                    <a:pt x="4292" y="7647"/>
                    <a:pt x="4977" y="6597"/>
                    <a:pt x="5410" y="5433"/>
                  </a:cubicBezTo>
                  <a:cubicBezTo>
                    <a:pt x="6346" y="2877"/>
                    <a:pt x="6072" y="1096"/>
                    <a:pt x="4429" y="1"/>
                  </a:cubicBezTo>
                  <a:close/>
                </a:path>
              </a:pathLst>
            </a:custGeom>
            <a:solidFill>
              <a:srgbClr val="C6D0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18" name="Google Shape;6118;p88"/>
            <p:cNvSpPr/>
            <p:nvPr/>
          </p:nvSpPr>
          <p:spPr>
            <a:xfrm flipH="1">
              <a:off x="144600" y="2777222"/>
              <a:ext cx="435814" cy="327890"/>
            </a:xfrm>
            <a:custGeom>
              <a:avLst/>
              <a:gdLst/>
              <a:ahLst/>
              <a:cxnLst/>
              <a:rect l="l" t="t" r="r" b="b"/>
              <a:pathLst>
                <a:path w="11117" h="8364" extrusionOk="0">
                  <a:moveTo>
                    <a:pt x="2678" y="1"/>
                  </a:moveTo>
                  <a:cubicBezTo>
                    <a:pt x="2517" y="1"/>
                    <a:pt x="2398" y="10"/>
                    <a:pt x="2329" y="21"/>
                  </a:cubicBezTo>
                  <a:cubicBezTo>
                    <a:pt x="1233" y="204"/>
                    <a:pt x="1" y="2441"/>
                    <a:pt x="1599" y="3673"/>
                  </a:cubicBezTo>
                  <a:cubicBezTo>
                    <a:pt x="1633" y="3707"/>
                    <a:pt x="1661" y="3725"/>
                    <a:pt x="1687" y="3725"/>
                  </a:cubicBezTo>
                  <a:cubicBezTo>
                    <a:pt x="1713" y="3725"/>
                    <a:pt x="1736" y="3707"/>
                    <a:pt x="1758" y="3673"/>
                  </a:cubicBezTo>
                  <a:cubicBezTo>
                    <a:pt x="1936" y="3666"/>
                    <a:pt x="2115" y="3662"/>
                    <a:pt x="2295" y="3662"/>
                  </a:cubicBezTo>
                  <a:cubicBezTo>
                    <a:pt x="3773" y="3662"/>
                    <a:pt x="5290" y="3929"/>
                    <a:pt x="6552" y="4723"/>
                  </a:cubicBezTo>
                  <a:cubicBezTo>
                    <a:pt x="7921" y="5568"/>
                    <a:pt x="8652" y="6732"/>
                    <a:pt x="9200" y="8193"/>
                  </a:cubicBezTo>
                  <a:cubicBezTo>
                    <a:pt x="9214" y="8221"/>
                    <a:pt x="9245" y="8240"/>
                    <a:pt x="9273" y="8240"/>
                  </a:cubicBezTo>
                  <a:cubicBezTo>
                    <a:pt x="9290" y="8240"/>
                    <a:pt x="9305" y="8233"/>
                    <a:pt x="9314" y="8215"/>
                  </a:cubicBezTo>
                  <a:cubicBezTo>
                    <a:pt x="9553" y="8318"/>
                    <a:pt x="9833" y="8364"/>
                    <a:pt x="10113" y="8364"/>
                  </a:cubicBezTo>
                  <a:cubicBezTo>
                    <a:pt x="10392" y="8364"/>
                    <a:pt x="10672" y="8318"/>
                    <a:pt x="10911" y="8238"/>
                  </a:cubicBezTo>
                  <a:cubicBezTo>
                    <a:pt x="10921" y="8267"/>
                    <a:pt x="10947" y="8280"/>
                    <a:pt x="10973" y="8280"/>
                  </a:cubicBezTo>
                  <a:cubicBezTo>
                    <a:pt x="11010" y="8280"/>
                    <a:pt x="11048" y="8255"/>
                    <a:pt x="11048" y="8215"/>
                  </a:cubicBezTo>
                  <a:cubicBezTo>
                    <a:pt x="11117" y="7074"/>
                    <a:pt x="10706" y="5819"/>
                    <a:pt x="10295" y="4769"/>
                  </a:cubicBezTo>
                  <a:cubicBezTo>
                    <a:pt x="9930" y="3833"/>
                    <a:pt x="8743" y="2395"/>
                    <a:pt x="7921" y="1847"/>
                  </a:cubicBezTo>
                  <a:cubicBezTo>
                    <a:pt x="5562" y="255"/>
                    <a:pt x="3526" y="1"/>
                    <a:pt x="2678" y="1"/>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19" name="Google Shape;6119;p88"/>
            <p:cNvSpPr/>
            <p:nvPr/>
          </p:nvSpPr>
          <p:spPr>
            <a:xfrm flipH="1">
              <a:off x="195602" y="2883774"/>
              <a:ext cx="342747" cy="220906"/>
            </a:xfrm>
            <a:custGeom>
              <a:avLst/>
              <a:gdLst/>
              <a:ahLst/>
              <a:cxnLst/>
              <a:rect l="l" t="t" r="r" b="b"/>
              <a:pathLst>
                <a:path w="8743" h="5635" extrusionOk="0">
                  <a:moveTo>
                    <a:pt x="2155" y="0"/>
                  </a:moveTo>
                  <a:cubicBezTo>
                    <a:pt x="1438" y="0"/>
                    <a:pt x="713" y="124"/>
                    <a:pt x="1" y="362"/>
                  </a:cubicBezTo>
                  <a:cubicBezTo>
                    <a:pt x="115" y="590"/>
                    <a:pt x="297" y="773"/>
                    <a:pt x="526" y="955"/>
                  </a:cubicBezTo>
                  <a:cubicBezTo>
                    <a:pt x="560" y="989"/>
                    <a:pt x="588" y="1007"/>
                    <a:pt x="614" y="1007"/>
                  </a:cubicBezTo>
                  <a:cubicBezTo>
                    <a:pt x="640" y="1007"/>
                    <a:pt x="663" y="989"/>
                    <a:pt x="685" y="955"/>
                  </a:cubicBezTo>
                  <a:cubicBezTo>
                    <a:pt x="863" y="948"/>
                    <a:pt x="1042" y="944"/>
                    <a:pt x="1222" y="944"/>
                  </a:cubicBezTo>
                  <a:cubicBezTo>
                    <a:pt x="2700" y="944"/>
                    <a:pt x="4217" y="1211"/>
                    <a:pt x="5479" y="2005"/>
                  </a:cubicBezTo>
                  <a:cubicBezTo>
                    <a:pt x="6848" y="2850"/>
                    <a:pt x="7579" y="4014"/>
                    <a:pt x="8127" y="5475"/>
                  </a:cubicBezTo>
                  <a:cubicBezTo>
                    <a:pt x="8141" y="5503"/>
                    <a:pt x="8172" y="5522"/>
                    <a:pt x="8200" y="5522"/>
                  </a:cubicBezTo>
                  <a:cubicBezTo>
                    <a:pt x="8217" y="5522"/>
                    <a:pt x="8232" y="5515"/>
                    <a:pt x="8241" y="5497"/>
                  </a:cubicBezTo>
                  <a:cubicBezTo>
                    <a:pt x="8400" y="5566"/>
                    <a:pt x="8560" y="5612"/>
                    <a:pt x="8743" y="5634"/>
                  </a:cubicBezTo>
                  <a:cubicBezTo>
                    <a:pt x="8446" y="4858"/>
                    <a:pt x="8127" y="4082"/>
                    <a:pt x="7647" y="3352"/>
                  </a:cubicBezTo>
                  <a:cubicBezTo>
                    <a:pt x="7099" y="2484"/>
                    <a:pt x="6415" y="1731"/>
                    <a:pt x="5616" y="1115"/>
                  </a:cubicBezTo>
                  <a:cubicBezTo>
                    <a:pt x="4554" y="355"/>
                    <a:pt x="3367" y="0"/>
                    <a:pt x="2155" y="0"/>
                  </a:cubicBezTo>
                  <a:close/>
                </a:path>
              </a:pathLst>
            </a:custGeom>
            <a:solidFill>
              <a:srgbClr val="C6D0D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20" name="Google Shape;6120;p88"/>
            <p:cNvSpPr/>
            <p:nvPr/>
          </p:nvSpPr>
          <p:spPr>
            <a:xfrm flipH="1">
              <a:off x="98066" y="3096565"/>
              <a:ext cx="160181" cy="162926"/>
            </a:xfrm>
            <a:custGeom>
              <a:avLst/>
              <a:gdLst/>
              <a:ahLst/>
              <a:cxnLst/>
              <a:rect l="l" t="t" r="r" b="b"/>
              <a:pathLst>
                <a:path w="4086" h="4156" extrusionOk="0">
                  <a:moveTo>
                    <a:pt x="2134" y="0"/>
                  </a:moveTo>
                  <a:cubicBezTo>
                    <a:pt x="1840" y="0"/>
                    <a:pt x="1588" y="79"/>
                    <a:pt x="1255" y="184"/>
                  </a:cubicBezTo>
                  <a:cubicBezTo>
                    <a:pt x="1243" y="171"/>
                    <a:pt x="1228" y="165"/>
                    <a:pt x="1214" y="165"/>
                  </a:cubicBezTo>
                  <a:cubicBezTo>
                    <a:pt x="1177" y="165"/>
                    <a:pt x="1141" y="203"/>
                    <a:pt x="1141" y="252"/>
                  </a:cubicBezTo>
                  <a:cubicBezTo>
                    <a:pt x="1118" y="275"/>
                    <a:pt x="1118" y="320"/>
                    <a:pt x="1141" y="366"/>
                  </a:cubicBezTo>
                  <a:cubicBezTo>
                    <a:pt x="1141" y="594"/>
                    <a:pt x="1096" y="777"/>
                    <a:pt x="1027" y="960"/>
                  </a:cubicBezTo>
                  <a:cubicBezTo>
                    <a:pt x="890" y="1325"/>
                    <a:pt x="708" y="1599"/>
                    <a:pt x="388" y="1895"/>
                  </a:cubicBezTo>
                  <a:cubicBezTo>
                    <a:pt x="274" y="2010"/>
                    <a:pt x="0" y="2192"/>
                    <a:pt x="91" y="2398"/>
                  </a:cubicBezTo>
                  <a:cubicBezTo>
                    <a:pt x="135" y="2496"/>
                    <a:pt x="215" y="2535"/>
                    <a:pt x="315" y="2535"/>
                  </a:cubicBezTo>
                  <a:cubicBezTo>
                    <a:pt x="630" y="2535"/>
                    <a:pt x="1134" y="2137"/>
                    <a:pt x="1255" y="1964"/>
                  </a:cubicBezTo>
                  <a:cubicBezTo>
                    <a:pt x="1255" y="1964"/>
                    <a:pt x="1438" y="2124"/>
                    <a:pt x="1461" y="2124"/>
                  </a:cubicBezTo>
                  <a:cubicBezTo>
                    <a:pt x="1552" y="2238"/>
                    <a:pt x="1598" y="2398"/>
                    <a:pt x="1643" y="2557"/>
                  </a:cubicBezTo>
                  <a:cubicBezTo>
                    <a:pt x="1689" y="2923"/>
                    <a:pt x="1712" y="3333"/>
                    <a:pt x="1849" y="3699"/>
                  </a:cubicBezTo>
                  <a:cubicBezTo>
                    <a:pt x="1869" y="3759"/>
                    <a:pt x="2049" y="4156"/>
                    <a:pt x="2169" y="4156"/>
                  </a:cubicBezTo>
                  <a:cubicBezTo>
                    <a:pt x="2185" y="4156"/>
                    <a:pt x="2201" y="4149"/>
                    <a:pt x="2214" y="4132"/>
                  </a:cubicBezTo>
                  <a:cubicBezTo>
                    <a:pt x="2305" y="3995"/>
                    <a:pt x="2260" y="3219"/>
                    <a:pt x="2237" y="2717"/>
                  </a:cubicBezTo>
                  <a:lnTo>
                    <a:pt x="2237" y="2717"/>
                  </a:lnTo>
                  <a:cubicBezTo>
                    <a:pt x="2305" y="2808"/>
                    <a:pt x="2465" y="3242"/>
                    <a:pt x="2511" y="3356"/>
                  </a:cubicBezTo>
                  <a:cubicBezTo>
                    <a:pt x="2553" y="3441"/>
                    <a:pt x="2809" y="4148"/>
                    <a:pt x="2974" y="4148"/>
                  </a:cubicBezTo>
                  <a:cubicBezTo>
                    <a:pt x="2988" y="4148"/>
                    <a:pt x="3001" y="4143"/>
                    <a:pt x="3013" y="4132"/>
                  </a:cubicBezTo>
                  <a:cubicBezTo>
                    <a:pt x="3124" y="4043"/>
                    <a:pt x="2975" y="3257"/>
                    <a:pt x="2861" y="2753"/>
                  </a:cubicBezTo>
                  <a:lnTo>
                    <a:pt x="2861" y="2753"/>
                  </a:lnTo>
                  <a:cubicBezTo>
                    <a:pt x="2975" y="2933"/>
                    <a:pt x="3130" y="3156"/>
                    <a:pt x="3241" y="3356"/>
                  </a:cubicBezTo>
                  <a:cubicBezTo>
                    <a:pt x="3300" y="3493"/>
                    <a:pt x="3425" y="3746"/>
                    <a:pt x="3545" y="3746"/>
                  </a:cubicBezTo>
                  <a:cubicBezTo>
                    <a:pt x="3566" y="3746"/>
                    <a:pt x="3586" y="3738"/>
                    <a:pt x="3606" y="3721"/>
                  </a:cubicBezTo>
                  <a:cubicBezTo>
                    <a:pt x="3675" y="3653"/>
                    <a:pt x="3584" y="3379"/>
                    <a:pt x="3538" y="3196"/>
                  </a:cubicBezTo>
                  <a:cubicBezTo>
                    <a:pt x="3492" y="2991"/>
                    <a:pt x="3378" y="2717"/>
                    <a:pt x="3310" y="2489"/>
                  </a:cubicBezTo>
                  <a:cubicBezTo>
                    <a:pt x="3310" y="2489"/>
                    <a:pt x="3310" y="2466"/>
                    <a:pt x="3310" y="2466"/>
                  </a:cubicBezTo>
                  <a:cubicBezTo>
                    <a:pt x="3469" y="2649"/>
                    <a:pt x="3629" y="2808"/>
                    <a:pt x="3743" y="2923"/>
                  </a:cubicBezTo>
                  <a:cubicBezTo>
                    <a:pt x="3796" y="2993"/>
                    <a:pt x="3902" y="3090"/>
                    <a:pt x="3980" y="3090"/>
                  </a:cubicBezTo>
                  <a:cubicBezTo>
                    <a:pt x="4003" y="3090"/>
                    <a:pt x="4024" y="3081"/>
                    <a:pt x="4040" y="3059"/>
                  </a:cubicBezTo>
                  <a:cubicBezTo>
                    <a:pt x="4086" y="2945"/>
                    <a:pt x="3196" y="960"/>
                    <a:pt x="3036" y="572"/>
                  </a:cubicBezTo>
                  <a:cubicBezTo>
                    <a:pt x="2899" y="252"/>
                    <a:pt x="2762" y="92"/>
                    <a:pt x="2420" y="24"/>
                  </a:cubicBezTo>
                  <a:cubicBezTo>
                    <a:pt x="2318" y="8"/>
                    <a:pt x="2224" y="0"/>
                    <a:pt x="2134" y="0"/>
                  </a:cubicBezTo>
                  <a:close/>
                </a:path>
              </a:pathLst>
            </a:custGeom>
            <a:solidFill>
              <a:srgbClr val="FFFFF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21" name="Google Shape;6121;p88"/>
            <p:cNvSpPr/>
            <p:nvPr/>
          </p:nvSpPr>
          <p:spPr>
            <a:xfrm flipH="1">
              <a:off x="127586" y="3086921"/>
              <a:ext cx="110982" cy="31205"/>
            </a:xfrm>
            <a:custGeom>
              <a:avLst/>
              <a:gdLst/>
              <a:ahLst/>
              <a:cxnLst/>
              <a:rect l="l" t="t" r="r" b="b"/>
              <a:pathLst>
                <a:path w="2831" h="796" extrusionOk="0">
                  <a:moveTo>
                    <a:pt x="1191" y="1"/>
                  </a:moveTo>
                  <a:cubicBezTo>
                    <a:pt x="883" y="1"/>
                    <a:pt x="576" y="29"/>
                    <a:pt x="297" y="156"/>
                  </a:cubicBezTo>
                  <a:cubicBezTo>
                    <a:pt x="228" y="178"/>
                    <a:pt x="183" y="224"/>
                    <a:pt x="114" y="270"/>
                  </a:cubicBezTo>
                  <a:cubicBezTo>
                    <a:pt x="0" y="384"/>
                    <a:pt x="46" y="566"/>
                    <a:pt x="183" y="658"/>
                  </a:cubicBezTo>
                  <a:cubicBezTo>
                    <a:pt x="251" y="703"/>
                    <a:pt x="343" y="703"/>
                    <a:pt x="411" y="726"/>
                  </a:cubicBezTo>
                  <a:cubicBezTo>
                    <a:pt x="687" y="772"/>
                    <a:pt x="971" y="796"/>
                    <a:pt x="1255" y="796"/>
                  </a:cubicBezTo>
                  <a:cubicBezTo>
                    <a:pt x="1677" y="796"/>
                    <a:pt x="2102" y="744"/>
                    <a:pt x="2511" y="635"/>
                  </a:cubicBezTo>
                  <a:cubicBezTo>
                    <a:pt x="2625" y="612"/>
                    <a:pt x="2785" y="544"/>
                    <a:pt x="2808" y="407"/>
                  </a:cubicBezTo>
                  <a:cubicBezTo>
                    <a:pt x="2831" y="338"/>
                    <a:pt x="2808" y="270"/>
                    <a:pt x="2762" y="201"/>
                  </a:cubicBezTo>
                  <a:cubicBezTo>
                    <a:pt x="2739" y="201"/>
                    <a:pt x="2739" y="178"/>
                    <a:pt x="2716" y="178"/>
                  </a:cubicBezTo>
                  <a:cubicBezTo>
                    <a:pt x="2592" y="38"/>
                    <a:pt x="2392" y="4"/>
                    <a:pt x="2191" y="4"/>
                  </a:cubicBezTo>
                  <a:cubicBezTo>
                    <a:pt x="2098" y="4"/>
                    <a:pt x="2004" y="11"/>
                    <a:pt x="1918" y="19"/>
                  </a:cubicBezTo>
                  <a:cubicBezTo>
                    <a:pt x="1684" y="19"/>
                    <a:pt x="1437" y="1"/>
                    <a:pt x="1191" y="1"/>
                  </a:cubicBezTo>
                  <a:close/>
                </a:path>
              </a:pathLst>
            </a:custGeom>
            <a:solidFill>
              <a:srgbClr val="9F4C8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22" name="Google Shape;6122;p88"/>
            <p:cNvSpPr/>
            <p:nvPr/>
          </p:nvSpPr>
          <p:spPr>
            <a:xfrm flipH="1">
              <a:off x="754120" y="3446134"/>
              <a:ext cx="113491" cy="183781"/>
            </a:xfrm>
            <a:custGeom>
              <a:avLst/>
              <a:gdLst/>
              <a:ahLst/>
              <a:cxnLst/>
              <a:rect l="l" t="t" r="r" b="b"/>
              <a:pathLst>
                <a:path w="2895" h="4688" extrusionOk="0">
                  <a:moveTo>
                    <a:pt x="990" y="0"/>
                  </a:moveTo>
                  <a:cubicBezTo>
                    <a:pt x="971" y="0"/>
                    <a:pt x="952" y="3"/>
                    <a:pt x="936" y="9"/>
                  </a:cubicBezTo>
                  <a:cubicBezTo>
                    <a:pt x="685" y="168"/>
                    <a:pt x="320" y="305"/>
                    <a:pt x="0" y="419"/>
                  </a:cubicBezTo>
                  <a:cubicBezTo>
                    <a:pt x="388" y="1378"/>
                    <a:pt x="959" y="2223"/>
                    <a:pt x="1438" y="3158"/>
                  </a:cubicBezTo>
                  <a:cubicBezTo>
                    <a:pt x="1643" y="3615"/>
                    <a:pt x="1826" y="4163"/>
                    <a:pt x="1849" y="4688"/>
                  </a:cubicBezTo>
                  <a:cubicBezTo>
                    <a:pt x="1917" y="4596"/>
                    <a:pt x="1940" y="4482"/>
                    <a:pt x="1917" y="4391"/>
                  </a:cubicBezTo>
                  <a:cubicBezTo>
                    <a:pt x="1917" y="4368"/>
                    <a:pt x="1917" y="4345"/>
                    <a:pt x="1917" y="4323"/>
                  </a:cubicBezTo>
                  <a:cubicBezTo>
                    <a:pt x="1963" y="4391"/>
                    <a:pt x="2054" y="4482"/>
                    <a:pt x="2123" y="4505"/>
                  </a:cubicBezTo>
                  <a:cubicBezTo>
                    <a:pt x="2147" y="4511"/>
                    <a:pt x="2169" y="4513"/>
                    <a:pt x="2189" y="4513"/>
                  </a:cubicBezTo>
                  <a:cubicBezTo>
                    <a:pt x="2343" y="4513"/>
                    <a:pt x="2397" y="4370"/>
                    <a:pt x="2397" y="4208"/>
                  </a:cubicBezTo>
                  <a:cubicBezTo>
                    <a:pt x="2397" y="4163"/>
                    <a:pt x="2374" y="4094"/>
                    <a:pt x="2351" y="4026"/>
                  </a:cubicBezTo>
                  <a:lnTo>
                    <a:pt x="2351" y="4026"/>
                  </a:lnTo>
                  <a:cubicBezTo>
                    <a:pt x="2374" y="4071"/>
                    <a:pt x="2419" y="4094"/>
                    <a:pt x="2465" y="4117"/>
                  </a:cubicBezTo>
                  <a:cubicBezTo>
                    <a:pt x="2519" y="4135"/>
                    <a:pt x="2564" y="4143"/>
                    <a:pt x="2601" y="4143"/>
                  </a:cubicBezTo>
                  <a:cubicBezTo>
                    <a:pt x="2894" y="4143"/>
                    <a:pt x="2698" y="3632"/>
                    <a:pt x="2556" y="3410"/>
                  </a:cubicBezTo>
                  <a:cubicBezTo>
                    <a:pt x="2556" y="3341"/>
                    <a:pt x="2534" y="3250"/>
                    <a:pt x="2511" y="3158"/>
                  </a:cubicBezTo>
                  <a:cubicBezTo>
                    <a:pt x="2305" y="2633"/>
                    <a:pt x="1780" y="2291"/>
                    <a:pt x="1575" y="1766"/>
                  </a:cubicBezTo>
                  <a:cubicBezTo>
                    <a:pt x="1506" y="1561"/>
                    <a:pt x="1461" y="1355"/>
                    <a:pt x="1415" y="1150"/>
                  </a:cubicBezTo>
                  <a:cubicBezTo>
                    <a:pt x="1438" y="1150"/>
                    <a:pt x="1461" y="1150"/>
                    <a:pt x="1484" y="1127"/>
                  </a:cubicBezTo>
                  <a:cubicBezTo>
                    <a:pt x="1415" y="876"/>
                    <a:pt x="1415" y="648"/>
                    <a:pt x="1324" y="397"/>
                  </a:cubicBezTo>
                  <a:cubicBezTo>
                    <a:pt x="1278" y="419"/>
                    <a:pt x="1255" y="419"/>
                    <a:pt x="1210" y="442"/>
                  </a:cubicBezTo>
                  <a:cubicBezTo>
                    <a:pt x="1210" y="397"/>
                    <a:pt x="1187" y="351"/>
                    <a:pt x="1187" y="305"/>
                  </a:cubicBezTo>
                  <a:cubicBezTo>
                    <a:pt x="1164" y="260"/>
                    <a:pt x="1164" y="168"/>
                    <a:pt x="1141" y="100"/>
                  </a:cubicBezTo>
                  <a:cubicBezTo>
                    <a:pt x="1124" y="30"/>
                    <a:pt x="1053" y="0"/>
                    <a:pt x="990" y="0"/>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23" name="Google Shape;6123;p88"/>
            <p:cNvSpPr/>
            <p:nvPr/>
          </p:nvSpPr>
          <p:spPr>
            <a:xfrm flipH="1">
              <a:off x="1190601" y="3205744"/>
              <a:ext cx="65390" cy="181429"/>
            </a:xfrm>
            <a:custGeom>
              <a:avLst/>
              <a:gdLst/>
              <a:ahLst/>
              <a:cxnLst/>
              <a:rect l="l" t="t" r="r" b="b"/>
              <a:pathLst>
                <a:path w="1668" h="4628" extrusionOk="0">
                  <a:moveTo>
                    <a:pt x="686" y="1"/>
                  </a:moveTo>
                  <a:cubicBezTo>
                    <a:pt x="594" y="1210"/>
                    <a:pt x="571" y="2443"/>
                    <a:pt x="275" y="3653"/>
                  </a:cubicBezTo>
                  <a:cubicBezTo>
                    <a:pt x="206" y="3927"/>
                    <a:pt x="115" y="4246"/>
                    <a:pt x="1" y="4566"/>
                  </a:cubicBezTo>
                  <a:cubicBezTo>
                    <a:pt x="69" y="4497"/>
                    <a:pt x="138" y="4429"/>
                    <a:pt x="161" y="4360"/>
                  </a:cubicBezTo>
                  <a:cubicBezTo>
                    <a:pt x="183" y="4337"/>
                    <a:pt x="183" y="4315"/>
                    <a:pt x="206" y="4292"/>
                  </a:cubicBezTo>
                  <a:cubicBezTo>
                    <a:pt x="206" y="4383"/>
                    <a:pt x="229" y="4520"/>
                    <a:pt x="275" y="4566"/>
                  </a:cubicBezTo>
                  <a:cubicBezTo>
                    <a:pt x="326" y="4609"/>
                    <a:pt x="374" y="4627"/>
                    <a:pt x="420" y="4627"/>
                  </a:cubicBezTo>
                  <a:cubicBezTo>
                    <a:pt x="517" y="4627"/>
                    <a:pt x="601" y="4545"/>
                    <a:pt x="663" y="4452"/>
                  </a:cubicBezTo>
                  <a:cubicBezTo>
                    <a:pt x="686" y="4406"/>
                    <a:pt x="708" y="4337"/>
                    <a:pt x="708" y="4269"/>
                  </a:cubicBezTo>
                  <a:cubicBezTo>
                    <a:pt x="731" y="4315"/>
                    <a:pt x="731" y="4360"/>
                    <a:pt x="754" y="4406"/>
                  </a:cubicBezTo>
                  <a:cubicBezTo>
                    <a:pt x="828" y="4490"/>
                    <a:pt x="892" y="4525"/>
                    <a:pt x="945" y="4525"/>
                  </a:cubicBezTo>
                  <a:cubicBezTo>
                    <a:pt x="1139" y="4525"/>
                    <a:pt x="1206" y="4068"/>
                    <a:pt x="1188" y="3835"/>
                  </a:cubicBezTo>
                  <a:cubicBezTo>
                    <a:pt x="1233" y="3767"/>
                    <a:pt x="1256" y="3698"/>
                    <a:pt x="1279" y="3607"/>
                  </a:cubicBezTo>
                  <a:cubicBezTo>
                    <a:pt x="1370" y="3036"/>
                    <a:pt x="1096" y="2489"/>
                    <a:pt x="1188" y="1918"/>
                  </a:cubicBezTo>
                  <a:cubicBezTo>
                    <a:pt x="1233" y="1712"/>
                    <a:pt x="1279" y="1507"/>
                    <a:pt x="1348" y="1302"/>
                  </a:cubicBezTo>
                  <a:cubicBezTo>
                    <a:pt x="1370" y="1324"/>
                    <a:pt x="1393" y="1324"/>
                    <a:pt x="1416" y="1324"/>
                  </a:cubicBezTo>
                  <a:cubicBezTo>
                    <a:pt x="1484" y="1051"/>
                    <a:pt x="1599" y="868"/>
                    <a:pt x="1644" y="617"/>
                  </a:cubicBezTo>
                  <a:cubicBezTo>
                    <a:pt x="1621" y="594"/>
                    <a:pt x="1576" y="594"/>
                    <a:pt x="1553" y="594"/>
                  </a:cubicBezTo>
                  <a:cubicBezTo>
                    <a:pt x="1553" y="548"/>
                    <a:pt x="1576" y="503"/>
                    <a:pt x="1576" y="457"/>
                  </a:cubicBezTo>
                  <a:cubicBezTo>
                    <a:pt x="1599" y="411"/>
                    <a:pt x="1621" y="320"/>
                    <a:pt x="1644" y="252"/>
                  </a:cubicBezTo>
                  <a:cubicBezTo>
                    <a:pt x="1667" y="183"/>
                    <a:pt x="1599" y="92"/>
                    <a:pt x="1507" y="92"/>
                  </a:cubicBezTo>
                  <a:cubicBezTo>
                    <a:pt x="1279" y="92"/>
                    <a:pt x="959" y="46"/>
                    <a:pt x="686" y="1"/>
                  </a:cubicBezTo>
                  <a:close/>
                </a:path>
              </a:pathLst>
            </a:custGeom>
            <a:solidFill>
              <a:srgbClr val="90457E"/>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24" name="Google Shape;6124;p88"/>
            <p:cNvSpPr/>
            <p:nvPr/>
          </p:nvSpPr>
          <p:spPr>
            <a:xfrm flipH="1">
              <a:off x="453280" y="2880873"/>
              <a:ext cx="1518548" cy="1548146"/>
            </a:xfrm>
            <a:custGeom>
              <a:avLst/>
              <a:gdLst/>
              <a:ahLst/>
              <a:cxnLst/>
              <a:rect l="l" t="t" r="r" b="b"/>
              <a:pathLst>
                <a:path w="38736" h="39491" extrusionOk="0">
                  <a:moveTo>
                    <a:pt x="29876" y="0"/>
                  </a:moveTo>
                  <a:cubicBezTo>
                    <a:pt x="29862" y="0"/>
                    <a:pt x="29848" y="1"/>
                    <a:pt x="29833" y="2"/>
                  </a:cubicBezTo>
                  <a:cubicBezTo>
                    <a:pt x="28372" y="93"/>
                    <a:pt x="27710" y="1577"/>
                    <a:pt x="27939" y="2924"/>
                  </a:cubicBezTo>
                  <a:cubicBezTo>
                    <a:pt x="28235" y="4567"/>
                    <a:pt x="29582" y="6028"/>
                    <a:pt x="30632" y="7238"/>
                  </a:cubicBezTo>
                  <a:cubicBezTo>
                    <a:pt x="32846" y="9817"/>
                    <a:pt x="35540" y="12191"/>
                    <a:pt x="36590" y="15546"/>
                  </a:cubicBezTo>
                  <a:cubicBezTo>
                    <a:pt x="37388" y="18125"/>
                    <a:pt x="36863" y="21001"/>
                    <a:pt x="34649" y="22713"/>
                  </a:cubicBezTo>
                  <a:cubicBezTo>
                    <a:pt x="33174" y="23848"/>
                    <a:pt x="31275" y="24325"/>
                    <a:pt x="29421" y="24325"/>
                  </a:cubicBezTo>
                  <a:cubicBezTo>
                    <a:pt x="29038" y="24325"/>
                    <a:pt x="28656" y="24304"/>
                    <a:pt x="28281" y="24265"/>
                  </a:cubicBezTo>
                  <a:cubicBezTo>
                    <a:pt x="22894" y="23717"/>
                    <a:pt x="19813" y="18696"/>
                    <a:pt x="15476" y="16094"/>
                  </a:cubicBezTo>
                  <a:cubicBezTo>
                    <a:pt x="13953" y="15156"/>
                    <a:pt x="12261" y="14576"/>
                    <a:pt x="10550" y="14576"/>
                  </a:cubicBezTo>
                  <a:cubicBezTo>
                    <a:pt x="9594" y="14576"/>
                    <a:pt x="8633" y="14757"/>
                    <a:pt x="7693" y="15158"/>
                  </a:cubicBezTo>
                  <a:cubicBezTo>
                    <a:pt x="4976" y="16299"/>
                    <a:pt x="3128" y="18696"/>
                    <a:pt x="2009" y="21344"/>
                  </a:cubicBezTo>
                  <a:cubicBezTo>
                    <a:pt x="914" y="23946"/>
                    <a:pt x="297" y="26776"/>
                    <a:pt x="160" y="29584"/>
                  </a:cubicBezTo>
                  <a:cubicBezTo>
                    <a:pt x="1" y="32368"/>
                    <a:pt x="320" y="35199"/>
                    <a:pt x="1439" y="37755"/>
                  </a:cubicBezTo>
                  <a:cubicBezTo>
                    <a:pt x="1735" y="38394"/>
                    <a:pt x="2055" y="38873"/>
                    <a:pt x="2557" y="39353"/>
                  </a:cubicBezTo>
                  <a:cubicBezTo>
                    <a:pt x="2647" y="39449"/>
                    <a:pt x="2768" y="39491"/>
                    <a:pt x="2893" y="39491"/>
                  </a:cubicBezTo>
                  <a:cubicBezTo>
                    <a:pt x="3212" y="39491"/>
                    <a:pt x="3549" y="39212"/>
                    <a:pt x="3402" y="38851"/>
                  </a:cubicBezTo>
                  <a:cubicBezTo>
                    <a:pt x="2922" y="37687"/>
                    <a:pt x="2352" y="36568"/>
                    <a:pt x="2032" y="35336"/>
                  </a:cubicBezTo>
                  <a:cubicBezTo>
                    <a:pt x="1667" y="34012"/>
                    <a:pt x="1507" y="32665"/>
                    <a:pt x="1484" y="31318"/>
                  </a:cubicBezTo>
                  <a:cubicBezTo>
                    <a:pt x="1416" y="28534"/>
                    <a:pt x="1849" y="25749"/>
                    <a:pt x="2762" y="23124"/>
                  </a:cubicBezTo>
                  <a:cubicBezTo>
                    <a:pt x="3630" y="20568"/>
                    <a:pt x="4999" y="18102"/>
                    <a:pt x="7419" y="16710"/>
                  </a:cubicBezTo>
                  <a:cubicBezTo>
                    <a:pt x="8448" y="16119"/>
                    <a:pt x="9518" y="15859"/>
                    <a:pt x="10585" y="15859"/>
                  </a:cubicBezTo>
                  <a:cubicBezTo>
                    <a:pt x="12074" y="15859"/>
                    <a:pt x="13559" y="16365"/>
                    <a:pt x="14928" y="17189"/>
                  </a:cubicBezTo>
                  <a:cubicBezTo>
                    <a:pt x="19197" y="19792"/>
                    <a:pt x="22187" y="24539"/>
                    <a:pt x="27437" y="25338"/>
                  </a:cubicBezTo>
                  <a:cubicBezTo>
                    <a:pt x="28033" y="25433"/>
                    <a:pt x="28644" y="25482"/>
                    <a:pt x="29256" y="25482"/>
                  </a:cubicBezTo>
                  <a:cubicBezTo>
                    <a:pt x="33185" y="25482"/>
                    <a:pt x="37181" y="23499"/>
                    <a:pt x="38050" y="19312"/>
                  </a:cubicBezTo>
                  <a:cubicBezTo>
                    <a:pt x="38735" y="16071"/>
                    <a:pt x="37137" y="12944"/>
                    <a:pt x="35152" y="10456"/>
                  </a:cubicBezTo>
                  <a:cubicBezTo>
                    <a:pt x="34102" y="9132"/>
                    <a:pt x="32892" y="7922"/>
                    <a:pt x="31751" y="6667"/>
                  </a:cubicBezTo>
                  <a:cubicBezTo>
                    <a:pt x="31180" y="6028"/>
                    <a:pt x="30609" y="5389"/>
                    <a:pt x="30107" y="4681"/>
                  </a:cubicBezTo>
                  <a:cubicBezTo>
                    <a:pt x="29605" y="4019"/>
                    <a:pt x="29057" y="3266"/>
                    <a:pt x="28989" y="2399"/>
                  </a:cubicBezTo>
                  <a:cubicBezTo>
                    <a:pt x="28943" y="1760"/>
                    <a:pt x="29308" y="1029"/>
                    <a:pt x="29947" y="847"/>
                  </a:cubicBezTo>
                  <a:cubicBezTo>
                    <a:pt x="30390" y="714"/>
                    <a:pt x="30339" y="0"/>
                    <a:pt x="29876"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125" name="Google Shape;6125;p88"/>
            <p:cNvGrpSpPr/>
            <p:nvPr/>
          </p:nvGrpSpPr>
          <p:grpSpPr>
            <a:xfrm>
              <a:off x="1147376" y="1543455"/>
              <a:ext cx="892774" cy="615203"/>
              <a:chOff x="4076126" y="4258930"/>
              <a:chExt cx="892774" cy="615203"/>
            </a:xfrm>
          </p:grpSpPr>
          <p:sp>
            <p:nvSpPr>
              <p:cNvPr id="6126" name="Google Shape;6126;p88"/>
              <p:cNvSpPr/>
              <p:nvPr/>
            </p:nvSpPr>
            <p:spPr>
              <a:xfrm>
                <a:off x="4213087" y="4265120"/>
                <a:ext cx="589849" cy="500379"/>
              </a:xfrm>
              <a:custGeom>
                <a:avLst/>
                <a:gdLst/>
                <a:ahLst/>
                <a:cxnLst/>
                <a:rect l="l" t="t" r="r" b="b"/>
                <a:pathLst>
                  <a:path w="21822" h="18512" extrusionOk="0">
                    <a:moveTo>
                      <a:pt x="11505" y="0"/>
                    </a:moveTo>
                    <a:lnTo>
                      <a:pt x="11231" y="23"/>
                    </a:lnTo>
                    <a:lnTo>
                      <a:pt x="11185" y="23"/>
                    </a:lnTo>
                    <a:cubicBezTo>
                      <a:pt x="11094" y="23"/>
                      <a:pt x="11025" y="23"/>
                      <a:pt x="10934" y="69"/>
                    </a:cubicBezTo>
                    <a:lnTo>
                      <a:pt x="10683" y="69"/>
                    </a:lnTo>
                    <a:cubicBezTo>
                      <a:pt x="10455" y="69"/>
                      <a:pt x="10249" y="92"/>
                      <a:pt x="10044" y="114"/>
                    </a:cubicBezTo>
                    <a:cubicBezTo>
                      <a:pt x="9953" y="114"/>
                      <a:pt x="9861" y="114"/>
                      <a:pt x="9770" y="137"/>
                    </a:cubicBezTo>
                    <a:cubicBezTo>
                      <a:pt x="9451" y="160"/>
                      <a:pt x="9131" y="183"/>
                      <a:pt x="8811" y="251"/>
                    </a:cubicBezTo>
                    <a:cubicBezTo>
                      <a:pt x="8629" y="274"/>
                      <a:pt x="8446" y="320"/>
                      <a:pt x="8264" y="365"/>
                    </a:cubicBezTo>
                    <a:cubicBezTo>
                      <a:pt x="8172" y="411"/>
                      <a:pt x="8081" y="434"/>
                      <a:pt x="7990" y="457"/>
                    </a:cubicBezTo>
                    <a:lnTo>
                      <a:pt x="7830" y="502"/>
                    </a:lnTo>
                    <a:cubicBezTo>
                      <a:pt x="7647" y="571"/>
                      <a:pt x="7488" y="616"/>
                      <a:pt x="7351" y="685"/>
                    </a:cubicBezTo>
                    <a:lnTo>
                      <a:pt x="7259" y="731"/>
                    </a:lnTo>
                    <a:lnTo>
                      <a:pt x="6940" y="868"/>
                    </a:lnTo>
                    <a:cubicBezTo>
                      <a:pt x="6734" y="959"/>
                      <a:pt x="6506" y="1073"/>
                      <a:pt x="6301" y="1187"/>
                    </a:cubicBezTo>
                    <a:lnTo>
                      <a:pt x="6072" y="1301"/>
                    </a:lnTo>
                    <a:cubicBezTo>
                      <a:pt x="5867" y="1415"/>
                      <a:pt x="5662" y="1530"/>
                      <a:pt x="5433" y="1644"/>
                    </a:cubicBezTo>
                    <a:lnTo>
                      <a:pt x="5205" y="1781"/>
                    </a:lnTo>
                    <a:cubicBezTo>
                      <a:pt x="5068" y="1849"/>
                      <a:pt x="4931" y="1940"/>
                      <a:pt x="4817" y="2032"/>
                    </a:cubicBezTo>
                    <a:lnTo>
                      <a:pt x="4634" y="2169"/>
                    </a:lnTo>
                    <a:lnTo>
                      <a:pt x="4475" y="2283"/>
                    </a:lnTo>
                    <a:lnTo>
                      <a:pt x="4429" y="2306"/>
                    </a:lnTo>
                    <a:cubicBezTo>
                      <a:pt x="4338" y="2374"/>
                      <a:pt x="4224" y="2465"/>
                      <a:pt x="4132" y="2534"/>
                    </a:cubicBezTo>
                    <a:cubicBezTo>
                      <a:pt x="4018" y="2648"/>
                      <a:pt x="3904" y="2739"/>
                      <a:pt x="3790" y="2853"/>
                    </a:cubicBezTo>
                    <a:cubicBezTo>
                      <a:pt x="3721" y="2922"/>
                      <a:pt x="3653" y="2990"/>
                      <a:pt x="3562" y="3059"/>
                    </a:cubicBezTo>
                    <a:lnTo>
                      <a:pt x="3470" y="3150"/>
                    </a:lnTo>
                    <a:cubicBezTo>
                      <a:pt x="3379" y="3219"/>
                      <a:pt x="3311" y="3310"/>
                      <a:pt x="3242" y="3378"/>
                    </a:cubicBezTo>
                    <a:lnTo>
                      <a:pt x="3196" y="3447"/>
                    </a:lnTo>
                    <a:cubicBezTo>
                      <a:pt x="3151" y="3492"/>
                      <a:pt x="3082" y="3538"/>
                      <a:pt x="3037" y="3584"/>
                    </a:cubicBezTo>
                    <a:cubicBezTo>
                      <a:pt x="2991" y="3629"/>
                      <a:pt x="2945" y="3675"/>
                      <a:pt x="2900" y="3721"/>
                    </a:cubicBezTo>
                    <a:cubicBezTo>
                      <a:pt x="2808" y="3835"/>
                      <a:pt x="2717" y="3949"/>
                      <a:pt x="2626" y="4063"/>
                    </a:cubicBezTo>
                    <a:cubicBezTo>
                      <a:pt x="2557" y="4132"/>
                      <a:pt x="2489" y="4223"/>
                      <a:pt x="2420" y="4291"/>
                    </a:cubicBezTo>
                    <a:lnTo>
                      <a:pt x="2329" y="4405"/>
                    </a:lnTo>
                    <a:cubicBezTo>
                      <a:pt x="2261" y="4474"/>
                      <a:pt x="2192" y="4565"/>
                      <a:pt x="2124" y="4679"/>
                    </a:cubicBezTo>
                    <a:lnTo>
                      <a:pt x="2078" y="4771"/>
                    </a:lnTo>
                    <a:cubicBezTo>
                      <a:pt x="2009" y="4839"/>
                      <a:pt x="1964" y="4930"/>
                      <a:pt x="1895" y="5022"/>
                    </a:cubicBezTo>
                    <a:cubicBezTo>
                      <a:pt x="1827" y="5159"/>
                      <a:pt x="1736" y="5296"/>
                      <a:pt x="1644" y="5410"/>
                    </a:cubicBezTo>
                    <a:lnTo>
                      <a:pt x="1553" y="5570"/>
                    </a:lnTo>
                    <a:cubicBezTo>
                      <a:pt x="1553" y="5570"/>
                      <a:pt x="1530" y="5592"/>
                      <a:pt x="1530" y="5592"/>
                    </a:cubicBezTo>
                    <a:lnTo>
                      <a:pt x="1507" y="5638"/>
                    </a:lnTo>
                    <a:cubicBezTo>
                      <a:pt x="1439" y="5752"/>
                      <a:pt x="1348" y="5866"/>
                      <a:pt x="1302" y="5980"/>
                    </a:cubicBezTo>
                    <a:cubicBezTo>
                      <a:pt x="1279" y="6026"/>
                      <a:pt x="1256" y="6095"/>
                      <a:pt x="1233" y="6140"/>
                    </a:cubicBezTo>
                    <a:lnTo>
                      <a:pt x="1211" y="6186"/>
                    </a:lnTo>
                    <a:lnTo>
                      <a:pt x="1119" y="6323"/>
                    </a:lnTo>
                    <a:cubicBezTo>
                      <a:pt x="1096" y="6368"/>
                      <a:pt x="1074" y="6414"/>
                      <a:pt x="1028" y="6460"/>
                    </a:cubicBezTo>
                    <a:lnTo>
                      <a:pt x="1028" y="6505"/>
                    </a:lnTo>
                    <a:cubicBezTo>
                      <a:pt x="982" y="6574"/>
                      <a:pt x="937" y="6642"/>
                      <a:pt x="914" y="6711"/>
                    </a:cubicBezTo>
                    <a:cubicBezTo>
                      <a:pt x="777" y="6962"/>
                      <a:pt x="663" y="7213"/>
                      <a:pt x="571" y="7464"/>
                    </a:cubicBezTo>
                    <a:cubicBezTo>
                      <a:pt x="503" y="7738"/>
                      <a:pt x="435" y="8012"/>
                      <a:pt x="366" y="8309"/>
                    </a:cubicBezTo>
                    <a:cubicBezTo>
                      <a:pt x="298" y="8560"/>
                      <a:pt x="229" y="8834"/>
                      <a:pt x="183" y="9130"/>
                    </a:cubicBezTo>
                    <a:lnTo>
                      <a:pt x="183" y="9244"/>
                    </a:lnTo>
                    <a:lnTo>
                      <a:pt x="161" y="9359"/>
                    </a:lnTo>
                    <a:cubicBezTo>
                      <a:pt x="115" y="9632"/>
                      <a:pt x="92" y="9906"/>
                      <a:pt x="69" y="10157"/>
                    </a:cubicBezTo>
                    <a:lnTo>
                      <a:pt x="47" y="10249"/>
                    </a:lnTo>
                    <a:cubicBezTo>
                      <a:pt x="47" y="10363"/>
                      <a:pt x="24" y="10454"/>
                      <a:pt x="24" y="10545"/>
                    </a:cubicBezTo>
                    <a:cubicBezTo>
                      <a:pt x="24" y="10682"/>
                      <a:pt x="24" y="10819"/>
                      <a:pt x="24" y="10934"/>
                    </a:cubicBezTo>
                    <a:lnTo>
                      <a:pt x="24" y="11025"/>
                    </a:lnTo>
                    <a:cubicBezTo>
                      <a:pt x="24" y="11230"/>
                      <a:pt x="1" y="11458"/>
                      <a:pt x="24" y="11664"/>
                    </a:cubicBezTo>
                    <a:cubicBezTo>
                      <a:pt x="47" y="11915"/>
                      <a:pt x="69" y="12166"/>
                      <a:pt x="115" y="12440"/>
                    </a:cubicBezTo>
                    <a:cubicBezTo>
                      <a:pt x="115" y="12508"/>
                      <a:pt x="138" y="12600"/>
                      <a:pt x="138" y="12691"/>
                    </a:cubicBezTo>
                    <a:cubicBezTo>
                      <a:pt x="183" y="12965"/>
                      <a:pt x="229" y="13239"/>
                      <a:pt x="298" y="13490"/>
                    </a:cubicBezTo>
                    <a:cubicBezTo>
                      <a:pt x="320" y="13604"/>
                      <a:pt x="343" y="13695"/>
                      <a:pt x="366" y="13809"/>
                    </a:cubicBezTo>
                    <a:cubicBezTo>
                      <a:pt x="412" y="13809"/>
                      <a:pt x="457" y="13855"/>
                      <a:pt x="480" y="13878"/>
                    </a:cubicBezTo>
                    <a:cubicBezTo>
                      <a:pt x="526" y="13924"/>
                      <a:pt x="526" y="13969"/>
                      <a:pt x="549" y="14015"/>
                    </a:cubicBezTo>
                    <a:cubicBezTo>
                      <a:pt x="549" y="14015"/>
                      <a:pt x="549" y="14061"/>
                      <a:pt x="549" y="14061"/>
                    </a:cubicBezTo>
                    <a:cubicBezTo>
                      <a:pt x="571" y="14152"/>
                      <a:pt x="594" y="14266"/>
                      <a:pt x="549" y="14380"/>
                    </a:cubicBezTo>
                    <a:cubicBezTo>
                      <a:pt x="617" y="14608"/>
                      <a:pt x="708" y="14859"/>
                      <a:pt x="800" y="15111"/>
                    </a:cubicBezTo>
                    <a:cubicBezTo>
                      <a:pt x="868" y="15270"/>
                      <a:pt x="960" y="15453"/>
                      <a:pt x="1028" y="15590"/>
                    </a:cubicBezTo>
                    <a:lnTo>
                      <a:pt x="1119" y="15772"/>
                    </a:lnTo>
                    <a:cubicBezTo>
                      <a:pt x="1165" y="15864"/>
                      <a:pt x="1211" y="15932"/>
                      <a:pt x="1256" y="16024"/>
                    </a:cubicBezTo>
                    <a:cubicBezTo>
                      <a:pt x="1348" y="16206"/>
                      <a:pt x="1439" y="16366"/>
                      <a:pt x="1530" y="16526"/>
                    </a:cubicBezTo>
                    <a:cubicBezTo>
                      <a:pt x="1599" y="16640"/>
                      <a:pt x="1667" y="16754"/>
                      <a:pt x="1758" y="16868"/>
                    </a:cubicBezTo>
                    <a:cubicBezTo>
                      <a:pt x="1781" y="16914"/>
                      <a:pt x="1827" y="16982"/>
                      <a:pt x="1873" y="17051"/>
                    </a:cubicBezTo>
                    <a:cubicBezTo>
                      <a:pt x="1918" y="17119"/>
                      <a:pt x="1987" y="17210"/>
                      <a:pt x="2032" y="17302"/>
                    </a:cubicBezTo>
                    <a:cubicBezTo>
                      <a:pt x="2055" y="17347"/>
                      <a:pt x="2078" y="17393"/>
                      <a:pt x="2124" y="17439"/>
                    </a:cubicBezTo>
                    <a:lnTo>
                      <a:pt x="2169" y="17507"/>
                    </a:lnTo>
                    <a:cubicBezTo>
                      <a:pt x="2283" y="17644"/>
                      <a:pt x="2375" y="17804"/>
                      <a:pt x="2489" y="17941"/>
                    </a:cubicBezTo>
                    <a:lnTo>
                      <a:pt x="2512" y="17964"/>
                    </a:lnTo>
                    <a:lnTo>
                      <a:pt x="2557" y="18032"/>
                    </a:lnTo>
                    <a:lnTo>
                      <a:pt x="2580" y="18078"/>
                    </a:lnTo>
                    <a:cubicBezTo>
                      <a:pt x="2649" y="18146"/>
                      <a:pt x="2694" y="18238"/>
                      <a:pt x="2763" y="18306"/>
                    </a:cubicBezTo>
                    <a:cubicBezTo>
                      <a:pt x="2808" y="18375"/>
                      <a:pt x="2877" y="18443"/>
                      <a:pt x="2945" y="18511"/>
                    </a:cubicBezTo>
                    <a:lnTo>
                      <a:pt x="3037" y="18489"/>
                    </a:lnTo>
                    <a:lnTo>
                      <a:pt x="3196" y="18443"/>
                    </a:lnTo>
                    <a:lnTo>
                      <a:pt x="3607" y="18306"/>
                    </a:lnTo>
                    <a:lnTo>
                      <a:pt x="3721" y="18260"/>
                    </a:lnTo>
                    <a:cubicBezTo>
                      <a:pt x="3950" y="18169"/>
                      <a:pt x="4178" y="18078"/>
                      <a:pt x="4406" y="17987"/>
                    </a:cubicBezTo>
                    <a:cubicBezTo>
                      <a:pt x="4680" y="17872"/>
                      <a:pt x="4954" y="17781"/>
                      <a:pt x="5228" y="17667"/>
                    </a:cubicBezTo>
                    <a:cubicBezTo>
                      <a:pt x="5570" y="17530"/>
                      <a:pt x="5913" y="17416"/>
                      <a:pt x="6255" y="17302"/>
                    </a:cubicBezTo>
                    <a:lnTo>
                      <a:pt x="6529" y="17188"/>
                    </a:lnTo>
                    <a:lnTo>
                      <a:pt x="6620" y="17165"/>
                    </a:lnTo>
                    <a:lnTo>
                      <a:pt x="6712" y="17119"/>
                    </a:lnTo>
                    <a:lnTo>
                      <a:pt x="6734" y="17096"/>
                    </a:lnTo>
                    <a:cubicBezTo>
                      <a:pt x="6803" y="17074"/>
                      <a:pt x="6871" y="17051"/>
                      <a:pt x="6917" y="17051"/>
                    </a:cubicBezTo>
                    <a:cubicBezTo>
                      <a:pt x="6940" y="17028"/>
                      <a:pt x="6963" y="17005"/>
                      <a:pt x="6985" y="17005"/>
                    </a:cubicBezTo>
                    <a:lnTo>
                      <a:pt x="7077" y="16959"/>
                    </a:lnTo>
                    <a:lnTo>
                      <a:pt x="7168" y="16914"/>
                    </a:lnTo>
                    <a:lnTo>
                      <a:pt x="7259" y="16868"/>
                    </a:lnTo>
                    <a:lnTo>
                      <a:pt x="7351" y="16822"/>
                    </a:lnTo>
                    <a:lnTo>
                      <a:pt x="7442" y="16800"/>
                    </a:lnTo>
                    <a:cubicBezTo>
                      <a:pt x="7533" y="16754"/>
                      <a:pt x="7625" y="16708"/>
                      <a:pt x="7716" y="16663"/>
                    </a:cubicBezTo>
                    <a:cubicBezTo>
                      <a:pt x="7921" y="16571"/>
                      <a:pt x="8149" y="16457"/>
                      <a:pt x="8378" y="16343"/>
                    </a:cubicBezTo>
                    <a:lnTo>
                      <a:pt x="8515" y="16297"/>
                    </a:lnTo>
                    <a:cubicBezTo>
                      <a:pt x="8766" y="16160"/>
                      <a:pt x="9040" y="16024"/>
                      <a:pt x="9291" y="15909"/>
                    </a:cubicBezTo>
                    <a:lnTo>
                      <a:pt x="9542" y="15795"/>
                    </a:lnTo>
                    <a:lnTo>
                      <a:pt x="9610" y="15750"/>
                    </a:lnTo>
                    <a:cubicBezTo>
                      <a:pt x="9656" y="15727"/>
                      <a:pt x="9679" y="15704"/>
                      <a:pt x="9724" y="15681"/>
                    </a:cubicBezTo>
                    <a:lnTo>
                      <a:pt x="9793" y="15658"/>
                    </a:lnTo>
                    <a:lnTo>
                      <a:pt x="9861" y="15613"/>
                    </a:lnTo>
                    <a:lnTo>
                      <a:pt x="9976" y="15567"/>
                    </a:lnTo>
                    <a:lnTo>
                      <a:pt x="10112" y="15499"/>
                    </a:lnTo>
                    <a:lnTo>
                      <a:pt x="10227" y="15430"/>
                    </a:lnTo>
                    <a:cubicBezTo>
                      <a:pt x="10386" y="15362"/>
                      <a:pt x="10523" y="15293"/>
                      <a:pt x="10660" y="15225"/>
                    </a:cubicBezTo>
                    <a:lnTo>
                      <a:pt x="10843" y="15111"/>
                    </a:lnTo>
                    <a:lnTo>
                      <a:pt x="10911" y="15088"/>
                    </a:lnTo>
                    <a:lnTo>
                      <a:pt x="11048" y="14996"/>
                    </a:lnTo>
                    <a:cubicBezTo>
                      <a:pt x="11277" y="14882"/>
                      <a:pt x="11482" y="14745"/>
                      <a:pt x="11710" y="14608"/>
                    </a:cubicBezTo>
                    <a:cubicBezTo>
                      <a:pt x="11733" y="14608"/>
                      <a:pt x="11756" y="14586"/>
                      <a:pt x="11779" y="14586"/>
                    </a:cubicBezTo>
                    <a:cubicBezTo>
                      <a:pt x="11847" y="14540"/>
                      <a:pt x="11893" y="14494"/>
                      <a:pt x="11961" y="14471"/>
                    </a:cubicBezTo>
                    <a:lnTo>
                      <a:pt x="12030" y="14426"/>
                    </a:lnTo>
                    <a:lnTo>
                      <a:pt x="12235" y="14289"/>
                    </a:lnTo>
                    <a:cubicBezTo>
                      <a:pt x="12349" y="14220"/>
                      <a:pt x="12463" y="14175"/>
                      <a:pt x="12578" y="14106"/>
                    </a:cubicBezTo>
                    <a:cubicBezTo>
                      <a:pt x="12760" y="13969"/>
                      <a:pt x="12966" y="13855"/>
                      <a:pt x="13148" y="13741"/>
                    </a:cubicBezTo>
                    <a:lnTo>
                      <a:pt x="13217" y="13695"/>
                    </a:lnTo>
                    <a:cubicBezTo>
                      <a:pt x="13422" y="13558"/>
                      <a:pt x="13628" y="13421"/>
                      <a:pt x="13833" y="13307"/>
                    </a:cubicBezTo>
                    <a:lnTo>
                      <a:pt x="14153" y="13102"/>
                    </a:lnTo>
                    <a:lnTo>
                      <a:pt x="14244" y="13056"/>
                    </a:lnTo>
                    <a:lnTo>
                      <a:pt x="14312" y="13011"/>
                    </a:lnTo>
                    <a:lnTo>
                      <a:pt x="14335" y="12988"/>
                    </a:lnTo>
                    <a:cubicBezTo>
                      <a:pt x="14381" y="12942"/>
                      <a:pt x="14426" y="12919"/>
                      <a:pt x="14472" y="12874"/>
                    </a:cubicBezTo>
                    <a:lnTo>
                      <a:pt x="14563" y="12805"/>
                    </a:lnTo>
                    <a:lnTo>
                      <a:pt x="14609" y="12782"/>
                    </a:lnTo>
                    <a:cubicBezTo>
                      <a:pt x="14700" y="12714"/>
                      <a:pt x="14769" y="12668"/>
                      <a:pt x="14860" y="12600"/>
                    </a:cubicBezTo>
                    <a:cubicBezTo>
                      <a:pt x="15157" y="12394"/>
                      <a:pt x="15431" y="12235"/>
                      <a:pt x="15705" y="12052"/>
                    </a:cubicBezTo>
                    <a:lnTo>
                      <a:pt x="16161" y="11778"/>
                    </a:lnTo>
                    <a:lnTo>
                      <a:pt x="16321" y="11664"/>
                    </a:lnTo>
                    <a:lnTo>
                      <a:pt x="16458" y="11573"/>
                    </a:lnTo>
                    <a:lnTo>
                      <a:pt x="16663" y="11413"/>
                    </a:lnTo>
                    <a:lnTo>
                      <a:pt x="16800" y="11322"/>
                    </a:lnTo>
                    <a:lnTo>
                      <a:pt x="17029" y="11162"/>
                    </a:lnTo>
                    <a:lnTo>
                      <a:pt x="17051" y="11139"/>
                    </a:lnTo>
                    <a:cubicBezTo>
                      <a:pt x="17143" y="11070"/>
                      <a:pt x="17234" y="11025"/>
                      <a:pt x="17302" y="10979"/>
                    </a:cubicBezTo>
                    <a:cubicBezTo>
                      <a:pt x="17348" y="10934"/>
                      <a:pt x="17417" y="10934"/>
                      <a:pt x="17462" y="10934"/>
                    </a:cubicBezTo>
                    <a:lnTo>
                      <a:pt x="17531" y="10934"/>
                    </a:lnTo>
                    <a:lnTo>
                      <a:pt x="17713" y="10797"/>
                    </a:lnTo>
                    <a:cubicBezTo>
                      <a:pt x="17942" y="10614"/>
                      <a:pt x="18147" y="10454"/>
                      <a:pt x="18352" y="10317"/>
                    </a:cubicBezTo>
                    <a:lnTo>
                      <a:pt x="18421" y="10272"/>
                    </a:lnTo>
                    <a:lnTo>
                      <a:pt x="18467" y="10226"/>
                    </a:lnTo>
                    <a:cubicBezTo>
                      <a:pt x="18535" y="10180"/>
                      <a:pt x="18603" y="10112"/>
                      <a:pt x="18672" y="10066"/>
                    </a:cubicBezTo>
                    <a:cubicBezTo>
                      <a:pt x="18855" y="9929"/>
                      <a:pt x="19037" y="9792"/>
                      <a:pt x="19220" y="9632"/>
                    </a:cubicBezTo>
                    <a:lnTo>
                      <a:pt x="19402" y="9473"/>
                    </a:lnTo>
                    <a:cubicBezTo>
                      <a:pt x="19494" y="9404"/>
                      <a:pt x="19585" y="9313"/>
                      <a:pt x="19676" y="9244"/>
                    </a:cubicBezTo>
                    <a:lnTo>
                      <a:pt x="19813" y="9153"/>
                    </a:lnTo>
                    <a:lnTo>
                      <a:pt x="19927" y="9062"/>
                    </a:lnTo>
                    <a:lnTo>
                      <a:pt x="20019" y="8993"/>
                    </a:lnTo>
                    <a:lnTo>
                      <a:pt x="20110" y="8925"/>
                    </a:lnTo>
                    <a:cubicBezTo>
                      <a:pt x="20110" y="8902"/>
                      <a:pt x="20133" y="8879"/>
                      <a:pt x="20133" y="8856"/>
                    </a:cubicBezTo>
                    <a:cubicBezTo>
                      <a:pt x="20201" y="8788"/>
                      <a:pt x="20270" y="8719"/>
                      <a:pt x="20361" y="8651"/>
                    </a:cubicBezTo>
                    <a:lnTo>
                      <a:pt x="20384" y="8628"/>
                    </a:lnTo>
                    <a:cubicBezTo>
                      <a:pt x="20498" y="8537"/>
                      <a:pt x="20612" y="8446"/>
                      <a:pt x="20726" y="8354"/>
                    </a:cubicBezTo>
                    <a:cubicBezTo>
                      <a:pt x="20863" y="8240"/>
                      <a:pt x="21000" y="8126"/>
                      <a:pt x="21137" y="8012"/>
                    </a:cubicBezTo>
                    <a:lnTo>
                      <a:pt x="21206" y="7966"/>
                    </a:lnTo>
                    <a:cubicBezTo>
                      <a:pt x="21228" y="7943"/>
                      <a:pt x="21251" y="7921"/>
                      <a:pt x="21274" y="7921"/>
                    </a:cubicBezTo>
                    <a:lnTo>
                      <a:pt x="21251" y="7921"/>
                    </a:lnTo>
                    <a:lnTo>
                      <a:pt x="21411" y="7784"/>
                    </a:lnTo>
                    <a:lnTo>
                      <a:pt x="21525" y="7670"/>
                    </a:lnTo>
                    <a:lnTo>
                      <a:pt x="21616" y="7601"/>
                    </a:lnTo>
                    <a:cubicBezTo>
                      <a:pt x="21685" y="7533"/>
                      <a:pt x="21753" y="7464"/>
                      <a:pt x="21822" y="7396"/>
                    </a:cubicBezTo>
                    <a:cubicBezTo>
                      <a:pt x="21799" y="7327"/>
                      <a:pt x="21776" y="7259"/>
                      <a:pt x="21753" y="7190"/>
                    </a:cubicBezTo>
                    <a:cubicBezTo>
                      <a:pt x="21685" y="6939"/>
                      <a:pt x="21594" y="6734"/>
                      <a:pt x="21479" y="6528"/>
                    </a:cubicBezTo>
                    <a:cubicBezTo>
                      <a:pt x="21411" y="6414"/>
                      <a:pt x="21365" y="6323"/>
                      <a:pt x="21320" y="6232"/>
                    </a:cubicBezTo>
                    <a:cubicBezTo>
                      <a:pt x="21274" y="6140"/>
                      <a:pt x="21228" y="6072"/>
                      <a:pt x="21206" y="6003"/>
                    </a:cubicBezTo>
                    <a:lnTo>
                      <a:pt x="21183" y="5958"/>
                    </a:lnTo>
                    <a:lnTo>
                      <a:pt x="21160" y="5958"/>
                    </a:lnTo>
                    <a:lnTo>
                      <a:pt x="21160" y="5935"/>
                    </a:lnTo>
                    <a:cubicBezTo>
                      <a:pt x="21091" y="5752"/>
                      <a:pt x="21000" y="5570"/>
                      <a:pt x="20886" y="5410"/>
                    </a:cubicBezTo>
                    <a:cubicBezTo>
                      <a:pt x="20795" y="5296"/>
                      <a:pt x="20726" y="5159"/>
                      <a:pt x="20658" y="5022"/>
                    </a:cubicBezTo>
                    <a:cubicBezTo>
                      <a:pt x="20612" y="4976"/>
                      <a:pt x="20589" y="4908"/>
                      <a:pt x="20544" y="4839"/>
                    </a:cubicBezTo>
                    <a:cubicBezTo>
                      <a:pt x="20475" y="4725"/>
                      <a:pt x="20407" y="4611"/>
                      <a:pt x="20315" y="4497"/>
                    </a:cubicBezTo>
                    <a:cubicBezTo>
                      <a:pt x="20270" y="4451"/>
                      <a:pt x="20247" y="4405"/>
                      <a:pt x="20201" y="4360"/>
                    </a:cubicBezTo>
                    <a:cubicBezTo>
                      <a:pt x="20087" y="4177"/>
                      <a:pt x="19950" y="4017"/>
                      <a:pt x="19813" y="3881"/>
                    </a:cubicBezTo>
                    <a:cubicBezTo>
                      <a:pt x="19745" y="3789"/>
                      <a:pt x="19653" y="3675"/>
                      <a:pt x="19562" y="3561"/>
                    </a:cubicBezTo>
                    <a:lnTo>
                      <a:pt x="19471" y="3561"/>
                    </a:lnTo>
                    <a:cubicBezTo>
                      <a:pt x="19357" y="3538"/>
                      <a:pt x="19311" y="3470"/>
                      <a:pt x="19265" y="3401"/>
                    </a:cubicBezTo>
                    <a:lnTo>
                      <a:pt x="19220" y="3356"/>
                    </a:lnTo>
                    <a:lnTo>
                      <a:pt x="19174" y="3287"/>
                    </a:lnTo>
                    <a:cubicBezTo>
                      <a:pt x="19151" y="3264"/>
                      <a:pt x="19106" y="3241"/>
                      <a:pt x="19083" y="3219"/>
                    </a:cubicBezTo>
                    <a:lnTo>
                      <a:pt x="19060" y="3196"/>
                    </a:lnTo>
                    <a:cubicBezTo>
                      <a:pt x="19037" y="3173"/>
                      <a:pt x="19014" y="3150"/>
                      <a:pt x="18992" y="3150"/>
                    </a:cubicBezTo>
                    <a:cubicBezTo>
                      <a:pt x="18900" y="3082"/>
                      <a:pt x="18877" y="3013"/>
                      <a:pt x="18855" y="2967"/>
                    </a:cubicBezTo>
                    <a:cubicBezTo>
                      <a:pt x="18832" y="2945"/>
                      <a:pt x="18832" y="2899"/>
                      <a:pt x="18832" y="2876"/>
                    </a:cubicBezTo>
                    <a:cubicBezTo>
                      <a:pt x="18740" y="2785"/>
                      <a:pt x="18603" y="2694"/>
                      <a:pt x="18489" y="2602"/>
                    </a:cubicBezTo>
                    <a:lnTo>
                      <a:pt x="18330" y="2488"/>
                    </a:lnTo>
                    <a:cubicBezTo>
                      <a:pt x="18215" y="2420"/>
                      <a:pt x="18101" y="2328"/>
                      <a:pt x="17987" y="2260"/>
                    </a:cubicBezTo>
                    <a:lnTo>
                      <a:pt x="17964" y="2237"/>
                    </a:lnTo>
                    <a:cubicBezTo>
                      <a:pt x="17713" y="2054"/>
                      <a:pt x="17439" y="1895"/>
                      <a:pt x="17165" y="1735"/>
                    </a:cubicBezTo>
                    <a:lnTo>
                      <a:pt x="17097" y="1689"/>
                    </a:lnTo>
                    <a:cubicBezTo>
                      <a:pt x="16869" y="1575"/>
                      <a:pt x="16663" y="1438"/>
                      <a:pt x="16435" y="1324"/>
                    </a:cubicBezTo>
                    <a:cubicBezTo>
                      <a:pt x="16207" y="1210"/>
                      <a:pt x="15956" y="1119"/>
                      <a:pt x="15727" y="1027"/>
                    </a:cubicBezTo>
                    <a:cubicBezTo>
                      <a:pt x="15682" y="959"/>
                      <a:pt x="15591" y="913"/>
                      <a:pt x="15522" y="890"/>
                    </a:cubicBezTo>
                    <a:lnTo>
                      <a:pt x="15499" y="868"/>
                    </a:lnTo>
                    <a:cubicBezTo>
                      <a:pt x="15431" y="845"/>
                      <a:pt x="15362" y="799"/>
                      <a:pt x="15294" y="776"/>
                    </a:cubicBezTo>
                    <a:cubicBezTo>
                      <a:pt x="15271" y="753"/>
                      <a:pt x="15225" y="753"/>
                      <a:pt x="15203" y="731"/>
                    </a:cubicBezTo>
                    <a:cubicBezTo>
                      <a:pt x="15043" y="662"/>
                      <a:pt x="14860" y="594"/>
                      <a:pt x="14678" y="525"/>
                    </a:cubicBezTo>
                    <a:cubicBezTo>
                      <a:pt x="14518" y="480"/>
                      <a:pt x="14358" y="434"/>
                      <a:pt x="14198" y="411"/>
                    </a:cubicBezTo>
                    <a:cubicBezTo>
                      <a:pt x="14084" y="365"/>
                      <a:pt x="13947" y="320"/>
                      <a:pt x="13810" y="297"/>
                    </a:cubicBezTo>
                    <a:cubicBezTo>
                      <a:pt x="13582" y="228"/>
                      <a:pt x="13354" y="206"/>
                      <a:pt x="13148" y="160"/>
                    </a:cubicBezTo>
                    <a:lnTo>
                      <a:pt x="12897" y="137"/>
                    </a:lnTo>
                    <a:cubicBezTo>
                      <a:pt x="12555" y="69"/>
                      <a:pt x="12235" y="46"/>
                      <a:pt x="11938" y="23"/>
                    </a:cubicBezTo>
                    <a:cubicBezTo>
                      <a:pt x="11847" y="0"/>
                      <a:pt x="11733" y="0"/>
                      <a:pt x="11642" y="0"/>
                    </a:cubicBezTo>
                    <a:close/>
                  </a:path>
                </a:pathLst>
              </a:custGeom>
              <a:solidFill>
                <a:srgbClr val="E9874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27" name="Google Shape;6127;p88"/>
              <p:cNvSpPr/>
              <p:nvPr/>
            </p:nvSpPr>
            <p:spPr>
              <a:xfrm>
                <a:off x="4321072" y="4510039"/>
                <a:ext cx="499758" cy="359121"/>
              </a:xfrm>
              <a:custGeom>
                <a:avLst/>
                <a:gdLst/>
                <a:ahLst/>
                <a:cxnLst/>
                <a:rect l="l" t="t" r="r" b="b"/>
                <a:pathLst>
                  <a:path w="18489" h="13286" extrusionOk="0">
                    <a:moveTo>
                      <a:pt x="18192" y="1"/>
                    </a:moveTo>
                    <a:lnTo>
                      <a:pt x="18055" y="115"/>
                    </a:lnTo>
                    <a:cubicBezTo>
                      <a:pt x="17918" y="229"/>
                      <a:pt x="17804" y="343"/>
                      <a:pt x="17667" y="457"/>
                    </a:cubicBezTo>
                    <a:cubicBezTo>
                      <a:pt x="17484" y="617"/>
                      <a:pt x="17302" y="754"/>
                      <a:pt x="17119" y="914"/>
                    </a:cubicBezTo>
                    <a:cubicBezTo>
                      <a:pt x="16868" y="1119"/>
                      <a:pt x="16594" y="1302"/>
                      <a:pt x="16229" y="1507"/>
                    </a:cubicBezTo>
                    <a:cubicBezTo>
                      <a:pt x="16229" y="1576"/>
                      <a:pt x="16206" y="1644"/>
                      <a:pt x="16161" y="1690"/>
                    </a:cubicBezTo>
                    <a:cubicBezTo>
                      <a:pt x="16001" y="1827"/>
                      <a:pt x="15841" y="1941"/>
                      <a:pt x="15681" y="2055"/>
                    </a:cubicBezTo>
                    <a:lnTo>
                      <a:pt x="15613" y="2101"/>
                    </a:lnTo>
                    <a:cubicBezTo>
                      <a:pt x="15476" y="2192"/>
                      <a:pt x="15339" y="2283"/>
                      <a:pt x="15202" y="2375"/>
                    </a:cubicBezTo>
                    <a:cubicBezTo>
                      <a:pt x="14997" y="2512"/>
                      <a:pt x="14791" y="2671"/>
                      <a:pt x="14586" y="2808"/>
                    </a:cubicBezTo>
                    <a:lnTo>
                      <a:pt x="14472" y="2877"/>
                    </a:lnTo>
                    <a:lnTo>
                      <a:pt x="14312" y="3014"/>
                    </a:lnTo>
                    <a:cubicBezTo>
                      <a:pt x="14106" y="3151"/>
                      <a:pt x="13901" y="3311"/>
                      <a:pt x="13695" y="3447"/>
                    </a:cubicBezTo>
                    <a:lnTo>
                      <a:pt x="13650" y="3470"/>
                    </a:lnTo>
                    <a:cubicBezTo>
                      <a:pt x="13536" y="3539"/>
                      <a:pt x="13422" y="3630"/>
                      <a:pt x="13307" y="3699"/>
                    </a:cubicBezTo>
                    <a:cubicBezTo>
                      <a:pt x="13239" y="3721"/>
                      <a:pt x="13170" y="3767"/>
                      <a:pt x="13125" y="3790"/>
                    </a:cubicBezTo>
                    <a:lnTo>
                      <a:pt x="13056" y="3813"/>
                    </a:lnTo>
                    <a:cubicBezTo>
                      <a:pt x="13034" y="3835"/>
                      <a:pt x="12988" y="3858"/>
                      <a:pt x="12942" y="3881"/>
                    </a:cubicBezTo>
                    <a:cubicBezTo>
                      <a:pt x="12919" y="3881"/>
                      <a:pt x="12874" y="3904"/>
                      <a:pt x="12828" y="3904"/>
                    </a:cubicBezTo>
                    <a:cubicBezTo>
                      <a:pt x="12805" y="3904"/>
                      <a:pt x="12782" y="3904"/>
                      <a:pt x="12760" y="3881"/>
                    </a:cubicBezTo>
                    <a:cubicBezTo>
                      <a:pt x="12737" y="3904"/>
                      <a:pt x="12714" y="3927"/>
                      <a:pt x="12691" y="3927"/>
                    </a:cubicBezTo>
                    <a:lnTo>
                      <a:pt x="12623" y="3972"/>
                    </a:lnTo>
                    <a:lnTo>
                      <a:pt x="12531" y="4018"/>
                    </a:lnTo>
                    <a:cubicBezTo>
                      <a:pt x="12509" y="4109"/>
                      <a:pt x="12463" y="4178"/>
                      <a:pt x="12394" y="4246"/>
                    </a:cubicBezTo>
                    <a:cubicBezTo>
                      <a:pt x="12303" y="4315"/>
                      <a:pt x="12189" y="4360"/>
                      <a:pt x="12098" y="4406"/>
                    </a:cubicBezTo>
                    <a:lnTo>
                      <a:pt x="12006" y="4452"/>
                    </a:lnTo>
                    <a:lnTo>
                      <a:pt x="11710" y="4612"/>
                    </a:lnTo>
                    <a:lnTo>
                      <a:pt x="11413" y="4771"/>
                    </a:lnTo>
                    <a:lnTo>
                      <a:pt x="11185" y="4908"/>
                    </a:lnTo>
                    <a:cubicBezTo>
                      <a:pt x="11002" y="5000"/>
                      <a:pt x="10842" y="5091"/>
                      <a:pt x="10683" y="5182"/>
                    </a:cubicBezTo>
                    <a:lnTo>
                      <a:pt x="10591" y="5228"/>
                    </a:lnTo>
                    <a:lnTo>
                      <a:pt x="10523" y="5273"/>
                    </a:lnTo>
                    <a:cubicBezTo>
                      <a:pt x="10454" y="5342"/>
                      <a:pt x="10363" y="5388"/>
                      <a:pt x="10272" y="5433"/>
                    </a:cubicBezTo>
                    <a:lnTo>
                      <a:pt x="10226" y="5479"/>
                    </a:lnTo>
                    <a:lnTo>
                      <a:pt x="10135" y="5525"/>
                    </a:lnTo>
                    <a:lnTo>
                      <a:pt x="10021" y="5593"/>
                    </a:lnTo>
                    <a:cubicBezTo>
                      <a:pt x="9906" y="5662"/>
                      <a:pt x="9770" y="5730"/>
                      <a:pt x="9633" y="5821"/>
                    </a:cubicBezTo>
                    <a:lnTo>
                      <a:pt x="9176" y="6095"/>
                    </a:lnTo>
                    <a:lnTo>
                      <a:pt x="8720" y="6346"/>
                    </a:lnTo>
                    <a:cubicBezTo>
                      <a:pt x="8446" y="6506"/>
                      <a:pt x="8149" y="6666"/>
                      <a:pt x="7875" y="6826"/>
                    </a:cubicBezTo>
                    <a:cubicBezTo>
                      <a:pt x="7578" y="6985"/>
                      <a:pt x="7259" y="7145"/>
                      <a:pt x="6916" y="7282"/>
                    </a:cubicBezTo>
                    <a:lnTo>
                      <a:pt x="6848" y="7328"/>
                    </a:lnTo>
                    <a:lnTo>
                      <a:pt x="6779" y="7373"/>
                    </a:lnTo>
                    <a:lnTo>
                      <a:pt x="6688" y="7442"/>
                    </a:lnTo>
                    <a:lnTo>
                      <a:pt x="6597" y="7488"/>
                    </a:lnTo>
                    <a:cubicBezTo>
                      <a:pt x="6506" y="7556"/>
                      <a:pt x="6391" y="7602"/>
                      <a:pt x="6300" y="7670"/>
                    </a:cubicBezTo>
                    <a:lnTo>
                      <a:pt x="6186" y="7739"/>
                    </a:lnTo>
                    <a:cubicBezTo>
                      <a:pt x="5935" y="7898"/>
                      <a:pt x="5638" y="8035"/>
                      <a:pt x="5296" y="8195"/>
                    </a:cubicBezTo>
                    <a:lnTo>
                      <a:pt x="5136" y="8286"/>
                    </a:lnTo>
                    <a:lnTo>
                      <a:pt x="4953" y="8378"/>
                    </a:lnTo>
                    <a:cubicBezTo>
                      <a:pt x="4862" y="8423"/>
                      <a:pt x="4771" y="8446"/>
                      <a:pt x="4679" y="8492"/>
                    </a:cubicBezTo>
                    <a:lnTo>
                      <a:pt x="4565" y="8560"/>
                    </a:lnTo>
                    <a:lnTo>
                      <a:pt x="4269" y="8697"/>
                    </a:lnTo>
                    <a:lnTo>
                      <a:pt x="4109" y="8789"/>
                    </a:lnTo>
                    <a:cubicBezTo>
                      <a:pt x="4018" y="8834"/>
                      <a:pt x="3926" y="8880"/>
                      <a:pt x="3835" y="8926"/>
                    </a:cubicBezTo>
                    <a:cubicBezTo>
                      <a:pt x="3652" y="9017"/>
                      <a:pt x="3493" y="9108"/>
                      <a:pt x="3310" y="9177"/>
                    </a:cubicBezTo>
                    <a:cubicBezTo>
                      <a:pt x="3013" y="9314"/>
                      <a:pt x="2717" y="9450"/>
                      <a:pt x="2420" y="9587"/>
                    </a:cubicBezTo>
                    <a:lnTo>
                      <a:pt x="2283" y="9633"/>
                    </a:lnTo>
                    <a:cubicBezTo>
                      <a:pt x="2169" y="9679"/>
                      <a:pt x="2077" y="9724"/>
                      <a:pt x="1963" y="9770"/>
                    </a:cubicBezTo>
                    <a:cubicBezTo>
                      <a:pt x="1872" y="9816"/>
                      <a:pt x="1781" y="9839"/>
                      <a:pt x="1667" y="9884"/>
                    </a:cubicBezTo>
                    <a:cubicBezTo>
                      <a:pt x="1621" y="9907"/>
                      <a:pt x="1575" y="9907"/>
                      <a:pt x="1530" y="9930"/>
                    </a:cubicBezTo>
                    <a:cubicBezTo>
                      <a:pt x="1438" y="9975"/>
                      <a:pt x="1370" y="9998"/>
                      <a:pt x="1301" y="9998"/>
                    </a:cubicBezTo>
                    <a:lnTo>
                      <a:pt x="1256" y="9998"/>
                    </a:lnTo>
                    <a:cubicBezTo>
                      <a:pt x="1233" y="9998"/>
                      <a:pt x="1233" y="9975"/>
                      <a:pt x="1210" y="9975"/>
                    </a:cubicBezTo>
                    <a:cubicBezTo>
                      <a:pt x="1164" y="9998"/>
                      <a:pt x="1119" y="10021"/>
                      <a:pt x="1073" y="10044"/>
                    </a:cubicBezTo>
                    <a:cubicBezTo>
                      <a:pt x="799" y="10181"/>
                      <a:pt x="525" y="10295"/>
                      <a:pt x="229" y="10409"/>
                    </a:cubicBezTo>
                    <a:cubicBezTo>
                      <a:pt x="160" y="10432"/>
                      <a:pt x="69" y="10478"/>
                      <a:pt x="0" y="10500"/>
                    </a:cubicBezTo>
                    <a:cubicBezTo>
                      <a:pt x="92" y="10592"/>
                      <a:pt x="183" y="10660"/>
                      <a:pt x="274" y="10729"/>
                    </a:cubicBezTo>
                    <a:lnTo>
                      <a:pt x="434" y="10843"/>
                    </a:lnTo>
                    <a:cubicBezTo>
                      <a:pt x="502" y="10911"/>
                      <a:pt x="571" y="10957"/>
                      <a:pt x="639" y="11025"/>
                    </a:cubicBezTo>
                    <a:cubicBezTo>
                      <a:pt x="708" y="11071"/>
                      <a:pt x="754" y="11117"/>
                      <a:pt x="822" y="11140"/>
                    </a:cubicBezTo>
                    <a:lnTo>
                      <a:pt x="913" y="11208"/>
                    </a:lnTo>
                    <a:lnTo>
                      <a:pt x="1005" y="11277"/>
                    </a:lnTo>
                    <a:cubicBezTo>
                      <a:pt x="1073" y="11322"/>
                      <a:pt x="1119" y="11368"/>
                      <a:pt x="1187" y="11413"/>
                    </a:cubicBezTo>
                    <a:lnTo>
                      <a:pt x="1301" y="11482"/>
                    </a:lnTo>
                    <a:cubicBezTo>
                      <a:pt x="1370" y="11528"/>
                      <a:pt x="1415" y="11550"/>
                      <a:pt x="1484" y="11596"/>
                    </a:cubicBezTo>
                    <a:cubicBezTo>
                      <a:pt x="1552" y="11642"/>
                      <a:pt x="1644" y="11710"/>
                      <a:pt x="1712" y="11756"/>
                    </a:cubicBezTo>
                    <a:lnTo>
                      <a:pt x="1781" y="11824"/>
                    </a:lnTo>
                    <a:cubicBezTo>
                      <a:pt x="1940" y="11938"/>
                      <a:pt x="2123" y="12030"/>
                      <a:pt x="2283" y="12144"/>
                    </a:cubicBezTo>
                    <a:lnTo>
                      <a:pt x="2351" y="12167"/>
                    </a:lnTo>
                    <a:cubicBezTo>
                      <a:pt x="2443" y="12235"/>
                      <a:pt x="2534" y="12281"/>
                      <a:pt x="2625" y="12326"/>
                    </a:cubicBezTo>
                    <a:cubicBezTo>
                      <a:pt x="2717" y="12372"/>
                      <a:pt x="2831" y="12418"/>
                      <a:pt x="2922" y="12463"/>
                    </a:cubicBezTo>
                    <a:cubicBezTo>
                      <a:pt x="3241" y="12600"/>
                      <a:pt x="3515" y="12692"/>
                      <a:pt x="3766" y="12760"/>
                    </a:cubicBezTo>
                    <a:lnTo>
                      <a:pt x="3949" y="12783"/>
                    </a:lnTo>
                    <a:lnTo>
                      <a:pt x="4154" y="12829"/>
                    </a:lnTo>
                    <a:cubicBezTo>
                      <a:pt x="4223" y="12851"/>
                      <a:pt x="4291" y="12874"/>
                      <a:pt x="4360" y="12874"/>
                    </a:cubicBezTo>
                    <a:cubicBezTo>
                      <a:pt x="4428" y="12897"/>
                      <a:pt x="4520" y="12920"/>
                      <a:pt x="4588" y="12920"/>
                    </a:cubicBezTo>
                    <a:cubicBezTo>
                      <a:pt x="4657" y="12943"/>
                      <a:pt x="4725" y="12966"/>
                      <a:pt x="4771" y="12988"/>
                    </a:cubicBezTo>
                    <a:cubicBezTo>
                      <a:pt x="4862" y="13011"/>
                      <a:pt x="4931" y="13011"/>
                      <a:pt x="4999" y="13034"/>
                    </a:cubicBezTo>
                    <a:cubicBezTo>
                      <a:pt x="5090" y="13057"/>
                      <a:pt x="5159" y="13057"/>
                      <a:pt x="5250" y="13080"/>
                    </a:cubicBezTo>
                    <a:cubicBezTo>
                      <a:pt x="5319" y="13103"/>
                      <a:pt x="5364" y="13103"/>
                      <a:pt x="5433" y="13125"/>
                    </a:cubicBezTo>
                    <a:cubicBezTo>
                      <a:pt x="5821" y="13194"/>
                      <a:pt x="6117" y="13239"/>
                      <a:pt x="6414" y="13239"/>
                    </a:cubicBezTo>
                    <a:cubicBezTo>
                      <a:pt x="6597" y="13239"/>
                      <a:pt x="6757" y="13262"/>
                      <a:pt x="6939" y="13285"/>
                    </a:cubicBezTo>
                    <a:lnTo>
                      <a:pt x="8035" y="13285"/>
                    </a:lnTo>
                    <a:cubicBezTo>
                      <a:pt x="8195" y="13262"/>
                      <a:pt x="8354" y="13239"/>
                      <a:pt x="8491" y="13217"/>
                    </a:cubicBezTo>
                    <a:lnTo>
                      <a:pt x="8583" y="13217"/>
                    </a:lnTo>
                    <a:lnTo>
                      <a:pt x="8720" y="13194"/>
                    </a:lnTo>
                    <a:cubicBezTo>
                      <a:pt x="8811" y="13194"/>
                      <a:pt x="8879" y="13171"/>
                      <a:pt x="8948" y="13171"/>
                    </a:cubicBezTo>
                    <a:cubicBezTo>
                      <a:pt x="9062" y="13148"/>
                      <a:pt x="9153" y="13125"/>
                      <a:pt x="9245" y="13103"/>
                    </a:cubicBezTo>
                    <a:cubicBezTo>
                      <a:pt x="9359" y="13080"/>
                      <a:pt x="9473" y="13080"/>
                      <a:pt x="9587" y="13057"/>
                    </a:cubicBezTo>
                    <a:cubicBezTo>
                      <a:pt x="9678" y="13034"/>
                      <a:pt x="9770" y="13011"/>
                      <a:pt x="9906" y="12988"/>
                    </a:cubicBezTo>
                    <a:cubicBezTo>
                      <a:pt x="9998" y="12943"/>
                      <a:pt x="10089" y="12920"/>
                      <a:pt x="10203" y="12874"/>
                    </a:cubicBezTo>
                    <a:cubicBezTo>
                      <a:pt x="10317" y="12851"/>
                      <a:pt x="10409" y="12806"/>
                      <a:pt x="10500" y="12783"/>
                    </a:cubicBezTo>
                    <a:cubicBezTo>
                      <a:pt x="10614" y="12760"/>
                      <a:pt x="10705" y="12737"/>
                      <a:pt x="10797" y="12692"/>
                    </a:cubicBezTo>
                    <a:cubicBezTo>
                      <a:pt x="10865" y="12669"/>
                      <a:pt x="10956" y="12623"/>
                      <a:pt x="11025" y="12600"/>
                    </a:cubicBezTo>
                    <a:lnTo>
                      <a:pt x="11116" y="12555"/>
                    </a:lnTo>
                    <a:cubicBezTo>
                      <a:pt x="11185" y="12532"/>
                      <a:pt x="11253" y="12509"/>
                      <a:pt x="11299" y="12486"/>
                    </a:cubicBezTo>
                    <a:cubicBezTo>
                      <a:pt x="11344" y="12463"/>
                      <a:pt x="11390" y="12463"/>
                      <a:pt x="11413" y="12441"/>
                    </a:cubicBezTo>
                    <a:cubicBezTo>
                      <a:pt x="11459" y="12441"/>
                      <a:pt x="11504" y="12418"/>
                      <a:pt x="11550" y="12418"/>
                    </a:cubicBezTo>
                    <a:cubicBezTo>
                      <a:pt x="11710" y="12349"/>
                      <a:pt x="11869" y="12281"/>
                      <a:pt x="12052" y="12190"/>
                    </a:cubicBezTo>
                    <a:cubicBezTo>
                      <a:pt x="12143" y="12144"/>
                      <a:pt x="12212" y="12121"/>
                      <a:pt x="12280" y="12075"/>
                    </a:cubicBezTo>
                    <a:cubicBezTo>
                      <a:pt x="12372" y="12030"/>
                      <a:pt x="12463" y="12007"/>
                      <a:pt x="12531" y="11961"/>
                    </a:cubicBezTo>
                    <a:lnTo>
                      <a:pt x="12646" y="11916"/>
                    </a:lnTo>
                    <a:cubicBezTo>
                      <a:pt x="12760" y="11847"/>
                      <a:pt x="12874" y="11779"/>
                      <a:pt x="12988" y="11733"/>
                    </a:cubicBezTo>
                    <a:cubicBezTo>
                      <a:pt x="13125" y="11665"/>
                      <a:pt x="13262" y="11619"/>
                      <a:pt x="13399" y="11528"/>
                    </a:cubicBezTo>
                    <a:cubicBezTo>
                      <a:pt x="13444" y="11505"/>
                      <a:pt x="13490" y="11482"/>
                      <a:pt x="13536" y="11436"/>
                    </a:cubicBezTo>
                    <a:lnTo>
                      <a:pt x="13581" y="11391"/>
                    </a:lnTo>
                    <a:lnTo>
                      <a:pt x="13627" y="11368"/>
                    </a:lnTo>
                    <a:lnTo>
                      <a:pt x="13764" y="11277"/>
                    </a:lnTo>
                    <a:cubicBezTo>
                      <a:pt x="13878" y="11185"/>
                      <a:pt x="14015" y="11071"/>
                      <a:pt x="14152" y="10957"/>
                    </a:cubicBezTo>
                    <a:cubicBezTo>
                      <a:pt x="14266" y="10866"/>
                      <a:pt x="14357" y="10752"/>
                      <a:pt x="14472" y="10660"/>
                    </a:cubicBezTo>
                    <a:cubicBezTo>
                      <a:pt x="14586" y="10546"/>
                      <a:pt x="14677" y="10455"/>
                      <a:pt x="14768" y="10341"/>
                    </a:cubicBezTo>
                    <a:cubicBezTo>
                      <a:pt x="14814" y="10295"/>
                      <a:pt x="14837" y="10249"/>
                      <a:pt x="14882" y="10204"/>
                    </a:cubicBezTo>
                    <a:cubicBezTo>
                      <a:pt x="14951" y="10135"/>
                      <a:pt x="14997" y="10090"/>
                      <a:pt x="15042" y="10021"/>
                    </a:cubicBezTo>
                    <a:cubicBezTo>
                      <a:pt x="15065" y="9998"/>
                      <a:pt x="15088" y="9975"/>
                      <a:pt x="15111" y="9930"/>
                    </a:cubicBezTo>
                    <a:cubicBezTo>
                      <a:pt x="15156" y="9930"/>
                      <a:pt x="15225" y="9907"/>
                      <a:pt x="15270" y="9839"/>
                    </a:cubicBezTo>
                    <a:cubicBezTo>
                      <a:pt x="15407" y="9747"/>
                      <a:pt x="15521" y="9633"/>
                      <a:pt x="15613" y="9519"/>
                    </a:cubicBezTo>
                    <a:lnTo>
                      <a:pt x="15750" y="9359"/>
                    </a:lnTo>
                    <a:cubicBezTo>
                      <a:pt x="15818" y="9291"/>
                      <a:pt x="15887" y="9222"/>
                      <a:pt x="15955" y="9154"/>
                    </a:cubicBezTo>
                    <a:cubicBezTo>
                      <a:pt x="16069" y="9017"/>
                      <a:pt x="16183" y="8880"/>
                      <a:pt x="16275" y="8743"/>
                    </a:cubicBezTo>
                    <a:cubicBezTo>
                      <a:pt x="16343" y="8674"/>
                      <a:pt x="16389" y="8606"/>
                      <a:pt x="16435" y="8537"/>
                    </a:cubicBezTo>
                    <a:cubicBezTo>
                      <a:pt x="16480" y="8492"/>
                      <a:pt x="16526" y="8423"/>
                      <a:pt x="16549" y="8378"/>
                    </a:cubicBezTo>
                    <a:lnTo>
                      <a:pt x="16663" y="8241"/>
                    </a:lnTo>
                    <a:cubicBezTo>
                      <a:pt x="16708" y="8149"/>
                      <a:pt x="16777" y="8081"/>
                      <a:pt x="16823" y="8013"/>
                    </a:cubicBezTo>
                    <a:cubicBezTo>
                      <a:pt x="16891" y="7898"/>
                      <a:pt x="16959" y="7807"/>
                      <a:pt x="17028" y="7716"/>
                    </a:cubicBezTo>
                    <a:lnTo>
                      <a:pt x="17074" y="7624"/>
                    </a:lnTo>
                    <a:cubicBezTo>
                      <a:pt x="17279" y="7328"/>
                      <a:pt x="17439" y="7031"/>
                      <a:pt x="17553" y="6757"/>
                    </a:cubicBezTo>
                    <a:cubicBezTo>
                      <a:pt x="17621" y="6575"/>
                      <a:pt x="17713" y="6369"/>
                      <a:pt x="17781" y="6118"/>
                    </a:cubicBezTo>
                    <a:cubicBezTo>
                      <a:pt x="17827" y="6004"/>
                      <a:pt x="17873" y="5890"/>
                      <a:pt x="17895" y="5776"/>
                    </a:cubicBezTo>
                    <a:cubicBezTo>
                      <a:pt x="17895" y="5707"/>
                      <a:pt x="17918" y="5616"/>
                      <a:pt x="17918" y="5547"/>
                    </a:cubicBezTo>
                    <a:lnTo>
                      <a:pt x="17918" y="5502"/>
                    </a:lnTo>
                    <a:cubicBezTo>
                      <a:pt x="17964" y="5433"/>
                      <a:pt x="18009" y="5388"/>
                      <a:pt x="18032" y="5342"/>
                    </a:cubicBezTo>
                    <a:cubicBezTo>
                      <a:pt x="18078" y="5205"/>
                      <a:pt x="18146" y="5045"/>
                      <a:pt x="18169" y="4885"/>
                    </a:cubicBezTo>
                    <a:cubicBezTo>
                      <a:pt x="18192" y="4817"/>
                      <a:pt x="18215" y="4748"/>
                      <a:pt x="18215" y="4657"/>
                    </a:cubicBezTo>
                    <a:cubicBezTo>
                      <a:pt x="18238" y="4612"/>
                      <a:pt x="18238" y="4566"/>
                      <a:pt x="18238" y="4520"/>
                    </a:cubicBezTo>
                    <a:lnTo>
                      <a:pt x="18261" y="4406"/>
                    </a:lnTo>
                    <a:cubicBezTo>
                      <a:pt x="18283" y="4315"/>
                      <a:pt x="18306" y="4201"/>
                      <a:pt x="18329" y="4109"/>
                    </a:cubicBezTo>
                    <a:cubicBezTo>
                      <a:pt x="18375" y="3858"/>
                      <a:pt x="18420" y="3562"/>
                      <a:pt x="18443" y="3219"/>
                    </a:cubicBezTo>
                    <a:cubicBezTo>
                      <a:pt x="18489" y="2877"/>
                      <a:pt x="18489" y="2534"/>
                      <a:pt x="18466" y="2238"/>
                    </a:cubicBezTo>
                    <a:cubicBezTo>
                      <a:pt x="18466" y="2009"/>
                      <a:pt x="18443" y="1781"/>
                      <a:pt x="18443" y="1576"/>
                    </a:cubicBezTo>
                    <a:lnTo>
                      <a:pt x="18420" y="1370"/>
                    </a:lnTo>
                    <a:cubicBezTo>
                      <a:pt x="18420" y="1256"/>
                      <a:pt x="18397" y="1119"/>
                      <a:pt x="18375" y="1005"/>
                    </a:cubicBezTo>
                    <a:lnTo>
                      <a:pt x="18375" y="937"/>
                    </a:lnTo>
                    <a:cubicBezTo>
                      <a:pt x="18375" y="800"/>
                      <a:pt x="18329" y="663"/>
                      <a:pt x="18306" y="526"/>
                    </a:cubicBezTo>
                    <a:lnTo>
                      <a:pt x="18283" y="457"/>
                    </a:lnTo>
                    <a:lnTo>
                      <a:pt x="18261" y="298"/>
                    </a:lnTo>
                    <a:cubicBezTo>
                      <a:pt x="18238" y="229"/>
                      <a:pt x="18238" y="138"/>
                      <a:pt x="18215" y="46"/>
                    </a:cubicBezTo>
                    <a:cubicBezTo>
                      <a:pt x="18215" y="24"/>
                      <a:pt x="18215" y="1"/>
                      <a:pt x="18192" y="1"/>
                    </a:cubicBezTo>
                    <a:close/>
                  </a:path>
                </a:pathLst>
              </a:custGeom>
              <a:solidFill>
                <a:srgbClr val="E9874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28" name="Google Shape;6128;p88"/>
              <p:cNvSpPr/>
              <p:nvPr/>
            </p:nvSpPr>
            <p:spPr>
              <a:xfrm>
                <a:off x="4078586" y="4287933"/>
                <a:ext cx="884151" cy="554061"/>
              </a:xfrm>
              <a:custGeom>
                <a:avLst/>
                <a:gdLst/>
                <a:ahLst/>
                <a:cxnLst/>
                <a:rect l="l" t="t" r="r" b="b"/>
                <a:pathLst>
                  <a:path w="32710" h="20498" extrusionOk="0">
                    <a:moveTo>
                      <a:pt x="30564" y="1"/>
                    </a:moveTo>
                    <a:cubicBezTo>
                      <a:pt x="30496" y="24"/>
                      <a:pt x="30427" y="24"/>
                      <a:pt x="30359" y="46"/>
                    </a:cubicBezTo>
                    <a:cubicBezTo>
                      <a:pt x="30267" y="69"/>
                      <a:pt x="30199" y="92"/>
                      <a:pt x="30130" y="138"/>
                    </a:cubicBezTo>
                    <a:cubicBezTo>
                      <a:pt x="30085" y="161"/>
                      <a:pt x="30016" y="183"/>
                      <a:pt x="29971" y="183"/>
                    </a:cubicBezTo>
                    <a:cubicBezTo>
                      <a:pt x="29948" y="206"/>
                      <a:pt x="29902" y="229"/>
                      <a:pt x="29879" y="252"/>
                    </a:cubicBezTo>
                    <a:lnTo>
                      <a:pt x="29537" y="252"/>
                    </a:lnTo>
                    <a:cubicBezTo>
                      <a:pt x="29468" y="275"/>
                      <a:pt x="29400" y="275"/>
                      <a:pt x="29331" y="275"/>
                    </a:cubicBezTo>
                    <a:cubicBezTo>
                      <a:pt x="29286" y="275"/>
                      <a:pt x="29240" y="297"/>
                      <a:pt x="29217" y="297"/>
                    </a:cubicBezTo>
                    <a:cubicBezTo>
                      <a:pt x="29172" y="297"/>
                      <a:pt x="29126" y="297"/>
                      <a:pt x="29080" y="320"/>
                    </a:cubicBezTo>
                    <a:lnTo>
                      <a:pt x="28875" y="320"/>
                    </a:lnTo>
                    <a:cubicBezTo>
                      <a:pt x="28806" y="320"/>
                      <a:pt x="28715" y="320"/>
                      <a:pt x="28647" y="343"/>
                    </a:cubicBezTo>
                    <a:cubicBezTo>
                      <a:pt x="28373" y="366"/>
                      <a:pt x="28076" y="412"/>
                      <a:pt x="27711" y="503"/>
                    </a:cubicBezTo>
                    <a:cubicBezTo>
                      <a:pt x="27597" y="526"/>
                      <a:pt x="27460" y="571"/>
                      <a:pt x="27323" y="594"/>
                    </a:cubicBezTo>
                    <a:lnTo>
                      <a:pt x="27277" y="617"/>
                    </a:lnTo>
                    <a:cubicBezTo>
                      <a:pt x="27209" y="640"/>
                      <a:pt x="27140" y="663"/>
                      <a:pt x="27072" y="663"/>
                    </a:cubicBezTo>
                    <a:cubicBezTo>
                      <a:pt x="27003" y="686"/>
                      <a:pt x="26912" y="708"/>
                      <a:pt x="26844" y="731"/>
                    </a:cubicBezTo>
                    <a:cubicBezTo>
                      <a:pt x="26638" y="800"/>
                      <a:pt x="26410" y="868"/>
                      <a:pt x="26204" y="937"/>
                    </a:cubicBezTo>
                    <a:lnTo>
                      <a:pt x="25999" y="1005"/>
                    </a:lnTo>
                    <a:cubicBezTo>
                      <a:pt x="25702" y="1096"/>
                      <a:pt x="25406" y="1210"/>
                      <a:pt x="25132" y="1325"/>
                    </a:cubicBezTo>
                    <a:cubicBezTo>
                      <a:pt x="25017" y="1370"/>
                      <a:pt x="24881" y="1439"/>
                      <a:pt x="24744" y="1484"/>
                    </a:cubicBezTo>
                    <a:cubicBezTo>
                      <a:pt x="24675" y="1507"/>
                      <a:pt x="24629" y="1530"/>
                      <a:pt x="24561" y="1553"/>
                    </a:cubicBezTo>
                    <a:lnTo>
                      <a:pt x="24515" y="1553"/>
                    </a:lnTo>
                    <a:cubicBezTo>
                      <a:pt x="24447" y="1576"/>
                      <a:pt x="24378" y="1599"/>
                      <a:pt x="24333" y="1621"/>
                    </a:cubicBezTo>
                    <a:lnTo>
                      <a:pt x="24241" y="1667"/>
                    </a:lnTo>
                    <a:cubicBezTo>
                      <a:pt x="24173" y="1667"/>
                      <a:pt x="24127" y="1690"/>
                      <a:pt x="24059" y="1713"/>
                    </a:cubicBezTo>
                    <a:cubicBezTo>
                      <a:pt x="23990" y="1758"/>
                      <a:pt x="23922" y="1781"/>
                      <a:pt x="23876" y="1850"/>
                    </a:cubicBezTo>
                    <a:cubicBezTo>
                      <a:pt x="23808" y="1918"/>
                      <a:pt x="23785" y="2009"/>
                      <a:pt x="23831" y="2123"/>
                    </a:cubicBezTo>
                    <a:cubicBezTo>
                      <a:pt x="23831" y="2169"/>
                      <a:pt x="23876" y="2238"/>
                      <a:pt x="23968" y="2306"/>
                    </a:cubicBezTo>
                    <a:cubicBezTo>
                      <a:pt x="23990" y="2306"/>
                      <a:pt x="24013" y="2329"/>
                      <a:pt x="24036" y="2352"/>
                    </a:cubicBezTo>
                    <a:lnTo>
                      <a:pt x="24059" y="2375"/>
                    </a:lnTo>
                    <a:cubicBezTo>
                      <a:pt x="24082" y="2397"/>
                      <a:pt x="24127" y="2420"/>
                      <a:pt x="24150" y="2443"/>
                    </a:cubicBezTo>
                    <a:lnTo>
                      <a:pt x="24196" y="2512"/>
                    </a:lnTo>
                    <a:lnTo>
                      <a:pt x="24241" y="2557"/>
                    </a:lnTo>
                    <a:cubicBezTo>
                      <a:pt x="24287" y="2626"/>
                      <a:pt x="24333" y="2694"/>
                      <a:pt x="24424" y="2717"/>
                    </a:cubicBezTo>
                    <a:lnTo>
                      <a:pt x="24538" y="2717"/>
                    </a:lnTo>
                    <a:cubicBezTo>
                      <a:pt x="24584" y="2717"/>
                      <a:pt x="24652" y="2717"/>
                      <a:pt x="24698" y="2694"/>
                    </a:cubicBezTo>
                    <a:cubicBezTo>
                      <a:pt x="24766" y="2694"/>
                      <a:pt x="24835" y="2671"/>
                      <a:pt x="24881" y="2648"/>
                    </a:cubicBezTo>
                    <a:cubicBezTo>
                      <a:pt x="24972" y="2626"/>
                      <a:pt x="25063" y="2603"/>
                      <a:pt x="25177" y="2557"/>
                    </a:cubicBezTo>
                    <a:lnTo>
                      <a:pt x="25360" y="2489"/>
                    </a:lnTo>
                    <a:cubicBezTo>
                      <a:pt x="25474" y="2466"/>
                      <a:pt x="25611" y="2420"/>
                      <a:pt x="25748" y="2375"/>
                    </a:cubicBezTo>
                    <a:cubicBezTo>
                      <a:pt x="25908" y="2329"/>
                      <a:pt x="26090" y="2283"/>
                      <a:pt x="26273" y="2260"/>
                    </a:cubicBezTo>
                    <a:cubicBezTo>
                      <a:pt x="26410" y="2238"/>
                      <a:pt x="26547" y="2215"/>
                      <a:pt x="26684" y="2192"/>
                    </a:cubicBezTo>
                    <a:lnTo>
                      <a:pt x="26752" y="2192"/>
                    </a:lnTo>
                    <a:cubicBezTo>
                      <a:pt x="26889" y="2192"/>
                      <a:pt x="27003" y="2192"/>
                      <a:pt x="27140" y="2215"/>
                    </a:cubicBezTo>
                    <a:cubicBezTo>
                      <a:pt x="27277" y="2215"/>
                      <a:pt x="27437" y="2260"/>
                      <a:pt x="27551" y="2283"/>
                    </a:cubicBezTo>
                    <a:lnTo>
                      <a:pt x="27642" y="2306"/>
                    </a:lnTo>
                    <a:cubicBezTo>
                      <a:pt x="27757" y="2352"/>
                      <a:pt x="27848" y="2375"/>
                      <a:pt x="27939" y="2397"/>
                    </a:cubicBezTo>
                    <a:cubicBezTo>
                      <a:pt x="28076" y="2443"/>
                      <a:pt x="28190" y="2512"/>
                      <a:pt x="28281" y="2580"/>
                    </a:cubicBezTo>
                    <a:cubicBezTo>
                      <a:pt x="28350" y="2626"/>
                      <a:pt x="28418" y="2671"/>
                      <a:pt x="28487" y="2740"/>
                    </a:cubicBezTo>
                    <a:cubicBezTo>
                      <a:pt x="28510" y="2785"/>
                      <a:pt x="28555" y="2854"/>
                      <a:pt x="28578" y="2922"/>
                    </a:cubicBezTo>
                    <a:cubicBezTo>
                      <a:pt x="28601" y="2968"/>
                      <a:pt x="28624" y="2991"/>
                      <a:pt x="28647" y="3037"/>
                    </a:cubicBezTo>
                    <a:lnTo>
                      <a:pt x="28670" y="3105"/>
                    </a:lnTo>
                    <a:cubicBezTo>
                      <a:pt x="28692" y="3151"/>
                      <a:pt x="28715" y="3219"/>
                      <a:pt x="28715" y="3288"/>
                    </a:cubicBezTo>
                    <a:cubicBezTo>
                      <a:pt x="28738" y="3379"/>
                      <a:pt x="28738" y="3493"/>
                      <a:pt x="28738" y="3607"/>
                    </a:cubicBezTo>
                    <a:cubicBezTo>
                      <a:pt x="28715" y="3744"/>
                      <a:pt x="28692" y="3881"/>
                      <a:pt x="28647" y="3995"/>
                    </a:cubicBezTo>
                    <a:cubicBezTo>
                      <a:pt x="28624" y="4064"/>
                      <a:pt x="28601" y="4109"/>
                      <a:pt x="28578" y="4155"/>
                    </a:cubicBezTo>
                    <a:cubicBezTo>
                      <a:pt x="28555" y="4201"/>
                      <a:pt x="28533" y="4246"/>
                      <a:pt x="28510" y="4269"/>
                    </a:cubicBezTo>
                    <a:lnTo>
                      <a:pt x="28487" y="4360"/>
                    </a:lnTo>
                    <a:lnTo>
                      <a:pt x="28464" y="4429"/>
                    </a:lnTo>
                    <a:cubicBezTo>
                      <a:pt x="28441" y="4474"/>
                      <a:pt x="28418" y="4520"/>
                      <a:pt x="28373" y="4566"/>
                    </a:cubicBezTo>
                    <a:cubicBezTo>
                      <a:pt x="28327" y="4611"/>
                      <a:pt x="28281" y="4680"/>
                      <a:pt x="28236" y="4748"/>
                    </a:cubicBezTo>
                    <a:lnTo>
                      <a:pt x="28167" y="4817"/>
                    </a:lnTo>
                    <a:cubicBezTo>
                      <a:pt x="28076" y="4908"/>
                      <a:pt x="28008" y="5022"/>
                      <a:pt x="27939" y="5136"/>
                    </a:cubicBezTo>
                    <a:lnTo>
                      <a:pt x="27893" y="5182"/>
                    </a:lnTo>
                    <a:lnTo>
                      <a:pt x="27848" y="5251"/>
                    </a:lnTo>
                    <a:cubicBezTo>
                      <a:pt x="27734" y="5410"/>
                      <a:pt x="27642" y="5570"/>
                      <a:pt x="27528" y="5730"/>
                    </a:cubicBezTo>
                    <a:cubicBezTo>
                      <a:pt x="27460" y="5844"/>
                      <a:pt x="27368" y="5958"/>
                      <a:pt x="27277" y="6049"/>
                    </a:cubicBezTo>
                    <a:lnTo>
                      <a:pt x="27140" y="6186"/>
                    </a:lnTo>
                    <a:lnTo>
                      <a:pt x="27072" y="6278"/>
                    </a:lnTo>
                    <a:lnTo>
                      <a:pt x="26935" y="6415"/>
                    </a:lnTo>
                    <a:cubicBezTo>
                      <a:pt x="26821" y="6529"/>
                      <a:pt x="26707" y="6643"/>
                      <a:pt x="26592" y="6757"/>
                    </a:cubicBezTo>
                    <a:lnTo>
                      <a:pt x="26501" y="6826"/>
                    </a:lnTo>
                    <a:lnTo>
                      <a:pt x="26387" y="6940"/>
                    </a:lnTo>
                    <a:lnTo>
                      <a:pt x="26227" y="7077"/>
                    </a:lnTo>
                    <a:lnTo>
                      <a:pt x="26273" y="7054"/>
                    </a:lnTo>
                    <a:lnTo>
                      <a:pt x="26113" y="7168"/>
                    </a:lnTo>
                    <a:cubicBezTo>
                      <a:pt x="25976" y="7282"/>
                      <a:pt x="25839" y="7396"/>
                      <a:pt x="25702" y="7510"/>
                    </a:cubicBezTo>
                    <a:cubicBezTo>
                      <a:pt x="25588" y="7602"/>
                      <a:pt x="25474" y="7693"/>
                      <a:pt x="25360" y="7784"/>
                    </a:cubicBezTo>
                    <a:lnTo>
                      <a:pt x="25337" y="7807"/>
                    </a:lnTo>
                    <a:cubicBezTo>
                      <a:pt x="25246" y="7875"/>
                      <a:pt x="25177" y="7944"/>
                      <a:pt x="25109" y="8012"/>
                    </a:cubicBezTo>
                    <a:cubicBezTo>
                      <a:pt x="25109" y="8035"/>
                      <a:pt x="25086" y="8058"/>
                      <a:pt x="25086" y="8081"/>
                    </a:cubicBezTo>
                    <a:lnTo>
                      <a:pt x="24995" y="8149"/>
                    </a:lnTo>
                    <a:lnTo>
                      <a:pt x="24903" y="8218"/>
                    </a:lnTo>
                    <a:lnTo>
                      <a:pt x="24789" y="8309"/>
                    </a:lnTo>
                    <a:lnTo>
                      <a:pt x="24652" y="8400"/>
                    </a:lnTo>
                    <a:cubicBezTo>
                      <a:pt x="24561" y="8469"/>
                      <a:pt x="24470" y="8560"/>
                      <a:pt x="24378" y="8629"/>
                    </a:cubicBezTo>
                    <a:lnTo>
                      <a:pt x="24196" y="8788"/>
                    </a:lnTo>
                    <a:cubicBezTo>
                      <a:pt x="24013" y="8948"/>
                      <a:pt x="23831" y="9085"/>
                      <a:pt x="23648" y="9222"/>
                    </a:cubicBezTo>
                    <a:cubicBezTo>
                      <a:pt x="23579" y="9268"/>
                      <a:pt x="23511" y="9336"/>
                      <a:pt x="23443" y="9382"/>
                    </a:cubicBezTo>
                    <a:lnTo>
                      <a:pt x="23397" y="9428"/>
                    </a:lnTo>
                    <a:lnTo>
                      <a:pt x="23328" y="9473"/>
                    </a:lnTo>
                    <a:cubicBezTo>
                      <a:pt x="23123" y="9610"/>
                      <a:pt x="22918" y="9770"/>
                      <a:pt x="22689" y="9953"/>
                    </a:cubicBezTo>
                    <a:lnTo>
                      <a:pt x="22507" y="10090"/>
                    </a:lnTo>
                    <a:lnTo>
                      <a:pt x="22438" y="10090"/>
                    </a:lnTo>
                    <a:cubicBezTo>
                      <a:pt x="22393" y="10090"/>
                      <a:pt x="22324" y="10090"/>
                      <a:pt x="22278" y="10135"/>
                    </a:cubicBezTo>
                    <a:cubicBezTo>
                      <a:pt x="22187" y="10181"/>
                      <a:pt x="22119" y="10226"/>
                      <a:pt x="22027" y="10295"/>
                    </a:cubicBezTo>
                    <a:lnTo>
                      <a:pt x="22005" y="10318"/>
                    </a:lnTo>
                    <a:lnTo>
                      <a:pt x="21753" y="10478"/>
                    </a:lnTo>
                    <a:lnTo>
                      <a:pt x="21639" y="10569"/>
                    </a:lnTo>
                    <a:lnTo>
                      <a:pt x="21434" y="10729"/>
                    </a:lnTo>
                    <a:lnTo>
                      <a:pt x="21297" y="10820"/>
                    </a:lnTo>
                    <a:lnTo>
                      <a:pt x="21137" y="10934"/>
                    </a:lnTo>
                    <a:lnTo>
                      <a:pt x="20681" y="11208"/>
                    </a:lnTo>
                    <a:cubicBezTo>
                      <a:pt x="20407" y="11391"/>
                      <a:pt x="20133" y="11550"/>
                      <a:pt x="19836" y="11756"/>
                    </a:cubicBezTo>
                    <a:cubicBezTo>
                      <a:pt x="19745" y="11824"/>
                      <a:pt x="19676" y="11870"/>
                      <a:pt x="19585" y="11938"/>
                    </a:cubicBezTo>
                    <a:lnTo>
                      <a:pt x="19539" y="11961"/>
                    </a:lnTo>
                    <a:lnTo>
                      <a:pt x="19448" y="12030"/>
                    </a:lnTo>
                    <a:cubicBezTo>
                      <a:pt x="19402" y="12075"/>
                      <a:pt x="19357" y="12098"/>
                      <a:pt x="19311" y="12144"/>
                    </a:cubicBezTo>
                    <a:lnTo>
                      <a:pt x="19288" y="12167"/>
                    </a:lnTo>
                    <a:lnTo>
                      <a:pt x="19220" y="12212"/>
                    </a:lnTo>
                    <a:lnTo>
                      <a:pt x="19129" y="12258"/>
                    </a:lnTo>
                    <a:lnTo>
                      <a:pt x="18809" y="12463"/>
                    </a:lnTo>
                    <a:cubicBezTo>
                      <a:pt x="18604" y="12577"/>
                      <a:pt x="18398" y="12714"/>
                      <a:pt x="18193" y="12851"/>
                    </a:cubicBezTo>
                    <a:lnTo>
                      <a:pt x="18124" y="12897"/>
                    </a:lnTo>
                    <a:cubicBezTo>
                      <a:pt x="17942" y="13011"/>
                      <a:pt x="17736" y="13125"/>
                      <a:pt x="17554" y="13262"/>
                    </a:cubicBezTo>
                    <a:cubicBezTo>
                      <a:pt x="17439" y="13331"/>
                      <a:pt x="17325" y="13376"/>
                      <a:pt x="17211" y="13445"/>
                    </a:cubicBezTo>
                    <a:lnTo>
                      <a:pt x="17006" y="13582"/>
                    </a:lnTo>
                    <a:lnTo>
                      <a:pt x="16937" y="13627"/>
                    </a:lnTo>
                    <a:cubicBezTo>
                      <a:pt x="16869" y="13650"/>
                      <a:pt x="16823" y="13696"/>
                      <a:pt x="16755" y="13742"/>
                    </a:cubicBezTo>
                    <a:cubicBezTo>
                      <a:pt x="16732" y="13742"/>
                      <a:pt x="16709" y="13764"/>
                      <a:pt x="16686" y="13764"/>
                    </a:cubicBezTo>
                    <a:cubicBezTo>
                      <a:pt x="16458" y="13901"/>
                      <a:pt x="16253" y="14038"/>
                      <a:pt x="16024" y="14152"/>
                    </a:cubicBezTo>
                    <a:lnTo>
                      <a:pt x="15887" y="14244"/>
                    </a:lnTo>
                    <a:lnTo>
                      <a:pt x="15819" y="14267"/>
                    </a:lnTo>
                    <a:lnTo>
                      <a:pt x="15636" y="14381"/>
                    </a:lnTo>
                    <a:cubicBezTo>
                      <a:pt x="15499" y="14449"/>
                      <a:pt x="15362" y="14518"/>
                      <a:pt x="15203" y="14586"/>
                    </a:cubicBezTo>
                    <a:lnTo>
                      <a:pt x="15088" y="14655"/>
                    </a:lnTo>
                    <a:lnTo>
                      <a:pt x="14952" y="14723"/>
                    </a:lnTo>
                    <a:lnTo>
                      <a:pt x="14837" y="14769"/>
                    </a:lnTo>
                    <a:lnTo>
                      <a:pt x="14769" y="14814"/>
                    </a:lnTo>
                    <a:lnTo>
                      <a:pt x="14700" y="14837"/>
                    </a:lnTo>
                    <a:cubicBezTo>
                      <a:pt x="14655" y="14860"/>
                      <a:pt x="14632" y="14883"/>
                      <a:pt x="14586" y="14906"/>
                    </a:cubicBezTo>
                    <a:lnTo>
                      <a:pt x="14518" y="14951"/>
                    </a:lnTo>
                    <a:lnTo>
                      <a:pt x="14267" y="15065"/>
                    </a:lnTo>
                    <a:cubicBezTo>
                      <a:pt x="14016" y="15180"/>
                      <a:pt x="13742" y="15316"/>
                      <a:pt x="13491" y="15453"/>
                    </a:cubicBezTo>
                    <a:lnTo>
                      <a:pt x="13354" y="15499"/>
                    </a:lnTo>
                    <a:cubicBezTo>
                      <a:pt x="13125" y="15613"/>
                      <a:pt x="12897" y="15727"/>
                      <a:pt x="12692" y="15819"/>
                    </a:cubicBezTo>
                    <a:cubicBezTo>
                      <a:pt x="12601" y="15864"/>
                      <a:pt x="12509" y="15910"/>
                      <a:pt x="12418" y="15956"/>
                    </a:cubicBezTo>
                    <a:lnTo>
                      <a:pt x="12327" y="15978"/>
                    </a:lnTo>
                    <a:lnTo>
                      <a:pt x="12235" y="16024"/>
                    </a:lnTo>
                    <a:lnTo>
                      <a:pt x="12144" y="16070"/>
                    </a:lnTo>
                    <a:lnTo>
                      <a:pt x="12053" y="16115"/>
                    </a:lnTo>
                    <a:lnTo>
                      <a:pt x="11961" y="16161"/>
                    </a:lnTo>
                    <a:cubicBezTo>
                      <a:pt x="11939" y="16161"/>
                      <a:pt x="11916" y="16184"/>
                      <a:pt x="11893" y="16207"/>
                    </a:cubicBezTo>
                    <a:cubicBezTo>
                      <a:pt x="11847" y="16207"/>
                      <a:pt x="11779" y="16230"/>
                      <a:pt x="11710" y="16252"/>
                    </a:cubicBezTo>
                    <a:lnTo>
                      <a:pt x="11688" y="16275"/>
                    </a:lnTo>
                    <a:lnTo>
                      <a:pt x="11596" y="16321"/>
                    </a:lnTo>
                    <a:lnTo>
                      <a:pt x="11505" y="16344"/>
                    </a:lnTo>
                    <a:lnTo>
                      <a:pt x="11231" y="16458"/>
                    </a:lnTo>
                    <a:cubicBezTo>
                      <a:pt x="10889" y="16572"/>
                      <a:pt x="10546" y="16686"/>
                      <a:pt x="10204" y="16823"/>
                    </a:cubicBezTo>
                    <a:cubicBezTo>
                      <a:pt x="9930" y="16937"/>
                      <a:pt x="9656" y="17028"/>
                      <a:pt x="9382" y="17143"/>
                    </a:cubicBezTo>
                    <a:cubicBezTo>
                      <a:pt x="9154" y="17234"/>
                      <a:pt x="8926" y="17325"/>
                      <a:pt x="8697" y="17416"/>
                    </a:cubicBezTo>
                    <a:lnTo>
                      <a:pt x="8583" y="17462"/>
                    </a:lnTo>
                    <a:lnTo>
                      <a:pt x="8172" y="17599"/>
                    </a:lnTo>
                    <a:lnTo>
                      <a:pt x="8013" y="17645"/>
                    </a:lnTo>
                    <a:lnTo>
                      <a:pt x="7853" y="17667"/>
                    </a:lnTo>
                    <a:lnTo>
                      <a:pt x="7716" y="17713"/>
                    </a:lnTo>
                    <a:lnTo>
                      <a:pt x="7647" y="17736"/>
                    </a:lnTo>
                    <a:cubicBezTo>
                      <a:pt x="7579" y="17759"/>
                      <a:pt x="7510" y="17782"/>
                      <a:pt x="7465" y="17804"/>
                    </a:cubicBezTo>
                    <a:cubicBezTo>
                      <a:pt x="7396" y="17850"/>
                      <a:pt x="7328" y="17919"/>
                      <a:pt x="7305" y="17987"/>
                    </a:cubicBezTo>
                    <a:lnTo>
                      <a:pt x="7259" y="17987"/>
                    </a:lnTo>
                    <a:cubicBezTo>
                      <a:pt x="7168" y="18010"/>
                      <a:pt x="7100" y="18033"/>
                      <a:pt x="7008" y="18033"/>
                    </a:cubicBezTo>
                    <a:lnTo>
                      <a:pt x="6871" y="18056"/>
                    </a:lnTo>
                    <a:cubicBezTo>
                      <a:pt x="6757" y="18078"/>
                      <a:pt x="6643" y="18101"/>
                      <a:pt x="6529" y="18124"/>
                    </a:cubicBezTo>
                    <a:cubicBezTo>
                      <a:pt x="6415" y="18147"/>
                      <a:pt x="6301" y="18170"/>
                      <a:pt x="6187" y="18192"/>
                    </a:cubicBezTo>
                    <a:lnTo>
                      <a:pt x="5936" y="18238"/>
                    </a:lnTo>
                    <a:cubicBezTo>
                      <a:pt x="5776" y="18261"/>
                      <a:pt x="5616" y="18284"/>
                      <a:pt x="5456" y="18307"/>
                    </a:cubicBezTo>
                    <a:lnTo>
                      <a:pt x="5411" y="18329"/>
                    </a:lnTo>
                    <a:cubicBezTo>
                      <a:pt x="5296" y="18329"/>
                      <a:pt x="5205" y="18352"/>
                      <a:pt x="5114" y="18375"/>
                    </a:cubicBezTo>
                    <a:cubicBezTo>
                      <a:pt x="5000" y="18398"/>
                      <a:pt x="4886" y="18398"/>
                      <a:pt x="4771" y="18398"/>
                    </a:cubicBezTo>
                    <a:lnTo>
                      <a:pt x="4383" y="18398"/>
                    </a:lnTo>
                    <a:cubicBezTo>
                      <a:pt x="4246" y="18398"/>
                      <a:pt x="4132" y="18375"/>
                      <a:pt x="4041" y="18352"/>
                    </a:cubicBezTo>
                    <a:cubicBezTo>
                      <a:pt x="3927" y="18329"/>
                      <a:pt x="3790" y="18284"/>
                      <a:pt x="3653" y="18238"/>
                    </a:cubicBezTo>
                    <a:cubicBezTo>
                      <a:pt x="3516" y="18192"/>
                      <a:pt x="3379" y="18124"/>
                      <a:pt x="3242" y="18056"/>
                    </a:cubicBezTo>
                    <a:lnTo>
                      <a:pt x="3174" y="18033"/>
                    </a:lnTo>
                    <a:cubicBezTo>
                      <a:pt x="3196" y="17964"/>
                      <a:pt x="3196" y="17919"/>
                      <a:pt x="3174" y="17850"/>
                    </a:cubicBezTo>
                    <a:cubicBezTo>
                      <a:pt x="3151" y="17804"/>
                      <a:pt x="3151" y="17782"/>
                      <a:pt x="3128" y="17736"/>
                    </a:cubicBezTo>
                    <a:cubicBezTo>
                      <a:pt x="3105" y="17713"/>
                      <a:pt x="3105" y="17690"/>
                      <a:pt x="3082" y="17690"/>
                    </a:cubicBezTo>
                    <a:lnTo>
                      <a:pt x="3060" y="17599"/>
                    </a:lnTo>
                    <a:cubicBezTo>
                      <a:pt x="3037" y="17508"/>
                      <a:pt x="3014" y="17416"/>
                      <a:pt x="3014" y="17348"/>
                    </a:cubicBezTo>
                    <a:cubicBezTo>
                      <a:pt x="3014" y="17188"/>
                      <a:pt x="3014" y="17006"/>
                      <a:pt x="3060" y="16846"/>
                    </a:cubicBezTo>
                    <a:cubicBezTo>
                      <a:pt x="3082" y="16754"/>
                      <a:pt x="3105" y="16686"/>
                      <a:pt x="3151" y="16595"/>
                    </a:cubicBezTo>
                    <a:cubicBezTo>
                      <a:pt x="3174" y="16526"/>
                      <a:pt x="3219" y="16435"/>
                      <a:pt x="3242" y="16344"/>
                    </a:cubicBezTo>
                    <a:lnTo>
                      <a:pt x="3265" y="16298"/>
                    </a:lnTo>
                    <a:lnTo>
                      <a:pt x="3265" y="16298"/>
                    </a:lnTo>
                    <a:lnTo>
                      <a:pt x="3242" y="16321"/>
                    </a:lnTo>
                    <a:cubicBezTo>
                      <a:pt x="3425" y="16024"/>
                      <a:pt x="3630" y="15750"/>
                      <a:pt x="3813" y="15522"/>
                    </a:cubicBezTo>
                    <a:lnTo>
                      <a:pt x="3927" y="15385"/>
                    </a:lnTo>
                    <a:cubicBezTo>
                      <a:pt x="3973" y="15294"/>
                      <a:pt x="4041" y="15225"/>
                      <a:pt x="4110" y="15134"/>
                    </a:cubicBezTo>
                    <a:cubicBezTo>
                      <a:pt x="4201" y="15020"/>
                      <a:pt x="4292" y="14928"/>
                      <a:pt x="4406" y="14814"/>
                    </a:cubicBezTo>
                    <a:cubicBezTo>
                      <a:pt x="4452" y="14746"/>
                      <a:pt x="4520" y="14677"/>
                      <a:pt x="4589" y="14632"/>
                    </a:cubicBezTo>
                    <a:lnTo>
                      <a:pt x="4634" y="14563"/>
                    </a:lnTo>
                    <a:cubicBezTo>
                      <a:pt x="4726" y="14472"/>
                      <a:pt x="4794" y="14403"/>
                      <a:pt x="4863" y="14312"/>
                    </a:cubicBezTo>
                    <a:lnTo>
                      <a:pt x="4908" y="14267"/>
                    </a:lnTo>
                    <a:cubicBezTo>
                      <a:pt x="4954" y="14221"/>
                      <a:pt x="5000" y="14175"/>
                      <a:pt x="5068" y="14107"/>
                    </a:cubicBezTo>
                    <a:cubicBezTo>
                      <a:pt x="5159" y="14015"/>
                      <a:pt x="5274" y="13901"/>
                      <a:pt x="5365" y="13787"/>
                    </a:cubicBezTo>
                    <a:cubicBezTo>
                      <a:pt x="5433" y="13696"/>
                      <a:pt x="5479" y="13627"/>
                      <a:pt x="5525" y="13536"/>
                    </a:cubicBezTo>
                    <a:cubicBezTo>
                      <a:pt x="5570" y="13445"/>
                      <a:pt x="5547" y="13308"/>
                      <a:pt x="5525" y="13217"/>
                    </a:cubicBezTo>
                    <a:lnTo>
                      <a:pt x="5525" y="13171"/>
                    </a:lnTo>
                    <a:cubicBezTo>
                      <a:pt x="5502" y="13125"/>
                      <a:pt x="5502" y="13080"/>
                      <a:pt x="5456" y="13034"/>
                    </a:cubicBezTo>
                    <a:cubicBezTo>
                      <a:pt x="5411" y="12988"/>
                      <a:pt x="5365" y="12965"/>
                      <a:pt x="5319" y="12943"/>
                    </a:cubicBezTo>
                    <a:cubicBezTo>
                      <a:pt x="5296" y="12943"/>
                      <a:pt x="5274" y="12920"/>
                      <a:pt x="5228" y="12920"/>
                    </a:cubicBezTo>
                    <a:cubicBezTo>
                      <a:pt x="5091" y="12920"/>
                      <a:pt x="4977" y="13011"/>
                      <a:pt x="4886" y="13080"/>
                    </a:cubicBezTo>
                    <a:cubicBezTo>
                      <a:pt x="4749" y="13194"/>
                      <a:pt x="4634" y="13285"/>
                      <a:pt x="4498" y="13399"/>
                    </a:cubicBezTo>
                    <a:cubicBezTo>
                      <a:pt x="4383" y="13513"/>
                      <a:pt x="4269" y="13605"/>
                      <a:pt x="4155" y="13719"/>
                    </a:cubicBezTo>
                    <a:cubicBezTo>
                      <a:pt x="4064" y="13787"/>
                      <a:pt x="4018" y="13856"/>
                      <a:pt x="3950" y="13924"/>
                    </a:cubicBezTo>
                    <a:lnTo>
                      <a:pt x="3836" y="14015"/>
                    </a:lnTo>
                    <a:cubicBezTo>
                      <a:pt x="3721" y="14152"/>
                      <a:pt x="3607" y="14267"/>
                      <a:pt x="3470" y="14381"/>
                    </a:cubicBezTo>
                    <a:cubicBezTo>
                      <a:pt x="3379" y="14495"/>
                      <a:pt x="3265" y="14609"/>
                      <a:pt x="3174" y="14700"/>
                    </a:cubicBezTo>
                    <a:lnTo>
                      <a:pt x="3082" y="14814"/>
                    </a:lnTo>
                    <a:cubicBezTo>
                      <a:pt x="2877" y="14997"/>
                      <a:pt x="2672" y="15202"/>
                      <a:pt x="2512" y="15431"/>
                    </a:cubicBezTo>
                    <a:lnTo>
                      <a:pt x="2420" y="15522"/>
                    </a:lnTo>
                    <a:lnTo>
                      <a:pt x="2352" y="15613"/>
                    </a:lnTo>
                    <a:lnTo>
                      <a:pt x="2329" y="15659"/>
                    </a:lnTo>
                    <a:cubicBezTo>
                      <a:pt x="2124" y="15841"/>
                      <a:pt x="1895" y="16047"/>
                      <a:pt x="1713" y="16275"/>
                    </a:cubicBezTo>
                    <a:cubicBezTo>
                      <a:pt x="1599" y="16412"/>
                      <a:pt x="1507" y="16549"/>
                      <a:pt x="1416" y="16663"/>
                    </a:cubicBezTo>
                    <a:cubicBezTo>
                      <a:pt x="1348" y="16754"/>
                      <a:pt x="1279" y="16846"/>
                      <a:pt x="1211" y="16937"/>
                    </a:cubicBezTo>
                    <a:lnTo>
                      <a:pt x="1119" y="17051"/>
                    </a:lnTo>
                    <a:cubicBezTo>
                      <a:pt x="1074" y="17097"/>
                      <a:pt x="1051" y="17143"/>
                      <a:pt x="1005" y="17211"/>
                    </a:cubicBezTo>
                    <a:cubicBezTo>
                      <a:pt x="960" y="17279"/>
                      <a:pt x="891" y="17325"/>
                      <a:pt x="845" y="17394"/>
                    </a:cubicBezTo>
                    <a:cubicBezTo>
                      <a:pt x="754" y="17531"/>
                      <a:pt x="663" y="17690"/>
                      <a:pt x="594" y="17804"/>
                    </a:cubicBezTo>
                    <a:cubicBezTo>
                      <a:pt x="503" y="17964"/>
                      <a:pt x="412" y="18101"/>
                      <a:pt x="343" y="18261"/>
                    </a:cubicBezTo>
                    <a:cubicBezTo>
                      <a:pt x="275" y="18375"/>
                      <a:pt x="229" y="18512"/>
                      <a:pt x="161" y="18672"/>
                    </a:cubicBezTo>
                    <a:cubicBezTo>
                      <a:pt x="69" y="18900"/>
                      <a:pt x="24" y="19105"/>
                      <a:pt x="1" y="19311"/>
                    </a:cubicBezTo>
                    <a:cubicBezTo>
                      <a:pt x="1" y="19448"/>
                      <a:pt x="24" y="19608"/>
                      <a:pt x="92" y="19767"/>
                    </a:cubicBezTo>
                    <a:cubicBezTo>
                      <a:pt x="161" y="19904"/>
                      <a:pt x="298" y="20019"/>
                      <a:pt x="526" y="20110"/>
                    </a:cubicBezTo>
                    <a:cubicBezTo>
                      <a:pt x="572" y="20133"/>
                      <a:pt x="617" y="20155"/>
                      <a:pt x="663" y="20178"/>
                    </a:cubicBezTo>
                    <a:lnTo>
                      <a:pt x="731" y="20178"/>
                    </a:lnTo>
                    <a:cubicBezTo>
                      <a:pt x="754" y="20224"/>
                      <a:pt x="777" y="20270"/>
                      <a:pt x="845" y="20292"/>
                    </a:cubicBezTo>
                    <a:cubicBezTo>
                      <a:pt x="891" y="20292"/>
                      <a:pt x="937" y="20315"/>
                      <a:pt x="1005" y="20338"/>
                    </a:cubicBezTo>
                    <a:cubicBezTo>
                      <a:pt x="1074" y="20361"/>
                      <a:pt x="1142" y="20407"/>
                      <a:pt x="1188" y="20407"/>
                    </a:cubicBezTo>
                    <a:cubicBezTo>
                      <a:pt x="1348" y="20452"/>
                      <a:pt x="1507" y="20475"/>
                      <a:pt x="1644" y="20475"/>
                    </a:cubicBezTo>
                    <a:cubicBezTo>
                      <a:pt x="1804" y="20498"/>
                      <a:pt x="1987" y="20498"/>
                      <a:pt x="2147" y="20498"/>
                    </a:cubicBezTo>
                    <a:lnTo>
                      <a:pt x="2535" y="20498"/>
                    </a:lnTo>
                    <a:cubicBezTo>
                      <a:pt x="2831" y="20475"/>
                      <a:pt x="3151" y="20452"/>
                      <a:pt x="3470" y="20407"/>
                    </a:cubicBezTo>
                    <a:cubicBezTo>
                      <a:pt x="3699" y="20361"/>
                      <a:pt x="3927" y="20315"/>
                      <a:pt x="4155" y="20270"/>
                    </a:cubicBezTo>
                    <a:lnTo>
                      <a:pt x="4429" y="20201"/>
                    </a:lnTo>
                    <a:lnTo>
                      <a:pt x="4589" y="20178"/>
                    </a:lnTo>
                    <a:cubicBezTo>
                      <a:pt x="4771" y="20133"/>
                      <a:pt x="4954" y="20087"/>
                      <a:pt x="5137" y="20041"/>
                    </a:cubicBezTo>
                    <a:lnTo>
                      <a:pt x="5228" y="20019"/>
                    </a:lnTo>
                    <a:cubicBezTo>
                      <a:pt x="5433" y="19973"/>
                      <a:pt x="5662" y="19904"/>
                      <a:pt x="5867" y="19836"/>
                    </a:cubicBezTo>
                    <a:cubicBezTo>
                      <a:pt x="6118" y="19767"/>
                      <a:pt x="6369" y="19699"/>
                      <a:pt x="6620" y="19630"/>
                    </a:cubicBezTo>
                    <a:cubicBezTo>
                      <a:pt x="6871" y="19539"/>
                      <a:pt x="7122" y="19448"/>
                      <a:pt x="7374" y="19357"/>
                    </a:cubicBezTo>
                    <a:cubicBezTo>
                      <a:pt x="7625" y="19265"/>
                      <a:pt x="7876" y="19174"/>
                      <a:pt x="8127" y="19060"/>
                    </a:cubicBezTo>
                    <a:lnTo>
                      <a:pt x="8309" y="18991"/>
                    </a:lnTo>
                    <a:lnTo>
                      <a:pt x="8355" y="18969"/>
                    </a:lnTo>
                    <a:cubicBezTo>
                      <a:pt x="8629" y="18854"/>
                      <a:pt x="8926" y="18740"/>
                      <a:pt x="9200" y="18626"/>
                    </a:cubicBezTo>
                    <a:cubicBezTo>
                      <a:pt x="9496" y="18512"/>
                      <a:pt x="9770" y="18398"/>
                      <a:pt x="10044" y="18261"/>
                    </a:cubicBezTo>
                    <a:cubicBezTo>
                      <a:pt x="10090" y="18238"/>
                      <a:pt x="10135" y="18215"/>
                      <a:pt x="10181" y="18192"/>
                    </a:cubicBezTo>
                    <a:cubicBezTo>
                      <a:pt x="10204" y="18192"/>
                      <a:pt x="10204" y="18215"/>
                      <a:pt x="10227" y="18215"/>
                    </a:cubicBezTo>
                    <a:lnTo>
                      <a:pt x="10272" y="18215"/>
                    </a:lnTo>
                    <a:cubicBezTo>
                      <a:pt x="10341" y="18215"/>
                      <a:pt x="10409" y="18192"/>
                      <a:pt x="10501" y="18147"/>
                    </a:cubicBezTo>
                    <a:cubicBezTo>
                      <a:pt x="10546" y="18124"/>
                      <a:pt x="10592" y="18124"/>
                      <a:pt x="10638" y="18101"/>
                    </a:cubicBezTo>
                    <a:cubicBezTo>
                      <a:pt x="10752" y="18056"/>
                      <a:pt x="10843" y="18033"/>
                      <a:pt x="10934" y="17987"/>
                    </a:cubicBezTo>
                    <a:cubicBezTo>
                      <a:pt x="11048" y="17941"/>
                      <a:pt x="11140" y="17896"/>
                      <a:pt x="11254" y="17850"/>
                    </a:cubicBezTo>
                    <a:lnTo>
                      <a:pt x="11391" y="17804"/>
                    </a:lnTo>
                    <a:cubicBezTo>
                      <a:pt x="11688" y="17667"/>
                      <a:pt x="11984" y="17531"/>
                      <a:pt x="12281" y="17394"/>
                    </a:cubicBezTo>
                    <a:cubicBezTo>
                      <a:pt x="12464" y="17325"/>
                      <a:pt x="12623" y="17234"/>
                      <a:pt x="12806" y="17143"/>
                    </a:cubicBezTo>
                    <a:cubicBezTo>
                      <a:pt x="12897" y="17097"/>
                      <a:pt x="12989" y="17051"/>
                      <a:pt x="13080" y="17006"/>
                    </a:cubicBezTo>
                    <a:lnTo>
                      <a:pt x="13240" y="16914"/>
                    </a:lnTo>
                    <a:lnTo>
                      <a:pt x="13536" y="16777"/>
                    </a:lnTo>
                    <a:lnTo>
                      <a:pt x="13650" y="16709"/>
                    </a:lnTo>
                    <a:cubicBezTo>
                      <a:pt x="13742" y="16663"/>
                      <a:pt x="13833" y="16640"/>
                      <a:pt x="13924" y="16595"/>
                    </a:cubicBezTo>
                    <a:lnTo>
                      <a:pt x="14107" y="16503"/>
                    </a:lnTo>
                    <a:lnTo>
                      <a:pt x="14267" y="16412"/>
                    </a:lnTo>
                    <a:cubicBezTo>
                      <a:pt x="14609" y="16252"/>
                      <a:pt x="14883" y="16115"/>
                      <a:pt x="15157" y="15956"/>
                    </a:cubicBezTo>
                    <a:lnTo>
                      <a:pt x="15271" y="15887"/>
                    </a:lnTo>
                    <a:cubicBezTo>
                      <a:pt x="15362" y="15819"/>
                      <a:pt x="15477" y="15773"/>
                      <a:pt x="15568" y="15705"/>
                    </a:cubicBezTo>
                    <a:lnTo>
                      <a:pt x="15659" y="15659"/>
                    </a:lnTo>
                    <a:lnTo>
                      <a:pt x="15750" y="15590"/>
                    </a:lnTo>
                    <a:lnTo>
                      <a:pt x="15819" y="15545"/>
                    </a:lnTo>
                    <a:lnTo>
                      <a:pt x="15887" y="15499"/>
                    </a:lnTo>
                    <a:cubicBezTo>
                      <a:pt x="16230" y="15362"/>
                      <a:pt x="16549" y="15202"/>
                      <a:pt x="16846" y="15043"/>
                    </a:cubicBezTo>
                    <a:cubicBezTo>
                      <a:pt x="17120" y="14883"/>
                      <a:pt x="17417" y="14723"/>
                      <a:pt x="17691" y="14563"/>
                    </a:cubicBezTo>
                    <a:lnTo>
                      <a:pt x="18147" y="14312"/>
                    </a:lnTo>
                    <a:lnTo>
                      <a:pt x="18604" y="14038"/>
                    </a:lnTo>
                    <a:cubicBezTo>
                      <a:pt x="18741" y="13947"/>
                      <a:pt x="18877" y="13879"/>
                      <a:pt x="18992" y="13810"/>
                    </a:cubicBezTo>
                    <a:lnTo>
                      <a:pt x="19106" y="13742"/>
                    </a:lnTo>
                    <a:lnTo>
                      <a:pt x="19197" y="13696"/>
                    </a:lnTo>
                    <a:lnTo>
                      <a:pt x="19243" y="13673"/>
                    </a:lnTo>
                    <a:cubicBezTo>
                      <a:pt x="19334" y="13605"/>
                      <a:pt x="19425" y="13559"/>
                      <a:pt x="19494" y="13490"/>
                    </a:cubicBezTo>
                    <a:lnTo>
                      <a:pt x="19562" y="13445"/>
                    </a:lnTo>
                    <a:lnTo>
                      <a:pt x="19654" y="13399"/>
                    </a:lnTo>
                    <a:cubicBezTo>
                      <a:pt x="19813" y="13308"/>
                      <a:pt x="19973" y="13217"/>
                      <a:pt x="20156" y="13125"/>
                    </a:cubicBezTo>
                    <a:lnTo>
                      <a:pt x="20384" y="12988"/>
                    </a:lnTo>
                    <a:lnTo>
                      <a:pt x="20681" y="12829"/>
                    </a:lnTo>
                    <a:lnTo>
                      <a:pt x="20977" y="12692"/>
                    </a:lnTo>
                    <a:lnTo>
                      <a:pt x="21069" y="12623"/>
                    </a:lnTo>
                    <a:cubicBezTo>
                      <a:pt x="21160" y="12577"/>
                      <a:pt x="21274" y="12532"/>
                      <a:pt x="21365" y="12463"/>
                    </a:cubicBezTo>
                    <a:cubicBezTo>
                      <a:pt x="21434" y="12395"/>
                      <a:pt x="21480" y="12326"/>
                      <a:pt x="21502" y="12235"/>
                    </a:cubicBezTo>
                    <a:lnTo>
                      <a:pt x="21594" y="12189"/>
                    </a:lnTo>
                    <a:lnTo>
                      <a:pt x="21662" y="12144"/>
                    </a:lnTo>
                    <a:cubicBezTo>
                      <a:pt x="21685" y="12144"/>
                      <a:pt x="21708" y="12121"/>
                      <a:pt x="21731" y="12098"/>
                    </a:cubicBezTo>
                    <a:cubicBezTo>
                      <a:pt x="21753" y="12121"/>
                      <a:pt x="21776" y="12121"/>
                      <a:pt x="21799" y="12121"/>
                    </a:cubicBezTo>
                    <a:cubicBezTo>
                      <a:pt x="21845" y="12121"/>
                      <a:pt x="21890" y="12098"/>
                      <a:pt x="21913" y="12098"/>
                    </a:cubicBezTo>
                    <a:cubicBezTo>
                      <a:pt x="21959" y="12075"/>
                      <a:pt x="22005" y="12052"/>
                      <a:pt x="22027" y="12030"/>
                    </a:cubicBezTo>
                    <a:lnTo>
                      <a:pt x="22096" y="12007"/>
                    </a:lnTo>
                    <a:cubicBezTo>
                      <a:pt x="22141" y="11984"/>
                      <a:pt x="22210" y="11938"/>
                      <a:pt x="22278" y="11916"/>
                    </a:cubicBezTo>
                    <a:cubicBezTo>
                      <a:pt x="22393" y="11847"/>
                      <a:pt x="22507" y="11756"/>
                      <a:pt x="22621" y="11687"/>
                    </a:cubicBezTo>
                    <a:lnTo>
                      <a:pt x="22666" y="11664"/>
                    </a:lnTo>
                    <a:cubicBezTo>
                      <a:pt x="22872" y="11528"/>
                      <a:pt x="23077" y="11368"/>
                      <a:pt x="23283" y="11231"/>
                    </a:cubicBezTo>
                    <a:lnTo>
                      <a:pt x="23443" y="11094"/>
                    </a:lnTo>
                    <a:lnTo>
                      <a:pt x="23557" y="11025"/>
                    </a:lnTo>
                    <a:cubicBezTo>
                      <a:pt x="23762" y="10888"/>
                      <a:pt x="23968" y="10729"/>
                      <a:pt x="24173" y="10592"/>
                    </a:cubicBezTo>
                    <a:cubicBezTo>
                      <a:pt x="24310" y="10500"/>
                      <a:pt x="24447" y="10409"/>
                      <a:pt x="24584" y="10318"/>
                    </a:cubicBezTo>
                    <a:lnTo>
                      <a:pt x="24652" y="10272"/>
                    </a:lnTo>
                    <a:cubicBezTo>
                      <a:pt x="24812" y="10158"/>
                      <a:pt x="24972" y="10044"/>
                      <a:pt x="25132" y="9907"/>
                    </a:cubicBezTo>
                    <a:cubicBezTo>
                      <a:pt x="25177" y="9861"/>
                      <a:pt x="25200" y="9793"/>
                      <a:pt x="25200" y="9724"/>
                    </a:cubicBezTo>
                    <a:cubicBezTo>
                      <a:pt x="25565" y="9519"/>
                      <a:pt x="25839" y="9336"/>
                      <a:pt x="26090" y="9131"/>
                    </a:cubicBezTo>
                    <a:cubicBezTo>
                      <a:pt x="26273" y="8971"/>
                      <a:pt x="26455" y="8834"/>
                      <a:pt x="26638" y="8674"/>
                    </a:cubicBezTo>
                    <a:cubicBezTo>
                      <a:pt x="26775" y="8560"/>
                      <a:pt x="26889" y="8446"/>
                      <a:pt x="27026" y="8332"/>
                    </a:cubicBezTo>
                    <a:lnTo>
                      <a:pt x="27186" y="8195"/>
                    </a:lnTo>
                    <a:lnTo>
                      <a:pt x="27254" y="8127"/>
                    </a:lnTo>
                    <a:cubicBezTo>
                      <a:pt x="27368" y="8058"/>
                      <a:pt x="27437" y="7990"/>
                      <a:pt x="27505" y="7898"/>
                    </a:cubicBezTo>
                    <a:lnTo>
                      <a:pt x="27551" y="7830"/>
                    </a:lnTo>
                    <a:lnTo>
                      <a:pt x="27597" y="7807"/>
                    </a:lnTo>
                    <a:lnTo>
                      <a:pt x="27620" y="7784"/>
                    </a:lnTo>
                    <a:cubicBezTo>
                      <a:pt x="27711" y="7716"/>
                      <a:pt x="27802" y="7670"/>
                      <a:pt x="27893" y="7602"/>
                    </a:cubicBezTo>
                    <a:cubicBezTo>
                      <a:pt x="27985" y="7533"/>
                      <a:pt x="28076" y="7465"/>
                      <a:pt x="28145" y="7419"/>
                    </a:cubicBezTo>
                    <a:cubicBezTo>
                      <a:pt x="28236" y="7350"/>
                      <a:pt x="28327" y="7305"/>
                      <a:pt x="28396" y="7236"/>
                    </a:cubicBezTo>
                    <a:cubicBezTo>
                      <a:pt x="28487" y="7191"/>
                      <a:pt x="28555" y="7122"/>
                      <a:pt x="28624" y="7054"/>
                    </a:cubicBezTo>
                    <a:lnTo>
                      <a:pt x="28670" y="7031"/>
                    </a:lnTo>
                    <a:lnTo>
                      <a:pt x="28738" y="6962"/>
                    </a:lnTo>
                    <a:lnTo>
                      <a:pt x="28806" y="6894"/>
                    </a:lnTo>
                    <a:lnTo>
                      <a:pt x="28875" y="6848"/>
                    </a:lnTo>
                    <a:cubicBezTo>
                      <a:pt x="28989" y="6757"/>
                      <a:pt x="29103" y="6643"/>
                      <a:pt x="29217" y="6529"/>
                    </a:cubicBezTo>
                    <a:lnTo>
                      <a:pt x="29309" y="6415"/>
                    </a:lnTo>
                    <a:cubicBezTo>
                      <a:pt x="29354" y="6369"/>
                      <a:pt x="29423" y="6323"/>
                      <a:pt x="29468" y="6278"/>
                    </a:cubicBezTo>
                    <a:lnTo>
                      <a:pt x="29628" y="6118"/>
                    </a:lnTo>
                    <a:lnTo>
                      <a:pt x="29742" y="6027"/>
                    </a:lnTo>
                    <a:lnTo>
                      <a:pt x="29788" y="5981"/>
                    </a:lnTo>
                    <a:cubicBezTo>
                      <a:pt x="29834" y="5935"/>
                      <a:pt x="29902" y="5867"/>
                      <a:pt x="29971" y="5798"/>
                    </a:cubicBezTo>
                    <a:cubicBezTo>
                      <a:pt x="30085" y="5707"/>
                      <a:pt x="30222" y="5570"/>
                      <a:pt x="30359" y="5433"/>
                    </a:cubicBezTo>
                    <a:cubicBezTo>
                      <a:pt x="30404" y="5365"/>
                      <a:pt x="30450" y="5319"/>
                      <a:pt x="30496" y="5273"/>
                    </a:cubicBezTo>
                    <a:cubicBezTo>
                      <a:pt x="30564" y="5205"/>
                      <a:pt x="30633" y="5136"/>
                      <a:pt x="30701" y="5068"/>
                    </a:cubicBezTo>
                    <a:cubicBezTo>
                      <a:pt x="31135" y="4611"/>
                      <a:pt x="31500" y="4178"/>
                      <a:pt x="31842" y="3721"/>
                    </a:cubicBezTo>
                    <a:lnTo>
                      <a:pt x="31865" y="3698"/>
                    </a:lnTo>
                    <a:cubicBezTo>
                      <a:pt x="31956" y="3561"/>
                      <a:pt x="32071" y="3425"/>
                      <a:pt x="32139" y="3288"/>
                    </a:cubicBezTo>
                    <a:cubicBezTo>
                      <a:pt x="32207" y="3173"/>
                      <a:pt x="32276" y="3059"/>
                      <a:pt x="32322" y="2945"/>
                    </a:cubicBezTo>
                    <a:lnTo>
                      <a:pt x="32344" y="2900"/>
                    </a:lnTo>
                    <a:cubicBezTo>
                      <a:pt x="32390" y="2808"/>
                      <a:pt x="32436" y="2694"/>
                      <a:pt x="32481" y="2580"/>
                    </a:cubicBezTo>
                    <a:cubicBezTo>
                      <a:pt x="32527" y="2466"/>
                      <a:pt x="32573" y="2352"/>
                      <a:pt x="32618" y="2238"/>
                    </a:cubicBezTo>
                    <a:lnTo>
                      <a:pt x="32618" y="2169"/>
                    </a:lnTo>
                    <a:cubicBezTo>
                      <a:pt x="32664" y="2032"/>
                      <a:pt x="32710" y="1872"/>
                      <a:pt x="32710" y="1713"/>
                    </a:cubicBezTo>
                    <a:cubicBezTo>
                      <a:pt x="32710" y="1644"/>
                      <a:pt x="32710" y="1553"/>
                      <a:pt x="32710" y="1462"/>
                    </a:cubicBezTo>
                    <a:cubicBezTo>
                      <a:pt x="32687" y="1393"/>
                      <a:pt x="32687" y="1325"/>
                      <a:pt x="32664" y="1256"/>
                    </a:cubicBezTo>
                    <a:cubicBezTo>
                      <a:pt x="32618" y="1096"/>
                      <a:pt x="32595" y="937"/>
                      <a:pt x="32504" y="800"/>
                    </a:cubicBezTo>
                    <a:cubicBezTo>
                      <a:pt x="32390" y="617"/>
                      <a:pt x="32207" y="480"/>
                      <a:pt x="32025" y="389"/>
                    </a:cubicBezTo>
                    <a:cubicBezTo>
                      <a:pt x="31979" y="366"/>
                      <a:pt x="31911" y="366"/>
                      <a:pt x="31865" y="343"/>
                    </a:cubicBezTo>
                    <a:lnTo>
                      <a:pt x="31819" y="320"/>
                    </a:lnTo>
                    <a:cubicBezTo>
                      <a:pt x="31751" y="320"/>
                      <a:pt x="31705" y="297"/>
                      <a:pt x="31637" y="297"/>
                    </a:cubicBezTo>
                    <a:cubicBezTo>
                      <a:pt x="31568" y="297"/>
                      <a:pt x="31477" y="275"/>
                      <a:pt x="31386" y="275"/>
                    </a:cubicBezTo>
                    <a:lnTo>
                      <a:pt x="31021" y="275"/>
                    </a:lnTo>
                    <a:cubicBezTo>
                      <a:pt x="30998" y="229"/>
                      <a:pt x="30975" y="183"/>
                      <a:pt x="30929" y="161"/>
                    </a:cubicBezTo>
                    <a:cubicBezTo>
                      <a:pt x="30884" y="115"/>
                      <a:pt x="30815" y="92"/>
                      <a:pt x="30769" y="46"/>
                    </a:cubicBezTo>
                    <a:cubicBezTo>
                      <a:pt x="30724" y="24"/>
                      <a:pt x="30633" y="1"/>
                      <a:pt x="30587" y="1"/>
                    </a:cubicBezTo>
                    <a:close/>
                  </a:path>
                </a:pathLst>
              </a:custGeom>
              <a:solidFill>
                <a:srgbClr val="6B667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29" name="Google Shape;6129;p88"/>
              <p:cNvSpPr/>
              <p:nvPr/>
            </p:nvSpPr>
            <p:spPr>
              <a:xfrm>
                <a:off x="4325991" y="4540285"/>
                <a:ext cx="496082" cy="274814"/>
              </a:xfrm>
              <a:custGeom>
                <a:avLst/>
                <a:gdLst/>
                <a:ahLst/>
                <a:cxnLst/>
                <a:rect l="l" t="t" r="r" b="b"/>
                <a:pathLst>
                  <a:path w="18353" h="10167" extrusionOk="0">
                    <a:moveTo>
                      <a:pt x="15213" y="2876"/>
                    </a:moveTo>
                    <a:cubicBezTo>
                      <a:pt x="15202" y="2884"/>
                      <a:pt x="15191" y="2891"/>
                      <a:pt x="15180" y="2899"/>
                    </a:cubicBezTo>
                    <a:cubicBezTo>
                      <a:pt x="15180" y="2899"/>
                      <a:pt x="15200" y="2889"/>
                      <a:pt x="15213" y="2876"/>
                    </a:cubicBezTo>
                    <a:close/>
                    <a:moveTo>
                      <a:pt x="911" y="9131"/>
                    </a:moveTo>
                    <a:cubicBezTo>
                      <a:pt x="888" y="9132"/>
                      <a:pt x="861" y="9137"/>
                      <a:pt x="845" y="9153"/>
                    </a:cubicBezTo>
                    <a:cubicBezTo>
                      <a:pt x="867" y="9146"/>
                      <a:pt x="889" y="9139"/>
                      <a:pt x="911" y="9131"/>
                    </a:cubicBezTo>
                    <a:close/>
                    <a:moveTo>
                      <a:pt x="18101" y="0"/>
                    </a:moveTo>
                    <a:cubicBezTo>
                      <a:pt x="18033" y="0"/>
                      <a:pt x="17987" y="23"/>
                      <a:pt x="17942" y="69"/>
                    </a:cubicBezTo>
                    <a:cubicBezTo>
                      <a:pt x="17805" y="183"/>
                      <a:pt x="17668" y="320"/>
                      <a:pt x="17531" y="434"/>
                    </a:cubicBezTo>
                    <a:cubicBezTo>
                      <a:pt x="17402" y="541"/>
                      <a:pt x="17252" y="649"/>
                      <a:pt x="17121" y="737"/>
                    </a:cubicBezTo>
                    <a:lnTo>
                      <a:pt x="17121" y="737"/>
                    </a:lnTo>
                    <a:cubicBezTo>
                      <a:pt x="17126" y="729"/>
                      <a:pt x="17132" y="718"/>
                      <a:pt x="17143" y="708"/>
                    </a:cubicBezTo>
                    <a:lnTo>
                      <a:pt x="17143" y="708"/>
                    </a:lnTo>
                    <a:cubicBezTo>
                      <a:pt x="16983" y="822"/>
                      <a:pt x="16823" y="913"/>
                      <a:pt x="16686" y="1027"/>
                    </a:cubicBezTo>
                    <a:cubicBezTo>
                      <a:pt x="16549" y="1119"/>
                      <a:pt x="16412" y="1233"/>
                      <a:pt x="16298" y="1324"/>
                    </a:cubicBezTo>
                    <a:cubicBezTo>
                      <a:pt x="16047" y="1530"/>
                      <a:pt x="15773" y="1712"/>
                      <a:pt x="15522" y="1895"/>
                    </a:cubicBezTo>
                    <a:cubicBezTo>
                      <a:pt x="15454" y="1940"/>
                      <a:pt x="15385" y="1986"/>
                      <a:pt x="15317" y="2055"/>
                    </a:cubicBezTo>
                    <a:cubicBezTo>
                      <a:pt x="15317" y="2032"/>
                      <a:pt x="15317" y="2032"/>
                      <a:pt x="15317" y="2032"/>
                    </a:cubicBezTo>
                    <a:cubicBezTo>
                      <a:pt x="15231" y="2096"/>
                      <a:pt x="15145" y="2160"/>
                      <a:pt x="15041" y="2224"/>
                    </a:cubicBezTo>
                    <a:lnTo>
                      <a:pt x="15041" y="2224"/>
                    </a:lnTo>
                    <a:cubicBezTo>
                      <a:pt x="15042" y="2222"/>
                      <a:pt x="15043" y="2218"/>
                      <a:pt x="15043" y="2214"/>
                    </a:cubicBezTo>
                    <a:lnTo>
                      <a:pt x="15043" y="2214"/>
                    </a:lnTo>
                    <a:cubicBezTo>
                      <a:pt x="15020" y="2237"/>
                      <a:pt x="14997" y="2260"/>
                      <a:pt x="14974" y="2283"/>
                    </a:cubicBezTo>
                    <a:cubicBezTo>
                      <a:pt x="14951" y="2283"/>
                      <a:pt x="14929" y="2306"/>
                      <a:pt x="14906" y="2328"/>
                    </a:cubicBezTo>
                    <a:cubicBezTo>
                      <a:pt x="14928" y="2306"/>
                      <a:pt x="14929" y="2306"/>
                      <a:pt x="14929" y="2306"/>
                    </a:cubicBezTo>
                    <a:lnTo>
                      <a:pt x="14929" y="2306"/>
                    </a:lnTo>
                    <a:cubicBezTo>
                      <a:pt x="14792" y="2397"/>
                      <a:pt x="14655" y="2488"/>
                      <a:pt x="14518" y="2580"/>
                    </a:cubicBezTo>
                    <a:cubicBezTo>
                      <a:pt x="14381" y="2671"/>
                      <a:pt x="14244" y="2739"/>
                      <a:pt x="14107" y="2831"/>
                    </a:cubicBezTo>
                    <a:cubicBezTo>
                      <a:pt x="13970" y="2922"/>
                      <a:pt x="13833" y="3013"/>
                      <a:pt x="13696" y="3105"/>
                    </a:cubicBezTo>
                    <a:cubicBezTo>
                      <a:pt x="13536" y="3196"/>
                      <a:pt x="13377" y="3310"/>
                      <a:pt x="13240" y="3424"/>
                    </a:cubicBezTo>
                    <a:cubicBezTo>
                      <a:pt x="13262" y="3401"/>
                      <a:pt x="13285" y="3378"/>
                      <a:pt x="13308" y="3356"/>
                    </a:cubicBezTo>
                    <a:lnTo>
                      <a:pt x="13308" y="3356"/>
                    </a:lnTo>
                    <a:cubicBezTo>
                      <a:pt x="13217" y="3424"/>
                      <a:pt x="13148" y="3470"/>
                      <a:pt x="13057" y="3538"/>
                    </a:cubicBezTo>
                    <a:cubicBezTo>
                      <a:pt x="12578" y="3858"/>
                      <a:pt x="12098" y="4154"/>
                      <a:pt x="11596" y="4451"/>
                    </a:cubicBezTo>
                    <a:cubicBezTo>
                      <a:pt x="11345" y="4588"/>
                      <a:pt x="11071" y="4725"/>
                      <a:pt x="10797" y="4885"/>
                    </a:cubicBezTo>
                    <a:cubicBezTo>
                      <a:pt x="10546" y="4999"/>
                      <a:pt x="10318" y="5159"/>
                      <a:pt x="10090" y="5273"/>
                    </a:cubicBezTo>
                    <a:cubicBezTo>
                      <a:pt x="9565" y="5570"/>
                      <a:pt x="9040" y="5844"/>
                      <a:pt x="8515" y="6117"/>
                    </a:cubicBezTo>
                    <a:cubicBezTo>
                      <a:pt x="8241" y="6277"/>
                      <a:pt x="7967" y="6414"/>
                      <a:pt x="7670" y="6551"/>
                    </a:cubicBezTo>
                    <a:cubicBezTo>
                      <a:pt x="7396" y="6688"/>
                      <a:pt x="7122" y="6825"/>
                      <a:pt x="6826" y="6962"/>
                    </a:cubicBezTo>
                    <a:cubicBezTo>
                      <a:pt x="6803" y="6962"/>
                      <a:pt x="6780" y="6985"/>
                      <a:pt x="6757" y="6985"/>
                    </a:cubicBezTo>
                    <a:cubicBezTo>
                      <a:pt x="6826" y="6894"/>
                      <a:pt x="6848" y="6757"/>
                      <a:pt x="6803" y="6642"/>
                    </a:cubicBezTo>
                    <a:cubicBezTo>
                      <a:pt x="6757" y="6574"/>
                      <a:pt x="6689" y="6505"/>
                      <a:pt x="6620" y="6483"/>
                    </a:cubicBezTo>
                    <a:cubicBezTo>
                      <a:pt x="6582" y="6473"/>
                      <a:pt x="6549" y="6468"/>
                      <a:pt x="6515" y="6468"/>
                    </a:cubicBezTo>
                    <a:cubicBezTo>
                      <a:pt x="6468" y="6468"/>
                      <a:pt x="6423" y="6479"/>
                      <a:pt x="6369" y="6505"/>
                    </a:cubicBezTo>
                    <a:cubicBezTo>
                      <a:pt x="6278" y="6528"/>
                      <a:pt x="6187" y="6574"/>
                      <a:pt x="6118" y="6620"/>
                    </a:cubicBezTo>
                    <a:cubicBezTo>
                      <a:pt x="6050" y="6665"/>
                      <a:pt x="6004" y="6688"/>
                      <a:pt x="5958" y="6711"/>
                    </a:cubicBezTo>
                    <a:cubicBezTo>
                      <a:pt x="5799" y="6779"/>
                      <a:pt x="5662" y="6871"/>
                      <a:pt x="5525" y="6939"/>
                    </a:cubicBezTo>
                    <a:cubicBezTo>
                      <a:pt x="5228" y="7099"/>
                      <a:pt x="4908" y="7282"/>
                      <a:pt x="4612" y="7441"/>
                    </a:cubicBezTo>
                    <a:cubicBezTo>
                      <a:pt x="4292" y="7601"/>
                      <a:pt x="3972" y="7738"/>
                      <a:pt x="3653" y="7898"/>
                    </a:cubicBezTo>
                    <a:cubicBezTo>
                      <a:pt x="3356" y="8058"/>
                      <a:pt x="3082" y="8195"/>
                      <a:pt x="2786" y="8331"/>
                    </a:cubicBezTo>
                    <a:cubicBezTo>
                      <a:pt x="2466" y="8491"/>
                      <a:pt x="2146" y="8628"/>
                      <a:pt x="1827" y="8765"/>
                    </a:cubicBezTo>
                    <a:cubicBezTo>
                      <a:pt x="1528" y="8893"/>
                      <a:pt x="1229" y="9022"/>
                      <a:pt x="911" y="9131"/>
                    </a:cubicBezTo>
                    <a:lnTo>
                      <a:pt x="911" y="9131"/>
                    </a:lnTo>
                    <a:cubicBezTo>
                      <a:pt x="921" y="9130"/>
                      <a:pt x="930" y="9130"/>
                      <a:pt x="937" y="9130"/>
                    </a:cubicBezTo>
                    <a:cubicBezTo>
                      <a:pt x="868" y="9153"/>
                      <a:pt x="800" y="9176"/>
                      <a:pt x="731" y="9199"/>
                    </a:cubicBezTo>
                    <a:lnTo>
                      <a:pt x="686" y="9199"/>
                    </a:lnTo>
                    <a:lnTo>
                      <a:pt x="572" y="9245"/>
                    </a:lnTo>
                    <a:cubicBezTo>
                      <a:pt x="526" y="9267"/>
                      <a:pt x="457" y="9267"/>
                      <a:pt x="412" y="9290"/>
                    </a:cubicBezTo>
                    <a:cubicBezTo>
                      <a:pt x="389" y="9313"/>
                      <a:pt x="343" y="9313"/>
                      <a:pt x="320" y="9336"/>
                    </a:cubicBezTo>
                    <a:cubicBezTo>
                      <a:pt x="275" y="9336"/>
                      <a:pt x="252" y="9359"/>
                      <a:pt x="206" y="9359"/>
                    </a:cubicBezTo>
                    <a:cubicBezTo>
                      <a:pt x="138" y="9404"/>
                      <a:pt x="69" y="9473"/>
                      <a:pt x="24" y="9564"/>
                    </a:cubicBezTo>
                    <a:cubicBezTo>
                      <a:pt x="1" y="9701"/>
                      <a:pt x="24" y="9861"/>
                      <a:pt x="161" y="9929"/>
                    </a:cubicBezTo>
                    <a:cubicBezTo>
                      <a:pt x="229" y="9975"/>
                      <a:pt x="320" y="9998"/>
                      <a:pt x="412" y="10043"/>
                    </a:cubicBezTo>
                    <a:cubicBezTo>
                      <a:pt x="457" y="10066"/>
                      <a:pt x="526" y="10089"/>
                      <a:pt x="572" y="10112"/>
                    </a:cubicBezTo>
                    <a:cubicBezTo>
                      <a:pt x="672" y="10145"/>
                      <a:pt x="784" y="10166"/>
                      <a:pt x="900" y="10166"/>
                    </a:cubicBezTo>
                    <a:cubicBezTo>
                      <a:pt x="942" y="10166"/>
                      <a:pt x="985" y="10164"/>
                      <a:pt x="1028" y="10158"/>
                    </a:cubicBezTo>
                    <a:cubicBezTo>
                      <a:pt x="1302" y="10089"/>
                      <a:pt x="1576" y="9998"/>
                      <a:pt x="1850" y="9884"/>
                    </a:cubicBezTo>
                    <a:cubicBezTo>
                      <a:pt x="2352" y="9701"/>
                      <a:pt x="2831" y="9496"/>
                      <a:pt x="3333" y="9290"/>
                    </a:cubicBezTo>
                    <a:cubicBezTo>
                      <a:pt x="3630" y="9176"/>
                      <a:pt x="3904" y="9039"/>
                      <a:pt x="4178" y="8925"/>
                    </a:cubicBezTo>
                    <a:cubicBezTo>
                      <a:pt x="4452" y="8811"/>
                      <a:pt x="4749" y="8674"/>
                      <a:pt x="5022" y="8537"/>
                    </a:cubicBezTo>
                    <a:cubicBezTo>
                      <a:pt x="5296" y="8423"/>
                      <a:pt x="5570" y="8286"/>
                      <a:pt x="5844" y="8149"/>
                    </a:cubicBezTo>
                    <a:cubicBezTo>
                      <a:pt x="6118" y="8012"/>
                      <a:pt x="6392" y="7875"/>
                      <a:pt x="6666" y="7761"/>
                    </a:cubicBezTo>
                    <a:cubicBezTo>
                      <a:pt x="6940" y="7624"/>
                      <a:pt x="7214" y="7487"/>
                      <a:pt x="7488" y="7373"/>
                    </a:cubicBezTo>
                    <a:cubicBezTo>
                      <a:pt x="7647" y="7304"/>
                      <a:pt x="7784" y="7236"/>
                      <a:pt x="7921" y="7167"/>
                    </a:cubicBezTo>
                    <a:cubicBezTo>
                      <a:pt x="8058" y="7099"/>
                      <a:pt x="8218" y="7008"/>
                      <a:pt x="8355" y="6939"/>
                    </a:cubicBezTo>
                    <a:cubicBezTo>
                      <a:pt x="8629" y="6802"/>
                      <a:pt x="8903" y="6665"/>
                      <a:pt x="9177" y="6528"/>
                    </a:cubicBezTo>
                    <a:cubicBezTo>
                      <a:pt x="9428" y="6391"/>
                      <a:pt x="9702" y="6254"/>
                      <a:pt x="9953" y="6095"/>
                    </a:cubicBezTo>
                    <a:cubicBezTo>
                      <a:pt x="10204" y="5958"/>
                      <a:pt x="10455" y="5821"/>
                      <a:pt x="10706" y="5684"/>
                    </a:cubicBezTo>
                    <a:cubicBezTo>
                      <a:pt x="10934" y="5547"/>
                      <a:pt x="11185" y="5410"/>
                      <a:pt x="11436" y="5273"/>
                    </a:cubicBezTo>
                    <a:cubicBezTo>
                      <a:pt x="11687" y="5136"/>
                      <a:pt x="11961" y="4999"/>
                      <a:pt x="12212" y="4839"/>
                    </a:cubicBezTo>
                    <a:cubicBezTo>
                      <a:pt x="12464" y="4679"/>
                      <a:pt x="12692" y="4543"/>
                      <a:pt x="12943" y="4383"/>
                    </a:cubicBezTo>
                    <a:cubicBezTo>
                      <a:pt x="13125" y="4269"/>
                      <a:pt x="13308" y="4154"/>
                      <a:pt x="13491" y="4018"/>
                    </a:cubicBezTo>
                    <a:cubicBezTo>
                      <a:pt x="13605" y="3949"/>
                      <a:pt x="13719" y="3858"/>
                      <a:pt x="13856" y="3766"/>
                    </a:cubicBezTo>
                    <a:cubicBezTo>
                      <a:pt x="14061" y="3629"/>
                      <a:pt x="14290" y="3470"/>
                      <a:pt x="14495" y="3333"/>
                    </a:cubicBezTo>
                    <a:cubicBezTo>
                      <a:pt x="14609" y="3264"/>
                      <a:pt x="14700" y="3219"/>
                      <a:pt x="14792" y="3150"/>
                    </a:cubicBezTo>
                    <a:cubicBezTo>
                      <a:pt x="14951" y="3059"/>
                      <a:pt x="15088" y="2968"/>
                      <a:pt x="15225" y="2853"/>
                    </a:cubicBezTo>
                    <a:lnTo>
                      <a:pt x="15225" y="2853"/>
                    </a:lnTo>
                    <a:cubicBezTo>
                      <a:pt x="15225" y="2861"/>
                      <a:pt x="15220" y="2869"/>
                      <a:pt x="15213" y="2876"/>
                    </a:cubicBezTo>
                    <a:lnTo>
                      <a:pt x="15213" y="2876"/>
                    </a:lnTo>
                    <a:cubicBezTo>
                      <a:pt x="15727" y="2518"/>
                      <a:pt x="16240" y="2160"/>
                      <a:pt x="16709" y="1758"/>
                    </a:cubicBezTo>
                    <a:cubicBezTo>
                      <a:pt x="16846" y="1644"/>
                      <a:pt x="16960" y="1530"/>
                      <a:pt x="17074" y="1438"/>
                    </a:cubicBezTo>
                    <a:cubicBezTo>
                      <a:pt x="17211" y="1347"/>
                      <a:pt x="17348" y="1256"/>
                      <a:pt x="17462" y="1142"/>
                    </a:cubicBezTo>
                    <a:cubicBezTo>
                      <a:pt x="17576" y="1050"/>
                      <a:pt x="17691" y="959"/>
                      <a:pt x="17805" y="845"/>
                    </a:cubicBezTo>
                    <a:cubicBezTo>
                      <a:pt x="17896" y="754"/>
                      <a:pt x="17987" y="639"/>
                      <a:pt x="18101" y="548"/>
                    </a:cubicBezTo>
                    <a:cubicBezTo>
                      <a:pt x="18147" y="502"/>
                      <a:pt x="18193" y="457"/>
                      <a:pt x="18238" y="411"/>
                    </a:cubicBezTo>
                    <a:cubicBezTo>
                      <a:pt x="18352" y="320"/>
                      <a:pt x="18352" y="160"/>
                      <a:pt x="18261" y="69"/>
                    </a:cubicBezTo>
                    <a:cubicBezTo>
                      <a:pt x="18215" y="23"/>
                      <a:pt x="18147" y="0"/>
                      <a:pt x="18101" y="0"/>
                    </a:cubicBezTo>
                    <a:close/>
                  </a:path>
                </a:pathLst>
              </a:custGeom>
              <a:solidFill>
                <a:srgbClr val="D97F3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30" name="Google Shape;6130;p88"/>
              <p:cNvSpPr/>
              <p:nvPr/>
            </p:nvSpPr>
            <p:spPr>
              <a:xfrm>
                <a:off x="4481468" y="4518688"/>
                <a:ext cx="339362" cy="221754"/>
              </a:xfrm>
              <a:custGeom>
                <a:avLst/>
                <a:gdLst/>
                <a:ahLst/>
                <a:cxnLst/>
                <a:rect l="l" t="t" r="r" b="b"/>
                <a:pathLst>
                  <a:path w="12555" h="8204" extrusionOk="0">
                    <a:moveTo>
                      <a:pt x="12167" y="0"/>
                    </a:moveTo>
                    <a:cubicBezTo>
                      <a:pt x="12121" y="0"/>
                      <a:pt x="12075" y="23"/>
                      <a:pt x="12030" y="46"/>
                    </a:cubicBezTo>
                    <a:cubicBezTo>
                      <a:pt x="11961" y="69"/>
                      <a:pt x="11893" y="137"/>
                      <a:pt x="11824" y="206"/>
                    </a:cubicBezTo>
                    <a:cubicBezTo>
                      <a:pt x="11779" y="251"/>
                      <a:pt x="11710" y="274"/>
                      <a:pt x="11665" y="320"/>
                    </a:cubicBezTo>
                    <a:cubicBezTo>
                      <a:pt x="11550" y="434"/>
                      <a:pt x="11436" y="548"/>
                      <a:pt x="11299" y="662"/>
                    </a:cubicBezTo>
                    <a:cubicBezTo>
                      <a:pt x="11231" y="708"/>
                      <a:pt x="11162" y="776"/>
                      <a:pt x="11094" y="845"/>
                    </a:cubicBezTo>
                    <a:cubicBezTo>
                      <a:pt x="11025" y="891"/>
                      <a:pt x="10957" y="936"/>
                      <a:pt x="10889" y="982"/>
                    </a:cubicBezTo>
                    <a:cubicBezTo>
                      <a:pt x="10866" y="1005"/>
                      <a:pt x="10843" y="1028"/>
                      <a:pt x="10820" y="1050"/>
                    </a:cubicBezTo>
                    <a:cubicBezTo>
                      <a:pt x="10774" y="1028"/>
                      <a:pt x="10752" y="1028"/>
                      <a:pt x="10706" y="1028"/>
                    </a:cubicBezTo>
                    <a:cubicBezTo>
                      <a:pt x="10660" y="1050"/>
                      <a:pt x="10637" y="1050"/>
                      <a:pt x="10592" y="1073"/>
                    </a:cubicBezTo>
                    <a:cubicBezTo>
                      <a:pt x="10569" y="1096"/>
                      <a:pt x="10546" y="1096"/>
                      <a:pt x="10501" y="1119"/>
                    </a:cubicBezTo>
                    <a:cubicBezTo>
                      <a:pt x="10478" y="1142"/>
                      <a:pt x="10455" y="1164"/>
                      <a:pt x="10432" y="1164"/>
                    </a:cubicBezTo>
                    <a:cubicBezTo>
                      <a:pt x="10364" y="1210"/>
                      <a:pt x="10295" y="1256"/>
                      <a:pt x="10227" y="1301"/>
                    </a:cubicBezTo>
                    <a:cubicBezTo>
                      <a:pt x="10067" y="1393"/>
                      <a:pt x="9907" y="1507"/>
                      <a:pt x="9770" y="1621"/>
                    </a:cubicBezTo>
                    <a:cubicBezTo>
                      <a:pt x="9633" y="1712"/>
                      <a:pt x="9496" y="1804"/>
                      <a:pt x="9359" y="1918"/>
                    </a:cubicBezTo>
                    <a:cubicBezTo>
                      <a:pt x="9245" y="2009"/>
                      <a:pt x="9108" y="2077"/>
                      <a:pt x="8994" y="2169"/>
                    </a:cubicBezTo>
                    <a:cubicBezTo>
                      <a:pt x="8857" y="2283"/>
                      <a:pt x="8720" y="2374"/>
                      <a:pt x="8583" y="2488"/>
                    </a:cubicBezTo>
                    <a:cubicBezTo>
                      <a:pt x="8446" y="2580"/>
                      <a:pt x="8332" y="2694"/>
                      <a:pt x="8195" y="2785"/>
                    </a:cubicBezTo>
                    <a:cubicBezTo>
                      <a:pt x="8172" y="2808"/>
                      <a:pt x="8150" y="2831"/>
                      <a:pt x="8127" y="2831"/>
                    </a:cubicBezTo>
                    <a:cubicBezTo>
                      <a:pt x="7853" y="2991"/>
                      <a:pt x="7602" y="3150"/>
                      <a:pt x="7328" y="3310"/>
                    </a:cubicBezTo>
                    <a:cubicBezTo>
                      <a:pt x="7100" y="3447"/>
                      <a:pt x="6871" y="3607"/>
                      <a:pt x="6643" y="3744"/>
                    </a:cubicBezTo>
                    <a:cubicBezTo>
                      <a:pt x="6529" y="3835"/>
                      <a:pt x="6392" y="3926"/>
                      <a:pt x="6278" y="3995"/>
                    </a:cubicBezTo>
                    <a:cubicBezTo>
                      <a:pt x="6209" y="4040"/>
                      <a:pt x="6141" y="4086"/>
                      <a:pt x="6072" y="4132"/>
                    </a:cubicBezTo>
                    <a:cubicBezTo>
                      <a:pt x="6004" y="4177"/>
                      <a:pt x="5935" y="4223"/>
                      <a:pt x="5867" y="4269"/>
                    </a:cubicBezTo>
                    <a:cubicBezTo>
                      <a:pt x="5798" y="4314"/>
                      <a:pt x="5707" y="4360"/>
                      <a:pt x="5639" y="4406"/>
                    </a:cubicBezTo>
                    <a:cubicBezTo>
                      <a:pt x="5616" y="4406"/>
                      <a:pt x="5593" y="4406"/>
                      <a:pt x="5593" y="4428"/>
                    </a:cubicBezTo>
                    <a:cubicBezTo>
                      <a:pt x="5388" y="4474"/>
                      <a:pt x="5205" y="4588"/>
                      <a:pt x="5022" y="4702"/>
                    </a:cubicBezTo>
                    <a:cubicBezTo>
                      <a:pt x="4840" y="4794"/>
                      <a:pt x="4680" y="4885"/>
                      <a:pt x="4497" y="4999"/>
                    </a:cubicBezTo>
                    <a:cubicBezTo>
                      <a:pt x="4201" y="5159"/>
                      <a:pt x="3904" y="5342"/>
                      <a:pt x="3607" y="5501"/>
                    </a:cubicBezTo>
                    <a:cubicBezTo>
                      <a:pt x="3288" y="5707"/>
                      <a:pt x="2968" y="5889"/>
                      <a:pt x="2626" y="6072"/>
                    </a:cubicBezTo>
                    <a:cubicBezTo>
                      <a:pt x="2512" y="6163"/>
                      <a:pt x="2375" y="6255"/>
                      <a:pt x="2238" y="6323"/>
                    </a:cubicBezTo>
                    <a:cubicBezTo>
                      <a:pt x="2124" y="6414"/>
                      <a:pt x="1987" y="6483"/>
                      <a:pt x="1850" y="6574"/>
                    </a:cubicBezTo>
                    <a:cubicBezTo>
                      <a:pt x="1576" y="6757"/>
                      <a:pt x="1325" y="6916"/>
                      <a:pt x="1051" y="7099"/>
                    </a:cubicBezTo>
                    <a:cubicBezTo>
                      <a:pt x="937" y="7168"/>
                      <a:pt x="823" y="7259"/>
                      <a:pt x="686" y="7327"/>
                    </a:cubicBezTo>
                    <a:lnTo>
                      <a:pt x="549" y="7419"/>
                    </a:lnTo>
                    <a:cubicBezTo>
                      <a:pt x="503" y="7441"/>
                      <a:pt x="435" y="7487"/>
                      <a:pt x="366" y="7533"/>
                    </a:cubicBezTo>
                    <a:cubicBezTo>
                      <a:pt x="320" y="7533"/>
                      <a:pt x="298" y="7556"/>
                      <a:pt x="275" y="7578"/>
                    </a:cubicBezTo>
                    <a:cubicBezTo>
                      <a:pt x="206" y="7601"/>
                      <a:pt x="138" y="7647"/>
                      <a:pt x="92" y="7693"/>
                    </a:cubicBezTo>
                    <a:cubicBezTo>
                      <a:pt x="69" y="7738"/>
                      <a:pt x="24" y="7761"/>
                      <a:pt x="24" y="7807"/>
                    </a:cubicBezTo>
                    <a:cubicBezTo>
                      <a:pt x="1" y="7898"/>
                      <a:pt x="1" y="7966"/>
                      <a:pt x="24" y="8058"/>
                    </a:cubicBezTo>
                    <a:cubicBezTo>
                      <a:pt x="87" y="8152"/>
                      <a:pt x="193" y="8203"/>
                      <a:pt x="298" y="8203"/>
                    </a:cubicBezTo>
                    <a:cubicBezTo>
                      <a:pt x="345" y="8203"/>
                      <a:pt x="392" y="8193"/>
                      <a:pt x="435" y="8172"/>
                    </a:cubicBezTo>
                    <a:cubicBezTo>
                      <a:pt x="457" y="8172"/>
                      <a:pt x="480" y="8149"/>
                      <a:pt x="503" y="8149"/>
                    </a:cubicBezTo>
                    <a:cubicBezTo>
                      <a:pt x="549" y="8149"/>
                      <a:pt x="617" y="8149"/>
                      <a:pt x="663" y="8103"/>
                    </a:cubicBezTo>
                    <a:cubicBezTo>
                      <a:pt x="731" y="8081"/>
                      <a:pt x="777" y="8035"/>
                      <a:pt x="800" y="7989"/>
                    </a:cubicBezTo>
                    <a:cubicBezTo>
                      <a:pt x="914" y="7898"/>
                      <a:pt x="1051" y="7829"/>
                      <a:pt x="1188" y="7761"/>
                    </a:cubicBezTo>
                    <a:cubicBezTo>
                      <a:pt x="1233" y="7715"/>
                      <a:pt x="1302" y="7693"/>
                      <a:pt x="1370" y="7647"/>
                    </a:cubicBezTo>
                    <a:cubicBezTo>
                      <a:pt x="1431" y="7708"/>
                      <a:pt x="1512" y="7738"/>
                      <a:pt x="1594" y="7738"/>
                    </a:cubicBezTo>
                    <a:cubicBezTo>
                      <a:pt x="1634" y="7738"/>
                      <a:pt x="1675" y="7731"/>
                      <a:pt x="1713" y="7715"/>
                    </a:cubicBezTo>
                    <a:cubicBezTo>
                      <a:pt x="1873" y="7624"/>
                      <a:pt x="2009" y="7556"/>
                      <a:pt x="2169" y="7464"/>
                    </a:cubicBezTo>
                    <a:cubicBezTo>
                      <a:pt x="2329" y="7373"/>
                      <a:pt x="2512" y="7282"/>
                      <a:pt x="2694" y="7190"/>
                    </a:cubicBezTo>
                    <a:cubicBezTo>
                      <a:pt x="2991" y="7008"/>
                      <a:pt x="3311" y="6825"/>
                      <a:pt x="3607" y="6643"/>
                    </a:cubicBezTo>
                    <a:cubicBezTo>
                      <a:pt x="4224" y="6300"/>
                      <a:pt x="4840" y="5958"/>
                      <a:pt x="5479" y="5615"/>
                    </a:cubicBezTo>
                    <a:cubicBezTo>
                      <a:pt x="5958" y="5364"/>
                      <a:pt x="6438" y="5113"/>
                      <a:pt x="6917" y="4862"/>
                    </a:cubicBezTo>
                    <a:cubicBezTo>
                      <a:pt x="7145" y="4725"/>
                      <a:pt x="7373" y="4588"/>
                      <a:pt x="7602" y="4474"/>
                    </a:cubicBezTo>
                    <a:cubicBezTo>
                      <a:pt x="7716" y="4406"/>
                      <a:pt x="7807" y="4360"/>
                      <a:pt x="7921" y="4292"/>
                    </a:cubicBezTo>
                    <a:cubicBezTo>
                      <a:pt x="7990" y="4269"/>
                      <a:pt x="8035" y="4223"/>
                      <a:pt x="8104" y="4200"/>
                    </a:cubicBezTo>
                    <a:cubicBezTo>
                      <a:pt x="8218" y="4132"/>
                      <a:pt x="8332" y="4086"/>
                      <a:pt x="8423" y="4018"/>
                    </a:cubicBezTo>
                    <a:cubicBezTo>
                      <a:pt x="8446" y="3995"/>
                      <a:pt x="8469" y="3972"/>
                      <a:pt x="8492" y="3972"/>
                    </a:cubicBezTo>
                    <a:cubicBezTo>
                      <a:pt x="8538" y="3926"/>
                      <a:pt x="8560" y="3904"/>
                      <a:pt x="8560" y="3858"/>
                    </a:cubicBezTo>
                    <a:cubicBezTo>
                      <a:pt x="8583" y="3789"/>
                      <a:pt x="8583" y="3698"/>
                      <a:pt x="8560" y="3630"/>
                    </a:cubicBezTo>
                    <a:cubicBezTo>
                      <a:pt x="8538" y="3630"/>
                      <a:pt x="8538" y="3607"/>
                      <a:pt x="8538" y="3607"/>
                    </a:cubicBezTo>
                    <a:cubicBezTo>
                      <a:pt x="8538" y="3607"/>
                      <a:pt x="8560" y="3584"/>
                      <a:pt x="8583" y="3584"/>
                    </a:cubicBezTo>
                    <a:cubicBezTo>
                      <a:pt x="8652" y="3561"/>
                      <a:pt x="8697" y="3493"/>
                      <a:pt x="8743" y="3470"/>
                    </a:cubicBezTo>
                    <a:cubicBezTo>
                      <a:pt x="8789" y="3424"/>
                      <a:pt x="8834" y="3401"/>
                      <a:pt x="8880" y="3356"/>
                    </a:cubicBezTo>
                    <a:cubicBezTo>
                      <a:pt x="8948" y="3310"/>
                      <a:pt x="9017" y="3264"/>
                      <a:pt x="9085" y="3219"/>
                    </a:cubicBezTo>
                    <a:cubicBezTo>
                      <a:pt x="9587" y="2876"/>
                      <a:pt x="10112" y="2557"/>
                      <a:pt x="10615" y="2237"/>
                    </a:cubicBezTo>
                    <a:cubicBezTo>
                      <a:pt x="10660" y="2260"/>
                      <a:pt x="10729" y="2260"/>
                      <a:pt x="10774" y="2260"/>
                    </a:cubicBezTo>
                    <a:cubicBezTo>
                      <a:pt x="10866" y="2237"/>
                      <a:pt x="10934" y="2192"/>
                      <a:pt x="10980" y="2146"/>
                    </a:cubicBezTo>
                    <a:lnTo>
                      <a:pt x="11140" y="2055"/>
                    </a:lnTo>
                    <a:cubicBezTo>
                      <a:pt x="11254" y="1963"/>
                      <a:pt x="11391" y="1895"/>
                      <a:pt x="11505" y="1804"/>
                    </a:cubicBezTo>
                    <a:cubicBezTo>
                      <a:pt x="11596" y="1735"/>
                      <a:pt x="11687" y="1667"/>
                      <a:pt x="11779" y="1575"/>
                    </a:cubicBezTo>
                    <a:cubicBezTo>
                      <a:pt x="11961" y="1438"/>
                      <a:pt x="12144" y="1279"/>
                      <a:pt x="12281" y="1073"/>
                    </a:cubicBezTo>
                    <a:cubicBezTo>
                      <a:pt x="12327" y="1028"/>
                      <a:pt x="12349" y="959"/>
                      <a:pt x="12372" y="891"/>
                    </a:cubicBezTo>
                    <a:lnTo>
                      <a:pt x="12395" y="891"/>
                    </a:lnTo>
                    <a:cubicBezTo>
                      <a:pt x="12418" y="845"/>
                      <a:pt x="12441" y="822"/>
                      <a:pt x="12463" y="776"/>
                    </a:cubicBezTo>
                    <a:lnTo>
                      <a:pt x="12463" y="776"/>
                    </a:lnTo>
                    <a:cubicBezTo>
                      <a:pt x="12463" y="799"/>
                      <a:pt x="12441" y="822"/>
                      <a:pt x="12441" y="822"/>
                    </a:cubicBezTo>
                    <a:cubicBezTo>
                      <a:pt x="12486" y="776"/>
                      <a:pt x="12509" y="731"/>
                      <a:pt x="12532" y="685"/>
                    </a:cubicBezTo>
                    <a:cubicBezTo>
                      <a:pt x="12555" y="617"/>
                      <a:pt x="12555" y="548"/>
                      <a:pt x="12509" y="480"/>
                    </a:cubicBezTo>
                    <a:cubicBezTo>
                      <a:pt x="12486" y="411"/>
                      <a:pt x="12441" y="366"/>
                      <a:pt x="12372" y="366"/>
                    </a:cubicBezTo>
                    <a:cubicBezTo>
                      <a:pt x="12372" y="366"/>
                      <a:pt x="12372" y="343"/>
                      <a:pt x="12372" y="343"/>
                    </a:cubicBezTo>
                    <a:cubicBezTo>
                      <a:pt x="12372" y="320"/>
                      <a:pt x="12372" y="274"/>
                      <a:pt x="12395" y="251"/>
                    </a:cubicBezTo>
                    <a:cubicBezTo>
                      <a:pt x="12395" y="206"/>
                      <a:pt x="12395" y="160"/>
                      <a:pt x="12372" y="115"/>
                    </a:cubicBezTo>
                    <a:cubicBezTo>
                      <a:pt x="12349" y="69"/>
                      <a:pt x="12327" y="46"/>
                      <a:pt x="12281" y="23"/>
                    </a:cubicBezTo>
                    <a:cubicBezTo>
                      <a:pt x="12258" y="0"/>
                      <a:pt x="12212" y="0"/>
                      <a:pt x="12167" y="0"/>
                    </a:cubicBezTo>
                    <a:close/>
                  </a:path>
                </a:pathLst>
              </a:custGeom>
              <a:solidFill>
                <a:srgbClr val="D97F3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31" name="Google Shape;6131;p88"/>
              <p:cNvSpPr/>
              <p:nvPr/>
            </p:nvSpPr>
            <p:spPr>
              <a:xfrm>
                <a:off x="4351291" y="4548313"/>
                <a:ext cx="470160" cy="271489"/>
              </a:xfrm>
              <a:custGeom>
                <a:avLst/>
                <a:gdLst/>
                <a:ahLst/>
                <a:cxnLst/>
                <a:rect l="l" t="t" r="r" b="b"/>
                <a:pathLst>
                  <a:path w="17394" h="10044" extrusionOk="0">
                    <a:moveTo>
                      <a:pt x="15250" y="1510"/>
                    </a:moveTo>
                    <a:lnTo>
                      <a:pt x="15250" y="1510"/>
                    </a:lnTo>
                    <a:cubicBezTo>
                      <a:pt x="15242" y="1517"/>
                      <a:pt x="15234" y="1523"/>
                      <a:pt x="15225" y="1529"/>
                    </a:cubicBezTo>
                    <a:cubicBezTo>
                      <a:pt x="15234" y="1520"/>
                      <a:pt x="15243" y="1515"/>
                      <a:pt x="15250" y="1510"/>
                    </a:cubicBezTo>
                    <a:close/>
                    <a:moveTo>
                      <a:pt x="14084" y="3013"/>
                    </a:moveTo>
                    <a:lnTo>
                      <a:pt x="14084" y="3013"/>
                    </a:lnTo>
                    <a:cubicBezTo>
                      <a:pt x="14062" y="3028"/>
                      <a:pt x="14040" y="3043"/>
                      <a:pt x="14018" y="3058"/>
                    </a:cubicBezTo>
                    <a:lnTo>
                      <a:pt x="14018" y="3058"/>
                    </a:lnTo>
                    <a:cubicBezTo>
                      <a:pt x="14040" y="3057"/>
                      <a:pt x="14062" y="3035"/>
                      <a:pt x="14084" y="3013"/>
                    </a:cubicBezTo>
                    <a:close/>
                    <a:moveTo>
                      <a:pt x="982" y="9832"/>
                    </a:moveTo>
                    <a:lnTo>
                      <a:pt x="982" y="9832"/>
                    </a:lnTo>
                    <a:cubicBezTo>
                      <a:pt x="974" y="9835"/>
                      <a:pt x="967" y="9838"/>
                      <a:pt x="959" y="9838"/>
                    </a:cubicBezTo>
                    <a:cubicBezTo>
                      <a:pt x="967" y="9836"/>
                      <a:pt x="974" y="9834"/>
                      <a:pt x="982" y="9832"/>
                    </a:cubicBezTo>
                    <a:close/>
                    <a:moveTo>
                      <a:pt x="17188" y="0"/>
                    </a:moveTo>
                    <a:cubicBezTo>
                      <a:pt x="17143" y="0"/>
                      <a:pt x="17097" y="23"/>
                      <a:pt x="17074" y="68"/>
                    </a:cubicBezTo>
                    <a:cubicBezTo>
                      <a:pt x="16937" y="183"/>
                      <a:pt x="16800" y="320"/>
                      <a:pt x="16663" y="434"/>
                    </a:cubicBezTo>
                    <a:cubicBezTo>
                      <a:pt x="16549" y="548"/>
                      <a:pt x="16412" y="639"/>
                      <a:pt x="16298" y="753"/>
                    </a:cubicBezTo>
                    <a:cubicBezTo>
                      <a:pt x="16047" y="959"/>
                      <a:pt x="15773" y="1141"/>
                      <a:pt x="15499" y="1324"/>
                    </a:cubicBezTo>
                    <a:cubicBezTo>
                      <a:pt x="15421" y="1382"/>
                      <a:pt x="15343" y="1441"/>
                      <a:pt x="15265" y="1499"/>
                    </a:cubicBezTo>
                    <a:lnTo>
                      <a:pt x="15265" y="1499"/>
                    </a:lnTo>
                    <a:cubicBezTo>
                      <a:pt x="15269" y="1495"/>
                      <a:pt x="15271" y="1490"/>
                      <a:pt x="15271" y="1484"/>
                    </a:cubicBezTo>
                    <a:lnTo>
                      <a:pt x="15271" y="1484"/>
                    </a:lnTo>
                    <a:cubicBezTo>
                      <a:pt x="14997" y="1666"/>
                      <a:pt x="14723" y="1849"/>
                      <a:pt x="14449" y="2031"/>
                    </a:cubicBezTo>
                    <a:cubicBezTo>
                      <a:pt x="14152" y="2237"/>
                      <a:pt x="13833" y="2419"/>
                      <a:pt x="13536" y="2625"/>
                    </a:cubicBezTo>
                    <a:cubicBezTo>
                      <a:pt x="13542" y="2625"/>
                      <a:pt x="13548" y="2623"/>
                      <a:pt x="13553" y="2621"/>
                    </a:cubicBezTo>
                    <a:lnTo>
                      <a:pt x="13553" y="2621"/>
                    </a:lnTo>
                    <a:cubicBezTo>
                      <a:pt x="13298" y="2794"/>
                      <a:pt x="13061" y="2986"/>
                      <a:pt x="12804" y="3158"/>
                    </a:cubicBezTo>
                    <a:lnTo>
                      <a:pt x="12804" y="3158"/>
                    </a:lnTo>
                    <a:cubicBezTo>
                      <a:pt x="12805" y="3156"/>
                      <a:pt x="12806" y="3153"/>
                      <a:pt x="12806" y="3150"/>
                    </a:cubicBezTo>
                    <a:lnTo>
                      <a:pt x="12806" y="3150"/>
                    </a:lnTo>
                    <a:cubicBezTo>
                      <a:pt x="12806" y="3150"/>
                      <a:pt x="12783" y="3173"/>
                      <a:pt x="12783" y="3173"/>
                    </a:cubicBezTo>
                    <a:cubicBezTo>
                      <a:pt x="12790" y="3168"/>
                      <a:pt x="12797" y="3163"/>
                      <a:pt x="12804" y="3158"/>
                    </a:cubicBezTo>
                    <a:lnTo>
                      <a:pt x="12804" y="3158"/>
                    </a:lnTo>
                    <a:cubicBezTo>
                      <a:pt x="12799" y="3173"/>
                      <a:pt x="12780" y="3176"/>
                      <a:pt x="12760" y="3196"/>
                    </a:cubicBezTo>
                    <a:cubicBezTo>
                      <a:pt x="12669" y="3241"/>
                      <a:pt x="12600" y="3310"/>
                      <a:pt x="12509" y="3355"/>
                    </a:cubicBezTo>
                    <a:cubicBezTo>
                      <a:pt x="12258" y="3538"/>
                      <a:pt x="12007" y="3698"/>
                      <a:pt x="11756" y="3857"/>
                    </a:cubicBezTo>
                    <a:cubicBezTo>
                      <a:pt x="11505" y="3994"/>
                      <a:pt x="11254" y="4154"/>
                      <a:pt x="11003" y="4291"/>
                    </a:cubicBezTo>
                    <a:cubicBezTo>
                      <a:pt x="10751" y="4428"/>
                      <a:pt x="10500" y="4565"/>
                      <a:pt x="10272" y="4725"/>
                    </a:cubicBezTo>
                    <a:cubicBezTo>
                      <a:pt x="10021" y="4885"/>
                      <a:pt x="9770" y="5022"/>
                      <a:pt x="9519" y="5181"/>
                    </a:cubicBezTo>
                    <a:cubicBezTo>
                      <a:pt x="9359" y="5250"/>
                      <a:pt x="9222" y="5341"/>
                      <a:pt x="9085" y="5432"/>
                    </a:cubicBezTo>
                    <a:cubicBezTo>
                      <a:pt x="8971" y="5501"/>
                      <a:pt x="8857" y="5547"/>
                      <a:pt x="8720" y="5615"/>
                    </a:cubicBezTo>
                    <a:cubicBezTo>
                      <a:pt x="8469" y="5752"/>
                      <a:pt x="8218" y="5889"/>
                      <a:pt x="7967" y="6003"/>
                    </a:cubicBezTo>
                    <a:cubicBezTo>
                      <a:pt x="7716" y="6140"/>
                      <a:pt x="7465" y="6254"/>
                      <a:pt x="7214" y="6391"/>
                    </a:cubicBezTo>
                    <a:cubicBezTo>
                      <a:pt x="6917" y="6528"/>
                      <a:pt x="6643" y="6665"/>
                      <a:pt x="6369" y="6802"/>
                    </a:cubicBezTo>
                    <a:cubicBezTo>
                      <a:pt x="6118" y="6916"/>
                      <a:pt x="5890" y="7053"/>
                      <a:pt x="5639" y="7167"/>
                    </a:cubicBezTo>
                    <a:cubicBezTo>
                      <a:pt x="5388" y="7281"/>
                      <a:pt x="5136" y="7418"/>
                      <a:pt x="4863" y="7532"/>
                    </a:cubicBezTo>
                    <a:cubicBezTo>
                      <a:pt x="4611" y="7646"/>
                      <a:pt x="4338" y="7783"/>
                      <a:pt x="4064" y="7920"/>
                    </a:cubicBezTo>
                    <a:cubicBezTo>
                      <a:pt x="3813" y="8057"/>
                      <a:pt x="3539" y="8171"/>
                      <a:pt x="3265" y="8286"/>
                    </a:cubicBezTo>
                    <a:cubicBezTo>
                      <a:pt x="2785" y="8491"/>
                      <a:pt x="2306" y="8651"/>
                      <a:pt x="1827" y="8833"/>
                    </a:cubicBezTo>
                    <a:cubicBezTo>
                      <a:pt x="1576" y="8925"/>
                      <a:pt x="1325" y="9039"/>
                      <a:pt x="1074" y="9130"/>
                    </a:cubicBezTo>
                    <a:cubicBezTo>
                      <a:pt x="800" y="9221"/>
                      <a:pt x="526" y="9336"/>
                      <a:pt x="252" y="9427"/>
                    </a:cubicBezTo>
                    <a:cubicBezTo>
                      <a:pt x="183" y="9450"/>
                      <a:pt x="115" y="9495"/>
                      <a:pt x="69" y="9564"/>
                    </a:cubicBezTo>
                    <a:cubicBezTo>
                      <a:pt x="24" y="9632"/>
                      <a:pt x="1" y="9701"/>
                      <a:pt x="24" y="9792"/>
                    </a:cubicBezTo>
                    <a:cubicBezTo>
                      <a:pt x="46" y="9861"/>
                      <a:pt x="92" y="9952"/>
                      <a:pt x="161" y="9997"/>
                    </a:cubicBezTo>
                    <a:cubicBezTo>
                      <a:pt x="229" y="10020"/>
                      <a:pt x="320" y="10043"/>
                      <a:pt x="389" y="10043"/>
                    </a:cubicBezTo>
                    <a:cubicBezTo>
                      <a:pt x="480" y="9997"/>
                      <a:pt x="571" y="9975"/>
                      <a:pt x="663" y="9952"/>
                    </a:cubicBezTo>
                    <a:cubicBezTo>
                      <a:pt x="764" y="9911"/>
                      <a:pt x="884" y="9871"/>
                      <a:pt x="989" y="9830"/>
                    </a:cubicBezTo>
                    <a:lnTo>
                      <a:pt x="989" y="9830"/>
                    </a:lnTo>
                    <a:cubicBezTo>
                      <a:pt x="1066" y="9809"/>
                      <a:pt x="1129" y="9787"/>
                      <a:pt x="1210" y="9746"/>
                    </a:cubicBezTo>
                    <a:lnTo>
                      <a:pt x="1210" y="9746"/>
                    </a:lnTo>
                    <a:cubicBezTo>
                      <a:pt x="1210" y="9746"/>
                      <a:pt x="1210" y="9747"/>
                      <a:pt x="1188" y="9769"/>
                    </a:cubicBezTo>
                    <a:cubicBezTo>
                      <a:pt x="1735" y="9564"/>
                      <a:pt x="2283" y="9358"/>
                      <a:pt x="2808" y="9153"/>
                    </a:cubicBezTo>
                    <a:cubicBezTo>
                      <a:pt x="2945" y="9107"/>
                      <a:pt x="3082" y="9062"/>
                      <a:pt x="3219" y="9016"/>
                    </a:cubicBezTo>
                    <a:cubicBezTo>
                      <a:pt x="3333" y="8948"/>
                      <a:pt x="3470" y="8902"/>
                      <a:pt x="3607" y="8833"/>
                    </a:cubicBezTo>
                    <a:cubicBezTo>
                      <a:pt x="3881" y="8719"/>
                      <a:pt x="4155" y="8605"/>
                      <a:pt x="4406" y="8468"/>
                    </a:cubicBezTo>
                    <a:cubicBezTo>
                      <a:pt x="4931" y="8217"/>
                      <a:pt x="5456" y="7966"/>
                      <a:pt x="5981" y="7715"/>
                    </a:cubicBezTo>
                    <a:cubicBezTo>
                      <a:pt x="6232" y="7601"/>
                      <a:pt x="6460" y="7487"/>
                      <a:pt x="6711" y="7350"/>
                    </a:cubicBezTo>
                    <a:cubicBezTo>
                      <a:pt x="6985" y="7213"/>
                      <a:pt x="7259" y="7076"/>
                      <a:pt x="7533" y="6939"/>
                    </a:cubicBezTo>
                    <a:cubicBezTo>
                      <a:pt x="7807" y="6825"/>
                      <a:pt x="8058" y="6711"/>
                      <a:pt x="8309" y="6574"/>
                    </a:cubicBezTo>
                    <a:cubicBezTo>
                      <a:pt x="8560" y="6437"/>
                      <a:pt x="8811" y="6300"/>
                      <a:pt x="9085" y="6163"/>
                    </a:cubicBezTo>
                    <a:cubicBezTo>
                      <a:pt x="9336" y="6049"/>
                      <a:pt x="9587" y="5889"/>
                      <a:pt x="9861" y="5729"/>
                    </a:cubicBezTo>
                    <a:cubicBezTo>
                      <a:pt x="10112" y="5592"/>
                      <a:pt x="10363" y="5432"/>
                      <a:pt x="10614" y="5273"/>
                    </a:cubicBezTo>
                    <a:cubicBezTo>
                      <a:pt x="10980" y="5044"/>
                      <a:pt x="11368" y="4839"/>
                      <a:pt x="11756" y="4611"/>
                    </a:cubicBezTo>
                    <a:cubicBezTo>
                      <a:pt x="11938" y="4497"/>
                      <a:pt x="12144" y="4360"/>
                      <a:pt x="12349" y="4223"/>
                    </a:cubicBezTo>
                    <a:cubicBezTo>
                      <a:pt x="12463" y="4154"/>
                      <a:pt x="12577" y="4086"/>
                      <a:pt x="12692" y="4017"/>
                    </a:cubicBezTo>
                    <a:cubicBezTo>
                      <a:pt x="12806" y="3926"/>
                      <a:pt x="12920" y="3857"/>
                      <a:pt x="13057" y="3766"/>
                    </a:cubicBezTo>
                    <a:cubicBezTo>
                      <a:pt x="13378" y="3530"/>
                      <a:pt x="13680" y="3294"/>
                      <a:pt x="14018" y="3058"/>
                    </a:cubicBezTo>
                    <a:lnTo>
                      <a:pt x="14018" y="3058"/>
                    </a:lnTo>
                    <a:cubicBezTo>
                      <a:pt x="14017" y="3059"/>
                      <a:pt x="14016" y="3059"/>
                      <a:pt x="14015" y="3059"/>
                    </a:cubicBezTo>
                    <a:cubicBezTo>
                      <a:pt x="14198" y="2922"/>
                      <a:pt x="14403" y="2808"/>
                      <a:pt x="14609" y="2671"/>
                    </a:cubicBezTo>
                    <a:cubicBezTo>
                      <a:pt x="14769" y="2556"/>
                      <a:pt x="14928" y="2419"/>
                      <a:pt x="15111" y="2305"/>
                    </a:cubicBezTo>
                    <a:cubicBezTo>
                      <a:pt x="15102" y="2305"/>
                      <a:pt x="15093" y="2309"/>
                      <a:pt x="15086" y="2313"/>
                    </a:cubicBezTo>
                    <a:lnTo>
                      <a:pt x="15086" y="2313"/>
                    </a:lnTo>
                    <a:cubicBezTo>
                      <a:pt x="15263" y="2181"/>
                      <a:pt x="15460" y="2049"/>
                      <a:pt x="15636" y="1917"/>
                    </a:cubicBezTo>
                    <a:cubicBezTo>
                      <a:pt x="15841" y="1758"/>
                      <a:pt x="16024" y="1598"/>
                      <a:pt x="16207" y="1415"/>
                    </a:cubicBezTo>
                    <a:cubicBezTo>
                      <a:pt x="16389" y="1255"/>
                      <a:pt x="16572" y="1073"/>
                      <a:pt x="16732" y="913"/>
                    </a:cubicBezTo>
                    <a:cubicBezTo>
                      <a:pt x="16937" y="708"/>
                      <a:pt x="17120" y="525"/>
                      <a:pt x="17325" y="342"/>
                    </a:cubicBezTo>
                    <a:cubicBezTo>
                      <a:pt x="17394" y="274"/>
                      <a:pt x="17394" y="160"/>
                      <a:pt x="17325" y="68"/>
                    </a:cubicBezTo>
                    <a:cubicBezTo>
                      <a:pt x="17302" y="23"/>
                      <a:pt x="17234" y="0"/>
                      <a:pt x="17188" y="0"/>
                    </a:cubicBezTo>
                    <a:close/>
                  </a:path>
                </a:pathLst>
              </a:custGeom>
              <a:solidFill>
                <a:srgbClr val="D97F3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32" name="Google Shape;6132;p88"/>
              <p:cNvSpPr/>
              <p:nvPr/>
            </p:nvSpPr>
            <p:spPr>
              <a:xfrm>
                <a:off x="4692491" y="4560017"/>
                <a:ext cx="126500" cy="251298"/>
              </a:xfrm>
              <a:custGeom>
                <a:avLst/>
                <a:gdLst/>
                <a:ahLst/>
                <a:cxnLst/>
                <a:rect l="l" t="t" r="r" b="b"/>
                <a:pathLst>
                  <a:path w="4680" h="9297" extrusionOk="0">
                    <a:moveTo>
                      <a:pt x="4314" y="1"/>
                    </a:moveTo>
                    <a:cubicBezTo>
                      <a:pt x="4200" y="1"/>
                      <a:pt x="4109" y="46"/>
                      <a:pt x="4040" y="138"/>
                    </a:cubicBezTo>
                    <a:cubicBezTo>
                      <a:pt x="3995" y="206"/>
                      <a:pt x="3972" y="297"/>
                      <a:pt x="3949" y="366"/>
                    </a:cubicBezTo>
                    <a:lnTo>
                      <a:pt x="3835" y="366"/>
                    </a:lnTo>
                    <a:cubicBezTo>
                      <a:pt x="3766" y="389"/>
                      <a:pt x="3698" y="434"/>
                      <a:pt x="3652" y="503"/>
                    </a:cubicBezTo>
                    <a:cubicBezTo>
                      <a:pt x="3561" y="663"/>
                      <a:pt x="3492" y="822"/>
                      <a:pt x="3424" y="982"/>
                    </a:cubicBezTo>
                    <a:cubicBezTo>
                      <a:pt x="3401" y="1028"/>
                      <a:pt x="3378" y="1073"/>
                      <a:pt x="3355" y="1119"/>
                    </a:cubicBezTo>
                    <a:cubicBezTo>
                      <a:pt x="3287" y="1142"/>
                      <a:pt x="3241" y="1210"/>
                      <a:pt x="3218" y="1279"/>
                    </a:cubicBezTo>
                    <a:lnTo>
                      <a:pt x="3196" y="1279"/>
                    </a:lnTo>
                    <a:cubicBezTo>
                      <a:pt x="3150" y="1210"/>
                      <a:pt x="3059" y="1188"/>
                      <a:pt x="2990" y="1188"/>
                    </a:cubicBezTo>
                    <a:cubicBezTo>
                      <a:pt x="2899" y="1188"/>
                      <a:pt x="2830" y="1210"/>
                      <a:pt x="2762" y="1279"/>
                    </a:cubicBezTo>
                    <a:cubicBezTo>
                      <a:pt x="2762" y="1279"/>
                      <a:pt x="2739" y="1302"/>
                      <a:pt x="2739" y="1325"/>
                    </a:cubicBezTo>
                    <a:cubicBezTo>
                      <a:pt x="2716" y="1302"/>
                      <a:pt x="2671" y="1279"/>
                      <a:pt x="2648" y="1279"/>
                    </a:cubicBezTo>
                    <a:cubicBezTo>
                      <a:pt x="2579" y="1279"/>
                      <a:pt x="2534" y="1347"/>
                      <a:pt x="2511" y="1416"/>
                    </a:cubicBezTo>
                    <a:cubicBezTo>
                      <a:pt x="2488" y="1690"/>
                      <a:pt x="2488" y="1964"/>
                      <a:pt x="2465" y="2260"/>
                    </a:cubicBezTo>
                    <a:cubicBezTo>
                      <a:pt x="2442" y="2489"/>
                      <a:pt x="2420" y="2740"/>
                      <a:pt x="2374" y="2968"/>
                    </a:cubicBezTo>
                    <a:lnTo>
                      <a:pt x="2397" y="2968"/>
                    </a:lnTo>
                    <a:cubicBezTo>
                      <a:pt x="2397" y="2968"/>
                      <a:pt x="2374" y="2968"/>
                      <a:pt x="2374" y="2991"/>
                    </a:cubicBezTo>
                    <a:cubicBezTo>
                      <a:pt x="2351" y="3151"/>
                      <a:pt x="2328" y="3288"/>
                      <a:pt x="2305" y="3447"/>
                    </a:cubicBezTo>
                    <a:cubicBezTo>
                      <a:pt x="2260" y="3607"/>
                      <a:pt x="2214" y="3767"/>
                      <a:pt x="2169" y="3949"/>
                    </a:cubicBezTo>
                    <a:cubicBezTo>
                      <a:pt x="2100" y="4086"/>
                      <a:pt x="2077" y="4246"/>
                      <a:pt x="2032" y="4406"/>
                    </a:cubicBezTo>
                    <a:cubicBezTo>
                      <a:pt x="1986" y="4566"/>
                      <a:pt x="1940" y="4726"/>
                      <a:pt x="1917" y="4885"/>
                    </a:cubicBezTo>
                    <a:cubicBezTo>
                      <a:pt x="1826" y="5182"/>
                      <a:pt x="1735" y="5502"/>
                      <a:pt x="1644" y="5821"/>
                    </a:cubicBezTo>
                    <a:cubicBezTo>
                      <a:pt x="1598" y="5981"/>
                      <a:pt x="1552" y="6118"/>
                      <a:pt x="1484" y="6278"/>
                    </a:cubicBezTo>
                    <a:cubicBezTo>
                      <a:pt x="1438" y="6415"/>
                      <a:pt x="1392" y="6574"/>
                      <a:pt x="1324" y="6711"/>
                    </a:cubicBezTo>
                    <a:cubicBezTo>
                      <a:pt x="1301" y="6803"/>
                      <a:pt x="1278" y="6871"/>
                      <a:pt x="1233" y="6962"/>
                    </a:cubicBezTo>
                    <a:cubicBezTo>
                      <a:pt x="1119" y="7191"/>
                      <a:pt x="1004" y="7419"/>
                      <a:pt x="890" y="7647"/>
                    </a:cubicBezTo>
                    <a:cubicBezTo>
                      <a:pt x="776" y="7875"/>
                      <a:pt x="639" y="8126"/>
                      <a:pt x="502" y="8355"/>
                    </a:cubicBezTo>
                    <a:cubicBezTo>
                      <a:pt x="502" y="8355"/>
                      <a:pt x="479" y="8378"/>
                      <a:pt x="479" y="8378"/>
                    </a:cubicBezTo>
                    <a:cubicBezTo>
                      <a:pt x="411" y="8469"/>
                      <a:pt x="343" y="8583"/>
                      <a:pt x="274" y="8674"/>
                    </a:cubicBezTo>
                    <a:cubicBezTo>
                      <a:pt x="206" y="8743"/>
                      <a:pt x="160" y="8834"/>
                      <a:pt x="91" y="8903"/>
                    </a:cubicBezTo>
                    <a:cubicBezTo>
                      <a:pt x="46" y="8994"/>
                      <a:pt x="0" y="9085"/>
                      <a:pt x="23" y="9176"/>
                    </a:cubicBezTo>
                    <a:cubicBezTo>
                      <a:pt x="42" y="9252"/>
                      <a:pt x="92" y="9296"/>
                      <a:pt x="161" y="9296"/>
                    </a:cubicBezTo>
                    <a:cubicBezTo>
                      <a:pt x="175" y="9296"/>
                      <a:pt x="190" y="9294"/>
                      <a:pt x="206" y="9291"/>
                    </a:cubicBezTo>
                    <a:cubicBezTo>
                      <a:pt x="251" y="9268"/>
                      <a:pt x="297" y="9245"/>
                      <a:pt x="320" y="9199"/>
                    </a:cubicBezTo>
                    <a:cubicBezTo>
                      <a:pt x="365" y="9154"/>
                      <a:pt x="388" y="9131"/>
                      <a:pt x="411" y="9085"/>
                    </a:cubicBezTo>
                    <a:cubicBezTo>
                      <a:pt x="457" y="9039"/>
                      <a:pt x="479" y="8994"/>
                      <a:pt x="502" y="8948"/>
                    </a:cubicBezTo>
                    <a:cubicBezTo>
                      <a:pt x="571" y="8880"/>
                      <a:pt x="616" y="8811"/>
                      <a:pt x="662" y="8743"/>
                    </a:cubicBezTo>
                    <a:cubicBezTo>
                      <a:pt x="753" y="8629"/>
                      <a:pt x="845" y="8515"/>
                      <a:pt x="936" y="8400"/>
                    </a:cubicBezTo>
                    <a:cubicBezTo>
                      <a:pt x="959" y="8423"/>
                      <a:pt x="959" y="8423"/>
                      <a:pt x="982" y="8423"/>
                    </a:cubicBezTo>
                    <a:lnTo>
                      <a:pt x="1119" y="8423"/>
                    </a:lnTo>
                    <a:cubicBezTo>
                      <a:pt x="1141" y="8400"/>
                      <a:pt x="1164" y="8400"/>
                      <a:pt x="1187" y="8378"/>
                    </a:cubicBezTo>
                    <a:cubicBezTo>
                      <a:pt x="1210" y="8355"/>
                      <a:pt x="1233" y="8355"/>
                      <a:pt x="1256" y="8332"/>
                    </a:cubicBezTo>
                    <a:cubicBezTo>
                      <a:pt x="1278" y="8309"/>
                      <a:pt x="1301" y="8286"/>
                      <a:pt x="1324" y="8263"/>
                    </a:cubicBezTo>
                    <a:cubicBezTo>
                      <a:pt x="1370" y="8218"/>
                      <a:pt x="1438" y="8149"/>
                      <a:pt x="1484" y="8104"/>
                    </a:cubicBezTo>
                    <a:cubicBezTo>
                      <a:pt x="1575" y="7990"/>
                      <a:pt x="1689" y="7898"/>
                      <a:pt x="1803" y="7784"/>
                    </a:cubicBezTo>
                    <a:cubicBezTo>
                      <a:pt x="2009" y="7556"/>
                      <a:pt x="2214" y="7350"/>
                      <a:pt x="2420" y="7099"/>
                    </a:cubicBezTo>
                    <a:cubicBezTo>
                      <a:pt x="2625" y="6848"/>
                      <a:pt x="2830" y="6574"/>
                      <a:pt x="3013" y="6300"/>
                    </a:cubicBezTo>
                    <a:cubicBezTo>
                      <a:pt x="3196" y="6027"/>
                      <a:pt x="3378" y="5730"/>
                      <a:pt x="3538" y="5456"/>
                    </a:cubicBezTo>
                    <a:cubicBezTo>
                      <a:pt x="3675" y="5250"/>
                      <a:pt x="3766" y="5022"/>
                      <a:pt x="3835" y="4817"/>
                    </a:cubicBezTo>
                    <a:cubicBezTo>
                      <a:pt x="3880" y="4703"/>
                      <a:pt x="3903" y="4589"/>
                      <a:pt x="3926" y="4474"/>
                    </a:cubicBezTo>
                    <a:cubicBezTo>
                      <a:pt x="3972" y="4360"/>
                      <a:pt x="3995" y="4246"/>
                      <a:pt x="4017" y="4132"/>
                    </a:cubicBezTo>
                    <a:cubicBezTo>
                      <a:pt x="4040" y="3927"/>
                      <a:pt x="4086" y="3721"/>
                      <a:pt x="4132" y="3493"/>
                    </a:cubicBezTo>
                    <a:cubicBezTo>
                      <a:pt x="4132" y="3402"/>
                      <a:pt x="4154" y="3288"/>
                      <a:pt x="4177" y="3196"/>
                    </a:cubicBezTo>
                    <a:cubicBezTo>
                      <a:pt x="4177" y="3128"/>
                      <a:pt x="4200" y="3082"/>
                      <a:pt x="4200" y="3036"/>
                    </a:cubicBezTo>
                    <a:cubicBezTo>
                      <a:pt x="4246" y="2922"/>
                      <a:pt x="4268" y="2808"/>
                      <a:pt x="4291" y="2694"/>
                    </a:cubicBezTo>
                    <a:cubicBezTo>
                      <a:pt x="4360" y="2466"/>
                      <a:pt x="4405" y="2238"/>
                      <a:pt x="4451" y="2009"/>
                    </a:cubicBezTo>
                    <a:cubicBezTo>
                      <a:pt x="4497" y="1781"/>
                      <a:pt x="4565" y="1530"/>
                      <a:pt x="4588" y="1302"/>
                    </a:cubicBezTo>
                    <a:cubicBezTo>
                      <a:pt x="4634" y="1028"/>
                      <a:pt x="4679" y="731"/>
                      <a:pt x="4679" y="457"/>
                    </a:cubicBezTo>
                    <a:cubicBezTo>
                      <a:pt x="4679" y="389"/>
                      <a:pt x="4656" y="320"/>
                      <a:pt x="4611" y="252"/>
                    </a:cubicBezTo>
                    <a:cubicBezTo>
                      <a:pt x="4588" y="229"/>
                      <a:pt x="4588" y="183"/>
                      <a:pt x="4565" y="160"/>
                    </a:cubicBezTo>
                    <a:cubicBezTo>
                      <a:pt x="4520" y="92"/>
                      <a:pt x="4451" y="24"/>
                      <a:pt x="4383" y="1"/>
                    </a:cubicBezTo>
                    <a:close/>
                  </a:path>
                </a:pathLst>
              </a:custGeom>
              <a:solidFill>
                <a:srgbClr val="D97F3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33" name="Google Shape;6133;p88"/>
              <p:cNvSpPr/>
              <p:nvPr/>
            </p:nvSpPr>
            <p:spPr>
              <a:xfrm>
                <a:off x="4687544" y="4600130"/>
                <a:ext cx="77144" cy="213780"/>
              </a:xfrm>
              <a:custGeom>
                <a:avLst/>
                <a:gdLst/>
                <a:ahLst/>
                <a:cxnLst/>
                <a:rect l="l" t="t" r="r" b="b"/>
                <a:pathLst>
                  <a:path w="2854" h="7909" extrusionOk="0">
                    <a:moveTo>
                      <a:pt x="2762" y="0"/>
                    </a:moveTo>
                    <a:cubicBezTo>
                      <a:pt x="2740" y="0"/>
                      <a:pt x="2694" y="23"/>
                      <a:pt x="2694" y="69"/>
                    </a:cubicBezTo>
                    <a:cubicBezTo>
                      <a:pt x="2671" y="114"/>
                      <a:pt x="2648" y="183"/>
                      <a:pt x="2648" y="251"/>
                    </a:cubicBezTo>
                    <a:cubicBezTo>
                      <a:pt x="2625" y="297"/>
                      <a:pt x="2625" y="366"/>
                      <a:pt x="2603" y="411"/>
                    </a:cubicBezTo>
                    <a:cubicBezTo>
                      <a:pt x="2580" y="525"/>
                      <a:pt x="2580" y="639"/>
                      <a:pt x="2557" y="754"/>
                    </a:cubicBezTo>
                    <a:cubicBezTo>
                      <a:pt x="2534" y="1073"/>
                      <a:pt x="2443" y="1393"/>
                      <a:pt x="2374" y="1689"/>
                    </a:cubicBezTo>
                    <a:cubicBezTo>
                      <a:pt x="2352" y="1758"/>
                      <a:pt x="2329" y="1826"/>
                      <a:pt x="2329" y="1918"/>
                    </a:cubicBezTo>
                    <a:cubicBezTo>
                      <a:pt x="2306" y="2009"/>
                      <a:pt x="2283" y="2100"/>
                      <a:pt x="2260" y="2192"/>
                    </a:cubicBezTo>
                    <a:cubicBezTo>
                      <a:pt x="2215" y="2351"/>
                      <a:pt x="2169" y="2488"/>
                      <a:pt x="2123" y="2648"/>
                    </a:cubicBezTo>
                    <a:cubicBezTo>
                      <a:pt x="2078" y="2808"/>
                      <a:pt x="2032" y="2968"/>
                      <a:pt x="1986" y="3127"/>
                    </a:cubicBezTo>
                    <a:cubicBezTo>
                      <a:pt x="1941" y="3287"/>
                      <a:pt x="1872" y="3447"/>
                      <a:pt x="1827" y="3584"/>
                    </a:cubicBezTo>
                    <a:cubicBezTo>
                      <a:pt x="1781" y="3744"/>
                      <a:pt x="1735" y="3903"/>
                      <a:pt x="1667" y="4063"/>
                    </a:cubicBezTo>
                    <a:cubicBezTo>
                      <a:pt x="1621" y="4200"/>
                      <a:pt x="1575" y="4337"/>
                      <a:pt x="1530" y="4497"/>
                    </a:cubicBezTo>
                    <a:cubicBezTo>
                      <a:pt x="1484" y="4611"/>
                      <a:pt x="1439" y="4725"/>
                      <a:pt x="1393" y="4839"/>
                    </a:cubicBezTo>
                    <a:cubicBezTo>
                      <a:pt x="1347" y="4976"/>
                      <a:pt x="1324" y="5090"/>
                      <a:pt x="1279" y="5204"/>
                    </a:cubicBezTo>
                    <a:cubicBezTo>
                      <a:pt x="1187" y="5433"/>
                      <a:pt x="1096" y="5661"/>
                      <a:pt x="1005" y="5912"/>
                    </a:cubicBezTo>
                    <a:cubicBezTo>
                      <a:pt x="1005" y="5889"/>
                      <a:pt x="1005" y="5889"/>
                      <a:pt x="1005" y="5889"/>
                    </a:cubicBezTo>
                    <a:lnTo>
                      <a:pt x="982" y="5912"/>
                    </a:lnTo>
                    <a:cubicBezTo>
                      <a:pt x="936" y="6049"/>
                      <a:pt x="845" y="6209"/>
                      <a:pt x="777" y="6346"/>
                    </a:cubicBezTo>
                    <a:cubicBezTo>
                      <a:pt x="708" y="6483"/>
                      <a:pt x="662" y="6620"/>
                      <a:pt x="594" y="6757"/>
                    </a:cubicBezTo>
                    <a:cubicBezTo>
                      <a:pt x="548" y="6848"/>
                      <a:pt x="503" y="6939"/>
                      <a:pt x="457" y="7008"/>
                    </a:cubicBezTo>
                    <a:cubicBezTo>
                      <a:pt x="411" y="7076"/>
                      <a:pt x="366" y="7167"/>
                      <a:pt x="320" y="7236"/>
                    </a:cubicBezTo>
                    <a:cubicBezTo>
                      <a:pt x="274" y="7304"/>
                      <a:pt x="229" y="7373"/>
                      <a:pt x="183" y="7441"/>
                    </a:cubicBezTo>
                    <a:cubicBezTo>
                      <a:pt x="137" y="7533"/>
                      <a:pt x="92" y="7601"/>
                      <a:pt x="46" y="7670"/>
                    </a:cubicBezTo>
                    <a:cubicBezTo>
                      <a:pt x="1" y="7761"/>
                      <a:pt x="23" y="7852"/>
                      <a:pt x="92" y="7898"/>
                    </a:cubicBezTo>
                    <a:cubicBezTo>
                      <a:pt x="122" y="7898"/>
                      <a:pt x="153" y="7908"/>
                      <a:pt x="176" y="7908"/>
                    </a:cubicBezTo>
                    <a:cubicBezTo>
                      <a:pt x="188" y="7908"/>
                      <a:pt x="198" y="7905"/>
                      <a:pt x="206" y="7898"/>
                    </a:cubicBezTo>
                    <a:cubicBezTo>
                      <a:pt x="252" y="7898"/>
                      <a:pt x="274" y="7875"/>
                      <a:pt x="297" y="7829"/>
                    </a:cubicBezTo>
                    <a:cubicBezTo>
                      <a:pt x="389" y="7715"/>
                      <a:pt x="457" y="7601"/>
                      <a:pt x="548" y="7464"/>
                    </a:cubicBezTo>
                    <a:cubicBezTo>
                      <a:pt x="617" y="7350"/>
                      <a:pt x="708" y="7213"/>
                      <a:pt x="799" y="7076"/>
                    </a:cubicBezTo>
                    <a:cubicBezTo>
                      <a:pt x="868" y="6962"/>
                      <a:pt x="936" y="6825"/>
                      <a:pt x="982" y="6711"/>
                    </a:cubicBezTo>
                    <a:cubicBezTo>
                      <a:pt x="1050" y="6574"/>
                      <a:pt x="1119" y="6437"/>
                      <a:pt x="1187" y="6323"/>
                    </a:cubicBezTo>
                    <a:cubicBezTo>
                      <a:pt x="1256" y="6186"/>
                      <a:pt x="1324" y="6049"/>
                      <a:pt x="1393" y="5912"/>
                    </a:cubicBezTo>
                    <a:cubicBezTo>
                      <a:pt x="1461" y="5752"/>
                      <a:pt x="1530" y="5593"/>
                      <a:pt x="1575" y="5433"/>
                    </a:cubicBezTo>
                    <a:cubicBezTo>
                      <a:pt x="1644" y="5296"/>
                      <a:pt x="1690" y="5136"/>
                      <a:pt x="1735" y="4976"/>
                    </a:cubicBezTo>
                    <a:cubicBezTo>
                      <a:pt x="1781" y="4816"/>
                      <a:pt x="1849" y="4680"/>
                      <a:pt x="1895" y="4520"/>
                    </a:cubicBezTo>
                    <a:cubicBezTo>
                      <a:pt x="1941" y="4383"/>
                      <a:pt x="1986" y="4223"/>
                      <a:pt x="2032" y="4086"/>
                    </a:cubicBezTo>
                    <a:cubicBezTo>
                      <a:pt x="2078" y="3926"/>
                      <a:pt x="2123" y="3744"/>
                      <a:pt x="2169" y="3584"/>
                    </a:cubicBezTo>
                    <a:cubicBezTo>
                      <a:pt x="2215" y="3424"/>
                      <a:pt x="2260" y="3287"/>
                      <a:pt x="2283" y="3127"/>
                    </a:cubicBezTo>
                    <a:cubicBezTo>
                      <a:pt x="2329" y="2968"/>
                      <a:pt x="2374" y="2808"/>
                      <a:pt x="2397" y="2648"/>
                    </a:cubicBezTo>
                    <a:cubicBezTo>
                      <a:pt x="2443" y="2488"/>
                      <a:pt x="2466" y="2329"/>
                      <a:pt x="2511" y="2169"/>
                    </a:cubicBezTo>
                    <a:cubicBezTo>
                      <a:pt x="2511" y="2077"/>
                      <a:pt x="2534" y="2009"/>
                      <a:pt x="2557" y="1918"/>
                    </a:cubicBezTo>
                    <a:cubicBezTo>
                      <a:pt x="2557" y="1849"/>
                      <a:pt x="2580" y="1758"/>
                      <a:pt x="2603" y="1667"/>
                    </a:cubicBezTo>
                    <a:cubicBezTo>
                      <a:pt x="2625" y="1507"/>
                      <a:pt x="2648" y="1370"/>
                      <a:pt x="2671" y="1210"/>
                    </a:cubicBezTo>
                    <a:cubicBezTo>
                      <a:pt x="2694" y="1027"/>
                      <a:pt x="2717" y="868"/>
                      <a:pt x="2740" y="708"/>
                    </a:cubicBezTo>
                    <a:cubicBezTo>
                      <a:pt x="2740" y="617"/>
                      <a:pt x="2762" y="525"/>
                      <a:pt x="2762" y="457"/>
                    </a:cubicBezTo>
                    <a:cubicBezTo>
                      <a:pt x="2762" y="457"/>
                      <a:pt x="2762" y="457"/>
                      <a:pt x="2762" y="480"/>
                    </a:cubicBezTo>
                    <a:cubicBezTo>
                      <a:pt x="2762" y="411"/>
                      <a:pt x="2785" y="366"/>
                      <a:pt x="2785" y="297"/>
                    </a:cubicBezTo>
                    <a:cubicBezTo>
                      <a:pt x="2808" y="229"/>
                      <a:pt x="2831" y="183"/>
                      <a:pt x="2854" y="114"/>
                    </a:cubicBezTo>
                    <a:cubicBezTo>
                      <a:pt x="2854" y="69"/>
                      <a:pt x="2831" y="23"/>
                      <a:pt x="2785" y="0"/>
                    </a:cubicBezTo>
                    <a:close/>
                  </a:path>
                </a:pathLst>
              </a:custGeom>
              <a:solidFill>
                <a:srgbClr val="D97F3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34" name="Google Shape;6134;p88"/>
              <p:cNvSpPr/>
              <p:nvPr/>
            </p:nvSpPr>
            <p:spPr>
              <a:xfrm>
                <a:off x="4433976" y="4264498"/>
                <a:ext cx="365256" cy="259137"/>
              </a:xfrm>
              <a:custGeom>
                <a:avLst/>
                <a:gdLst/>
                <a:ahLst/>
                <a:cxnLst/>
                <a:rect l="l" t="t" r="r" b="b"/>
                <a:pathLst>
                  <a:path w="13513" h="9587" extrusionOk="0">
                    <a:moveTo>
                      <a:pt x="2169" y="0"/>
                    </a:moveTo>
                    <a:cubicBezTo>
                      <a:pt x="2032" y="23"/>
                      <a:pt x="1918" y="46"/>
                      <a:pt x="1781" y="92"/>
                    </a:cubicBezTo>
                    <a:cubicBezTo>
                      <a:pt x="1735" y="115"/>
                      <a:pt x="1689" y="160"/>
                      <a:pt x="1667" y="229"/>
                    </a:cubicBezTo>
                    <a:lnTo>
                      <a:pt x="1598" y="206"/>
                    </a:lnTo>
                    <a:cubicBezTo>
                      <a:pt x="1415" y="183"/>
                      <a:pt x="1233" y="160"/>
                      <a:pt x="1050" y="160"/>
                    </a:cubicBezTo>
                    <a:cubicBezTo>
                      <a:pt x="982" y="137"/>
                      <a:pt x="913" y="137"/>
                      <a:pt x="822" y="137"/>
                    </a:cubicBezTo>
                    <a:cubicBezTo>
                      <a:pt x="754" y="137"/>
                      <a:pt x="685" y="137"/>
                      <a:pt x="617" y="160"/>
                    </a:cubicBezTo>
                    <a:cubicBezTo>
                      <a:pt x="548" y="160"/>
                      <a:pt x="480" y="160"/>
                      <a:pt x="411" y="183"/>
                    </a:cubicBezTo>
                    <a:cubicBezTo>
                      <a:pt x="320" y="206"/>
                      <a:pt x="229" y="229"/>
                      <a:pt x="137" y="251"/>
                    </a:cubicBezTo>
                    <a:cubicBezTo>
                      <a:pt x="46" y="297"/>
                      <a:pt x="0" y="388"/>
                      <a:pt x="46" y="457"/>
                    </a:cubicBezTo>
                    <a:cubicBezTo>
                      <a:pt x="69" y="525"/>
                      <a:pt x="114" y="571"/>
                      <a:pt x="183" y="571"/>
                    </a:cubicBezTo>
                    <a:lnTo>
                      <a:pt x="251" y="571"/>
                    </a:lnTo>
                    <a:cubicBezTo>
                      <a:pt x="297" y="548"/>
                      <a:pt x="320" y="525"/>
                      <a:pt x="366" y="525"/>
                    </a:cubicBezTo>
                    <a:cubicBezTo>
                      <a:pt x="480" y="503"/>
                      <a:pt x="571" y="503"/>
                      <a:pt x="662" y="503"/>
                    </a:cubicBezTo>
                    <a:cubicBezTo>
                      <a:pt x="799" y="503"/>
                      <a:pt x="913" y="525"/>
                      <a:pt x="1050" y="548"/>
                    </a:cubicBezTo>
                    <a:cubicBezTo>
                      <a:pt x="1142" y="571"/>
                      <a:pt x="1210" y="594"/>
                      <a:pt x="1279" y="617"/>
                    </a:cubicBezTo>
                    <a:lnTo>
                      <a:pt x="1438" y="662"/>
                    </a:lnTo>
                    <a:cubicBezTo>
                      <a:pt x="1552" y="685"/>
                      <a:pt x="1667" y="731"/>
                      <a:pt x="1781" y="754"/>
                    </a:cubicBezTo>
                    <a:cubicBezTo>
                      <a:pt x="1940" y="776"/>
                      <a:pt x="2100" y="822"/>
                      <a:pt x="2260" y="868"/>
                    </a:cubicBezTo>
                    <a:cubicBezTo>
                      <a:pt x="2465" y="936"/>
                      <a:pt x="2648" y="1005"/>
                      <a:pt x="2853" y="1073"/>
                    </a:cubicBezTo>
                    <a:lnTo>
                      <a:pt x="3059" y="1142"/>
                    </a:lnTo>
                    <a:cubicBezTo>
                      <a:pt x="3310" y="1210"/>
                      <a:pt x="3561" y="1324"/>
                      <a:pt x="3812" y="1438"/>
                    </a:cubicBezTo>
                    <a:lnTo>
                      <a:pt x="3949" y="1507"/>
                    </a:lnTo>
                    <a:lnTo>
                      <a:pt x="4063" y="1553"/>
                    </a:lnTo>
                    <a:cubicBezTo>
                      <a:pt x="4314" y="1667"/>
                      <a:pt x="4565" y="1781"/>
                      <a:pt x="4816" y="1895"/>
                    </a:cubicBezTo>
                    <a:cubicBezTo>
                      <a:pt x="5113" y="2055"/>
                      <a:pt x="5410" y="2214"/>
                      <a:pt x="5684" y="2374"/>
                    </a:cubicBezTo>
                    <a:lnTo>
                      <a:pt x="5707" y="2397"/>
                    </a:lnTo>
                    <a:lnTo>
                      <a:pt x="5729" y="2420"/>
                    </a:lnTo>
                    <a:cubicBezTo>
                      <a:pt x="5821" y="2466"/>
                      <a:pt x="5889" y="2511"/>
                      <a:pt x="5958" y="2557"/>
                    </a:cubicBezTo>
                    <a:cubicBezTo>
                      <a:pt x="6232" y="2717"/>
                      <a:pt x="6483" y="2899"/>
                      <a:pt x="6757" y="3082"/>
                    </a:cubicBezTo>
                    <a:cubicBezTo>
                      <a:pt x="7053" y="3287"/>
                      <a:pt x="7327" y="3515"/>
                      <a:pt x="7555" y="3675"/>
                    </a:cubicBezTo>
                    <a:cubicBezTo>
                      <a:pt x="7692" y="3812"/>
                      <a:pt x="7852" y="3926"/>
                      <a:pt x="7989" y="4063"/>
                    </a:cubicBezTo>
                    <a:cubicBezTo>
                      <a:pt x="7875" y="4063"/>
                      <a:pt x="7784" y="4109"/>
                      <a:pt x="7692" y="4155"/>
                    </a:cubicBezTo>
                    <a:cubicBezTo>
                      <a:pt x="7647" y="4200"/>
                      <a:pt x="7578" y="4246"/>
                      <a:pt x="7533" y="4314"/>
                    </a:cubicBezTo>
                    <a:cubicBezTo>
                      <a:pt x="7464" y="4406"/>
                      <a:pt x="7441" y="4474"/>
                      <a:pt x="7441" y="4543"/>
                    </a:cubicBezTo>
                    <a:cubicBezTo>
                      <a:pt x="7419" y="4634"/>
                      <a:pt x="7441" y="4748"/>
                      <a:pt x="7464" y="4817"/>
                    </a:cubicBezTo>
                    <a:cubicBezTo>
                      <a:pt x="7464" y="4885"/>
                      <a:pt x="7510" y="4953"/>
                      <a:pt x="7533" y="5022"/>
                    </a:cubicBezTo>
                    <a:cubicBezTo>
                      <a:pt x="7624" y="5182"/>
                      <a:pt x="7715" y="5341"/>
                      <a:pt x="7807" y="5478"/>
                    </a:cubicBezTo>
                    <a:cubicBezTo>
                      <a:pt x="7921" y="5638"/>
                      <a:pt x="8058" y="5821"/>
                      <a:pt x="8172" y="5981"/>
                    </a:cubicBezTo>
                    <a:cubicBezTo>
                      <a:pt x="8309" y="6140"/>
                      <a:pt x="8446" y="6300"/>
                      <a:pt x="8560" y="6414"/>
                    </a:cubicBezTo>
                    <a:cubicBezTo>
                      <a:pt x="8765" y="6643"/>
                      <a:pt x="8948" y="6848"/>
                      <a:pt x="9130" y="7076"/>
                    </a:cubicBezTo>
                    <a:cubicBezTo>
                      <a:pt x="9382" y="7350"/>
                      <a:pt x="9564" y="7601"/>
                      <a:pt x="9747" y="7829"/>
                    </a:cubicBezTo>
                    <a:lnTo>
                      <a:pt x="9770" y="7875"/>
                    </a:lnTo>
                    <a:cubicBezTo>
                      <a:pt x="9861" y="7989"/>
                      <a:pt x="9929" y="8081"/>
                      <a:pt x="9998" y="8195"/>
                    </a:cubicBezTo>
                    <a:lnTo>
                      <a:pt x="10043" y="8263"/>
                    </a:lnTo>
                    <a:cubicBezTo>
                      <a:pt x="10112" y="8354"/>
                      <a:pt x="10180" y="8469"/>
                      <a:pt x="10249" y="8560"/>
                    </a:cubicBezTo>
                    <a:cubicBezTo>
                      <a:pt x="10340" y="8742"/>
                      <a:pt x="10431" y="8902"/>
                      <a:pt x="10546" y="9085"/>
                    </a:cubicBezTo>
                    <a:lnTo>
                      <a:pt x="10614" y="9222"/>
                    </a:lnTo>
                    <a:lnTo>
                      <a:pt x="10637" y="9267"/>
                    </a:lnTo>
                    <a:cubicBezTo>
                      <a:pt x="10683" y="9336"/>
                      <a:pt x="10705" y="9382"/>
                      <a:pt x="10728" y="9427"/>
                    </a:cubicBezTo>
                    <a:cubicBezTo>
                      <a:pt x="10774" y="9519"/>
                      <a:pt x="10865" y="9564"/>
                      <a:pt x="10956" y="9587"/>
                    </a:cubicBezTo>
                    <a:lnTo>
                      <a:pt x="11025" y="9587"/>
                    </a:lnTo>
                    <a:cubicBezTo>
                      <a:pt x="11071" y="9587"/>
                      <a:pt x="11139" y="9564"/>
                      <a:pt x="11185" y="9564"/>
                    </a:cubicBezTo>
                    <a:cubicBezTo>
                      <a:pt x="11208" y="9541"/>
                      <a:pt x="11230" y="9541"/>
                      <a:pt x="11253" y="9519"/>
                    </a:cubicBezTo>
                    <a:cubicBezTo>
                      <a:pt x="11322" y="9496"/>
                      <a:pt x="11367" y="9473"/>
                      <a:pt x="11390" y="9450"/>
                    </a:cubicBezTo>
                    <a:cubicBezTo>
                      <a:pt x="11527" y="9359"/>
                      <a:pt x="11641" y="9245"/>
                      <a:pt x="11755" y="9130"/>
                    </a:cubicBezTo>
                    <a:cubicBezTo>
                      <a:pt x="11778" y="9108"/>
                      <a:pt x="11801" y="9085"/>
                      <a:pt x="11824" y="9039"/>
                    </a:cubicBezTo>
                    <a:lnTo>
                      <a:pt x="11847" y="8994"/>
                    </a:lnTo>
                    <a:cubicBezTo>
                      <a:pt x="11892" y="8948"/>
                      <a:pt x="11938" y="8902"/>
                      <a:pt x="11984" y="8857"/>
                    </a:cubicBezTo>
                    <a:cubicBezTo>
                      <a:pt x="12052" y="8811"/>
                      <a:pt x="12098" y="8742"/>
                      <a:pt x="12166" y="8697"/>
                    </a:cubicBezTo>
                    <a:cubicBezTo>
                      <a:pt x="12212" y="8651"/>
                      <a:pt x="12258" y="8606"/>
                      <a:pt x="12303" y="8583"/>
                    </a:cubicBezTo>
                    <a:cubicBezTo>
                      <a:pt x="12349" y="8537"/>
                      <a:pt x="12394" y="8514"/>
                      <a:pt x="12417" y="8469"/>
                    </a:cubicBezTo>
                    <a:cubicBezTo>
                      <a:pt x="12531" y="8377"/>
                      <a:pt x="12646" y="8263"/>
                      <a:pt x="12737" y="8149"/>
                    </a:cubicBezTo>
                    <a:cubicBezTo>
                      <a:pt x="12805" y="8081"/>
                      <a:pt x="12874" y="7989"/>
                      <a:pt x="12942" y="7921"/>
                    </a:cubicBezTo>
                    <a:cubicBezTo>
                      <a:pt x="12988" y="7852"/>
                      <a:pt x="13034" y="7784"/>
                      <a:pt x="13079" y="7738"/>
                    </a:cubicBezTo>
                    <a:lnTo>
                      <a:pt x="13148" y="7693"/>
                    </a:lnTo>
                    <a:cubicBezTo>
                      <a:pt x="13193" y="7647"/>
                      <a:pt x="13239" y="7601"/>
                      <a:pt x="13285" y="7556"/>
                    </a:cubicBezTo>
                    <a:cubicBezTo>
                      <a:pt x="13330" y="7510"/>
                      <a:pt x="13353" y="7464"/>
                      <a:pt x="13399" y="7396"/>
                    </a:cubicBezTo>
                    <a:cubicBezTo>
                      <a:pt x="13444" y="7327"/>
                      <a:pt x="13467" y="7259"/>
                      <a:pt x="13467" y="7190"/>
                    </a:cubicBezTo>
                    <a:cubicBezTo>
                      <a:pt x="13513" y="7031"/>
                      <a:pt x="13467" y="6848"/>
                      <a:pt x="13422" y="6688"/>
                    </a:cubicBezTo>
                    <a:lnTo>
                      <a:pt x="13399" y="6620"/>
                    </a:lnTo>
                    <a:cubicBezTo>
                      <a:pt x="13376" y="6506"/>
                      <a:pt x="13307" y="6369"/>
                      <a:pt x="13239" y="6255"/>
                    </a:cubicBezTo>
                    <a:cubicBezTo>
                      <a:pt x="13079" y="5912"/>
                      <a:pt x="12874" y="5615"/>
                      <a:pt x="12668" y="5341"/>
                    </a:cubicBezTo>
                    <a:cubicBezTo>
                      <a:pt x="12463" y="5068"/>
                      <a:pt x="12235" y="4817"/>
                      <a:pt x="12006" y="4543"/>
                    </a:cubicBezTo>
                    <a:cubicBezTo>
                      <a:pt x="11892" y="4406"/>
                      <a:pt x="11778" y="4292"/>
                      <a:pt x="11641" y="4155"/>
                    </a:cubicBezTo>
                    <a:cubicBezTo>
                      <a:pt x="11687" y="4063"/>
                      <a:pt x="11664" y="3949"/>
                      <a:pt x="11596" y="3881"/>
                    </a:cubicBezTo>
                    <a:cubicBezTo>
                      <a:pt x="11504" y="3767"/>
                      <a:pt x="11413" y="3652"/>
                      <a:pt x="11299" y="3561"/>
                    </a:cubicBezTo>
                    <a:lnTo>
                      <a:pt x="11208" y="3447"/>
                    </a:lnTo>
                    <a:lnTo>
                      <a:pt x="11185" y="3447"/>
                    </a:lnTo>
                    <a:lnTo>
                      <a:pt x="11162" y="3401"/>
                    </a:lnTo>
                    <a:lnTo>
                      <a:pt x="11116" y="3356"/>
                    </a:lnTo>
                    <a:lnTo>
                      <a:pt x="11093" y="3333"/>
                    </a:lnTo>
                    <a:cubicBezTo>
                      <a:pt x="10888" y="3105"/>
                      <a:pt x="10637" y="2876"/>
                      <a:pt x="10386" y="2671"/>
                    </a:cubicBezTo>
                    <a:cubicBezTo>
                      <a:pt x="10295" y="2602"/>
                      <a:pt x="10203" y="2534"/>
                      <a:pt x="10112" y="2488"/>
                    </a:cubicBezTo>
                    <a:lnTo>
                      <a:pt x="10021" y="2397"/>
                    </a:lnTo>
                    <a:lnTo>
                      <a:pt x="9929" y="2329"/>
                    </a:lnTo>
                    <a:cubicBezTo>
                      <a:pt x="9838" y="2283"/>
                      <a:pt x="9770" y="2214"/>
                      <a:pt x="9701" y="2169"/>
                    </a:cubicBezTo>
                    <a:cubicBezTo>
                      <a:pt x="9199" y="1804"/>
                      <a:pt x="8674" y="1484"/>
                      <a:pt x="8103" y="1210"/>
                    </a:cubicBezTo>
                    <a:lnTo>
                      <a:pt x="7921" y="1119"/>
                    </a:lnTo>
                    <a:lnTo>
                      <a:pt x="7715" y="1005"/>
                    </a:lnTo>
                    <a:cubicBezTo>
                      <a:pt x="7578" y="936"/>
                      <a:pt x="7441" y="868"/>
                      <a:pt x="7304" y="822"/>
                    </a:cubicBezTo>
                    <a:cubicBezTo>
                      <a:pt x="7145" y="776"/>
                      <a:pt x="7008" y="708"/>
                      <a:pt x="6871" y="639"/>
                    </a:cubicBezTo>
                    <a:lnTo>
                      <a:pt x="6825" y="639"/>
                    </a:lnTo>
                    <a:cubicBezTo>
                      <a:pt x="6757" y="594"/>
                      <a:pt x="6688" y="571"/>
                      <a:pt x="6642" y="571"/>
                    </a:cubicBezTo>
                    <a:cubicBezTo>
                      <a:pt x="6551" y="525"/>
                      <a:pt x="6460" y="503"/>
                      <a:pt x="6369" y="480"/>
                    </a:cubicBezTo>
                    <a:lnTo>
                      <a:pt x="6369" y="480"/>
                    </a:lnTo>
                    <a:lnTo>
                      <a:pt x="6414" y="503"/>
                    </a:lnTo>
                    <a:cubicBezTo>
                      <a:pt x="6346" y="480"/>
                      <a:pt x="6277" y="457"/>
                      <a:pt x="6232" y="434"/>
                    </a:cubicBezTo>
                    <a:cubicBezTo>
                      <a:pt x="6118" y="388"/>
                      <a:pt x="6026" y="366"/>
                      <a:pt x="5912" y="343"/>
                    </a:cubicBezTo>
                    <a:cubicBezTo>
                      <a:pt x="5798" y="297"/>
                      <a:pt x="5661" y="297"/>
                      <a:pt x="5547" y="274"/>
                    </a:cubicBezTo>
                    <a:lnTo>
                      <a:pt x="5456" y="274"/>
                    </a:lnTo>
                    <a:cubicBezTo>
                      <a:pt x="5364" y="251"/>
                      <a:pt x="5273" y="251"/>
                      <a:pt x="5159" y="229"/>
                    </a:cubicBezTo>
                    <a:lnTo>
                      <a:pt x="4999" y="206"/>
                    </a:lnTo>
                    <a:lnTo>
                      <a:pt x="4771" y="183"/>
                    </a:lnTo>
                    <a:lnTo>
                      <a:pt x="4588" y="160"/>
                    </a:lnTo>
                    <a:cubicBezTo>
                      <a:pt x="4474" y="160"/>
                      <a:pt x="4383" y="137"/>
                      <a:pt x="4269" y="115"/>
                    </a:cubicBezTo>
                    <a:lnTo>
                      <a:pt x="4132" y="92"/>
                    </a:lnTo>
                    <a:cubicBezTo>
                      <a:pt x="4040" y="69"/>
                      <a:pt x="3926" y="69"/>
                      <a:pt x="3812" y="69"/>
                    </a:cubicBezTo>
                    <a:lnTo>
                      <a:pt x="3675" y="46"/>
                    </a:lnTo>
                    <a:lnTo>
                      <a:pt x="3561" y="46"/>
                    </a:lnTo>
                    <a:cubicBezTo>
                      <a:pt x="3447" y="23"/>
                      <a:pt x="3310" y="0"/>
                      <a:pt x="3173" y="0"/>
                    </a:cubicBezTo>
                    <a:close/>
                  </a:path>
                </a:pathLst>
              </a:custGeom>
              <a:solidFill>
                <a:srgbClr val="D97F3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35" name="Google Shape;6135;p88"/>
              <p:cNvSpPr/>
              <p:nvPr/>
            </p:nvSpPr>
            <p:spPr>
              <a:xfrm>
                <a:off x="4216790" y="4302124"/>
                <a:ext cx="158585" cy="463997"/>
              </a:xfrm>
              <a:custGeom>
                <a:avLst/>
                <a:gdLst/>
                <a:ahLst/>
                <a:cxnLst/>
                <a:rect l="l" t="t" r="r" b="b"/>
                <a:pathLst>
                  <a:path w="5867" h="17166" extrusionOk="0">
                    <a:moveTo>
                      <a:pt x="5593" y="1"/>
                    </a:moveTo>
                    <a:cubicBezTo>
                      <a:pt x="5570" y="1"/>
                      <a:pt x="5525" y="1"/>
                      <a:pt x="5502" y="24"/>
                    </a:cubicBezTo>
                    <a:cubicBezTo>
                      <a:pt x="5388" y="92"/>
                      <a:pt x="5228" y="161"/>
                      <a:pt x="5068" y="297"/>
                    </a:cubicBezTo>
                    <a:cubicBezTo>
                      <a:pt x="4977" y="366"/>
                      <a:pt x="4908" y="434"/>
                      <a:pt x="4817" y="503"/>
                    </a:cubicBezTo>
                    <a:lnTo>
                      <a:pt x="4726" y="571"/>
                    </a:lnTo>
                    <a:cubicBezTo>
                      <a:pt x="4612" y="685"/>
                      <a:pt x="4475" y="777"/>
                      <a:pt x="4360" y="868"/>
                    </a:cubicBezTo>
                    <a:cubicBezTo>
                      <a:pt x="4223" y="959"/>
                      <a:pt x="4109" y="1074"/>
                      <a:pt x="3972" y="1165"/>
                    </a:cubicBezTo>
                    <a:cubicBezTo>
                      <a:pt x="3813" y="1302"/>
                      <a:pt x="3630" y="1462"/>
                      <a:pt x="3470" y="1644"/>
                    </a:cubicBezTo>
                    <a:cubicBezTo>
                      <a:pt x="3425" y="1644"/>
                      <a:pt x="3402" y="1667"/>
                      <a:pt x="3356" y="1713"/>
                    </a:cubicBezTo>
                    <a:cubicBezTo>
                      <a:pt x="3059" y="1987"/>
                      <a:pt x="2786" y="2283"/>
                      <a:pt x="2580" y="2534"/>
                    </a:cubicBezTo>
                    <a:lnTo>
                      <a:pt x="2489" y="2648"/>
                    </a:lnTo>
                    <a:cubicBezTo>
                      <a:pt x="2283" y="2877"/>
                      <a:pt x="2101" y="3105"/>
                      <a:pt x="1941" y="3333"/>
                    </a:cubicBezTo>
                    <a:cubicBezTo>
                      <a:pt x="1804" y="3539"/>
                      <a:pt x="1621" y="3858"/>
                      <a:pt x="1439" y="4155"/>
                    </a:cubicBezTo>
                    <a:cubicBezTo>
                      <a:pt x="1279" y="4452"/>
                      <a:pt x="1119" y="4748"/>
                      <a:pt x="959" y="5136"/>
                    </a:cubicBezTo>
                    <a:cubicBezTo>
                      <a:pt x="800" y="5433"/>
                      <a:pt x="686" y="5730"/>
                      <a:pt x="617" y="6027"/>
                    </a:cubicBezTo>
                    <a:cubicBezTo>
                      <a:pt x="503" y="6369"/>
                      <a:pt x="434" y="6711"/>
                      <a:pt x="366" y="7099"/>
                    </a:cubicBezTo>
                    <a:cubicBezTo>
                      <a:pt x="343" y="7191"/>
                      <a:pt x="343" y="7305"/>
                      <a:pt x="320" y="7419"/>
                    </a:cubicBezTo>
                    <a:lnTo>
                      <a:pt x="298" y="7487"/>
                    </a:lnTo>
                    <a:cubicBezTo>
                      <a:pt x="229" y="7807"/>
                      <a:pt x="161" y="8104"/>
                      <a:pt x="115" y="8423"/>
                    </a:cubicBezTo>
                    <a:cubicBezTo>
                      <a:pt x="69" y="8720"/>
                      <a:pt x="46" y="9040"/>
                      <a:pt x="24" y="9336"/>
                    </a:cubicBezTo>
                    <a:lnTo>
                      <a:pt x="24" y="9450"/>
                    </a:lnTo>
                    <a:cubicBezTo>
                      <a:pt x="1" y="9793"/>
                      <a:pt x="1" y="10158"/>
                      <a:pt x="24" y="10546"/>
                    </a:cubicBezTo>
                    <a:cubicBezTo>
                      <a:pt x="24" y="10751"/>
                      <a:pt x="46" y="10957"/>
                      <a:pt x="69" y="11185"/>
                    </a:cubicBezTo>
                    <a:cubicBezTo>
                      <a:pt x="92" y="11322"/>
                      <a:pt x="115" y="11436"/>
                      <a:pt x="115" y="11573"/>
                    </a:cubicBezTo>
                    <a:cubicBezTo>
                      <a:pt x="138" y="11847"/>
                      <a:pt x="183" y="12189"/>
                      <a:pt x="275" y="12532"/>
                    </a:cubicBezTo>
                    <a:cubicBezTo>
                      <a:pt x="412" y="13148"/>
                      <a:pt x="640" y="13787"/>
                      <a:pt x="959" y="14495"/>
                    </a:cubicBezTo>
                    <a:cubicBezTo>
                      <a:pt x="1028" y="14632"/>
                      <a:pt x="1096" y="14769"/>
                      <a:pt x="1165" y="14883"/>
                    </a:cubicBezTo>
                    <a:lnTo>
                      <a:pt x="1188" y="14928"/>
                    </a:lnTo>
                    <a:cubicBezTo>
                      <a:pt x="1233" y="14997"/>
                      <a:pt x="1279" y="15088"/>
                      <a:pt x="1325" y="15157"/>
                    </a:cubicBezTo>
                    <a:lnTo>
                      <a:pt x="1416" y="15316"/>
                    </a:lnTo>
                    <a:lnTo>
                      <a:pt x="1484" y="15476"/>
                    </a:lnTo>
                    <a:cubicBezTo>
                      <a:pt x="1644" y="15727"/>
                      <a:pt x="1781" y="15956"/>
                      <a:pt x="1941" y="16161"/>
                    </a:cubicBezTo>
                    <a:lnTo>
                      <a:pt x="2055" y="16344"/>
                    </a:lnTo>
                    <a:lnTo>
                      <a:pt x="2238" y="16595"/>
                    </a:lnTo>
                    <a:lnTo>
                      <a:pt x="2261" y="16618"/>
                    </a:lnTo>
                    <a:cubicBezTo>
                      <a:pt x="2352" y="16754"/>
                      <a:pt x="2466" y="16914"/>
                      <a:pt x="2603" y="17028"/>
                    </a:cubicBezTo>
                    <a:cubicBezTo>
                      <a:pt x="2694" y="17120"/>
                      <a:pt x="2808" y="17165"/>
                      <a:pt x="2877" y="17165"/>
                    </a:cubicBezTo>
                    <a:lnTo>
                      <a:pt x="2922" y="17165"/>
                    </a:lnTo>
                    <a:cubicBezTo>
                      <a:pt x="2991" y="17165"/>
                      <a:pt x="3037" y="17165"/>
                      <a:pt x="3105" y="17142"/>
                    </a:cubicBezTo>
                    <a:cubicBezTo>
                      <a:pt x="3128" y="17120"/>
                      <a:pt x="3151" y="17120"/>
                      <a:pt x="3174" y="17097"/>
                    </a:cubicBezTo>
                    <a:cubicBezTo>
                      <a:pt x="3288" y="17051"/>
                      <a:pt x="3379" y="16983"/>
                      <a:pt x="3447" y="16891"/>
                    </a:cubicBezTo>
                    <a:cubicBezTo>
                      <a:pt x="3516" y="16800"/>
                      <a:pt x="3562" y="16663"/>
                      <a:pt x="3516" y="16503"/>
                    </a:cubicBezTo>
                    <a:cubicBezTo>
                      <a:pt x="3493" y="16412"/>
                      <a:pt x="3470" y="16344"/>
                      <a:pt x="3402" y="16275"/>
                    </a:cubicBezTo>
                    <a:lnTo>
                      <a:pt x="3356" y="16207"/>
                    </a:lnTo>
                    <a:cubicBezTo>
                      <a:pt x="3242" y="16093"/>
                      <a:pt x="3128" y="15956"/>
                      <a:pt x="3037" y="15819"/>
                    </a:cubicBezTo>
                    <a:lnTo>
                      <a:pt x="2968" y="15682"/>
                    </a:lnTo>
                    <a:lnTo>
                      <a:pt x="2945" y="15659"/>
                    </a:lnTo>
                    <a:cubicBezTo>
                      <a:pt x="2854" y="15522"/>
                      <a:pt x="2786" y="15408"/>
                      <a:pt x="2717" y="15294"/>
                    </a:cubicBezTo>
                    <a:cubicBezTo>
                      <a:pt x="2626" y="15134"/>
                      <a:pt x="2534" y="14974"/>
                      <a:pt x="2443" y="14791"/>
                    </a:cubicBezTo>
                    <a:cubicBezTo>
                      <a:pt x="2329" y="14586"/>
                      <a:pt x="2238" y="14381"/>
                      <a:pt x="2169" y="14175"/>
                    </a:cubicBezTo>
                    <a:lnTo>
                      <a:pt x="2078" y="13901"/>
                    </a:lnTo>
                    <a:lnTo>
                      <a:pt x="2032" y="13764"/>
                    </a:lnTo>
                    <a:cubicBezTo>
                      <a:pt x="1918" y="13513"/>
                      <a:pt x="1827" y="13239"/>
                      <a:pt x="1736" y="12988"/>
                    </a:cubicBezTo>
                    <a:cubicBezTo>
                      <a:pt x="1690" y="12806"/>
                      <a:pt x="1644" y="12600"/>
                      <a:pt x="1599" y="12418"/>
                    </a:cubicBezTo>
                    <a:lnTo>
                      <a:pt x="1553" y="12235"/>
                    </a:lnTo>
                    <a:cubicBezTo>
                      <a:pt x="1484" y="11961"/>
                      <a:pt x="1416" y="11710"/>
                      <a:pt x="1370" y="11459"/>
                    </a:cubicBezTo>
                    <a:lnTo>
                      <a:pt x="1348" y="11322"/>
                    </a:lnTo>
                    <a:cubicBezTo>
                      <a:pt x="1348" y="11231"/>
                      <a:pt x="1325" y="11162"/>
                      <a:pt x="1302" y="11071"/>
                    </a:cubicBezTo>
                    <a:cubicBezTo>
                      <a:pt x="1302" y="10980"/>
                      <a:pt x="1279" y="10911"/>
                      <a:pt x="1279" y="10820"/>
                    </a:cubicBezTo>
                    <a:lnTo>
                      <a:pt x="1279" y="10751"/>
                    </a:lnTo>
                    <a:lnTo>
                      <a:pt x="1256" y="10637"/>
                    </a:lnTo>
                    <a:cubicBezTo>
                      <a:pt x="1233" y="10386"/>
                      <a:pt x="1188" y="10135"/>
                      <a:pt x="1188" y="9884"/>
                    </a:cubicBezTo>
                    <a:cubicBezTo>
                      <a:pt x="1165" y="9656"/>
                      <a:pt x="1165" y="9428"/>
                      <a:pt x="1188" y="9176"/>
                    </a:cubicBezTo>
                    <a:cubicBezTo>
                      <a:pt x="1188" y="9017"/>
                      <a:pt x="1211" y="8857"/>
                      <a:pt x="1233" y="8697"/>
                    </a:cubicBezTo>
                    <a:lnTo>
                      <a:pt x="1233" y="8652"/>
                    </a:lnTo>
                    <a:lnTo>
                      <a:pt x="1256" y="8492"/>
                    </a:lnTo>
                    <a:cubicBezTo>
                      <a:pt x="1279" y="8172"/>
                      <a:pt x="1302" y="7944"/>
                      <a:pt x="1348" y="7716"/>
                    </a:cubicBezTo>
                    <a:cubicBezTo>
                      <a:pt x="1393" y="7510"/>
                      <a:pt x="1416" y="7282"/>
                      <a:pt x="1484" y="7077"/>
                    </a:cubicBezTo>
                    <a:cubicBezTo>
                      <a:pt x="1599" y="6529"/>
                      <a:pt x="1758" y="6027"/>
                      <a:pt x="1941" y="5524"/>
                    </a:cubicBezTo>
                    <a:lnTo>
                      <a:pt x="1964" y="5456"/>
                    </a:lnTo>
                    <a:cubicBezTo>
                      <a:pt x="2124" y="5022"/>
                      <a:pt x="2306" y="4497"/>
                      <a:pt x="2557" y="4041"/>
                    </a:cubicBezTo>
                    <a:cubicBezTo>
                      <a:pt x="2717" y="3721"/>
                      <a:pt x="2922" y="3425"/>
                      <a:pt x="3105" y="3128"/>
                    </a:cubicBezTo>
                    <a:lnTo>
                      <a:pt x="3265" y="2900"/>
                    </a:lnTo>
                    <a:cubicBezTo>
                      <a:pt x="3402" y="2671"/>
                      <a:pt x="3562" y="2443"/>
                      <a:pt x="3721" y="2238"/>
                    </a:cubicBezTo>
                    <a:lnTo>
                      <a:pt x="3767" y="2192"/>
                    </a:lnTo>
                    <a:cubicBezTo>
                      <a:pt x="3813" y="2146"/>
                      <a:pt x="3858" y="2123"/>
                      <a:pt x="3858" y="2078"/>
                    </a:cubicBezTo>
                    <a:cubicBezTo>
                      <a:pt x="3927" y="2009"/>
                      <a:pt x="3972" y="1941"/>
                      <a:pt x="4041" y="1872"/>
                    </a:cubicBezTo>
                    <a:cubicBezTo>
                      <a:pt x="4246" y="1667"/>
                      <a:pt x="4475" y="1462"/>
                      <a:pt x="4680" y="1256"/>
                    </a:cubicBezTo>
                    <a:lnTo>
                      <a:pt x="4771" y="1188"/>
                    </a:lnTo>
                    <a:cubicBezTo>
                      <a:pt x="4908" y="1074"/>
                      <a:pt x="5045" y="959"/>
                      <a:pt x="5159" y="822"/>
                    </a:cubicBezTo>
                    <a:lnTo>
                      <a:pt x="5228" y="777"/>
                    </a:lnTo>
                    <a:cubicBezTo>
                      <a:pt x="5296" y="708"/>
                      <a:pt x="5410" y="617"/>
                      <a:pt x="5502" y="526"/>
                    </a:cubicBezTo>
                    <a:cubicBezTo>
                      <a:pt x="5547" y="503"/>
                      <a:pt x="5593" y="480"/>
                      <a:pt x="5639" y="457"/>
                    </a:cubicBezTo>
                    <a:lnTo>
                      <a:pt x="5707" y="434"/>
                    </a:lnTo>
                    <a:cubicBezTo>
                      <a:pt x="5821" y="366"/>
                      <a:pt x="5867" y="252"/>
                      <a:pt x="5798" y="138"/>
                    </a:cubicBezTo>
                    <a:cubicBezTo>
                      <a:pt x="5776" y="46"/>
                      <a:pt x="5684" y="1"/>
                      <a:pt x="5593" y="1"/>
                    </a:cubicBezTo>
                    <a:close/>
                  </a:path>
                </a:pathLst>
              </a:custGeom>
              <a:solidFill>
                <a:srgbClr val="F49F5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36" name="Google Shape;6136;p88"/>
              <p:cNvSpPr/>
              <p:nvPr/>
            </p:nvSpPr>
            <p:spPr>
              <a:xfrm>
                <a:off x="4344507" y="4291015"/>
                <a:ext cx="50006" cy="38383"/>
              </a:xfrm>
              <a:custGeom>
                <a:avLst/>
                <a:gdLst/>
                <a:ahLst/>
                <a:cxnLst/>
                <a:rect l="l" t="t" r="r" b="b"/>
                <a:pathLst>
                  <a:path w="1850" h="1420" extrusionOk="0">
                    <a:moveTo>
                      <a:pt x="1575" y="263"/>
                    </a:moveTo>
                    <a:cubicBezTo>
                      <a:pt x="1568" y="267"/>
                      <a:pt x="1560" y="271"/>
                      <a:pt x="1553" y="275"/>
                    </a:cubicBezTo>
                    <a:cubicBezTo>
                      <a:pt x="1571" y="275"/>
                      <a:pt x="1575" y="275"/>
                      <a:pt x="1575" y="263"/>
                    </a:cubicBezTo>
                    <a:close/>
                    <a:moveTo>
                      <a:pt x="1735" y="1"/>
                    </a:moveTo>
                    <a:cubicBezTo>
                      <a:pt x="1644" y="47"/>
                      <a:pt x="1576" y="69"/>
                      <a:pt x="1507" y="115"/>
                    </a:cubicBezTo>
                    <a:cubicBezTo>
                      <a:pt x="1461" y="138"/>
                      <a:pt x="1439" y="161"/>
                      <a:pt x="1393" y="183"/>
                    </a:cubicBezTo>
                    <a:cubicBezTo>
                      <a:pt x="1347" y="206"/>
                      <a:pt x="1325" y="252"/>
                      <a:pt x="1279" y="275"/>
                    </a:cubicBezTo>
                    <a:cubicBezTo>
                      <a:pt x="1210" y="320"/>
                      <a:pt x="1165" y="343"/>
                      <a:pt x="1119" y="389"/>
                    </a:cubicBezTo>
                    <a:cubicBezTo>
                      <a:pt x="1028" y="457"/>
                      <a:pt x="959" y="503"/>
                      <a:pt x="891" y="572"/>
                    </a:cubicBezTo>
                    <a:cubicBezTo>
                      <a:pt x="822" y="617"/>
                      <a:pt x="754" y="686"/>
                      <a:pt x="685" y="731"/>
                    </a:cubicBezTo>
                    <a:cubicBezTo>
                      <a:pt x="617" y="777"/>
                      <a:pt x="548" y="845"/>
                      <a:pt x="480" y="914"/>
                    </a:cubicBezTo>
                    <a:cubicBezTo>
                      <a:pt x="320" y="1028"/>
                      <a:pt x="183" y="1142"/>
                      <a:pt x="46" y="1279"/>
                    </a:cubicBezTo>
                    <a:cubicBezTo>
                      <a:pt x="1" y="1302"/>
                      <a:pt x="1" y="1348"/>
                      <a:pt x="23" y="1393"/>
                    </a:cubicBezTo>
                    <a:cubicBezTo>
                      <a:pt x="50" y="1406"/>
                      <a:pt x="76" y="1420"/>
                      <a:pt x="98" y="1420"/>
                    </a:cubicBezTo>
                    <a:cubicBezTo>
                      <a:pt x="114" y="1420"/>
                      <a:pt x="128" y="1413"/>
                      <a:pt x="138" y="1393"/>
                    </a:cubicBezTo>
                    <a:cubicBezTo>
                      <a:pt x="275" y="1302"/>
                      <a:pt x="412" y="1188"/>
                      <a:pt x="526" y="1074"/>
                    </a:cubicBezTo>
                    <a:cubicBezTo>
                      <a:pt x="594" y="1028"/>
                      <a:pt x="640" y="960"/>
                      <a:pt x="708" y="914"/>
                    </a:cubicBezTo>
                    <a:cubicBezTo>
                      <a:pt x="754" y="868"/>
                      <a:pt x="822" y="823"/>
                      <a:pt x="868" y="777"/>
                    </a:cubicBezTo>
                    <a:cubicBezTo>
                      <a:pt x="982" y="686"/>
                      <a:pt x="1119" y="594"/>
                      <a:pt x="1233" y="503"/>
                    </a:cubicBezTo>
                    <a:cubicBezTo>
                      <a:pt x="1279" y="480"/>
                      <a:pt x="1325" y="435"/>
                      <a:pt x="1370" y="389"/>
                    </a:cubicBezTo>
                    <a:cubicBezTo>
                      <a:pt x="1416" y="366"/>
                      <a:pt x="1461" y="343"/>
                      <a:pt x="1484" y="320"/>
                    </a:cubicBezTo>
                    <a:cubicBezTo>
                      <a:pt x="1507" y="298"/>
                      <a:pt x="1553" y="275"/>
                      <a:pt x="1576" y="252"/>
                    </a:cubicBezTo>
                    <a:lnTo>
                      <a:pt x="1576" y="252"/>
                    </a:lnTo>
                    <a:cubicBezTo>
                      <a:pt x="1576" y="257"/>
                      <a:pt x="1576" y="260"/>
                      <a:pt x="1575" y="263"/>
                    </a:cubicBezTo>
                    <a:lnTo>
                      <a:pt x="1575" y="263"/>
                    </a:lnTo>
                    <a:cubicBezTo>
                      <a:pt x="1656" y="222"/>
                      <a:pt x="1720" y="182"/>
                      <a:pt x="1804" y="161"/>
                    </a:cubicBezTo>
                    <a:cubicBezTo>
                      <a:pt x="1827" y="138"/>
                      <a:pt x="1850" y="92"/>
                      <a:pt x="1827" y="47"/>
                    </a:cubicBezTo>
                    <a:cubicBezTo>
                      <a:pt x="1827" y="24"/>
                      <a:pt x="1781" y="1"/>
                      <a:pt x="1758" y="1"/>
                    </a:cubicBezTo>
                    <a:close/>
                  </a:path>
                </a:pathLst>
              </a:custGeom>
              <a:solidFill>
                <a:srgbClr val="F49F5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37" name="Google Shape;6137;p88"/>
              <p:cNvSpPr/>
              <p:nvPr/>
            </p:nvSpPr>
            <p:spPr>
              <a:xfrm>
                <a:off x="4340182" y="4294123"/>
                <a:ext cx="51249" cy="41140"/>
              </a:xfrm>
              <a:custGeom>
                <a:avLst/>
                <a:gdLst/>
                <a:ahLst/>
                <a:cxnLst/>
                <a:rect l="l" t="t" r="r" b="b"/>
                <a:pathLst>
                  <a:path w="1896" h="1522" extrusionOk="0">
                    <a:moveTo>
                      <a:pt x="1804" y="0"/>
                    </a:moveTo>
                    <a:cubicBezTo>
                      <a:pt x="1781" y="0"/>
                      <a:pt x="1781" y="23"/>
                      <a:pt x="1758" y="23"/>
                    </a:cubicBezTo>
                    <a:cubicBezTo>
                      <a:pt x="1690" y="46"/>
                      <a:pt x="1621" y="91"/>
                      <a:pt x="1553" y="137"/>
                    </a:cubicBezTo>
                    <a:cubicBezTo>
                      <a:pt x="1507" y="160"/>
                      <a:pt x="1462" y="205"/>
                      <a:pt x="1416" y="251"/>
                    </a:cubicBezTo>
                    <a:cubicBezTo>
                      <a:pt x="1393" y="274"/>
                      <a:pt x="1348" y="297"/>
                      <a:pt x="1325" y="320"/>
                    </a:cubicBezTo>
                    <a:cubicBezTo>
                      <a:pt x="1188" y="457"/>
                      <a:pt x="1028" y="571"/>
                      <a:pt x="891" y="685"/>
                    </a:cubicBezTo>
                    <a:cubicBezTo>
                      <a:pt x="617" y="913"/>
                      <a:pt x="320" y="1141"/>
                      <a:pt x="47" y="1370"/>
                    </a:cubicBezTo>
                    <a:cubicBezTo>
                      <a:pt x="1" y="1415"/>
                      <a:pt x="1" y="1461"/>
                      <a:pt x="24" y="1484"/>
                    </a:cubicBezTo>
                    <a:cubicBezTo>
                      <a:pt x="37" y="1510"/>
                      <a:pt x="66" y="1521"/>
                      <a:pt x="92" y="1521"/>
                    </a:cubicBezTo>
                    <a:cubicBezTo>
                      <a:pt x="111" y="1521"/>
                      <a:pt x="128" y="1516"/>
                      <a:pt x="138" y="1506"/>
                    </a:cubicBezTo>
                    <a:cubicBezTo>
                      <a:pt x="412" y="1278"/>
                      <a:pt x="663" y="1073"/>
                      <a:pt x="937" y="867"/>
                    </a:cubicBezTo>
                    <a:cubicBezTo>
                      <a:pt x="1051" y="776"/>
                      <a:pt x="1165" y="662"/>
                      <a:pt x="1279" y="571"/>
                    </a:cubicBezTo>
                    <a:cubicBezTo>
                      <a:pt x="1325" y="525"/>
                      <a:pt x="1393" y="479"/>
                      <a:pt x="1439" y="434"/>
                    </a:cubicBezTo>
                    <a:cubicBezTo>
                      <a:pt x="1462" y="411"/>
                      <a:pt x="1507" y="388"/>
                      <a:pt x="1530" y="365"/>
                    </a:cubicBezTo>
                    <a:cubicBezTo>
                      <a:pt x="1576" y="342"/>
                      <a:pt x="1599" y="297"/>
                      <a:pt x="1644" y="274"/>
                    </a:cubicBezTo>
                    <a:cubicBezTo>
                      <a:pt x="1713" y="228"/>
                      <a:pt x="1781" y="205"/>
                      <a:pt x="1827" y="160"/>
                    </a:cubicBezTo>
                    <a:cubicBezTo>
                      <a:pt x="1873" y="137"/>
                      <a:pt x="1895" y="91"/>
                      <a:pt x="1873" y="68"/>
                    </a:cubicBezTo>
                    <a:cubicBezTo>
                      <a:pt x="1873" y="23"/>
                      <a:pt x="1827" y="0"/>
                      <a:pt x="1804" y="0"/>
                    </a:cubicBezTo>
                    <a:close/>
                  </a:path>
                </a:pathLst>
              </a:custGeom>
              <a:solidFill>
                <a:srgbClr val="F49F5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38" name="Google Shape;6138;p88"/>
              <p:cNvSpPr/>
              <p:nvPr/>
            </p:nvSpPr>
            <p:spPr>
              <a:xfrm>
                <a:off x="4327235" y="4291636"/>
                <a:ext cx="71602" cy="55357"/>
              </a:xfrm>
              <a:custGeom>
                <a:avLst/>
                <a:gdLst/>
                <a:ahLst/>
                <a:cxnLst/>
                <a:rect l="l" t="t" r="r" b="b"/>
                <a:pathLst>
                  <a:path w="2649" h="2048" extrusionOk="0">
                    <a:moveTo>
                      <a:pt x="2511" y="1"/>
                    </a:moveTo>
                    <a:cubicBezTo>
                      <a:pt x="2466" y="24"/>
                      <a:pt x="2397" y="69"/>
                      <a:pt x="2352" y="92"/>
                    </a:cubicBezTo>
                    <a:cubicBezTo>
                      <a:pt x="2283" y="138"/>
                      <a:pt x="2237" y="160"/>
                      <a:pt x="2169" y="206"/>
                    </a:cubicBezTo>
                    <a:cubicBezTo>
                      <a:pt x="2123" y="229"/>
                      <a:pt x="2078" y="275"/>
                      <a:pt x="2032" y="297"/>
                    </a:cubicBezTo>
                    <a:cubicBezTo>
                      <a:pt x="1986" y="343"/>
                      <a:pt x="1918" y="389"/>
                      <a:pt x="1872" y="434"/>
                    </a:cubicBezTo>
                    <a:cubicBezTo>
                      <a:pt x="1781" y="503"/>
                      <a:pt x="1690" y="571"/>
                      <a:pt x="1598" y="663"/>
                    </a:cubicBezTo>
                    <a:lnTo>
                      <a:pt x="1256" y="914"/>
                    </a:lnTo>
                    <a:cubicBezTo>
                      <a:pt x="1073" y="1051"/>
                      <a:pt x="891" y="1210"/>
                      <a:pt x="708" y="1370"/>
                    </a:cubicBezTo>
                    <a:cubicBezTo>
                      <a:pt x="480" y="1553"/>
                      <a:pt x="252" y="1713"/>
                      <a:pt x="46" y="1895"/>
                    </a:cubicBezTo>
                    <a:cubicBezTo>
                      <a:pt x="1" y="1941"/>
                      <a:pt x="1" y="1986"/>
                      <a:pt x="23" y="2009"/>
                    </a:cubicBezTo>
                    <a:cubicBezTo>
                      <a:pt x="37" y="2036"/>
                      <a:pt x="66" y="2047"/>
                      <a:pt x="92" y="2047"/>
                    </a:cubicBezTo>
                    <a:cubicBezTo>
                      <a:pt x="111" y="2047"/>
                      <a:pt x="128" y="2042"/>
                      <a:pt x="137" y="2032"/>
                    </a:cubicBezTo>
                    <a:cubicBezTo>
                      <a:pt x="526" y="1713"/>
                      <a:pt x="891" y="1416"/>
                      <a:pt x="1279" y="1096"/>
                    </a:cubicBezTo>
                    <a:cubicBezTo>
                      <a:pt x="1370" y="1028"/>
                      <a:pt x="1439" y="982"/>
                      <a:pt x="1530" y="914"/>
                    </a:cubicBezTo>
                    <a:cubicBezTo>
                      <a:pt x="1621" y="845"/>
                      <a:pt x="1712" y="777"/>
                      <a:pt x="1804" y="708"/>
                    </a:cubicBezTo>
                    <a:cubicBezTo>
                      <a:pt x="1895" y="617"/>
                      <a:pt x="2009" y="549"/>
                      <a:pt x="2100" y="457"/>
                    </a:cubicBezTo>
                    <a:cubicBezTo>
                      <a:pt x="2146" y="434"/>
                      <a:pt x="2192" y="389"/>
                      <a:pt x="2237" y="366"/>
                    </a:cubicBezTo>
                    <a:cubicBezTo>
                      <a:pt x="2283" y="343"/>
                      <a:pt x="2329" y="297"/>
                      <a:pt x="2352" y="275"/>
                    </a:cubicBezTo>
                    <a:cubicBezTo>
                      <a:pt x="2443" y="229"/>
                      <a:pt x="2511" y="183"/>
                      <a:pt x="2580" y="138"/>
                    </a:cubicBezTo>
                    <a:cubicBezTo>
                      <a:pt x="2625" y="115"/>
                      <a:pt x="2648" y="92"/>
                      <a:pt x="2625" y="46"/>
                    </a:cubicBezTo>
                    <a:cubicBezTo>
                      <a:pt x="2603" y="1"/>
                      <a:pt x="2580" y="1"/>
                      <a:pt x="2557" y="1"/>
                    </a:cubicBezTo>
                    <a:close/>
                  </a:path>
                </a:pathLst>
              </a:custGeom>
              <a:solidFill>
                <a:srgbClr val="F49F5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39" name="Google Shape;6139;p88"/>
              <p:cNvSpPr/>
              <p:nvPr/>
            </p:nvSpPr>
            <p:spPr>
              <a:xfrm>
                <a:off x="4235927" y="4289177"/>
                <a:ext cx="166613" cy="468916"/>
              </a:xfrm>
              <a:custGeom>
                <a:avLst/>
                <a:gdLst/>
                <a:ahLst/>
                <a:cxnLst/>
                <a:rect l="l" t="t" r="r" b="b"/>
                <a:pathLst>
                  <a:path w="6164" h="17348" extrusionOk="0">
                    <a:moveTo>
                      <a:pt x="1190" y="13011"/>
                    </a:moveTo>
                    <a:cubicBezTo>
                      <a:pt x="1193" y="13017"/>
                      <a:pt x="1199" y="13022"/>
                      <a:pt x="1210" y="13034"/>
                    </a:cubicBezTo>
                    <a:cubicBezTo>
                      <a:pt x="1210" y="13034"/>
                      <a:pt x="1210" y="13013"/>
                      <a:pt x="1190" y="13011"/>
                    </a:cubicBezTo>
                    <a:close/>
                    <a:moveTo>
                      <a:pt x="6049" y="0"/>
                    </a:moveTo>
                    <a:cubicBezTo>
                      <a:pt x="5981" y="46"/>
                      <a:pt x="5912" y="92"/>
                      <a:pt x="5844" y="137"/>
                    </a:cubicBezTo>
                    <a:lnTo>
                      <a:pt x="5821" y="137"/>
                    </a:lnTo>
                    <a:cubicBezTo>
                      <a:pt x="5707" y="206"/>
                      <a:pt x="5593" y="274"/>
                      <a:pt x="5478" y="343"/>
                    </a:cubicBezTo>
                    <a:cubicBezTo>
                      <a:pt x="5342" y="434"/>
                      <a:pt x="5205" y="525"/>
                      <a:pt x="5090" y="617"/>
                    </a:cubicBezTo>
                    <a:cubicBezTo>
                      <a:pt x="4953" y="708"/>
                      <a:pt x="4839" y="799"/>
                      <a:pt x="4725" y="868"/>
                    </a:cubicBezTo>
                    <a:cubicBezTo>
                      <a:pt x="4588" y="959"/>
                      <a:pt x="4451" y="1050"/>
                      <a:pt x="4314" y="1142"/>
                    </a:cubicBezTo>
                    <a:cubicBezTo>
                      <a:pt x="4063" y="1324"/>
                      <a:pt x="3812" y="1507"/>
                      <a:pt x="3584" y="1712"/>
                    </a:cubicBezTo>
                    <a:cubicBezTo>
                      <a:pt x="3493" y="1804"/>
                      <a:pt x="3379" y="1895"/>
                      <a:pt x="3287" y="2009"/>
                    </a:cubicBezTo>
                    <a:cubicBezTo>
                      <a:pt x="3173" y="2100"/>
                      <a:pt x="3082" y="2214"/>
                      <a:pt x="2991" y="2329"/>
                    </a:cubicBezTo>
                    <a:cubicBezTo>
                      <a:pt x="2991" y="2329"/>
                      <a:pt x="2991" y="2306"/>
                      <a:pt x="2991" y="2306"/>
                    </a:cubicBezTo>
                    <a:cubicBezTo>
                      <a:pt x="2922" y="2374"/>
                      <a:pt x="2876" y="2443"/>
                      <a:pt x="2808" y="2511"/>
                    </a:cubicBezTo>
                    <a:lnTo>
                      <a:pt x="2808" y="2511"/>
                    </a:lnTo>
                    <a:cubicBezTo>
                      <a:pt x="2808" y="2511"/>
                      <a:pt x="2808" y="2511"/>
                      <a:pt x="2831" y="2489"/>
                    </a:cubicBezTo>
                    <a:lnTo>
                      <a:pt x="2831" y="2489"/>
                    </a:lnTo>
                    <a:cubicBezTo>
                      <a:pt x="2694" y="2625"/>
                      <a:pt x="2580" y="2762"/>
                      <a:pt x="2488" y="2899"/>
                    </a:cubicBezTo>
                    <a:cubicBezTo>
                      <a:pt x="2374" y="3013"/>
                      <a:pt x="2283" y="3150"/>
                      <a:pt x="2192" y="3287"/>
                    </a:cubicBezTo>
                    <a:cubicBezTo>
                      <a:pt x="2100" y="3424"/>
                      <a:pt x="2009" y="3561"/>
                      <a:pt x="1895" y="3698"/>
                    </a:cubicBezTo>
                    <a:cubicBezTo>
                      <a:pt x="1804" y="3835"/>
                      <a:pt x="1735" y="3972"/>
                      <a:pt x="1644" y="4109"/>
                    </a:cubicBezTo>
                    <a:cubicBezTo>
                      <a:pt x="1461" y="4383"/>
                      <a:pt x="1301" y="4680"/>
                      <a:pt x="1164" y="4976"/>
                    </a:cubicBezTo>
                    <a:cubicBezTo>
                      <a:pt x="1028" y="5296"/>
                      <a:pt x="913" y="5593"/>
                      <a:pt x="776" y="5912"/>
                    </a:cubicBezTo>
                    <a:cubicBezTo>
                      <a:pt x="731" y="6072"/>
                      <a:pt x="662" y="6209"/>
                      <a:pt x="617" y="6369"/>
                    </a:cubicBezTo>
                    <a:cubicBezTo>
                      <a:pt x="548" y="6528"/>
                      <a:pt x="503" y="6688"/>
                      <a:pt x="457" y="6848"/>
                    </a:cubicBezTo>
                    <a:cubicBezTo>
                      <a:pt x="366" y="7168"/>
                      <a:pt x="297" y="7510"/>
                      <a:pt x="206" y="7852"/>
                    </a:cubicBezTo>
                    <a:cubicBezTo>
                      <a:pt x="137" y="8172"/>
                      <a:pt x="92" y="8514"/>
                      <a:pt x="46" y="8834"/>
                    </a:cubicBezTo>
                    <a:cubicBezTo>
                      <a:pt x="23" y="8994"/>
                      <a:pt x="0" y="9176"/>
                      <a:pt x="0" y="9336"/>
                    </a:cubicBezTo>
                    <a:cubicBezTo>
                      <a:pt x="0" y="9496"/>
                      <a:pt x="0" y="9655"/>
                      <a:pt x="0" y="9815"/>
                    </a:cubicBezTo>
                    <a:cubicBezTo>
                      <a:pt x="0" y="9998"/>
                      <a:pt x="0" y="10180"/>
                      <a:pt x="23" y="10363"/>
                    </a:cubicBezTo>
                    <a:cubicBezTo>
                      <a:pt x="23" y="10432"/>
                      <a:pt x="23" y="10500"/>
                      <a:pt x="23" y="10591"/>
                    </a:cubicBezTo>
                    <a:cubicBezTo>
                      <a:pt x="46" y="10683"/>
                      <a:pt x="46" y="10751"/>
                      <a:pt x="69" y="10842"/>
                    </a:cubicBezTo>
                    <a:cubicBezTo>
                      <a:pt x="92" y="11002"/>
                      <a:pt x="115" y="11162"/>
                      <a:pt x="137" y="11322"/>
                    </a:cubicBezTo>
                    <a:cubicBezTo>
                      <a:pt x="160" y="11459"/>
                      <a:pt x="206" y="11618"/>
                      <a:pt x="229" y="11778"/>
                    </a:cubicBezTo>
                    <a:cubicBezTo>
                      <a:pt x="343" y="12417"/>
                      <a:pt x="503" y="13056"/>
                      <a:pt x="731" y="13650"/>
                    </a:cubicBezTo>
                    <a:cubicBezTo>
                      <a:pt x="822" y="13878"/>
                      <a:pt x="891" y="14084"/>
                      <a:pt x="982" y="14289"/>
                    </a:cubicBezTo>
                    <a:cubicBezTo>
                      <a:pt x="1005" y="14380"/>
                      <a:pt x="1050" y="14494"/>
                      <a:pt x="1096" y="14586"/>
                    </a:cubicBezTo>
                    <a:cubicBezTo>
                      <a:pt x="1142" y="14700"/>
                      <a:pt x="1210" y="14791"/>
                      <a:pt x="1256" y="14905"/>
                    </a:cubicBezTo>
                    <a:cubicBezTo>
                      <a:pt x="1438" y="15248"/>
                      <a:pt x="1644" y="15613"/>
                      <a:pt x="1849" y="15955"/>
                    </a:cubicBezTo>
                    <a:cubicBezTo>
                      <a:pt x="1849" y="15955"/>
                      <a:pt x="1849" y="15955"/>
                      <a:pt x="1849" y="15932"/>
                    </a:cubicBezTo>
                    <a:cubicBezTo>
                      <a:pt x="1849" y="15955"/>
                      <a:pt x="1872" y="15955"/>
                      <a:pt x="1872" y="15955"/>
                    </a:cubicBezTo>
                    <a:cubicBezTo>
                      <a:pt x="1872" y="15978"/>
                      <a:pt x="1895" y="16001"/>
                      <a:pt x="1895" y="16024"/>
                    </a:cubicBezTo>
                    <a:cubicBezTo>
                      <a:pt x="1895" y="16001"/>
                      <a:pt x="1895" y="16001"/>
                      <a:pt x="1895" y="16001"/>
                    </a:cubicBezTo>
                    <a:cubicBezTo>
                      <a:pt x="2078" y="16275"/>
                      <a:pt x="2260" y="16549"/>
                      <a:pt x="2466" y="16823"/>
                    </a:cubicBezTo>
                    <a:cubicBezTo>
                      <a:pt x="2534" y="16914"/>
                      <a:pt x="2602" y="16982"/>
                      <a:pt x="2671" y="17074"/>
                    </a:cubicBezTo>
                    <a:cubicBezTo>
                      <a:pt x="2694" y="17097"/>
                      <a:pt x="2717" y="17142"/>
                      <a:pt x="2739" y="17165"/>
                    </a:cubicBezTo>
                    <a:cubicBezTo>
                      <a:pt x="2762" y="17188"/>
                      <a:pt x="2785" y="17188"/>
                      <a:pt x="2785" y="17211"/>
                    </a:cubicBezTo>
                    <a:cubicBezTo>
                      <a:pt x="2808" y="17233"/>
                      <a:pt x="2831" y="17256"/>
                      <a:pt x="2854" y="17279"/>
                    </a:cubicBezTo>
                    <a:cubicBezTo>
                      <a:pt x="2899" y="17325"/>
                      <a:pt x="2968" y="17325"/>
                      <a:pt x="3013" y="17348"/>
                    </a:cubicBezTo>
                    <a:cubicBezTo>
                      <a:pt x="3082" y="17348"/>
                      <a:pt x="3173" y="17325"/>
                      <a:pt x="3242" y="17279"/>
                    </a:cubicBezTo>
                    <a:cubicBezTo>
                      <a:pt x="3310" y="17233"/>
                      <a:pt x="3333" y="17142"/>
                      <a:pt x="3333" y="17074"/>
                    </a:cubicBezTo>
                    <a:cubicBezTo>
                      <a:pt x="3356" y="16914"/>
                      <a:pt x="3242" y="16800"/>
                      <a:pt x="3150" y="16663"/>
                    </a:cubicBezTo>
                    <a:cubicBezTo>
                      <a:pt x="3082" y="16572"/>
                      <a:pt x="3036" y="16480"/>
                      <a:pt x="2968" y="16389"/>
                    </a:cubicBezTo>
                    <a:cubicBezTo>
                      <a:pt x="2762" y="16138"/>
                      <a:pt x="2557" y="15864"/>
                      <a:pt x="2397" y="15567"/>
                    </a:cubicBezTo>
                    <a:cubicBezTo>
                      <a:pt x="2146" y="15179"/>
                      <a:pt x="1918" y="14791"/>
                      <a:pt x="1712" y="14380"/>
                    </a:cubicBezTo>
                    <a:cubicBezTo>
                      <a:pt x="1667" y="14266"/>
                      <a:pt x="1621" y="14152"/>
                      <a:pt x="1575" y="14038"/>
                    </a:cubicBezTo>
                    <a:cubicBezTo>
                      <a:pt x="1530" y="13924"/>
                      <a:pt x="1484" y="13810"/>
                      <a:pt x="1438" y="13696"/>
                    </a:cubicBezTo>
                    <a:cubicBezTo>
                      <a:pt x="1370" y="13467"/>
                      <a:pt x="1279" y="13262"/>
                      <a:pt x="1210" y="13034"/>
                    </a:cubicBezTo>
                    <a:cubicBezTo>
                      <a:pt x="1210" y="13034"/>
                      <a:pt x="1210" y="13034"/>
                      <a:pt x="1210" y="13056"/>
                    </a:cubicBezTo>
                    <a:cubicBezTo>
                      <a:pt x="1210" y="13034"/>
                      <a:pt x="1210" y="13034"/>
                      <a:pt x="1187" y="13011"/>
                    </a:cubicBezTo>
                    <a:cubicBezTo>
                      <a:pt x="1188" y="13011"/>
                      <a:pt x="1189" y="13011"/>
                      <a:pt x="1190" y="13011"/>
                    </a:cubicBezTo>
                    <a:lnTo>
                      <a:pt x="1190" y="13011"/>
                    </a:lnTo>
                    <a:cubicBezTo>
                      <a:pt x="1187" y="13005"/>
                      <a:pt x="1187" y="12999"/>
                      <a:pt x="1187" y="12988"/>
                    </a:cubicBezTo>
                    <a:cubicBezTo>
                      <a:pt x="1028" y="12509"/>
                      <a:pt x="913" y="11984"/>
                      <a:pt x="822" y="11482"/>
                    </a:cubicBezTo>
                    <a:cubicBezTo>
                      <a:pt x="799" y="11345"/>
                      <a:pt x="776" y="11208"/>
                      <a:pt x="754" y="11071"/>
                    </a:cubicBezTo>
                    <a:cubicBezTo>
                      <a:pt x="731" y="10934"/>
                      <a:pt x="708" y="10797"/>
                      <a:pt x="685" y="10660"/>
                    </a:cubicBezTo>
                    <a:cubicBezTo>
                      <a:pt x="640" y="10386"/>
                      <a:pt x="617" y="10089"/>
                      <a:pt x="617" y="9815"/>
                    </a:cubicBezTo>
                    <a:cubicBezTo>
                      <a:pt x="594" y="9587"/>
                      <a:pt x="594" y="9359"/>
                      <a:pt x="617" y="9131"/>
                    </a:cubicBezTo>
                    <a:cubicBezTo>
                      <a:pt x="640" y="8857"/>
                      <a:pt x="662" y="8606"/>
                      <a:pt x="708" y="8354"/>
                    </a:cubicBezTo>
                    <a:cubicBezTo>
                      <a:pt x="731" y="8103"/>
                      <a:pt x="776" y="7852"/>
                      <a:pt x="822" y="7601"/>
                    </a:cubicBezTo>
                    <a:cubicBezTo>
                      <a:pt x="845" y="7373"/>
                      <a:pt x="891" y="7122"/>
                      <a:pt x="959" y="6894"/>
                    </a:cubicBezTo>
                    <a:cubicBezTo>
                      <a:pt x="959" y="6894"/>
                      <a:pt x="959" y="6916"/>
                      <a:pt x="959" y="6916"/>
                    </a:cubicBezTo>
                    <a:cubicBezTo>
                      <a:pt x="1050" y="6528"/>
                      <a:pt x="1187" y="6140"/>
                      <a:pt x="1324" y="5752"/>
                    </a:cubicBezTo>
                    <a:cubicBezTo>
                      <a:pt x="1393" y="5547"/>
                      <a:pt x="1461" y="5342"/>
                      <a:pt x="1530" y="5136"/>
                    </a:cubicBezTo>
                    <a:cubicBezTo>
                      <a:pt x="1598" y="4953"/>
                      <a:pt x="1689" y="4771"/>
                      <a:pt x="1781" y="4588"/>
                    </a:cubicBezTo>
                    <a:cubicBezTo>
                      <a:pt x="1804" y="4520"/>
                      <a:pt x="1849" y="4474"/>
                      <a:pt x="1872" y="4406"/>
                    </a:cubicBezTo>
                    <a:cubicBezTo>
                      <a:pt x="1986" y="4200"/>
                      <a:pt x="2100" y="3995"/>
                      <a:pt x="2237" y="3789"/>
                    </a:cubicBezTo>
                    <a:cubicBezTo>
                      <a:pt x="2306" y="3698"/>
                      <a:pt x="2351" y="3607"/>
                      <a:pt x="2420" y="3493"/>
                    </a:cubicBezTo>
                    <a:cubicBezTo>
                      <a:pt x="2488" y="3401"/>
                      <a:pt x="2557" y="3287"/>
                      <a:pt x="2625" y="3196"/>
                    </a:cubicBezTo>
                    <a:cubicBezTo>
                      <a:pt x="2694" y="3105"/>
                      <a:pt x="2762" y="2991"/>
                      <a:pt x="2831" y="2899"/>
                    </a:cubicBezTo>
                    <a:cubicBezTo>
                      <a:pt x="2922" y="2808"/>
                      <a:pt x="2991" y="2717"/>
                      <a:pt x="3082" y="2625"/>
                    </a:cubicBezTo>
                    <a:cubicBezTo>
                      <a:pt x="3150" y="2534"/>
                      <a:pt x="3219" y="2443"/>
                      <a:pt x="3287" y="2351"/>
                    </a:cubicBezTo>
                    <a:cubicBezTo>
                      <a:pt x="3356" y="2260"/>
                      <a:pt x="3424" y="2169"/>
                      <a:pt x="3515" y="2100"/>
                    </a:cubicBezTo>
                    <a:lnTo>
                      <a:pt x="3493" y="2100"/>
                    </a:lnTo>
                    <a:cubicBezTo>
                      <a:pt x="3515" y="2100"/>
                      <a:pt x="3515" y="2100"/>
                      <a:pt x="3515" y="2077"/>
                    </a:cubicBezTo>
                    <a:cubicBezTo>
                      <a:pt x="3675" y="1918"/>
                      <a:pt x="3812" y="1781"/>
                      <a:pt x="3972" y="1644"/>
                    </a:cubicBezTo>
                    <a:cubicBezTo>
                      <a:pt x="4155" y="1507"/>
                      <a:pt x="4314" y="1347"/>
                      <a:pt x="4497" y="1233"/>
                    </a:cubicBezTo>
                    <a:cubicBezTo>
                      <a:pt x="4588" y="1164"/>
                      <a:pt x="4680" y="1096"/>
                      <a:pt x="4771" y="1028"/>
                    </a:cubicBezTo>
                    <a:cubicBezTo>
                      <a:pt x="4862" y="959"/>
                      <a:pt x="4953" y="913"/>
                      <a:pt x="5045" y="845"/>
                    </a:cubicBezTo>
                    <a:cubicBezTo>
                      <a:pt x="5227" y="708"/>
                      <a:pt x="5410" y="571"/>
                      <a:pt x="5593" y="457"/>
                    </a:cubicBezTo>
                    <a:cubicBezTo>
                      <a:pt x="5730" y="388"/>
                      <a:pt x="5867" y="297"/>
                      <a:pt x="6026" y="206"/>
                    </a:cubicBezTo>
                    <a:lnTo>
                      <a:pt x="6003" y="206"/>
                    </a:lnTo>
                    <a:cubicBezTo>
                      <a:pt x="6049" y="183"/>
                      <a:pt x="6072" y="160"/>
                      <a:pt x="6118" y="137"/>
                    </a:cubicBezTo>
                    <a:cubicBezTo>
                      <a:pt x="6140" y="115"/>
                      <a:pt x="6163" y="92"/>
                      <a:pt x="6140" y="46"/>
                    </a:cubicBezTo>
                    <a:cubicBezTo>
                      <a:pt x="6140" y="23"/>
                      <a:pt x="6095" y="0"/>
                      <a:pt x="6072" y="0"/>
                    </a:cubicBezTo>
                    <a:close/>
                  </a:path>
                </a:pathLst>
              </a:custGeom>
              <a:solidFill>
                <a:srgbClr val="F49F5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40" name="Google Shape;6140;p88"/>
              <p:cNvSpPr/>
              <p:nvPr/>
            </p:nvSpPr>
            <p:spPr>
              <a:xfrm>
                <a:off x="4297610" y="4736469"/>
                <a:ext cx="16705" cy="19245"/>
              </a:xfrm>
              <a:custGeom>
                <a:avLst/>
                <a:gdLst/>
                <a:ahLst/>
                <a:cxnLst/>
                <a:rect l="l" t="t" r="r" b="b"/>
                <a:pathLst>
                  <a:path w="618" h="712" extrusionOk="0">
                    <a:moveTo>
                      <a:pt x="115" y="1"/>
                    </a:moveTo>
                    <a:cubicBezTo>
                      <a:pt x="92" y="1"/>
                      <a:pt x="92" y="24"/>
                      <a:pt x="69" y="24"/>
                    </a:cubicBezTo>
                    <a:cubicBezTo>
                      <a:pt x="47" y="46"/>
                      <a:pt x="1" y="92"/>
                      <a:pt x="24" y="138"/>
                    </a:cubicBezTo>
                    <a:cubicBezTo>
                      <a:pt x="69" y="183"/>
                      <a:pt x="92" y="229"/>
                      <a:pt x="138" y="275"/>
                    </a:cubicBezTo>
                    <a:cubicBezTo>
                      <a:pt x="161" y="343"/>
                      <a:pt x="206" y="389"/>
                      <a:pt x="252" y="434"/>
                    </a:cubicBezTo>
                    <a:cubicBezTo>
                      <a:pt x="275" y="480"/>
                      <a:pt x="320" y="526"/>
                      <a:pt x="366" y="571"/>
                    </a:cubicBezTo>
                    <a:cubicBezTo>
                      <a:pt x="389" y="594"/>
                      <a:pt x="435" y="640"/>
                      <a:pt x="457" y="685"/>
                    </a:cubicBezTo>
                    <a:cubicBezTo>
                      <a:pt x="484" y="699"/>
                      <a:pt x="510" y="712"/>
                      <a:pt x="537" y="712"/>
                    </a:cubicBezTo>
                    <a:cubicBezTo>
                      <a:pt x="556" y="712"/>
                      <a:pt x="575" y="705"/>
                      <a:pt x="594" y="685"/>
                    </a:cubicBezTo>
                    <a:cubicBezTo>
                      <a:pt x="594" y="685"/>
                      <a:pt x="617" y="663"/>
                      <a:pt x="617" y="640"/>
                    </a:cubicBezTo>
                    <a:cubicBezTo>
                      <a:pt x="617" y="617"/>
                      <a:pt x="617" y="594"/>
                      <a:pt x="594" y="571"/>
                    </a:cubicBezTo>
                    <a:cubicBezTo>
                      <a:pt x="526" y="503"/>
                      <a:pt x="457" y="434"/>
                      <a:pt x="412" y="366"/>
                    </a:cubicBezTo>
                    <a:cubicBezTo>
                      <a:pt x="366" y="320"/>
                      <a:pt x="343" y="297"/>
                      <a:pt x="298" y="252"/>
                    </a:cubicBezTo>
                    <a:cubicBezTo>
                      <a:pt x="275" y="206"/>
                      <a:pt x="252" y="160"/>
                      <a:pt x="229" y="115"/>
                    </a:cubicBezTo>
                    <a:cubicBezTo>
                      <a:pt x="206" y="92"/>
                      <a:pt x="184" y="69"/>
                      <a:pt x="184" y="46"/>
                    </a:cubicBezTo>
                    <a:cubicBezTo>
                      <a:pt x="161" y="46"/>
                      <a:pt x="161" y="24"/>
                      <a:pt x="138" y="24"/>
                    </a:cubicBezTo>
                    <a:cubicBezTo>
                      <a:pt x="138" y="24"/>
                      <a:pt x="115" y="1"/>
                      <a:pt x="115" y="1"/>
                    </a:cubicBezTo>
                    <a:close/>
                  </a:path>
                </a:pathLst>
              </a:custGeom>
              <a:solidFill>
                <a:srgbClr val="F49F5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41" name="Google Shape;6141;p88"/>
              <p:cNvSpPr/>
              <p:nvPr/>
            </p:nvSpPr>
            <p:spPr>
              <a:xfrm>
                <a:off x="4275418" y="4458222"/>
                <a:ext cx="59871" cy="235864"/>
              </a:xfrm>
              <a:custGeom>
                <a:avLst/>
                <a:gdLst/>
                <a:ahLst/>
                <a:cxnLst/>
                <a:rect l="l" t="t" r="r" b="b"/>
                <a:pathLst>
                  <a:path w="2215" h="8726" extrusionOk="0">
                    <a:moveTo>
                      <a:pt x="594" y="297"/>
                    </a:moveTo>
                    <a:cubicBezTo>
                      <a:pt x="592" y="305"/>
                      <a:pt x="590" y="312"/>
                      <a:pt x="588" y="319"/>
                    </a:cubicBezTo>
                    <a:lnTo>
                      <a:pt x="588" y="319"/>
                    </a:lnTo>
                    <a:cubicBezTo>
                      <a:pt x="594" y="317"/>
                      <a:pt x="594" y="312"/>
                      <a:pt x="594" y="297"/>
                    </a:cubicBezTo>
                    <a:close/>
                    <a:moveTo>
                      <a:pt x="548" y="1"/>
                    </a:moveTo>
                    <a:cubicBezTo>
                      <a:pt x="480" y="1"/>
                      <a:pt x="457" y="46"/>
                      <a:pt x="457" y="92"/>
                    </a:cubicBezTo>
                    <a:cubicBezTo>
                      <a:pt x="434" y="137"/>
                      <a:pt x="434" y="183"/>
                      <a:pt x="411" y="206"/>
                    </a:cubicBezTo>
                    <a:lnTo>
                      <a:pt x="411" y="229"/>
                    </a:lnTo>
                    <a:cubicBezTo>
                      <a:pt x="388" y="366"/>
                      <a:pt x="343" y="503"/>
                      <a:pt x="320" y="640"/>
                    </a:cubicBezTo>
                    <a:cubicBezTo>
                      <a:pt x="274" y="799"/>
                      <a:pt x="251" y="959"/>
                      <a:pt x="228" y="1119"/>
                    </a:cubicBezTo>
                    <a:cubicBezTo>
                      <a:pt x="160" y="1439"/>
                      <a:pt x="92" y="1735"/>
                      <a:pt x="46" y="2055"/>
                    </a:cubicBezTo>
                    <a:cubicBezTo>
                      <a:pt x="0" y="2397"/>
                      <a:pt x="0" y="2740"/>
                      <a:pt x="0" y="3082"/>
                    </a:cubicBezTo>
                    <a:cubicBezTo>
                      <a:pt x="0" y="3424"/>
                      <a:pt x="23" y="3767"/>
                      <a:pt x="46" y="4109"/>
                    </a:cubicBezTo>
                    <a:cubicBezTo>
                      <a:pt x="92" y="4451"/>
                      <a:pt x="137" y="4771"/>
                      <a:pt x="206" y="5091"/>
                    </a:cubicBezTo>
                    <a:cubicBezTo>
                      <a:pt x="297" y="5410"/>
                      <a:pt x="388" y="5730"/>
                      <a:pt x="480" y="6049"/>
                    </a:cubicBezTo>
                    <a:cubicBezTo>
                      <a:pt x="571" y="6392"/>
                      <a:pt x="685" y="6711"/>
                      <a:pt x="845" y="7031"/>
                    </a:cubicBezTo>
                    <a:cubicBezTo>
                      <a:pt x="913" y="7168"/>
                      <a:pt x="982" y="7305"/>
                      <a:pt x="1050" y="7464"/>
                    </a:cubicBezTo>
                    <a:cubicBezTo>
                      <a:pt x="1119" y="7601"/>
                      <a:pt x="1187" y="7738"/>
                      <a:pt x="1256" y="7875"/>
                    </a:cubicBezTo>
                    <a:cubicBezTo>
                      <a:pt x="1324" y="8012"/>
                      <a:pt x="1370" y="8149"/>
                      <a:pt x="1438" y="8286"/>
                    </a:cubicBezTo>
                    <a:cubicBezTo>
                      <a:pt x="1507" y="8423"/>
                      <a:pt x="1575" y="8583"/>
                      <a:pt x="1712" y="8674"/>
                    </a:cubicBezTo>
                    <a:cubicBezTo>
                      <a:pt x="1769" y="8708"/>
                      <a:pt x="1838" y="8725"/>
                      <a:pt x="1906" y="8725"/>
                    </a:cubicBezTo>
                    <a:cubicBezTo>
                      <a:pt x="1975" y="8725"/>
                      <a:pt x="2043" y="8708"/>
                      <a:pt x="2100" y="8674"/>
                    </a:cubicBezTo>
                    <a:cubicBezTo>
                      <a:pt x="2146" y="8606"/>
                      <a:pt x="2191" y="8537"/>
                      <a:pt x="2191" y="8446"/>
                    </a:cubicBezTo>
                    <a:cubicBezTo>
                      <a:pt x="2214" y="8400"/>
                      <a:pt x="2191" y="8332"/>
                      <a:pt x="2169" y="8286"/>
                    </a:cubicBezTo>
                    <a:cubicBezTo>
                      <a:pt x="1963" y="7875"/>
                      <a:pt x="1758" y="7442"/>
                      <a:pt x="1552" y="7054"/>
                    </a:cubicBezTo>
                    <a:cubicBezTo>
                      <a:pt x="1438" y="6825"/>
                      <a:pt x="1324" y="6597"/>
                      <a:pt x="1233" y="6369"/>
                    </a:cubicBezTo>
                    <a:cubicBezTo>
                      <a:pt x="1141" y="6141"/>
                      <a:pt x="1073" y="5912"/>
                      <a:pt x="982" y="5661"/>
                    </a:cubicBezTo>
                    <a:cubicBezTo>
                      <a:pt x="890" y="5410"/>
                      <a:pt x="822" y="5136"/>
                      <a:pt x="753" y="4862"/>
                    </a:cubicBezTo>
                    <a:cubicBezTo>
                      <a:pt x="708" y="4725"/>
                      <a:pt x="685" y="4566"/>
                      <a:pt x="639" y="4429"/>
                    </a:cubicBezTo>
                    <a:cubicBezTo>
                      <a:pt x="617" y="4292"/>
                      <a:pt x="594" y="4132"/>
                      <a:pt x="571" y="3995"/>
                    </a:cubicBezTo>
                    <a:cubicBezTo>
                      <a:pt x="548" y="3835"/>
                      <a:pt x="525" y="3675"/>
                      <a:pt x="502" y="3516"/>
                    </a:cubicBezTo>
                    <a:cubicBezTo>
                      <a:pt x="480" y="3356"/>
                      <a:pt x="480" y="3219"/>
                      <a:pt x="457" y="3059"/>
                    </a:cubicBezTo>
                    <a:cubicBezTo>
                      <a:pt x="434" y="2764"/>
                      <a:pt x="411" y="2445"/>
                      <a:pt x="389" y="2127"/>
                    </a:cubicBezTo>
                    <a:lnTo>
                      <a:pt x="389" y="2127"/>
                    </a:lnTo>
                    <a:cubicBezTo>
                      <a:pt x="391" y="1809"/>
                      <a:pt x="413" y="1510"/>
                      <a:pt x="434" y="1210"/>
                    </a:cubicBezTo>
                    <a:cubicBezTo>
                      <a:pt x="457" y="1050"/>
                      <a:pt x="480" y="891"/>
                      <a:pt x="502" y="731"/>
                    </a:cubicBezTo>
                    <a:cubicBezTo>
                      <a:pt x="524" y="600"/>
                      <a:pt x="546" y="470"/>
                      <a:pt x="588" y="319"/>
                    </a:cubicBezTo>
                    <a:lnTo>
                      <a:pt x="588" y="319"/>
                    </a:lnTo>
                    <a:cubicBezTo>
                      <a:pt x="584" y="320"/>
                      <a:pt x="579" y="320"/>
                      <a:pt x="571" y="320"/>
                    </a:cubicBezTo>
                    <a:cubicBezTo>
                      <a:pt x="594" y="252"/>
                      <a:pt x="617" y="183"/>
                      <a:pt x="639" y="92"/>
                    </a:cubicBezTo>
                    <a:cubicBezTo>
                      <a:pt x="639" y="46"/>
                      <a:pt x="594" y="1"/>
                      <a:pt x="548" y="1"/>
                    </a:cubicBezTo>
                    <a:close/>
                  </a:path>
                </a:pathLst>
              </a:custGeom>
              <a:solidFill>
                <a:srgbClr val="F49F5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42" name="Google Shape;6142;p88"/>
              <p:cNvSpPr/>
              <p:nvPr/>
            </p:nvSpPr>
            <p:spPr>
              <a:xfrm>
                <a:off x="4330938" y="4698843"/>
                <a:ext cx="18543" cy="17921"/>
              </a:xfrm>
              <a:custGeom>
                <a:avLst/>
                <a:gdLst/>
                <a:ahLst/>
                <a:cxnLst/>
                <a:rect l="l" t="t" r="r" b="b"/>
                <a:pathLst>
                  <a:path w="686" h="663" extrusionOk="0">
                    <a:moveTo>
                      <a:pt x="366" y="0"/>
                    </a:moveTo>
                    <a:cubicBezTo>
                      <a:pt x="274" y="0"/>
                      <a:pt x="206" y="23"/>
                      <a:pt x="137" y="69"/>
                    </a:cubicBezTo>
                    <a:cubicBezTo>
                      <a:pt x="69" y="137"/>
                      <a:pt x="23" y="206"/>
                      <a:pt x="23" y="297"/>
                    </a:cubicBezTo>
                    <a:cubicBezTo>
                      <a:pt x="0" y="457"/>
                      <a:pt x="137" y="662"/>
                      <a:pt x="320" y="662"/>
                    </a:cubicBezTo>
                    <a:cubicBezTo>
                      <a:pt x="411" y="662"/>
                      <a:pt x="480" y="639"/>
                      <a:pt x="548" y="571"/>
                    </a:cubicBezTo>
                    <a:cubicBezTo>
                      <a:pt x="617" y="525"/>
                      <a:pt x="662" y="434"/>
                      <a:pt x="662" y="366"/>
                    </a:cubicBezTo>
                    <a:cubicBezTo>
                      <a:pt x="685" y="206"/>
                      <a:pt x="548" y="0"/>
                      <a:pt x="366" y="0"/>
                    </a:cubicBezTo>
                    <a:close/>
                  </a:path>
                </a:pathLst>
              </a:custGeom>
              <a:solidFill>
                <a:srgbClr val="F49F5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43" name="Google Shape;6143;p88"/>
              <p:cNvSpPr/>
              <p:nvPr/>
            </p:nvSpPr>
            <p:spPr>
              <a:xfrm>
                <a:off x="4079207" y="4639621"/>
                <a:ext cx="143800" cy="188426"/>
              </a:xfrm>
              <a:custGeom>
                <a:avLst/>
                <a:gdLst/>
                <a:ahLst/>
                <a:cxnLst/>
                <a:rect l="l" t="t" r="r" b="b"/>
                <a:pathLst>
                  <a:path w="5320" h="6971" extrusionOk="0">
                    <a:moveTo>
                      <a:pt x="2027" y="3765"/>
                    </a:moveTo>
                    <a:lnTo>
                      <a:pt x="2027" y="3765"/>
                    </a:lnTo>
                    <a:cubicBezTo>
                      <a:pt x="2021" y="3773"/>
                      <a:pt x="2015" y="3781"/>
                      <a:pt x="2009" y="3789"/>
                    </a:cubicBezTo>
                    <a:cubicBezTo>
                      <a:pt x="2018" y="3781"/>
                      <a:pt x="2023" y="3773"/>
                      <a:pt x="2027" y="3765"/>
                    </a:cubicBezTo>
                    <a:close/>
                    <a:moveTo>
                      <a:pt x="5000" y="0"/>
                    </a:moveTo>
                    <a:cubicBezTo>
                      <a:pt x="4863" y="91"/>
                      <a:pt x="4726" y="183"/>
                      <a:pt x="4589" y="297"/>
                    </a:cubicBezTo>
                    <a:cubicBezTo>
                      <a:pt x="4497" y="365"/>
                      <a:pt x="4383" y="457"/>
                      <a:pt x="4269" y="548"/>
                    </a:cubicBezTo>
                    <a:cubicBezTo>
                      <a:pt x="4041" y="753"/>
                      <a:pt x="3813" y="982"/>
                      <a:pt x="3562" y="1210"/>
                    </a:cubicBezTo>
                    <a:cubicBezTo>
                      <a:pt x="3447" y="1301"/>
                      <a:pt x="3333" y="1415"/>
                      <a:pt x="3219" y="1529"/>
                    </a:cubicBezTo>
                    <a:cubicBezTo>
                      <a:pt x="3105" y="1644"/>
                      <a:pt x="2991" y="1735"/>
                      <a:pt x="2877" y="1849"/>
                    </a:cubicBezTo>
                    <a:cubicBezTo>
                      <a:pt x="2626" y="2077"/>
                      <a:pt x="2397" y="2328"/>
                      <a:pt x="2169" y="2579"/>
                    </a:cubicBezTo>
                    <a:cubicBezTo>
                      <a:pt x="2055" y="2671"/>
                      <a:pt x="1964" y="2785"/>
                      <a:pt x="1872" y="2899"/>
                    </a:cubicBezTo>
                    <a:cubicBezTo>
                      <a:pt x="1758" y="3013"/>
                      <a:pt x="1667" y="3127"/>
                      <a:pt x="1553" y="3241"/>
                    </a:cubicBezTo>
                    <a:cubicBezTo>
                      <a:pt x="1462" y="3355"/>
                      <a:pt x="1370" y="3470"/>
                      <a:pt x="1279" y="3584"/>
                    </a:cubicBezTo>
                    <a:cubicBezTo>
                      <a:pt x="1165" y="3721"/>
                      <a:pt x="1074" y="3858"/>
                      <a:pt x="982" y="3995"/>
                    </a:cubicBezTo>
                    <a:cubicBezTo>
                      <a:pt x="822" y="4246"/>
                      <a:pt x="663" y="4474"/>
                      <a:pt x="526" y="4725"/>
                    </a:cubicBezTo>
                    <a:cubicBezTo>
                      <a:pt x="457" y="4862"/>
                      <a:pt x="389" y="4999"/>
                      <a:pt x="320" y="5136"/>
                    </a:cubicBezTo>
                    <a:cubicBezTo>
                      <a:pt x="275" y="5250"/>
                      <a:pt x="206" y="5387"/>
                      <a:pt x="161" y="5524"/>
                    </a:cubicBezTo>
                    <a:cubicBezTo>
                      <a:pt x="115" y="5684"/>
                      <a:pt x="46" y="5843"/>
                      <a:pt x="24" y="6003"/>
                    </a:cubicBezTo>
                    <a:cubicBezTo>
                      <a:pt x="1" y="6186"/>
                      <a:pt x="1" y="6368"/>
                      <a:pt x="46" y="6551"/>
                    </a:cubicBezTo>
                    <a:cubicBezTo>
                      <a:pt x="69" y="6642"/>
                      <a:pt x="92" y="6711"/>
                      <a:pt x="138" y="6779"/>
                    </a:cubicBezTo>
                    <a:cubicBezTo>
                      <a:pt x="206" y="6848"/>
                      <a:pt x="252" y="6916"/>
                      <a:pt x="343" y="6939"/>
                    </a:cubicBezTo>
                    <a:cubicBezTo>
                      <a:pt x="374" y="6960"/>
                      <a:pt x="414" y="6971"/>
                      <a:pt x="455" y="6971"/>
                    </a:cubicBezTo>
                    <a:cubicBezTo>
                      <a:pt x="505" y="6971"/>
                      <a:pt x="557" y="6954"/>
                      <a:pt x="594" y="6916"/>
                    </a:cubicBezTo>
                    <a:cubicBezTo>
                      <a:pt x="640" y="6871"/>
                      <a:pt x="640" y="6825"/>
                      <a:pt x="663" y="6779"/>
                    </a:cubicBezTo>
                    <a:cubicBezTo>
                      <a:pt x="663" y="6711"/>
                      <a:pt x="663" y="6642"/>
                      <a:pt x="663" y="6574"/>
                    </a:cubicBezTo>
                    <a:cubicBezTo>
                      <a:pt x="686" y="6414"/>
                      <a:pt x="731" y="6277"/>
                      <a:pt x="754" y="6140"/>
                    </a:cubicBezTo>
                    <a:cubicBezTo>
                      <a:pt x="800" y="5935"/>
                      <a:pt x="868" y="5729"/>
                      <a:pt x="937" y="5524"/>
                    </a:cubicBezTo>
                    <a:cubicBezTo>
                      <a:pt x="1005" y="5387"/>
                      <a:pt x="1074" y="5250"/>
                      <a:pt x="1165" y="5113"/>
                    </a:cubicBezTo>
                    <a:cubicBezTo>
                      <a:pt x="1233" y="4953"/>
                      <a:pt x="1325" y="4771"/>
                      <a:pt x="1439" y="4611"/>
                    </a:cubicBezTo>
                    <a:cubicBezTo>
                      <a:pt x="1615" y="4324"/>
                      <a:pt x="1835" y="4037"/>
                      <a:pt x="2035" y="3750"/>
                    </a:cubicBezTo>
                    <a:lnTo>
                      <a:pt x="2035" y="3750"/>
                    </a:lnTo>
                    <a:cubicBezTo>
                      <a:pt x="2032" y="3755"/>
                      <a:pt x="2030" y="3760"/>
                      <a:pt x="2027" y="3765"/>
                    </a:cubicBezTo>
                    <a:lnTo>
                      <a:pt x="2027" y="3765"/>
                    </a:lnTo>
                    <a:cubicBezTo>
                      <a:pt x="2204" y="3522"/>
                      <a:pt x="2381" y="3280"/>
                      <a:pt x="2580" y="3059"/>
                    </a:cubicBezTo>
                    <a:cubicBezTo>
                      <a:pt x="2671" y="2922"/>
                      <a:pt x="2785" y="2808"/>
                      <a:pt x="2900" y="2671"/>
                    </a:cubicBezTo>
                    <a:cubicBezTo>
                      <a:pt x="2991" y="2557"/>
                      <a:pt x="3105" y="2442"/>
                      <a:pt x="3196" y="2328"/>
                    </a:cubicBezTo>
                    <a:cubicBezTo>
                      <a:pt x="3402" y="2100"/>
                      <a:pt x="3607" y="1872"/>
                      <a:pt x="3813" y="1644"/>
                    </a:cubicBezTo>
                    <a:cubicBezTo>
                      <a:pt x="3927" y="1529"/>
                      <a:pt x="4018" y="1438"/>
                      <a:pt x="4132" y="1324"/>
                    </a:cubicBezTo>
                    <a:cubicBezTo>
                      <a:pt x="4246" y="1210"/>
                      <a:pt x="4338" y="1096"/>
                      <a:pt x="4452" y="982"/>
                    </a:cubicBezTo>
                    <a:cubicBezTo>
                      <a:pt x="4703" y="731"/>
                      <a:pt x="5000" y="479"/>
                      <a:pt x="5273" y="228"/>
                    </a:cubicBezTo>
                    <a:cubicBezTo>
                      <a:pt x="5319" y="183"/>
                      <a:pt x="5319" y="91"/>
                      <a:pt x="5273" y="46"/>
                    </a:cubicBezTo>
                    <a:cubicBezTo>
                      <a:pt x="5247" y="19"/>
                      <a:pt x="5220" y="8"/>
                      <a:pt x="5193" y="8"/>
                    </a:cubicBezTo>
                    <a:cubicBezTo>
                      <a:pt x="5174" y="8"/>
                      <a:pt x="5155" y="14"/>
                      <a:pt x="5136" y="23"/>
                    </a:cubicBezTo>
                    <a:cubicBezTo>
                      <a:pt x="5114" y="0"/>
                      <a:pt x="5091" y="0"/>
                      <a:pt x="5068" y="0"/>
                    </a:cubicBezTo>
                    <a:close/>
                  </a:path>
                </a:pathLst>
              </a:custGeom>
              <a:solidFill>
                <a:srgbClr val="817E8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44" name="Google Shape;6144;p88"/>
              <p:cNvSpPr/>
              <p:nvPr/>
            </p:nvSpPr>
            <p:spPr>
              <a:xfrm>
                <a:off x="4129186" y="4720440"/>
                <a:ext cx="315305" cy="94064"/>
              </a:xfrm>
              <a:custGeom>
                <a:avLst/>
                <a:gdLst/>
                <a:ahLst/>
                <a:cxnLst/>
                <a:rect l="l" t="t" r="r" b="b"/>
                <a:pathLst>
                  <a:path w="11665" h="3480" extrusionOk="0">
                    <a:moveTo>
                      <a:pt x="5564" y="2801"/>
                    </a:moveTo>
                    <a:lnTo>
                      <a:pt x="5564" y="2801"/>
                    </a:lnTo>
                    <a:cubicBezTo>
                      <a:pt x="5558" y="2804"/>
                      <a:pt x="5553" y="2806"/>
                      <a:pt x="5547" y="2808"/>
                    </a:cubicBezTo>
                    <a:cubicBezTo>
                      <a:pt x="5547" y="2808"/>
                      <a:pt x="5557" y="2808"/>
                      <a:pt x="5564" y="2801"/>
                    </a:cubicBezTo>
                    <a:close/>
                    <a:moveTo>
                      <a:pt x="11573" y="0"/>
                    </a:moveTo>
                    <a:cubicBezTo>
                      <a:pt x="11573" y="0"/>
                      <a:pt x="11550" y="23"/>
                      <a:pt x="11550" y="23"/>
                    </a:cubicBezTo>
                    <a:cubicBezTo>
                      <a:pt x="11413" y="92"/>
                      <a:pt x="11276" y="160"/>
                      <a:pt x="11139" y="229"/>
                    </a:cubicBezTo>
                    <a:cubicBezTo>
                      <a:pt x="11025" y="297"/>
                      <a:pt x="10888" y="365"/>
                      <a:pt x="10751" y="434"/>
                    </a:cubicBezTo>
                    <a:cubicBezTo>
                      <a:pt x="10614" y="502"/>
                      <a:pt x="10500" y="571"/>
                      <a:pt x="10363" y="617"/>
                    </a:cubicBezTo>
                    <a:cubicBezTo>
                      <a:pt x="10226" y="685"/>
                      <a:pt x="10089" y="731"/>
                      <a:pt x="9952" y="799"/>
                    </a:cubicBezTo>
                    <a:cubicBezTo>
                      <a:pt x="9838" y="845"/>
                      <a:pt x="9701" y="890"/>
                      <a:pt x="9564" y="959"/>
                    </a:cubicBezTo>
                    <a:cubicBezTo>
                      <a:pt x="9427" y="1005"/>
                      <a:pt x="9291" y="1050"/>
                      <a:pt x="9154" y="1096"/>
                    </a:cubicBezTo>
                    <a:cubicBezTo>
                      <a:pt x="8902" y="1187"/>
                      <a:pt x="8651" y="1278"/>
                      <a:pt x="8400" y="1370"/>
                    </a:cubicBezTo>
                    <a:cubicBezTo>
                      <a:pt x="8332" y="1393"/>
                      <a:pt x="8241" y="1438"/>
                      <a:pt x="8172" y="1461"/>
                    </a:cubicBezTo>
                    <a:lnTo>
                      <a:pt x="8149" y="1461"/>
                    </a:lnTo>
                    <a:cubicBezTo>
                      <a:pt x="8081" y="1484"/>
                      <a:pt x="8035" y="1507"/>
                      <a:pt x="7989" y="1507"/>
                    </a:cubicBezTo>
                    <a:lnTo>
                      <a:pt x="8012" y="1507"/>
                    </a:lnTo>
                    <a:cubicBezTo>
                      <a:pt x="7716" y="1598"/>
                      <a:pt x="7442" y="1689"/>
                      <a:pt x="7168" y="1803"/>
                    </a:cubicBezTo>
                    <a:lnTo>
                      <a:pt x="7213" y="1781"/>
                    </a:lnTo>
                    <a:lnTo>
                      <a:pt x="7213" y="1781"/>
                    </a:lnTo>
                    <a:cubicBezTo>
                      <a:pt x="7145" y="1803"/>
                      <a:pt x="7099" y="1803"/>
                      <a:pt x="7054" y="1826"/>
                    </a:cubicBezTo>
                    <a:lnTo>
                      <a:pt x="7099" y="1803"/>
                    </a:lnTo>
                    <a:lnTo>
                      <a:pt x="7099" y="1803"/>
                    </a:lnTo>
                    <a:cubicBezTo>
                      <a:pt x="6803" y="1918"/>
                      <a:pt x="6506" y="2009"/>
                      <a:pt x="6209" y="2100"/>
                    </a:cubicBezTo>
                    <a:cubicBezTo>
                      <a:pt x="5912" y="2169"/>
                      <a:pt x="5638" y="2283"/>
                      <a:pt x="5342" y="2351"/>
                    </a:cubicBezTo>
                    <a:cubicBezTo>
                      <a:pt x="5022" y="2443"/>
                      <a:pt x="4703" y="2511"/>
                      <a:pt x="4383" y="2580"/>
                    </a:cubicBezTo>
                    <a:cubicBezTo>
                      <a:pt x="4246" y="2602"/>
                      <a:pt x="4086" y="2625"/>
                      <a:pt x="3949" y="2671"/>
                    </a:cubicBezTo>
                    <a:cubicBezTo>
                      <a:pt x="3790" y="2694"/>
                      <a:pt x="3653" y="2739"/>
                      <a:pt x="3516" y="2762"/>
                    </a:cubicBezTo>
                    <a:cubicBezTo>
                      <a:pt x="3356" y="2785"/>
                      <a:pt x="3196" y="2808"/>
                      <a:pt x="3036" y="2831"/>
                    </a:cubicBezTo>
                    <a:cubicBezTo>
                      <a:pt x="2899" y="2853"/>
                      <a:pt x="2762" y="2853"/>
                      <a:pt x="2648" y="2853"/>
                    </a:cubicBezTo>
                    <a:cubicBezTo>
                      <a:pt x="2489" y="2876"/>
                      <a:pt x="2352" y="2876"/>
                      <a:pt x="2215" y="2876"/>
                    </a:cubicBezTo>
                    <a:lnTo>
                      <a:pt x="1735" y="2876"/>
                    </a:lnTo>
                    <a:cubicBezTo>
                      <a:pt x="1439" y="2853"/>
                      <a:pt x="1142" y="2831"/>
                      <a:pt x="845" y="2762"/>
                    </a:cubicBezTo>
                    <a:cubicBezTo>
                      <a:pt x="777" y="2762"/>
                      <a:pt x="731" y="2739"/>
                      <a:pt x="663" y="2716"/>
                    </a:cubicBezTo>
                    <a:cubicBezTo>
                      <a:pt x="594" y="2694"/>
                      <a:pt x="503" y="2671"/>
                      <a:pt x="434" y="2625"/>
                    </a:cubicBezTo>
                    <a:cubicBezTo>
                      <a:pt x="406" y="2616"/>
                      <a:pt x="370" y="2610"/>
                      <a:pt x="332" y="2610"/>
                    </a:cubicBezTo>
                    <a:cubicBezTo>
                      <a:pt x="279" y="2610"/>
                      <a:pt x="223" y="2621"/>
                      <a:pt x="183" y="2648"/>
                    </a:cubicBezTo>
                    <a:cubicBezTo>
                      <a:pt x="115" y="2671"/>
                      <a:pt x="69" y="2739"/>
                      <a:pt x="46" y="2831"/>
                    </a:cubicBezTo>
                    <a:cubicBezTo>
                      <a:pt x="1" y="2899"/>
                      <a:pt x="23" y="2990"/>
                      <a:pt x="46" y="3059"/>
                    </a:cubicBezTo>
                    <a:cubicBezTo>
                      <a:pt x="92" y="3150"/>
                      <a:pt x="160" y="3196"/>
                      <a:pt x="229" y="3219"/>
                    </a:cubicBezTo>
                    <a:cubicBezTo>
                      <a:pt x="320" y="3264"/>
                      <a:pt x="389" y="3287"/>
                      <a:pt x="480" y="3310"/>
                    </a:cubicBezTo>
                    <a:cubicBezTo>
                      <a:pt x="571" y="3333"/>
                      <a:pt x="685" y="3356"/>
                      <a:pt x="777" y="3378"/>
                    </a:cubicBezTo>
                    <a:cubicBezTo>
                      <a:pt x="959" y="3424"/>
                      <a:pt x="1142" y="3424"/>
                      <a:pt x="1324" y="3447"/>
                    </a:cubicBezTo>
                    <a:cubicBezTo>
                      <a:pt x="1507" y="3470"/>
                      <a:pt x="1667" y="3470"/>
                      <a:pt x="1849" y="3470"/>
                    </a:cubicBezTo>
                    <a:cubicBezTo>
                      <a:pt x="1910" y="3477"/>
                      <a:pt x="1971" y="3480"/>
                      <a:pt x="2032" y="3480"/>
                    </a:cubicBezTo>
                    <a:cubicBezTo>
                      <a:pt x="2154" y="3480"/>
                      <a:pt x="2276" y="3470"/>
                      <a:pt x="2397" y="3470"/>
                    </a:cubicBezTo>
                    <a:lnTo>
                      <a:pt x="2466" y="3470"/>
                    </a:lnTo>
                    <a:cubicBezTo>
                      <a:pt x="2694" y="3447"/>
                      <a:pt x="2945" y="3424"/>
                      <a:pt x="3196" y="3378"/>
                    </a:cubicBezTo>
                    <a:cubicBezTo>
                      <a:pt x="3447" y="3356"/>
                      <a:pt x="3721" y="3287"/>
                      <a:pt x="3972" y="3219"/>
                    </a:cubicBezTo>
                    <a:cubicBezTo>
                      <a:pt x="4086" y="3196"/>
                      <a:pt x="4223" y="3150"/>
                      <a:pt x="4337" y="3127"/>
                    </a:cubicBezTo>
                    <a:cubicBezTo>
                      <a:pt x="4474" y="3104"/>
                      <a:pt x="4611" y="3059"/>
                      <a:pt x="4748" y="3036"/>
                    </a:cubicBezTo>
                    <a:cubicBezTo>
                      <a:pt x="5022" y="2968"/>
                      <a:pt x="5296" y="2876"/>
                      <a:pt x="5570" y="2785"/>
                    </a:cubicBezTo>
                    <a:lnTo>
                      <a:pt x="5570" y="2785"/>
                    </a:lnTo>
                    <a:cubicBezTo>
                      <a:pt x="5570" y="2793"/>
                      <a:pt x="5567" y="2798"/>
                      <a:pt x="5564" y="2801"/>
                    </a:cubicBezTo>
                    <a:lnTo>
                      <a:pt x="5564" y="2801"/>
                    </a:lnTo>
                    <a:cubicBezTo>
                      <a:pt x="5855" y="2690"/>
                      <a:pt x="6147" y="2600"/>
                      <a:pt x="6460" y="2488"/>
                    </a:cubicBezTo>
                    <a:cubicBezTo>
                      <a:pt x="6734" y="2374"/>
                      <a:pt x="7031" y="2283"/>
                      <a:pt x="7328" y="2169"/>
                    </a:cubicBezTo>
                    <a:cubicBezTo>
                      <a:pt x="7624" y="2055"/>
                      <a:pt x="7898" y="1963"/>
                      <a:pt x="8172" y="1849"/>
                    </a:cubicBezTo>
                    <a:cubicBezTo>
                      <a:pt x="8446" y="1735"/>
                      <a:pt x="8720" y="1621"/>
                      <a:pt x="8994" y="1484"/>
                    </a:cubicBezTo>
                    <a:cubicBezTo>
                      <a:pt x="9199" y="1393"/>
                      <a:pt x="9405" y="1301"/>
                      <a:pt x="9633" y="1187"/>
                    </a:cubicBezTo>
                    <a:cubicBezTo>
                      <a:pt x="9838" y="1096"/>
                      <a:pt x="10044" y="982"/>
                      <a:pt x="10272" y="868"/>
                    </a:cubicBezTo>
                    <a:cubicBezTo>
                      <a:pt x="10477" y="753"/>
                      <a:pt x="10706" y="639"/>
                      <a:pt x="10934" y="525"/>
                    </a:cubicBezTo>
                    <a:cubicBezTo>
                      <a:pt x="11048" y="480"/>
                      <a:pt x="11162" y="411"/>
                      <a:pt x="11276" y="365"/>
                    </a:cubicBezTo>
                    <a:cubicBezTo>
                      <a:pt x="11390" y="297"/>
                      <a:pt x="11505" y="229"/>
                      <a:pt x="11619" y="160"/>
                    </a:cubicBezTo>
                    <a:cubicBezTo>
                      <a:pt x="11664" y="137"/>
                      <a:pt x="11664" y="92"/>
                      <a:pt x="11642" y="69"/>
                    </a:cubicBezTo>
                    <a:cubicBezTo>
                      <a:pt x="11642" y="23"/>
                      <a:pt x="11619" y="0"/>
                      <a:pt x="11573" y="0"/>
                    </a:cubicBezTo>
                    <a:close/>
                  </a:path>
                </a:pathLst>
              </a:custGeom>
              <a:solidFill>
                <a:srgbClr val="817E8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45" name="Google Shape;6145;p88"/>
              <p:cNvSpPr/>
              <p:nvPr/>
            </p:nvSpPr>
            <p:spPr>
              <a:xfrm>
                <a:off x="4667191" y="4330506"/>
                <a:ext cx="273327" cy="269327"/>
              </a:xfrm>
              <a:custGeom>
                <a:avLst/>
                <a:gdLst/>
                <a:ahLst/>
                <a:cxnLst/>
                <a:rect l="l" t="t" r="r" b="b"/>
                <a:pathLst>
                  <a:path w="10112" h="9964" extrusionOk="0">
                    <a:moveTo>
                      <a:pt x="9770" y="1"/>
                    </a:moveTo>
                    <a:cubicBezTo>
                      <a:pt x="9701" y="1"/>
                      <a:pt x="9633" y="24"/>
                      <a:pt x="9564" y="69"/>
                    </a:cubicBezTo>
                    <a:cubicBezTo>
                      <a:pt x="9564" y="92"/>
                      <a:pt x="9541" y="115"/>
                      <a:pt x="9518" y="138"/>
                    </a:cubicBezTo>
                    <a:cubicBezTo>
                      <a:pt x="9496" y="183"/>
                      <a:pt x="9473" y="229"/>
                      <a:pt x="9473" y="275"/>
                    </a:cubicBezTo>
                    <a:cubicBezTo>
                      <a:pt x="9450" y="297"/>
                      <a:pt x="9450" y="320"/>
                      <a:pt x="9450" y="343"/>
                    </a:cubicBezTo>
                    <a:cubicBezTo>
                      <a:pt x="9404" y="503"/>
                      <a:pt x="9359" y="663"/>
                      <a:pt x="9290" y="822"/>
                    </a:cubicBezTo>
                    <a:cubicBezTo>
                      <a:pt x="9222" y="982"/>
                      <a:pt x="9153" y="1142"/>
                      <a:pt x="9062" y="1302"/>
                    </a:cubicBezTo>
                    <a:cubicBezTo>
                      <a:pt x="9016" y="1416"/>
                      <a:pt x="8948" y="1553"/>
                      <a:pt x="8879" y="1667"/>
                    </a:cubicBezTo>
                    <a:cubicBezTo>
                      <a:pt x="8788" y="1804"/>
                      <a:pt x="8697" y="1941"/>
                      <a:pt x="8583" y="2101"/>
                    </a:cubicBezTo>
                    <a:cubicBezTo>
                      <a:pt x="8491" y="2238"/>
                      <a:pt x="8400" y="2375"/>
                      <a:pt x="8309" y="2489"/>
                    </a:cubicBezTo>
                    <a:cubicBezTo>
                      <a:pt x="8195" y="2626"/>
                      <a:pt x="8080" y="2763"/>
                      <a:pt x="7966" y="2877"/>
                    </a:cubicBezTo>
                    <a:lnTo>
                      <a:pt x="7966" y="2877"/>
                    </a:lnTo>
                    <a:cubicBezTo>
                      <a:pt x="7949" y="2894"/>
                      <a:pt x="7932" y="2911"/>
                      <a:pt x="7921" y="2922"/>
                    </a:cubicBezTo>
                    <a:cubicBezTo>
                      <a:pt x="7921" y="2922"/>
                      <a:pt x="7921" y="2922"/>
                      <a:pt x="7922" y="2922"/>
                    </a:cubicBezTo>
                    <a:lnTo>
                      <a:pt x="7922" y="2922"/>
                    </a:lnTo>
                    <a:cubicBezTo>
                      <a:pt x="7908" y="2938"/>
                      <a:pt x="7898" y="2953"/>
                      <a:pt x="7898" y="2968"/>
                    </a:cubicBezTo>
                    <a:cubicBezTo>
                      <a:pt x="7829" y="3036"/>
                      <a:pt x="7761" y="3105"/>
                      <a:pt x="7692" y="3196"/>
                    </a:cubicBezTo>
                    <a:cubicBezTo>
                      <a:pt x="7684" y="3196"/>
                      <a:pt x="7676" y="3199"/>
                      <a:pt x="7669" y="3204"/>
                    </a:cubicBezTo>
                    <a:lnTo>
                      <a:pt x="7669" y="3204"/>
                    </a:lnTo>
                    <a:cubicBezTo>
                      <a:pt x="7669" y="3201"/>
                      <a:pt x="7670" y="3199"/>
                      <a:pt x="7670" y="3196"/>
                    </a:cubicBezTo>
                    <a:lnTo>
                      <a:pt x="7670" y="3196"/>
                    </a:lnTo>
                    <a:cubicBezTo>
                      <a:pt x="7601" y="3288"/>
                      <a:pt x="7510" y="3379"/>
                      <a:pt x="7419" y="3470"/>
                    </a:cubicBezTo>
                    <a:cubicBezTo>
                      <a:pt x="7213" y="3698"/>
                      <a:pt x="7008" y="3927"/>
                      <a:pt x="6779" y="4155"/>
                    </a:cubicBezTo>
                    <a:cubicBezTo>
                      <a:pt x="6528" y="4383"/>
                      <a:pt x="6277" y="4634"/>
                      <a:pt x="6026" y="4862"/>
                    </a:cubicBezTo>
                    <a:cubicBezTo>
                      <a:pt x="5775" y="5091"/>
                      <a:pt x="5524" y="5319"/>
                      <a:pt x="5273" y="5547"/>
                    </a:cubicBezTo>
                    <a:cubicBezTo>
                      <a:pt x="5045" y="5775"/>
                      <a:pt x="4794" y="6004"/>
                      <a:pt x="4543" y="6232"/>
                    </a:cubicBezTo>
                    <a:cubicBezTo>
                      <a:pt x="4314" y="6460"/>
                      <a:pt x="4063" y="6666"/>
                      <a:pt x="3789" y="6894"/>
                    </a:cubicBezTo>
                    <a:cubicBezTo>
                      <a:pt x="3675" y="7008"/>
                      <a:pt x="3538" y="7099"/>
                      <a:pt x="3424" y="7213"/>
                    </a:cubicBezTo>
                    <a:cubicBezTo>
                      <a:pt x="3287" y="7305"/>
                      <a:pt x="3173" y="7396"/>
                      <a:pt x="3059" y="7510"/>
                    </a:cubicBezTo>
                    <a:cubicBezTo>
                      <a:pt x="2945" y="7602"/>
                      <a:pt x="2808" y="7716"/>
                      <a:pt x="2694" y="7807"/>
                    </a:cubicBezTo>
                    <a:cubicBezTo>
                      <a:pt x="2557" y="7921"/>
                      <a:pt x="2420" y="8035"/>
                      <a:pt x="2283" y="8126"/>
                    </a:cubicBezTo>
                    <a:cubicBezTo>
                      <a:pt x="2032" y="8332"/>
                      <a:pt x="1781" y="8515"/>
                      <a:pt x="1530" y="8720"/>
                    </a:cubicBezTo>
                    <a:cubicBezTo>
                      <a:pt x="1301" y="8903"/>
                      <a:pt x="1050" y="9108"/>
                      <a:pt x="799" y="9268"/>
                    </a:cubicBezTo>
                    <a:cubicBezTo>
                      <a:pt x="548" y="9450"/>
                      <a:pt x="297" y="9656"/>
                      <a:pt x="46" y="9816"/>
                    </a:cubicBezTo>
                    <a:cubicBezTo>
                      <a:pt x="0" y="9838"/>
                      <a:pt x="0" y="9907"/>
                      <a:pt x="46" y="9930"/>
                    </a:cubicBezTo>
                    <a:cubicBezTo>
                      <a:pt x="57" y="9953"/>
                      <a:pt x="74" y="9964"/>
                      <a:pt x="94" y="9964"/>
                    </a:cubicBezTo>
                    <a:cubicBezTo>
                      <a:pt x="114" y="9964"/>
                      <a:pt x="137" y="9953"/>
                      <a:pt x="160" y="9930"/>
                    </a:cubicBezTo>
                    <a:cubicBezTo>
                      <a:pt x="320" y="9838"/>
                      <a:pt x="480" y="9701"/>
                      <a:pt x="639" y="9587"/>
                    </a:cubicBezTo>
                    <a:cubicBezTo>
                      <a:pt x="799" y="9473"/>
                      <a:pt x="959" y="9359"/>
                      <a:pt x="1119" y="9245"/>
                    </a:cubicBezTo>
                    <a:cubicBezTo>
                      <a:pt x="1279" y="9108"/>
                      <a:pt x="1461" y="8994"/>
                      <a:pt x="1621" y="8857"/>
                    </a:cubicBezTo>
                    <a:cubicBezTo>
                      <a:pt x="1689" y="8811"/>
                      <a:pt x="1781" y="8743"/>
                      <a:pt x="1872" y="8674"/>
                    </a:cubicBezTo>
                    <a:cubicBezTo>
                      <a:pt x="1940" y="8606"/>
                      <a:pt x="2032" y="8560"/>
                      <a:pt x="2100" y="8515"/>
                    </a:cubicBezTo>
                    <a:cubicBezTo>
                      <a:pt x="2374" y="8332"/>
                      <a:pt x="2648" y="8172"/>
                      <a:pt x="2922" y="7967"/>
                    </a:cubicBezTo>
                    <a:cubicBezTo>
                      <a:pt x="3036" y="7875"/>
                      <a:pt x="3173" y="7784"/>
                      <a:pt x="3310" y="7693"/>
                    </a:cubicBezTo>
                    <a:cubicBezTo>
                      <a:pt x="3447" y="7602"/>
                      <a:pt x="3561" y="7510"/>
                      <a:pt x="3698" y="7419"/>
                    </a:cubicBezTo>
                    <a:cubicBezTo>
                      <a:pt x="3835" y="7328"/>
                      <a:pt x="3972" y="7213"/>
                      <a:pt x="4109" y="7122"/>
                    </a:cubicBezTo>
                    <a:cubicBezTo>
                      <a:pt x="4246" y="7008"/>
                      <a:pt x="4360" y="6917"/>
                      <a:pt x="4497" y="6803"/>
                    </a:cubicBezTo>
                    <a:cubicBezTo>
                      <a:pt x="4634" y="6711"/>
                      <a:pt x="4771" y="6597"/>
                      <a:pt x="4885" y="6506"/>
                    </a:cubicBezTo>
                    <a:cubicBezTo>
                      <a:pt x="5022" y="6392"/>
                      <a:pt x="5136" y="6278"/>
                      <a:pt x="5273" y="6186"/>
                    </a:cubicBezTo>
                    <a:cubicBezTo>
                      <a:pt x="5524" y="5958"/>
                      <a:pt x="5798" y="5730"/>
                      <a:pt x="6049" y="5524"/>
                    </a:cubicBezTo>
                    <a:cubicBezTo>
                      <a:pt x="6300" y="5296"/>
                      <a:pt x="6574" y="5068"/>
                      <a:pt x="6825" y="4862"/>
                    </a:cubicBezTo>
                    <a:cubicBezTo>
                      <a:pt x="6871" y="4817"/>
                      <a:pt x="6939" y="4748"/>
                      <a:pt x="6985" y="4703"/>
                    </a:cubicBezTo>
                    <a:cubicBezTo>
                      <a:pt x="7053" y="4634"/>
                      <a:pt x="7122" y="4589"/>
                      <a:pt x="7190" y="4520"/>
                    </a:cubicBezTo>
                    <a:cubicBezTo>
                      <a:pt x="7304" y="4406"/>
                      <a:pt x="7419" y="4292"/>
                      <a:pt x="7533" y="4178"/>
                    </a:cubicBezTo>
                    <a:cubicBezTo>
                      <a:pt x="7761" y="3972"/>
                      <a:pt x="7989" y="3744"/>
                      <a:pt x="8195" y="3516"/>
                    </a:cubicBezTo>
                    <a:cubicBezTo>
                      <a:pt x="8339" y="3392"/>
                      <a:pt x="8466" y="3249"/>
                      <a:pt x="8590" y="3104"/>
                    </a:cubicBezTo>
                    <a:lnTo>
                      <a:pt x="8590" y="3104"/>
                    </a:lnTo>
                    <a:cubicBezTo>
                      <a:pt x="8585" y="3112"/>
                      <a:pt x="8583" y="3120"/>
                      <a:pt x="8583" y="3128"/>
                    </a:cubicBezTo>
                    <a:cubicBezTo>
                      <a:pt x="8674" y="3014"/>
                      <a:pt x="8788" y="2899"/>
                      <a:pt x="8879" y="2785"/>
                    </a:cubicBezTo>
                    <a:cubicBezTo>
                      <a:pt x="8948" y="2671"/>
                      <a:pt x="9039" y="2580"/>
                      <a:pt x="9108" y="2466"/>
                    </a:cubicBezTo>
                    <a:cubicBezTo>
                      <a:pt x="9245" y="2260"/>
                      <a:pt x="9381" y="2055"/>
                      <a:pt x="9496" y="1850"/>
                    </a:cubicBezTo>
                    <a:cubicBezTo>
                      <a:pt x="9633" y="1621"/>
                      <a:pt x="9747" y="1393"/>
                      <a:pt x="9861" y="1142"/>
                    </a:cubicBezTo>
                    <a:cubicBezTo>
                      <a:pt x="9906" y="1028"/>
                      <a:pt x="9929" y="914"/>
                      <a:pt x="9975" y="800"/>
                    </a:cubicBezTo>
                    <a:cubicBezTo>
                      <a:pt x="10043" y="663"/>
                      <a:pt x="10066" y="503"/>
                      <a:pt x="10089" y="343"/>
                    </a:cubicBezTo>
                    <a:cubicBezTo>
                      <a:pt x="10112" y="160"/>
                      <a:pt x="9975" y="24"/>
                      <a:pt x="9815" y="1"/>
                    </a:cubicBezTo>
                    <a:close/>
                  </a:path>
                </a:pathLst>
              </a:custGeom>
              <a:solidFill>
                <a:srgbClr val="817E8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46" name="Google Shape;6146;p88"/>
              <p:cNvSpPr/>
              <p:nvPr/>
            </p:nvSpPr>
            <p:spPr>
              <a:xfrm>
                <a:off x="4865240" y="4320640"/>
                <a:ext cx="40113" cy="83793"/>
              </a:xfrm>
              <a:custGeom>
                <a:avLst/>
                <a:gdLst/>
                <a:ahLst/>
                <a:cxnLst/>
                <a:rect l="l" t="t" r="r" b="b"/>
                <a:pathLst>
                  <a:path w="1484" h="3100" extrusionOk="0">
                    <a:moveTo>
                      <a:pt x="1301" y="0"/>
                    </a:moveTo>
                    <a:cubicBezTo>
                      <a:pt x="1256" y="0"/>
                      <a:pt x="1210" y="23"/>
                      <a:pt x="1164" y="46"/>
                    </a:cubicBezTo>
                    <a:cubicBezTo>
                      <a:pt x="1141" y="92"/>
                      <a:pt x="1119" y="137"/>
                      <a:pt x="1119" y="183"/>
                    </a:cubicBezTo>
                    <a:cubicBezTo>
                      <a:pt x="1119" y="252"/>
                      <a:pt x="1096" y="320"/>
                      <a:pt x="1096" y="366"/>
                    </a:cubicBezTo>
                    <a:cubicBezTo>
                      <a:pt x="1096" y="457"/>
                      <a:pt x="1096" y="525"/>
                      <a:pt x="1096" y="617"/>
                    </a:cubicBezTo>
                    <a:cubicBezTo>
                      <a:pt x="1096" y="777"/>
                      <a:pt x="1050" y="936"/>
                      <a:pt x="1027" y="1119"/>
                    </a:cubicBezTo>
                    <a:cubicBezTo>
                      <a:pt x="1027" y="1096"/>
                      <a:pt x="1027" y="1096"/>
                      <a:pt x="1027" y="1096"/>
                    </a:cubicBezTo>
                    <a:cubicBezTo>
                      <a:pt x="982" y="1279"/>
                      <a:pt x="936" y="1438"/>
                      <a:pt x="868" y="1621"/>
                    </a:cubicBezTo>
                    <a:cubicBezTo>
                      <a:pt x="799" y="1804"/>
                      <a:pt x="753" y="1986"/>
                      <a:pt x="662" y="2146"/>
                    </a:cubicBezTo>
                    <a:cubicBezTo>
                      <a:pt x="662" y="2123"/>
                      <a:pt x="662" y="2123"/>
                      <a:pt x="662" y="2123"/>
                    </a:cubicBezTo>
                    <a:cubicBezTo>
                      <a:pt x="594" y="2260"/>
                      <a:pt x="525" y="2374"/>
                      <a:pt x="434" y="2511"/>
                    </a:cubicBezTo>
                    <a:cubicBezTo>
                      <a:pt x="388" y="2557"/>
                      <a:pt x="343" y="2625"/>
                      <a:pt x="297" y="2694"/>
                    </a:cubicBezTo>
                    <a:cubicBezTo>
                      <a:pt x="251" y="2740"/>
                      <a:pt x="206" y="2785"/>
                      <a:pt x="160" y="2831"/>
                    </a:cubicBezTo>
                    <a:cubicBezTo>
                      <a:pt x="114" y="2876"/>
                      <a:pt x="92" y="2922"/>
                      <a:pt x="46" y="2968"/>
                    </a:cubicBezTo>
                    <a:cubicBezTo>
                      <a:pt x="23" y="2991"/>
                      <a:pt x="0" y="3036"/>
                      <a:pt x="46" y="3082"/>
                    </a:cubicBezTo>
                    <a:cubicBezTo>
                      <a:pt x="57" y="3093"/>
                      <a:pt x="74" y="3099"/>
                      <a:pt x="94" y="3099"/>
                    </a:cubicBezTo>
                    <a:cubicBezTo>
                      <a:pt x="114" y="3099"/>
                      <a:pt x="137" y="3093"/>
                      <a:pt x="160" y="3082"/>
                    </a:cubicBezTo>
                    <a:cubicBezTo>
                      <a:pt x="251" y="2991"/>
                      <a:pt x="320" y="2899"/>
                      <a:pt x="411" y="2808"/>
                    </a:cubicBezTo>
                    <a:cubicBezTo>
                      <a:pt x="480" y="2694"/>
                      <a:pt x="571" y="2580"/>
                      <a:pt x="662" y="2466"/>
                    </a:cubicBezTo>
                    <a:cubicBezTo>
                      <a:pt x="731" y="2374"/>
                      <a:pt x="822" y="2260"/>
                      <a:pt x="890" y="2146"/>
                    </a:cubicBezTo>
                    <a:cubicBezTo>
                      <a:pt x="959" y="2032"/>
                      <a:pt x="1005" y="1895"/>
                      <a:pt x="1073" y="1758"/>
                    </a:cubicBezTo>
                    <a:cubicBezTo>
                      <a:pt x="1119" y="1621"/>
                      <a:pt x="1187" y="1507"/>
                      <a:pt x="1233" y="1370"/>
                    </a:cubicBezTo>
                    <a:cubicBezTo>
                      <a:pt x="1256" y="1302"/>
                      <a:pt x="1278" y="1233"/>
                      <a:pt x="1301" y="1187"/>
                    </a:cubicBezTo>
                    <a:cubicBezTo>
                      <a:pt x="1324" y="1119"/>
                      <a:pt x="1347" y="1050"/>
                      <a:pt x="1370" y="982"/>
                    </a:cubicBezTo>
                    <a:cubicBezTo>
                      <a:pt x="1415" y="845"/>
                      <a:pt x="1438" y="708"/>
                      <a:pt x="1461" y="548"/>
                    </a:cubicBezTo>
                    <a:cubicBezTo>
                      <a:pt x="1484" y="434"/>
                      <a:pt x="1484" y="297"/>
                      <a:pt x="1484" y="160"/>
                    </a:cubicBezTo>
                    <a:cubicBezTo>
                      <a:pt x="1461" y="137"/>
                      <a:pt x="1461" y="92"/>
                      <a:pt x="1438" y="69"/>
                    </a:cubicBezTo>
                    <a:cubicBezTo>
                      <a:pt x="1393" y="46"/>
                      <a:pt x="1370" y="23"/>
                      <a:pt x="1301" y="0"/>
                    </a:cubicBezTo>
                    <a:close/>
                  </a:path>
                </a:pathLst>
              </a:custGeom>
              <a:solidFill>
                <a:srgbClr val="817E8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47" name="Google Shape;6147;p88"/>
              <p:cNvSpPr/>
              <p:nvPr/>
            </p:nvSpPr>
            <p:spPr>
              <a:xfrm>
                <a:off x="4926922" y="4308909"/>
                <a:ext cx="14839" cy="14839"/>
              </a:xfrm>
              <a:custGeom>
                <a:avLst/>
                <a:gdLst/>
                <a:ahLst/>
                <a:cxnLst/>
                <a:rect l="l" t="t" r="r" b="b"/>
                <a:pathLst>
                  <a:path w="549" h="549" extrusionOk="0">
                    <a:moveTo>
                      <a:pt x="297" y="1"/>
                    </a:moveTo>
                    <a:cubicBezTo>
                      <a:pt x="229" y="1"/>
                      <a:pt x="161" y="24"/>
                      <a:pt x="92" y="69"/>
                    </a:cubicBezTo>
                    <a:cubicBezTo>
                      <a:pt x="46" y="115"/>
                      <a:pt x="24" y="183"/>
                      <a:pt x="1" y="252"/>
                    </a:cubicBezTo>
                    <a:cubicBezTo>
                      <a:pt x="1" y="320"/>
                      <a:pt x="24" y="389"/>
                      <a:pt x="69" y="434"/>
                    </a:cubicBezTo>
                    <a:cubicBezTo>
                      <a:pt x="115" y="503"/>
                      <a:pt x="183" y="549"/>
                      <a:pt x="252" y="549"/>
                    </a:cubicBezTo>
                    <a:cubicBezTo>
                      <a:pt x="320" y="549"/>
                      <a:pt x="389" y="526"/>
                      <a:pt x="457" y="480"/>
                    </a:cubicBezTo>
                    <a:cubicBezTo>
                      <a:pt x="503" y="434"/>
                      <a:pt x="526" y="366"/>
                      <a:pt x="549" y="298"/>
                    </a:cubicBezTo>
                    <a:cubicBezTo>
                      <a:pt x="549" y="229"/>
                      <a:pt x="526" y="161"/>
                      <a:pt x="480" y="92"/>
                    </a:cubicBezTo>
                    <a:cubicBezTo>
                      <a:pt x="434" y="46"/>
                      <a:pt x="366" y="1"/>
                      <a:pt x="297" y="1"/>
                    </a:cubicBezTo>
                    <a:close/>
                  </a:path>
                </a:pathLst>
              </a:custGeom>
              <a:solidFill>
                <a:srgbClr val="817E8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48" name="Google Shape;6148;p88"/>
              <p:cNvSpPr/>
              <p:nvPr/>
            </p:nvSpPr>
            <p:spPr>
              <a:xfrm>
                <a:off x="4271715" y="4375538"/>
                <a:ext cx="256677" cy="292492"/>
              </a:xfrm>
              <a:custGeom>
                <a:avLst/>
                <a:gdLst/>
                <a:ahLst/>
                <a:cxnLst/>
                <a:rect l="l" t="t" r="r" b="b"/>
                <a:pathLst>
                  <a:path w="9496" h="10821" extrusionOk="0">
                    <a:moveTo>
                      <a:pt x="343" y="1"/>
                    </a:moveTo>
                    <a:cubicBezTo>
                      <a:pt x="229" y="115"/>
                      <a:pt x="114" y="252"/>
                      <a:pt x="0" y="366"/>
                    </a:cubicBezTo>
                    <a:cubicBezTo>
                      <a:pt x="1005" y="800"/>
                      <a:pt x="1940" y="1370"/>
                      <a:pt x="2831" y="2010"/>
                    </a:cubicBezTo>
                    <a:lnTo>
                      <a:pt x="2762" y="1987"/>
                    </a:lnTo>
                    <a:lnTo>
                      <a:pt x="2762" y="1987"/>
                    </a:lnTo>
                    <a:cubicBezTo>
                      <a:pt x="3949" y="2877"/>
                      <a:pt x="4999" y="3904"/>
                      <a:pt x="5935" y="5045"/>
                    </a:cubicBezTo>
                    <a:cubicBezTo>
                      <a:pt x="5935" y="5068"/>
                      <a:pt x="5935" y="5068"/>
                      <a:pt x="5935" y="5068"/>
                    </a:cubicBezTo>
                    <a:cubicBezTo>
                      <a:pt x="5935" y="5068"/>
                      <a:pt x="5958" y="5091"/>
                      <a:pt x="5958" y="5091"/>
                    </a:cubicBezTo>
                    <a:cubicBezTo>
                      <a:pt x="6985" y="6415"/>
                      <a:pt x="7852" y="7853"/>
                      <a:pt x="8537" y="9405"/>
                    </a:cubicBezTo>
                    <a:cubicBezTo>
                      <a:pt x="8537" y="9405"/>
                      <a:pt x="8537" y="9428"/>
                      <a:pt x="8537" y="9428"/>
                    </a:cubicBezTo>
                    <a:cubicBezTo>
                      <a:pt x="8537" y="9428"/>
                      <a:pt x="8537" y="9428"/>
                      <a:pt x="8537" y="9451"/>
                    </a:cubicBezTo>
                    <a:lnTo>
                      <a:pt x="8560" y="9451"/>
                    </a:lnTo>
                    <a:cubicBezTo>
                      <a:pt x="8742" y="9884"/>
                      <a:pt x="8902" y="10341"/>
                      <a:pt x="9062" y="10820"/>
                    </a:cubicBezTo>
                    <a:cubicBezTo>
                      <a:pt x="9153" y="10752"/>
                      <a:pt x="9245" y="10706"/>
                      <a:pt x="9359" y="10660"/>
                    </a:cubicBezTo>
                    <a:lnTo>
                      <a:pt x="9381" y="10660"/>
                    </a:lnTo>
                    <a:cubicBezTo>
                      <a:pt x="9404" y="10638"/>
                      <a:pt x="9450" y="10615"/>
                      <a:pt x="9496" y="10569"/>
                    </a:cubicBezTo>
                    <a:cubicBezTo>
                      <a:pt x="9290" y="9953"/>
                      <a:pt x="9039" y="9314"/>
                      <a:pt x="8742" y="8697"/>
                    </a:cubicBezTo>
                    <a:cubicBezTo>
                      <a:pt x="7943" y="6963"/>
                      <a:pt x="6871" y="5342"/>
                      <a:pt x="5592" y="3904"/>
                    </a:cubicBezTo>
                    <a:cubicBezTo>
                      <a:pt x="4406" y="2580"/>
                      <a:pt x="2990" y="1393"/>
                      <a:pt x="1415" y="526"/>
                    </a:cubicBezTo>
                    <a:cubicBezTo>
                      <a:pt x="1073" y="320"/>
                      <a:pt x="708" y="161"/>
                      <a:pt x="343"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49" name="Google Shape;6149;p88"/>
              <p:cNvSpPr/>
              <p:nvPr/>
            </p:nvSpPr>
            <p:spPr>
              <a:xfrm>
                <a:off x="4536393" y="4689572"/>
                <a:ext cx="649" cy="27"/>
              </a:xfrm>
              <a:custGeom>
                <a:avLst/>
                <a:gdLst/>
                <a:ahLst/>
                <a:cxnLst/>
                <a:rect l="l" t="t" r="r" b="b"/>
                <a:pathLst>
                  <a:path w="24" h="1" extrusionOk="0">
                    <a:moveTo>
                      <a:pt x="23" y="1"/>
                    </a:moveTo>
                    <a:cubicBezTo>
                      <a:pt x="23" y="1"/>
                      <a:pt x="0" y="1"/>
                      <a:pt x="0" y="1"/>
                    </a:cubicBezTo>
                    <a:cubicBezTo>
                      <a:pt x="0" y="1"/>
                      <a:pt x="23" y="1"/>
                      <a:pt x="23" y="1"/>
                    </a:cubicBezTo>
                    <a:cubicBezTo>
                      <a:pt x="23" y="1"/>
                      <a:pt x="23" y="1"/>
                      <a:pt x="23"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50" name="Google Shape;6150;p88"/>
              <p:cNvSpPr/>
              <p:nvPr/>
            </p:nvSpPr>
            <p:spPr>
              <a:xfrm>
                <a:off x="4525283" y="4691437"/>
                <a:ext cx="29030" cy="178939"/>
              </a:xfrm>
              <a:custGeom>
                <a:avLst/>
                <a:gdLst/>
                <a:ahLst/>
                <a:cxnLst/>
                <a:rect l="l" t="t" r="r" b="b"/>
                <a:pathLst>
                  <a:path w="1074" h="6620" extrusionOk="0">
                    <a:moveTo>
                      <a:pt x="457" y="0"/>
                    </a:moveTo>
                    <a:cubicBezTo>
                      <a:pt x="343" y="46"/>
                      <a:pt x="252" y="115"/>
                      <a:pt x="160" y="160"/>
                    </a:cubicBezTo>
                    <a:cubicBezTo>
                      <a:pt x="115" y="183"/>
                      <a:pt x="46" y="206"/>
                      <a:pt x="0" y="229"/>
                    </a:cubicBezTo>
                    <a:cubicBezTo>
                      <a:pt x="160" y="822"/>
                      <a:pt x="297" y="1438"/>
                      <a:pt x="366" y="2055"/>
                    </a:cubicBezTo>
                    <a:lnTo>
                      <a:pt x="388" y="2055"/>
                    </a:lnTo>
                    <a:cubicBezTo>
                      <a:pt x="388" y="2055"/>
                      <a:pt x="388" y="2078"/>
                      <a:pt x="388" y="2078"/>
                    </a:cubicBezTo>
                    <a:cubicBezTo>
                      <a:pt x="525" y="3242"/>
                      <a:pt x="571" y="4383"/>
                      <a:pt x="411" y="5547"/>
                    </a:cubicBezTo>
                    <a:cubicBezTo>
                      <a:pt x="366" y="5912"/>
                      <a:pt x="320" y="6255"/>
                      <a:pt x="229" y="6620"/>
                    </a:cubicBezTo>
                    <a:cubicBezTo>
                      <a:pt x="366" y="6597"/>
                      <a:pt x="503" y="6574"/>
                      <a:pt x="662" y="6551"/>
                    </a:cubicBezTo>
                    <a:lnTo>
                      <a:pt x="754" y="6551"/>
                    </a:lnTo>
                    <a:cubicBezTo>
                      <a:pt x="1050" y="5159"/>
                      <a:pt x="1073" y="3721"/>
                      <a:pt x="891" y="2306"/>
                    </a:cubicBezTo>
                    <a:cubicBezTo>
                      <a:pt x="799" y="1530"/>
                      <a:pt x="662" y="754"/>
                      <a:pt x="457"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51" name="Google Shape;6151;p88"/>
              <p:cNvSpPr/>
              <p:nvPr/>
            </p:nvSpPr>
            <p:spPr>
              <a:xfrm>
                <a:off x="4261849" y="4379862"/>
                <a:ext cx="27" cy="649"/>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52" name="Google Shape;6152;p88"/>
              <p:cNvSpPr/>
              <p:nvPr/>
            </p:nvSpPr>
            <p:spPr>
              <a:xfrm>
                <a:off x="4502443" y="4629728"/>
                <a:ext cx="27" cy="27"/>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53" name="Google Shape;6153;p88"/>
              <p:cNvSpPr/>
              <p:nvPr/>
            </p:nvSpPr>
            <p:spPr>
              <a:xfrm>
                <a:off x="4535771" y="4747579"/>
                <a:ext cx="27" cy="27"/>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54" name="Google Shape;6154;p88"/>
              <p:cNvSpPr/>
              <p:nvPr/>
            </p:nvSpPr>
            <p:spPr>
              <a:xfrm>
                <a:off x="4432111" y="4511904"/>
                <a:ext cx="27" cy="649"/>
              </a:xfrm>
              <a:custGeom>
                <a:avLst/>
                <a:gdLst/>
                <a:ahLst/>
                <a:cxnLst/>
                <a:rect l="l" t="t" r="r" b="b"/>
                <a:pathLst>
                  <a:path w="1" h="24" extrusionOk="0">
                    <a:moveTo>
                      <a:pt x="1" y="23"/>
                    </a:moveTo>
                    <a:cubicBezTo>
                      <a:pt x="1" y="23"/>
                      <a:pt x="1" y="23"/>
                      <a:pt x="1" y="0"/>
                    </a:cubicBezTo>
                    <a:cubicBezTo>
                      <a:pt x="1" y="0"/>
                      <a:pt x="1" y="0"/>
                      <a:pt x="1" y="0"/>
                    </a:cubicBezTo>
                    <a:cubicBezTo>
                      <a:pt x="1" y="0"/>
                      <a:pt x="1" y="23"/>
                      <a:pt x="1" y="23"/>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55" name="Google Shape;6155;p88"/>
              <p:cNvSpPr/>
              <p:nvPr/>
            </p:nvSpPr>
            <p:spPr>
              <a:xfrm>
                <a:off x="4432111" y="4512526"/>
                <a:ext cx="27" cy="27"/>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56" name="Google Shape;6156;p88"/>
              <p:cNvSpPr/>
              <p:nvPr/>
            </p:nvSpPr>
            <p:spPr>
              <a:xfrm>
                <a:off x="4432733" y="4513120"/>
                <a:ext cx="27" cy="27"/>
              </a:xfrm>
              <a:custGeom>
                <a:avLst/>
                <a:gdLst/>
                <a:ahLst/>
                <a:cxnLst/>
                <a:rect l="l" t="t" r="r" b="b"/>
                <a:pathLst>
                  <a:path w="1" h="1" extrusionOk="0">
                    <a:moveTo>
                      <a:pt x="1" y="1"/>
                    </a:moveTo>
                    <a:lnTo>
                      <a:pt x="1"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57" name="Google Shape;6157;p88"/>
              <p:cNvSpPr/>
              <p:nvPr/>
            </p:nvSpPr>
            <p:spPr>
              <a:xfrm>
                <a:off x="4502443" y="4629728"/>
                <a:ext cx="27" cy="649"/>
              </a:xfrm>
              <a:custGeom>
                <a:avLst/>
                <a:gdLst/>
                <a:ahLst/>
                <a:cxnLst/>
                <a:rect l="l" t="t" r="r" b="b"/>
                <a:pathLst>
                  <a:path w="1" h="24" extrusionOk="0">
                    <a:moveTo>
                      <a:pt x="1" y="24"/>
                    </a:moveTo>
                    <a:cubicBezTo>
                      <a:pt x="1" y="1"/>
                      <a:pt x="1" y="1"/>
                      <a:pt x="1"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58" name="Google Shape;6158;p88"/>
              <p:cNvSpPr/>
              <p:nvPr/>
            </p:nvSpPr>
            <p:spPr>
              <a:xfrm>
                <a:off x="4535149" y="4746335"/>
                <a:ext cx="27" cy="27"/>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59" name="Google Shape;6159;p88"/>
              <p:cNvSpPr/>
              <p:nvPr/>
            </p:nvSpPr>
            <p:spPr>
              <a:xfrm>
                <a:off x="4535149" y="4746335"/>
                <a:ext cx="649" cy="649"/>
              </a:xfrm>
              <a:custGeom>
                <a:avLst/>
                <a:gdLst/>
                <a:ahLst/>
                <a:cxnLst/>
                <a:rect l="l" t="t" r="r" b="b"/>
                <a:pathLst>
                  <a:path w="24" h="24" extrusionOk="0">
                    <a:moveTo>
                      <a:pt x="23" y="24"/>
                    </a:moveTo>
                    <a:cubicBezTo>
                      <a:pt x="1" y="1"/>
                      <a:pt x="1" y="1"/>
                      <a:pt x="1" y="1"/>
                    </a:cubicBezTo>
                    <a:cubicBezTo>
                      <a:pt x="1" y="1"/>
                      <a:pt x="1" y="1"/>
                      <a:pt x="23" y="24"/>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60" name="Google Shape;6160;p88"/>
              <p:cNvSpPr/>
              <p:nvPr/>
            </p:nvSpPr>
            <p:spPr>
              <a:xfrm>
                <a:off x="4469142" y="4262633"/>
                <a:ext cx="142529" cy="356634"/>
              </a:xfrm>
              <a:custGeom>
                <a:avLst/>
                <a:gdLst/>
                <a:ahLst/>
                <a:cxnLst/>
                <a:rect l="l" t="t" r="r" b="b"/>
                <a:pathLst>
                  <a:path w="5273" h="13194" extrusionOk="0">
                    <a:moveTo>
                      <a:pt x="662" y="1"/>
                    </a:moveTo>
                    <a:cubicBezTo>
                      <a:pt x="594" y="1"/>
                      <a:pt x="503" y="24"/>
                      <a:pt x="434" y="24"/>
                    </a:cubicBezTo>
                    <a:cubicBezTo>
                      <a:pt x="343" y="47"/>
                      <a:pt x="251" y="69"/>
                      <a:pt x="160" y="69"/>
                    </a:cubicBezTo>
                    <a:cubicBezTo>
                      <a:pt x="0" y="1667"/>
                      <a:pt x="137" y="3265"/>
                      <a:pt x="480" y="4840"/>
                    </a:cubicBezTo>
                    <a:cubicBezTo>
                      <a:pt x="913" y="6734"/>
                      <a:pt x="1667" y="8560"/>
                      <a:pt x="2671" y="10227"/>
                    </a:cubicBezTo>
                    <a:cubicBezTo>
                      <a:pt x="3287" y="11277"/>
                      <a:pt x="4018" y="12281"/>
                      <a:pt x="4839" y="13194"/>
                    </a:cubicBezTo>
                    <a:cubicBezTo>
                      <a:pt x="4931" y="13148"/>
                      <a:pt x="5022" y="13103"/>
                      <a:pt x="5113" y="13057"/>
                    </a:cubicBezTo>
                    <a:cubicBezTo>
                      <a:pt x="5159" y="13011"/>
                      <a:pt x="5227" y="12988"/>
                      <a:pt x="5273" y="12943"/>
                    </a:cubicBezTo>
                    <a:cubicBezTo>
                      <a:pt x="5022" y="12646"/>
                      <a:pt x="4748" y="12349"/>
                      <a:pt x="4520" y="12053"/>
                    </a:cubicBezTo>
                    <a:cubicBezTo>
                      <a:pt x="3470" y="10729"/>
                      <a:pt x="2602" y="9268"/>
                      <a:pt x="1941" y="7716"/>
                    </a:cubicBezTo>
                    <a:cubicBezTo>
                      <a:pt x="1347" y="6346"/>
                      <a:pt x="936" y="4908"/>
                      <a:pt x="708" y="3425"/>
                    </a:cubicBezTo>
                    <a:cubicBezTo>
                      <a:pt x="708" y="3425"/>
                      <a:pt x="708" y="3402"/>
                      <a:pt x="708" y="3402"/>
                    </a:cubicBezTo>
                    <a:lnTo>
                      <a:pt x="708" y="3379"/>
                    </a:lnTo>
                    <a:cubicBezTo>
                      <a:pt x="571" y="2261"/>
                      <a:pt x="525" y="1119"/>
                      <a:pt x="662"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61" name="Google Shape;6161;p88"/>
              <p:cNvSpPr/>
              <p:nvPr/>
            </p:nvSpPr>
            <p:spPr>
              <a:xfrm>
                <a:off x="4488252" y="4353968"/>
                <a:ext cx="27" cy="27"/>
              </a:xfrm>
              <a:custGeom>
                <a:avLst/>
                <a:gdLst/>
                <a:ahLst/>
                <a:cxnLst/>
                <a:rect l="l" t="t" r="r" b="b"/>
                <a:pathLst>
                  <a:path w="1" h="1" extrusionOk="0">
                    <a:moveTo>
                      <a:pt x="1" y="0"/>
                    </a:moveTo>
                    <a:lnTo>
                      <a:pt x="1"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62" name="Google Shape;6162;p88"/>
              <p:cNvSpPr/>
              <p:nvPr/>
            </p:nvSpPr>
            <p:spPr>
              <a:xfrm>
                <a:off x="4630781" y="4635918"/>
                <a:ext cx="27" cy="27"/>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63" name="Google Shape;6163;p88"/>
              <p:cNvSpPr/>
              <p:nvPr/>
            </p:nvSpPr>
            <p:spPr>
              <a:xfrm>
                <a:off x="4623375" y="4636539"/>
                <a:ext cx="151179" cy="98741"/>
              </a:xfrm>
              <a:custGeom>
                <a:avLst/>
                <a:gdLst/>
                <a:ahLst/>
                <a:cxnLst/>
                <a:rect l="l" t="t" r="r" b="b"/>
                <a:pathLst>
                  <a:path w="5593" h="3653" extrusionOk="0">
                    <a:moveTo>
                      <a:pt x="434" y="0"/>
                    </a:moveTo>
                    <a:cubicBezTo>
                      <a:pt x="275" y="91"/>
                      <a:pt x="138" y="160"/>
                      <a:pt x="1" y="251"/>
                    </a:cubicBezTo>
                    <a:cubicBezTo>
                      <a:pt x="206" y="479"/>
                      <a:pt x="434" y="685"/>
                      <a:pt x="663" y="890"/>
                    </a:cubicBezTo>
                    <a:cubicBezTo>
                      <a:pt x="2032" y="2077"/>
                      <a:pt x="3584" y="3059"/>
                      <a:pt x="5296" y="3652"/>
                    </a:cubicBezTo>
                    <a:cubicBezTo>
                      <a:pt x="5342" y="3561"/>
                      <a:pt x="5410" y="3492"/>
                      <a:pt x="5479" y="3401"/>
                    </a:cubicBezTo>
                    <a:cubicBezTo>
                      <a:pt x="5502" y="3355"/>
                      <a:pt x="5547" y="3287"/>
                      <a:pt x="5593" y="3241"/>
                    </a:cubicBezTo>
                    <a:cubicBezTo>
                      <a:pt x="5365" y="3173"/>
                      <a:pt x="5159" y="3081"/>
                      <a:pt x="4931" y="3013"/>
                    </a:cubicBezTo>
                    <a:lnTo>
                      <a:pt x="4954" y="3013"/>
                    </a:lnTo>
                    <a:cubicBezTo>
                      <a:pt x="3904" y="2579"/>
                      <a:pt x="2922" y="2009"/>
                      <a:pt x="1986" y="1324"/>
                    </a:cubicBezTo>
                    <a:cubicBezTo>
                      <a:pt x="1964" y="1301"/>
                      <a:pt x="1964" y="1301"/>
                      <a:pt x="1964" y="1301"/>
                    </a:cubicBezTo>
                    <a:cubicBezTo>
                      <a:pt x="1416" y="890"/>
                      <a:pt x="914" y="457"/>
                      <a:pt x="434"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64" name="Google Shape;6164;p88"/>
              <p:cNvSpPr/>
              <p:nvPr/>
            </p:nvSpPr>
            <p:spPr>
              <a:xfrm>
                <a:off x="4756038" y="4717359"/>
                <a:ext cx="622" cy="622"/>
              </a:xfrm>
              <a:custGeom>
                <a:avLst/>
                <a:gdLst/>
                <a:ahLst/>
                <a:cxnLst/>
                <a:rect l="l" t="t" r="r" b="b"/>
                <a:pathLst>
                  <a:path w="23" h="23" extrusionOk="0">
                    <a:moveTo>
                      <a:pt x="23" y="23"/>
                    </a:moveTo>
                    <a:cubicBezTo>
                      <a:pt x="23" y="0"/>
                      <a:pt x="23" y="0"/>
                      <a:pt x="0" y="0"/>
                    </a:cubicBezTo>
                    <a:cubicBezTo>
                      <a:pt x="23" y="0"/>
                      <a:pt x="23" y="0"/>
                      <a:pt x="23" y="23"/>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65" name="Google Shape;6165;p88"/>
              <p:cNvSpPr/>
              <p:nvPr/>
            </p:nvSpPr>
            <p:spPr>
              <a:xfrm>
                <a:off x="4488252" y="4353968"/>
                <a:ext cx="27" cy="27"/>
              </a:xfrm>
              <a:custGeom>
                <a:avLst/>
                <a:gdLst/>
                <a:ahLst/>
                <a:cxnLst/>
                <a:rect l="l" t="t" r="r" b="b"/>
                <a:pathLst>
                  <a:path w="1" h="1" extrusionOk="0">
                    <a:moveTo>
                      <a:pt x="1" y="0"/>
                    </a:moveTo>
                    <a:lnTo>
                      <a:pt x="1"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66" name="Google Shape;6166;p88"/>
              <p:cNvSpPr/>
              <p:nvPr/>
            </p:nvSpPr>
            <p:spPr>
              <a:xfrm>
                <a:off x="4488252" y="4355184"/>
                <a:ext cx="27" cy="27"/>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67" name="Google Shape;6167;p88"/>
              <p:cNvSpPr/>
              <p:nvPr/>
            </p:nvSpPr>
            <p:spPr>
              <a:xfrm>
                <a:off x="4676435" y="4671705"/>
                <a:ext cx="27" cy="27"/>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68" name="Google Shape;6168;p88"/>
              <p:cNvSpPr/>
              <p:nvPr/>
            </p:nvSpPr>
            <p:spPr>
              <a:xfrm>
                <a:off x="4677057" y="4672300"/>
                <a:ext cx="649" cy="27"/>
              </a:xfrm>
              <a:custGeom>
                <a:avLst/>
                <a:gdLst/>
                <a:ahLst/>
                <a:cxnLst/>
                <a:rect l="l" t="t" r="r" b="b"/>
                <a:pathLst>
                  <a:path w="24" h="1" extrusionOk="0">
                    <a:moveTo>
                      <a:pt x="0" y="1"/>
                    </a:moveTo>
                    <a:cubicBezTo>
                      <a:pt x="0" y="1"/>
                      <a:pt x="0" y="1"/>
                      <a:pt x="23" y="1"/>
                    </a:cubicBezTo>
                    <a:cubicBezTo>
                      <a:pt x="0" y="1"/>
                      <a:pt x="0" y="1"/>
                      <a:pt x="0" y="1"/>
                    </a:cubicBezTo>
                    <a:cubicBezTo>
                      <a:pt x="0" y="1"/>
                      <a:pt x="0" y="1"/>
                      <a:pt x="0"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69" name="Google Shape;6169;p88"/>
              <p:cNvSpPr/>
              <p:nvPr/>
            </p:nvSpPr>
            <p:spPr>
              <a:xfrm>
                <a:off x="4677678" y="4672300"/>
                <a:ext cx="27" cy="27"/>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70" name="Google Shape;6170;p88"/>
              <p:cNvSpPr/>
              <p:nvPr/>
            </p:nvSpPr>
            <p:spPr>
              <a:xfrm>
                <a:off x="4756038" y="4717359"/>
                <a:ext cx="27" cy="27"/>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71" name="Google Shape;6171;p88"/>
              <p:cNvSpPr/>
              <p:nvPr/>
            </p:nvSpPr>
            <p:spPr>
              <a:xfrm>
                <a:off x="4488252" y="4353968"/>
                <a:ext cx="27" cy="27"/>
              </a:xfrm>
              <a:custGeom>
                <a:avLst/>
                <a:gdLst/>
                <a:ahLst/>
                <a:cxnLst/>
                <a:rect l="l" t="t" r="r" b="b"/>
                <a:pathLst>
                  <a:path w="1" h="1" extrusionOk="0">
                    <a:moveTo>
                      <a:pt x="1" y="0"/>
                    </a:moveTo>
                    <a:lnTo>
                      <a:pt x="1" y="0"/>
                    </a:lnTo>
                    <a:cubicBezTo>
                      <a:pt x="1" y="0"/>
                      <a:pt x="1" y="0"/>
                      <a:pt x="1"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72" name="Google Shape;6172;p88"/>
              <p:cNvSpPr/>
              <p:nvPr/>
            </p:nvSpPr>
            <p:spPr>
              <a:xfrm>
                <a:off x="4488252" y="4353968"/>
                <a:ext cx="27" cy="27"/>
              </a:xfrm>
              <a:custGeom>
                <a:avLst/>
                <a:gdLst/>
                <a:ahLst/>
                <a:cxnLst/>
                <a:rect l="l" t="t" r="r" b="b"/>
                <a:pathLst>
                  <a:path w="1" h="1" extrusionOk="0">
                    <a:moveTo>
                      <a:pt x="1" y="0"/>
                    </a:moveTo>
                    <a:cubicBezTo>
                      <a:pt x="1" y="0"/>
                      <a:pt x="1" y="0"/>
                      <a:pt x="1" y="0"/>
                    </a:cubicBezTo>
                    <a:cubicBezTo>
                      <a:pt x="1" y="0"/>
                      <a:pt x="1" y="0"/>
                      <a:pt x="1" y="0"/>
                    </a:cubicBezTo>
                    <a:lnTo>
                      <a:pt x="1" y="0"/>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73" name="Google Shape;6173;p88"/>
              <p:cNvSpPr/>
              <p:nvPr/>
            </p:nvSpPr>
            <p:spPr>
              <a:xfrm>
                <a:off x="4488252" y="4353968"/>
                <a:ext cx="27" cy="1243"/>
              </a:xfrm>
              <a:custGeom>
                <a:avLst/>
                <a:gdLst/>
                <a:ahLst/>
                <a:cxnLst/>
                <a:rect l="l" t="t" r="r" b="b"/>
                <a:pathLst>
                  <a:path w="1" h="46" extrusionOk="0">
                    <a:moveTo>
                      <a:pt x="1" y="23"/>
                    </a:moveTo>
                    <a:cubicBezTo>
                      <a:pt x="1" y="23"/>
                      <a:pt x="1" y="23"/>
                      <a:pt x="1" y="46"/>
                    </a:cubicBezTo>
                    <a:cubicBezTo>
                      <a:pt x="1" y="23"/>
                      <a:pt x="1" y="23"/>
                      <a:pt x="1"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74" name="Google Shape;6174;p88"/>
              <p:cNvSpPr/>
              <p:nvPr/>
            </p:nvSpPr>
            <p:spPr>
              <a:xfrm>
                <a:off x="4676435" y="4671705"/>
                <a:ext cx="649" cy="622"/>
              </a:xfrm>
              <a:custGeom>
                <a:avLst/>
                <a:gdLst/>
                <a:ahLst/>
                <a:cxnLst/>
                <a:rect l="l" t="t" r="r" b="b"/>
                <a:pathLst>
                  <a:path w="24" h="23" extrusionOk="0">
                    <a:moveTo>
                      <a:pt x="1" y="0"/>
                    </a:moveTo>
                    <a:cubicBezTo>
                      <a:pt x="1" y="0"/>
                      <a:pt x="23" y="23"/>
                      <a:pt x="23" y="23"/>
                    </a:cubicBezTo>
                    <a:cubicBezTo>
                      <a:pt x="23" y="0"/>
                      <a:pt x="1" y="0"/>
                      <a:pt x="1"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75" name="Google Shape;6175;p88"/>
              <p:cNvSpPr/>
              <p:nvPr/>
            </p:nvSpPr>
            <p:spPr>
              <a:xfrm>
                <a:off x="4677057" y="4672300"/>
                <a:ext cx="27" cy="27"/>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76" name="Google Shape;6176;p88"/>
              <p:cNvSpPr/>
              <p:nvPr/>
            </p:nvSpPr>
            <p:spPr>
              <a:xfrm>
                <a:off x="4677057" y="4672300"/>
                <a:ext cx="27" cy="27"/>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77" name="Google Shape;6177;p88"/>
              <p:cNvSpPr/>
              <p:nvPr/>
            </p:nvSpPr>
            <p:spPr>
              <a:xfrm>
                <a:off x="4677057" y="4672300"/>
                <a:ext cx="27" cy="27"/>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78" name="Google Shape;6178;p88"/>
              <p:cNvSpPr/>
              <p:nvPr/>
            </p:nvSpPr>
            <p:spPr>
              <a:xfrm>
                <a:off x="4210005" y="4258930"/>
                <a:ext cx="596011" cy="509651"/>
              </a:xfrm>
              <a:custGeom>
                <a:avLst/>
                <a:gdLst/>
                <a:ahLst/>
                <a:cxnLst/>
                <a:rect l="l" t="t" r="r" b="b"/>
                <a:pathLst>
                  <a:path w="22050" h="18855" extrusionOk="0">
                    <a:moveTo>
                      <a:pt x="11391" y="1"/>
                    </a:moveTo>
                    <a:cubicBezTo>
                      <a:pt x="10386" y="1"/>
                      <a:pt x="9405" y="138"/>
                      <a:pt x="8446" y="389"/>
                    </a:cubicBezTo>
                    <a:cubicBezTo>
                      <a:pt x="8378" y="412"/>
                      <a:pt x="8286" y="435"/>
                      <a:pt x="8218" y="457"/>
                    </a:cubicBezTo>
                    <a:cubicBezTo>
                      <a:pt x="7510" y="663"/>
                      <a:pt x="6826" y="937"/>
                      <a:pt x="6186" y="1256"/>
                    </a:cubicBezTo>
                    <a:cubicBezTo>
                      <a:pt x="6141" y="1279"/>
                      <a:pt x="6072" y="1325"/>
                      <a:pt x="6027" y="1348"/>
                    </a:cubicBezTo>
                    <a:cubicBezTo>
                      <a:pt x="5844" y="1439"/>
                      <a:pt x="5661" y="1553"/>
                      <a:pt x="5502" y="1644"/>
                    </a:cubicBezTo>
                    <a:cubicBezTo>
                      <a:pt x="5479" y="1644"/>
                      <a:pt x="5479" y="1644"/>
                      <a:pt x="5479" y="1667"/>
                    </a:cubicBezTo>
                    <a:cubicBezTo>
                      <a:pt x="5251" y="1781"/>
                      <a:pt x="5045" y="1941"/>
                      <a:pt x="4840" y="2078"/>
                    </a:cubicBezTo>
                    <a:cubicBezTo>
                      <a:pt x="4817" y="2101"/>
                      <a:pt x="4794" y="2101"/>
                      <a:pt x="4771" y="2124"/>
                    </a:cubicBezTo>
                    <a:cubicBezTo>
                      <a:pt x="3950" y="2694"/>
                      <a:pt x="3219" y="3402"/>
                      <a:pt x="2580" y="4178"/>
                    </a:cubicBezTo>
                    <a:cubicBezTo>
                      <a:pt x="2146" y="4703"/>
                      <a:pt x="1758" y="5274"/>
                      <a:pt x="1439" y="5867"/>
                    </a:cubicBezTo>
                    <a:cubicBezTo>
                      <a:pt x="1439" y="5890"/>
                      <a:pt x="1439" y="5890"/>
                      <a:pt x="1439" y="5890"/>
                    </a:cubicBezTo>
                    <a:cubicBezTo>
                      <a:pt x="1279" y="6141"/>
                      <a:pt x="1142" y="6415"/>
                      <a:pt x="1028" y="6689"/>
                    </a:cubicBezTo>
                    <a:cubicBezTo>
                      <a:pt x="959" y="6849"/>
                      <a:pt x="891" y="6985"/>
                      <a:pt x="822" y="7145"/>
                    </a:cubicBezTo>
                    <a:cubicBezTo>
                      <a:pt x="822" y="7168"/>
                      <a:pt x="800" y="7191"/>
                      <a:pt x="800" y="7214"/>
                    </a:cubicBezTo>
                    <a:cubicBezTo>
                      <a:pt x="617" y="7716"/>
                      <a:pt x="457" y="8195"/>
                      <a:pt x="320" y="8697"/>
                    </a:cubicBezTo>
                    <a:cubicBezTo>
                      <a:pt x="297" y="8834"/>
                      <a:pt x="275" y="8948"/>
                      <a:pt x="252" y="9085"/>
                    </a:cubicBezTo>
                    <a:cubicBezTo>
                      <a:pt x="161" y="9451"/>
                      <a:pt x="115" y="9839"/>
                      <a:pt x="69" y="10227"/>
                    </a:cubicBezTo>
                    <a:cubicBezTo>
                      <a:pt x="24" y="10683"/>
                      <a:pt x="1" y="11163"/>
                      <a:pt x="1" y="11642"/>
                    </a:cubicBezTo>
                    <a:cubicBezTo>
                      <a:pt x="24" y="11779"/>
                      <a:pt x="24" y="11916"/>
                      <a:pt x="24" y="12030"/>
                    </a:cubicBezTo>
                    <a:cubicBezTo>
                      <a:pt x="46" y="12486"/>
                      <a:pt x="115" y="12943"/>
                      <a:pt x="183" y="13399"/>
                    </a:cubicBezTo>
                    <a:cubicBezTo>
                      <a:pt x="275" y="13833"/>
                      <a:pt x="366" y="14267"/>
                      <a:pt x="503" y="14678"/>
                    </a:cubicBezTo>
                    <a:cubicBezTo>
                      <a:pt x="503" y="14678"/>
                      <a:pt x="503" y="14700"/>
                      <a:pt x="503" y="14700"/>
                    </a:cubicBezTo>
                    <a:cubicBezTo>
                      <a:pt x="503" y="14700"/>
                      <a:pt x="503" y="14723"/>
                      <a:pt x="503" y="14723"/>
                    </a:cubicBezTo>
                    <a:cubicBezTo>
                      <a:pt x="549" y="14837"/>
                      <a:pt x="571" y="14952"/>
                      <a:pt x="617" y="15043"/>
                    </a:cubicBezTo>
                    <a:cubicBezTo>
                      <a:pt x="754" y="15431"/>
                      <a:pt x="891" y="15796"/>
                      <a:pt x="1051" y="16161"/>
                    </a:cubicBezTo>
                    <a:cubicBezTo>
                      <a:pt x="1256" y="16595"/>
                      <a:pt x="1484" y="17006"/>
                      <a:pt x="1735" y="17417"/>
                    </a:cubicBezTo>
                    <a:cubicBezTo>
                      <a:pt x="1804" y="17508"/>
                      <a:pt x="1872" y="17622"/>
                      <a:pt x="1941" y="17736"/>
                    </a:cubicBezTo>
                    <a:cubicBezTo>
                      <a:pt x="2192" y="18079"/>
                      <a:pt x="2443" y="18421"/>
                      <a:pt x="2717" y="18763"/>
                    </a:cubicBezTo>
                    <a:cubicBezTo>
                      <a:pt x="2717" y="18763"/>
                      <a:pt x="2740" y="18763"/>
                      <a:pt x="2740" y="18786"/>
                    </a:cubicBezTo>
                    <a:cubicBezTo>
                      <a:pt x="2763" y="18809"/>
                      <a:pt x="2785" y="18832"/>
                      <a:pt x="2808" y="18855"/>
                    </a:cubicBezTo>
                    <a:lnTo>
                      <a:pt x="2854" y="18855"/>
                    </a:lnTo>
                    <a:cubicBezTo>
                      <a:pt x="2945" y="18809"/>
                      <a:pt x="3059" y="18786"/>
                      <a:pt x="3151" y="18763"/>
                    </a:cubicBezTo>
                    <a:cubicBezTo>
                      <a:pt x="3082" y="18672"/>
                      <a:pt x="2991" y="18558"/>
                      <a:pt x="2900" y="18467"/>
                    </a:cubicBezTo>
                    <a:cubicBezTo>
                      <a:pt x="2900" y="18467"/>
                      <a:pt x="2900" y="18444"/>
                      <a:pt x="2877" y="18444"/>
                    </a:cubicBezTo>
                    <a:cubicBezTo>
                      <a:pt x="2877" y="18444"/>
                      <a:pt x="2877" y="18421"/>
                      <a:pt x="2854" y="18421"/>
                    </a:cubicBezTo>
                    <a:cubicBezTo>
                      <a:pt x="2854" y="18398"/>
                      <a:pt x="2831" y="18375"/>
                      <a:pt x="2808" y="18375"/>
                    </a:cubicBezTo>
                    <a:cubicBezTo>
                      <a:pt x="2808" y="18352"/>
                      <a:pt x="2808" y="18352"/>
                      <a:pt x="2808" y="18352"/>
                    </a:cubicBezTo>
                    <a:cubicBezTo>
                      <a:pt x="2785" y="18330"/>
                      <a:pt x="2763" y="18307"/>
                      <a:pt x="2740" y="18261"/>
                    </a:cubicBezTo>
                    <a:lnTo>
                      <a:pt x="2717" y="18238"/>
                    </a:lnTo>
                    <a:cubicBezTo>
                      <a:pt x="2694" y="18216"/>
                      <a:pt x="2694" y="18216"/>
                      <a:pt x="2694" y="18193"/>
                    </a:cubicBezTo>
                    <a:cubicBezTo>
                      <a:pt x="2671" y="18170"/>
                      <a:pt x="2648" y="18147"/>
                      <a:pt x="2648" y="18147"/>
                    </a:cubicBezTo>
                    <a:cubicBezTo>
                      <a:pt x="2648" y="18147"/>
                      <a:pt x="2626" y="18124"/>
                      <a:pt x="2626" y="18124"/>
                    </a:cubicBezTo>
                    <a:cubicBezTo>
                      <a:pt x="2101" y="17439"/>
                      <a:pt x="1667" y="16709"/>
                      <a:pt x="1302" y="15933"/>
                    </a:cubicBezTo>
                    <a:cubicBezTo>
                      <a:pt x="1302" y="15933"/>
                      <a:pt x="1302" y="15933"/>
                      <a:pt x="1302" y="15910"/>
                    </a:cubicBezTo>
                    <a:cubicBezTo>
                      <a:pt x="1302" y="15887"/>
                      <a:pt x="1279" y="15865"/>
                      <a:pt x="1279" y="15842"/>
                    </a:cubicBezTo>
                    <a:cubicBezTo>
                      <a:pt x="1279" y="15842"/>
                      <a:pt x="1279" y="15842"/>
                      <a:pt x="1279" y="15819"/>
                    </a:cubicBezTo>
                    <a:cubicBezTo>
                      <a:pt x="1256" y="15819"/>
                      <a:pt x="1256" y="15796"/>
                      <a:pt x="1233" y="15773"/>
                    </a:cubicBezTo>
                    <a:cubicBezTo>
                      <a:pt x="1233" y="15750"/>
                      <a:pt x="1233" y="15728"/>
                      <a:pt x="1210" y="15705"/>
                    </a:cubicBezTo>
                    <a:cubicBezTo>
                      <a:pt x="1142" y="15522"/>
                      <a:pt x="1074" y="15340"/>
                      <a:pt x="1005" y="15157"/>
                    </a:cubicBezTo>
                    <a:cubicBezTo>
                      <a:pt x="1005" y="15134"/>
                      <a:pt x="1005" y="15134"/>
                      <a:pt x="1005" y="15134"/>
                    </a:cubicBezTo>
                    <a:cubicBezTo>
                      <a:pt x="982" y="15111"/>
                      <a:pt x="982" y="15088"/>
                      <a:pt x="959" y="15066"/>
                    </a:cubicBezTo>
                    <a:cubicBezTo>
                      <a:pt x="959" y="15066"/>
                      <a:pt x="959" y="15043"/>
                      <a:pt x="959" y="15043"/>
                    </a:cubicBezTo>
                    <a:cubicBezTo>
                      <a:pt x="959" y="15020"/>
                      <a:pt x="937" y="14997"/>
                      <a:pt x="937" y="14974"/>
                    </a:cubicBezTo>
                    <a:cubicBezTo>
                      <a:pt x="937" y="14974"/>
                      <a:pt x="937" y="14952"/>
                      <a:pt x="937" y="14952"/>
                    </a:cubicBezTo>
                    <a:cubicBezTo>
                      <a:pt x="914" y="14929"/>
                      <a:pt x="914" y="14906"/>
                      <a:pt x="914" y="14883"/>
                    </a:cubicBezTo>
                    <a:cubicBezTo>
                      <a:pt x="914" y="14883"/>
                      <a:pt x="891" y="14860"/>
                      <a:pt x="891" y="14860"/>
                    </a:cubicBezTo>
                    <a:cubicBezTo>
                      <a:pt x="891" y="14837"/>
                      <a:pt x="891" y="14815"/>
                      <a:pt x="891" y="14815"/>
                    </a:cubicBezTo>
                    <a:cubicBezTo>
                      <a:pt x="868" y="14792"/>
                      <a:pt x="868" y="14769"/>
                      <a:pt x="868" y="14746"/>
                    </a:cubicBezTo>
                    <a:cubicBezTo>
                      <a:pt x="868" y="14746"/>
                      <a:pt x="845" y="14723"/>
                      <a:pt x="845" y="14723"/>
                    </a:cubicBezTo>
                    <a:cubicBezTo>
                      <a:pt x="845" y="14700"/>
                      <a:pt x="845" y="14678"/>
                      <a:pt x="822" y="14655"/>
                    </a:cubicBezTo>
                    <a:cubicBezTo>
                      <a:pt x="822" y="14655"/>
                      <a:pt x="822" y="14632"/>
                      <a:pt x="822" y="14632"/>
                    </a:cubicBezTo>
                    <a:cubicBezTo>
                      <a:pt x="822" y="14609"/>
                      <a:pt x="800" y="14586"/>
                      <a:pt x="800" y="14563"/>
                    </a:cubicBezTo>
                    <a:cubicBezTo>
                      <a:pt x="800" y="14541"/>
                      <a:pt x="800" y="14541"/>
                      <a:pt x="800" y="14541"/>
                    </a:cubicBezTo>
                    <a:cubicBezTo>
                      <a:pt x="640" y="14038"/>
                      <a:pt x="526" y="13514"/>
                      <a:pt x="457" y="12989"/>
                    </a:cubicBezTo>
                    <a:cubicBezTo>
                      <a:pt x="457" y="12966"/>
                      <a:pt x="434" y="12943"/>
                      <a:pt x="434" y="12920"/>
                    </a:cubicBezTo>
                    <a:cubicBezTo>
                      <a:pt x="389" y="12555"/>
                      <a:pt x="366" y="12190"/>
                      <a:pt x="343" y="11824"/>
                    </a:cubicBezTo>
                    <a:cubicBezTo>
                      <a:pt x="343" y="11802"/>
                      <a:pt x="343" y="11779"/>
                      <a:pt x="343" y="11756"/>
                    </a:cubicBezTo>
                    <a:cubicBezTo>
                      <a:pt x="343" y="11756"/>
                      <a:pt x="343" y="11733"/>
                      <a:pt x="343" y="11733"/>
                    </a:cubicBezTo>
                    <a:cubicBezTo>
                      <a:pt x="343" y="11710"/>
                      <a:pt x="343" y="11710"/>
                      <a:pt x="343" y="11687"/>
                    </a:cubicBezTo>
                    <a:cubicBezTo>
                      <a:pt x="343" y="11665"/>
                      <a:pt x="343" y="11642"/>
                      <a:pt x="343" y="11619"/>
                    </a:cubicBezTo>
                    <a:cubicBezTo>
                      <a:pt x="320" y="11277"/>
                      <a:pt x="343" y="10934"/>
                      <a:pt x="366" y="10615"/>
                    </a:cubicBezTo>
                    <a:cubicBezTo>
                      <a:pt x="366" y="10592"/>
                      <a:pt x="366" y="10592"/>
                      <a:pt x="366" y="10592"/>
                    </a:cubicBezTo>
                    <a:cubicBezTo>
                      <a:pt x="366" y="10569"/>
                      <a:pt x="366" y="10546"/>
                      <a:pt x="366" y="10523"/>
                    </a:cubicBezTo>
                    <a:cubicBezTo>
                      <a:pt x="389" y="10341"/>
                      <a:pt x="389" y="10158"/>
                      <a:pt x="412" y="9976"/>
                    </a:cubicBezTo>
                    <a:cubicBezTo>
                      <a:pt x="412" y="9976"/>
                      <a:pt x="412" y="9976"/>
                      <a:pt x="412" y="9953"/>
                    </a:cubicBezTo>
                    <a:cubicBezTo>
                      <a:pt x="549" y="9017"/>
                      <a:pt x="800" y="8081"/>
                      <a:pt x="1165" y="7214"/>
                    </a:cubicBezTo>
                    <a:cubicBezTo>
                      <a:pt x="1159" y="7214"/>
                      <a:pt x="1154" y="7214"/>
                      <a:pt x="1151" y="7214"/>
                    </a:cubicBezTo>
                    <a:lnTo>
                      <a:pt x="1151" y="7214"/>
                    </a:lnTo>
                    <a:cubicBezTo>
                      <a:pt x="1515" y="6333"/>
                      <a:pt x="1969" y="5518"/>
                      <a:pt x="2534" y="4749"/>
                    </a:cubicBezTo>
                    <a:lnTo>
                      <a:pt x="2534" y="4771"/>
                    </a:lnTo>
                    <a:cubicBezTo>
                      <a:pt x="3082" y="4041"/>
                      <a:pt x="3698" y="3379"/>
                      <a:pt x="4406" y="2808"/>
                    </a:cubicBezTo>
                    <a:lnTo>
                      <a:pt x="4429" y="2808"/>
                    </a:lnTo>
                    <a:cubicBezTo>
                      <a:pt x="4429" y="2786"/>
                      <a:pt x="4452" y="2786"/>
                      <a:pt x="4474" y="2763"/>
                    </a:cubicBezTo>
                    <a:cubicBezTo>
                      <a:pt x="4474" y="2763"/>
                      <a:pt x="4474" y="2740"/>
                      <a:pt x="4497" y="2740"/>
                    </a:cubicBezTo>
                    <a:cubicBezTo>
                      <a:pt x="4497" y="2740"/>
                      <a:pt x="4520" y="2717"/>
                      <a:pt x="4520" y="2717"/>
                    </a:cubicBezTo>
                    <a:cubicBezTo>
                      <a:pt x="4543" y="2717"/>
                      <a:pt x="4543" y="2717"/>
                      <a:pt x="4543" y="2694"/>
                    </a:cubicBezTo>
                    <a:cubicBezTo>
                      <a:pt x="4771" y="2535"/>
                      <a:pt x="4999" y="2352"/>
                      <a:pt x="5228" y="2192"/>
                    </a:cubicBezTo>
                    <a:cubicBezTo>
                      <a:pt x="5753" y="1850"/>
                      <a:pt x="6301" y="1553"/>
                      <a:pt x="6871" y="1279"/>
                    </a:cubicBezTo>
                    <a:cubicBezTo>
                      <a:pt x="6917" y="1279"/>
                      <a:pt x="6940" y="1256"/>
                      <a:pt x="6962" y="1256"/>
                    </a:cubicBezTo>
                    <a:lnTo>
                      <a:pt x="6985" y="1234"/>
                    </a:lnTo>
                    <a:cubicBezTo>
                      <a:pt x="7008" y="1234"/>
                      <a:pt x="7031" y="1234"/>
                      <a:pt x="7054" y="1211"/>
                    </a:cubicBezTo>
                    <a:cubicBezTo>
                      <a:pt x="7533" y="1028"/>
                      <a:pt x="8012" y="845"/>
                      <a:pt x="8515" y="709"/>
                    </a:cubicBezTo>
                    <a:lnTo>
                      <a:pt x="8583" y="709"/>
                    </a:lnTo>
                    <a:cubicBezTo>
                      <a:pt x="8583" y="686"/>
                      <a:pt x="8583" y="686"/>
                      <a:pt x="8606" y="686"/>
                    </a:cubicBezTo>
                    <a:cubicBezTo>
                      <a:pt x="8948" y="594"/>
                      <a:pt x="9313" y="526"/>
                      <a:pt x="9679" y="457"/>
                    </a:cubicBezTo>
                    <a:lnTo>
                      <a:pt x="9724" y="457"/>
                    </a:lnTo>
                    <a:cubicBezTo>
                      <a:pt x="9770" y="457"/>
                      <a:pt x="9816" y="435"/>
                      <a:pt x="9838" y="435"/>
                    </a:cubicBezTo>
                    <a:lnTo>
                      <a:pt x="9861" y="435"/>
                    </a:lnTo>
                    <a:cubicBezTo>
                      <a:pt x="10362" y="363"/>
                      <a:pt x="10870" y="329"/>
                      <a:pt x="11380" y="329"/>
                    </a:cubicBezTo>
                    <a:cubicBezTo>
                      <a:pt x="11846" y="329"/>
                      <a:pt x="12315" y="357"/>
                      <a:pt x="12783" y="412"/>
                    </a:cubicBezTo>
                    <a:cubicBezTo>
                      <a:pt x="13057" y="457"/>
                      <a:pt x="13331" y="503"/>
                      <a:pt x="13605" y="572"/>
                    </a:cubicBezTo>
                    <a:lnTo>
                      <a:pt x="13673" y="572"/>
                    </a:lnTo>
                    <a:cubicBezTo>
                      <a:pt x="14244" y="709"/>
                      <a:pt x="14814" y="868"/>
                      <a:pt x="15362" y="1074"/>
                    </a:cubicBezTo>
                    <a:cubicBezTo>
                      <a:pt x="15408" y="1097"/>
                      <a:pt x="15453" y="1119"/>
                      <a:pt x="15499" y="1142"/>
                    </a:cubicBezTo>
                    <a:lnTo>
                      <a:pt x="15522" y="1142"/>
                    </a:lnTo>
                    <a:lnTo>
                      <a:pt x="15499" y="1119"/>
                    </a:lnTo>
                    <a:lnTo>
                      <a:pt x="15499" y="1119"/>
                    </a:lnTo>
                    <a:cubicBezTo>
                      <a:pt x="15750" y="1234"/>
                      <a:pt x="15978" y="1348"/>
                      <a:pt x="16230" y="1462"/>
                    </a:cubicBezTo>
                    <a:cubicBezTo>
                      <a:pt x="16823" y="1759"/>
                      <a:pt x="17416" y="2101"/>
                      <a:pt x="17964" y="2512"/>
                    </a:cubicBezTo>
                    <a:lnTo>
                      <a:pt x="17987" y="2512"/>
                    </a:lnTo>
                    <a:cubicBezTo>
                      <a:pt x="17987" y="2512"/>
                      <a:pt x="17987" y="2535"/>
                      <a:pt x="17987" y="2535"/>
                    </a:cubicBezTo>
                    <a:cubicBezTo>
                      <a:pt x="18375" y="2808"/>
                      <a:pt x="18740" y="3128"/>
                      <a:pt x="19060" y="3448"/>
                    </a:cubicBezTo>
                    <a:cubicBezTo>
                      <a:pt x="19402" y="3790"/>
                      <a:pt x="19745" y="4132"/>
                      <a:pt x="20041" y="4520"/>
                    </a:cubicBezTo>
                    <a:cubicBezTo>
                      <a:pt x="20498" y="5114"/>
                      <a:pt x="20909" y="5753"/>
                      <a:pt x="21251" y="6415"/>
                    </a:cubicBezTo>
                    <a:cubicBezTo>
                      <a:pt x="21251" y="6438"/>
                      <a:pt x="21251" y="6438"/>
                      <a:pt x="21251" y="6438"/>
                    </a:cubicBezTo>
                    <a:lnTo>
                      <a:pt x="21297" y="6483"/>
                    </a:lnTo>
                    <a:cubicBezTo>
                      <a:pt x="21297" y="6506"/>
                      <a:pt x="21297" y="6506"/>
                      <a:pt x="21297" y="6529"/>
                    </a:cubicBezTo>
                    <a:cubicBezTo>
                      <a:pt x="21320" y="6529"/>
                      <a:pt x="21320" y="6552"/>
                      <a:pt x="21320" y="6552"/>
                    </a:cubicBezTo>
                    <a:cubicBezTo>
                      <a:pt x="21342" y="6575"/>
                      <a:pt x="21342" y="6597"/>
                      <a:pt x="21342" y="6620"/>
                    </a:cubicBezTo>
                    <a:lnTo>
                      <a:pt x="21365" y="6620"/>
                    </a:lnTo>
                    <a:cubicBezTo>
                      <a:pt x="21411" y="6757"/>
                      <a:pt x="21479" y="6894"/>
                      <a:pt x="21525" y="7008"/>
                    </a:cubicBezTo>
                    <a:cubicBezTo>
                      <a:pt x="21616" y="7214"/>
                      <a:pt x="21685" y="7396"/>
                      <a:pt x="21753" y="7579"/>
                    </a:cubicBezTo>
                    <a:cubicBezTo>
                      <a:pt x="21753" y="7579"/>
                      <a:pt x="21753" y="7579"/>
                      <a:pt x="21753" y="7602"/>
                    </a:cubicBezTo>
                    <a:cubicBezTo>
                      <a:pt x="21776" y="7625"/>
                      <a:pt x="21776" y="7625"/>
                      <a:pt x="21776" y="7647"/>
                    </a:cubicBezTo>
                    <a:cubicBezTo>
                      <a:pt x="21776" y="7670"/>
                      <a:pt x="21799" y="7693"/>
                      <a:pt x="21799" y="7693"/>
                    </a:cubicBezTo>
                    <a:cubicBezTo>
                      <a:pt x="21799" y="7716"/>
                      <a:pt x="21799" y="7716"/>
                      <a:pt x="21799" y="7716"/>
                    </a:cubicBezTo>
                    <a:lnTo>
                      <a:pt x="21799" y="7739"/>
                    </a:lnTo>
                    <a:cubicBezTo>
                      <a:pt x="21890" y="7647"/>
                      <a:pt x="21982" y="7556"/>
                      <a:pt x="22050" y="7465"/>
                    </a:cubicBezTo>
                    <a:cubicBezTo>
                      <a:pt x="22004" y="7305"/>
                      <a:pt x="21936" y="7145"/>
                      <a:pt x="21867" y="7008"/>
                    </a:cubicBezTo>
                    <a:cubicBezTo>
                      <a:pt x="21753" y="6666"/>
                      <a:pt x="21593" y="6346"/>
                      <a:pt x="21434" y="6050"/>
                    </a:cubicBezTo>
                    <a:cubicBezTo>
                      <a:pt x="21388" y="5981"/>
                      <a:pt x="21342" y="5890"/>
                      <a:pt x="21320" y="5821"/>
                    </a:cubicBezTo>
                    <a:cubicBezTo>
                      <a:pt x="20817" y="4954"/>
                      <a:pt x="20201" y="4132"/>
                      <a:pt x="19494" y="3425"/>
                    </a:cubicBezTo>
                    <a:cubicBezTo>
                      <a:pt x="18809" y="2694"/>
                      <a:pt x="17987" y="2078"/>
                      <a:pt x="17120" y="1576"/>
                    </a:cubicBezTo>
                    <a:cubicBezTo>
                      <a:pt x="16275" y="1074"/>
                      <a:pt x="15362" y="686"/>
                      <a:pt x="14426" y="412"/>
                    </a:cubicBezTo>
                    <a:lnTo>
                      <a:pt x="14221" y="366"/>
                    </a:lnTo>
                    <a:cubicBezTo>
                      <a:pt x="14175" y="366"/>
                      <a:pt x="14130" y="343"/>
                      <a:pt x="14084" y="321"/>
                    </a:cubicBezTo>
                    <a:lnTo>
                      <a:pt x="14038" y="321"/>
                    </a:lnTo>
                    <a:cubicBezTo>
                      <a:pt x="13582" y="206"/>
                      <a:pt x="13125" y="138"/>
                      <a:pt x="12669" y="69"/>
                    </a:cubicBezTo>
                    <a:cubicBezTo>
                      <a:pt x="12258" y="24"/>
                      <a:pt x="11824" y="1"/>
                      <a:pt x="11391" y="1"/>
                    </a:cubicBezTo>
                    <a:close/>
                  </a:path>
                </a:pathLst>
              </a:custGeom>
              <a:solidFill>
                <a:srgbClr val="E9874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79" name="Google Shape;6179;p88"/>
              <p:cNvSpPr/>
              <p:nvPr/>
            </p:nvSpPr>
            <p:spPr>
              <a:xfrm>
                <a:off x="4695572" y="4326803"/>
                <a:ext cx="27" cy="27"/>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80" name="Google Shape;6180;p88"/>
              <p:cNvSpPr/>
              <p:nvPr/>
            </p:nvSpPr>
            <p:spPr>
              <a:xfrm>
                <a:off x="4696194" y="4326803"/>
                <a:ext cx="27" cy="27"/>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81" name="Google Shape;6181;p88"/>
              <p:cNvSpPr/>
              <p:nvPr/>
            </p:nvSpPr>
            <p:spPr>
              <a:xfrm>
                <a:off x="4332181" y="4332371"/>
                <a:ext cx="27" cy="27"/>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82" name="Google Shape;6182;p88"/>
              <p:cNvSpPr/>
              <p:nvPr/>
            </p:nvSpPr>
            <p:spPr>
              <a:xfrm>
                <a:off x="4332181" y="4332371"/>
                <a:ext cx="27" cy="27"/>
              </a:xfrm>
              <a:custGeom>
                <a:avLst/>
                <a:gdLst/>
                <a:ahLst/>
                <a:cxnLst/>
                <a:rect l="l" t="t" r="r" b="b"/>
                <a:pathLst>
                  <a:path w="1" h="1" extrusionOk="0">
                    <a:moveTo>
                      <a:pt x="0" y="0"/>
                    </a:moveTo>
                    <a:lnTo>
                      <a:pt x="0" y="0"/>
                    </a:lnTo>
                    <a:lnTo>
                      <a:pt x="0" y="0"/>
                    </a:lnTo>
                    <a:cubicBezTo>
                      <a:pt x="0" y="0"/>
                      <a:pt x="0" y="0"/>
                      <a:pt x="0" y="0"/>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83" name="Google Shape;6183;p88"/>
              <p:cNvSpPr/>
              <p:nvPr/>
            </p:nvSpPr>
            <p:spPr>
              <a:xfrm>
                <a:off x="4313665" y="4504498"/>
                <a:ext cx="512110" cy="369635"/>
              </a:xfrm>
              <a:custGeom>
                <a:avLst/>
                <a:gdLst/>
                <a:ahLst/>
                <a:cxnLst/>
                <a:rect l="l" t="t" r="r" b="b"/>
                <a:pathLst>
                  <a:path w="18946" h="13675" extrusionOk="0">
                    <a:moveTo>
                      <a:pt x="18694" y="0"/>
                    </a:moveTo>
                    <a:cubicBezTo>
                      <a:pt x="18626" y="69"/>
                      <a:pt x="18557" y="115"/>
                      <a:pt x="18489" y="160"/>
                    </a:cubicBezTo>
                    <a:cubicBezTo>
                      <a:pt x="18466" y="183"/>
                      <a:pt x="18420" y="206"/>
                      <a:pt x="18398" y="229"/>
                    </a:cubicBezTo>
                    <a:cubicBezTo>
                      <a:pt x="18443" y="411"/>
                      <a:pt x="18466" y="594"/>
                      <a:pt x="18489" y="776"/>
                    </a:cubicBezTo>
                    <a:cubicBezTo>
                      <a:pt x="18489" y="776"/>
                      <a:pt x="18489" y="776"/>
                      <a:pt x="18489" y="799"/>
                    </a:cubicBezTo>
                    <a:cubicBezTo>
                      <a:pt x="18626" y="1758"/>
                      <a:pt x="18626" y="2717"/>
                      <a:pt x="18512" y="3675"/>
                    </a:cubicBezTo>
                    <a:cubicBezTo>
                      <a:pt x="18443" y="4109"/>
                      <a:pt x="18375" y="4565"/>
                      <a:pt x="18261" y="4976"/>
                    </a:cubicBezTo>
                    <a:cubicBezTo>
                      <a:pt x="18261" y="4999"/>
                      <a:pt x="18261" y="4999"/>
                      <a:pt x="18261" y="4999"/>
                    </a:cubicBezTo>
                    <a:cubicBezTo>
                      <a:pt x="18261" y="5022"/>
                      <a:pt x="18238" y="5045"/>
                      <a:pt x="18238" y="5045"/>
                    </a:cubicBezTo>
                    <a:cubicBezTo>
                      <a:pt x="18238" y="5068"/>
                      <a:pt x="18238" y="5090"/>
                      <a:pt x="18238" y="5113"/>
                    </a:cubicBezTo>
                    <a:cubicBezTo>
                      <a:pt x="18101" y="5570"/>
                      <a:pt x="17964" y="6003"/>
                      <a:pt x="17781" y="6460"/>
                    </a:cubicBezTo>
                    <a:cubicBezTo>
                      <a:pt x="17553" y="7031"/>
                      <a:pt x="17256" y="7578"/>
                      <a:pt x="16937" y="8103"/>
                    </a:cubicBezTo>
                    <a:cubicBezTo>
                      <a:pt x="16937" y="8126"/>
                      <a:pt x="16914" y="8149"/>
                      <a:pt x="16914" y="8149"/>
                    </a:cubicBezTo>
                    <a:cubicBezTo>
                      <a:pt x="16891" y="8172"/>
                      <a:pt x="16891" y="8172"/>
                      <a:pt x="16891" y="8195"/>
                    </a:cubicBezTo>
                    <a:cubicBezTo>
                      <a:pt x="16891" y="8195"/>
                      <a:pt x="16868" y="8218"/>
                      <a:pt x="16868" y="8218"/>
                    </a:cubicBezTo>
                    <a:cubicBezTo>
                      <a:pt x="16845" y="8240"/>
                      <a:pt x="16845" y="8263"/>
                      <a:pt x="16845" y="8263"/>
                    </a:cubicBezTo>
                    <a:cubicBezTo>
                      <a:pt x="16823" y="8286"/>
                      <a:pt x="16823" y="8286"/>
                      <a:pt x="16823" y="8286"/>
                    </a:cubicBezTo>
                    <a:lnTo>
                      <a:pt x="16777" y="8354"/>
                    </a:lnTo>
                    <a:cubicBezTo>
                      <a:pt x="16663" y="8537"/>
                      <a:pt x="16549" y="8720"/>
                      <a:pt x="16412" y="8879"/>
                    </a:cubicBezTo>
                    <a:cubicBezTo>
                      <a:pt x="15818" y="9655"/>
                      <a:pt x="15156" y="10363"/>
                      <a:pt x="14380" y="10979"/>
                    </a:cubicBezTo>
                    <a:cubicBezTo>
                      <a:pt x="14380" y="10979"/>
                      <a:pt x="14358" y="11002"/>
                      <a:pt x="14358" y="11002"/>
                    </a:cubicBezTo>
                    <a:lnTo>
                      <a:pt x="14312" y="11025"/>
                    </a:lnTo>
                    <a:cubicBezTo>
                      <a:pt x="14312" y="11048"/>
                      <a:pt x="14289" y="11048"/>
                      <a:pt x="14289" y="11048"/>
                    </a:cubicBezTo>
                    <a:cubicBezTo>
                      <a:pt x="14266" y="11071"/>
                      <a:pt x="14266" y="11071"/>
                      <a:pt x="14243" y="11093"/>
                    </a:cubicBezTo>
                    <a:cubicBezTo>
                      <a:pt x="14243" y="11093"/>
                      <a:pt x="14221" y="11093"/>
                      <a:pt x="14198" y="11116"/>
                    </a:cubicBezTo>
                    <a:cubicBezTo>
                      <a:pt x="14198" y="11116"/>
                      <a:pt x="14175" y="11139"/>
                      <a:pt x="14175" y="11139"/>
                    </a:cubicBezTo>
                    <a:cubicBezTo>
                      <a:pt x="14152" y="11139"/>
                      <a:pt x="14152" y="11162"/>
                      <a:pt x="14129" y="11162"/>
                    </a:cubicBezTo>
                    <a:cubicBezTo>
                      <a:pt x="14129" y="11185"/>
                      <a:pt x="14106" y="11185"/>
                      <a:pt x="14084" y="11208"/>
                    </a:cubicBezTo>
                    <a:cubicBezTo>
                      <a:pt x="14084" y="11208"/>
                      <a:pt x="14061" y="11208"/>
                      <a:pt x="14061" y="11230"/>
                    </a:cubicBezTo>
                    <a:cubicBezTo>
                      <a:pt x="14038" y="11230"/>
                      <a:pt x="14038" y="11253"/>
                      <a:pt x="14015" y="11253"/>
                    </a:cubicBezTo>
                    <a:lnTo>
                      <a:pt x="13992" y="11276"/>
                    </a:lnTo>
                    <a:cubicBezTo>
                      <a:pt x="13969" y="11299"/>
                      <a:pt x="13947" y="11299"/>
                      <a:pt x="13924" y="11322"/>
                    </a:cubicBezTo>
                    <a:lnTo>
                      <a:pt x="13901" y="11322"/>
                    </a:lnTo>
                    <a:cubicBezTo>
                      <a:pt x="13901" y="11345"/>
                      <a:pt x="13878" y="11367"/>
                      <a:pt x="13855" y="11367"/>
                    </a:cubicBezTo>
                    <a:lnTo>
                      <a:pt x="13833" y="11367"/>
                    </a:lnTo>
                    <a:cubicBezTo>
                      <a:pt x="13444" y="11664"/>
                      <a:pt x="13011" y="11915"/>
                      <a:pt x="12577" y="12121"/>
                    </a:cubicBezTo>
                    <a:cubicBezTo>
                      <a:pt x="12577" y="12143"/>
                      <a:pt x="12554" y="12143"/>
                      <a:pt x="12554" y="12143"/>
                    </a:cubicBezTo>
                    <a:cubicBezTo>
                      <a:pt x="12554" y="12143"/>
                      <a:pt x="12531" y="12143"/>
                      <a:pt x="12531" y="12166"/>
                    </a:cubicBezTo>
                    <a:cubicBezTo>
                      <a:pt x="12326" y="12258"/>
                      <a:pt x="12121" y="12349"/>
                      <a:pt x="11915" y="12440"/>
                    </a:cubicBezTo>
                    <a:cubicBezTo>
                      <a:pt x="11892" y="12463"/>
                      <a:pt x="11892" y="12463"/>
                      <a:pt x="11892" y="12463"/>
                    </a:cubicBezTo>
                    <a:cubicBezTo>
                      <a:pt x="11596" y="12577"/>
                      <a:pt x="11299" y="12691"/>
                      <a:pt x="10979" y="12805"/>
                    </a:cubicBezTo>
                    <a:lnTo>
                      <a:pt x="10911" y="12805"/>
                    </a:lnTo>
                    <a:cubicBezTo>
                      <a:pt x="10911" y="12828"/>
                      <a:pt x="10888" y="12828"/>
                      <a:pt x="10865" y="12828"/>
                    </a:cubicBezTo>
                    <a:lnTo>
                      <a:pt x="10842" y="12828"/>
                    </a:lnTo>
                    <a:cubicBezTo>
                      <a:pt x="10820" y="12851"/>
                      <a:pt x="10797" y="12851"/>
                      <a:pt x="10774" y="12851"/>
                    </a:cubicBezTo>
                    <a:cubicBezTo>
                      <a:pt x="10295" y="13011"/>
                      <a:pt x="9792" y="13125"/>
                      <a:pt x="9313" y="13193"/>
                    </a:cubicBezTo>
                    <a:cubicBezTo>
                      <a:pt x="9267" y="13216"/>
                      <a:pt x="9245" y="13216"/>
                      <a:pt x="9222" y="13216"/>
                    </a:cubicBezTo>
                    <a:lnTo>
                      <a:pt x="9199" y="13216"/>
                    </a:lnTo>
                    <a:cubicBezTo>
                      <a:pt x="9176" y="13216"/>
                      <a:pt x="9153" y="13239"/>
                      <a:pt x="9131" y="13239"/>
                    </a:cubicBezTo>
                    <a:lnTo>
                      <a:pt x="9062" y="13239"/>
                    </a:lnTo>
                    <a:cubicBezTo>
                      <a:pt x="8609" y="13309"/>
                      <a:pt x="8155" y="13339"/>
                      <a:pt x="7702" y="13339"/>
                    </a:cubicBezTo>
                    <a:cubicBezTo>
                      <a:pt x="7562" y="13339"/>
                      <a:pt x="7422" y="13336"/>
                      <a:pt x="7282" y="13330"/>
                    </a:cubicBezTo>
                    <a:cubicBezTo>
                      <a:pt x="6916" y="13330"/>
                      <a:pt x="6551" y="13308"/>
                      <a:pt x="6186" y="13262"/>
                    </a:cubicBezTo>
                    <a:cubicBezTo>
                      <a:pt x="5205" y="13125"/>
                      <a:pt x="4269" y="12897"/>
                      <a:pt x="3379" y="12531"/>
                    </a:cubicBezTo>
                    <a:lnTo>
                      <a:pt x="3401" y="12531"/>
                    </a:lnTo>
                    <a:cubicBezTo>
                      <a:pt x="2511" y="12166"/>
                      <a:pt x="1689" y="11710"/>
                      <a:pt x="913" y="11139"/>
                    </a:cubicBezTo>
                    <a:cubicBezTo>
                      <a:pt x="913" y="11139"/>
                      <a:pt x="913" y="11116"/>
                      <a:pt x="891" y="11116"/>
                    </a:cubicBezTo>
                    <a:cubicBezTo>
                      <a:pt x="822" y="11071"/>
                      <a:pt x="754" y="11002"/>
                      <a:pt x="685" y="10957"/>
                    </a:cubicBezTo>
                    <a:cubicBezTo>
                      <a:pt x="662" y="10934"/>
                      <a:pt x="662" y="10934"/>
                      <a:pt x="662" y="10934"/>
                    </a:cubicBezTo>
                    <a:cubicBezTo>
                      <a:pt x="639" y="10934"/>
                      <a:pt x="639" y="10911"/>
                      <a:pt x="639" y="10911"/>
                    </a:cubicBezTo>
                    <a:cubicBezTo>
                      <a:pt x="548" y="10842"/>
                      <a:pt x="457" y="10774"/>
                      <a:pt x="366" y="10683"/>
                    </a:cubicBezTo>
                    <a:cubicBezTo>
                      <a:pt x="320" y="10705"/>
                      <a:pt x="251" y="10728"/>
                      <a:pt x="206" y="10751"/>
                    </a:cubicBezTo>
                    <a:cubicBezTo>
                      <a:pt x="137" y="10774"/>
                      <a:pt x="69" y="10797"/>
                      <a:pt x="0" y="10797"/>
                    </a:cubicBezTo>
                    <a:cubicBezTo>
                      <a:pt x="46" y="10842"/>
                      <a:pt x="69" y="10865"/>
                      <a:pt x="115" y="10888"/>
                    </a:cubicBezTo>
                    <a:cubicBezTo>
                      <a:pt x="503" y="11230"/>
                      <a:pt x="913" y="11550"/>
                      <a:pt x="1347" y="11824"/>
                    </a:cubicBezTo>
                    <a:cubicBezTo>
                      <a:pt x="2100" y="12326"/>
                      <a:pt x="2899" y="12714"/>
                      <a:pt x="3744" y="13011"/>
                    </a:cubicBezTo>
                    <a:cubicBezTo>
                      <a:pt x="4246" y="13193"/>
                      <a:pt x="4748" y="13330"/>
                      <a:pt x="5250" y="13444"/>
                    </a:cubicBezTo>
                    <a:cubicBezTo>
                      <a:pt x="5342" y="13467"/>
                      <a:pt x="5456" y="13467"/>
                      <a:pt x="5547" y="13490"/>
                    </a:cubicBezTo>
                    <a:cubicBezTo>
                      <a:pt x="5912" y="13559"/>
                      <a:pt x="6300" y="13604"/>
                      <a:pt x="6665" y="13627"/>
                    </a:cubicBezTo>
                    <a:cubicBezTo>
                      <a:pt x="6711" y="13650"/>
                      <a:pt x="6734" y="13650"/>
                      <a:pt x="6780" y="13650"/>
                    </a:cubicBezTo>
                    <a:cubicBezTo>
                      <a:pt x="6989" y="13667"/>
                      <a:pt x="7198" y="13675"/>
                      <a:pt x="7406" y="13675"/>
                    </a:cubicBezTo>
                    <a:cubicBezTo>
                      <a:pt x="7742" y="13675"/>
                      <a:pt x="8076" y="13655"/>
                      <a:pt x="8400" y="13627"/>
                    </a:cubicBezTo>
                    <a:lnTo>
                      <a:pt x="8606" y="13627"/>
                    </a:lnTo>
                    <a:cubicBezTo>
                      <a:pt x="9039" y="13581"/>
                      <a:pt x="9450" y="13513"/>
                      <a:pt x="9861" y="13444"/>
                    </a:cubicBezTo>
                    <a:cubicBezTo>
                      <a:pt x="9861" y="13422"/>
                      <a:pt x="9884" y="13422"/>
                      <a:pt x="9907" y="13422"/>
                    </a:cubicBezTo>
                    <a:cubicBezTo>
                      <a:pt x="10409" y="13308"/>
                      <a:pt x="10888" y="13171"/>
                      <a:pt x="11367" y="13011"/>
                    </a:cubicBezTo>
                    <a:cubicBezTo>
                      <a:pt x="11436" y="12988"/>
                      <a:pt x="11504" y="12965"/>
                      <a:pt x="11573" y="12942"/>
                    </a:cubicBezTo>
                    <a:cubicBezTo>
                      <a:pt x="11961" y="12783"/>
                      <a:pt x="12326" y="12623"/>
                      <a:pt x="12691" y="12440"/>
                    </a:cubicBezTo>
                    <a:cubicBezTo>
                      <a:pt x="12691" y="12440"/>
                      <a:pt x="12714" y="12440"/>
                      <a:pt x="12714" y="12417"/>
                    </a:cubicBezTo>
                    <a:cubicBezTo>
                      <a:pt x="13239" y="12166"/>
                      <a:pt x="13764" y="11847"/>
                      <a:pt x="14243" y="11504"/>
                    </a:cubicBezTo>
                    <a:cubicBezTo>
                      <a:pt x="14540" y="11276"/>
                      <a:pt x="14860" y="11025"/>
                      <a:pt x="15156" y="10751"/>
                    </a:cubicBezTo>
                    <a:cubicBezTo>
                      <a:pt x="15179" y="10728"/>
                      <a:pt x="15202" y="10705"/>
                      <a:pt x="15225" y="10705"/>
                    </a:cubicBezTo>
                    <a:cubicBezTo>
                      <a:pt x="15567" y="10363"/>
                      <a:pt x="15910" y="10021"/>
                      <a:pt x="16206" y="9655"/>
                    </a:cubicBezTo>
                    <a:cubicBezTo>
                      <a:pt x="16252" y="9610"/>
                      <a:pt x="16320" y="9541"/>
                      <a:pt x="16366" y="9473"/>
                    </a:cubicBezTo>
                    <a:cubicBezTo>
                      <a:pt x="16617" y="9176"/>
                      <a:pt x="16845" y="8857"/>
                      <a:pt x="17051" y="8514"/>
                    </a:cubicBezTo>
                    <a:cubicBezTo>
                      <a:pt x="17074" y="8491"/>
                      <a:pt x="17097" y="8446"/>
                      <a:pt x="17119" y="8423"/>
                    </a:cubicBezTo>
                    <a:cubicBezTo>
                      <a:pt x="17462" y="7921"/>
                      <a:pt x="17736" y="7396"/>
                      <a:pt x="17964" y="6848"/>
                    </a:cubicBezTo>
                    <a:cubicBezTo>
                      <a:pt x="18124" y="6483"/>
                      <a:pt x="18261" y="6095"/>
                      <a:pt x="18398" y="5707"/>
                    </a:cubicBezTo>
                    <a:cubicBezTo>
                      <a:pt x="18398" y="5707"/>
                      <a:pt x="18398" y="5707"/>
                      <a:pt x="18398" y="5684"/>
                    </a:cubicBezTo>
                    <a:cubicBezTo>
                      <a:pt x="18626" y="4999"/>
                      <a:pt x="18763" y="4292"/>
                      <a:pt x="18854" y="3584"/>
                    </a:cubicBezTo>
                    <a:cubicBezTo>
                      <a:pt x="18854" y="3561"/>
                      <a:pt x="18854" y="3561"/>
                      <a:pt x="18854" y="3538"/>
                    </a:cubicBezTo>
                    <a:cubicBezTo>
                      <a:pt x="18854" y="3516"/>
                      <a:pt x="18854" y="3516"/>
                      <a:pt x="18854" y="3516"/>
                    </a:cubicBezTo>
                    <a:cubicBezTo>
                      <a:pt x="18877" y="3379"/>
                      <a:pt x="18877" y="3264"/>
                      <a:pt x="18900" y="3127"/>
                    </a:cubicBezTo>
                    <a:lnTo>
                      <a:pt x="18900" y="3059"/>
                    </a:lnTo>
                    <a:cubicBezTo>
                      <a:pt x="18900" y="2922"/>
                      <a:pt x="18923" y="2785"/>
                      <a:pt x="18923" y="2648"/>
                    </a:cubicBezTo>
                    <a:cubicBezTo>
                      <a:pt x="18945" y="1758"/>
                      <a:pt x="18877" y="868"/>
                      <a:pt x="18694" y="0"/>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84" name="Google Shape;6184;p88"/>
              <p:cNvSpPr/>
              <p:nvPr/>
            </p:nvSpPr>
            <p:spPr>
              <a:xfrm>
                <a:off x="4813396" y="4526095"/>
                <a:ext cx="27" cy="27"/>
              </a:xfrm>
              <a:custGeom>
                <a:avLst/>
                <a:gdLst/>
                <a:ahLst/>
                <a:cxnLst/>
                <a:rect l="l" t="t" r="r" b="b"/>
                <a:pathLst>
                  <a:path w="1" h="1" extrusionOk="0">
                    <a:moveTo>
                      <a:pt x="1" y="0"/>
                    </a:moveTo>
                    <a:cubicBezTo>
                      <a:pt x="1" y="0"/>
                      <a:pt x="1" y="0"/>
                      <a:pt x="1" y="0"/>
                    </a:cubicBezTo>
                    <a:cubicBezTo>
                      <a:pt x="1" y="0"/>
                      <a:pt x="1" y="0"/>
                      <a:pt x="1" y="0"/>
                    </a:cubicBezTo>
                    <a:cubicBezTo>
                      <a:pt x="1" y="0"/>
                      <a:pt x="1" y="0"/>
                      <a:pt x="1" y="0"/>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85" name="Google Shape;6185;p88"/>
              <p:cNvSpPr/>
              <p:nvPr/>
            </p:nvSpPr>
            <p:spPr>
              <a:xfrm>
                <a:off x="4695572" y="4326803"/>
                <a:ext cx="649" cy="27"/>
              </a:xfrm>
              <a:custGeom>
                <a:avLst/>
                <a:gdLst/>
                <a:ahLst/>
                <a:cxnLst/>
                <a:rect l="l" t="t" r="r" b="b"/>
                <a:pathLst>
                  <a:path w="24" h="1" extrusionOk="0">
                    <a:moveTo>
                      <a:pt x="23" y="1"/>
                    </a:moveTo>
                    <a:lnTo>
                      <a:pt x="23" y="1"/>
                    </a:lnTo>
                    <a:cubicBezTo>
                      <a:pt x="0" y="1"/>
                      <a:pt x="0" y="1"/>
                      <a:pt x="0" y="1"/>
                    </a:cubicBezTo>
                    <a:cubicBezTo>
                      <a:pt x="0" y="1"/>
                      <a:pt x="0" y="1"/>
                      <a:pt x="23" y="1"/>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86" name="Google Shape;6186;p88"/>
              <p:cNvSpPr/>
              <p:nvPr/>
            </p:nvSpPr>
            <p:spPr>
              <a:xfrm>
                <a:off x="4696194" y="4326803"/>
                <a:ext cx="27" cy="649"/>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87" name="Google Shape;6187;p88"/>
              <p:cNvSpPr/>
              <p:nvPr/>
            </p:nvSpPr>
            <p:spPr>
              <a:xfrm>
                <a:off x="4696194" y="4327424"/>
                <a:ext cx="27" cy="27"/>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88" name="Google Shape;6188;p88"/>
              <p:cNvSpPr/>
              <p:nvPr/>
            </p:nvSpPr>
            <p:spPr>
              <a:xfrm>
                <a:off x="4696194" y="4327424"/>
                <a:ext cx="27" cy="27"/>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89" name="Google Shape;6189;p88"/>
              <p:cNvSpPr/>
              <p:nvPr/>
            </p:nvSpPr>
            <p:spPr>
              <a:xfrm>
                <a:off x="4332181" y="4331749"/>
                <a:ext cx="622" cy="649"/>
              </a:xfrm>
              <a:custGeom>
                <a:avLst/>
                <a:gdLst/>
                <a:ahLst/>
                <a:cxnLst/>
                <a:rect l="l" t="t" r="r" b="b"/>
                <a:pathLst>
                  <a:path w="23" h="24" extrusionOk="0">
                    <a:moveTo>
                      <a:pt x="23" y="0"/>
                    </a:moveTo>
                    <a:lnTo>
                      <a:pt x="23" y="0"/>
                    </a:lnTo>
                    <a:lnTo>
                      <a:pt x="23" y="0"/>
                    </a:lnTo>
                    <a:cubicBezTo>
                      <a:pt x="23" y="0"/>
                      <a:pt x="23" y="0"/>
                      <a:pt x="23" y="0"/>
                    </a:cubicBezTo>
                    <a:cubicBezTo>
                      <a:pt x="23" y="0"/>
                      <a:pt x="23" y="0"/>
                      <a:pt x="23" y="0"/>
                    </a:cubicBezTo>
                    <a:cubicBezTo>
                      <a:pt x="23" y="0"/>
                      <a:pt x="23" y="0"/>
                      <a:pt x="23" y="0"/>
                    </a:cubicBezTo>
                    <a:lnTo>
                      <a:pt x="23" y="23"/>
                    </a:lnTo>
                    <a:lnTo>
                      <a:pt x="23" y="0"/>
                    </a:lnTo>
                    <a:cubicBezTo>
                      <a:pt x="23" y="23"/>
                      <a:pt x="23" y="23"/>
                      <a:pt x="23" y="23"/>
                    </a:cubicBezTo>
                    <a:cubicBezTo>
                      <a:pt x="23" y="23"/>
                      <a:pt x="0" y="23"/>
                      <a:pt x="0" y="23"/>
                    </a:cubicBezTo>
                    <a:cubicBezTo>
                      <a:pt x="0" y="23"/>
                      <a:pt x="23" y="23"/>
                      <a:pt x="23" y="23"/>
                    </a:cubicBezTo>
                    <a:lnTo>
                      <a:pt x="23" y="23"/>
                    </a:lnTo>
                    <a:cubicBezTo>
                      <a:pt x="23" y="23"/>
                      <a:pt x="23" y="23"/>
                      <a:pt x="23" y="23"/>
                    </a:cubicBezTo>
                    <a:cubicBezTo>
                      <a:pt x="23" y="23"/>
                      <a:pt x="23" y="23"/>
                      <a:pt x="23" y="23"/>
                    </a:cubicBezTo>
                    <a:lnTo>
                      <a:pt x="23" y="0"/>
                    </a:lnTo>
                    <a:cubicBezTo>
                      <a:pt x="23" y="0"/>
                      <a:pt x="23" y="0"/>
                      <a:pt x="23" y="0"/>
                    </a:cubicBezTo>
                    <a:lnTo>
                      <a:pt x="23" y="0"/>
                    </a:lnTo>
                    <a:lnTo>
                      <a:pt x="23" y="0"/>
                    </a:lnTo>
                    <a:lnTo>
                      <a:pt x="23" y="0"/>
                    </a:lnTo>
                    <a:lnTo>
                      <a:pt x="23" y="0"/>
                    </a:lnTo>
                    <a:cubicBezTo>
                      <a:pt x="23" y="0"/>
                      <a:pt x="23" y="0"/>
                      <a:pt x="23" y="0"/>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90" name="Google Shape;6190;p88"/>
              <p:cNvSpPr/>
              <p:nvPr/>
            </p:nvSpPr>
            <p:spPr>
              <a:xfrm>
                <a:off x="4332181" y="4331749"/>
                <a:ext cx="622" cy="649"/>
              </a:xfrm>
              <a:custGeom>
                <a:avLst/>
                <a:gdLst/>
                <a:ahLst/>
                <a:cxnLst/>
                <a:rect l="l" t="t" r="r" b="b"/>
                <a:pathLst>
                  <a:path w="23" h="24" extrusionOk="0">
                    <a:moveTo>
                      <a:pt x="23" y="0"/>
                    </a:moveTo>
                    <a:lnTo>
                      <a:pt x="0" y="23"/>
                    </a:lnTo>
                    <a:lnTo>
                      <a:pt x="23" y="23"/>
                    </a:lnTo>
                    <a:cubicBezTo>
                      <a:pt x="23" y="23"/>
                      <a:pt x="23" y="23"/>
                      <a:pt x="23" y="0"/>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91" name="Google Shape;6191;p88"/>
              <p:cNvSpPr/>
              <p:nvPr/>
            </p:nvSpPr>
            <p:spPr>
              <a:xfrm>
                <a:off x="4332181" y="4332371"/>
                <a:ext cx="27" cy="27"/>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92" name="Google Shape;6192;p88"/>
              <p:cNvSpPr/>
              <p:nvPr/>
            </p:nvSpPr>
            <p:spPr>
              <a:xfrm>
                <a:off x="4332181" y="4332371"/>
                <a:ext cx="27" cy="27"/>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93" name="Google Shape;6193;p88"/>
              <p:cNvSpPr/>
              <p:nvPr/>
            </p:nvSpPr>
            <p:spPr>
              <a:xfrm>
                <a:off x="4813396" y="4526095"/>
                <a:ext cx="27" cy="27"/>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94" name="Google Shape;6194;p88"/>
              <p:cNvSpPr/>
              <p:nvPr/>
            </p:nvSpPr>
            <p:spPr>
              <a:xfrm>
                <a:off x="4813396" y="4526095"/>
                <a:ext cx="27" cy="27"/>
              </a:xfrm>
              <a:custGeom>
                <a:avLst/>
                <a:gdLst/>
                <a:ahLst/>
                <a:cxnLst/>
                <a:rect l="l" t="t" r="r" b="b"/>
                <a:pathLst>
                  <a:path w="1" h="1" extrusionOk="0">
                    <a:moveTo>
                      <a:pt x="1" y="0"/>
                    </a:moveTo>
                    <a:cubicBezTo>
                      <a:pt x="1" y="0"/>
                      <a:pt x="1" y="0"/>
                      <a:pt x="1" y="0"/>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95" name="Google Shape;6195;p88"/>
              <p:cNvSpPr/>
              <p:nvPr/>
            </p:nvSpPr>
            <p:spPr>
              <a:xfrm>
                <a:off x="4813396" y="4526095"/>
                <a:ext cx="27" cy="27"/>
              </a:xfrm>
              <a:custGeom>
                <a:avLst/>
                <a:gdLst/>
                <a:ahLst/>
                <a:cxnLst/>
                <a:rect l="l" t="t" r="r" b="b"/>
                <a:pathLst>
                  <a:path w="1" h="1" extrusionOk="0">
                    <a:moveTo>
                      <a:pt x="1" y="0"/>
                    </a:moveTo>
                    <a:lnTo>
                      <a:pt x="1" y="0"/>
                    </a:ln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96" name="Google Shape;6196;p88"/>
              <p:cNvSpPr/>
              <p:nvPr/>
            </p:nvSpPr>
            <p:spPr>
              <a:xfrm>
                <a:off x="4221115" y="4527933"/>
                <a:ext cx="27" cy="649"/>
              </a:xfrm>
              <a:custGeom>
                <a:avLst/>
                <a:gdLst/>
                <a:ahLst/>
                <a:cxnLst/>
                <a:rect l="l" t="t" r="r" b="b"/>
                <a:pathLst>
                  <a:path w="1" h="24" extrusionOk="0">
                    <a:moveTo>
                      <a:pt x="1" y="24"/>
                    </a:moveTo>
                    <a:cubicBezTo>
                      <a:pt x="1" y="24"/>
                      <a:pt x="1" y="24"/>
                      <a:pt x="1" y="24"/>
                    </a:cubicBezTo>
                    <a:cubicBezTo>
                      <a:pt x="1" y="24"/>
                      <a:pt x="1" y="24"/>
                      <a:pt x="1" y="1"/>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97" name="Google Shape;6197;p88"/>
              <p:cNvSpPr/>
              <p:nvPr/>
            </p:nvSpPr>
            <p:spPr>
              <a:xfrm>
                <a:off x="4221115" y="4528554"/>
                <a:ext cx="27" cy="27"/>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C57438"/>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98" name="Google Shape;6198;p88"/>
              <p:cNvSpPr/>
              <p:nvPr/>
            </p:nvSpPr>
            <p:spPr>
              <a:xfrm>
                <a:off x="4076126" y="4287933"/>
                <a:ext cx="892774" cy="559629"/>
              </a:xfrm>
              <a:custGeom>
                <a:avLst/>
                <a:gdLst/>
                <a:ahLst/>
                <a:cxnLst/>
                <a:rect l="l" t="t" r="r" b="b"/>
                <a:pathLst>
                  <a:path w="33029" h="20704" extrusionOk="0">
                    <a:moveTo>
                      <a:pt x="1210" y="17165"/>
                    </a:moveTo>
                    <a:cubicBezTo>
                      <a:pt x="1188" y="17188"/>
                      <a:pt x="1188" y="17188"/>
                      <a:pt x="1188" y="17188"/>
                    </a:cubicBezTo>
                    <a:cubicBezTo>
                      <a:pt x="1188" y="17188"/>
                      <a:pt x="1210" y="17188"/>
                      <a:pt x="1210" y="17165"/>
                    </a:cubicBezTo>
                    <a:close/>
                    <a:moveTo>
                      <a:pt x="30450" y="1"/>
                    </a:moveTo>
                    <a:cubicBezTo>
                      <a:pt x="29993" y="24"/>
                      <a:pt x="29514" y="92"/>
                      <a:pt x="29057" y="161"/>
                    </a:cubicBezTo>
                    <a:cubicBezTo>
                      <a:pt x="28578" y="252"/>
                      <a:pt x="28121" y="343"/>
                      <a:pt x="27665" y="457"/>
                    </a:cubicBezTo>
                    <a:cubicBezTo>
                      <a:pt x="26683" y="708"/>
                      <a:pt x="25748" y="1028"/>
                      <a:pt x="24789" y="1370"/>
                    </a:cubicBezTo>
                    <a:cubicBezTo>
                      <a:pt x="24469" y="1484"/>
                      <a:pt x="24127" y="1621"/>
                      <a:pt x="23785" y="1735"/>
                    </a:cubicBezTo>
                    <a:cubicBezTo>
                      <a:pt x="23876" y="1827"/>
                      <a:pt x="23967" y="1918"/>
                      <a:pt x="24059" y="1987"/>
                    </a:cubicBezTo>
                    <a:cubicBezTo>
                      <a:pt x="24264" y="1918"/>
                      <a:pt x="24469" y="1827"/>
                      <a:pt x="24675" y="1758"/>
                    </a:cubicBezTo>
                    <a:cubicBezTo>
                      <a:pt x="25405" y="1484"/>
                      <a:pt x="26136" y="1233"/>
                      <a:pt x="26866" y="1028"/>
                    </a:cubicBezTo>
                    <a:cubicBezTo>
                      <a:pt x="27619" y="800"/>
                      <a:pt x="28350" y="617"/>
                      <a:pt x="29103" y="480"/>
                    </a:cubicBezTo>
                    <a:cubicBezTo>
                      <a:pt x="29642" y="393"/>
                      <a:pt x="30180" y="320"/>
                      <a:pt x="30719" y="320"/>
                    </a:cubicBezTo>
                    <a:cubicBezTo>
                      <a:pt x="30888" y="320"/>
                      <a:pt x="31057" y="327"/>
                      <a:pt x="31226" y="343"/>
                    </a:cubicBezTo>
                    <a:cubicBezTo>
                      <a:pt x="31477" y="366"/>
                      <a:pt x="31728" y="412"/>
                      <a:pt x="31956" y="480"/>
                    </a:cubicBezTo>
                    <a:cubicBezTo>
                      <a:pt x="32070" y="526"/>
                      <a:pt x="32184" y="594"/>
                      <a:pt x="32298" y="663"/>
                    </a:cubicBezTo>
                    <a:cubicBezTo>
                      <a:pt x="32367" y="708"/>
                      <a:pt x="32435" y="777"/>
                      <a:pt x="32481" y="822"/>
                    </a:cubicBezTo>
                    <a:cubicBezTo>
                      <a:pt x="32527" y="891"/>
                      <a:pt x="32572" y="959"/>
                      <a:pt x="32618" y="1028"/>
                    </a:cubicBezTo>
                    <a:cubicBezTo>
                      <a:pt x="32641" y="1096"/>
                      <a:pt x="32664" y="1188"/>
                      <a:pt x="32686" y="1256"/>
                    </a:cubicBezTo>
                    <a:cubicBezTo>
                      <a:pt x="32686" y="1393"/>
                      <a:pt x="32686" y="1507"/>
                      <a:pt x="32686" y="1644"/>
                    </a:cubicBezTo>
                    <a:cubicBezTo>
                      <a:pt x="32664" y="1827"/>
                      <a:pt x="32618" y="1987"/>
                      <a:pt x="32550" y="2169"/>
                    </a:cubicBezTo>
                    <a:cubicBezTo>
                      <a:pt x="32367" y="2671"/>
                      <a:pt x="32093" y="3128"/>
                      <a:pt x="31773" y="3561"/>
                    </a:cubicBezTo>
                    <a:lnTo>
                      <a:pt x="31796" y="3516"/>
                    </a:lnTo>
                    <a:lnTo>
                      <a:pt x="31796" y="3516"/>
                    </a:lnTo>
                    <a:cubicBezTo>
                      <a:pt x="31614" y="3767"/>
                      <a:pt x="31431" y="4018"/>
                      <a:pt x="31226" y="4246"/>
                    </a:cubicBezTo>
                    <a:cubicBezTo>
                      <a:pt x="30746" y="4817"/>
                      <a:pt x="30244" y="5365"/>
                      <a:pt x="29719" y="5890"/>
                    </a:cubicBezTo>
                    <a:cubicBezTo>
                      <a:pt x="29331" y="6255"/>
                      <a:pt x="28920" y="6620"/>
                      <a:pt x="28509" y="6985"/>
                    </a:cubicBezTo>
                    <a:cubicBezTo>
                      <a:pt x="28487" y="7008"/>
                      <a:pt x="28441" y="7054"/>
                      <a:pt x="28418" y="7077"/>
                    </a:cubicBezTo>
                    <a:cubicBezTo>
                      <a:pt x="28395" y="7077"/>
                      <a:pt x="28395" y="7099"/>
                      <a:pt x="28372" y="7099"/>
                    </a:cubicBezTo>
                    <a:cubicBezTo>
                      <a:pt x="28350" y="7122"/>
                      <a:pt x="28327" y="7145"/>
                      <a:pt x="28304" y="7168"/>
                    </a:cubicBezTo>
                    <a:cubicBezTo>
                      <a:pt x="28281" y="7191"/>
                      <a:pt x="28258" y="7214"/>
                      <a:pt x="28236" y="7236"/>
                    </a:cubicBezTo>
                    <a:lnTo>
                      <a:pt x="28190" y="7282"/>
                    </a:lnTo>
                    <a:cubicBezTo>
                      <a:pt x="28053" y="7396"/>
                      <a:pt x="27916" y="7510"/>
                      <a:pt x="27802" y="7602"/>
                    </a:cubicBezTo>
                    <a:lnTo>
                      <a:pt x="27779" y="7602"/>
                    </a:lnTo>
                    <a:lnTo>
                      <a:pt x="27779" y="7624"/>
                    </a:lnTo>
                    <a:cubicBezTo>
                      <a:pt x="27596" y="7761"/>
                      <a:pt x="27437" y="7921"/>
                      <a:pt x="27254" y="8058"/>
                    </a:cubicBezTo>
                    <a:cubicBezTo>
                      <a:pt x="26067" y="9017"/>
                      <a:pt x="24857" y="9930"/>
                      <a:pt x="23602" y="10774"/>
                    </a:cubicBezTo>
                    <a:cubicBezTo>
                      <a:pt x="23556" y="10820"/>
                      <a:pt x="23534" y="10843"/>
                      <a:pt x="23488" y="10866"/>
                    </a:cubicBezTo>
                    <a:cubicBezTo>
                      <a:pt x="23465" y="10866"/>
                      <a:pt x="23465" y="10888"/>
                      <a:pt x="23442" y="10888"/>
                    </a:cubicBezTo>
                    <a:cubicBezTo>
                      <a:pt x="23419" y="10911"/>
                      <a:pt x="23397" y="10934"/>
                      <a:pt x="23374" y="10934"/>
                    </a:cubicBezTo>
                    <a:cubicBezTo>
                      <a:pt x="23168" y="11071"/>
                      <a:pt x="22986" y="11208"/>
                      <a:pt x="22780" y="11345"/>
                    </a:cubicBezTo>
                    <a:cubicBezTo>
                      <a:pt x="21046" y="12509"/>
                      <a:pt x="19242" y="13605"/>
                      <a:pt x="17416" y="14655"/>
                    </a:cubicBezTo>
                    <a:cubicBezTo>
                      <a:pt x="15956" y="15476"/>
                      <a:pt x="14472" y="16230"/>
                      <a:pt x="12965" y="16960"/>
                    </a:cubicBezTo>
                    <a:cubicBezTo>
                      <a:pt x="12874" y="17006"/>
                      <a:pt x="12783" y="17051"/>
                      <a:pt x="12692" y="17074"/>
                    </a:cubicBezTo>
                    <a:cubicBezTo>
                      <a:pt x="11276" y="17759"/>
                      <a:pt x="9861" y="18375"/>
                      <a:pt x="8378" y="18900"/>
                    </a:cubicBezTo>
                    <a:cubicBezTo>
                      <a:pt x="7647" y="19174"/>
                      <a:pt x="6894" y="19448"/>
                      <a:pt x="6118" y="19676"/>
                    </a:cubicBezTo>
                    <a:cubicBezTo>
                      <a:pt x="5410" y="19882"/>
                      <a:pt x="4680" y="20064"/>
                      <a:pt x="3927" y="20201"/>
                    </a:cubicBezTo>
                    <a:cubicBezTo>
                      <a:pt x="3390" y="20300"/>
                      <a:pt x="2853" y="20365"/>
                      <a:pt x="2317" y="20365"/>
                    </a:cubicBezTo>
                    <a:cubicBezTo>
                      <a:pt x="2237" y="20365"/>
                      <a:pt x="2157" y="20364"/>
                      <a:pt x="2078" y="20361"/>
                    </a:cubicBezTo>
                    <a:lnTo>
                      <a:pt x="2009" y="20361"/>
                    </a:lnTo>
                    <a:cubicBezTo>
                      <a:pt x="1941" y="20361"/>
                      <a:pt x="1849" y="20361"/>
                      <a:pt x="1781" y="20338"/>
                    </a:cubicBezTo>
                    <a:lnTo>
                      <a:pt x="1621" y="20338"/>
                    </a:lnTo>
                    <a:cubicBezTo>
                      <a:pt x="1530" y="20315"/>
                      <a:pt x="1416" y="20292"/>
                      <a:pt x="1325" y="20270"/>
                    </a:cubicBezTo>
                    <a:lnTo>
                      <a:pt x="1256" y="20270"/>
                    </a:lnTo>
                    <a:cubicBezTo>
                      <a:pt x="1256" y="20270"/>
                      <a:pt x="1256" y="20247"/>
                      <a:pt x="1256" y="20247"/>
                    </a:cubicBezTo>
                    <a:cubicBezTo>
                      <a:pt x="1188" y="20247"/>
                      <a:pt x="1119" y="20224"/>
                      <a:pt x="1073" y="20201"/>
                    </a:cubicBezTo>
                    <a:cubicBezTo>
                      <a:pt x="1051" y="20201"/>
                      <a:pt x="1028" y="20178"/>
                      <a:pt x="1028" y="20178"/>
                    </a:cubicBezTo>
                    <a:lnTo>
                      <a:pt x="1005" y="20178"/>
                    </a:lnTo>
                    <a:cubicBezTo>
                      <a:pt x="936" y="20155"/>
                      <a:pt x="891" y="20110"/>
                      <a:pt x="822" y="20087"/>
                    </a:cubicBezTo>
                    <a:lnTo>
                      <a:pt x="800" y="20087"/>
                    </a:lnTo>
                    <a:cubicBezTo>
                      <a:pt x="800" y="20064"/>
                      <a:pt x="800" y="20064"/>
                      <a:pt x="800" y="20064"/>
                    </a:cubicBezTo>
                    <a:lnTo>
                      <a:pt x="777" y="20064"/>
                    </a:lnTo>
                    <a:cubicBezTo>
                      <a:pt x="754" y="20041"/>
                      <a:pt x="731" y="20041"/>
                      <a:pt x="708" y="20019"/>
                    </a:cubicBezTo>
                    <a:cubicBezTo>
                      <a:pt x="640" y="19973"/>
                      <a:pt x="594" y="19904"/>
                      <a:pt x="526" y="19859"/>
                    </a:cubicBezTo>
                    <a:cubicBezTo>
                      <a:pt x="503" y="19813"/>
                      <a:pt x="457" y="19767"/>
                      <a:pt x="434" y="19722"/>
                    </a:cubicBezTo>
                    <a:cubicBezTo>
                      <a:pt x="434" y="19699"/>
                      <a:pt x="412" y="19676"/>
                      <a:pt x="412" y="19653"/>
                    </a:cubicBezTo>
                    <a:cubicBezTo>
                      <a:pt x="366" y="19585"/>
                      <a:pt x="343" y="19516"/>
                      <a:pt x="343" y="19425"/>
                    </a:cubicBezTo>
                    <a:cubicBezTo>
                      <a:pt x="320" y="19402"/>
                      <a:pt x="320" y="19357"/>
                      <a:pt x="320" y="19334"/>
                    </a:cubicBezTo>
                    <a:cubicBezTo>
                      <a:pt x="320" y="19242"/>
                      <a:pt x="320" y="19174"/>
                      <a:pt x="320" y="19083"/>
                    </a:cubicBezTo>
                    <a:cubicBezTo>
                      <a:pt x="320" y="19037"/>
                      <a:pt x="343" y="18969"/>
                      <a:pt x="343" y="18923"/>
                    </a:cubicBezTo>
                    <a:cubicBezTo>
                      <a:pt x="343" y="18900"/>
                      <a:pt x="343" y="18900"/>
                      <a:pt x="343" y="18900"/>
                    </a:cubicBezTo>
                    <a:cubicBezTo>
                      <a:pt x="389" y="18763"/>
                      <a:pt x="412" y="18626"/>
                      <a:pt x="457" y="18512"/>
                    </a:cubicBezTo>
                    <a:cubicBezTo>
                      <a:pt x="480" y="18444"/>
                      <a:pt x="526" y="18375"/>
                      <a:pt x="548" y="18307"/>
                    </a:cubicBezTo>
                    <a:cubicBezTo>
                      <a:pt x="708" y="17919"/>
                      <a:pt x="936" y="17553"/>
                      <a:pt x="1188" y="17188"/>
                    </a:cubicBezTo>
                    <a:cubicBezTo>
                      <a:pt x="1347" y="16960"/>
                      <a:pt x="1507" y="16754"/>
                      <a:pt x="1690" y="16549"/>
                    </a:cubicBezTo>
                    <a:cubicBezTo>
                      <a:pt x="1690" y="16526"/>
                      <a:pt x="1713" y="16503"/>
                      <a:pt x="1713" y="16503"/>
                    </a:cubicBezTo>
                    <a:lnTo>
                      <a:pt x="1735" y="16481"/>
                    </a:lnTo>
                    <a:cubicBezTo>
                      <a:pt x="1872" y="16321"/>
                      <a:pt x="2009" y="16161"/>
                      <a:pt x="2146" y="16001"/>
                    </a:cubicBezTo>
                    <a:cubicBezTo>
                      <a:pt x="2169" y="15978"/>
                      <a:pt x="2169" y="15978"/>
                      <a:pt x="2192" y="15956"/>
                    </a:cubicBezTo>
                    <a:cubicBezTo>
                      <a:pt x="2192" y="15956"/>
                      <a:pt x="2215" y="15933"/>
                      <a:pt x="2215" y="15933"/>
                    </a:cubicBezTo>
                    <a:cubicBezTo>
                      <a:pt x="2215" y="15910"/>
                      <a:pt x="2238" y="15910"/>
                      <a:pt x="2238" y="15910"/>
                    </a:cubicBezTo>
                    <a:cubicBezTo>
                      <a:pt x="2511" y="15590"/>
                      <a:pt x="2808" y="15294"/>
                      <a:pt x="3105" y="14997"/>
                    </a:cubicBezTo>
                    <a:cubicBezTo>
                      <a:pt x="3493" y="14609"/>
                      <a:pt x="3881" y="14244"/>
                      <a:pt x="4292" y="13879"/>
                    </a:cubicBezTo>
                    <a:cubicBezTo>
                      <a:pt x="4337" y="13833"/>
                      <a:pt x="4383" y="13810"/>
                      <a:pt x="4406" y="13764"/>
                    </a:cubicBezTo>
                    <a:cubicBezTo>
                      <a:pt x="4452" y="13742"/>
                      <a:pt x="4497" y="13696"/>
                      <a:pt x="4520" y="13673"/>
                    </a:cubicBezTo>
                    <a:cubicBezTo>
                      <a:pt x="4543" y="13673"/>
                      <a:pt x="4543" y="13650"/>
                      <a:pt x="4543" y="13650"/>
                    </a:cubicBezTo>
                    <a:cubicBezTo>
                      <a:pt x="4771" y="13468"/>
                      <a:pt x="4999" y="13262"/>
                      <a:pt x="5205" y="13080"/>
                    </a:cubicBezTo>
                    <a:cubicBezTo>
                      <a:pt x="5250" y="13057"/>
                      <a:pt x="5273" y="13034"/>
                      <a:pt x="5296" y="13011"/>
                    </a:cubicBezTo>
                    <a:cubicBezTo>
                      <a:pt x="5296" y="12965"/>
                      <a:pt x="5296" y="12920"/>
                      <a:pt x="5273" y="12897"/>
                    </a:cubicBezTo>
                    <a:cubicBezTo>
                      <a:pt x="5250" y="12806"/>
                      <a:pt x="5250" y="12737"/>
                      <a:pt x="5228" y="12646"/>
                    </a:cubicBezTo>
                    <a:cubicBezTo>
                      <a:pt x="4908" y="12920"/>
                      <a:pt x="4589" y="13194"/>
                      <a:pt x="4269" y="13468"/>
                    </a:cubicBezTo>
                    <a:cubicBezTo>
                      <a:pt x="4246" y="13490"/>
                      <a:pt x="4223" y="13490"/>
                      <a:pt x="4223" y="13513"/>
                    </a:cubicBezTo>
                    <a:cubicBezTo>
                      <a:pt x="4201" y="13536"/>
                      <a:pt x="4201" y="13536"/>
                      <a:pt x="4178" y="13536"/>
                    </a:cubicBezTo>
                    <a:cubicBezTo>
                      <a:pt x="4064" y="13650"/>
                      <a:pt x="3949" y="13742"/>
                      <a:pt x="3835" y="13856"/>
                    </a:cubicBezTo>
                    <a:cubicBezTo>
                      <a:pt x="3790" y="13901"/>
                      <a:pt x="3721" y="13947"/>
                      <a:pt x="3676" y="13993"/>
                    </a:cubicBezTo>
                    <a:cubicBezTo>
                      <a:pt x="2968" y="14655"/>
                      <a:pt x="2283" y="15339"/>
                      <a:pt x="1644" y="16070"/>
                    </a:cubicBezTo>
                    <a:cubicBezTo>
                      <a:pt x="1370" y="16412"/>
                      <a:pt x="1096" y="16754"/>
                      <a:pt x="845" y="17120"/>
                    </a:cubicBezTo>
                    <a:cubicBezTo>
                      <a:pt x="594" y="17485"/>
                      <a:pt x="366" y="17873"/>
                      <a:pt x="206" y="18284"/>
                    </a:cubicBezTo>
                    <a:cubicBezTo>
                      <a:pt x="183" y="18329"/>
                      <a:pt x="160" y="18398"/>
                      <a:pt x="138" y="18444"/>
                    </a:cubicBezTo>
                    <a:cubicBezTo>
                      <a:pt x="46" y="18695"/>
                      <a:pt x="1" y="18946"/>
                      <a:pt x="1" y="19197"/>
                    </a:cubicBezTo>
                    <a:lnTo>
                      <a:pt x="1" y="19220"/>
                    </a:lnTo>
                    <a:lnTo>
                      <a:pt x="1" y="19242"/>
                    </a:lnTo>
                    <a:cubicBezTo>
                      <a:pt x="1" y="19379"/>
                      <a:pt x="23" y="19539"/>
                      <a:pt x="69" y="19676"/>
                    </a:cubicBezTo>
                    <a:cubicBezTo>
                      <a:pt x="92" y="19745"/>
                      <a:pt x="115" y="19813"/>
                      <a:pt x="160" y="19882"/>
                    </a:cubicBezTo>
                    <a:cubicBezTo>
                      <a:pt x="206" y="19950"/>
                      <a:pt x="252" y="20041"/>
                      <a:pt x="320" y="20087"/>
                    </a:cubicBezTo>
                    <a:cubicBezTo>
                      <a:pt x="320" y="20110"/>
                      <a:pt x="320" y="20110"/>
                      <a:pt x="320" y="20110"/>
                    </a:cubicBezTo>
                    <a:cubicBezTo>
                      <a:pt x="366" y="20155"/>
                      <a:pt x="412" y="20201"/>
                      <a:pt x="480" y="20247"/>
                    </a:cubicBezTo>
                    <a:cubicBezTo>
                      <a:pt x="571" y="20315"/>
                      <a:pt x="685" y="20384"/>
                      <a:pt x="800" y="20429"/>
                    </a:cubicBezTo>
                    <a:cubicBezTo>
                      <a:pt x="822" y="20452"/>
                      <a:pt x="868" y="20475"/>
                      <a:pt x="914" y="20498"/>
                    </a:cubicBezTo>
                    <a:cubicBezTo>
                      <a:pt x="982" y="20521"/>
                      <a:pt x="1028" y="20543"/>
                      <a:pt x="1096" y="20543"/>
                    </a:cubicBezTo>
                    <a:cubicBezTo>
                      <a:pt x="1119" y="20566"/>
                      <a:pt x="1165" y="20566"/>
                      <a:pt x="1188" y="20589"/>
                    </a:cubicBezTo>
                    <a:cubicBezTo>
                      <a:pt x="1461" y="20658"/>
                      <a:pt x="1758" y="20680"/>
                      <a:pt x="2032" y="20680"/>
                    </a:cubicBezTo>
                    <a:lnTo>
                      <a:pt x="2123" y="20680"/>
                    </a:lnTo>
                    <a:cubicBezTo>
                      <a:pt x="2146" y="20680"/>
                      <a:pt x="2169" y="20703"/>
                      <a:pt x="2169" y="20703"/>
                    </a:cubicBezTo>
                    <a:lnTo>
                      <a:pt x="2238" y="20703"/>
                    </a:lnTo>
                    <a:cubicBezTo>
                      <a:pt x="2466" y="20703"/>
                      <a:pt x="2671" y="20680"/>
                      <a:pt x="2877" y="20658"/>
                    </a:cubicBezTo>
                    <a:lnTo>
                      <a:pt x="3014" y="20658"/>
                    </a:lnTo>
                    <a:cubicBezTo>
                      <a:pt x="3036" y="20658"/>
                      <a:pt x="3059" y="20658"/>
                      <a:pt x="3082" y="20635"/>
                    </a:cubicBezTo>
                    <a:lnTo>
                      <a:pt x="3219" y="20635"/>
                    </a:lnTo>
                    <a:cubicBezTo>
                      <a:pt x="3379" y="20612"/>
                      <a:pt x="3561" y="20589"/>
                      <a:pt x="3721" y="20566"/>
                    </a:cubicBezTo>
                    <a:cubicBezTo>
                      <a:pt x="4474" y="20452"/>
                      <a:pt x="5205" y="20270"/>
                      <a:pt x="5935" y="20064"/>
                    </a:cubicBezTo>
                    <a:cubicBezTo>
                      <a:pt x="5958" y="20041"/>
                      <a:pt x="6004" y="20041"/>
                      <a:pt x="6027" y="20041"/>
                    </a:cubicBezTo>
                    <a:cubicBezTo>
                      <a:pt x="6027" y="20041"/>
                      <a:pt x="6027" y="20019"/>
                      <a:pt x="6049" y="20019"/>
                    </a:cubicBezTo>
                    <a:lnTo>
                      <a:pt x="6095" y="20019"/>
                    </a:lnTo>
                    <a:cubicBezTo>
                      <a:pt x="6118" y="19996"/>
                      <a:pt x="6141" y="19996"/>
                      <a:pt x="6141" y="19996"/>
                    </a:cubicBezTo>
                    <a:lnTo>
                      <a:pt x="6186" y="19996"/>
                    </a:lnTo>
                    <a:cubicBezTo>
                      <a:pt x="6209" y="19973"/>
                      <a:pt x="6232" y="19973"/>
                      <a:pt x="6232" y="19973"/>
                    </a:cubicBezTo>
                    <a:cubicBezTo>
                      <a:pt x="6255" y="19973"/>
                      <a:pt x="6255" y="19973"/>
                      <a:pt x="6278" y="19950"/>
                    </a:cubicBezTo>
                    <a:lnTo>
                      <a:pt x="6346" y="19950"/>
                    </a:lnTo>
                    <a:cubicBezTo>
                      <a:pt x="6346" y="19950"/>
                      <a:pt x="6346" y="19927"/>
                      <a:pt x="6346" y="19927"/>
                    </a:cubicBezTo>
                    <a:cubicBezTo>
                      <a:pt x="6369" y="19927"/>
                      <a:pt x="6415" y="19927"/>
                      <a:pt x="6437" y="19904"/>
                    </a:cubicBezTo>
                    <a:cubicBezTo>
                      <a:pt x="6460" y="19904"/>
                      <a:pt x="6483" y="19904"/>
                      <a:pt x="6529" y="19882"/>
                    </a:cubicBezTo>
                    <a:cubicBezTo>
                      <a:pt x="6552" y="19882"/>
                      <a:pt x="6574" y="19859"/>
                      <a:pt x="6597" y="19859"/>
                    </a:cubicBezTo>
                    <a:lnTo>
                      <a:pt x="6620" y="19859"/>
                    </a:lnTo>
                    <a:cubicBezTo>
                      <a:pt x="6666" y="19836"/>
                      <a:pt x="6711" y="19836"/>
                      <a:pt x="6757" y="19813"/>
                    </a:cubicBezTo>
                    <a:cubicBezTo>
                      <a:pt x="6803" y="19790"/>
                      <a:pt x="6825" y="19790"/>
                      <a:pt x="6871" y="19767"/>
                    </a:cubicBezTo>
                    <a:cubicBezTo>
                      <a:pt x="6894" y="19767"/>
                      <a:pt x="6940" y="19767"/>
                      <a:pt x="6962" y="19745"/>
                    </a:cubicBezTo>
                    <a:cubicBezTo>
                      <a:pt x="6985" y="19745"/>
                      <a:pt x="7008" y="19745"/>
                      <a:pt x="7031" y="19722"/>
                    </a:cubicBezTo>
                    <a:cubicBezTo>
                      <a:pt x="7076" y="19722"/>
                      <a:pt x="7122" y="19699"/>
                      <a:pt x="7145" y="19676"/>
                    </a:cubicBezTo>
                    <a:lnTo>
                      <a:pt x="7168" y="19676"/>
                    </a:lnTo>
                    <a:cubicBezTo>
                      <a:pt x="8035" y="19402"/>
                      <a:pt x="8880" y="19083"/>
                      <a:pt x="9724" y="18740"/>
                    </a:cubicBezTo>
                    <a:cubicBezTo>
                      <a:pt x="11231" y="18124"/>
                      <a:pt x="12737" y="17439"/>
                      <a:pt x="14198" y="16709"/>
                    </a:cubicBezTo>
                    <a:cubicBezTo>
                      <a:pt x="14244" y="16686"/>
                      <a:pt x="14266" y="16686"/>
                      <a:pt x="14312" y="16663"/>
                    </a:cubicBezTo>
                    <a:lnTo>
                      <a:pt x="14335" y="16640"/>
                    </a:lnTo>
                    <a:cubicBezTo>
                      <a:pt x="14677" y="16481"/>
                      <a:pt x="14997" y="16321"/>
                      <a:pt x="15339" y="16138"/>
                    </a:cubicBezTo>
                    <a:cubicBezTo>
                      <a:pt x="15339" y="16138"/>
                      <a:pt x="15362" y="16138"/>
                      <a:pt x="15362" y="16115"/>
                    </a:cubicBezTo>
                    <a:cubicBezTo>
                      <a:pt x="15385" y="16115"/>
                      <a:pt x="15408" y="16115"/>
                      <a:pt x="15408" y="16093"/>
                    </a:cubicBezTo>
                    <a:lnTo>
                      <a:pt x="15453" y="16093"/>
                    </a:lnTo>
                    <a:cubicBezTo>
                      <a:pt x="16298" y="15636"/>
                      <a:pt x="17142" y="15180"/>
                      <a:pt x="17964" y="14700"/>
                    </a:cubicBezTo>
                    <a:cubicBezTo>
                      <a:pt x="19083" y="14084"/>
                      <a:pt x="20155" y="13422"/>
                      <a:pt x="21251" y="12737"/>
                    </a:cubicBezTo>
                    <a:cubicBezTo>
                      <a:pt x="22164" y="12144"/>
                      <a:pt x="23077" y="11550"/>
                      <a:pt x="23967" y="10911"/>
                    </a:cubicBezTo>
                    <a:lnTo>
                      <a:pt x="23990" y="10911"/>
                    </a:lnTo>
                    <a:cubicBezTo>
                      <a:pt x="24013" y="10888"/>
                      <a:pt x="24059" y="10866"/>
                      <a:pt x="24081" y="10843"/>
                    </a:cubicBezTo>
                    <a:cubicBezTo>
                      <a:pt x="24835" y="10318"/>
                      <a:pt x="25588" y="9770"/>
                      <a:pt x="26318" y="9222"/>
                    </a:cubicBezTo>
                    <a:cubicBezTo>
                      <a:pt x="26935" y="8743"/>
                      <a:pt x="27528" y="8263"/>
                      <a:pt x="28121" y="7761"/>
                    </a:cubicBezTo>
                    <a:cubicBezTo>
                      <a:pt x="28144" y="7739"/>
                      <a:pt x="28144" y="7739"/>
                      <a:pt x="28167" y="7716"/>
                    </a:cubicBezTo>
                    <a:cubicBezTo>
                      <a:pt x="28920" y="7077"/>
                      <a:pt x="29674" y="6392"/>
                      <a:pt x="30381" y="5684"/>
                    </a:cubicBezTo>
                    <a:cubicBezTo>
                      <a:pt x="31066" y="4977"/>
                      <a:pt x="31728" y="4223"/>
                      <a:pt x="32276" y="3402"/>
                    </a:cubicBezTo>
                    <a:cubicBezTo>
                      <a:pt x="32527" y="3037"/>
                      <a:pt x="32732" y="2626"/>
                      <a:pt x="32892" y="2169"/>
                    </a:cubicBezTo>
                    <a:cubicBezTo>
                      <a:pt x="32960" y="1964"/>
                      <a:pt x="33006" y="1735"/>
                      <a:pt x="33029" y="1507"/>
                    </a:cubicBezTo>
                    <a:cubicBezTo>
                      <a:pt x="33029" y="1393"/>
                      <a:pt x="33006" y="1279"/>
                      <a:pt x="32983" y="1188"/>
                    </a:cubicBezTo>
                    <a:cubicBezTo>
                      <a:pt x="32983" y="1119"/>
                      <a:pt x="32960" y="1074"/>
                      <a:pt x="32960" y="1028"/>
                    </a:cubicBezTo>
                    <a:cubicBezTo>
                      <a:pt x="32938" y="959"/>
                      <a:pt x="32892" y="891"/>
                      <a:pt x="32869" y="822"/>
                    </a:cubicBezTo>
                    <a:cubicBezTo>
                      <a:pt x="32823" y="731"/>
                      <a:pt x="32755" y="640"/>
                      <a:pt x="32686" y="571"/>
                    </a:cubicBezTo>
                    <a:cubicBezTo>
                      <a:pt x="32618" y="480"/>
                      <a:pt x="32527" y="412"/>
                      <a:pt x="32435" y="366"/>
                    </a:cubicBezTo>
                    <a:cubicBezTo>
                      <a:pt x="32230" y="229"/>
                      <a:pt x="32002" y="161"/>
                      <a:pt x="31796" y="92"/>
                    </a:cubicBezTo>
                    <a:cubicBezTo>
                      <a:pt x="31591" y="46"/>
                      <a:pt x="31385" y="24"/>
                      <a:pt x="31180" y="1"/>
                    </a:cubicBezTo>
                    <a:close/>
                  </a:path>
                </a:pathLst>
              </a:custGeom>
              <a:solidFill>
                <a:srgbClr val="6B667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199" name="Google Shape;6199;p88"/>
              <p:cNvSpPr/>
              <p:nvPr/>
            </p:nvSpPr>
            <p:spPr>
              <a:xfrm>
                <a:off x="4108210" y="4752525"/>
                <a:ext cx="649" cy="27"/>
              </a:xfrm>
              <a:custGeom>
                <a:avLst/>
                <a:gdLst/>
                <a:ahLst/>
                <a:cxnLst/>
                <a:rect l="l" t="t" r="r" b="b"/>
                <a:pathLst>
                  <a:path w="24" h="1" extrusionOk="0">
                    <a:moveTo>
                      <a:pt x="1" y="0"/>
                    </a:moveTo>
                    <a:cubicBezTo>
                      <a:pt x="1" y="0"/>
                      <a:pt x="1" y="0"/>
                      <a:pt x="23" y="0"/>
                    </a:cubicBezTo>
                    <a:cubicBezTo>
                      <a:pt x="1" y="0"/>
                      <a:pt x="1" y="0"/>
                      <a:pt x="1"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00" name="Google Shape;6200;p88"/>
              <p:cNvSpPr/>
              <p:nvPr/>
            </p:nvSpPr>
            <p:spPr>
              <a:xfrm>
                <a:off x="4827587" y="4493388"/>
                <a:ext cx="27" cy="27"/>
              </a:xfrm>
              <a:custGeom>
                <a:avLst/>
                <a:gdLst/>
                <a:ahLst/>
                <a:cxnLst/>
                <a:rect l="l" t="t" r="r" b="b"/>
                <a:pathLst>
                  <a:path w="1" h="1" extrusionOk="0">
                    <a:moveTo>
                      <a:pt x="1" y="1"/>
                    </a:moveTo>
                    <a:lnTo>
                      <a:pt x="1"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01" name="Google Shape;6201;p88"/>
              <p:cNvSpPr/>
              <p:nvPr/>
            </p:nvSpPr>
            <p:spPr>
              <a:xfrm>
                <a:off x="4827587" y="4493388"/>
                <a:ext cx="27" cy="27"/>
              </a:xfrm>
              <a:custGeom>
                <a:avLst/>
                <a:gdLst/>
                <a:ahLst/>
                <a:cxnLst/>
                <a:rect l="l" t="t" r="r" b="b"/>
                <a:pathLst>
                  <a:path w="1" h="1" extrusionOk="0">
                    <a:moveTo>
                      <a:pt x="1" y="1"/>
                    </a:moveTo>
                    <a:lnTo>
                      <a:pt x="1"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02" name="Google Shape;6202;p88"/>
              <p:cNvSpPr/>
              <p:nvPr/>
            </p:nvSpPr>
            <p:spPr>
              <a:xfrm>
                <a:off x="4108832" y="4751903"/>
                <a:ext cx="27" cy="649"/>
              </a:xfrm>
              <a:custGeom>
                <a:avLst/>
                <a:gdLst/>
                <a:ahLst/>
                <a:cxnLst/>
                <a:rect l="l" t="t" r="r" b="b"/>
                <a:pathLst>
                  <a:path w="1" h="24" extrusionOk="0">
                    <a:moveTo>
                      <a:pt x="0" y="23"/>
                    </a:moveTo>
                    <a:cubicBezTo>
                      <a:pt x="0" y="0"/>
                      <a:pt x="0" y="0"/>
                      <a:pt x="0" y="0"/>
                    </a:cubicBezTo>
                    <a:cubicBezTo>
                      <a:pt x="0" y="0"/>
                      <a:pt x="0" y="0"/>
                      <a:pt x="0" y="23"/>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03" name="Google Shape;6203;p88"/>
              <p:cNvSpPr/>
              <p:nvPr/>
            </p:nvSpPr>
            <p:spPr>
              <a:xfrm>
                <a:off x="4155108" y="4345940"/>
                <a:ext cx="704591" cy="441265"/>
              </a:xfrm>
              <a:custGeom>
                <a:avLst/>
                <a:gdLst/>
                <a:ahLst/>
                <a:cxnLst/>
                <a:rect l="l" t="t" r="r" b="b"/>
                <a:pathLst>
                  <a:path w="26067" h="16325" extrusionOk="0">
                    <a:moveTo>
                      <a:pt x="25642" y="1658"/>
                    </a:moveTo>
                    <a:cubicBezTo>
                      <a:pt x="25633" y="1668"/>
                      <a:pt x="25633" y="1673"/>
                      <a:pt x="25633" y="1689"/>
                    </a:cubicBezTo>
                    <a:cubicBezTo>
                      <a:pt x="25636" y="1679"/>
                      <a:pt x="25639" y="1668"/>
                      <a:pt x="25642" y="1658"/>
                    </a:cubicBezTo>
                    <a:close/>
                    <a:moveTo>
                      <a:pt x="24309" y="0"/>
                    </a:moveTo>
                    <a:cubicBezTo>
                      <a:pt x="24104" y="0"/>
                      <a:pt x="23898" y="0"/>
                      <a:pt x="23693" y="23"/>
                    </a:cubicBezTo>
                    <a:cubicBezTo>
                      <a:pt x="23214" y="69"/>
                      <a:pt x="22734" y="160"/>
                      <a:pt x="22278" y="274"/>
                    </a:cubicBezTo>
                    <a:cubicBezTo>
                      <a:pt x="22095" y="320"/>
                      <a:pt x="21913" y="366"/>
                      <a:pt x="21730" y="411"/>
                    </a:cubicBezTo>
                    <a:cubicBezTo>
                      <a:pt x="21798" y="480"/>
                      <a:pt x="21867" y="548"/>
                      <a:pt x="21913" y="617"/>
                    </a:cubicBezTo>
                    <a:cubicBezTo>
                      <a:pt x="21935" y="639"/>
                      <a:pt x="21958" y="662"/>
                      <a:pt x="21981" y="685"/>
                    </a:cubicBezTo>
                    <a:cubicBezTo>
                      <a:pt x="22346" y="594"/>
                      <a:pt x="22734" y="502"/>
                      <a:pt x="23099" y="434"/>
                    </a:cubicBezTo>
                    <a:lnTo>
                      <a:pt x="23099" y="434"/>
                    </a:lnTo>
                    <a:lnTo>
                      <a:pt x="23077" y="457"/>
                    </a:lnTo>
                    <a:cubicBezTo>
                      <a:pt x="23487" y="386"/>
                      <a:pt x="23896" y="328"/>
                      <a:pt x="24317" y="328"/>
                    </a:cubicBezTo>
                    <a:cubicBezTo>
                      <a:pt x="24435" y="328"/>
                      <a:pt x="24554" y="333"/>
                      <a:pt x="24674" y="343"/>
                    </a:cubicBezTo>
                    <a:cubicBezTo>
                      <a:pt x="24857" y="366"/>
                      <a:pt x="25040" y="388"/>
                      <a:pt x="25222" y="457"/>
                    </a:cubicBezTo>
                    <a:cubicBezTo>
                      <a:pt x="25291" y="480"/>
                      <a:pt x="25382" y="525"/>
                      <a:pt x="25450" y="571"/>
                    </a:cubicBezTo>
                    <a:cubicBezTo>
                      <a:pt x="25496" y="617"/>
                      <a:pt x="25542" y="662"/>
                      <a:pt x="25587" y="708"/>
                    </a:cubicBezTo>
                    <a:cubicBezTo>
                      <a:pt x="25633" y="754"/>
                      <a:pt x="25656" y="799"/>
                      <a:pt x="25679" y="822"/>
                    </a:cubicBezTo>
                    <a:cubicBezTo>
                      <a:pt x="25702" y="891"/>
                      <a:pt x="25724" y="936"/>
                      <a:pt x="25724" y="982"/>
                    </a:cubicBezTo>
                    <a:cubicBezTo>
                      <a:pt x="25747" y="1073"/>
                      <a:pt x="25747" y="1164"/>
                      <a:pt x="25747" y="1233"/>
                    </a:cubicBezTo>
                    <a:cubicBezTo>
                      <a:pt x="25726" y="1382"/>
                      <a:pt x="25685" y="1511"/>
                      <a:pt x="25642" y="1658"/>
                    </a:cubicBezTo>
                    <a:lnTo>
                      <a:pt x="25642" y="1658"/>
                    </a:lnTo>
                    <a:cubicBezTo>
                      <a:pt x="25645" y="1654"/>
                      <a:pt x="25650" y="1650"/>
                      <a:pt x="25656" y="1644"/>
                    </a:cubicBezTo>
                    <a:lnTo>
                      <a:pt x="25656" y="1644"/>
                    </a:lnTo>
                    <a:cubicBezTo>
                      <a:pt x="25519" y="2009"/>
                      <a:pt x="25314" y="2351"/>
                      <a:pt x="25085" y="2671"/>
                    </a:cubicBezTo>
                    <a:cubicBezTo>
                      <a:pt x="24674" y="3242"/>
                      <a:pt x="24195" y="3766"/>
                      <a:pt x="23693" y="4269"/>
                    </a:cubicBezTo>
                    <a:cubicBezTo>
                      <a:pt x="23145" y="4816"/>
                      <a:pt x="22575" y="5341"/>
                      <a:pt x="21981" y="5844"/>
                    </a:cubicBezTo>
                    <a:cubicBezTo>
                      <a:pt x="20383" y="7167"/>
                      <a:pt x="18694" y="8377"/>
                      <a:pt x="16959" y="9496"/>
                    </a:cubicBezTo>
                    <a:cubicBezTo>
                      <a:pt x="15225" y="10614"/>
                      <a:pt x="13444" y="11641"/>
                      <a:pt x="11618" y="12577"/>
                    </a:cubicBezTo>
                    <a:cubicBezTo>
                      <a:pt x="11048" y="12874"/>
                      <a:pt x="10477" y="13148"/>
                      <a:pt x="9884" y="13422"/>
                    </a:cubicBezTo>
                    <a:cubicBezTo>
                      <a:pt x="8788" y="13947"/>
                      <a:pt x="7647" y="14426"/>
                      <a:pt x="6505" y="14860"/>
                    </a:cubicBezTo>
                    <a:cubicBezTo>
                      <a:pt x="5935" y="15065"/>
                      <a:pt x="5341" y="15270"/>
                      <a:pt x="4748" y="15453"/>
                    </a:cubicBezTo>
                    <a:cubicBezTo>
                      <a:pt x="4177" y="15613"/>
                      <a:pt x="3607" y="15750"/>
                      <a:pt x="3013" y="15864"/>
                    </a:cubicBezTo>
                    <a:lnTo>
                      <a:pt x="2990" y="15864"/>
                    </a:lnTo>
                    <a:cubicBezTo>
                      <a:pt x="2581" y="15935"/>
                      <a:pt x="2171" y="15993"/>
                      <a:pt x="1761" y="15993"/>
                    </a:cubicBezTo>
                    <a:cubicBezTo>
                      <a:pt x="1646" y="15993"/>
                      <a:pt x="1531" y="15988"/>
                      <a:pt x="1415" y="15978"/>
                    </a:cubicBezTo>
                    <a:cubicBezTo>
                      <a:pt x="1233" y="15955"/>
                      <a:pt x="1050" y="15932"/>
                      <a:pt x="868" y="15864"/>
                    </a:cubicBezTo>
                    <a:cubicBezTo>
                      <a:pt x="776" y="15841"/>
                      <a:pt x="708" y="15795"/>
                      <a:pt x="617" y="15750"/>
                    </a:cubicBezTo>
                    <a:cubicBezTo>
                      <a:pt x="571" y="15704"/>
                      <a:pt x="525" y="15658"/>
                      <a:pt x="502" y="15636"/>
                    </a:cubicBezTo>
                    <a:cubicBezTo>
                      <a:pt x="457" y="15590"/>
                      <a:pt x="434" y="15521"/>
                      <a:pt x="388" y="15476"/>
                    </a:cubicBezTo>
                    <a:cubicBezTo>
                      <a:pt x="365" y="15430"/>
                      <a:pt x="365" y="15362"/>
                      <a:pt x="343" y="15316"/>
                    </a:cubicBezTo>
                    <a:cubicBezTo>
                      <a:pt x="343" y="15225"/>
                      <a:pt x="343" y="15156"/>
                      <a:pt x="343" y="15088"/>
                    </a:cubicBezTo>
                    <a:cubicBezTo>
                      <a:pt x="365" y="14905"/>
                      <a:pt x="411" y="14745"/>
                      <a:pt x="457" y="14586"/>
                    </a:cubicBezTo>
                    <a:cubicBezTo>
                      <a:pt x="594" y="14243"/>
                      <a:pt x="799" y="13901"/>
                      <a:pt x="1027" y="13604"/>
                    </a:cubicBezTo>
                    <a:cubicBezTo>
                      <a:pt x="1324" y="13170"/>
                      <a:pt x="1667" y="12782"/>
                      <a:pt x="2032" y="12394"/>
                    </a:cubicBezTo>
                    <a:cubicBezTo>
                      <a:pt x="2055" y="12372"/>
                      <a:pt x="2100" y="12326"/>
                      <a:pt x="2123" y="12303"/>
                    </a:cubicBezTo>
                    <a:cubicBezTo>
                      <a:pt x="2123" y="12303"/>
                      <a:pt x="2146" y="12280"/>
                      <a:pt x="2169" y="12257"/>
                    </a:cubicBezTo>
                    <a:cubicBezTo>
                      <a:pt x="2192" y="12235"/>
                      <a:pt x="2214" y="12212"/>
                      <a:pt x="2237" y="12166"/>
                    </a:cubicBezTo>
                    <a:lnTo>
                      <a:pt x="2283" y="12143"/>
                    </a:lnTo>
                    <a:cubicBezTo>
                      <a:pt x="2306" y="12098"/>
                      <a:pt x="2351" y="12075"/>
                      <a:pt x="2374" y="12029"/>
                    </a:cubicBezTo>
                    <a:lnTo>
                      <a:pt x="2397" y="12029"/>
                    </a:lnTo>
                    <a:cubicBezTo>
                      <a:pt x="2488" y="11938"/>
                      <a:pt x="2557" y="11847"/>
                      <a:pt x="2648" y="11755"/>
                    </a:cubicBezTo>
                    <a:cubicBezTo>
                      <a:pt x="2625" y="11664"/>
                      <a:pt x="2580" y="11527"/>
                      <a:pt x="2534" y="11413"/>
                    </a:cubicBezTo>
                    <a:cubicBezTo>
                      <a:pt x="2420" y="11550"/>
                      <a:pt x="2283" y="11664"/>
                      <a:pt x="2169" y="11801"/>
                    </a:cubicBezTo>
                    <a:cubicBezTo>
                      <a:pt x="2123" y="11824"/>
                      <a:pt x="2100" y="11869"/>
                      <a:pt x="2077" y="11892"/>
                    </a:cubicBezTo>
                    <a:cubicBezTo>
                      <a:pt x="1735" y="12235"/>
                      <a:pt x="1415" y="12577"/>
                      <a:pt x="1096" y="12965"/>
                    </a:cubicBezTo>
                    <a:cubicBezTo>
                      <a:pt x="822" y="13285"/>
                      <a:pt x="571" y="13650"/>
                      <a:pt x="365" y="14038"/>
                    </a:cubicBezTo>
                    <a:cubicBezTo>
                      <a:pt x="251" y="14220"/>
                      <a:pt x="160" y="14449"/>
                      <a:pt x="92" y="14654"/>
                    </a:cubicBezTo>
                    <a:cubicBezTo>
                      <a:pt x="23" y="14837"/>
                      <a:pt x="0" y="15042"/>
                      <a:pt x="23" y="15248"/>
                    </a:cubicBezTo>
                    <a:cubicBezTo>
                      <a:pt x="23" y="15407"/>
                      <a:pt x="69" y="15567"/>
                      <a:pt x="137" y="15704"/>
                    </a:cubicBezTo>
                    <a:cubicBezTo>
                      <a:pt x="183" y="15773"/>
                      <a:pt x="229" y="15818"/>
                      <a:pt x="274" y="15887"/>
                    </a:cubicBezTo>
                    <a:cubicBezTo>
                      <a:pt x="343" y="15955"/>
                      <a:pt x="411" y="16001"/>
                      <a:pt x="502" y="16046"/>
                    </a:cubicBezTo>
                    <a:cubicBezTo>
                      <a:pt x="639" y="16138"/>
                      <a:pt x="822" y="16206"/>
                      <a:pt x="982" y="16229"/>
                    </a:cubicBezTo>
                    <a:cubicBezTo>
                      <a:pt x="1164" y="16298"/>
                      <a:pt x="1370" y="16298"/>
                      <a:pt x="1552" y="16320"/>
                    </a:cubicBezTo>
                    <a:cubicBezTo>
                      <a:pt x="1614" y="16323"/>
                      <a:pt x="1675" y="16325"/>
                      <a:pt x="1736" y="16325"/>
                    </a:cubicBezTo>
                    <a:cubicBezTo>
                      <a:pt x="2131" y="16325"/>
                      <a:pt x="2524" y="16266"/>
                      <a:pt x="2899" y="16206"/>
                    </a:cubicBezTo>
                    <a:cubicBezTo>
                      <a:pt x="3881" y="16069"/>
                      <a:pt x="4816" y="15795"/>
                      <a:pt x="5729" y="15476"/>
                    </a:cubicBezTo>
                    <a:cubicBezTo>
                      <a:pt x="6688" y="15156"/>
                      <a:pt x="7647" y="14768"/>
                      <a:pt x="8583" y="14380"/>
                    </a:cubicBezTo>
                    <a:cubicBezTo>
                      <a:pt x="10477" y="13559"/>
                      <a:pt x="12303" y="12623"/>
                      <a:pt x="14083" y="11618"/>
                    </a:cubicBezTo>
                    <a:cubicBezTo>
                      <a:pt x="15864" y="10591"/>
                      <a:pt x="17599" y="9518"/>
                      <a:pt x="19265" y="8332"/>
                    </a:cubicBezTo>
                    <a:cubicBezTo>
                      <a:pt x="20132" y="7715"/>
                      <a:pt x="20977" y="7099"/>
                      <a:pt x="21776" y="6437"/>
                    </a:cubicBezTo>
                    <a:cubicBezTo>
                      <a:pt x="22575" y="5775"/>
                      <a:pt x="23351" y="5090"/>
                      <a:pt x="24081" y="4360"/>
                    </a:cubicBezTo>
                    <a:cubicBezTo>
                      <a:pt x="24401" y="4018"/>
                      <a:pt x="24720" y="3652"/>
                      <a:pt x="25040" y="3287"/>
                    </a:cubicBezTo>
                    <a:cubicBezTo>
                      <a:pt x="25314" y="2922"/>
                      <a:pt x="25587" y="2534"/>
                      <a:pt x="25793" y="2123"/>
                    </a:cubicBezTo>
                    <a:cubicBezTo>
                      <a:pt x="25907" y="1918"/>
                      <a:pt x="25975" y="1689"/>
                      <a:pt x="26044" y="1461"/>
                    </a:cubicBezTo>
                    <a:cubicBezTo>
                      <a:pt x="26044" y="1370"/>
                      <a:pt x="26067" y="1279"/>
                      <a:pt x="26067" y="1187"/>
                    </a:cubicBezTo>
                    <a:cubicBezTo>
                      <a:pt x="26067" y="1073"/>
                      <a:pt x="26067" y="982"/>
                      <a:pt x="26044" y="868"/>
                    </a:cubicBezTo>
                    <a:cubicBezTo>
                      <a:pt x="25998" y="685"/>
                      <a:pt x="25861" y="502"/>
                      <a:pt x="25724" y="366"/>
                    </a:cubicBezTo>
                    <a:cubicBezTo>
                      <a:pt x="25656" y="297"/>
                      <a:pt x="25542" y="251"/>
                      <a:pt x="25450" y="206"/>
                    </a:cubicBezTo>
                    <a:cubicBezTo>
                      <a:pt x="25359" y="137"/>
                      <a:pt x="25245" y="114"/>
                      <a:pt x="25131" y="92"/>
                    </a:cubicBezTo>
                    <a:cubicBezTo>
                      <a:pt x="24903" y="23"/>
                      <a:pt x="24674" y="0"/>
                      <a:pt x="24446" y="0"/>
                    </a:cubicBezTo>
                    <a:close/>
                  </a:path>
                </a:pathLst>
              </a:custGeom>
              <a:solidFill>
                <a:srgbClr val="6B667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04" name="Google Shape;6204;p88"/>
              <p:cNvSpPr/>
              <p:nvPr/>
            </p:nvSpPr>
            <p:spPr>
              <a:xfrm>
                <a:off x="4832533" y="4418110"/>
                <a:ext cx="649" cy="649"/>
              </a:xfrm>
              <a:custGeom>
                <a:avLst/>
                <a:gdLst/>
                <a:ahLst/>
                <a:cxnLst/>
                <a:rect l="l" t="t" r="r" b="b"/>
                <a:pathLst>
                  <a:path w="24" h="24" extrusionOk="0">
                    <a:moveTo>
                      <a:pt x="23" y="1"/>
                    </a:moveTo>
                    <a:cubicBezTo>
                      <a:pt x="0" y="1"/>
                      <a:pt x="0" y="24"/>
                      <a:pt x="0" y="24"/>
                    </a:cubicBezTo>
                    <a:cubicBezTo>
                      <a:pt x="0" y="24"/>
                      <a:pt x="23" y="1"/>
                      <a:pt x="23"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05" name="Google Shape;6205;p88"/>
              <p:cNvSpPr/>
              <p:nvPr/>
            </p:nvSpPr>
            <p:spPr>
              <a:xfrm>
                <a:off x="4422245" y="4708709"/>
                <a:ext cx="27" cy="27"/>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6206" name="Google Shape;6206;p88"/>
            <p:cNvSpPr/>
            <p:nvPr/>
          </p:nvSpPr>
          <p:spPr>
            <a:xfrm>
              <a:off x="1833455" y="2424261"/>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07" name="Google Shape;6207;p88"/>
            <p:cNvSpPr/>
            <p:nvPr/>
          </p:nvSpPr>
          <p:spPr>
            <a:xfrm>
              <a:off x="112276" y="352212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08" name="Google Shape;6208;p88"/>
            <p:cNvSpPr/>
            <p:nvPr/>
          </p:nvSpPr>
          <p:spPr>
            <a:xfrm>
              <a:off x="947647" y="1161294"/>
              <a:ext cx="47519" cy="67278"/>
            </a:xfrm>
            <a:custGeom>
              <a:avLst/>
              <a:gdLst/>
              <a:ahLst/>
              <a:cxnLst/>
              <a:rect l="l" t="t" r="r" b="b"/>
              <a:pathLst>
                <a:path w="1758" h="2489" extrusionOk="0">
                  <a:moveTo>
                    <a:pt x="1027" y="1"/>
                  </a:moveTo>
                  <a:lnTo>
                    <a:pt x="822" y="389"/>
                  </a:lnTo>
                  <a:cubicBezTo>
                    <a:pt x="708" y="594"/>
                    <a:pt x="480" y="845"/>
                    <a:pt x="320" y="959"/>
                  </a:cubicBezTo>
                  <a:lnTo>
                    <a:pt x="0" y="1142"/>
                  </a:lnTo>
                  <a:lnTo>
                    <a:pt x="251" y="1393"/>
                  </a:lnTo>
                  <a:cubicBezTo>
                    <a:pt x="411" y="1530"/>
                    <a:pt x="571" y="1827"/>
                    <a:pt x="639" y="2055"/>
                  </a:cubicBezTo>
                  <a:lnTo>
                    <a:pt x="731" y="2489"/>
                  </a:lnTo>
                  <a:lnTo>
                    <a:pt x="936" y="2101"/>
                  </a:lnTo>
                  <a:cubicBezTo>
                    <a:pt x="1050" y="1895"/>
                    <a:pt x="1278" y="1621"/>
                    <a:pt x="1461" y="1530"/>
                  </a:cubicBezTo>
                  <a:lnTo>
                    <a:pt x="1758" y="1347"/>
                  </a:lnTo>
                  <a:lnTo>
                    <a:pt x="1507" y="1096"/>
                  </a:lnTo>
                  <a:cubicBezTo>
                    <a:pt x="1370" y="959"/>
                    <a:pt x="1187" y="640"/>
                    <a:pt x="1142" y="412"/>
                  </a:cubicBezTo>
                  <a:lnTo>
                    <a:pt x="1027" y="1"/>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09" name="Google Shape;6209;p88"/>
            <p:cNvSpPr/>
            <p:nvPr/>
          </p:nvSpPr>
          <p:spPr>
            <a:xfrm>
              <a:off x="2276072" y="280330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10" name="Google Shape;6210;p88"/>
            <p:cNvSpPr/>
            <p:nvPr/>
          </p:nvSpPr>
          <p:spPr>
            <a:xfrm>
              <a:off x="2566576" y="1286833"/>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11" name="Google Shape;6211;p88"/>
            <p:cNvSpPr/>
            <p:nvPr/>
          </p:nvSpPr>
          <p:spPr>
            <a:xfrm>
              <a:off x="2035035" y="352138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12" name="Google Shape;6212;p88"/>
            <p:cNvSpPr/>
            <p:nvPr/>
          </p:nvSpPr>
          <p:spPr>
            <a:xfrm>
              <a:off x="3036647" y="1568981"/>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213" name="Google Shape;6213;p88"/>
            <p:cNvGrpSpPr/>
            <p:nvPr/>
          </p:nvGrpSpPr>
          <p:grpSpPr>
            <a:xfrm>
              <a:off x="1987181" y="221528"/>
              <a:ext cx="763841" cy="767544"/>
              <a:chOff x="7881969" y="1962328"/>
              <a:chExt cx="763841" cy="767544"/>
            </a:xfrm>
          </p:grpSpPr>
          <p:sp>
            <p:nvSpPr>
              <p:cNvPr id="6214" name="Google Shape;6214;p88"/>
              <p:cNvSpPr/>
              <p:nvPr/>
            </p:nvSpPr>
            <p:spPr>
              <a:xfrm>
                <a:off x="8286094" y="2133861"/>
                <a:ext cx="37031" cy="68764"/>
              </a:xfrm>
              <a:custGeom>
                <a:avLst/>
                <a:gdLst/>
                <a:ahLst/>
                <a:cxnLst/>
                <a:rect l="l" t="t" r="r" b="b"/>
                <a:pathLst>
                  <a:path w="1370" h="2544" extrusionOk="0">
                    <a:moveTo>
                      <a:pt x="1278" y="0"/>
                    </a:moveTo>
                    <a:cubicBezTo>
                      <a:pt x="1233" y="0"/>
                      <a:pt x="1210" y="23"/>
                      <a:pt x="1187" y="46"/>
                    </a:cubicBezTo>
                    <a:cubicBezTo>
                      <a:pt x="1096" y="229"/>
                      <a:pt x="959" y="411"/>
                      <a:pt x="845" y="594"/>
                    </a:cubicBezTo>
                    <a:cubicBezTo>
                      <a:pt x="730" y="776"/>
                      <a:pt x="616" y="936"/>
                      <a:pt x="525" y="1119"/>
                    </a:cubicBezTo>
                    <a:cubicBezTo>
                      <a:pt x="411" y="1301"/>
                      <a:pt x="320" y="1484"/>
                      <a:pt x="228" y="1689"/>
                    </a:cubicBezTo>
                    <a:cubicBezTo>
                      <a:pt x="183" y="1781"/>
                      <a:pt x="137" y="1895"/>
                      <a:pt x="69" y="2009"/>
                    </a:cubicBezTo>
                    <a:cubicBezTo>
                      <a:pt x="69" y="2055"/>
                      <a:pt x="46" y="2100"/>
                      <a:pt x="23" y="2123"/>
                    </a:cubicBezTo>
                    <a:cubicBezTo>
                      <a:pt x="23" y="2192"/>
                      <a:pt x="0" y="2260"/>
                      <a:pt x="0" y="2306"/>
                    </a:cubicBezTo>
                    <a:cubicBezTo>
                      <a:pt x="0" y="2351"/>
                      <a:pt x="0" y="2374"/>
                      <a:pt x="23" y="2420"/>
                    </a:cubicBezTo>
                    <a:cubicBezTo>
                      <a:pt x="46" y="2465"/>
                      <a:pt x="91" y="2511"/>
                      <a:pt x="160" y="2534"/>
                    </a:cubicBezTo>
                    <a:cubicBezTo>
                      <a:pt x="173" y="2541"/>
                      <a:pt x="189" y="2543"/>
                      <a:pt x="205" y="2543"/>
                    </a:cubicBezTo>
                    <a:cubicBezTo>
                      <a:pt x="244" y="2543"/>
                      <a:pt x="287" y="2527"/>
                      <a:pt x="320" y="2511"/>
                    </a:cubicBezTo>
                    <a:cubicBezTo>
                      <a:pt x="365" y="2488"/>
                      <a:pt x="411" y="2443"/>
                      <a:pt x="434" y="2374"/>
                    </a:cubicBezTo>
                    <a:cubicBezTo>
                      <a:pt x="457" y="2283"/>
                      <a:pt x="479" y="2192"/>
                      <a:pt x="502" y="2100"/>
                    </a:cubicBezTo>
                    <a:cubicBezTo>
                      <a:pt x="548" y="1963"/>
                      <a:pt x="571" y="1849"/>
                      <a:pt x="616" y="1735"/>
                    </a:cubicBezTo>
                    <a:cubicBezTo>
                      <a:pt x="685" y="1507"/>
                      <a:pt x="776" y="1279"/>
                      <a:pt x="867" y="1073"/>
                    </a:cubicBezTo>
                    <a:cubicBezTo>
                      <a:pt x="890" y="1027"/>
                      <a:pt x="913" y="959"/>
                      <a:pt x="936" y="913"/>
                    </a:cubicBezTo>
                    <a:cubicBezTo>
                      <a:pt x="936" y="913"/>
                      <a:pt x="936" y="936"/>
                      <a:pt x="936" y="936"/>
                    </a:cubicBezTo>
                    <a:cubicBezTo>
                      <a:pt x="982" y="799"/>
                      <a:pt x="1050" y="685"/>
                      <a:pt x="1119" y="548"/>
                    </a:cubicBezTo>
                    <a:cubicBezTo>
                      <a:pt x="1187" y="411"/>
                      <a:pt x="1278" y="274"/>
                      <a:pt x="1347" y="137"/>
                    </a:cubicBezTo>
                    <a:cubicBezTo>
                      <a:pt x="1370" y="92"/>
                      <a:pt x="1370" y="46"/>
                      <a:pt x="1324" y="23"/>
                    </a:cubicBezTo>
                    <a:cubicBezTo>
                      <a:pt x="1301" y="0"/>
                      <a:pt x="1301" y="0"/>
                      <a:pt x="1278" y="0"/>
                    </a:cubicBezTo>
                    <a:close/>
                  </a:path>
                </a:pathLst>
              </a:custGeom>
              <a:solidFill>
                <a:srgbClr val="FDA2B5"/>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15" name="Google Shape;6215;p88"/>
              <p:cNvSpPr/>
              <p:nvPr/>
            </p:nvSpPr>
            <p:spPr>
              <a:xfrm>
                <a:off x="7915297" y="2182596"/>
                <a:ext cx="33950" cy="88875"/>
              </a:xfrm>
              <a:custGeom>
                <a:avLst/>
                <a:gdLst/>
                <a:ahLst/>
                <a:cxnLst/>
                <a:rect l="l" t="t" r="r" b="b"/>
                <a:pathLst>
                  <a:path w="1256" h="3288" extrusionOk="0">
                    <a:moveTo>
                      <a:pt x="1004" y="1233"/>
                    </a:moveTo>
                    <a:cubicBezTo>
                      <a:pt x="1001" y="1252"/>
                      <a:pt x="996" y="1271"/>
                      <a:pt x="991" y="1290"/>
                    </a:cubicBezTo>
                    <a:lnTo>
                      <a:pt x="991" y="1290"/>
                    </a:lnTo>
                    <a:cubicBezTo>
                      <a:pt x="1004" y="1271"/>
                      <a:pt x="1004" y="1252"/>
                      <a:pt x="1004" y="1233"/>
                    </a:cubicBezTo>
                    <a:close/>
                    <a:moveTo>
                      <a:pt x="936" y="1507"/>
                    </a:moveTo>
                    <a:cubicBezTo>
                      <a:pt x="930" y="1519"/>
                      <a:pt x="924" y="1532"/>
                      <a:pt x="918" y="1547"/>
                    </a:cubicBezTo>
                    <a:lnTo>
                      <a:pt x="918" y="1547"/>
                    </a:lnTo>
                    <a:cubicBezTo>
                      <a:pt x="925" y="1538"/>
                      <a:pt x="936" y="1523"/>
                      <a:pt x="936" y="1507"/>
                    </a:cubicBezTo>
                    <a:close/>
                    <a:moveTo>
                      <a:pt x="890" y="1667"/>
                    </a:moveTo>
                    <a:lnTo>
                      <a:pt x="890" y="1667"/>
                    </a:lnTo>
                    <a:cubicBezTo>
                      <a:pt x="890" y="1674"/>
                      <a:pt x="888" y="1682"/>
                      <a:pt x="884" y="1688"/>
                    </a:cubicBezTo>
                    <a:lnTo>
                      <a:pt x="884" y="1688"/>
                    </a:lnTo>
                    <a:cubicBezTo>
                      <a:pt x="890" y="1686"/>
                      <a:pt x="890" y="1681"/>
                      <a:pt x="890" y="1667"/>
                    </a:cubicBezTo>
                    <a:close/>
                    <a:moveTo>
                      <a:pt x="1073" y="0"/>
                    </a:moveTo>
                    <a:cubicBezTo>
                      <a:pt x="1004" y="0"/>
                      <a:pt x="913" y="46"/>
                      <a:pt x="913" y="137"/>
                    </a:cubicBezTo>
                    <a:cubicBezTo>
                      <a:pt x="913" y="183"/>
                      <a:pt x="890" y="206"/>
                      <a:pt x="890" y="252"/>
                    </a:cubicBezTo>
                    <a:cubicBezTo>
                      <a:pt x="845" y="411"/>
                      <a:pt x="776" y="571"/>
                      <a:pt x="708" y="731"/>
                    </a:cubicBezTo>
                    <a:cubicBezTo>
                      <a:pt x="639" y="891"/>
                      <a:pt x="571" y="1050"/>
                      <a:pt x="502" y="1210"/>
                    </a:cubicBezTo>
                    <a:cubicBezTo>
                      <a:pt x="365" y="1575"/>
                      <a:pt x="274" y="1941"/>
                      <a:pt x="160" y="2306"/>
                    </a:cubicBezTo>
                    <a:cubicBezTo>
                      <a:pt x="160" y="2314"/>
                      <a:pt x="160" y="2322"/>
                      <a:pt x="160" y="2329"/>
                    </a:cubicBezTo>
                    <a:cubicBezTo>
                      <a:pt x="160" y="2374"/>
                      <a:pt x="137" y="2420"/>
                      <a:pt x="137" y="2466"/>
                    </a:cubicBezTo>
                    <a:cubicBezTo>
                      <a:pt x="137" y="2443"/>
                      <a:pt x="137" y="2443"/>
                      <a:pt x="137" y="2443"/>
                    </a:cubicBezTo>
                    <a:cubicBezTo>
                      <a:pt x="137" y="2443"/>
                      <a:pt x="137" y="2466"/>
                      <a:pt x="114" y="2466"/>
                    </a:cubicBezTo>
                    <a:lnTo>
                      <a:pt x="114" y="2488"/>
                    </a:lnTo>
                    <a:cubicBezTo>
                      <a:pt x="114" y="2557"/>
                      <a:pt x="91" y="2603"/>
                      <a:pt x="69" y="2671"/>
                    </a:cubicBezTo>
                    <a:cubicBezTo>
                      <a:pt x="46" y="2717"/>
                      <a:pt x="46" y="2762"/>
                      <a:pt x="23" y="2808"/>
                    </a:cubicBezTo>
                    <a:cubicBezTo>
                      <a:pt x="23" y="2831"/>
                      <a:pt x="0" y="2876"/>
                      <a:pt x="0" y="2922"/>
                    </a:cubicBezTo>
                    <a:cubicBezTo>
                      <a:pt x="0" y="2945"/>
                      <a:pt x="0" y="2991"/>
                      <a:pt x="0" y="3036"/>
                    </a:cubicBezTo>
                    <a:cubicBezTo>
                      <a:pt x="0" y="3082"/>
                      <a:pt x="0" y="3128"/>
                      <a:pt x="23" y="3196"/>
                    </a:cubicBezTo>
                    <a:cubicBezTo>
                      <a:pt x="69" y="3242"/>
                      <a:pt x="114" y="3265"/>
                      <a:pt x="183" y="3287"/>
                    </a:cubicBezTo>
                    <a:cubicBezTo>
                      <a:pt x="297" y="3287"/>
                      <a:pt x="411" y="3219"/>
                      <a:pt x="434" y="3082"/>
                    </a:cubicBezTo>
                    <a:cubicBezTo>
                      <a:pt x="457" y="2991"/>
                      <a:pt x="502" y="2922"/>
                      <a:pt x="525" y="2831"/>
                    </a:cubicBezTo>
                    <a:cubicBezTo>
                      <a:pt x="548" y="2762"/>
                      <a:pt x="594" y="2671"/>
                      <a:pt x="616" y="2580"/>
                    </a:cubicBezTo>
                    <a:cubicBezTo>
                      <a:pt x="685" y="2374"/>
                      <a:pt x="753" y="2146"/>
                      <a:pt x="822" y="1941"/>
                    </a:cubicBezTo>
                    <a:lnTo>
                      <a:pt x="799" y="1941"/>
                    </a:lnTo>
                    <a:lnTo>
                      <a:pt x="822" y="1918"/>
                    </a:lnTo>
                    <a:cubicBezTo>
                      <a:pt x="822" y="1903"/>
                      <a:pt x="822" y="1887"/>
                      <a:pt x="822" y="1872"/>
                    </a:cubicBezTo>
                    <a:cubicBezTo>
                      <a:pt x="822" y="1849"/>
                      <a:pt x="845" y="1849"/>
                      <a:pt x="845" y="1827"/>
                    </a:cubicBezTo>
                    <a:cubicBezTo>
                      <a:pt x="845" y="1827"/>
                      <a:pt x="845" y="1849"/>
                      <a:pt x="845" y="1849"/>
                    </a:cubicBezTo>
                    <a:cubicBezTo>
                      <a:pt x="845" y="1804"/>
                      <a:pt x="867" y="1758"/>
                      <a:pt x="867" y="1712"/>
                    </a:cubicBezTo>
                    <a:cubicBezTo>
                      <a:pt x="867" y="1712"/>
                      <a:pt x="878" y="1702"/>
                      <a:pt x="884" y="1688"/>
                    </a:cubicBezTo>
                    <a:lnTo>
                      <a:pt x="884" y="1688"/>
                    </a:lnTo>
                    <a:cubicBezTo>
                      <a:pt x="881" y="1690"/>
                      <a:pt x="876" y="1690"/>
                      <a:pt x="867" y="1690"/>
                    </a:cubicBezTo>
                    <a:lnTo>
                      <a:pt x="890" y="1667"/>
                    </a:lnTo>
                    <a:lnTo>
                      <a:pt x="890" y="1667"/>
                    </a:lnTo>
                    <a:cubicBezTo>
                      <a:pt x="890" y="1667"/>
                      <a:pt x="890" y="1667"/>
                      <a:pt x="890" y="1667"/>
                    </a:cubicBezTo>
                    <a:cubicBezTo>
                      <a:pt x="890" y="1633"/>
                      <a:pt x="903" y="1587"/>
                      <a:pt x="918" y="1547"/>
                    </a:cubicBezTo>
                    <a:lnTo>
                      <a:pt x="918" y="1547"/>
                    </a:lnTo>
                    <a:cubicBezTo>
                      <a:pt x="915" y="1550"/>
                      <a:pt x="913" y="1553"/>
                      <a:pt x="913" y="1553"/>
                    </a:cubicBezTo>
                    <a:cubicBezTo>
                      <a:pt x="932" y="1477"/>
                      <a:pt x="967" y="1385"/>
                      <a:pt x="991" y="1290"/>
                    </a:cubicBezTo>
                    <a:lnTo>
                      <a:pt x="991" y="1290"/>
                    </a:lnTo>
                    <a:cubicBezTo>
                      <a:pt x="989" y="1294"/>
                      <a:pt x="985" y="1298"/>
                      <a:pt x="982" y="1302"/>
                    </a:cubicBezTo>
                    <a:cubicBezTo>
                      <a:pt x="1050" y="1096"/>
                      <a:pt x="1073" y="914"/>
                      <a:pt x="1141" y="731"/>
                    </a:cubicBezTo>
                    <a:cubicBezTo>
                      <a:pt x="1164" y="640"/>
                      <a:pt x="1187" y="525"/>
                      <a:pt x="1210" y="434"/>
                    </a:cubicBezTo>
                    <a:cubicBezTo>
                      <a:pt x="1210" y="343"/>
                      <a:pt x="1233" y="274"/>
                      <a:pt x="1255" y="183"/>
                    </a:cubicBezTo>
                    <a:cubicBezTo>
                      <a:pt x="1255" y="92"/>
                      <a:pt x="1187" y="0"/>
                      <a:pt x="1096"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16" name="Google Shape;6216;p88"/>
              <p:cNvSpPr/>
              <p:nvPr/>
            </p:nvSpPr>
            <p:spPr>
              <a:xfrm>
                <a:off x="7889375" y="2186299"/>
                <a:ext cx="60493" cy="176722"/>
              </a:xfrm>
              <a:custGeom>
                <a:avLst/>
                <a:gdLst/>
                <a:ahLst/>
                <a:cxnLst/>
                <a:rect l="l" t="t" r="r" b="b"/>
                <a:pathLst>
                  <a:path w="2238" h="6538" extrusionOk="0">
                    <a:moveTo>
                      <a:pt x="948" y="2750"/>
                    </a:moveTo>
                    <a:lnTo>
                      <a:pt x="948" y="2750"/>
                    </a:lnTo>
                    <a:cubicBezTo>
                      <a:pt x="942" y="2762"/>
                      <a:pt x="936" y="2774"/>
                      <a:pt x="936" y="2785"/>
                    </a:cubicBezTo>
                    <a:cubicBezTo>
                      <a:pt x="940" y="2774"/>
                      <a:pt x="944" y="2762"/>
                      <a:pt x="948" y="2750"/>
                    </a:cubicBezTo>
                    <a:close/>
                    <a:moveTo>
                      <a:pt x="2055" y="0"/>
                    </a:moveTo>
                    <a:cubicBezTo>
                      <a:pt x="1986" y="0"/>
                      <a:pt x="1918" y="46"/>
                      <a:pt x="1918" y="115"/>
                    </a:cubicBezTo>
                    <a:cubicBezTo>
                      <a:pt x="1895" y="160"/>
                      <a:pt x="1895" y="183"/>
                      <a:pt x="1895" y="229"/>
                    </a:cubicBezTo>
                    <a:cubicBezTo>
                      <a:pt x="1872" y="229"/>
                      <a:pt x="1872" y="229"/>
                      <a:pt x="1872" y="252"/>
                    </a:cubicBezTo>
                    <a:cubicBezTo>
                      <a:pt x="1872" y="229"/>
                      <a:pt x="1872" y="229"/>
                      <a:pt x="1872" y="229"/>
                    </a:cubicBezTo>
                    <a:cubicBezTo>
                      <a:pt x="1804" y="480"/>
                      <a:pt x="1712" y="708"/>
                      <a:pt x="1621" y="959"/>
                    </a:cubicBezTo>
                    <a:cubicBezTo>
                      <a:pt x="1575" y="1073"/>
                      <a:pt x="1530" y="1187"/>
                      <a:pt x="1484" y="1301"/>
                    </a:cubicBezTo>
                    <a:cubicBezTo>
                      <a:pt x="1438" y="1416"/>
                      <a:pt x="1393" y="1553"/>
                      <a:pt x="1347" y="1667"/>
                    </a:cubicBezTo>
                    <a:cubicBezTo>
                      <a:pt x="1279" y="1849"/>
                      <a:pt x="1187" y="2032"/>
                      <a:pt x="1142" y="2192"/>
                    </a:cubicBezTo>
                    <a:cubicBezTo>
                      <a:pt x="1081" y="2374"/>
                      <a:pt x="1020" y="2539"/>
                      <a:pt x="959" y="2717"/>
                    </a:cubicBezTo>
                    <a:lnTo>
                      <a:pt x="959" y="2717"/>
                    </a:lnTo>
                    <a:cubicBezTo>
                      <a:pt x="959" y="2717"/>
                      <a:pt x="959" y="2717"/>
                      <a:pt x="959" y="2717"/>
                    </a:cubicBezTo>
                    <a:lnTo>
                      <a:pt x="959" y="2717"/>
                    </a:lnTo>
                    <a:lnTo>
                      <a:pt x="957" y="2723"/>
                    </a:lnTo>
                    <a:lnTo>
                      <a:pt x="957" y="2723"/>
                    </a:lnTo>
                    <a:cubicBezTo>
                      <a:pt x="954" y="2732"/>
                      <a:pt x="951" y="2741"/>
                      <a:pt x="948" y="2750"/>
                    </a:cubicBezTo>
                    <a:lnTo>
                      <a:pt x="948" y="2750"/>
                    </a:lnTo>
                    <a:cubicBezTo>
                      <a:pt x="949" y="2749"/>
                      <a:pt x="950" y="2747"/>
                      <a:pt x="951" y="2745"/>
                    </a:cubicBezTo>
                    <a:lnTo>
                      <a:pt x="951" y="2745"/>
                    </a:lnTo>
                    <a:lnTo>
                      <a:pt x="891" y="2945"/>
                    </a:lnTo>
                    <a:cubicBezTo>
                      <a:pt x="799" y="3310"/>
                      <a:pt x="662" y="3652"/>
                      <a:pt x="571" y="4018"/>
                    </a:cubicBezTo>
                    <a:cubicBezTo>
                      <a:pt x="503" y="4200"/>
                      <a:pt x="457" y="4406"/>
                      <a:pt x="411" y="4588"/>
                    </a:cubicBezTo>
                    <a:cubicBezTo>
                      <a:pt x="366" y="4794"/>
                      <a:pt x="320" y="4976"/>
                      <a:pt x="251" y="5159"/>
                    </a:cubicBezTo>
                    <a:cubicBezTo>
                      <a:pt x="251" y="5182"/>
                      <a:pt x="251" y="5227"/>
                      <a:pt x="229" y="5250"/>
                    </a:cubicBezTo>
                    <a:cubicBezTo>
                      <a:pt x="183" y="5410"/>
                      <a:pt x="137" y="5593"/>
                      <a:pt x="115" y="5752"/>
                    </a:cubicBezTo>
                    <a:cubicBezTo>
                      <a:pt x="92" y="5821"/>
                      <a:pt x="69" y="5912"/>
                      <a:pt x="46" y="5981"/>
                    </a:cubicBezTo>
                    <a:cubicBezTo>
                      <a:pt x="23" y="6095"/>
                      <a:pt x="0" y="6209"/>
                      <a:pt x="46" y="6346"/>
                    </a:cubicBezTo>
                    <a:cubicBezTo>
                      <a:pt x="92" y="6437"/>
                      <a:pt x="183" y="6528"/>
                      <a:pt x="274" y="6528"/>
                    </a:cubicBezTo>
                    <a:cubicBezTo>
                      <a:pt x="294" y="6535"/>
                      <a:pt x="312" y="6538"/>
                      <a:pt x="329" y="6538"/>
                    </a:cubicBezTo>
                    <a:cubicBezTo>
                      <a:pt x="370" y="6538"/>
                      <a:pt x="402" y="6522"/>
                      <a:pt x="434" y="6506"/>
                    </a:cubicBezTo>
                    <a:cubicBezTo>
                      <a:pt x="480" y="6506"/>
                      <a:pt x="525" y="6460"/>
                      <a:pt x="571" y="6414"/>
                    </a:cubicBezTo>
                    <a:cubicBezTo>
                      <a:pt x="617" y="6369"/>
                      <a:pt x="640" y="6323"/>
                      <a:pt x="640" y="6277"/>
                    </a:cubicBezTo>
                    <a:cubicBezTo>
                      <a:pt x="662" y="6209"/>
                      <a:pt x="685" y="6140"/>
                      <a:pt x="685" y="6095"/>
                    </a:cubicBezTo>
                    <a:cubicBezTo>
                      <a:pt x="708" y="6026"/>
                      <a:pt x="731" y="5958"/>
                      <a:pt x="731" y="5889"/>
                    </a:cubicBezTo>
                    <a:cubicBezTo>
                      <a:pt x="776" y="5752"/>
                      <a:pt x="799" y="5615"/>
                      <a:pt x="845" y="5479"/>
                    </a:cubicBezTo>
                    <a:cubicBezTo>
                      <a:pt x="845" y="5473"/>
                      <a:pt x="845" y="5467"/>
                      <a:pt x="845" y="5456"/>
                    </a:cubicBezTo>
                    <a:cubicBezTo>
                      <a:pt x="868" y="5433"/>
                      <a:pt x="868" y="5387"/>
                      <a:pt x="868" y="5364"/>
                    </a:cubicBezTo>
                    <a:cubicBezTo>
                      <a:pt x="959" y="5022"/>
                      <a:pt x="1050" y="4680"/>
                      <a:pt x="1142" y="4337"/>
                    </a:cubicBezTo>
                    <a:cubicBezTo>
                      <a:pt x="1210" y="4086"/>
                      <a:pt x="1301" y="3812"/>
                      <a:pt x="1393" y="3561"/>
                    </a:cubicBezTo>
                    <a:cubicBezTo>
                      <a:pt x="1416" y="3401"/>
                      <a:pt x="1461" y="3264"/>
                      <a:pt x="1507" y="3128"/>
                    </a:cubicBezTo>
                    <a:cubicBezTo>
                      <a:pt x="1530" y="3036"/>
                      <a:pt x="1553" y="2968"/>
                      <a:pt x="1575" y="2876"/>
                    </a:cubicBezTo>
                    <a:cubicBezTo>
                      <a:pt x="1598" y="2785"/>
                      <a:pt x="1621" y="2671"/>
                      <a:pt x="1667" y="2580"/>
                    </a:cubicBezTo>
                    <a:cubicBezTo>
                      <a:pt x="1689" y="2511"/>
                      <a:pt x="1689" y="2420"/>
                      <a:pt x="1712" y="2351"/>
                    </a:cubicBezTo>
                    <a:cubicBezTo>
                      <a:pt x="1712" y="2351"/>
                      <a:pt x="1712" y="2351"/>
                      <a:pt x="1712" y="2374"/>
                    </a:cubicBezTo>
                    <a:cubicBezTo>
                      <a:pt x="1758" y="2214"/>
                      <a:pt x="1804" y="2055"/>
                      <a:pt x="1849" y="1895"/>
                    </a:cubicBezTo>
                    <a:cubicBezTo>
                      <a:pt x="1895" y="1712"/>
                      <a:pt x="1918" y="1507"/>
                      <a:pt x="1941" y="1324"/>
                    </a:cubicBezTo>
                    <a:cubicBezTo>
                      <a:pt x="2009" y="936"/>
                      <a:pt x="2123" y="548"/>
                      <a:pt x="2214" y="160"/>
                    </a:cubicBezTo>
                    <a:cubicBezTo>
                      <a:pt x="2237" y="92"/>
                      <a:pt x="2169" y="0"/>
                      <a:pt x="2078"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17" name="Google Shape;6217;p88"/>
              <p:cNvSpPr/>
              <p:nvPr/>
            </p:nvSpPr>
            <p:spPr>
              <a:xfrm>
                <a:off x="7930082" y="2184434"/>
                <a:ext cx="22246" cy="64818"/>
              </a:xfrm>
              <a:custGeom>
                <a:avLst/>
                <a:gdLst/>
                <a:ahLst/>
                <a:cxnLst/>
                <a:rect l="l" t="t" r="r" b="b"/>
                <a:pathLst>
                  <a:path w="823" h="2398" extrusionOk="0">
                    <a:moveTo>
                      <a:pt x="708" y="1"/>
                    </a:moveTo>
                    <a:cubicBezTo>
                      <a:pt x="686" y="1"/>
                      <a:pt x="663" y="24"/>
                      <a:pt x="663" y="47"/>
                    </a:cubicBezTo>
                    <a:cubicBezTo>
                      <a:pt x="640" y="115"/>
                      <a:pt x="617" y="184"/>
                      <a:pt x="594" y="252"/>
                    </a:cubicBezTo>
                    <a:cubicBezTo>
                      <a:pt x="594" y="321"/>
                      <a:pt x="572" y="389"/>
                      <a:pt x="549" y="457"/>
                    </a:cubicBezTo>
                    <a:cubicBezTo>
                      <a:pt x="549" y="435"/>
                      <a:pt x="549" y="435"/>
                      <a:pt x="549" y="435"/>
                    </a:cubicBezTo>
                    <a:cubicBezTo>
                      <a:pt x="526" y="503"/>
                      <a:pt x="503" y="594"/>
                      <a:pt x="480" y="686"/>
                    </a:cubicBezTo>
                    <a:cubicBezTo>
                      <a:pt x="457" y="777"/>
                      <a:pt x="412" y="868"/>
                      <a:pt x="389" y="960"/>
                    </a:cubicBezTo>
                    <a:cubicBezTo>
                      <a:pt x="343" y="1142"/>
                      <a:pt x="298" y="1325"/>
                      <a:pt x="252" y="1507"/>
                    </a:cubicBezTo>
                    <a:cubicBezTo>
                      <a:pt x="252" y="1507"/>
                      <a:pt x="252" y="1507"/>
                      <a:pt x="252" y="1485"/>
                    </a:cubicBezTo>
                    <a:cubicBezTo>
                      <a:pt x="183" y="1759"/>
                      <a:pt x="92" y="2010"/>
                      <a:pt x="1" y="2283"/>
                    </a:cubicBezTo>
                    <a:cubicBezTo>
                      <a:pt x="1" y="2306"/>
                      <a:pt x="1" y="2329"/>
                      <a:pt x="1" y="2352"/>
                    </a:cubicBezTo>
                    <a:cubicBezTo>
                      <a:pt x="24" y="2375"/>
                      <a:pt x="24" y="2375"/>
                      <a:pt x="47" y="2398"/>
                    </a:cubicBezTo>
                    <a:lnTo>
                      <a:pt x="115" y="2398"/>
                    </a:lnTo>
                    <a:cubicBezTo>
                      <a:pt x="138" y="2375"/>
                      <a:pt x="161" y="2375"/>
                      <a:pt x="161" y="2352"/>
                    </a:cubicBezTo>
                    <a:cubicBezTo>
                      <a:pt x="206" y="2238"/>
                      <a:pt x="229" y="2124"/>
                      <a:pt x="275" y="2010"/>
                    </a:cubicBezTo>
                    <a:cubicBezTo>
                      <a:pt x="298" y="1918"/>
                      <a:pt x="320" y="1804"/>
                      <a:pt x="343" y="1713"/>
                    </a:cubicBezTo>
                    <a:cubicBezTo>
                      <a:pt x="412" y="1530"/>
                      <a:pt x="457" y="1325"/>
                      <a:pt x="503" y="1142"/>
                    </a:cubicBezTo>
                    <a:cubicBezTo>
                      <a:pt x="503" y="1142"/>
                      <a:pt x="503" y="1165"/>
                      <a:pt x="503" y="1165"/>
                    </a:cubicBezTo>
                    <a:cubicBezTo>
                      <a:pt x="526" y="1074"/>
                      <a:pt x="549" y="1005"/>
                      <a:pt x="572" y="914"/>
                    </a:cubicBezTo>
                    <a:cubicBezTo>
                      <a:pt x="594" y="823"/>
                      <a:pt x="640" y="754"/>
                      <a:pt x="663" y="663"/>
                    </a:cubicBezTo>
                    <a:cubicBezTo>
                      <a:pt x="686" y="572"/>
                      <a:pt x="708" y="480"/>
                      <a:pt x="731" y="366"/>
                    </a:cubicBezTo>
                    <a:cubicBezTo>
                      <a:pt x="754" y="298"/>
                      <a:pt x="777" y="206"/>
                      <a:pt x="800" y="138"/>
                    </a:cubicBezTo>
                    <a:cubicBezTo>
                      <a:pt x="800" y="115"/>
                      <a:pt x="800" y="115"/>
                      <a:pt x="800" y="115"/>
                    </a:cubicBezTo>
                    <a:cubicBezTo>
                      <a:pt x="800" y="92"/>
                      <a:pt x="823" y="69"/>
                      <a:pt x="800" y="47"/>
                    </a:cubicBezTo>
                    <a:cubicBezTo>
                      <a:pt x="800" y="24"/>
                      <a:pt x="777" y="1"/>
                      <a:pt x="754"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18" name="Google Shape;6218;p88"/>
              <p:cNvSpPr/>
              <p:nvPr/>
            </p:nvSpPr>
            <p:spPr>
              <a:xfrm>
                <a:off x="7928244" y="2184434"/>
                <a:ext cx="25327" cy="69386"/>
              </a:xfrm>
              <a:custGeom>
                <a:avLst/>
                <a:gdLst/>
                <a:ahLst/>
                <a:cxnLst/>
                <a:rect l="l" t="t" r="r" b="b"/>
                <a:pathLst>
                  <a:path w="937" h="2567" extrusionOk="0">
                    <a:moveTo>
                      <a:pt x="845" y="1"/>
                    </a:moveTo>
                    <a:cubicBezTo>
                      <a:pt x="822" y="1"/>
                      <a:pt x="799" y="24"/>
                      <a:pt x="776" y="69"/>
                    </a:cubicBezTo>
                    <a:cubicBezTo>
                      <a:pt x="708" y="252"/>
                      <a:pt x="662" y="435"/>
                      <a:pt x="594" y="617"/>
                    </a:cubicBezTo>
                    <a:cubicBezTo>
                      <a:pt x="525" y="823"/>
                      <a:pt x="480" y="1028"/>
                      <a:pt x="434" y="1234"/>
                    </a:cubicBezTo>
                    <a:cubicBezTo>
                      <a:pt x="434" y="1211"/>
                      <a:pt x="434" y="1211"/>
                      <a:pt x="434" y="1211"/>
                    </a:cubicBezTo>
                    <a:cubicBezTo>
                      <a:pt x="366" y="1393"/>
                      <a:pt x="320" y="1599"/>
                      <a:pt x="251" y="1781"/>
                    </a:cubicBezTo>
                    <a:cubicBezTo>
                      <a:pt x="183" y="2010"/>
                      <a:pt x="115" y="2215"/>
                      <a:pt x="23" y="2443"/>
                    </a:cubicBezTo>
                    <a:cubicBezTo>
                      <a:pt x="0" y="2489"/>
                      <a:pt x="23" y="2535"/>
                      <a:pt x="69" y="2557"/>
                    </a:cubicBezTo>
                    <a:cubicBezTo>
                      <a:pt x="81" y="2564"/>
                      <a:pt x="95" y="2566"/>
                      <a:pt x="109" y="2566"/>
                    </a:cubicBezTo>
                    <a:cubicBezTo>
                      <a:pt x="146" y="2566"/>
                      <a:pt x="183" y="2545"/>
                      <a:pt x="183" y="2512"/>
                    </a:cubicBezTo>
                    <a:cubicBezTo>
                      <a:pt x="229" y="2375"/>
                      <a:pt x="274" y="2238"/>
                      <a:pt x="320" y="2101"/>
                    </a:cubicBezTo>
                    <a:cubicBezTo>
                      <a:pt x="343" y="2055"/>
                      <a:pt x="366" y="1987"/>
                      <a:pt x="366" y="1941"/>
                    </a:cubicBezTo>
                    <a:cubicBezTo>
                      <a:pt x="388" y="1895"/>
                      <a:pt x="411" y="1827"/>
                      <a:pt x="434" y="1781"/>
                    </a:cubicBezTo>
                    <a:cubicBezTo>
                      <a:pt x="503" y="1530"/>
                      <a:pt x="571" y="1279"/>
                      <a:pt x="640" y="1051"/>
                    </a:cubicBezTo>
                    <a:cubicBezTo>
                      <a:pt x="685" y="891"/>
                      <a:pt x="731" y="754"/>
                      <a:pt x="776" y="594"/>
                    </a:cubicBezTo>
                    <a:cubicBezTo>
                      <a:pt x="822" y="435"/>
                      <a:pt x="868" y="275"/>
                      <a:pt x="936" y="115"/>
                    </a:cubicBezTo>
                    <a:cubicBezTo>
                      <a:pt x="936" y="92"/>
                      <a:pt x="936" y="92"/>
                      <a:pt x="936" y="69"/>
                    </a:cubicBezTo>
                    <a:cubicBezTo>
                      <a:pt x="913" y="47"/>
                      <a:pt x="913" y="24"/>
                      <a:pt x="891" y="24"/>
                    </a:cubicBezTo>
                    <a:cubicBezTo>
                      <a:pt x="868" y="24"/>
                      <a:pt x="868" y="1"/>
                      <a:pt x="845"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19" name="Google Shape;6219;p88"/>
              <p:cNvSpPr/>
              <p:nvPr/>
            </p:nvSpPr>
            <p:spPr>
              <a:xfrm>
                <a:off x="7925162" y="2187542"/>
                <a:ext cx="29625" cy="80063"/>
              </a:xfrm>
              <a:custGeom>
                <a:avLst/>
                <a:gdLst/>
                <a:ahLst/>
                <a:cxnLst/>
                <a:rect l="l" t="t" r="r" b="b"/>
                <a:pathLst>
                  <a:path w="1096" h="2962" extrusionOk="0">
                    <a:moveTo>
                      <a:pt x="1005" y="0"/>
                    </a:moveTo>
                    <a:cubicBezTo>
                      <a:pt x="959" y="0"/>
                      <a:pt x="936" y="0"/>
                      <a:pt x="913" y="46"/>
                    </a:cubicBezTo>
                    <a:cubicBezTo>
                      <a:pt x="822" y="251"/>
                      <a:pt x="754" y="502"/>
                      <a:pt x="685" y="731"/>
                    </a:cubicBezTo>
                    <a:cubicBezTo>
                      <a:pt x="662" y="845"/>
                      <a:pt x="617" y="959"/>
                      <a:pt x="594" y="1073"/>
                    </a:cubicBezTo>
                    <a:cubicBezTo>
                      <a:pt x="548" y="1187"/>
                      <a:pt x="525" y="1301"/>
                      <a:pt x="480" y="1392"/>
                    </a:cubicBezTo>
                    <a:cubicBezTo>
                      <a:pt x="434" y="1529"/>
                      <a:pt x="411" y="1644"/>
                      <a:pt x="365" y="1758"/>
                    </a:cubicBezTo>
                    <a:cubicBezTo>
                      <a:pt x="320" y="1872"/>
                      <a:pt x="274" y="1986"/>
                      <a:pt x="229" y="2100"/>
                    </a:cubicBezTo>
                    <a:cubicBezTo>
                      <a:pt x="160" y="2328"/>
                      <a:pt x="92" y="2579"/>
                      <a:pt x="0" y="2808"/>
                    </a:cubicBezTo>
                    <a:cubicBezTo>
                      <a:pt x="0" y="2830"/>
                      <a:pt x="0" y="2853"/>
                      <a:pt x="0" y="2899"/>
                    </a:cubicBezTo>
                    <a:cubicBezTo>
                      <a:pt x="23" y="2922"/>
                      <a:pt x="46" y="2945"/>
                      <a:pt x="69" y="2945"/>
                    </a:cubicBezTo>
                    <a:cubicBezTo>
                      <a:pt x="80" y="2956"/>
                      <a:pt x="92" y="2962"/>
                      <a:pt x="103" y="2962"/>
                    </a:cubicBezTo>
                    <a:cubicBezTo>
                      <a:pt x="114" y="2962"/>
                      <a:pt x="126" y="2956"/>
                      <a:pt x="137" y="2945"/>
                    </a:cubicBezTo>
                    <a:cubicBezTo>
                      <a:pt x="160" y="2945"/>
                      <a:pt x="183" y="2922"/>
                      <a:pt x="206" y="2899"/>
                    </a:cubicBezTo>
                    <a:cubicBezTo>
                      <a:pt x="274" y="2648"/>
                      <a:pt x="343" y="2420"/>
                      <a:pt x="411" y="2168"/>
                    </a:cubicBezTo>
                    <a:cubicBezTo>
                      <a:pt x="480" y="1940"/>
                      <a:pt x="571" y="1712"/>
                      <a:pt x="639" y="1484"/>
                    </a:cubicBezTo>
                    <a:cubicBezTo>
                      <a:pt x="662" y="1392"/>
                      <a:pt x="685" y="1278"/>
                      <a:pt x="731" y="1187"/>
                    </a:cubicBezTo>
                    <a:cubicBezTo>
                      <a:pt x="754" y="1050"/>
                      <a:pt x="799" y="913"/>
                      <a:pt x="845" y="799"/>
                    </a:cubicBezTo>
                    <a:cubicBezTo>
                      <a:pt x="868" y="685"/>
                      <a:pt x="913" y="571"/>
                      <a:pt x="936" y="479"/>
                    </a:cubicBezTo>
                    <a:cubicBezTo>
                      <a:pt x="982" y="342"/>
                      <a:pt x="1027" y="228"/>
                      <a:pt x="1073" y="114"/>
                    </a:cubicBezTo>
                    <a:cubicBezTo>
                      <a:pt x="1096" y="69"/>
                      <a:pt x="1073" y="23"/>
                      <a:pt x="1027"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20" name="Google Shape;6220;p88"/>
              <p:cNvSpPr/>
              <p:nvPr/>
            </p:nvSpPr>
            <p:spPr>
              <a:xfrm>
                <a:off x="7949219" y="2199868"/>
                <a:ext cx="58628" cy="179425"/>
              </a:xfrm>
              <a:custGeom>
                <a:avLst/>
                <a:gdLst/>
                <a:ahLst/>
                <a:cxnLst/>
                <a:rect l="l" t="t" r="r" b="b"/>
                <a:pathLst>
                  <a:path w="2169" h="6638" extrusionOk="0">
                    <a:moveTo>
                      <a:pt x="1507" y="2694"/>
                    </a:moveTo>
                    <a:lnTo>
                      <a:pt x="1507" y="2694"/>
                    </a:lnTo>
                    <a:cubicBezTo>
                      <a:pt x="1507" y="2694"/>
                      <a:pt x="1507" y="2717"/>
                      <a:pt x="1484" y="2717"/>
                    </a:cubicBezTo>
                    <a:cubicBezTo>
                      <a:pt x="1484" y="2740"/>
                      <a:pt x="1484" y="2762"/>
                      <a:pt x="1484" y="2762"/>
                    </a:cubicBezTo>
                    <a:cubicBezTo>
                      <a:pt x="1484" y="2740"/>
                      <a:pt x="1507" y="2717"/>
                      <a:pt x="1507" y="2694"/>
                    </a:cubicBezTo>
                    <a:close/>
                    <a:moveTo>
                      <a:pt x="1096" y="4292"/>
                    </a:moveTo>
                    <a:lnTo>
                      <a:pt x="1096" y="4292"/>
                    </a:lnTo>
                    <a:lnTo>
                      <a:pt x="1096" y="4292"/>
                    </a:lnTo>
                    <a:cubicBezTo>
                      <a:pt x="1096" y="4292"/>
                      <a:pt x="1096" y="4292"/>
                      <a:pt x="1096" y="4292"/>
                    </a:cubicBezTo>
                    <a:close/>
                    <a:moveTo>
                      <a:pt x="1096" y="4292"/>
                    </a:moveTo>
                    <a:lnTo>
                      <a:pt x="1096" y="4292"/>
                    </a:lnTo>
                    <a:cubicBezTo>
                      <a:pt x="1094" y="4297"/>
                      <a:pt x="1093" y="4302"/>
                      <a:pt x="1091" y="4307"/>
                    </a:cubicBezTo>
                    <a:lnTo>
                      <a:pt x="1091" y="4307"/>
                    </a:lnTo>
                    <a:cubicBezTo>
                      <a:pt x="1096" y="4300"/>
                      <a:pt x="1096" y="4292"/>
                      <a:pt x="1096" y="4292"/>
                    </a:cubicBezTo>
                    <a:close/>
                    <a:moveTo>
                      <a:pt x="2009" y="1"/>
                    </a:moveTo>
                    <a:cubicBezTo>
                      <a:pt x="1941" y="1"/>
                      <a:pt x="1895" y="46"/>
                      <a:pt x="1872" y="92"/>
                    </a:cubicBezTo>
                    <a:cubicBezTo>
                      <a:pt x="1826" y="183"/>
                      <a:pt x="1781" y="252"/>
                      <a:pt x="1735" y="343"/>
                    </a:cubicBezTo>
                    <a:cubicBezTo>
                      <a:pt x="1690" y="434"/>
                      <a:pt x="1644" y="548"/>
                      <a:pt x="1621" y="663"/>
                    </a:cubicBezTo>
                    <a:cubicBezTo>
                      <a:pt x="1530" y="868"/>
                      <a:pt x="1461" y="1073"/>
                      <a:pt x="1370" y="1279"/>
                    </a:cubicBezTo>
                    <a:cubicBezTo>
                      <a:pt x="1302" y="1439"/>
                      <a:pt x="1256" y="1598"/>
                      <a:pt x="1187" y="1758"/>
                    </a:cubicBezTo>
                    <a:cubicBezTo>
                      <a:pt x="1119" y="1941"/>
                      <a:pt x="1050" y="2123"/>
                      <a:pt x="1005" y="2329"/>
                    </a:cubicBezTo>
                    <a:cubicBezTo>
                      <a:pt x="1005" y="2340"/>
                      <a:pt x="1005" y="2346"/>
                      <a:pt x="1005" y="2352"/>
                    </a:cubicBezTo>
                    <a:cubicBezTo>
                      <a:pt x="1005" y="2374"/>
                      <a:pt x="982" y="2420"/>
                      <a:pt x="982" y="2443"/>
                    </a:cubicBezTo>
                    <a:cubicBezTo>
                      <a:pt x="982" y="2443"/>
                      <a:pt x="982" y="2420"/>
                      <a:pt x="982" y="2397"/>
                    </a:cubicBezTo>
                    <a:cubicBezTo>
                      <a:pt x="936" y="2557"/>
                      <a:pt x="891" y="2694"/>
                      <a:pt x="868" y="2854"/>
                    </a:cubicBezTo>
                    <a:cubicBezTo>
                      <a:pt x="845" y="2968"/>
                      <a:pt x="799" y="3105"/>
                      <a:pt x="777" y="3219"/>
                    </a:cubicBezTo>
                    <a:cubicBezTo>
                      <a:pt x="731" y="3356"/>
                      <a:pt x="708" y="3470"/>
                      <a:pt x="685" y="3607"/>
                    </a:cubicBezTo>
                    <a:cubicBezTo>
                      <a:pt x="662" y="3721"/>
                      <a:pt x="640" y="3835"/>
                      <a:pt x="594" y="3927"/>
                    </a:cubicBezTo>
                    <a:cubicBezTo>
                      <a:pt x="597" y="3927"/>
                      <a:pt x="600" y="3926"/>
                      <a:pt x="602" y="3925"/>
                    </a:cubicBezTo>
                    <a:lnTo>
                      <a:pt x="602" y="3925"/>
                    </a:lnTo>
                    <a:cubicBezTo>
                      <a:pt x="585" y="3979"/>
                      <a:pt x="571" y="4033"/>
                      <a:pt x="571" y="4086"/>
                    </a:cubicBezTo>
                    <a:cubicBezTo>
                      <a:pt x="548" y="4109"/>
                      <a:pt x="548" y="4109"/>
                      <a:pt x="548" y="4132"/>
                    </a:cubicBezTo>
                    <a:cubicBezTo>
                      <a:pt x="548" y="4132"/>
                      <a:pt x="548" y="4109"/>
                      <a:pt x="548" y="4109"/>
                    </a:cubicBezTo>
                    <a:cubicBezTo>
                      <a:pt x="525" y="4200"/>
                      <a:pt x="503" y="4269"/>
                      <a:pt x="480" y="4337"/>
                    </a:cubicBezTo>
                    <a:cubicBezTo>
                      <a:pt x="457" y="4474"/>
                      <a:pt x="411" y="4634"/>
                      <a:pt x="366" y="4771"/>
                    </a:cubicBezTo>
                    <a:cubicBezTo>
                      <a:pt x="343" y="4931"/>
                      <a:pt x="297" y="5091"/>
                      <a:pt x="252" y="5250"/>
                    </a:cubicBezTo>
                    <a:cubicBezTo>
                      <a:pt x="183" y="5456"/>
                      <a:pt x="137" y="5684"/>
                      <a:pt x="92" y="5890"/>
                    </a:cubicBezTo>
                    <a:cubicBezTo>
                      <a:pt x="46" y="5981"/>
                      <a:pt x="46" y="6095"/>
                      <a:pt x="23" y="6186"/>
                    </a:cubicBezTo>
                    <a:cubicBezTo>
                      <a:pt x="0" y="6232"/>
                      <a:pt x="0" y="6255"/>
                      <a:pt x="0" y="6278"/>
                    </a:cubicBezTo>
                    <a:cubicBezTo>
                      <a:pt x="0" y="6300"/>
                      <a:pt x="0" y="6300"/>
                      <a:pt x="0" y="6323"/>
                    </a:cubicBezTo>
                    <a:cubicBezTo>
                      <a:pt x="0" y="6369"/>
                      <a:pt x="0" y="6414"/>
                      <a:pt x="0" y="6460"/>
                    </a:cubicBezTo>
                    <a:cubicBezTo>
                      <a:pt x="23" y="6460"/>
                      <a:pt x="23" y="6483"/>
                      <a:pt x="23" y="6483"/>
                    </a:cubicBezTo>
                    <a:cubicBezTo>
                      <a:pt x="46" y="6551"/>
                      <a:pt x="115" y="6620"/>
                      <a:pt x="206" y="6620"/>
                    </a:cubicBezTo>
                    <a:cubicBezTo>
                      <a:pt x="229" y="6631"/>
                      <a:pt x="252" y="6637"/>
                      <a:pt x="272" y="6637"/>
                    </a:cubicBezTo>
                    <a:cubicBezTo>
                      <a:pt x="291" y="6637"/>
                      <a:pt x="309" y="6631"/>
                      <a:pt x="320" y="6620"/>
                    </a:cubicBezTo>
                    <a:cubicBezTo>
                      <a:pt x="343" y="6597"/>
                      <a:pt x="366" y="6597"/>
                      <a:pt x="388" y="6574"/>
                    </a:cubicBezTo>
                    <a:cubicBezTo>
                      <a:pt x="480" y="6506"/>
                      <a:pt x="503" y="6392"/>
                      <a:pt x="525" y="6278"/>
                    </a:cubicBezTo>
                    <a:cubicBezTo>
                      <a:pt x="548" y="6209"/>
                      <a:pt x="571" y="6118"/>
                      <a:pt x="594" y="6026"/>
                    </a:cubicBezTo>
                    <a:cubicBezTo>
                      <a:pt x="640" y="5890"/>
                      <a:pt x="685" y="5753"/>
                      <a:pt x="731" y="5638"/>
                    </a:cubicBezTo>
                    <a:cubicBezTo>
                      <a:pt x="777" y="5433"/>
                      <a:pt x="822" y="5250"/>
                      <a:pt x="868" y="5068"/>
                    </a:cubicBezTo>
                    <a:cubicBezTo>
                      <a:pt x="913" y="4931"/>
                      <a:pt x="936" y="4817"/>
                      <a:pt x="982" y="4703"/>
                    </a:cubicBezTo>
                    <a:cubicBezTo>
                      <a:pt x="1004" y="4571"/>
                      <a:pt x="1047" y="4439"/>
                      <a:pt x="1091" y="4307"/>
                    </a:cubicBezTo>
                    <a:lnTo>
                      <a:pt x="1091" y="4307"/>
                    </a:lnTo>
                    <a:cubicBezTo>
                      <a:pt x="1089" y="4310"/>
                      <a:pt x="1085" y="4313"/>
                      <a:pt x="1080" y="4314"/>
                    </a:cubicBezTo>
                    <a:lnTo>
                      <a:pt x="1080" y="4314"/>
                    </a:lnTo>
                    <a:cubicBezTo>
                      <a:pt x="1087" y="4301"/>
                      <a:pt x="1096" y="4292"/>
                      <a:pt x="1096" y="4292"/>
                    </a:cubicBezTo>
                    <a:lnTo>
                      <a:pt x="1096" y="4292"/>
                    </a:lnTo>
                    <a:lnTo>
                      <a:pt x="1073" y="4315"/>
                    </a:lnTo>
                    <a:cubicBezTo>
                      <a:pt x="1096" y="4292"/>
                      <a:pt x="1096" y="4269"/>
                      <a:pt x="1096" y="4269"/>
                    </a:cubicBezTo>
                    <a:cubicBezTo>
                      <a:pt x="1142" y="4109"/>
                      <a:pt x="1187" y="3972"/>
                      <a:pt x="1210" y="3812"/>
                    </a:cubicBezTo>
                    <a:cubicBezTo>
                      <a:pt x="1279" y="3607"/>
                      <a:pt x="1324" y="3379"/>
                      <a:pt x="1370" y="3150"/>
                    </a:cubicBezTo>
                    <a:cubicBezTo>
                      <a:pt x="1370" y="3150"/>
                      <a:pt x="1370" y="3173"/>
                      <a:pt x="1370" y="3173"/>
                    </a:cubicBezTo>
                    <a:cubicBezTo>
                      <a:pt x="1416" y="3014"/>
                      <a:pt x="1461" y="2877"/>
                      <a:pt x="1484" y="2717"/>
                    </a:cubicBezTo>
                    <a:cubicBezTo>
                      <a:pt x="1553" y="2511"/>
                      <a:pt x="1598" y="2283"/>
                      <a:pt x="1667" y="2055"/>
                    </a:cubicBezTo>
                    <a:cubicBezTo>
                      <a:pt x="1712" y="1849"/>
                      <a:pt x="1781" y="1644"/>
                      <a:pt x="1826" y="1439"/>
                    </a:cubicBezTo>
                    <a:cubicBezTo>
                      <a:pt x="1872" y="1142"/>
                      <a:pt x="1941" y="845"/>
                      <a:pt x="2009" y="548"/>
                    </a:cubicBezTo>
                    <a:cubicBezTo>
                      <a:pt x="2032" y="503"/>
                      <a:pt x="2055" y="434"/>
                      <a:pt x="2055" y="389"/>
                    </a:cubicBezTo>
                    <a:cubicBezTo>
                      <a:pt x="2078" y="320"/>
                      <a:pt x="2100" y="252"/>
                      <a:pt x="2146" y="206"/>
                    </a:cubicBezTo>
                    <a:cubicBezTo>
                      <a:pt x="2169" y="138"/>
                      <a:pt x="2123" y="46"/>
                      <a:pt x="2055" y="23"/>
                    </a:cubicBezTo>
                    <a:cubicBezTo>
                      <a:pt x="2032" y="1"/>
                      <a:pt x="2032" y="1"/>
                      <a:pt x="2009"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21" name="Google Shape;6221;p88"/>
              <p:cNvSpPr/>
              <p:nvPr/>
            </p:nvSpPr>
            <p:spPr>
              <a:xfrm>
                <a:off x="7984385" y="2202328"/>
                <a:ext cx="23462" cy="67899"/>
              </a:xfrm>
              <a:custGeom>
                <a:avLst/>
                <a:gdLst/>
                <a:ahLst/>
                <a:cxnLst/>
                <a:rect l="l" t="t" r="r" b="b"/>
                <a:pathLst>
                  <a:path w="868" h="2512" extrusionOk="0">
                    <a:moveTo>
                      <a:pt x="799" y="1"/>
                    </a:moveTo>
                    <a:cubicBezTo>
                      <a:pt x="754" y="1"/>
                      <a:pt x="731" y="1"/>
                      <a:pt x="708" y="47"/>
                    </a:cubicBezTo>
                    <a:cubicBezTo>
                      <a:pt x="662" y="229"/>
                      <a:pt x="594" y="412"/>
                      <a:pt x="548" y="617"/>
                    </a:cubicBezTo>
                    <a:cubicBezTo>
                      <a:pt x="480" y="823"/>
                      <a:pt x="411" y="1028"/>
                      <a:pt x="343" y="1256"/>
                    </a:cubicBezTo>
                    <a:cubicBezTo>
                      <a:pt x="297" y="1439"/>
                      <a:pt x="229" y="1621"/>
                      <a:pt x="183" y="1804"/>
                    </a:cubicBezTo>
                    <a:cubicBezTo>
                      <a:pt x="115" y="1987"/>
                      <a:pt x="46" y="2192"/>
                      <a:pt x="1" y="2375"/>
                    </a:cubicBezTo>
                    <a:cubicBezTo>
                      <a:pt x="1" y="2398"/>
                      <a:pt x="1" y="2420"/>
                      <a:pt x="1" y="2443"/>
                    </a:cubicBezTo>
                    <a:cubicBezTo>
                      <a:pt x="1" y="2466"/>
                      <a:pt x="23" y="2489"/>
                      <a:pt x="46" y="2512"/>
                    </a:cubicBezTo>
                    <a:lnTo>
                      <a:pt x="115" y="2512"/>
                    </a:lnTo>
                    <a:cubicBezTo>
                      <a:pt x="137" y="2489"/>
                      <a:pt x="160" y="2466"/>
                      <a:pt x="160" y="2443"/>
                    </a:cubicBezTo>
                    <a:cubicBezTo>
                      <a:pt x="229" y="2261"/>
                      <a:pt x="297" y="2078"/>
                      <a:pt x="343" y="1873"/>
                    </a:cubicBezTo>
                    <a:cubicBezTo>
                      <a:pt x="389" y="1690"/>
                      <a:pt x="457" y="1507"/>
                      <a:pt x="503" y="1302"/>
                    </a:cubicBezTo>
                    <a:cubicBezTo>
                      <a:pt x="571" y="1097"/>
                      <a:pt x="617" y="891"/>
                      <a:pt x="685" y="686"/>
                    </a:cubicBezTo>
                    <a:cubicBezTo>
                      <a:pt x="708" y="594"/>
                      <a:pt x="731" y="526"/>
                      <a:pt x="777" y="435"/>
                    </a:cubicBezTo>
                    <a:cubicBezTo>
                      <a:pt x="799" y="320"/>
                      <a:pt x="822" y="206"/>
                      <a:pt x="868" y="115"/>
                    </a:cubicBezTo>
                    <a:cubicBezTo>
                      <a:pt x="868" y="92"/>
                      <a:pt x="868" y="69"/>
                      <a:pt x="868" y="47"/>
                    </a:cubicBezTo>
                    <a:cubicBezTo>
                      <a:pt x="868" y="24"/>
                      <a:pt x="845" y="1"/>
                      <a:pt x="822"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22" name="Google Shape;6222;p88"/>
              <p:cNvSpPr/>
              <p:nvPr/>
            </p:nvSpPr>
            <p:spPr>
              <a:xfrm>
                <a:off x="7981304" y="2206031"/>
                <a:ext cx="25327" cy="76549"/>
              </a:xfrm>
              <a:custGeom>
                <a:avLst/>
                <a:gdLst/>
                <a:ahLst/>
                <a:cxnLst/>
                <a:rect l="l" t="t" r="r" b="b"/>
                <a:pathLst>
                  <a:path w="937" h="2832" extrusionOk="0">
                    <a:moveTo>
                      <a:pt x="868" y="1"/>
                    </a:moveTo>
                    <a:cubicBezTo>
                      <a:pt x="845" y="1"/>
                      <a:pt x="822" y="1"/>
                      <a:pt x="822" y="24"/>
                    </a:cubicBezTo>
                    <a:cubicBezTo>
                      <a:pt x="799" y="24"/>
                      <a:pt x="776" y="47"/>
                      <a:pt x="776" y="69"/>
                    </a:cubicBezTo>
                    <a:cubicBezTo>
                      <a:pt x="754" y="183"/>
                      <a:pt x="731" y="275"/>
                      <a:pt x="685" y="389"/>
                    </a:cubicBezTo>
                    <a:cubicBezTo>
                      <a:pt x="685" y="389"/>
                      <a:pt x="685" y="389"/>
                      <a:pt x="708" y="366"/>
                    </a:cubicBezTo>
                    <a:lnTo>
                      <a:pt x="708" y="366"/>
                    </a:lnTo>
                    <a:cubicBezTo>
                      <a:pt x="662" y="503"/>
                      <a:pt x="617" y="640"/>
                      <a:pt x="571" y="777"/>
                    </a:cubicBezTo>
                    <a:cubicBezTo>
                      <a:pt x="548" y="891"/>
                      <a:pt x="503" y="1028"/>
                      <a:pt x="480" y="1142"/>
                    </a:cubicBezTo>
                    <a:cubicBezTo>
                      <a:pt x="388" y="1416"/>
                      <a:pt x="320" y="1713"/>
                      <a:pt x="229" y="2009"/>
                    </a:cubicBezTo>
                    <a:cubicBezTo>
                      <a:pt x="229" y="2009"/>
                      <a:pt x="229" y="1987"/>
                      <a:pt x="229" y="1987"/>
                    </a:cubicBezTo>
                    <a:cubicBezTo>
                      <a:pt x="206" y="2101"/>
                      <a:pt x="183" y="2215"/>
                      <a:pt x="137" y="2329"/>
                    </a:cubicBezTo>
                    <a:cubicBezTo>
                      <a:pt x="115" y="2466"/>
                      <a:pt x="46" y="2580"/>
                      <a:pt x="0" y="2717"/>
                    </a:cubicBezTo>
                    <a:cubicBezTo>
                      <a:pt x="0" y="2763"/>
                      <a:pt x="0" y="2808"/>
                      <a:pt x="46" y="2831"/>
                    </a:cubicBezTo>
                    <a:cubicBezTo>
                      <a:pt x="92" y="2831"/>
                      <a:pt x="137" y="2831"/>
                      <a:pt x="160" y="2786"/>
                    </a:cubicBezTo>
                    <a:cubicBezTo>
                      <a:pt x="183" y="2694"/>
                      <a:pt x="229" y="2626"/>
                      <a:pt x="251" y="2557"/>
                    </a:cubicBezTo>
                    <a:cubicBezTo>
                      <a:pt x="251" y="2512"/>
                      <a:pt x="274" y="2466"/>
                      <a:pt x="274" y="2443"/>
                    </a:cubicBezTo>
                    <a:cubicBezTo>
                      <a:pt x="297" y="2398"/>
                      <a:pt x="297" y="2375"/>
                      <a:pt x="320" y="2352"/>
                    </a:cubicBezTo>
                    <a:cubicBezTo>
                      <a:pt x="343" y="2215"/>
                      <a:pt x="366" y="2101"/>
                      <a:pt x="411" y="1987"/>
                    </a:cubicBezTo>
                    <a:cubicBezTo>
                      <a:pt x="480" y="1690"/>
                      <a:pt x="571" y="1393"/>
                      <a:pt x="639" y="1096"/>
                    </a:cubicBezTo>
                    <a:cubicBezTo>
                      <a:pt x="639" y="1096"/>
                      <a:pt x="639" y="1119"/>
                      <a:pt x="639" y="1119"/>
                    </a:cubicBezTo>
                    <a:cubicBezTo>
                      <a:pt x="685" y="960"/>
                      <a:pt x="754" y="800"/>
                      <a:pt x="799" y="640"/>
                    </a:cubicBezTo>
                    <a:cubicBezTo>
                      <a:pt x="845" y="457"/>
                      <a:pt x="891" y="275"/>
                      <a:pt x="936" y="92"/>
                    </a:cubicBezTo>
                    <a:cubicBezTo>
                      <a:pt x="936" y="69"/>
                      <a:pt x="936" y="47"/>
                      <a:pt x="936" y="24"/>
                    </a:cubicBezTo>
                    <a:cubicBezTo>
                      <a:pt x="913" y="24"/>
                      <a:pt x="891" y="1"/>
                      <a:pt x="868"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23" name="Google Shape;6223;p88"/>
              <p:cNvSpPr/>
              <p:nvPr/>
            </p:nvSpPr>
            <p:spPr>
              <a:xfrm>
                <a:off x="7981304" y="2207896"/>
                <a:ext cx="25949" cy="77144"/>
              </a:xfrm>
              <a:custGeom>
                <a:avLst/>
                <a:gdLst/>
                <a:ahLst/>
                <a:cxnLst/>
                <a:rect l="l" t="t" r="r" b="b"/>
                <a:pathLst>
                  <a:path w="960" h="2854" extrusionOk="0">
                    <a:moveTo>
                      <a:pt x="868" y="0"/>
                    </a:moveTo>
                    <a:cubicBezTo>
                      <a:pt x="822" y="0"/>
                      <a:pt x="799" y="23"/>
                      <a:pt x="776" y="69"/>
                    </a:cubicBezTo>
                    <a:cubicBezTo>
                      <a:pt x="776" y="114"/>
                      <a:pt x="754" y="183"/>
                      <a:pt x="754" y="251"/>
                    </a:cubicBezTo>
                    <a:cubicBezTo>
                      <a:pt x="754" y="274"/>
                      <a:pt x="731" y="297"/>
                      <a:pt x="731" y="320"/>
                    </a:cubicBezTo>
                    <a:cubicBezTo>
                      <a:pt x="708" y="366"/>
                      <a:pt x="708" y="388"/>
                      <a:pt x="708" y="434"/>
                    </a:cubicBezTo>
                    <a:cubicBezTo>
                      <a:pt x="708" y="434"/>
                      <a:pt x="708" y="411"/>
                      <a:pt x="708" y="411"/>
                    </a:cubicBezTo>
                    <a:cubicBezTo>
                      <a:pt x="639" y="639"/>
                      <a:pt x="571" y="868"/>
                      <a:pt x="503" y="1096"/>
                    </a:cubicBezTo>
                    <a:cubicBezTo>
                      <a:pt x="411" y="1324"/>
                      <a:pt x="366" y="1552"/>
                      <a:pt x="297" y="1758"/>
                    </a:cubicBezTo>
                    <a:cubicBezTo>
                      <a:pt x="297" y="1758"/>
                      <a:pt x="297" y="1758"/>
                      <a:pt x="297" y="1735"/>
                    </a:cubicBezTo>
                    <a:cubicBezTo>
                      <a:pt x="274" y="1826"/>
                      <a:pt x="274" y="1895"/>
                      <a:pt x="251" y="1963"/>
                    </a:cubicBezTo>
                    <a:cubicBezTo>
                      <a:pt x="206" y="2032"/>
                      <a:pt x="183" y="2123"/>
                      <a:pt x="160" y="2192"/>
                    </a:cubicBezTo>
                    <a:cubicBezTo>
                      <a:pt x="115" y="2374"/>
                      <a:pt x="69" y="2557"/>
                      <a:pt x="0" y="2739"/>
                    </a:cubicBezTo>
                    <a:cubicBezTo>
                      <a:pt x="0" y="2762"/>
                      <a:pt x="0" y="2785"/>
                      <a:pt x="0" y="2808"/>
                    </a:cubicBezTo>
                    <a:cubicBezTo>
                      <a:pt x="23" y="2808"/>
                      <a:pt x="23" y="2831"/>
                      <a:pt x="46" y="2853"/>
                    </a:cubicBezTo>
                    <a:lnTo>
                      <a:pt x="115" y="2853"/>
                    </a:lnTo>
                    <a:cubicBezTo>
                      <a:pt x="137" y="2831"/>
                      <a:pt x="160" y="2831"/>
                      <a:pt x="160" y="2808"/>
                    </a:cubicBezTo>
                    <a:cubicBezTo>
                      <a:pt x="229" y="2580"/>
                      <a:pt x="274" y="2374"/>
                      <a:pt x="343" y="2169"/>
                    </a:cubicBezTo>
                    <a:cubicBezTo>
                      <a:pt x="388" y="2077"/>
                      <a:pt x="411" y="1963"/>
                      <a:pt x="434" y="1872"/>
                    </a:cubicBezTo>
                    <a:cubicBezTo>
                      <a:pt x="457" y="1781"/>
                      <a:pt x="480" y="1689"/>
                      <a:pt x="525" y="1598"/>
                    </a:cubicBezTo>
                    <a:cubicBezTo>
                      <a:pt x="516" y="1598"/>
                      <a:pt x="511" y="1602"/>
                      <a:pt x="508" y="1606"/>
                    </a:cubicBezTo>
                    <a:lnTo>
                      <a:pt x="508" y="1606"/>
                    </a:lnTo>
                    <a:cubicBezTo>
                      <a:pt x="551" y="1476"/>
                      <a:pt x="595" y="1365"/>
                      <a:pt x="617" y="1233"/>
                    </a:cubicBezTo>
                    <a:cubicBezTo>
                      <a:pt x="662" y="1119"/>
                      <a:pt x="685" y="1005"/>
                      <a:pt x="731" y="891"/>
                    </a:cubicBezTo>
                    <a:cubicBezTo>
                      <a:pt x="776" y="754"/>
                      <a:pt x="822" y="617"/>
                      <a:pt x="845" y="480"/>
                    </a:cubicBezTo>
                    <a:cubicBezTo>
                      <a:pt x="868" y="411"/>
                      <a:pt x="891" y="366"/>
                      <a:pt x="913" y="297"/>
                    </a:cubicBezTo>
                    <a:cubicBezTo>
                      <a:pt x="913" y="229"/>
                      <a:pt x="936" y="160"/>
                      <a:pt x="959" y="92"/>
                    </a:cubicBezTo>
                    <a:cubicBezTo>
                      <a:pt x="959" y="46"/>
                      <a:pt x="913" y="0"/>
                      <a:pt x="891"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24" name="Google Shape;6224;p88"/>
              <p:cNvSpPr/>
              <p:nvPr/>
            </p:nvSpPr>
            <p:spPr>
              <a:xfrm>
                <a:off x="8005361" y="2216518"/>
                <a:ext cx="58628" cy="178101"/>
              </a:xfrm>
              <a:custGeom>
                <a:avLst/>
                <a:gdLst/>
                <a:ahLst/>
                <a:cxnLst/>
                <a:rect l="l" t="t" r="r" b="b"/>
                <a:pathLst>
                  <a:path w="2169" h="6589" extrusionOk="0">
                    <a:moveTo>
                      <a:pt x="617" y="5913"/>
                    </a:moveTo>
                    <a:lnTo>
                      <a:pt x="617" y="5913"/>
                    </a:lnTo>
                    <a:cubicBezTo>
                      <a:pt x="612" y="5925"/>
                      <a:pt x="607" y="5937"/>
                      <a:pt x="603" y="5949"/>
                    </a:cubicBezTo>
                    <a:lnTo>
                      <a:pt x="603" y="5949"/>
                    </a:lnTo>
                    <a:cubicBezTo>
                      <a:pt x="617" y="5935"/>
                      <a:pt x="617" y="5932"/>
                      <a:pt x="617" y="5913"/>
                    </a:cubicBezTo>
                    <a:close/>
                    <a:moveTo>
                      <a:pt x="2009" y="1"/>
                    </a:moveTo>
                    <a:cubicBezTo>
                      <a:pt x="1941" y="1"/>
                      <a:pt x="1872" y="47"/>
                      <a:pt x="1849" y="92"/>
                    </a:cubicBezTo>
                    <a:cubicBezTo>
                      <a:pt x="1849" y="183"/>
                      <a:pt x="1827" y="252"/>
                      <a:pt x="1804" y="320"/>
                    </a:cubicBezTo>
                    <a:lnTo>
                      <a:pt x="1804" y="275"/>
                    </a:lnTo>
                    <a:cubicBezTo>
                      <a:pt x="1758" y="412"/>
                      <a:pt x="1735" y="549"/>
                      <a:pt x="1690" y="663"/>
                    </a:cubicBezTo>
                    <a:cubicBezTo>
                      <a:pt x="1644" y="800"/>
                      <a:pt x="1598" y="914"/>
                      <a:pt x="1553" y="1051"/>
                    </a:cubicBezTo>
                    <a:cubicBezTo>
                      <a:pt x="1461" y="1302"/>
                      <a:pt x="1347" y="1530"/>
                      <a:pt x="1256" y="1781"/>
                    </a:cubicBezTo>
                    <a:cubicBezTo>
                      <a:pt x="1210" y="1895"/>
                      <a:pt x="1165" y="2010"/>
                      <a:pt x="1119" y="2124"/>
                    </a:cubicBezTo>
                    <a:cubicBezTo>
                      <a:pt x="1073" y="2261"/>
                      <a:pt x="1028" y="2398"/>
                      <a:pt x="982" y="2512"/>
                    </a:cubicBezTo>
                    <a:cubicBezTo>
                      <a:pt x="914" y="2786"/>
                      <a:pt x="845" y="3059"/>
                      <a:pt x="777" y="3333"/>
                    </a:cubicBezTo>
                    <a:cubicBezTo>
                      <a:pt x="708" y="3493"/>
                      <a:pt x="663" y="3653"/>
                      <a:pt x="617" y="3836"/>
                    </a:cubicBezTo>
                    <a:cubicBezTo>
                      <a:pt x="594" y="3950"/>
                      <a:pt x="571" y="4064"/>
                      <a:pt x="526" y="4201"/>
                    </a:cubicBezTo>
                    <a:cubicBezTo>
                      <a:pt x="503" y="4292"/>
                      <a:pt x="480" y="4361"/>
                      <a:pt x="457" y="4452"/>
                    </a:cubicBezTo>
                    <a:cubicBezTo>
                      <a:pt x="457" y="4497"/>
                      <a:pt x="434" y="4566"/>
                      <a:pt x="411" y="4612"/>
                    </a:cubicBezTo>
                    <a:cubicBezTo>
                      <a:pt x="416" y="4607"/>
                      <a:pt x="420" y="4603"/>
                      <a:pt x="423" y="4600"/>
                    </a:cubicBezTo>
                    <a:lnTo>
                      <a:pt x="423" y="4600"/>
                    </a:lnTo>
                    <a:cubicBezTo>
                      <a:pt x="417" y="4611"/>
                      <a:pt x="411" y="4623"/>
                      <a:pt x="411" y="4634"/>
                    </a:cubicBezTo>
                    <a:cubicBezTo>
                      <a:pt x="411" y="4680"/>
                      <a:pt x="389" y="4726"/>
                      <a:pt x="366" y="4771"/>
                    </a:cubicBezTo>
                    <a:cubicBezTo>
                      <a:pt x="388" y="4749"/>
                      <a:pt x="389" y="4749"/>
                      <a:pt x="389" y="4749"/>
                    </a:cubicBezTo>
                    <a:lnTo>
                      <a:pt x="389" y="4749"/>
                    </a:lnTo>
                    <a:cubicBezTo>
                      <a:pt x="389" y="4771"/>
                      <a:pt x="366" y="4771"/>
                      <a:pt x="366" y="4794"/>
                    </a:cubicBezTo>
                    <a:cubicBezTo>
                      <a:pt x="343" y="4908"/>
                      <a:pt x="297" y="5022"/>
                      <a:pt x="274" y="5159"/>
                    </a:cubicBezTo>
                    <a:cubicBezTo>
                      <a:pt x="252" y="5251"/>
                      <a:pt x="229" y="5342"/>
                      <a:pt x="206" y="5433"/>
                    </a:cubicBezTo>
                    <a:cubicBezTo>
                      <a:pt x="160" y="5593"/>
                      <a:pt x="115" y="5776"/>
                      <a:pt x="69" y="5935"/>
                    </a:cubicBezTo>
                    <a:cubicBezTo>
                      <a:pt x="69" y="6004"/>
                      <a:pt x="46" y="6095"/>
                      <a:pt x="23" y="6164"/>
                    </a:cubicBezTo>
                    <a:cubicBezTo>
                      <a:pt x="23" y="6187"/>
                      <a:pt x="1" y="6232"/>
                      <a:pt x="1" y="6255"/>
                    </a:cubicBezTo>
                    <a:cubicBezTo>
                      <a:pt x="1" y="6301"/>
                      <a:pt x="1" y="6346"/>
                      <a:pt x="23" y="6415"/>
                    </a:cubicBezTo>
                    <a:lnTo>
                      <a:pt x="1" y="6392"/>
                    </a:lnTo>
                    <a:lnTo>
                      <a:pt x="1" y="6392"/>
                    </a:lnTo>
                    <a:cubicBezTo>
                      <a:pt x="23" y="6415"/>
                      <a:pt x="23" y="6460"/>
                      <a:pt x="46" y="6483"/>
                    </a:cubicBezTo>
                    <a:cubicBezTo>
                      <a:pt x="69" y="6529"/>
                      <a:pt x="115" y="6552"/>
                      <a:pt x="138" y="6575"/>
                    </a:cubicBezTo>
                    <a:cubicBezTo>
                      <a:pt x="163" y="6583"/>
                      <a:pt x="191" y="6588"/>
                      <a:pt x="220" y="6588"/>
                    </a:cubicBezTo>
                    <a:cubicBezTo>
                      <a:pt x="270" y="6588"/>
                      <a:pt x="322" y="6572"/>
                      <a:pt x="366" y="6529"/>
                    </a:cubicBezTo>
                    <a:cubicBezTo>
                      <a:pt x="411" y="6483"/>
                      <a:pt x="457" y="6438"/>
                      <a:pt x="480" y="6369"/>
                    </a:cubicBezTo>
                    <a:cubicBezTo>
                      <a:pt x="503" y="6346"/>
                      <a:pt x="503" y="6301"/>
                      <a:pt x="503" y="6255"/>
                    </a:cubicBezTo>
                    <a:cubicBezTo>
                      <a:pt x="543" y="6153"/>
                      <a:pt x="566" y="6051"/>
                      <a:pt x="603" y="5949"/>
                    </a:cubicBezTo>
                    <a:lnTo>
                      <a:pt x="603" y="5949"/>
                    </a:lnTo>
                    <a:cubicBezTo>
                      <a:pt x="600" y="5952"/>
                      <a:pt x="597" y="5955"/>
                      <a:pt x="594" y="5958"/>
                    </a:cubicBezTo>
                    <a:cubicBezTo>
                      <a:pt x="640" y="5821"/>
                      <a:pt x="685" y="5684"/>
                      <a:pt x="708" y="5547"/>
                    </a:cubicBezTo>
                    <a:cubicBezTo>
                      <a:pt x="708" y="5570"/>
                      <a:pt x="708" y="5593"/>
                      <a:pt x="708" y="5616"/>
                    </a:cubicBezTo>
                    <a:cubicBezTo>
                      <a:pt x="708" y="5547"/>
                      <a:pt x="731" y="5479"/>
                      <a:pt x="754" y="5410"/>
                    </a:cubicBezTo>
                    <a:cubicBezTo>
                      <a:pt x="754" y="5388"/>
                      <a:pt x="777" y="5365"/>
                      <a:pt x="777" y="5342"/>
                    </a:cubicBezTo>
                    <a:lnTo>
                      <a:pt x="777" y="5342"/>
                    </a:lnTo>
                    <a:cubicBezTo>
                      <a:pt x="777" y="5342"/>
                      <a:pt x="776" y="5365"/>
                      <a:pt x="754" y="5388"/>
                    </a:cubicBezTo>
                    <a:cubicBezTo>
                      <a:pt x="845" y="5137"/>
                      <a:pt x="914" y="4885"/>
                      <a:pt x="982" y="4634"/>
                    </a:cubicBezTo>
                    <a:cubicBezTo>
                      <a:pt x="982" y="4634"/>
                      <a:pt x="982" y="4634"/>
                      <a:pt x="982" y="4657"/>
                    </a:cubicBezTo>
                    <a:cubicBezTo>
                      <a:pt x="982" y="4612"/>
                      <a:pt x="1005" y="4589"/>
                      <a:pt x="1005" y="4566"/>
                    </a:cubicBezTo>
                    <a:cubicBezTo>
                      <a:pt x="1005" y="4589"/>
                      <a:pt x="1005" y="4589"/>
                      <a:pt x="1005" y="4612"/>
                    </a:cubicBezTo>
                    <a:cubicBezTo>
                      <a:pt x="1051" y="4406"/>
                      <a:pt x="1119" y="4224"/>
                      <a:pt x="1165" y="4018"/>
                    </a:cubicBezTo>
                    <a:cubicBezTo>
                      <a:pt x="1210" y="3858"/>
                      <a:pt x="1256" y="3721"/>
                      <a:pt x="1302" y="3562"/>
                    </a:cubicBezTo>
                    <a:cubicBezTo>
                      <a:pt x="1370" y="3402"/>
                      <a:pt x="1393" y="3242"/>
                      <a:pt x="1439" y="3082"/>
                    </a:cubicBezTo>
                    <a:cubicBezTo>
                      <a:pt x="1461" y="2991"/>
                      <a:pt x="1507" y="2900"/>
                      <a:pt x="1530" y="2831"/>
                    </a:cubicBezTo>
                    <a:cubicBezTo>
                      <a:pt x="1525" y="2831"/>
                      <a:pt x="1521" y="2831"/>
                      <a:pt x="1518" y="2831"/>
                    </a:cubicBezTo>
                    <a:lnTo>
                      <a:pt x="1518" y="2831"/>
                    </a:lnTo>
                    <a:cubicBezTo>
                      <a:pt x="1524" y="2826"/>
                      <a:pt x="1530" y="2820"/>
                      <a:pt x="1530" y="2808"/>
                    </a:cubicBezTo>
                    <a:cubicBezTo>
                      <a:pt x="1530" y="2808"/>
                      <a:pt x="1530" y="2786"/>
                      <a:pt x="1530" y="2786"/>
                    </a:cubicBezTo>
                    <a:cubicBezTo>
                      <a:pt x="1553" y="2694"/>
                      <a:pt x="1576" y="2603"/>
                      <a:pt x="1621" y="2512"/>
                    </a:cubicBezTo>
                    <a:cubicBezTo>
                      <a:pt x="1644" y="2398"/>
                      <a:pt x="1690" y="2306"/>
                      <a:pt x="1712" y="2192"/>
                    </a:cubicBezTo>
                    <a:cubicBezTo>
                      <a:pt x="1781" y="1964"/>
                      <a:pt x="1849" y="1736"/>
                      <a:pt x="1895" y="1507"/>
                    </a:cubicBezTo>
                    <a:cubicBezTo>
                      <a:pt x="1918" y="1416"/>
                      <a:pt x="1918" y="1302"/>
                      <a:pt x="1941" y="1211"/>
                    </a:cubicBezTo>
                    <a:cubicBezTo>
                      <a:pt x="1964" y="1096"/>
                      <a:pt x="1986" y="1005"/>
                      <a:pt x="2009" y="891"/>
                    </a:cubicBezTo>
                    <a:cubicBezTo>
                      <a:pt x="2055" y="686"/>
                      <a:pt x="2100" y="480"/>
                      <a:pt x="2146" y="252"/>
                    </a:cubicBezTo>
                    <a:cubicBezTo>
                      <a:pt x="2146" y="252"/>
                      <a:pt x="2146" y="252"/>
                      <a:pt x="2169" y="229"/>
                    </a:cubicBezTo>
                    <a:cubicBezTo>
                      <a:pt x="2169" y="183"/>
                      <a:pt x="2169" y="161"/>
                      <a:pt x="2169" y="115"/>
                    </a:cubicBezTo>
                    <a:cubicBezTo>
                      <a:pt x="2146" y="69"/>
                      <a:pt x="2123" y="24"/>
                      <a:pt x="2078" y="24"/>
                    </a:cubicBezTo>
                    <a:cubicBezTo>
                      <a:pt x="2055" y="1"/>
                      <a:pt x="2032" y="1"/>
                      <a:pt x="2009"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25" name="Google Shape;6225;p88"/>
              <p:cNvSpPr/>
              <p:nvPr/>
            </p:nvSpPr>
            <p:spPr>
              <a:xfrm>
                <a:off x="8047933" y="2220843"/>
                <a:ext cx="17921" cy="50870"/>
              </a:xfrm>
              <a:custGeom>
                <a:avLst/>
                <a:gdLst/>
                <a:ahLst/>
                <a:cxnLst/>
                <a:rect l="l" t="t" r="r" b="b"/>
                <a:pathLst>
                  <a:path w="663" h="1882" extrusionOk="0">
                    <a:moveTo>
                      <a:pt x="571" y="1"/>
                    </a:moveTo>
                    <a:cubicBezTo>
                      <a:pt x="525" y="1"/>
                      <a:pt x="503" y="23"/>
                      <a:pt x="480" y="69"/>
                    </a:cubicBezTo>
                    <a:cubicBezTo>
                      <a:pt x="480" y="92"/>
                      <a:pt x="480" y="138"/>
                      <a:pt x="457" y="183"/>
                    </a:cubicBezTo>
                    <a:cubicBezTo>
                      <a:pt x="411" y="343"/>
                      <a:pt x="366" y="480"/>
                      <a:pt x="320" y="640"/>
                    </a:cubicBezTo>
                    <a:cubicBezTo>
                      <a:pt x="274" y="822"/>
                      <a:pt x="229" y="982"/>
                      <a:pt x="183" y="1165"/>
                    </a:cubicBezTo>
                    <a:cubicBezTo>
                      <a:pt x="206" y="1142"/>
                      <a:pt x="206" y="1142"/>
                      <a:pt x="206" y="1142"/>
                    </a:cubicBezTo>
                    <a:lnTo>
                      <a:pt x="206" y="1142"/>
                    </a:lnTo>
                    <a:cubicBezTo>
                      <a:pt x="137" y="1347"/>
                      <a:pt x="69" y="1553"/>
                      <a:pt x="1" y="1758"/>
                    </a:cubicBezTo>
                    <a:cubicBezTo>
                      <a:pt x="1" y="1781"/>
                      <a:pt x="1" y="1804"/>
                      <a:pt x="1" y="1827"/>
                    </a:cubicBezTo>
                    <a:cubicBezTo>
                      <a:pt x="23" y="1850"/>
                      <a:pt x="23" y="1872"/>
                      <a:pt x="46" y="1872"/>
                    </a:cubicBezTo>
                    <a:cubicBezTo>
                      <a:pt x="58" y="1878"/>
                      <a:pt x="72" y="1881"/>
                      <a:pt x="86" y="1881"/>
                    </a:cubicBezTo>
                    <a:cubicBezTo>
                      <a:pt x="125" y="1881"/>
                      <a:pt x="166" y="1860"/>
                      <a:pt x="183" y="1827"/>
                    </a:cubicBezTo>
                    <a:cubicBezTo>
                      <a:pt x="206" y="1713"/>
                      <a:pt x="252" y="1598"/>
                      <a:pt x="274" y="1507"/>
                    </a:cubicBezTo>
                    <a:cubicBezTo>
                      <a:pt x="297" y="1393"/>
                      <a:pt x="320" y="1279"/>
                      <a:pt x="366" y="1165"/>
                    </a:cubicBezTo>
                    <a:cubicBezTo>
                      <a:pt x="411" y="959"/>
                      <a:pt x="480" y="731"/>
                      <a:pt x="548" y="503"/>
                    </a:cubicBezTo>
                    <a:lnTo>
                      <a:pt x="548" y="503"/>
                    </a:lnTo>
                    <a:cubicBezTo>
                      <a:pt x="548" y="503"/>
                      <a:pt x="536" y="503"/>
                      <a:pt x="529" y="512"/>
                    </a:cubicBezTo>
                    <a:lnTo>
                      <a:pt x="529" y="512"/>
                    </a:lnTo>
                    <a:cubicBezTo>
                      <a:pt x="574" y="358"/>
                      <a:pt x="617" y="225"/>
                      <a:pt x="640" y="92"/>
                    </a:cubicBezTo>
                    <a:cubicBezTo>
                      <a:pt x="662" y="46"/>
                      <a:pt x="617" y="1"/>
                      <a:pt x="571"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26" name="Google Shape;6226;p88"/>
              <p:cNvSpPr/>
              <p:nvPr/>
            </p:nvSpPr>
            <p:spPr>
              <a:xfrm>
                <a:off x="8044851" y="2222087"/>
                <a:ext cx="21624" cy="58628"/>
              </a:xfrm>
              <a:custGeom>
                <a:avLst/>
                <a:gdLst/>
                <a:ahLst/>
                <a:cxnLst/>
                <a:rect l="l" t="t" r="r" b="b"/>
                <a:pathLst>
                  <a:path w="800" h="2169" extrusionOk="0">
                    <a:moveTo>
                      <a:pt x="662" y="480"/>
                    </a:moveTo>
                    <a:lnTo>
                      <a:pt x="662" y="480"/>
                    </a:lnTo>
                    <a:cubicBezTo>
                      <a:pt x="661" y="485"/>
                      <a:pt x="659" y="489"/>
                      <a:pt x="657" y="494"/>
                    </a:cubicBezTo>
                    <a:lnTo>
                      <a:pt x="657" y="494"/>
                    </a:lnTo>
                    <a:cubicBezTo>
                      <a:pt x="662" y="488"/>
                      <a:pt x="662" y="480"/>
                      <a:pt x="662" y="480"/>
                    </a:cubicBezTo>
                    <a:close/>
                    <a:moveTo>
                      <a:pt x="708" y="0"/>
                    </a:moveTo>
                    <a:cubicBezTo>
                      <a:pt x="662" y="0"/>
                      <a:pt x="639" y="23"/>
                      <a:pt x="617" y="69"/>
                    </a:cubicBezTo>
                    <a:cubicBezTo>
                      <a:pt x="548" y="229"/>
                      <a:pt x="503" y="411"/>
                      <a:pt x="457" y="594"/>
                    </a:cubicBezTo>
                    <a:cubicBezTo>
                      <a:pt x="411" y="754"/>
                      <a:pt x="366" y="913"/>
                      <a:pt x="320" y="1096"/>
                    </a:cubicBezTo>
                    <a:cubicBezTo>
                      <a:pt x="320" y="1073"/>
                      <a:pt x="320" y="1073"/>
                      <a:pt x="320" y="1073"/>
                    </a:cubicBezTo>
                    <a:cubicBezTo>
                      <a:pt x="274" y="1233"/>
                      <a:pt x="229" y="1370"/>
                      <a:pt x="183" y="1530"/>
                    </a:cubicBezTo>
                    <a:cubicBezTo>
                      <a:pt x="137" y="1712"/>
                      <a:pt x="69" y="1872"/>
                      <a:pt x="23" y="2055"/>
                    </a:cubicBezTo>
                    <a:cubicBezTo>
                      <a:pt x="0" y="2100"/>
                      <a:pt x="23" y="2146"/>
                      <a:pt x="46" y="2169"/>
                    </a:cubicBezTo>
                    <a:cubicBezTo>
                      <a:pt x="92" y="2169"/>
                      <a:pt x="160" y="2169"/>
                      <a:pt x="160" y="2123"/>
                    </a:cubicBezTo>
                    <a:cubicBezTo>
                      <a:pt x="251" y="1849"/>
                      <a:pt x="343" y="1575"/>
                      <a:pt x="434" y="1301"/>
                    </a:cubicBezTo>
                    <a:cubicBezTo>
                      <a:pt x="501" y="1032"/>
                      <a:pt x="569" y="763"/>
                      <a:pt x="657" y="494"/>
                    </a:cubicBezTo>
                    <a:lnTo>
                      <a:pt x="657" y="494"/>
                    </a:lnTo>
                    <a:cubicBezTo>
                      <a:pt x="654" y="499"/>
                      <a:pt x="649" y="502"/>
                      <a:pt x="639" y="502"/>
                    </a:cubicBezTo>
                    <a:cubicBezTo>
                      <a:pt x="685" y="366"/>
                      <a:pt x="731" y="251"/>
                      <a:pt x="776" y="114"/>
                    </a:cubicBezTo>
                    <a:cubicBezTo>
                      <a:pt x="799" y="92"/>
                      <a:pt x="776" y="23"/>
                      <a:pt x="731" y="23"/>
                    </a:cubicBezTo>
                    <a:cubicBezTo>
                      <a:pt x="731" y="0"/>
                      <a:pt x="708" y="0"/>
                      <a:pt x="708"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27" name="Google Shape;6227;p88"/>
              <p:cNvSpPr/>
              <p:nvPr/>
            </p:nvSpPr>
            <p:spPr>
              <a:xfrm>
                <a:off x="7944894" y="2206031"/>
                <a:ext cx="17921" cy="41545"/>
              </a:xfrm>
              <a:custGeom>
                <a:avLst/>
                <a:gdLst/>
                <a:ahLst/>
                <a:cxnLst/>
                <a:rect l="l" t="t" r="r" b="b"/>
                <a:pathLst>
                  <a:path w="663" h="1537" extrusionOk="0">
                    <a:moveTo>
                      <a:pt x="526" y="1"/>
                    </a:moveTo>
                    <a:cubicBezTo>
                      <a:pt x="457" y="1"/>
                      <a:pt x="412" y="47"/>
                      <a:pt x="389" y="92"/>
                    </a:cubicBezTo>
                    <a:cubicBezTo>
                      <a:pt x="320" y="320"/>
                      <a:pt x="275" y="526"/>
                      <a:pt x="206" y="754"/>
                    </a:cubicBezTo>
                    <a:cubicBezTo>
                      <a:pt x="183" y="845"/>
                      <a:pt x="160" y="937"/>
                      <a:pt x="115" y="1028"/>
                    </a:cubicBezTo>
                    <a:cubicBezTo>
                      <a:pt x="92" y="1142"/>
                      <a:pt x="46" y="1256"/>
                      <a:pt x="24" y="1348"/>
                    </a:cubicBezTo>
                    <a:cubicBezTo>
                      <a:pt x="1" y="1439"/>
                      <a:pt x="46" y="1507"/>
                      <a:pt x="115" y="1530"/>
                    </a:cubicBezTo>
                    <a:cubicBezTo>
                      <a:pt x="131" y="1534"/>
                      <a:pt x="146" y="1536"/>
                      <a:pt x="161" y="1536"/>
                    </a:cubicBezTo>
                    <a:cubicBezTo>
                      <a:pt x="229" y="1536"/>
                      <a:pt x="279" y="1495"/>
                      <a:pt x="297" y="1439"/>
                    </a:cubicBezTo>
                    <a:cubicBezTo>
                      <a:pt x="320" y="1370"/>
                      <a:pt x="343" y="1325"/>
                      <a:pt x="343" y="1279"/>
                    </a:cubicBezTo>
                    <a:cubicBezTo>
                      <a:pt x="366" y="1233"/>
                      <a:pt x="366" y="1188"/>
                      <a:pt x="389" y="1142"/>
                    </a:cubicBezTo>
                    <a:cubicBezTo>
                      <a:pt x="412" y="1051"/>
                      <a:pt x="434" y="937"/>
                      <a:pt x="457" y="845"/>
                    </a:cubicBezTo>
                    <a:cubicBezTo>
                      <a:pt x="526" y="617"/>
                      <a:pt x="571" y="389"/>
                      <a:pt x="640" y="161"/>
                    </a:cubicBezTo>
                    <a:cubicBezTo>
                      <a:pt x="663" y="92"/>
                      <a:pt x="617" y="24"/>
                      <a:pt x="548"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28" name="Google Shape;6228;p88"/>
              <p:cNvSpPr/>
              <p:nvPr/>
            </p:nvSpPr>
            <p:spPr>
              <a:xfrm>
                <a:off x="7999198" y="2221465"/>
                <a:ext cx="17299" cy="43843"/>
              </a:xfrm>
              <a:custGeom>
                <a:avLst/>
                <a:gdLst/>
                <a:ahLst/>
                <a:cxnLst/>
                <a:rect l="l" t="t" r="r" b="b"/>
                <a:pathLst>
                  <a:path w="640" h="1622" extrusionOk="0">
                    <a:moveTo>
                      <a:pt x="525" y="0"/>
                    </a:moveTo>
                    <a:cubicBezTo>
                      <a:pt x="480" y="0"/>
                      <a:pt x="434" y="23"/>
                      <a:pt x="411" y="69"/>
                    </a:cubicBezTo>
                    <a:cubicBezTo>
                      <a:pt x="388" y="183"/>
                      <a:pt x="343" y="320"/>
                      <a:pt x="320" y="434"/>
                    </a:cubicBezTo>
                    <a:cubicBezTo>
                      <a:pt x="274" y="548"/>
                      <a:pt x="251" y="640"/>
                      <a:pt x="206" y="754"/>
                    </a:cubicBezTo>
                    <a:cubicBezTo>
                      <a:pt x="183" y="868"/>
                      <a:pt x="137" y="982"/>
                      <a:pt x="92" y="1096"/>
                    </a:cubicBezTo>
                    <a:cubicBezTo>
                      <a:pt x="92" y="1165"/>
                      <a:pt x="69" y="1210"/>
                      <a:pt x="46" y="1279"/>
                    </a:cubicBezTo>
                    <a:cubicBezTo>
                      <a:pt x="23" y="1302"/>
                      <a:pt x="23" y="1324"/>
                      <a:pt x="23" y="1370"/>
                    </a:cubicBezTo>
                    <a:cubicBezTo>
                      <a:pt x="0" y="1416"/>
                      <a:pt x="0" y="1438"/>
                      <a:pt x="0" y="1484"/>
                    </a:cubicBezTo>
                    <a:cubicBezTo>
                      <a:pt x="0" y="1507"/>
                      <a:pt x="0" y="1530"/>
                      <a:pt x="0" y="1553"/>
                    </a:cubicBezTo>
                    <a:cubicBezTo>
                      <a:pt x="23" y="1575"/>
                      <a:pt x="46" y="1598"/>
                      <a:pt x="92" y="1621"/>
                    </a:cubicBezTo>
                    <a:cubicBezTo>
                      <a:pt x="114" y="1621"/>
                      <a:pt x="160" y="1621"/>
                      <a:pt x="183" y="1598"/>
                    </a:cubicBezTo>
                    <a:cubicBezTo>
                      <a:pt x="229" y="1598"/>
                      <a:pt x="251" y="1553"/>
                      <a:pt x="251" y="1530"/>
                    </a:cubicBezTo>
                    <a:cubicBezTo>
                      <a:pt x="274" y="1461"/>
                      <a:pt x="297" y="1416"/>
                      <a:pt x="297" y="1347"/>
                    </a:cubicBezTo>
                    <a:cubicBezTo>
                      <a:pt x="320" y="1302"/>
                      <a:pt x="320" y="1233"/>
                      <a:pt x="343" y="1165"/>
                    </a:cubicBezTo>
                    <a:cubicBezTo>
                      <a:pt x="366" y="1050"/>
                      <a:pt x="411" y="936"/>
                      <a:pt x="434" y="822"/>
                    </a:cubicBezTo>
                    <a:cubicBezTo>
                      <a:pt x="457" y="708"/>
                      <a:pt x="480" y="594"/>
                      <a:pt x="502" y="503"/>
                    </a:cubicBezTo>
                    <a:cubicBezTo>
                      <a:pt x="548" y="366"/>
                      <a:pt x="571" y="252"/>
                      <a:pt x="617" y="115"/>
                    </a:cubicBezTo>
                    <a:cubicBezTo>
                      <a:pt x="639" y="69"/>
                      <a:pt x="594" y="0"/>
                      <a:pt x="548"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29" name="Google Shape;6229;p88"/>
              <p:cNvSpPr/>
              <p:nvPr/>
            </p:nvSpPr>
            <p:spPr>
              <a:xfrm>
                <a:off x="8057799" y="2238737"/>
                <a:ext cx="15461" cy="45059"/>
              </a:xfrm>
              <a:custGeom>
                <a:avLst/>
                <a:gdLst/>
                <a:ahLst/>
                <a:cxnLst/>
                <a:rect l="l" t="t" r="r" b="b"/>
                <a:pathLst>
                  <a:path w="572" h="1667" extrusionOk="0">
                    <a:moveTo>
                      <a:pt x="480" y="1"/>
                    </a:moveTo>
                    <a:cubicBezTo>
                      <a:pt x="434" y="1"/>
                      <a:pt x="389" y="23"/>
                      <a:pt x="389" y="69"/>
                    </a:cubicBezTo>
                    <a:cubicBezTo>
                      <a:pt x="366" y="183"/>
                      <a:pt x="343" y="320"/>
                      <a:pt x="320" y="434"/>
                    </a:cubicBezTo>
                    <a:cubicBezTo>
                      <a:pt x="275" y="548"/>
                      <a:pt x="229" y="685"/>
                      <a:pt x="206" y="799"/>
                    </a:cubicBezTo>
                    <a:cubicBezTo>
                      <a:pt x="160" y="914"/>
                      <a:pt x="138" y="1028"/>
                      <a:pt x="92" y="1165"/>
                    </a:cubicBezTo>
                    <a:cubicBezTo>
                      <a:pt x="46" y="1279"/>
                      <a:pt x="24" y="1416"/>
                      <a:pt x="1" y="1553"/>
                    </a:cubicBezTo>
                    <a:cubicBezTo>
                      <a:pt x="1" y="1576"/>
                      <a:pt x="24" y="1598"/>
                      <a:pt x="46" y="1621"/>
                    </a:cubicBezTo>
                    <a:cubicBezTo>
                      <a:pt x="69" y="1644"/>
                      <a:pt x="92" y="1667"/>
                      <a:pt x="115" y="1667"/>
                    </a:cubicBezTo>
                    <a:cubicBezTo>
                      <a:pt x="160" y="1667"/>
                      <a:pt x="183" y="1644"/>
                      <a:pt x="206" y="1621"/>
                    </a:cubicBezTo>
                    <a:cubicBezTo>
                      <a:pt x="229" y="1598"/>
                      <a:pt x="229" y="1576"/>
                      <a:pt x="229" y="1553"/>
                    </a:cubicBezTo>
                    <a:cubicBezTo>
                      <a:pt x="229" y="1530"/>
                      <a:pt x="229" y="1530"/>
                      <a:pt x="252" y="1507"/>
                    </a:cubicBezTo>
                    <a:cubicBezTo>
                      <a:pt x="275" y="1302"/>
                      <a:pt x="343" y="1073"/>
                      <a:pt x="389" y="868"/>
                    </a:cubicBezTo>
                    <a:cubicBezTo>
                      <a:pt x="434" y="731"/>
                      <a:pt x="457" y="617"/>
                      <a:pt x="503" y="480"/>
                    </a:cubicBezTo>
                    <a:cubicBezTo>
                      <a:pt x="526" y="366"/>
                      <a:pt x="549" y="252"/>
                      <a:pt x="571" y="138"/>
                    </a:cubicBezTo>
                    <a:cubicBezTo>
                      <a:pt x="571" y="69"/>
                      <a:pt x="549" y="23"/>
                      <a:pt x="503"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30" name="Google Shape;6230;p88"/>
              <p:cNvSpPr/>
              <p:nvPr/>
            </p:nvSpPr>
            <p:spPr>
              <a:xfrm>
                <a:off x="7983764" y="2306609"/>
                <a:ext cx="14218" cy="32896"/>
              </a:xfrm>
              <a:custGeom>
                <a:avLst/>
                <a:gdLst/>
                <a:ahLst/>
                <a:cxnLst/>
                <a:rect l="l" t="t" r="r" b="b"/>
                <a:pathLst>
                  <a:path w="526" h="1217" extrusionOk="0">
                    <a:moveTo>
                      <a:pt x="412" y="0"/>
                    </a:moveTo>
                    <a:cubicBezTo>
                      <a:pt x="366" y="0"/>
                      <a:pt x="320" y="23"/>
                      <a:pt x="320" y="69"/>
                    </a:cubicBezTo>
                    <a:cubicBezTo>
                      <a:pt x="252" y="229"/>
                      <a:pt x="206" y="411"/>
                      <a:pt x="138" y="571"/>
                    </a:cubicBezTo>
                    <a:cubicBezTo>
                      <a:pt x="92" y="731"/>
                      <a:pt x="24" y="913"/>
                      <a:pt x="1" y="1073"/>
                    </a:cubicBezTo>
                    <a:cubicBezTo>
                      <a:pt x="1" y="1142"/>
                      <a:pt x="46" y="1210"/>
                      <a:pt x="115" y="1210"/>
                    </a:cubicBezTo>
                    <a:cubicBezTo>
                      <a:pt x="127" y="1214"/>
                      <a:pt x="138" y="1216"/>
                      <a:pt x="149" y="1216"/>
                    </a:cubicBezTo>
                    <a:cubicBezTo>
                      <a:pt x="199" y="1216"/>
                      <a:pt x="233" y="1175"/>
                      <a:pt x="252" y="1119"/>
                    </a:cubicBezTo>
                    <a:cubicBezTo>
                      <a:pt x="297" y="868"/>
                      <a:pt x="366" y="617"/>
                      <a:pt x="434" y="366"/>
                    </a:cubicBezTo>
                    <a:cubicBezTo>
                      <a:pt x="457" y="297"/>
                      <a:pt x="503" y="229"/>
                      <a:pt x="526" y="160"/>
                    </a:cubicBezTo>
                    <a:cubicBezTo>
                      <a:pt x="526" y="114"/>
                      <a:pt x="526" y="92"/>
                      <a:pt x="526" y="69"/>
                    </a:cubicBezTo>
                    <a:cubicBezTo>
                      <a:pt x="503" y="46"/>
                      <a:pt x="480" y="23"/>
                      <a:pt x="457"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31" name="Google Shape;6231;p88"/>
              <p:cNvSpPr/>
              <p:nvPr/>
            </p:nvSpPr>
            <p:spPr>
              <a:xfrm>
                <a:off x="8041770" y="2323882"/>
                <a:ext cx="11731" cy="31030"/>
              </a:xfrm>
              <a:custGeom>
                <a:avLst/>
                <a:gdLst/>
                <a:ahLst/>
                <a:cxnLst/>
                <a:rect l="l" t="t" r="r" b="b"/>
                <a:pathLst>
                  <a:path w="434" h="1148" extrusionOk="0">
                    <a:moveTo>
                      <a:pt x="320" y="0"/>
                    </a:moveTo>
                    <a:cubicBezTo>
                      <a:pt x="297" y="0"/>
                      <a:pt x="251" y="23"/>
                      <a:pt x="229" y="69"/>
                    </a:cubicBezTo>
                    <a:cubicBezTo>
                      <a:pt x="206" y="137"/>
                      <a:pt x="160" y="206"/>
                      <a:pt x="137" y="297"/>
                    </a:cubicBezTo>
                    <a:cubicBezTo>
                      <a:pt x="114" y="389"/>
                      <a:pt x="92" y="457"/>
                      <a:pt x="69" y="548"/>
                    </a:cubicBezTo>
                    <a:cubicBezTo>
                      <a:pt x="46" y="617"/>
                      <a:pt x="23" y="708"/>
                      <a:pt x="23" y="777"/>
                    </a:cubicBezTo>
                    <a:cubicBezTo>
                      <a:pt x="0" y="868"/>
                      <a:pt x="0" y="959"/>
                      <a:pt x="0" y="1050"/>
                    </a:cubicBezTo>
                    <a:cubicBezTo>
                      <a:pt x="0" y="1096"/>
                      <a:pt x="46" y="1142"/>
                      <a:pt x="92" y="1142"/>
                    </a:cubicBezTo>
                    <a:cubicBezTo>
                      <a:pt x="100" y="1146"/>
                      <a:pt x="108" y="1148"/>
                      <a:pt x="117" y="1148"/>
                    </a:cubicBezTo>
                    <a:cubicBezTo>
                      <a:pt x="159" y="1148"/>
                      <a:pt x="206" y="1107"/>
                      <a:pt x="206" y="1050"/>
                    </a:cubicBezTo>
                    <a:cubicBezTo>
                      <a:pt x="206" y="936"/>
                      <a:pt x="229" y="799"/>
                      <a:pt x="274" y="685"/>
                    </a:cubicBezTo>
                    <a:cubicBezTo>
                      <a:pt x="297" y="571"/>
                      <a:pt x="320" y="434"/>
                      <a:pt x="343" y="320"/>
                    </a:cubicBezTo>
                    <a:cubicBezTo>
                      <a:pt x="365" y="274"/>
                      <a:pt x="388" y="206"/>
                      <a:pt x="411" y="160"/>
                    </a:cubicBezTo>
                    <a:cubicBezTo>
                      <a:pt x="434" y="92"/>
                      <a:pt x="411" y="46"/>
                      <a:pt x="365" y="23"/>
                    </a:cubicBezTo>
                    <a:cubicBezTo>
                      <a:pt x="365" y="0"/>
                      <a:pt x="343" y="0"/>
                      <a:pt x="320"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32" name="Google Shape;6232;p88"/>
              <p:cNvSpPr/>
              <p:nvPr/>
            </p:nvSpPr>
            <p:spPr>
              <a:xfrm>
                <a:off x="7972060" y="2581153"/>
                <a:ext cx="117851" cy="148719"/>
              </a:xfrm>
              <a:custGeom>
                <a:avLst/>
                <a:gdLst/>
                <a:ahLst/>
                <a:cxnLst/>
                <a:rect l="l" t="t" r="r" b="b"/>
                <a:pathLst>
                  <a:path w="4360" h="5502" extrusionOk="0">
                    <a:moveTo>
                      <a:pt x="160" y="1"/>
                    </a:moveTo>
                    <a:cubicBezTo>
                      <a:pt x="114" y="1"/>
                      <a:pt x="68" y="23"/>
                      <a:pt x="23" y="46"/>
                    </a:cubicBezTo>
                    <a:cubicBezTo>
                      <a:pt x="0" y="69"/>
                      <a:pt x="0" y="115"/>
                      <a:pt x="0" y="160"/>
                    </a:cubicBezTo>
                    <a:cubicBezTo>
                      <a:pt x="68" y="1439"/>
                      <a:pt x="457" y="2626"/>
                      <a:pt x="1141" y="3584"/>
                    </a:cubicBezTo>
                    <a:cubicBezTo>
                      <a:pt x="1484" y="4064"/>
                      <a:pt x="1917" y="4474"/>
                      <a:pt x="2397" y="4817"/>
                    </a:cubicBezTo>
                    <a:cubicBezTo>
                      <a:pt x="2899" y="5159"/>
                      <a:pt x="3492" y="5387"/>
                      <a:pt x="4131" y="5502"/>
                    </a:cubicBezTo>
                    <a:lnTo>
                      <a:pt x="4200" y="5502"/>
                    </a:lnTo>
                    <a:cubicBezTo>
                      <a:pt x="4223" y="5502"/>
                      <a:pt x="4246" y="5502"/>
                      <a:pt x="4268" y="5479"/>
                    </a:cubicBezTo>
                    <a:cubicBezTo>
                      <a:pt x="4314" y="5479"/>
                      <a:pt x="4337" y="5433"/>
                      <a:pt x="4337" y="5387"/>
                    </a:cubicBezTo>
                    <a:cubicBezTo>
                      <a:pt x="4360" y="5342"/>
                      <a:pt x="4360" y="5296"/>
                      <a:pt x="4337" y="5250"/>
                    </a:cubicBezTo>
                    <a:cubicBezTo>
                      <a:pt x="4314" y="5228"/>
                      <a:pt x="4268" y="5182"/>
                      <a:pt x="4223" y="5182"/>
                    </a:cubicBezTo>
                    <a:cubicBezTo>
                      <a:pt x="3880" y="5113"/>
                      <a:pt x="3561" y="5022"/>
                      <a:pt x="3241" y="4885"/>
                    </a:cubicBezTo>
                    <a:cubicBezTo>
                      <a:pt x="2922" y="4748"/>
                      <a:pt x="2602" y="4566"/>
                      <a:pt x="2328" y="4337"/>
                    </a:cubicBezTo>
                    <a:cubicBezTo>
                      <a:pt x="2009" y="4086"/>
                      <a:pt x="1735" y="3812"/>
                      <a:pt x="1506" y="3493"/>
                    </a:cubicBezTo>
                    <a:cubicBezTo>
                      <a:pt x="1210" y="3105"/>
                      <a:pt x="959" y="2671"/>
                      <a:pt x="776" y="2215"/>
                    </a:cubicBezTo>
                    <a:cubicBezTo>
                      <a:pt x="571" y="1690"/>
                      <a:pt x="434" y="1142"/>
                      <a:pt x="365" y="571"/>
                    </a:cubicBezTo>
                    <a:cubicBezTo>
                      <a:pt x="342" y="411"/>
                      <a:pt x="342" y="297"/>
                      <a:pt x="320" y="160"/>
                    </a:cubicBezTo>
                    <a:cubicBezTo>
                      <a:pt x="320" y="115"/>
                      <a:pt x="320" y="69"/>
                      <a:pt x="274" y="46"/>
                    </a:cubicBezTo>
                    <a:cubicBezTo>
                      <a:pt x="251" y="1"/>
                      <a:pt x="205" y="1"/>
                      <a:pt x="160"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33" name="Google Shape;6233;p88"/>
              <p:cNvSpPr/>
              <p:nvPr/>
            </p:nvSpPr>
            <p:spPr>
              <a:xfrm>
                <a:off x="8009064" y="2520687"/>
                <a:ext cx="50627" cy="117256"/>
              </a:xfrm>
              <a:custGeom>
                <a:avLst/>
                <a:gdLst/>
                <a:ahLst/>
                <a:cxnLst/>
                <a:rect l="l" t="t" r="r" b="b"/>
                <a:pathLst>
                  <a:path w="1873" h="4338" extrusionOk="0">
                    <a:moveTo>
                      <a:pt x="274" y="1"/>
                    </a:moveTo>
                    <a:cubicBezTo>
                      <a:pt x="229" y="1"/>
                      <a:pt x="183" y="24"/>
                      <a:pt x="137" y="46"/>
                    </a:cubicBezTo>
                    <a:cubicBezTo>
                      <a:pt x="115" y="92"/>
                      <a:pt x="92" y="138"/>
                      <a:pt x="92" y="161"/>
                    </a:cubicBezTo>
                    <a:cubicBezTo>
                      <a:pt x="1" y="914"/>
                      <a:pt x="69" y="1713"/>
                      <a:pt x="320" y="2443"/>
                    </a:cubicBezTo>
                    <a:cubicBezTo>
                      <a:pt x="457" y="2831"/>
                      <a:pt x="617" y="3173"/>
                      <a:pt x="822" y="3493"/>
                    </a:cubicBezTo>
                    <a:cubicBezTo>
                      <a:pt x="936" y="3653"/>
                      <a:pt x="1050" y="3790"/>
                      <a:pt x="1165" y="3927"/>
                    </a:cubicBezTo>
                    <a:cubicBezTo>
                      <a:pt x="1279" y="4064"/>
                      <a:pt x="1439" y="4178"/>
                      <a:pt x="1598" y="4315"/>
                    </a:cubicBezTo>
                    <a:cubicBezTo>
                      <a:pt x="1621" y="4338"/>
                      <a:pt x="1644" y="4338"/>
                      <a:pt x="1690" y="4338"/>
                    </a:cubicBezTo>
                    <a:lnTo>
                      <a:pt x="1735" y="4338"/>
                    </a:lnTo>
                    <a:cubicBezTo>
                      <a:pt x="1781" y="4338"/>
                      <a:pt x="1827" y="4292"/>
                      <a:pt x="1827" y="4269"/>
                    </a:cubicBezTo>
                    <a:cubicBezTo>
                      <a:pt x="1849" y="4223"/>
                      <a:pt x="1872" y="4178"/>
                      <a:pt x="1849" y="4132"/>
                    </a:cubicBezTo>
                    <a:cubicBezTo>
                      <a:pt x="1849" y="4086"/>
                      <a:pt x="1827" y="4064"/>
                      <a:pt x="1781" y="4041"/>
                    </a:cubicBezTo>
                    <a:cubicBezTo>
                      <a:pt x="1575" y="3858"/>
                      <a:pt x="1393" y="3676"/>
                      <a:pt x="1210" y="3447"/>
                    </a:cubicBezTo>
                    <a:cubicBezTo>
                      <a:pt x="1028" y="3196"/>
                      <a:pt x="868" y="2900"/>
                      <a:pt x="731" y="2580"/>
                    </a:cubicBezTo>
                    <a:lnTo>
                      <a:pt x="708" y="2557"/>
                    </a:lnTo>
                    <a:cubicBezTo>
                      <a:pt x="571" y="2169"/>
                      <a:pt x="480" y="1758"/>
                      <a:pt x="411" y="1347"/>
                    </a:cubicBezTo>
                    <a:cubicBezTo>
                      <a:pt x="389" y="937"/>
                      <a:pt x="389" y="549"/>
                      <a:pt x="434" y="183"/>
                    </a:cubicBezTo>
                    <a:cubicBezTo>
                      <a:pt x="434" y="138"/>
                      <a:pt x="411" y="69"/>
                      <a:pt x="389" y="46"/>
                    </a:cubicBezTo>
                    <a:cubicBezTo>
                      <a:pt x="366" y="24"/>
                      <a:pt x="320" y="1"/>
                      <a:pt x="274"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34" name="Google Shape;6234;p88"/>
              <p:cNvSpPr/>
              <p:nvPr/>
            </p:nvSpPr>
            <p:spPr>
              <a:xfrm>
                <a:off x="8418109" y="2033282"/>
                <a:ext cx="87631" cy="151800"/>
              </a:xfrm>
              <a:custGeom>
                <a:avLst/>
                <a:gdLst/>
                <a:ahLst/>
                <a:cxnLst/>
                <a:rect l="l" t="t" r="r" b="b"/>
                <a:pathLst>
                  <a:path w="3242" h="5616" extrusionOk="0">
                    <a:moveTo>
                      <a:pt x="138" y="1"/>
                    </a:moveTo>
                    <a:cubicBezTo>
                      <a:pt x="92" y="24"/>
                      <a:pt x="46" y="46"/>
                      <a:pt x="24" y="92"/>
                    </a:cubicBezTo>
                    <a:cubicBezTo>
                      <a:pt x="1" y="115"/>
                      <a:pt x="1" y="183"/>
                      <a:pt x="1" y="229"/>
                    </a:cubicBezTo>
                    <a:cubicBezTo>
                      <a:pt x="24" y="275"/>
                      <a:pt x="46" y="298"/>
                      <a:pt x="92" y="320"/>
                    </a:cubicBezTo>
                    <a:cubicBezTo>
                      <a:pt x="297" y="412"/>
                      <a:pt x="503" y="549"/>
                      <a:pt x="708" y="708"/>
                    </a:cubicBezTo>
                    <a:lnTo>
                      <a:pt x="731" y="731"/>
                    </a:lnTo>
                    <a:cubicBezTo>
                      <a:pt x="1051" y="959"/>
                      <a:pt x="1325" y="1256"/>
                      <a:pt x="1576" y="1599"/>
                    </a:cubicBezTo>
                    <a:cubicBezTo>
                      <a:pt x="1918" y="2055"/>
                      <a:pt x="2192" y="2557"/>
                      <a:pt x="2420" y="3128"/>
                    </a:cubicBezTo>
                    <a:cubicBezTo>
                      <a:pt x="2648" y="3676"/>
                      <a:pt x="2785" y="4223"/>
                      <a:pt x="2854" y="4771"/>
                    </a:cubicBezTo>
                    <a:lnTo>
                      <a:pt x="2877" y="4817"/>
                    </a:lnTo>
                    <a:cubicBezTo>
                      <a:pt x="2900" y="5045"/>
                      <a:pt x="2900" y="5251"/>
                      <a:pt x="2900" y="5433"/>
                    </a:cubicBezTo>
                    <a:cubicBezTo>
                      <a:pt x="2900" y="5479"/>
                      <a:pt x="2900" y="5524"/>
                      <a:pt x="2945" y="5570"/>
                    </a:cubicBezTo>
                    <a:cubicBezTo>
                      <a:pt x="2968" y="5593"/>
                      <a:pt x="3014" y="5616"/>
                      <a:pt x="3059" y="5616"/>
                    </a:cubicBezTo>
                    <a:cubicBezTo>
                      <a:pt x="3151" y="5616"/>
                      <a:pt x="3219" y="5547"/>
                      <a:pt x="3242" y="5456"/>
                    </a:cubicBezTo>
                    <a:cubicBezTo>
                      <a:pt x="3242" y="4977"/>
                      <a:pt x="3173" y="4475"/>
                      <a:pt x="3036" y="3927"/>
                    </a:cubicBezTo>
                    <a:cubicBezTo>
                      <a:pt x="2922" y="3402"/>
                      <a:pt x="2717" y="2877"/>
                      <a:pt x="2443" y="2352"/>
                    </a:cubicBezTo>
                    <a:cubicBezTo>
                      <a:pt x="2192" y="1850"/>
                      <a:pt x="1872" y="1393"/>
                      <a:pt x="1507" y="982"/>
                    </a:cubicBezTo>
                    <a:cubicBezTo>
                      <a:pt x="1142" y="571"/>
                      <a:pt x="708" y="252"/>
                      <a:pt x="252" y="24"/>
                    </a:cubicBezTo>
                    <a:cubicBezTo>
                      <a:pt x="229" y="1"/>
                      <a:pt x="206" y="1"/>
                      <a:pt x="160"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35" name="Google Shape;6235;p88"/>
              <p:cNvSpPr/>
              <p:nvPr/>
            </p:nvSpPr>
            <p:spPr>
              <a:xfrm>
                <a:off x="8437868" y="1962328"/>
                <a:ext cx="84550" cy="104930"/>
              </a:xfrm>
              <a:custGeom>
                <a:avLst/>
                <a:gdLst/>
                <a:ahLst/>
                <a:cxnLst/>
                <a:rect l="l" t="t" r="r" b="b"/>
                <a:pathLst>
                  <a:path w="3128" h="3882" extrusionOk="0">
                    <a:moveTo>
                      <a:pt x="183" y="1"/>
                    </a:moveTo>
                    <a:cubicBezTo>
                      <a:pt x="160" y="1"/>
                      <a:pt x="137" y="24"/>
                      <a:pt x="91" y="24"/>
                    </a:cubicBezTo>
                    <a:cubicBezTo>
                      <a:pt x="69" y="47"/>
                      <a:pt x="46" y="92"/>
                      <a:pt x="23" y="138"/>
                    </a:cubicBezTo>
                    <a:cubicBezTo>
                      <a:pt x="0" y="183"/>
                      <a:pt x="23" y="229"/>
                      <a:pt x="46" y="252"/>
                    </a:cubicBezTo>
                    <a:cubicBezTo>
                      <a:pt x="69" y="298"/>
                      <a:pt x="91" y="320"/>
                      <a:pt x="137" y="343"/>
                    </a:cubicBezTo>
                    <a:lnTo>
                      <a:pt x="183" y="343"/>
                    </a:lnTo>
                    <a:cubicBezTo>
                      <a:pt x="434" y="480"/>
                      <a:pt x="662" y="617"/>
                      <a:pt x="913" y="800"/>
                    </a:cubicBezTo>
                    <a:cubicBezTo>
                      <a:pt x="1187" y="1028"/>
                      <a:pt x="1461" y="1302"/>
                      <a:pt x="1712" y="1621"/>
                    </a:cubicBezTo>
                    <a:lnTo>
                      <a:pt x="1735" y="1667"/>
                    </a:lnTo>
                    <a:cubicBezTo>
                      <a:pt x="2077" y="2124"/>
                      <a:pt x="2351" y="2649"/>
                      <a:pt x="2602" y="3219"/>
                    </a:cubicBezTo>
                    <a:lnTo>
                      <a:pt x="2579" y="3174"/>
                    </a:lnTo>
                    <a:lnTo>
                      <a:pt x="2579" y="3174"/>
                    </a:lnTo>
                    <a:cubicBezTo>
                      <a:pt x="2648" y="3379"/>
                      <a:pt x="2716" y="3562"/>
                      <a:pt x="2785" y="3744"/>
                    </a:cubicBezTo>
                    <a:cubicBezTo>
                      <a:pt x="2808" y="3836"/>
                      <a:pt x="2876" y="3881"/>
                      <a:pt x="2945" y="3881"/>
                    </a:cubicBezTo>
                    <a:lnTo>
                      <a:pt x="2990" y="3881"/>
                    </a:lnTo>
                    <a:cubicBezTo>
                      <a:pt x="3036" y="3858"/>
                      <a:pt x="3082" y="3836"/>
                      <a:pt x="3104" y="3790"/>
                    </a:cubicBezTo>
                    <a:cubicBezTo>
                      <a:pt x="3127" y="3744"/>
                      <a:pt x="3127" y="3699"/>
                      <a:pt x="3104" y="3676"/>
                    </a:cubicBezTo>
                    <a:cubicBezTo>
                      <a:pt x="2853" y="2854"/>
                      <a:pt x="2488" y="2146"/>
                      <a:pt x="2054" y="1530"/>
                    </a:cubicBezTo>
                    <a:cubicBezTo>
                      <a:pt x="1826" y="1211"/>
                      <a:pt x="1552" y="914"/>
                      <a:pt x="1256" y="663"/>
                    </a:cubicBezTo>
                    <a:cubicBezTo>
                      <a:pt x="1119" y="526"/>
                      <a:pt x="936" y="412"/>
                      <a:pt x="776" y="298"/>
                    </a:cubicBezTo>
                    <a:cubicBezTo>
                      <a:pt x="616" y="206"/>
                      <a:pt x="457" y="115"/>
                      <a:pt x="228" y="24"/>
                    </a:cubicBezTo>
                    <a:cubicBezTo>
                      <a:pt x="228" y="1"/>
                      <a:pt x="206" y="1"/>
                      <a:pt x="18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236" name="Google Shape;6236;p88"/>
              <p:cNvGrpSpPr/>
              <p:nvPr/>
            </p:nvGrpSpPr>
            <p:grpSpPr>
              <a:xfrm>
                <a:off x="7881969" y="2107317"/>
                <a:ext cx="763841" cy="546655"/>
                <a:chOff x="7881969" y="2107317"/>
                <a:chExt cx="763841" cy="546655"/>
              </a:xfrm>
            </p:grpSpPr>
            <p:sp>
              <p:nvSpPr>
                <p:cNvPr id="6237" name="Google Shape;6237;p88"/>
                <p:cNvSpPr/>
                <p:nvPr/>
              </p:nvSpPr>
              <p:spPr>
                <a:xfrm>
                  <a:off x="8125049" y="2113507"/>
                  <a:ext cx="251136" cy="536789"/>
                </a:xfrm>
                <a:custGeom>
                  <a:avLst/>
                  <a:gdLst/>
                  <a:ahLst/>
                  <a:cxnLst/>
                  <a:rect l="l" t="t" r="r" b="b"/>
                  <a:pathLst>
                    <a:path w="9291" h="19859" extrusionOk="0">
                      <a:moveTo>
                        <a:pt x="7716" y="0"/>
                      </a:moveTo>
                      <a:cubicBezTo>
                        <a:pt x="7624" y="0"/>
                        <a:pt x="7556" y="0"/>
                        <a:pt x="7487" y="23"/>
                      </a:cubicBezTo>
                      <a:cubicBezTo>
                        <a:pt x="7282" y="69"/>
                        <a:pt x="7122" y="114"/>
                        <a:pt x="6985" y="183"/>
                      </a:cubicBezTo>
                      <a:cubicBezTo>
                        <a:pt x="6825" y="274"/>
                        <a:pt x="6688" y="365"/>
                        <a:pt x="6529" y="479"/>
                      </a:cubicBezTo>
                      <a:cubicBezTo>
                        <a:pt x="6415" y="594"/>
                        <a:pt x="6300" y="730"/>
                        <a:pt x="6186" y="845"/>
                      </a:cubicBezTo>
                      <a:cubicBezTo>
                        <a:pt x="5981" y="1096"/>
                        <a:pt x="5798" y="1324"/>
                        <a:pt x="5661" y="1552"/>
                      </a:cubicBezTo>
                      <a:cubicBezTo>
                        <a:pt x="5593" y="1643"/>
                        <a:pt x="5547" y="1735"/>
                        <a:pt x="5479" y="1849"/>
                      </a:cubicBezTo>
                      <a:lnTo>
                        <a:pt x="5456" y="1872"/>
                      </a:lnTo>
                      <a:cubicBezTo>
                        <a:pt x="5387" y="2009"/>
                        <a:pt x="5296" y="2146"/>
                        <a:pt x="5205" y="2283"/>
                      </a:cubicBezTo>
                      <a:lnTo>
                        <a:pt x="5068" y="2511"/>
                      </a:lnTo>
                      <a:lnTo>
                        <a:pt x="4977" y="2648"/>
                      </a:lnTo>
                      <a:lnTo>
                        <a:pt x="4931" y="2693"/>
                      </a:lnTo>
                      <a:lnTo>
                        <a:pt x="4885" y="2762"/>
                      </a:lnTo>
                      <a:cubicBezTo>
                        <a:pt x="4862" y="2830"/>
                        <a:pt x="4817" y="2876"/>
                        <a:pt x="4771" y="2945"/>
                      </a:cubicBezTo>
                      <a:cubicBezTo>
                        <a:pt x="4748" y="2990"/>
                        <a:pt x="4726" y="3036"/>
                        <a:pt x="4703" y="3081"/>
                      </a:cubicBezTo>
                      <a:lnTo>
                        <a:pt x="4680" y="3104"/>
                      </a:lnTo>
                      <a:lnTo>
                        <a:pt x="4657" y="3150"/>
                      </a:lnTo>
                      <a:cubicBezTo>
                        <a:pt x="4611" y="3241"/>
                        <a:pt x="4520" y="3401"/>
                        <a:pt x="4429" y="3492"/>
                      </a:cubicBezTo>
                      <a:lnTo>
                        <a:pt x="4406" y="3538"/>
                      </a:lnTo>
                      <a:lnTo>
                        <a:pt x="4360" y="3538"/>
                      </a:lnTo>
                      <a:cubicBezTo>
                        <a:pt x="4315" y="3561"/>
                        <a:pt x="4246" y="3606"/>
                        <a:pt x="4201" y="3629"/>
                      </a:cubicBezTo>
                      <a:cubicBezTo>
                        <a:pt x="4132" y="3675"/>
                        <a:pt x="4086" y="3743"/>
                        <a:pt x="4018" y="3835"/>
                      </a:cubicBezTo>
                      <a:cubicBezTo>
                        <a:pt x="3858" y="4040"/>
                        <a:pt x="3790" y="4314"/>
                        <a:pt x="3744" y="4565"/>
                      </a:cubicBezTo>
                      <a:lnTo>
                        <a:pt x="3744" y="4588"/>
                      </a:lnTo>
                      <a:lnTo>
                        <a:pt x="3721" y="4679"/>
                      </a:lnTo>
                      <a:lnTo>
                        <a:pt x="3698" y="4748"/>
                      </a:lnTo>
                      <a:lnTo>
                        <a:pt x="3698" y="4771"/>
                      </a:lnTo>
                      <a:lnTo>
                        <a:pt x="3676" y="4839"/>
                      </a:lnTo>
                      <a:lnTo>
                        <a:pt x="3653" y="4930"/>
                      </a:lnTo>
                      <a:lnTo>
                        <a:pt x="3653" y="4976"/>
                      </a:lnTo>
                      <a:lnTo>
                        <a:pt x="3630" y="5022"/>
                      </a:lnTo>
                      <a:lnTo>
                        <a:pt x="3607" y="5136"/>
                      </a:lnTo>
                      <a:lnTo>
                        <a:pt x="3584" y="5227"/>
                      </a:lnTo>
                      <a:lnTo>
                        <a:pt x="3584" y="5273"/>
                      </a:lnTo>
                      <a:lnTo>
                        <a:pt x="3561" y="5341"/>
                      </a:lnTo>
                      <a:lnTo>
                        <a:pt x="3539" y="5410"/>
                      </a:lnTo>
                      <a:cubicBezTo>
                        <a:pt x="3516" y="5501"/>
                        <a:pt x="3493" y="5615"/>
                        <a:pt x="3470" y="5706"/>
                      </a:cubicBezTo>
                      <a:cubicBezTo>
                        <a:pt x="3516" y="5798"/>
                        <a:pt x="3516" y="5889"/>
                        <a:pt x="3516" y="5980"/>
                      </a:cubicBezTo>
                      <a:cubicBezTo>
                        <a:pt x="3493" y="6049"/>
                        <a:pt x="3447" y="6117"/>
                        <a:pt x="3424" y="6186"/>
                      </a:cubicBezTo>
                      <a:cubicBezTo>
                        <a:pt x="3402" y="6209"/>
                        <a:pt x="3402" y="6231"/>
                        <a:pt x="3379" y="6254"/>
                      </a:cubicBezTo>
                      <a:cubicBezTo>
                        <a:pt x="3333" y="6391"/>
                        <a:pt x="3265" y="6505"/>
                        <a:pt x="3219" y="6619"/>
                      </a:cubicBezTo>
                      <a:cubicBezTo>
                        <a:pt x="3219" y="6642"/>
                        <a:pt x="3219" y="6642"/>
                        <a:pt x="3196" y="6665"/>
                      </a:cubicBezTo>
                      <a:lnTo>
                        <a:pt x="3105" y="6985"/>
                      </a:lnTo>
                      <a:cubicBezTo>
                        <a:pt x="3014" y="7327"/>
                        <a:pt x="2922" y="7692"/>
                        <a:pt x="2808" y="8035"/>
                      </a:cubicBezTo>
                      <a:lnTo>
                        <a:pt x="2808" y="8057"/>
                      </a:lnTo>
                      <a:lnTo>
                        <a:pt x="2785" y="8126"/>
                      </a:lnTo>
                      <a:cubicBezTo>
                        <a:pt x="2763" y="8217"/>
                        <a:pt x="2763" y="8286"/>
                        <a:pt x="2740" y="8377"/>
                      </a:cubicBezTo>
                      <a:lnTo>
                        <a:pt x="2717" y="8468"/>
                      </a:lnTo>
                      <a:cubicBezTo>
                        <a:pt x="2717" y="8537"/>
                        <a:pt x="2694" y="8605"/>
                        <a:pt x="2694" y="8674"/>
                      </a:cubicBezTo>
                      <a:lnTo>
                        <a:pt x="2694" y="8742"/>
                      </a:lnTo>
                      <a:cubicBezTo>
                        <a:pt x="2671" y="8811"/>
                        <a:pt x="2671" y="8902"/>
                        <a:pt x="2648" y="8970"/>
                      </a:cubicBezTo>
                      <a:cubicBezTo>
                        <a:pt x="2557" y="9267"/>
                        <a:pt x="2466" y="9541"/>
                        <a:pt x="2375" y="9838"/>
                      </a:cubicBezTo>
                      <a:cubicBezTo>
                        <a:pt x="2306" y="9998"/>
                        <a:pt x="2260" y="10134"/>
                        <a:pt x="2238" y="10271"/>
                      </a:cubicBezTo>
                      <a:cubicBezTo>
                        <a:pt x="2192" y="10431"/>
                        <a:pt x="2169" y="10614"/>
                        <a:pt x="2123" y="10774"/>
                      </a:cubicBezTo>
                      <a:cubicBezTo>
                        <a:pt x="2101" y="10911"/>
                        <a:pt x="2055" y="11047"/>
                        <a:pt x="2032" y="11207"/>
                      </a:cubicBezTo>
                      <a:cubicBezTo>
                        <a:pt x="1986" y="11321"/>
                        <a:pt x="1964" y="11436"/>
                        <a:pt x="1941" y="11550"/>
                      </a:cubicBezTo>
                      <a:lnTo>
                        <a:pt x="1918" y="11595"/>
                      </a:lnTo>
                      <a:cubicBezTo>
                        <a:pt x="1918" y="11687"/>
                        <a:pt x="1895" y="11755"/>
                        <a:pt x="1872" y="11824"/>
                      </a:cubicBezTo>
                      <a:cubicBezTo>
                        <a:pt x="1827" y="11915"/>
                        <a:pt x="1804" y="11983"/>
                        <a:pt x="1735" y="12052"/>
                      </a:cubicBezTo>
                      <a:cubicBezTo>
                        <a:pt x="1713" y="12075"/>
                        <a:pt x="1667" y="12097"/>
                        <a:pt x="1644" y="12097"/>
                      </a:cubicBezTo>
                      <a:cubicBezTo>
                        <a:pt x="1598" y="12234"/>
                        <a:pt x="1553" y="12371"/>
                        <a:pt x="1530" y="12508"/>
                      </a:cubicBezTo>
                      <a:lnTo>
                        <a:pt x="1462" y="12668"/>
                      </a:lnTo>
                      <a:lnTo>
                        <a:pt x="1439" y="12759"/>
                      </a:lnTo>
                      <a:lnTo>
                        <a:pt x="1370" y="12942"/>
                      </a:lnTo>
                      <a:lnTo>
                        <a:pt x="1279" y="13307"/>
                      </a:lnTo>
                      <a:lnTo>
                        <a:pt x="1233" y="13444"/>
                      </a:lnTo>
                      <a:lnTo>
                        <a:pt x="1210" y="13490"/>
                      </a:lnTo>
                      <a:cubicBezTo>
                        <a:pt x="1165" y="13604"/>
                        <a:pt x="1142" y="13741"/>
                        <a:pt x="1096" y="13855"/>
                      </a:cubicBezTo>
                      <a:cubicBezTo>
                        <a:pt x="937" y="14357"/>
                        <a:pt x="777" y="14859"/>
                        <a:pt x="640" y="15384"/>
                      </a:cubicBezTo>
                      <a:lnTo>
                        <a:pt x="526" y="15704"/>
                      </a:lnTo>
                      <a:lnTo>
                        <a:pt x="457" y="15955"/>
                      </a:lnTo>
                      <a:lnTo>
                        <a:pt x="434" y="16001"/>
                      </a:lnTo>
                      <a:cubicBezTo>
                        <a:pt x="366" y="16229"/>
                        <a:pt x="320" y="16457"/>
                        <a:pt x="252" y="16663"/>
                      </a:cubicBezTo>
                      <a:cubicBezTo>
                        <a:pt x="206" y="16822"/>
                        <a:pt x="183" y="16982"/>
                        <a:pt x="138" y="17142"/>
                      </a:cubicBezTo>
                      <a:cubicBezTo>
                        <a:pt x="115" y="17210"/>
                        <a:pt x="92" y="17279"/>
                        <a:pt x="92" y="17347"/>
                      </a:cubicBezTo>
                      <a:lnTo>
                        <a:pt x="69" y="17416"/>
                      </a:lnTo>
                      <a:lnTo>
                        <a:pt x="46" y="17507"/>
                      </a:lnTo>
                      <a:lnTo>
                        <a:pt x="46" y="17553"/>
                      </a:lnTo>
                      <a:cubicBezTo>
                        <a:pt x="24" y="17621"/>
                        <a:pt x="1" y="17712"/>
                        <a:pt x="1" y="17781"/>
                      </a:cubicBezTo>
                      <a:cubicBezTo>
                        <a:pt x="1" y="17849"/>
                        <a:pt x="1" y="17941"/>
                        <a:pt x="24" y="18055"/>
                      </a:cubicBezTo>
                      <a:cubicBezTo>
                        <a:pt x="69" y="18237"/>
                        <a:pt x="183" y="18397"/>
                        <a:pt x="297" y="18534"/>
                      </a:cubicBezTo>
                      <a:cubicBezTo>
                        <a:pt x="457" y="18740"/>
                        <a:pt x="685" y="18854"/>
                        <a:pt x="891" y="18968"/>
                      </a:cubicBezTo>
                      <a:cubicBezTo>
                        <a:pt x="1188" y="19150"/>
                        <a:pt x="1507" y="19265"/>
                        <a:pt x="1735" y="19333"/>
                      </a:cubicBezTo>
                      <a:lnTo>
                        <a:pt x="1827" y="19356"/>
                      </a:lnTo>
                      <a:lnTo>
                        <a:pt x="1918" y="19379"/>
                      </a:lnTo>
                      <a:cubicBezTo>
                        <a:pt x="1986" y="19424"/>
                        <a:pt x="2078" y="19447"/>
                        <a:pt x="2146" y="19470"/>
                      </a:cubicBezTo>
                      <a:cubicBezTo>
                        <a:pt x="2283" y="19516"/>
                        <a:pt x="2443" y="19561"/>
                        <a:pt x="2603" y="19584"/>
                      </a:cubicBezTo>
                      <a:lnTo>
                        <a:pt x="2694" y="19607"/>
                      </a:lnTo>
                      <a:lnTo>
                        <a:pt x="2740" y="19607"/>
                      </a:lnTo>
                      <a:lnTo>
                        <a:pt x="2877" y="19653"/>
                      </a:lnTo>
                      <a:lnTo>
                        <a:pt x="3036" y="19698"/>
                      </a:lnTo>
                      <a:cubicBezTo>
                        <a:pt x="3105" y="19698"/>
                        <a:pt x="3173" y="19721"/>
                        <a:pt x="3219" y="19744"/>
                      </a:cubicBezTo>
                      <a:lnTo>
                        <a:pt x="3288" y="19744"/>
                      </a:lnTo>
                      <a:lnTo>
                        <a:pt x="3424" y="19767"/>
                      </a:lnTo>
                      <a:lnTo>
                        <a:pt x="3493" y="19790"/>
                      </a:lnTo>
                      <a:cubicBezTo>
                        <a:pt x="3676" y="19835"/>
                        <a:pt x="3813" y="19858"/>
                        <a:pt x="3972" y="19858"/>
                      </a:cubicBezTo>
                      <a:lnTo>
                        <a:pt x="4269" y="19858"/>
                      </a:lnTo>
                      <a:cubicBezTo>
                        <a:pt x="4315" y="19858"/>
                        <a:pt x="4360" y="19835"/>
                        <a:pt x="4406" y="19835"/>
                      </a:cubicBezTo>
                      <a:lnTo>
                        <a:pt x="4680" y="19835"/>
                      </a:lnTo>
                      <a:cubicBezTo>
                        <a:pt x="4885" y="19812"/>
                        <a:pt x="5091" y="19653"/>
                        <a:pt x="5136" y="19424"/>
                      </a:cubicBezTo>
                      <a:cubicBezTo>
                        <a:pt x="5205" y="19219"/>
                        <a:pt x="5228" y="18991"/>
                        <a:pt x="5273" y="18808"/>
                      </a:cubicBezTo>
                      <a:lnTo>
                        <a:pt x="5273" y="18762"/>
                      </a:lnTo>
                      <a:cubicBezTo>
                        <a:pt x="5296" y="18603"/>
                        <a:pt x="5319" y="18466"/>
                        <a:pt x="5342" y="18329"/>
                      </a:cubicBezTo>
                      <a:lnTo>
                        <a:pt x="5365" y="18283"/>
                      </a:lnTo>
                      <a:lnTo>
                        <a:pt x="5365" y="18283"/>
                      </a:lnTo>
                      <a:lnTo>
                        <a:pt x="5342" y="18306"/>
                      </a:lnTo>
                      <a:cubicBezTo>
                        <a:pt x="5410" y="18078"/>
                        <a:pt x="5456" y="17872"/>
                        <a:pt x="5524" y="17644"/>
                      </a:cubicBezTo>
                      <a:lnTo>
                        <a:pt x="5593" y="17393"/>
                      </a:lnTo>
                      <a:cubicBezTo>
                        <a:pt x="5684" y="17051"/>
                        <a:pt x="5775" y="16754"/>
                        <a:pt x="5867" y="16480"/>
                      </a:cubicBezTo>
                      <a:cubicBezTo>
                        <a:pt x="5912" y="16366"/>
                        <a:pt x="5935" y="16252"/>
                        <a:pt x="5981" y="16138"/>
                      </a:cubicBezTo>
                      <a:lnTo>
                        <a:pt x="6004" y="16069"/>
                      </a:lnTo>
                      <a:cubicBezTo>
                        <a:pt x="6049" y="15909"/>
                        <a:pt x="6095" y="15749"/>
                        <a:pt x="6164" y="15590"/>
                      </a:cubicBezTo>
                      <a:cubicBezTo>
                        <a:pt x="6209" y="15498"/>
                        <a:pt x="6255" y="15384"/>
                        <a:pt x="6278" y="15270"/>
                      </a:cubicBezTo>
                      <a:lnTo>
                        <a:pt x="6300" y="15225"/>
                      </a:lnTo>
                      <a:lnTo>
                        <a:pt x="6323" y="15156"/>
                      </a:lnTo>
                      <a:cubicBezTo>
                        <a:pt x="6369" y="15042"/>
                        <a:pt x="6415" y="14905"/>
                        <a:pt x="6460" y="14791"/>
                      </a:cubicBezTo>
                      <a:lnTo>
                        <a:pt x="6483" y="14722"/>
                      </a:lnTo>
                      <a:cubicBezTo>
                        <a:pt x="6574" y="14403"/>
                        <a:pt x="6666" y="14152"/>
                        <a:pt x="6734" y="13878"/>
                      </a:cubicBezTo>
                      <a:cubicBezTo>
                        <a:pt x="6780" y="13627"/>
                        <a:pt x="6871" y="13376"/>
                        <a:pt x="6940" y="13147"/>
                      </a:cubicBezTo>
                      <a:lnTo>
                        <a:pt x="6962" y="13010"/>
                      </a:lnTo>
                      <a:cubicBezTo>
                        <a:pt x="7054" y="12714"/>
                        <a:pt x="7145" y="12417"/>
                        <a:pt x="7236" y="12143"/>
                      </a:cubicBezTo>
                      <a:cubicBezTo>
                        <a:pt x="7282" y="12006"/>
                        <a:pt x="7328" y="11846"/>
                        <a:pt x="7350" y="11709"/>
                      </a:cubicBezTo>
                      <a:cubicBezTo>
                        <a:pt x="7373" y="11641"/>
                        <a:pt x="7419" y="11550"/>
                        <a:pt x="7442" y="11481"/>
                      </a:cubicBezTo>
                      <a:cubicBezTo>
                        <a:pt x="7465" y="11299"/>
                        <a:pt x="7510" y="11139"/>
                        <a:pt x="7533" y="10979"/>
                      </a:cubicBezTo>
                      <a:lnTo>
                        <a:pt x="7556" y="10933"/>
                      </a:lnTo>
                      <a:cubicBezTo>
                        <a:pt x="7602" y="10728"/>
                        <a:pt x="7670" y="10500"/>
                        <a:pt x="7738" y="10317"/>
                      </a:cubicBezTo>
                      <a:cubicBezTo>
                        <a:pt x="7761" y="10294"/>
                        <a:pt x="7761" y="10271"/>
                        <a:pt x="7761" y="10271"/>
                      </a:cubicBezTo>
                      <a:lnTo>
                        <a:pt x="7784" y="10203"/>
                      </a:lnTo>
                      <a:cubicBezTo>
                        <a:pt x="7875" y="9838"/>
                        <a:pt x="7967" y="9450"/>
                        <a:pt x="8058" y="9062"/>
                      </a:cubicBezTo>
                      <a:lnTo>
                        <a:pt x="8058" y="9062"/>
                      </a:lnTo>
                      <a:lnTo>
                        <a:pt x="8012" y="9130"/>
                      </a:lnTo>
                      <a:cubicBezTo>
                        <a:pt x="8126" y="8742"/>
                        <a:pt x="8218" y="8445"/>
                        <a:pt x="8309" y="8194"/>
                      </a:cubicBezTo>
                      <a:cubicBezTo>
                        <a:pt x="8332" y="8080"/>
                        <a:pt x="8378" y="7989"/>
                        <a:pt x="8423" y="7875"/>
                      </a:cubicBezTo>
                      <a:lnTo>
                        <a:pt x="8446" y="7761"/>
                      </a:lnTo>
                      <a:lnTo>
                        <a:pt x="8515" y="7578"/>
                      </a:lnTo>
                      <a:cubicBezTo>
                        <a:pt x="8537" y="7487"/>
                        <a:pt x="8560" y="7395"/>
                        <a:pt x="8606" y="7304"/>
                      </a:cubicBezTo>
                      <a:cubicBezTo>
                        <a:pt x="8651" y="7167"/>
                        <a:pt x="8697" y="7030"/>
                        <a:pt x="8743" y="6893"/>
                      </a:cubicBezTo>
                      <a:cubicBezTo>
                        <a:pt x="8766" y="6802"/>
                        <a:pt x="8788" y="6711"/>
                        <a:pt x="8811" y="6642"/>
                      </a:cubicBezTo>
                      <a:cubicBezTo>
                        <a:pt x="8834" y="6574"/>
                        <a:pt x="8857" y="6505"/>
                        <a:pt x="8880" y="6437"/>
                      </a:cubicBezTo>
                      <a:lnTo>
                        <a:pt x="8948" y="6277"/>
                      </a:lnTo>
                      <a:cubicBezTo>
                        <a:pt x="9017" y="6072"/>
                        <a:pt x="9062" y="5866"/>
                        <a:pt x="9154" y="5661"/>
                      </a:cubicBezTo>
                      <a:cubicBezTo>
                        <a:pt x="9222" y="5478"/>
                        <a:pt x="9291" y="5296"/>
                        <a:pt x="9222" y="5090"/>
                      </a:cubicBezTo>
                      <a:cubicBezTo>
                        <a:pt x="9199" y="5022"/>
                        <a:pt x="9176" y="4953"/>
                        <a:pt x="9154" y="4885"/>
                      </a:cubicBezTo>
                      <a:cubicBezTo>
                        <a:pt x="9131" y="4839"/>
                        <a:pt x="9108" y="4793"/>
                        <a:pt x="9085" y="4748"/>
                      </a:cubicBezTo>
                      <a:cubicBezTo>
                        <a:pt x="9062" y="4702"/>
                        <a:pt x="9062" y="4634"/>
                        <a:pt x="9062" y="4542"/>
                      </a:cubicBezTo>
                      <a:cubicBezTo>
                        <a:pt x="9062" y="4428"/>
                        <a:pt x="9062" y="4314"/>
                        <a:pt x="9085" y="4177"/>
                      </a:cubicBezTo>
                      <a:lnTo>
                        <a:pt x="9085" y="4040"/>
                      </a:lnTo>
                      <a:cubicBezTo>
                        <a:pt x="9085" y="3972"/>
                        <a:pt x="9085" y="3926"/>
                        <a:pt x="9085" y="3858"/>
                      </a:cubicBezTo>
                      <a:cubicBezTo>
                        <a:pt x="9108" y="3698"/>
                        <a:pt x="9108" y="3561"/>
                        <a:pt x="9108" y="3424"/>
                      </a:cubicBezTo>
                      <a:cubicBezTo>
                        <a:pt x="9108" y="3264"/>
                        <a:pt x="9085" y="3127"/>
                        <a:pt x="9062" y="2967"/>
                      </a:cubicBezTo>
                      <a:lnTo>
                        <a:pt x="9062" y="2922"/>
                      </a:lnTo>
                      <a:cubicBezTo>
                        <a:pt x="9062" y="2808"/>
                        <a:pt x="9040" y="2716"/>
                        <a:pt x="9040" y="2625"/>
                      </a:cubicBezTo>
                      <a:cubicBezTo>
                        <a:pt x="9017" y="2579"/>
                        <a:pt x="8994" y="2511"/>
                        <a:pt x="8994" y="2465"/>
                      </a:cubicBezTo>
                      <a:cubicBezTo>
                        <a:pt x="8971" y="2351"/>
                        <a:pt x="8948" y="2283"/>
                        <a:pt x="8925" y="2214"/>
                      </a:cubicBezTo>
                      <a:cubicBezTo>
                        <a:pt x="8925" y="2146"/>
                        <a:pt x="8903" y="2077"/>
                        <a:pt x="8903" y="1986"/>
                      </a:cubicBezTo>
                      <a:cubicBezTo>
                        <a:pt x="8880" y="1895"/>
                        <a:pt x="8880" y="1826"/>
                        <a:pt x="8880" y="1780"/>
                      </a:cubicBezTo>
                      <a:cubicBezTo>
                        <a:pt x="8834" y="1621"/>
                        <a:pt x="8811" y="1484"/>
                        <a:pt x="8766" y="1347"/>
                      </a:cubicBezTo>
                      <a:cubicBezTo>
                        <a:pt x="8720" y="1210"/>
                        <a:pt x="8674" y="1073"/>
                        <a:pt x="8629" y="936"/>
                      </a:cubicBezTo>
                      <a:cubicBezTo>
                        <a:pt x="8583" y="845"/>
                        <a:pt x="8515" y="730"/>
                        <a:pt x="8469" y="616"/>
                      </a:cubicBezTo>
                      <a:cubicBezTo>
                        <a:pt x="8423" y="548"/>
                        <a:pt x="8378" y="457"/>
                        <a:pt x="8332" y="365"/>
                      </a:cubicBezTo>
                      <a:lnTo>
                        <a:pt x="8309" y="342"/>
                      </a:lnTo>
                      <a:cubicBezTo>
                        <a:pt x="8286" y="297"/>
                        <a:pt x="8286" y="274"/>
                        <a:pt x="8263" y="251"/>
                      </a:cubicBezTo>
                      <a:cubicBezTo>
                        <a:pt x="8241" y="228"/>
                        <a:pt x="8218" y="205"/>
                        <a:pt x="8195" y="183"/>
                      </a:cubicBezTo>
                      <a:cubicBezTo>
                        <a:pt x="8149" y="137"/>
                        <a:pt x="8104" y="114"/>
                        <a:pt x="8058" y="114"/>
                      </a:cubicBezTo>
                      <a:cubicBezTo>
                        <a:pt x="8035" y="91"/>
                        <a:pt x="8012" y="91"/>
                        <a:pt x="7990" y="91"/>
                      </a:cubicBezTo>
                      <a:cubicBezTo>
                        <a:pt x="7921" y="23"/>
                        <a:pt x="7830" y="0"/>
                        <a:pt x="7738"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38" name="Google Shape;6238;p88"/>
                <p:cNvSpPr/>
                <p:nvPr/>
              </p:nvSpPr>
              <p:spPr>
                <a:xfrm>
                  <a:off x="8217600" y="2260334"/>
                  <a:ext cx="143773" cy="66034"/>
                </a:xfrm>
                <a:custGeom>
                  <a:avLst/>
                  <a:gdLst/>
                  <a:ahLst/>
                  <a:cxnLst/>
                  <a:rect l="l" t="t" r="r" b="b"/>
                  <a:pathLst>
                    <a:path w="5319" h="2443" extrusionOk="0">
                      <a:moveTo>
                        <a:pt x="343" y="0"/>
                      </a:moveTo>
                      <a:cubicBezTo>
                        <a:pt x="274" y="0"/>
                        <a:pt x="183" y="46"/>
                        <a:pt x="160" y="115"/>
                      </a:cubicBezTo>
                      <a:cubicBezTo>
                        <a:pt x="115" y="137"/>
                        <a:pt x="92" y="183"/>
                        <a:pt x="69" y="229"/>
                      </a:cubicBezTo>
                      <a:cubicBezTo>
                        <a:pt x="69" y="252"/>
                        <a:pt x="69" y="297"/>
                        <a:pt x="46" y="320"/>
                      </a:cubicBezTo>
                      <a:cubicBezTo>
                        <a:pt x="92" y="389"/>
                        <a:pt x="92" y="480"/>
                        <a:pt x="92" y="548"/>
                      </a:cubicBezTo>
                      <a:cubicBezTo>
                        <a:pt x="69" y="617"/>
                        <a:pt x="23" y="685"/>
                        <a:pt x="0" y="754"/>
                      </a:cubicBezTo>
                      <a:cubicBezTo>
                        <a:pt x="0" y="822"/>
                        <a:pt x="0" y="891"/>
                        <a:pt x="46" y="936"/>
                      </a:cubicBezTo>
                      <a:cubicBezTo>
                        <a:pt x="115" y="1096"/>
                        <a:pt x="274" y="1165"/>
                        <a:pt x="434" y="1233"/>
                      </a:cubicBezTo>
                      <a:cubicBezTo>
                        <a:pt x="503" y="1256"/>
                        <a:pt x="594" y="1302"/>
                        <a:pt x="662" y="1324"/>
                      </a:cubicBezTo>
                      <a:cubicBezTo>
                        <a:pt x="822" y="1393"/>
                        <a:pt x="982" y="1438"/>
                        <a:pt x="1142" y="1507"/>
                      </a:cubicBezTo>
                      <a:lnTo>
                        <a:pt x="1347" y="1598"/>
                      </a:lnTo>
                      <a:cubicBezTo>
                        <a:pt x="1438" y="1621"/>
                        <a:pt x="1507" y="1644"/>
                        <a:pt x="1598" y="1644"/>
                      </a:cubicBezTo>
                      <a:lnTo>
                        <a:pt x="1644" y="1644"/>
                      </a:lnTo>
                      <a:cubicBezTo>
                        <a:pt x="1667" y="1644"/>
                        <a:pt x="1667" y="1644"/>
                        <a:pt x="1690" y="1667"/>
                      </a:cubicBezTo>
                      <a:cubicBezTo>
                        <a:pt x="1827" y="1712"/>
                        <a:pt x="1941" y="1758"/>
                        <a:pt x="2078" y="1804"/>
                      </a:cubicBezTo>
                      <a:cubicBezTo>
                        <a:pt x="2329" y="1918"/>
                        <a:pt x="2603" y="2009"/>
                        <a:pt x="2876" y="2078"/>
                      </a:cubicBezTo>
                      <a:cubicBezTo>
                        <a:pt x="3150" y="2146"/>
                        <a:pt x="3424" y="2215"/>
                        <a:pt x="3721" y="2260"/>
                      </a:cubicBezTo>
                      <a:cubicBezTo>
                        <a:pt x="3812" y="2260"/>
                        <a:pt x="3926" y="2283"/>
                        <a:pt x="4041" y="2306"/>
                      </a:cubicBezTo>
                      <a:cubicBezTo>
                        <a:pt x="4063" y="2306"/>
                        <a:pt x="4109" y="2306"/>
                        <a:pt x="4155" y="2329"/>
                      </a:cubicBezTo>
                      <a:cubicBezTo>
                        <a:pt x="4246" y="2329"/>
                        <a:pt x="4314" y="2351"/>
                        <a:pt x="4383" y="2374"/>
                      </a:cubicBezTo>
                      <a:cubicBezTo>
                        <a:pt x="4429" y="2397"/>
                        <a:pt x="4474" y="2397"/>
                        <a:pt x="4520" y="2420"/>
                      </a:cubicBezTo>
                      <a:cubicBezTo>
                        <a:pt x="4566" y="2420"/>
                        <a:pt x="4634" y="2443"/>
                        <a:pt x="4680" y="2443"/>
                      </a:cubicBezTo>
                      <a:cubicBezTo>
                        <a:pt x="4725" y="2443"/>
                        <a:pt x="4771" y="2443"/>
                        <a:pt x="4817" y="2420"/>
                      </a:cubicBezTo>
                      <a:cubicBezTo>
                        <a:pt x="4885" y="2397"/>
                        <a:pt x="4954" y="2397"/>
                        <a:pt x="4999" y="2351"/>
                      </a:cubicBezTo>
                      <a:cubicBezTo>
                        <a:pt x="5045" y="2329"/>
                        <a:pt x="5068" y="2306"/>
                        <a:pt x="5113" y="2283"/>
                      </a:cubicBezTo>
                      <a:cubicBezTo>
                        <a:pt x="5113" y="2260"/>
                        <a:pt x="5113" y="2237"/>
                        <a:pt x="5113" y="2192"/>
                      </a:cubicBezTo>
                      <a:cubicBezTo>
                        <a:pt x="5113" y="2123"/>
                        <a:pt x="5113" y="2078"/>
                        <a:pt x="5159" y="2009"/>
                      </a:cubicBezTo>
                      <a:cubicBezTo>
                        <a:pt x="5182" y="1941"/>
                        <a:pt x="5205" y="1918"/>
                        <a:pt x="5273" y="1872"/>
                      </a:cubicBezTo>
                      <a:cubicBezTo>
                        <a:pt x="5273" y="1849"/>
                        <a:pt x="5296" y="1804"/>
                        <a:pt x="5296" y="1758"/>
                      </a:cubicBezTo>
                      <a:cubicBezTo>
                        <a:pt x="5319" y="1690"/>
                        <a:pt x="5250" y="1598"/>
                        <a:pt x="5182" y="1553"/>
                      </a:cubicBezTo>
                      <a:cubicBezTo>
                        <a:pt x="5136" y="1507"/>
                        <a:pt x="5068" y="1507"/>
                        <a:pt x="4999" y="1484"/>
                      </a:cubicBezTo>
                      <a:cubicBezTo>
                        <a:pt x="4931" y="1484"/>
                        <a:pt x="4862" y="1461"/>
                        <a:pt x="4794" y="1461"/>
                      </a:cubicBezTo>
                      <a:cubicBezTo>
                        <a:pt x="4543" y="1438"/>
                        <a:pt x="4269" y="1393"/>
                        <a:pt x="3995" y="1347"/>
                      </a:cubicBezTo>
                      <a:cubicBezTo>
                        <a:pt x="3812" y="1302"/>
                        <a:pt x="3630" y="1256"/>
                        <a:pt x="3424" y="1187"/>
                      </a:cubicBezTo>
                      <a:cubicBezTo>
                        <a:pt x="3333" y="1165"/>
                        <a:pt x="3242" y="1119"/>
                        <a:pt x="3128" y="1096"/>
                      </a:cubicBezTo>
                      <a:cubicBezTo>
                        <a:pt x="3013" y="1050"/>
                        <a:pt x="2899" y="1028"/>
                        <a:pt x="2808" y="982"/>
                      </a:cubicBezTo>
                      <a:cubicBezTo>
                        <a:pt x="2603" y="913"/>
                        <a:pt x="2420" y="845"/>
                        <a:pt x="2215" y="754"/>
                      </a:cubicBezTo>
                      <a:cubicBezTo>
                        <a:pt x="2009" y="662"/>
                        <a:pt x="1781" y="548"/>
                        <a:pt x="1553" y="480"/>
                      </a:cubicBezTo>
                      <a:cubicBezTo>
                        <a:pt x="1533" y="461"/>
                        <a:pt x="1510" y="453"/>
                        <a:pt x="1484" y="453"/>
                      </a:cubicBezTo>
                      <a:cubicBezTo>
                        <a:pt x="1449" y="453"/>
                        <a:pt x="1410" y="467"/>
                        <a:pt x="1370" y="480"/>
                      </a:cubicBezTo>
                      <a:cubicBezTo>
                        <a:pt x="1302" y="434"/>
                        <a:pt x="1233" y="411"/>
                        <a:pt x="1187" y="389"/>
                      </a:cubicBezTo>
                      <a:cubicBezTo>
                        <a:pt x="1028" y="320"/>
                        <a:pt x="891" y="252"/>
                        <a:pt x="754" y="206"/>
                      </a:cubicBezTo>
                      <a:cubicBezTo>
                        <a:pt x="719" y="194"/>
                        <a:pt x="685" y="189"/>
                        <a:pt x="654" y="189"/>
                      </a:cubicBezTo>
                      <a:cubicBezTo>
                        <a:pt x="622" y="189"/>
                        <a:pt x="594" y="194"/>
                        <a:pt x="571" y="206"/>
                      </a:cubicBezTo>
                      <a:cubicBezTo>
                        <a:pt x="571" y="137"/>
                        <a:pt x="525" y="92"/>
                        <a:pt x="480" y="46"/>
                      </a:cubicBezTo>
                      <a:cubicBezTo>
                        <a:pt x="434" y="23"/>
                        <a:pt x="389" y="0"/>
                        <a:pt x="34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39" name="Google Shape;6239;p88"/>
                <p:cNvSpPr/>
                <p:nvPr/>
              </p:nvSpPr>
              <p:spPr>
                <a:xfrm>
                  <a:off x="8142322" y="2521930"/>
                  <a:ext cx="140691" cy="66656"/>
                </a:xfrm>
                <a:custGeom>
                  <a:avLst/>
                  <a:gdLst/>
                  <a:ahLst/>
                  <a:cxnLst/>
                  <a:rect l="l" t="t" r="r" b="b"/>
                  <a:pathLst>
                    <a:path w="5205" h="2466" extrusionOk="0">
                      <a:moveTo>
                        <a:pt x="298" y="0"/>
                      </a:moveTo>
                      <a:cubicBezTo>
                        <a:pt x="275" y="0"/>
                        <a:pt x="275" y="23"/>
                        <a:pt x="252" y="23"/>
                      </a:cubicBezTo>
                      <a:cubicBezTo>
                        <a:pt x="206" y="23"/>
                        <a:pt x="138" y="46"/>
                        <a:pt x="115" y="115"/>
                      </a:cubicBezTo>
                      <a:cubicBezTo>
                        <a:pt x="69" y="183"/>
                        <a:pt x="46" y="251"/>
                        <a:pt x="24" y="343"/>
                      </a:cubicBezTo>
                      <a:cubicBezTo>
                        <a:pt x="24" y="411"/>
                        <a:pt x="1" y="457"/>
                        <a:pt x="1" y="525"/>
                      </a:cubicBezTo>
                      <a:cubicBezTo>
                        <a:pt x="1" y="594"/>
                        <a:pt x="1" y="708"/>
                        <a:pt x="1" y="776"/>
                      </a:cubicBezTo>
                      <a:cubicBezTo>
                        <a:pt x="1" y="845"/>
                        <a:pt x="24" y="891"/>
                        <a:pt x="69" y="936"/>
                      </a:cubicBezTo>
                      <a:cubicBezTo>
                        <a:pt x="92" y="1005"/>
                        <a:pt x="138" y="1050"/>
                        <a:pt x="206" y="1096"/>
                      </a:cubicBezTo>
                      <a:cubicBezTo>
                        <a:pt x="275" y="1142"/>
                        <a:pt x="343" y="1187"/>
                        <a:pt x="412" y="1233"/>
                      </a:cubicBezTo>
                      <a:cubicBezTo>
                        <a:pt x="526" y="1301"/>
                        <a:pt x="663" y="1347"/>
                        <a:pt x="777" y="1416"/>
                      </a:cubicBezTo>
                      <a:cubicBezTo>
                        <a:pt x="868" y="1461"/>
                        <a:pt x="959" y="1507"/>
                        <a:pt x="1051" y="1530"/>
                      </a:cubicBezTo>
                      <a:cubicBezTo>
                        <a:pt x="1142" y="1575"/>
                        <a:pt x="1256" y="1621"/>
                        <a:pt x="1347" y="1667"/>
                      </a:cubicBezTo>
                      <a:cubicBezTo>
                        <a:pt x="1439" y="1712"/>
                        <a:pt x="1530" y="1735"/>
                        <a:pt x="1621" y="1781"/>
                      </a:cubicBezTo>
                      <a:cubicBezTo>
                        <a:pt x="1667" y="1781"/>
                        <a:pt x="1713" y="1804"/>
                        <a:pt x="1736" y="1804"/>
                      </a:cubicBezTo>
                      <a:cubicBezTo>
                        <a:pt x="1781" y="1826"/>
                        <a:pt x="1804" y="1826"/>
                        <a:pt x="1850" y="1826"/>
                      </a:cubicBezTo>
                      <a:cubicBezTo>
                        <a:pt x="1863" y="1833"/>
                        <a:pt x="1878" y="1836"/>
                        <a:pt x="1894" y="1836"/>
                      </a:cubicBezTo>
                      <a:cubicBezTo>
                        <a:pt x="1933" y="1836"/>
                        <a:pt x="1977" y="1820"/>
                        <a:pt x="2009" y="1804"/>
                      </a:cubicBezTo>
                      <a:cubicBezTo>
                        <a:pt x="2032" y="1804"/>
                        <a:pt x="2078" y="1781"/>
                        <a:pt x="2101" y="1758"/>
                      </a:cubicBezTo>
                      <a:cubicBezTo>
                        <a:pt x="2352" y="1872"/>
                        <a:pt x="2626" y="1963"/>
                        <a:pt x="2900" y="2032"/>
                      </a:cubicBezTo>
                      <a:cubicBezTo>
                        <a:pt x="2922" y="2055"/>
                        <a:pt x="2945" y="2055"/>
                        <a:pt x="2968" y="2055"/>
                      </a:cubicBezTo>
                      <a:cubicBezTo>
                        <a:pt x="2991" y="2077"/>
                        <a:pt x="3037" y="2077"/>
                        <a:pt x="3059" y="2100"/>
                      </a:cubicBezTo>
                      <a:cubicBezTo>
                        <a:pt x="3196" y="2146"/>
                        <a:pt x="3310" y="2192"/>
                        <a:pt x="3447" y="2214"/>
                      </a:cubicBezTo>
                      <a:cubicBezTo>
                        <a:pt x="3698" y="2306"/>
                        <a:pt x="3972" y="2351"/>
                        <a:pt x="4223" y="2397"/>
                      </a:cubicBezTo>
                      <a:cubicBezTo>
                        <a:pt x="4338" y="2397"/>
                        <a:pt x="4452" y="2420"/>
                        <a:pt x="4566" y="2443"/>
                      </a:cubicBezTo>
                      <a:cubicBezTo>
                        <a:pt x="4657" y="2443"/>
                        <a:pt x="4748" y="2466"/>
                        <a:pt x="4840" y="2466"/>
                      </a:cubicBezTo>
                      <a:cubicBezTo>
                        <a:pt x="4908" y="2443"/>
                        <a:pt x="4977" y="2420"/>
                        <a:pt x="5022" y="2374"/>
                      </a:cubicBezTo>
                      <a:cubicBezTo>
                        <a:pt x="5136" y="2306"/>
                        <a:pt x="5159" y="2169"/>
                        <a:pt x="5182" y="2032"/>
                      </a:cubicBezTo>
                      <a:cubicBezTo>
                        <a:pt x="5182" y="1986"/>
                        <a:pt x="5182" y="1963"/>
                        <a:pt x="5182" y="1918"/>
                      </a:cubicBezTo>
                      <a:cubicBezTo>
                        <a:pt x="5205" y="1872"/>
                        <a:pt x="5205" y="1849"/>
                        <a:pt x="5205" y="1826"/>
                      </a:cubicBezTo>
                      <a:cubicBezTo>
                        <a:pt x="5205" y="1781"/>
                        <a:pt x="5205" y="1758"/>
                        <a:pt x="5205" y="1712"/>
                      </a:cubicBezTo>
                      <a:cubicBezTo>
                        <a:pt x="5205" y="1667"/>
                        <a:pt x="5205" y="1598"/>
                        <a:pt x="5182" y="1553"/>
                      </a:cubicBezTo>
                      <a:cubicBezTo>
                        <a:pt x="5136" y="1461"/>
                        <a:pt x="5068" y="1393"/>
                        <a:pt x="5000" y="1370"/>
                      </a:cubicBezTo>
                      <a:cubicBezTo>
                        <a:pt x="4863" y="1347"/>
                        <a:pt x="4748" y="1347"/>
                        <a:pt x="4612" y="1324"/>
                      </a:cubicBezTo>
                      <a:cubicBezTo>
                        <a:pt x="4520" y="1324"/>
                        <a:pt x="4429" y="1301"/>
                        <a:pt x="4338" y="1301"/>
                      </a:cubicBezTo>
                      <a:cubicBezTo>
                        <a:pt x="4292" y="1301"/>
                        <a:pt x="4269" y="1279"/>
                        <a:pt x="4223" y="1279"/>
                      </a:cubicBezTo>
                      <a:cubicBezTo>
                        <a:pt x="4201" y="1279"/>
                        <a:pt x="4155" y="1279"/>
                        <a:pt x="4109" y="1256"/>
                      </a:cubicBezTo>
                      <a:cubicBezTo>
                        <a:pt x="4064" y="1256"/>
                        <a:pt x="4018" y="1233"/>
                        <a:pt x="3972" y="1233"/>
                      </a:cubicBezTo>
                      <a:cubicBezTo>
                        <a:pt x="3904" y="1233"/>
                        <a:pt x="3835" y="1210"/>
                        <a:pt x="3767" y="1210"/>
                      </a:cubicBezTo>
                      <a:cubicBezTo>
                        <a:pt x="3333" y="1096"/>
                        <a:pt x="2900" y="982"/>
                        <a:pt x="2489" y="822"/>
                      </a:cubicBezTo>
                      <a:cubicBezTo>
                        <a:pt x="2055" y="662"/>
                        <a:pt x="1621" y="503"/>
                        <a:pt x="1188" y="343"/>
                      </a:cubicBezTo>
                      <a:cubicBezTo>
                        <a:pt x="1142" y="320"/>
                        <a:pt x="1096" y="320"/>
                        <a:pt x="1051" y="320"/>
                      </a:cubicBezTo>
                      <a:lnTo>
                        <a:pt x="891" y="229"/>
                      </a:lnTo>
                      <a:cubicBezTo>
                        <a:pt x="868" y="229"/>
                        <a:pt x="845" y="206"/>
                        <a:pt x="823" y="206"/>
                      </a:cubicBezTo>
                      <a:lnTo>
                        <a:pt x="845" y="206"/>
                      </a:lnTo>
                      <a:cubicBezTo>
                        <a:pt x="777" y="183"/>
                        <a:pt x="731" y="137"/>
                        <a:pt x="663" y="115"/>
                      </a:cubicBezTo>
                      <a:cubicBezTo>
                        <a:pt x="640" y="92"/>
                        <a:pt x="617" y="92"/>
                        <a:pt x="594" y="69"/>
                      </a:cubicBezTo>
                      <a:cubicBezTo>
                        <a:pt x="571" y="57"/>
                        <a:pt x="543" y="52"/>
                        <a:pt x="514" y="52"/>
                      </a:cubicBezTo>
                      <a:cubicBezTo>
                        <a:pt x="486" y="52"/>
                        <a:pt x="457" y="57"/>
                        <a:pt x="434" y="69"/>
                      </a:cubicBezTo>
                      <a:cubicBezTo>
                        <a:pt x="434" y="69"/>
                        <a:pt x="434" y="46"/>
                        <a:pt x="412" y="46"/>
                      </a:cubicBezTo>
                      <a:cubicBezTo>
                        <a:pt x="389" y="23"/>
                        <a:pt x="343" y="0"/>
                        <a:pt x="298"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40" name="Google Shape;6240;p88"/>
                <p:cNvSpPr/>
                <p:nvPr/>
              </p:nvSpPr>
              <p:spPr>
                <a:xfrm>
                  <a:off x="7885672" y="2180136"/>
                  <a:ext cx="334415" cy="261623"/>
                </a:xfrm>
                <a:custGeom>
                  <a:avLst/>
                  <a:gdLst/>
                  <a:ahLst/>
                  <a:cxnLst/>
                  <a:rect l="l" t="t" r="r" b="b"/>
                  <a:pathLst>
                    <a:path w="12372" h="9679" extrusionOk="0">
                      <a:moveTo>
                        <a:pt x="2169" y="0"/>
                      </a:moveTo>
                      <a:cubicBezTo>
                        <a:pt x="2078" y="0"/>
                        <a:pt x="1986" y="23"/>
                        <a:pt x="1918" y="91"/>
                      </a:cubicBezTo>
                      <a:cubicBezTo>
                        <a:pt x="1849" y="160"/>
                        <a:pt x="1826" y="228"/>
                        <a:pt x="1781" y="297"/>
                      </a:cubicBezTo>
                      <a:cubicBezTo>
                        <a:pt x="1758" y="388"/>
                        <a:pt x="1735" y="457"/>
                        <a:pt x="1735" y="525"/>
                      </a:cubicBezTo>
                      <a:cubicBezTo>
                        <a:pt x="1712" y="594"/>
                        <a:pt x="1690" y="662"/>
                        <a:pt x="1690" y="731"/>
                      </a:cubicBezTo>
                      <a:cubicBezTo>
                        <a:pt x="1667" y="822"/>
                        <a:pt x="1644" y="890"/>
                        <a:pt x="1644" y="982"/>
                      </a:cubicBezTo>
                      <a:cubicBezTo>
                        <a:pt x="1621" y="1073"/>
                        <a:pt x="1575" y="1187"/>
                        <a:pt x="1553" y="1278"/>
                      </a:cubicBezTo>
                      <a:cubicBezTo>
                        <a:pt x="1530" y="1370"/>
                        <a:pt x="1507" y="1461"/>
                        <a:pt x="1484" y="1529"/>
                      </a:cubicBezTo>
                      <a:cubicBezTo>
                        <a:pt x="1484" y="1598"/>
                        <a:pt x="1461" y="1666"/>
                        <a:pt x="1438" y="1735"/>
                      </a:cubicBezTo>
                      <a:lnTo>
                        <a:pt x="1416" y="1895"/>
                      </a:lnTo>
                      <a:cubicBezTo>
                        <a:pt x="1370" y="1986"/>
                        <a:pt x="1347" y="2077"/>
                        <a:pt x="1324" y="2191"/>
                      </a:cubicBezTo>
                      <a:lnTo>
                        <a:pt x="1324" y="2237"/>
                      </a:lnTo>
                      <a:cubicBezTo>
                        <a:pt x="1279" y="2374"/>
                        <a:pt x="1256" y="2488"/>
                        <a:pt x="1233" y="2625"/>
                      </a:cubicBezTo>
                      <a:cubicBezTo>
                        <a:pt x="1165" y="2876"/>
                        <a:pt x="1073" y="3127"/>
                        <a:pt x="982" y="3378"/>
                      </a:cubicBezTo>
                      <a:lnTo>
                        <a:pt x="959" y="3470"/>
                      </a:lnTo>
                      <a:cubicBezTo>
                        <a:pt x="913" y="3584"/>
                        <a:pt x="891" y="3675"/>
                        <a:pt x="868" y="3789"/>
                      </a:cubicBezTo>
                      <a:lnTo>
                        <a:pt x="822" y="3903"/>
                      </a:lnTo>
                      <a:cubicBezTo>
                        <a:pt x="799" y="3972"/>
                        <a:pt x="777" y="4063"/>
                        <a:pt x="754" y="4132"/>
                      </a:cubicBezTo>
                      <a:cubicBezTo>
                        <a:pt x="731" y="4200"/>
                        <a:pt x="708" y="4291"/>
                        <a:pt x="685" y="4360"/>
                      </a:cubicBezTo>
                      <a:cubicBezTo>
                        <a:pt x="571" y="4679"/>
                        <a:pt x="480" y="5022"/>
                        <a:pt x="388" y="5341"/>
                      </a:cubicBezTo>
                      <a:cubicBezTo>
                        <a:pt x="366" y="5455"/>
                        <a:pt x="343" y="5547"/>
                        <a:pt x="320" y="5661"/>
                      </a:cubicBezTo>
                      <a:cubicBezTo>
                        <a:pt x="297" y="5729"/>
                        <a:pt x="274" y="5798"/>
                        <a:pt x="274" y="5866"/>
                      </a:cubicBezTo>
                      <a:cubicBezTo>
                        <a:pt x="252" y="5958"/>
                        <a:pt x="206" y="6072"/>
                        <a:pt x="160" y="6163"/>
                      </a:cubicBezTo>
                      <a:cubicBezTo>
                        <a:pt x="92" y="6209"/>
                        <a:pt x="23" y="6277"/>
                        <a:pt x="23" y="6346"/>
                      </a:cubicBezTo>
                      <a:cubicBezTo>
                        <a:pt x="0" y="6391"/>
                        <a:pt x="0" y="6460"/>
                        <a:pt x="46" y="6505"/>
                      </a:cubicBezTo>
                      <a:cubicBezTo>
                        <a:pt x="69" y="6551"/>
                        <a:pt x="115" y="6574"/>
                        <a:pt x="160" y="6597"/>
                      </a:cubicBezTo>
                      <a:cubicBezTo>
                        <a:pt x="183" y="6620"/>
                        <a:pt x="206" y="6620"/>
                        <a:pt x="229" y="6620"/>
                      </a:cubicBezTo>
                      <a:cubicBezTo>
                        <a:pt x="252" y="6665"/>
                        <a:pt x="297" y="6688"/>
                        <a:pt x="343" y="6688"/>
                      </a:cubicBezTo>
                      <a:cubicBezTo>
                        <a:pt x="366" y="6711"/>
                        <a:pt x="388" y="6711"/>
                        <a:pt x="388" y="6711"/>
                      </a:cubicBezTo>
                      <a:cubicBezTo>
                        <a:pt x="457" y="6734"/>
                        <a:pt x="503" y="6756"/>
                        <a:pt x="548" y="6756"/>
                      </a:cubicBezTo>
                      <a:cubicBezTo>
                        <a:pt x="685" y="6825"/>
                        <a:pt x="799" y="6871"/>
                        <a:pt x="936" y="6916"/>
                      </a:cubicBezTo>
                      <a:cubicBezTo>
                        <a:pt x="1073" y="6985"/>
                        <a:pt x="1210" y="7053"/>
                        <a:pt x="1370" y="7099"/>
                      </a:cubicBezTo>
                      <a:cubicBezTo>
                        <a:pt x="1461" y="7122"/>
                        <a:pt x="1530" y="7144"/>
                        <a:pt x="1621" y="7190"/>
                      </a:cubicBezTo>
                      <a:lnTo>
                        <a:pt x="1781" y="7236"/>
                      </a:lnTo>
                      <a:cubicBezTo>
                        <a:pt x="1918" y="7281"/>
                        <a:pt x="2078" y="7327"/>
                        <a:pt x="2237" y="7373"/>
                      </a:cubicBezTo>
                      <a:cubicBezTo>
                        <a:pt x="2329" y="7396"/>
                        <a:pt x="2443" y="7441"/>
                        <a:pt x="2557" y="7487"/>
                      </a:cubicBezTo>
                      <a:cubicBezTo>
                        <a:pt x="2808" y="7555"/>
                        <a:pt x="3082" y="7624"/>
                        <a:pt x="3401" y="7715"/>
                      </a:cubicBezTo>
                      <a:lnTo>
                        <a:pt x="3675" y="7784"/>
                      </a:lnTo>
                      <a:cubicBezTo>
                        <a:pt x="3835" y="7829"/>
                        <a:pt x="4018" y="7852"/>
                        <a:pt x="4177" y="7921"/>
                      </a:cubicBezTo>
                      <a:cubicBezTo>
                        <a:pt x="4451" y="7989"/>
                        <a:pt x="4725" y="8080"/>
                        <a:pt x="4999" y="8149"/>
                      </a:cubicBezTo>
                      <a:cubicBezTo>
                        <a:pt x="5159" y="8194"/>
                        <a:pt x="5319" y="8263"/>
                        <a:pt x="5501" y="8309"/>
                      </a:cubicBezTo>
                      <a:cubicBezTo>
                        <a:pt x="5638" y="8354"/>
                        <a:pt x="5775" y="8377"/>
                        <a:pt x="5912" y="8423"/>
                      </a:cubicBezTo>
                      <a:cubicBezTo>
                        <a:pt x="6232" y="8514"/>
                        <a:pt x="6528" y="8628"/>
                        <a:pt x="6825" y="8719"/>
                      </a:cubicBezTo>
                      <a:lnTo>
                        <a:pt x="7213" y="8834"/>
                      </a:lnTo>
                      <a:cubicBezTo>
                        <a:pt x="7396" y="8879"/>
                        <a:pt x="7556" y="8948"/>
                        <a:pt x="7715" y="8993"/>
                      </a:cubicBezTo>
                      <a:cubicBezTo>
                        <a:pt x="7921" y="9062"/>
                        <a:pt x="8103" y="9107"/>
                        <a:pt x="8309" y="9153"/>
                      </a:cubicBezTo>
                      <a:cubicBezTo>
                        <a:pt x="8400" y="9176"/>
                        <a:pt x="8491" y="9199"/>
                        <a:pt x="8583" y="9222"/>
                      </a:cubicBezTo>
                      <a:cubicBezTo>
                        <a:pt x="8697" y="9244"/>
                        <a:pt x="8788" y="9290"/>
                        <a:pt x="8902" y="9313"/>
                      </a:cubicBezTo>
                      <a:cubicBezTo>
                        <a:pt x="9062" y="9359"/>
                        <a:pt x="9222" y="9404"/>
                        <a:pt x="9382" y="9450"/>
                      </a:cubicBezTo>
                      <a:lnTo>
                        <a:pt x="9519" y="9473"/>
                      </a:lnTo>
                      <a:cubicBezTo>
                        <a:pt x="9633" y="9495"/>
                        <a:pt x="9747" y="9541"/>
                        <a:pt x="9861" y="9564"/>
                      </a:cubicBezTo>
                      <a:cubicBezTo>
                        <a:pt x="10021" y="9610"/>
                        <a:pt x="10158" y="9655"/>
                        <a:pt x="10318" y="9678"/>
                      </a:cubicBezTo>
                      <a:lnTo>
                        <a:pt x="10340" y="9678"/>
                      </a:lnTo>
                      <a:cubicBezTo>
                        <a:pt x="10432" y="9678"/>
                        <a:pt x="10523" y="9632"/>
                        <a:pt x="10591" y="9587"/>
                      </a:cubicBezTo>
                      <a:cubicBezTo>
                        <a:pt x="10660" y="9518"/>
                        <a:pt x="10683" y="9450"/>
                        <a:pt x="10728" y="9359"/>
                      </a:cubicBezTo>
                      <a:cubicBezTo>
                        <a:pt x="10751" y="9290"/>
                        <a:pt x="10774" y="9222"/>
                        <a:pt x="10774" y="9130"/>
                      </a:cubicBezTo>
                      <a:lnTo>
                        <a:pt x="10797" y="9085"/>
                      </a:lnTo>
                      <a:cubicBezTo>
                        <a:pt x="10820" y="8971"/>
                        <a:pt x="10842" y="8856"/>
                        <a:pt x="10888" y="8742"/>
                      </a:cubicBezTo>
                      <a:cubicBezTo>
                        <a:pt x="10911" y="8582"/>
                        <a:pt x="10957" y="8446"/>
                        <a:pt x="10979" y="8309"/>
                      </a:cubicBezTo>
                      <a:cubicBezTo>
                        <a:pt x="11025" y="8149"/>
                        <a:pt x="11048" y="7966"/>
                        <a:pt x="11094" y="7806"/>
                      </a:cubicBezTo>
                      <a:cubicBezTo>
                        <a:pt x="11116" y="7669"/>
                        <a:pt x="11162" y="7533"/>
                        <a:pt x="11231" y="7373"/>
                      </a:cubicBezTo>
                      <a:cubicBezTo>
                        <a:pt x="11322" y="7076"/>
                        <a:pt x="11413" y="6802"/>
                        <a:pt x="11504" y="6505"/>
                      </a:cubicBezTo>
                      <a:cubicBezTo>
                        <a:pt x="11527" y="6437"/>
                        <a:pt x="11527" y="6346"/>
                        <a:pt x="11550" y="6277"/>
                      </a:cubicBezTo>
                      <a:lnTo>
                        <a:pt x="11550" y="6209"/>
                      </a:lnTo>
                      <a:cubicBezTo>
                        <a:pt x="11550" y="6140"/>
                        <a:pt x="11573" y="6072"/>
                        <a:pt x="11573" y="6003"/>
                      </a:cubicBezTo>
                      <a:lnTo>
                        <a:pt x="11596" y="5912"/>
                      </a:lnTo>
                      <a:cubicBezTo>
                        <a:pt x="11619" y="5821"/>
                        <a:pt x="11619" y="5752"/>
                        <a:pt x="11641" y="5661"/>
                      </a:cubicBezTo>
                      <a:lnTo>
                        <a:pt x="11664" y="5592"/>
                      </a:lnTo>
                      <a:cubicBezTo>
                        <a:pt x="11687" y="5501"/>
                        <a:pt x="11687" y="5410"/>
                        <a:pt x="11710" y="5296"/>
                      </a:cubicBezTo>
                      <a:cubicBezTo>
                        <a:pt x="11710" y="5227"/>
                        <a:pt x="11733" y="5136"/>
                        <a:pt x="11755" y="5045"/>
                      </a:cubicBezTo>
                      <a:cubicBezTo>
                        <a:pt x="11778" y="4976"/>
                        <a:pt x="11801" y="4908"/>
                        <a:pt x="11824" y="4862"/>
                      </a:cubicBezTo>
                      <a:lnTo>
                        <a:pt x="11824" y="4816"/>
                      </a:lnTo>
                      <a:lnTo>
                        <a:pt x="11847" y="4771"/>
                      </a:lnTo>
                      <a:cubicBezTo>
                        <a:pt x="11870" y="4657"/>
                        <a:pt x="11915" y="4542"/>
                        <a:pt x="11961" y="4428"/>
                      </a:cubicBezTo>
                      <a:lnTo>
                        <a:pt x="12007" y="4314"/>
                      </a:lnTo>
                      <a:cubicBezTo>
                        <a:pt x="12029" y="4269"/>
                        <a:pt x="12052" y="4200"/>
                        <a:pt x="12075" y="4154"/>
                      </a:cubicBezTo>
                      <a:cubicBezTo>
                        <a:pt x="12121" y="4040"/>
                        <a:pt x="12189" y="3926"/>
                        <a:pt x="12235" y="3789"/>
                      </a:cubicBezTo>
                      <a:cubicBezTo>
                        <a:pt x="12258" y="3766"/>
                        <a:pt x="12258" y="3744"/>
                        <a:pt x="12280" y="3721"/>
                      </a:cubicBezTo>
                      <a:cubicBezTo>
                        <a:pt x="12303" y="3652"/>
                        <a:pt x="12349" y="3584"/>
                        <a:pt x="12349" y="3515"/>
                      </a:cubicBezTo>
                      <a:cubicBezTo>
                        <a:pt x="12372" y="3424"/>
                        <a:pt x="12372" y="3333"/>
                        <a:pt x="12326" y="3241"/>
                      </a:cubicBezTo>
                      <a:cubicBezTo>
                        <a:pt x="12280" y="3173"/>
                        <a:pt x="12212" y="3104"/>
                        <a:pt x="12144" y="3059"/>
                      </a:cubicBezTo>
                      <a:cubicBezTo>
                        <a:pt x="12075" y="3013"/>
                        <a:pt x="12007" y="2990"/>
                        <a:pt x="11938" y="2967"/>
                      </a:cubicBezTo>
                      <a:cubicBezTo>
                        <a:pt x="11847" y="2945"/>
                        <a:pt x="11755" y="2922"/>
                        <a:pt x="11664" y="2899"/>
                      </a:cubicBezTo>
                      <a:lnTo>
                        <a:pt x="11596" y="2876"/>
                      </a:lnTo>
                      <a:cubicBezTo>
                        <a:pt x="11527" y="2876"/>
                        <a:pt x="11482" y="2853"/>
                        <a:pt x="11436" y="2853"/>
                      </a:cubicBezTo>
                      <a:cubicBezTo>
                        <a:pt x="11345" y="2831"/>
                        <a:pt x="11276" y="2831"/>
                        <a:pt x="11208" y="2808"/>
                      </a:cubicBezTo>
                      <a:cubicBezTo>
                        <a:pt x="11002" y="2762"/>
                        <a:pt x="10820" y="2716"/>
                        <a:pt x="10614" y="2671"/>
                      </a:cubicBezTo>
                      <a:lnTo>
                        <a:pt x="10432" y="2625"/>
                      </a:lnTo>
                      <a:cubicBezTo>
                        <a:pt x="10272" y="2579"/>
                        <a:pt x="10089" y="2534"/>
                        <a:pt x="9929" y="2488"/>
                      </a:cubicBezTo>
                      <a:lnTo>
                        <a:pt x="9678" y="2442"/>
                      </a:lnTo>
                      <a:cubicBezTo>
                        <a:pt x="9473" y="2397"/>
                        <a:pt x="9268" y="2328"/>
                        <a:pt x="9062" y="2260"/>
                      </a:cubicBezTo>
                      <a:cubicBezTo>
                        <a:pt x="8971" y="2214"/>
                        <a:pt x="8902" y="2191"/>
                        <a:pt x="8811" y="2169"/>
                      </a:cubicBezTo>
                      <a:lnTo>
                        <a:pt x="8697" y="2146"/>
                      </a:lnTo>
                      <a:cubicBezTo>
                        <a:pt x="8606" y="2100"/>
                        <a:pt x="8514" y="2077"/>
                        <a:pt x="8423" y="2054"/>
                      </a:cubicBezTo>
                      <a:cubicBezTo>
                        <a:pt x="8263" y="2009"/>
                        <a:pt x="8126" y="1963"/>
                        <a:pt x="7966" y="1940"/>
                      </a:cubicBezTo>
                      <a:lnTo>
                        <a:pt x="7784" y="1895"/>
                      </a:lnTo>
                      <a:cubicBezTo>
                        <a:pt x="7693" y="1872"/>
                        <a:pt x="7601" y="1849"/>
                        <a:pt x="7510" y="1826"/>
                      </a:cubicBezTo>
                      <a:cubicBezTo>
                        <a:pt x="7419" y="1803"/>
                        <a:pt x="7327" y="1781"/>
                        <a:pt x="7236" y="1758"/>
                      </a:cubicBezTo>
                      <a:cubicBezTo>
                        <a:pt x="7190" y="1735"/>
                        <a:pt x="7145" y="1712"/>
                        <a:pt x="7099" y="1712"/>
                      </a:cubicBezTo>
                      <a:cubicBezTo>
                        <a:pt x="6894" y="1644"/>
                        <a:pt x="6688" y="1552"/>
                        <a:pt x="6483" y="1484"/>
                      </a:cubicBezTo>
                      <a:lnTo>
                        <a:pt x="6232" y="1393"/>
                      </a:lnTo>
                      <a:cubicBezTo>
                        <a:pt x="6049" y="1324"/>
                        <a:pt x="5867" y="1256"/>
                        <a:pt x="5661" y="1187"/>
                      </a:cubicBezTo>
                      <a:lnTo>
                        <a:pt x="5410" y="1119"/>
                      </a:lnTo>
                      <a:lnTo>
                        <a:pt x="5364" y="1096"/>
                      </a:lnTo>
                      <a:cubicBezTo>
                        <a:pt x="5227" y="1050"/>
                        <a:pt x="5113" y="1005"/>
                        <a:pt x="4976" y="959"/>
                      </a:cubicBezTo>
                      <a:cubicBezTo>
                        <a:pt x="4885" y="936"/>
                        <a:pt x="4794" y="913"/>
                        <a:pt x="4725" y="890"/>
                      </a:cubicBezTo>
                      <a:lnTo>
                        <a:pt x="4588" y="845"/>
                      </a:lnTo>
                      <a:lnTo>
                        <a:pt x="4383" y="776"/>
                      </a:lnTo>
                      <a:cubicBezTo>
                        <a:pt x="4177" y="685"/>
                        <a:pt x="3949" y="616"/>
                        <a:pt x="3721" y="525"/>
                      </a:cubicBezTo>
                      <a:lnTo>
                        <a:pt x="3630" y="480"/>
                      </a:lnTo>
                      <a:cubicBezTo>
                        <a:pt x="3493" y="411"/>
                        <a:pt x="3333" y="343"/>
                        <a:pt x="3150" y="320"/>
                      </a:cubicBezTo>
                      <a:cubicBezTo>
                        <a:pt x="3013" y="274"/>
                        <a:pt x="2876" y="251"/>
                        <a:pt x="2739" y="206"/>
                      </a:cubicBezTo>
                      <a:lnTo>
                        <a:pt x="2671" y="160"/>
                      </a:lnTo>
                      <a:cubicBezTo>
                        <a:pt x="2603" y="137"/>
                        <a:pt x="2534" y="91"/>
                        <a:pt x="2443" y="69"/>
                      </a:cubicBezTo>
                      <a:cubicBezTo>
                        <a:pt x="2397" y="46"/>
                        <a:pt x="2329" y="23"/>
                        <a:pt x="2260"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41" name="Google Shape;6241;p88"/>
                <p:cNvSpPr/>
                <p:nvPr/>
              </p:nvSpPr>
              <p:spPr>
                <a:xfrm>
                  <a:off x="8310151" y="2309691"/>
                  <a:ext cx="328874" cy="259758"/>
                </a:xfrm>
                <a:custGeom>
                  <a:avLst/>
                  <a:gdLst/>
                  <a:ahLst/>
                  <a:cxnLst/>
                  <a:rect l="l" t="t" r="r" b="b"/>
                  <a:pathLst>
                    <a:path w="12167" h="9610" extrusionOk="0">
                      <a:moveTo>
                        <a:pt x="1986" y="0"/>
                      </a:moveTo>
                      <a:cubicBezTo>
                        <a:pt x="1872" y="0"/>
                        <a:pt x="1781" y="69"/>
                        <a:pt x="1735" y="183"/>
                      </a:cubicBezTo>
                      <a:cubicBezTo>
                        <a:pt x="1689" y="252"/>
                        <a:pt x="1689" y="297"/>
                        <a:pt x="1689" y="366"/>
                      </a:cubicBezTo>
                      <a:cubicBezTo>
                        <a:pt x="1670" y="464"/>
                        <a:pt x="1667" y="545"/>
                        <a:pt x="1652" y="624"/>
                      </a:cubicBezTo>
                      <a:lnTo>
                        <a:pt x="1652" y="624"/>
                      </a:lnTo>
                      <a:cubicBezTo>
                        <a:pt x="1616" y="701"/>
                        <a:pt x="1596" y="764"/>
                        <a:pt x="1575" y="845"/>
                      </a:cubicBezTo>
                      <a:lnTo>
                        <a:pt x="1552" y="959"/>
                      </a:lnTo>
                      <a:cubicBezTo>
                        <a:pt x="1507" y="1073"/>
                        <a:pt x="1461" y="1210"/>
                        <a:pt x="1438" y="1370"/>
                      </a:cubicBezTo>
                      <a:cubicBezTo>
                        <a:pt x="1415" y="1507"/>
                        <a:pt x="1393" y="1690"/>
                        <a:pt x="1347" y="1872"/>
                      </a:cubicBezTo>
                      <a:cubicBezTo>
                        <a:pt x="1301" y="2055"/>
                        <a:pt x="1233" y="2237"/>
                        <a:pt x="1164" y="2420"/>
                      </a:cubicBezTo>
                      <a:cubicBezTo>
                        <a:pt x="1142" y="2534"/>
                        <a:pt x="1096" y="2625"/>
                        <a:pt x="1050" y="2740"/>
                      </a:cubicBezTo>
                      <a:cubicBezTo>
                        <a:pt x="982" y="2831"/>
                        <a:pt x="936" y="2945"/>
                        <a:pt x="890" y="3059"/>
                      </a:cubicBezTo>
                      <a:cubicBezTo>
                        <a:pt x="822" y="3242"/>
                        <a:pt x="754" y="3470"/>
                        <a:pt x="708" y="3675"/>
                      </a:cubicBezTo>
                      <a:lnTo>
                        <a:pt x="685" y="3721"/>
                      </a:lnTo>
                      <a:cubicBezTo>
                        <a:pt x="617" y="3995"/>
                        <a:pt x="571" y="4292"/>
                        <a:pt x="502" y="4634"/>
                      </a:cubicBezTo>
                      <a:lnTo>
                        <a:pt x="502" y="4702"/>
                      </a:lnTo>
                      <a:cubicBezTo>
                        <a:pt x="480" y="4817"/>
                        <a:pt x="457" y="4908"/>
                        <a:pt x="434" y="4999"/>
                      </a:cubicBezTo>
                      <a:cubicBezTo>
                        <a:pt x="411" y="5113"/>
                        <a:pt x="365" y="5205"/>
                        <a:pt x="343" y="5319"/>
                      </a:cubicBezTo>
                      <a:cubicBezTo>
                        <a:pt x="297" y="5433"/>
                        <a:pt x="229" y="5570"/>
                        <a:pt x="160" y="5707"/>
                      </a:cubicBezTo>
                      <a:cubicBezTo>
                        <a:pt x="137" y="5775"/>
                        <a:pt x="92" y="5867"/>
                        <a:pt x="69" y="5935"/>
                      </a:cubicBezTo>
                      <a:cubicBezTo>
                        <a:pt x="69" y="5958"/>
                        <a:pt x="69" y="5981"/>
                        <a:pt x="46" y="6004"/>
                      </a:cubicBezTo>
                      <a:cubicBezTo>
                        <a:pt x="46" y="6072"/>
                        <a:pt x="46" y="6140"/>
                        <a:pt x="46" y="6186"/>
                      </a:cubicBezTo>
                      <a:cubicBezTo>
                        <a:pt x="46" y="6209"/>
                        <a:pt x="23" y="6232"/>
                        <a:pt x="23" y="6232"/>
                      </a:cubicBezTo>
                      <a:cubicBezTo>
                        <a:pt x="0" y="6300"/>
                        <a:pt x="0" y="6369"/>
                        <a:pt x="23" y="6414"/>
                      </a:cubicBezTo>
                      <a:cubicBezTo>
                        <a:pt x="23" y="6460"/>
                        <a:pt x="69" y="6506"/>
                        <a:pt x="114" y="6529"/>
                      </a:cubicBezTo>
                      <a:lnTo>
                        <a:pt x="183" y="6551"/>
                      </a:lnTo>
                      <a:cubicBezTo>
                        <a:pt x="274" y="6597"/>
                        <a:pt x="388" y="6643"/>
                        <a:pt x="480" y="6665"/>
                      </a:cubicBezTo>
                      <a:lnTo>
                        <a:pt x="525" y="6688"/>
                      </a:lnTo>
                      <a:lnTo>
                        <a:pt x="594" y="6711"/>
                      </a:lnTo>
                      <a:cubicBezTo>
                        <a:pt x="754" y="6780"/>
                        <a:pt x="936" y="6848"/>
                        <a:pt x="1119" y="6917"/>
                      </a:cubicBezTo>
                      <a:cubicBezTo>
                        <a:pt x="1256" y="6962"/>
                        <a:pt x="1370" y="6985"/>
                        <a:pt x="1507" y="7031"/>
                      </a:cubicBezTo>
                      <a:cubicBezTo>
                        <a:pt x="1598" y="7054"/>
                        <a:pt x="1667" y="7076"/>
                        <a:pt x="1758" y="7099"/>
                      </a:cubicBezTo>
                      <a:lnTo>
                        <a:pt x="1918" y="7168"/>
                      </a:lnTo>
                      <a:cubicBezTo>
                        <a:pt x="2123" y="7236"/>
                        <a:pt x="2306" y="7282"/>
                        <a:pt x="2511" y="7350"/>
                      </a:cubicBezTo>
                      <a:cubicBezTo>
                        <a:pt x="2648" y="7396"/>
                        <a:pt x="2785" y="7419"/>
                        <a:pt x="2922" y="7464"/>
                      </a:cubicBezTo>
                      <a:cubicBezTo>
                        <a:pt x="3013" y="7487"/>
                        <a:pt x="3127" y="7510"/>
                        <a:pt x="3219" y="7556"/>
                      </a:cubicBezTo>
                      <a:cubicBezTo>
                        <a:pt x="3766" y="7693"/>
                        <a:pt x="4291" y="7875"/>
                        <a:pt x="4748" y="8035"/>
                      </a:cubicBezTo>
                      <a:lnTo>
                        <a:pt x="5113" y="8195"/>
                      </a:lnTo>
                      <a:cubicBezTo>
                        <a:pt x="5341" y="8263"/>
                        <a:pt x="5547" y="8355"/>
                        <a:pt x="5775" y="8423"/>
                      </a:cubicBezTo>
                      <a:lnTo>
                        <a:pt x="5729" y="8423"/>
                      </a:lnTo>
                      <a:cubicBezTo>
                        <a:pt x="5866" y="8469"/>
                        <a:pt x="6003" y="8514"/>
                        <a:pt x="6163" y="8560"/>
                      </a:cubicBezTo>
                      <a:cubicBezTo>
                        <a:pt x="6232" y="8583"/>
                        <a:pt x="6300" y="8606"/>
                        <a:pt x="6369" y="8628"/>
                      </a:cubicBezTo>
                      <a:cubicBezTo>
                        <a:pt x="6437" y="8651"/>
                        <a:pt x="6505" y="8674"/>
                        <a:pt x="6574" y="8697"/>
                      </a:cubicBezTo>
                      <a:cubicBezTo>
                        <a:pt x="6688" y="8743"/>
                        <a:pt x="6825" y="8788"/>
                        <a:pt x="6962" y="8811"/>
                      </a:cubicBezTo>
                      <a:cubicBezTo>
                        <a:pt x="7053" y="8834"/>
                        <a:pt x="7145" y="8857"/>
                        <a:pt x="7236" y="8880"/>
                      </a:cubicBezTo>
                      <a:lnTo>
                        <a:pt x="7327" y="8902"/>
                      </a:lnTo>
                      <a:cubicBezTo>
                        <a:pt x="7624" y="8994"/>
                        <a:pt x="7898" y="9085"/>
                        <a:pt x="8195" y="9153"/>
                      </a:cubicBezTo>
                      <a:cubicBezTo>
                        <a:pt x="8468" y="9245"/>
                        <a:pt x="8765" y="9313"/>
                        <a:pt x="9039" y="9382"/>
                      </a:cubicBezTo>
                      <a:cubicBezTo>
                        <a:pt x="9267" y="9427"/>
                        <a:pt x="9496" y="9496"/>
                        <a:pt x="9724" y="9541"/>
                      </a:cubicBezTo>
                      <a:lnTo>
                        <a:pt x="9815" y="9564"/>
                      </a:lnTo>
                      <a:cubicBezTo>
                        <a:pt x="9861" y="9587"/>
                        <a:pt x="9884" y="9587"/>
                        <a:pt x="9929" y="9610"/>
                      </a:cubicBezTo>
                      <a:lnTo>
                        <a:pt x="10021" y="9610"/>
                      </a:lnTo>
                      <a:cubicBezTo>
                        <a:pt x="10112" y="9610"/>
                        <a:pt x="10180" y="9587"/>
                        <a:pt x="10226" y="9564"/>
                      </a:cubicBezTo>
                      <a:cubicBezTo>
                        <a:pt x="10294" y="9519"/>
                        <a:pt x="10340" y="9450"/>
                        <a:pt x="10386" y="9382"/>
                      </a:cubicBezTo>
                      <a:lnTo>
                        <a:pt x="10409" y="9359"/>
                      </a:lnTo>
                      <a:cubicBezTo>
                        <a:pt x="10454" y="9290"/>
                        <a:pt x="10477" y="9245"/>
                        <a:pt x="10477" y="9199"/>
                      </a:cubicBezTo>
                      <a:cubicBezTo>
                        <a:pt x="10500" y="9153"/>
                        <a:pt x="10523" y="9108"/>
                        <a:pt x="10523" y="9062"/>
                      </a:cubicBezTo>
                      <a:cubicBezTo>
                        <a:pt x="10546" y="8971"/>
                        <a:pt x="10568" y="8880"/>
                        <a:pt x="10591" y="8788"/>
                      </a:cubicBezTo>
                      <a:cubicBezTo>
                        <a:pt x="10614" y="8697"/>
                        <a:pt x="10637" y="8583"/>
                        <a:pt x="10660" y="8469"/>
                      </a:cubicBezTo>
                      <a:cubicBezTo>
                        <a:pt x="10683" y="8355"/>
                        <a:pt x="10705" y="8263"/>
                        <a:pt x="10728" y="8172"/>
                      </a:cubicBezTo>
                      <a:cubicBezTo>
                        <a:pt x="10797" y="8035"/>
                        <a:pt x="10842" y="7921"/>
                        <a:pt x="10865" y="7784"/>
                      </a:cubicBezTo>
                      <a:lnTo>
                        <a:pt x="10888" y="7693"/>
                      </a:lnTo>
                      <a:cubicBezTo>
                        <a:pt x="10888" y="7670"/>
                        <a:pt x="10888" y="7624"/>
                        <a:pt x="10911" y="7578"/>
                      </a:cubicBezTo>
                      <a:cubicBezTo>
                        <a:pt x="10934" y="7510"/>
                        <a:pt x="10956" y="7442"/>
                        <a:pt x="10979" y="7373"/>
                      </a:cubicBezTo>
                      <a:cubicBezTo>
                        <a:pt x="11025" y="7213"/>
                        <a:pt x="11071" y="7076"/>
                        <a:pt x="11116" y="6917"/>
                      </a:cubicBezTo>
                      <a:cubicBezTo>
                        <a:pt x="11139" y="6871"/>
                        <a:pt x="11139" y="6848"/>
                        <a:pt x="11162" y="6802"/>
                      </a:cubicBezTo>
                      <a:lnTo>
                        <a:pt x="11185" y="6711"/>
                      </a:lnTo>
                      <a:cubicBezTo>
                        <a:pt x="11208" y="6643"/>
                        <a:pt x="11230" y="6574"/>
                        <a:pt x="11253" y="6529"/>
                      </a:cubicBezTo>
                      <a:cubicBezTo>
                        <a:pt x="11299" y="6369"/>
                        <a:pt x="11344" y="6232"/>
                        <a:pt x="11367" y="6072"/>
                      </a:cubicBezTo>
                      <a:cubicBezTo>
                        <a:pt x="11390" y="5981"/>
                        <a:pt x="11436" y="5889"/>
                        <a:pt x="11459" y="5798"/>
                      </a:cubicBezTo>
                      <a:lnTo>
                        <a:pt x="11504" y="5638"/>
                      </a:lnTo>
                      <a:lnTo>
                        <a:pt x="11596" y="5319"/>
                      </a:lnTo>
                      <a:cubicBezTo>
                        <a:pt x="11641" y="5113"/>
                        <a:pt x="11687" y="4908"/>
                        <a:pt x="11755" y="4702"/>
                      </a:cubicBezTo>
                      <a:cubicBezTo>
                        <a:pt x="11778" y="4657"/>
                        <a:pt x="11778" y="4611"/>
                        <a:pt x="11801" y="4588"/>
                      </a:cubicBezTo>
                      <a:lnTo>
                        <a:pt x="11824" y="4497"/>
                      </a:lnTo>
                      <a:cubicBezTo>
                        <a:pt x="11869" y="4383"/>
                        <a:pt x="11915" y="4292"/>
                        <a:pt x="11938" y="4178"/>
                      </a:cubicBezTo>
                      <a:cubicBezTo>
                        <a:pt x="11984" y="4041"/>
                        <a:pt x="12029" y="3926"/>
                        <a:pt x="12075" y="3789"/>
                      </a:cubicBezTo>
                      <a:cubicBezTo>
                        <a:pt x="12098" y="3721"/>
                        <a:pt x="12121" y="3630"/>
                        <a:pt x="12143" y="3538"/>
                      </a:cubicBezTo>
                      <a:lnTo>
                        <a:pt x="12143" y="3516"/>
                      </a:lnTo>
                      <a:lnTo>
                        <a:pt x="12143" y="3470"/>
                      </a:lnTo>
                      <a:cubicBezTo>
                        <a:pt x="12143" y="3401"/>
                        <a:pt x="12166" y="3356"/>
                        <a:pt x="12143" y="3287"/>
                      </a:cubicBezTo>
                      <a:cubicBezTo>
                        <a:pt x="12121" y="3219"/>
                        <a:pt x="12052" y="3128"/>
                        <a:pt x="11961" y="3082"/>
                      </a:cubicBezTo>
                      <a:cubicBezTo>
                        <a:pt x="11892" y="3036"/>
                        <a:pt x="11801" y="3013"/>
                        <a:pt x="11710" y="2968"/>
                      </a:cubicBezTo>
                      <a:cubicBezTo>
                        <a:pt x="11618" y="2945"/>
                        <a:pt x="11550" y="2945"/>
                        <a:pt x="11481" y="2922"/>
                      </a:cubicBezTo>
                      <a:cubicBezTo>
                        <a:pt x="11322" y="2876"/>
                        <a:pt x="11162" y="2831"/>
                        <a:pt x="11025" y="2785"/>
                      </a:cubicBezTo>
                      <a:cubicBezTo>
                        <a:pt x="10888" y="2740"/>
                        <a:pt x="10774" y="2717"/>
                        <a:pt x="10660" y="2671"/>
                      </a:cubicBezTo>
                      <a:cubicBezTo>
                        <a:pt x="10477" y="2625"/>
                        <a:pt x="10317" y="2580"/>
                        <a:pt x="10135" y="2511"/>
                      </a:cubicBezTo>
                      <a:lnTo>
                        <a:pt x="10021" y="2466"/>
                      </a:lnTo>
                      <a:lnTo>
                        <a:pt x="9906" y="2420"/>
                      </a:lnTo>
                      <a:lnTo>
                        <a:pt x="9861" y="2420"/>
                      </a:lnTo>
                      <a:cubicBezTo>
                        <a:pt x="9724" y="2351"/>
                        <a:pt x="9564" y="2306"/>
                        <a:pt x="9427" y="2260"/>
                      </a:cubicBezTo>
                      <a:cubicBezTo>
                        <a:pt x="9336" y="2237"/>
                        <a:pt x="9267" y="2215"/>
                        <a:pt x="9176" y="2192"/>
                      </a:cubicBezTo>
                      <a:lnTo>
                        <a:pt x="9062" y="2146"/>
                      </a:lnTo>
                      <a:lnTo>
                        <a:pt x="8879" y="2100"/>
                      </a:lnTo>
                      <a:cubicBezTo>
                        <a:pt x="8788" y="2078"/>
                        <a:pt x="8697" y="2055"/>
                        <a:pt x="8628" y="2032"/>
                      </a:cubicBezTo>
                      <a:cubicBezTo>
                        <a:pt x="8560" y="2032"/>
                        <a:pt x="8514" y="2009"/>
                        <a:pt x="8446" y="1986"/>
                      </a:cubicBezTo>
                      <a:cubicBezTo>
                        <a:pt x="8377" y="1963"/>
                        <a:pt x="8286" y="1941"/>
                        <a:pt x="8195" y="1918"/>
                      </a:cubicBezTo>
                      <a:cubicBezTo>
                        <a:pt x="7898" y="1827"/>
                        <a:pt x="7601" y="1735"/>
                        <a:pt x="7327" y="1621"/>
                      </a:cubicBezTo>
                      <a:cubicBezTo>
                        <a:pt x="7030" y="1530"/>
                        <a:pt x="6711" y="1438"/>
                        <a:pt x="6414" y="1347"/>
                      </a:cubicBezTo>
                      <a:cubicBezTo>
                        <a:pt x="6163" y="1256"/>
                        <a:pt x="5889" y="1187"/>
                        <a:pt x="5615" y="1119"/>
                      </a:cubicBezTo>
                      <a:cubicBezTo>
                        <a:pt x="5501" y="1096"/>
                        <a:pt x="5387" y="1050"/>
                        <a:pt x="5273" y="1028"/>
                      </a:cubicBezTo>
                      <a:cubicBezTo>
                        <a:pt x="5113" y="982"/>
                        <a:pt x="4953" y="936"/>
                        <a:pt x="4794" y="891"/>
                      </a:cubicBezTo>
                      <a:cubicBezTo>
                        <a:pt x="4497" y="822"/>
                        <a:pt x="4223" y="731"/>
                        <a:pt x="3972" y="662"/>
                      </a:cubicBezTo>
                      <a:cubicBezTo>
                        <a:pt x="3881" y="640"/>
                        <a:pt x="3812" y="617"/>
                        <a:pt x="3721" y="571"/>
                      </a:cubicBezTo>
                      <a:lnTo>
                        <a:pt x="3584" y="525"/>
                      </a:lnTo>
                      <a:lnTo>
                        <a:pt x="3424" y="480"/>
                      </a:lnTo>
                      <a:lnTo>
                        <a:pt x="3264" y="434"/>
                      </a:lnTo>
                      <a:cubicBezTo>
                        <a:pt x="3150" y="389"/>
                        <a:pt x="3059" y="343"/>
                        <a:pt x="2945" y="297"/>
                      </a:cubicBezTo>
                      <a:cubicBezTo>
                        <a:pt x="2739" y="206"/>
                        <a:pt x="2511" y="115"/>
                        <a:pt x="2306" y="69"/>
                      </a:cubicBezTo>
                      <a:cubicBezTo>
                        <a:pt x="2192" y="23"/>
                        <a:pt x="2100" y="0"/>
                        <a:pt x="1986"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42" name="Google Shape;6242;p88"/>
                <p:cNvSpPr/>
                <p:nvPr/>
              </p:nvSpPr>
              <p:spPr>
                <a:xfrm>
                  <a:off x="8327423" y="2111020"/>
                  <a:ext cx="45681" cy="140448"/>
                </a:xfrm>
                <a:custGeom>
                  <a:avLst/>
                  <a:gdLst/>
                  <a:ahLst/>
                  <a:cxnLst/>
                  <a:rect l="l" t="t" r="r" b="b"/>
                  <a:pathLst>
                    <a:path w="1690" h="5196" extrusionOk="0">
                      <a:moveTo>
                        <a:pt x="183" y="1"/>
                      </a:moveTo>
                      <a:cubicBezTo>
                        <a:pt x="137" y="1"/>
                        <a:pt x="92" y="1"/>
                        <a:pt x="69" y="46"/>
                      </a:cubicBezTo>
                      <a:cubicBezTo>
                        <a:pt x="0" y="92"/>
                        <a:pt x="0" y="206"/>
                        <a:pt x="69" y="252"/>
                      </a:cubicBezTo>
                      <a:cubicBezTo>
                        <a:pt x="137" y="343"/>
                        <a:pt x="183" y="412"/>
                        <a:pt x="251" y="480"/>
                      </a:cubicBezTo>
                      <a:cubicBezTo>
                        <a:pt x="251" y="480"/>
                        <a:pt x="229" y="457"/>
                        <a:pt x="229" y="457"/>
                      </a:cubicBezTo>
                      <a:lnTo>
                        <a:pt x="229" y="457"/>
                      </a:lnTo>
                      <a:cubicBezTo>
                        <a:pt x="251" y="503"/>
                        <a:pt x="274" y="526"/>
                        <a:pt x="297" y="571"/>
                      </a:cubicBezTo>
                      <a:cubicBezTo>
                        <a:pt x="343" y="686"/>
                        <a:pt x="366" y="800"/>
                        <a:pt x="411" y="914"/>
                      </a:cubicBezTo>
                      <a:cubicBezTo>
                        <a:pt x="457" y="1051"/>
                        <a:pt x="503" y="1188"/>
                        <a:pt x="525" y="1302"/>
                      </a:cubicBezTo>
                      <a:cubicBezTo>
                        <a:pt x="548" y="1439"/>
                        <a:pt x="571" y="1576"/>
                        <a:pt x="594" y="1690"/>
                      </a:cubicBezTo>
                      <a:cubicBezTo>
                        <a:pt x="617" y="1804"/>
                        <a:pt x="639" y="1918"/>
                        <a:pt x="662" y="2055"/>
                      </a:cubicBezTo>
                      <a:cubicBezTo>
                        <a:pt x="662" y="2032"/>
                        <a:pt x="662" y="2032"/>
                        <a:pt x="662" y="2032"/>
                      </a:cubicBezTo>
                      <a:cubicBezTo>
                        <a:pt x="685" y="2169"/>
                        <a:pt x="685" y="2306"/>
                        <a:pt x="708" y="2443"/>
                      </a:cubicBezTo>
                      <a:cubicBezTo>
                        <a:pt x="731" y="2580"/>
                        <a:pt x="731" y="2717"/>
                        <a:pt x="754" y="2854"/>
                      </a:cubicBezTo>
                      <a:cubicBezTo>
                        <a:pt x="776" y="3128"/>
                        <a:pt x="799" y="3402"/>
                        <a:pt x="799" y="3676"/>
                      </a:cubicBezTo>
                      <a:cubicBezTo>
                        <a:pt x="822" y="3927"/>
                        <a:pt x="822" y="4178"/>
                        <a:pt x="799" y="4429"/>
                      </a:cubicBezTo>
                      <a:cubicBezTo>
                        <a:pt x="799" y="4520"/>
                        <a:pt x="799" y="4634"/>
                        <a:pt x="776" y="4748"/>
                      </a:cubicBezTo>
                      <a:cubicBezTo>
                        <a:pt x="776" y="4794"/>
                        <a:pt x="776" y="4840"/>
                        <a:pt x="776" y="4885"/>
                      </a:cubicBezTo>
                      <a:cubicBezTo>
                        <a:pt x="776" y="4999"/>
                        <a:pt x="822" y="5091"/>
                        <a:pt x="913" y="5159"/>
                      </a:cubicBezTo>
                      <a:cubicBezTo>
                        <a:pt x="958" y="5186"/>
                        <a:pt x="1003" y="5195"/>
                        <a:pt x="1048" y="5195"/>
                      </a:cubicBezTo>
                      <a:cubicBezTo>
                        <a:pt x="1117" y="5195"/>
                        <a:pt x="1186" y="5173"/>
                        <a:pt x="1256" y="5159"/>
                      </a:cubicBezTo>
                      <a:cubicBezTo>
                        <a:pt x="1301" y="5159"/>
                        <a:pt x="1347" y="5136"/>
                        <a:pt x="1416" y="5114"/>
                      </a:cubicBezTo>
                      <a:cubicBezTo>
                        <a:pt x="1507" y="5068"/>
                        <a:pt x="1553" y="4954"/>
                        <a:pt x="1575" y="4840"/>
                      </a:cubicBezTo>
                      <a:cubicBezTo>
                        <a:pt x="1598" y="4771"/>
                        <a:pt x="1621" y="4680"/>
                        <a:pt x="1621" y="4611"/>
                      </a:cubicBezTo>
                      <a:cubicBezTo>
                        <a:pt x="1621" y="4520"/>
                        <a:pt x="1621" y="4452"/>
                        <a:pt x="1644" y="4383"/>
                      </a:cubicBezTo>
                      <a:cubicBezTo>
                        <a:pt x="1644" y="4246"/>
                        <a:pt x="1667" y="4086"/>
                        <a:pt x="1667" y="3927"/>
                      </a:cubicBezTo>
                      <a:cubicBezTo>
                        <a:pt x="1689" y="3288"/>
                        <a:pt x="1667" y="2648"/>
                        <a:pt x="1575" y="2032"/>
                      </a:cubicBezTo>
                      <a:cubicBezTo>
                        <a:pt x="1530" y="1872"/>
                        <a:pt x="1507" y="1735"/>
                        <a:pt x="1461" y="1576"/>
                      </a:cubicBezTo>
                      <a:cubicBezTo>
                        <a:pt x="1438" y="1393"/>
                        <a:pt x="1393" y="1233"/>
                        <a:pt x="1324" y="1096"/>
                      </a:cubicBezTo>
                      <a:cubicBezTo>
                        <a:pt x="1256" y="914"/>
                        <a:pt x="1164" y="754"/>
                        <a:pt x="1073" y="617"/>
                      </a:cubicBezTo>
                      <a:cubicBezTo>
                        <a:pt x="982" y="503"/>
                        <a:pt x="868" y="389"/>
                        <a:pt x="776" y="252"/>
                      </a:cubicBezTo>
                      <a:lnTo>
                        <a:pt x="776" y="252"/>
                      </a:lnTo>
                      <a:lnTo>
                        <a:pt x="799" y="275"/>
                      </a:lnTo>
                      <a:cubicBezTo>
                        <a:pt x="776" y="252"/>
                        <a:pt x="754" y="229"/>
                        <a:pt x="754" y="206"/>
                      </a:cubicBezTo>
                      <a:cubicBezTo>
                        <a:pt x="700" y="153"/>
                        <a:pt x="631" y="131"/>
                        <a:pt x="560" y="131"/>
                      </a:cubicBezTo>
                      <a:cubicBezTo>
                        <a:pt x="510" y="131"/>
                        <a:pt x="459" y="142"/>
                        <a:pt x="411" y="161"/>
                      </a:cubicBezTo>
                      <a:cubicBezTo>
                        <a:pt x="366" y="115"/>
                        <a:pt x="320" y="92"/>
                        <a:pt x="297" y="46"/>
                      </a:cubicBezTo>
                      <a:cubicBezTo>
                        <a:pt x="251" y="1"/>
                        <a:pt x="229" y="1"/>
                        <a:pt x="183"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43" name="Google Shape;6243;p88"/>
                <p:cNvSpPr/>
                <p:nvPr/>
              </p:nvSpPr>
              <p:spPr>
                <a:xfrm>
                  <a:off x="8337911" y="2248603"/>
                  <a:ext cx="37031" cy="48762"/>
                </a:xfrm>
                <a:custGeom>
                  <a:avLst/>
                  <a:gdLst/>
                  <a:ahLst/>
                  <a:cxnLst/>
                  <a:rect l="l" t="t" r="r" b="b"/>
                  <a:pathLst>
                    <a:path w="1370" h="1804" extrusionOk="0">
                      <a:moveTo>
                        <a:pt x="1187" y="1"/>
                      </a:moveTo>
                      <a:cubicBezTo>
                        <a:pt x="1142" y="1"/>
                        <a:pt x="1096" y="24"/>
                        <a:pt x="1073" y="46"/>
                      </a:cubicBezTo>
                      <a:cubicBezTo>
                        <a:pt x="1055" y="40"/>
                        <a:pt x="1037" y="37"/>
                        <a:pt x="1019" y="37"/>
                      </a:cubicBezTo>
                      <a:cubicBezTo>
                        <a:pt x="971" y="37"/>
                        <a:pt x="930" y="59"/>
                        <a:pt x="913" y="92"/>
                      </a:cubicBezTo>
                      <a:cubicBezTo>
                        <a:pt x="868" y="115"/>
                        <a:pt x="868" y="161"/>
                        <a:pt x="845" y="183"/>
                      </a:cubicBezTo>
                      <a:lnTo>
                        <a:pt x="822" y="183"/>
                      </a:lnTo>
                      <a:cubicBezTo>
                        <a:pt x="799" y="161"/>
                        <a:pt x="754" y="161"/>
                        <a:pt x="731" y="161"/>
                      </a:cubicBezTo>
                      <a:cubicBezTo>
                        <a:pt x="731" y="115"/>
                        <a:pt x="731" y="69"/>
                        <a:pt x="708" y="46"/>
                      </a:cubicBezTo>
                      <a:cubicBezTo>
                        <a:pt x="685" y="24"/>
                        <a:pt x="662" y="24"/>
                        <a:pt x="640" y="24"/>
                      </a:cubicBezTo>
                      <a:cubicBezTo>
                        <a:pt x="594" y="24"/>
                        <a:pt x="571" y="24"/>
                        <a:pt x="548" y="46"/>
                      </a:cubicBezTo>
                      <a:cubicBezTo>
                        <a:pt x="540" y="42"/>
                        <a:pt x="531" y="40"/>
                        <a:pt x="523" y="40"/>
                      </a:cubicBezTo>
                      <a:cubicBezTo>
                        <a:pt x="487" y="40"/>
                        <a:pt x="453" y="78"/>
                        <a:pt x="434" y="115"/>
                      </a:cubicBezTo>
                      <a:cubicBezTo>
                        <a:pt x="388" y="229"/>
                        <a:pt x="366" y="366"/>
                        <a:pt x="320" y="480"/>
                      </a:cubicBezTo>
                      <a:cubicBezTo>
                        <a:pt x="297" y="617"/>
                        <a:pt x="274" y="731"/>
                        <a:pt x="229" y="868"/>
                      </a:cubicBezTo>
                      <a:cubicBezTo>
                        <a:pt x="183" y="982"/>
                        <a:pt x="160" y="1096"/>
                        <a:pt x="115" y="1211"/>
                      </a:cubicBezTo>
                      <a:cubicBezTo>
                        <a:pt x="92" y="1302"/>
                        <a:pt x="46" y="1370"/>
                        <a:pt x="23" y="1484"/>
                      </a:cubicBezTo>
                      <a:cubicBezTo>
                        <a:pt x="0" y="1530"/>
                        <a:pt x="23" y="1576"/>
                        <a:pt x="69" y="1599"/>
                      </a:cubicBezTo>
                      <a:cubicBezTo>
                        <a:pt x="92" y="1610"/>
                        <a:pt x="115" y="1616"/>
                        <a:pt x="137" y="1616"/>
                      </a:cubicBezTo>
                      <a:cubicBezTo>
                        <a:pt x="160" y="1616"/>
                        <a:pt x="183" y="1610"/>
                        <a:pt x="206" y="1599"/>
                      </a:cubicBezTo>
                      <a:cubicBezTo>
                        <a:pt x="229" y="1621"/>
                        <a:pt x="251" y="1644"/>
                        <a:pt x="297" y="1644"/>
                      </a:cubicBezTo>
                      <a:cubicBezTo>
                        <a:pt x="320" y="1667"/>
                        <a:pt x="343" y="1690"/>
                        <a:pt x="388" y="1713"/>
                      </a:cubicBezTo>
                      <a:cubicBezTo>
                        <a:pt x="434" y="1713"/>
                        <a:pt x="503" y="1713"/>
                        <a:pt x="548" y="1667"/>
                      </a:cubicBezTo>
                      <a:cubicBezTo>
                        <a:pt x="548" y="1690"/>
                        <a:pt x="571" y="1690"/>
                        <a:pt x="594" y="1690"/>
                      </a:cubicBezTo>
                      <a:cubicBezTo>
                        <a:pt x="594" y="1736"/>
                        <a:pt x="640" y="1758"/>
                        <a:pt x="662" y="1781"/>
                      </a:cubicBezTo>
                      <a:cubicBezTo>
                        <a:pt x="693" y="1796"/>
                        <a:pt x="728" y="1804"/>
                        <a:pt x="764" y="1804"/>
                      </a:cubicBezTo>
                      <a:cubicBezTo>
                        <a:pt x="835" y="1804"/>
                        <a:pt x="906" y="1774"/>
                        <a:pt x="936" y="1713"/>
                      </a:cubicBezTo>
                      <a:cubicBezTo>
                        <a:pt x="959" y="1644"/>
                        <a:pt x="982" y="1576"/>
                        <a:pt x="1005" y="1530"/>
                      </a:cubicBezTo>
                      <a:cubicBezTo>
                        <a:pt x="1005" y="1462"/>
                        <a:pt x="1028" y="1393"/>
                        <a:pt x="1050" y="1347"/>
                      </a:cubicBezTo>
                      <a:cubicBezTo>
                        <a:pt x="1073" y="1211"/>
                        <a:pt x="1119" y="1096"/>
                        <a:pt x="1165" y="982"/>
                      </a:cubicBezTo>
                      <a:cubicBezTo>
                        <a:pt x="1210" y="845"/>
                        <a:pt x="1256" y="708"/>
                        <a:pt x="1279" y="571"/>
                      </a:cubicBezTo>
                      <a:cubicBezTo>
                        <a:pt x="1301" y="503"/>
                        <a:pt x="1324" y="434"/>
                        <a:pt x="1347" y="389"/>
                      </a:cubicBezTo>
                      <a:cubicBezTo>
                        <a:pt x="1347" y="320"/>
                        <a:pt x="1370" y="275"/>
                        <a:pt x="1370" y="206"/>
                      </a:cubicBezTo>
                      <a:cubicBezTo>
                        <a:pt x="1370" y="183"/>
                        <a:pt x="1370" y="138"/>
                        <a:pt x="1347" y="92"/>
                      </a:cubicBezTo>
                      <a:cubicBezTo>
                        <a:pt x="1324" y="69"/>
                        <a:pt x="1301" y="46"/>
                        <a:pt x="1279" y="24"/>
                      </a:cubicBezTo>
                      <a:cubicBezTo>
                        <a:pt x="1256" y="24"/>
                        <a:pt x="1233" y="1"/>
                        <a:pt x="1187"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44" name="Google Shape;6244;p88"/>
                <p:cNvSpPr/>
                <p:nvPr/>
              </p:nvSpPr>
              <p:spPr>
                <a:xfrm>
                  <a:off x="8259551" y="2325720"/>
                  <a:ext cx="90713" cy="233864"/>
                </a:xfrm>
                <a:custGeom>
                  <a:avLst/>
                  <a:gdLst/>
                  <a:ahLst/>
                  <a:cxnLst/>
                  <a:rect l="l" t="t" r="r" b="b"/>
                  <a:pathLst>
                    <a:path w="3356" h="8652" extrusionOk="0">
                      <a:moveTo>
                        <a:pt x="2877" y="1"/>
                      </a:moveTo>
                      <a:cubicBezTo>
                        <a:pt x="2808" y="1"/>
                        <a:pt x="2740" y="1"/>
                        <a:pt x="2694" y="47"/>
                      </a:cubicBezTo>
                      <a:lnTo>
                        <a:pt x="2671" y="47"/>
                      </a:lnTo>
                      <a:cubicBezTo>
                        <a:pt x="2671" y="24"/>
                        <a:pt x="2648" y="24"/>
                        <a:pt x="2626" y="24"/>
                      </a:cubicBezTo>
                      <a:cubicBezTo>
                        <a:pt x="2617" y="20"/>
                        <a:pt x="2609" y="18"/>
                        <a:pt x="2601" y="18"/>
                      </a:cubicBezTo>
                      <a:cubicBezTo>
                        <a:pt x="2564" y="18"/>
                        <a:pt x="2530" y="55"/>
                        <a:pt x="2511" y="92"/>
                      </a:cubicBezTo>
                      <a:cubicBezTo>
                        <a:pt x="2489" y="184"/>
                        <a:pt x="2466" y="275"/>
                        <a:pt x="2443" y="366"/>
                      </a:cubicBezTo>
                      <a:cubicBezTo>
                        <a:pt x="2420" y="435"/>
                        <a:pt x="2397" y="480"/>
                        <a:pt x="2374" y="549"/>
                      </a:cubicBezTo>
                      <a:cubicBezTo>
                        <a:pt x="2374" y="572"/>
                        <a:pt x="2374" y="594"/>
                        <a:pt x="2374" y="617"/>
                      </a:cubicBezTo>
                      <a:cubicBezTo>
                        <a:pt x="2329" y="731"/>
                        <a:pt x="2283" y="845"/>
                        <a:pt x="2260" y="960"/>
                      </a:cubicBezTo>
                      <a:cubicBezTo>
                        <a:pt x="2237" y="1051"/>
                        <a:pt x="2192" y="1119"/>
                        <a:pt x="2169" y="1188"/>
                      </a:cubicBezTo>
                      <a:cubicBezTo>
                        <a:pt x="2146" y="1256"/>
                        <a:pt x="2123" y="1348"/>
                        <a:pt x="2101" y="1439"/>
                      </a:cubicBezTo>
                      <a:cubicBezTo>
                        <a:pt x="2055" y="1576"/>
                        <a:pt x="2009" y="1713"/>
                        <a:pt x="1964" y="1850"/>
                      </a:cubicBezTo>
                      <a:cubicBezTo>
                        <a:pt x="1918" y="2010"/>
                        <a:pt x="1849" y="2147"/>
                        <a:pt x="1804" y="2306"/>
                      </a:cubicBezTo>
                      <a:cubicBezTo>
                        <a:pt x="1781" y="2443"/>
                        <a:pt x="1735" y="2580"/>
                        <a:pt x="1690" y="2717"/>
                      </a:cubicBezTo>
                      <a:cubicBezTo>
                        <a:pt x="1644" y="2854"/>
                        <a:pt x="1598" y="2991"/>
                        <a:pt x="1553" y="3128"/>
                      </a:cubicBezTo>
                      <a:cubicBezTo>
                        <a:pt x="1507" y="3265"/>
                        <a:pt x="1461" y="3425"/>
                        <a:pt x="1416" y="3562"/>
                      </a:cubicBezTo>
                      <a:cubicBezTo>
                        <a:pt x="1370" y="3699"/>
                        <a:pt x="1324" y="3858"/>
                        <a:pt x="1279" y="3995"/>
                      </a:cubicBezTo>
                      <a:cubicBezTo>
                        <a:pt x="1233" y="4132"/>
                        <a:pt x="1210" y="4292"/>
                        <a:pt x="1165" y="4429"/>
                      </a:cubicBezTo>
                      <a:cubicBezTo>
                        <a:pt x="1119" y="4566"/>
                        <a:pt x="1073" y="4726"/>
                        <a:pt x="1028" y="4863"/>
                      </a:cubicBezTo>
                      <a:cubicBezTo>
                        <a:pt x="982" y="5023"/>
                        <a:pt x="914" y="5182"/>
                        <a:pt x="868" y="5342"/>
                      </a:cubicBezTo>
                      <a:cubicBezTo>
                        <a:pt x="822" y="5479"/>
                        <a:pt x="777" y="5639"/>
                        <a:pt x="731" y="5799"/>
                      </a:cubicBezTo>
                      <a:cubicBezTo>
                        <a:pt x="685" y="5958"/>
                        <a:pt x="640" y="6095"/>
                        <a:pt x="594" y="6232"/>
                      </a:cubicBezTo>
                      <a:cubicBezTo>
                        <a:pt x="594" y="6301"/>
                        <a:pt x="571" y="6369"/>
                        <a:pt x="548" y="6438"/>
                      </a:cubicBezTo>
                      <a:cubicBezTo>
                        <a:pt x="526" y="6529"/>
                        <a:pt x="503" y="6597"/>
                        <a:pt x="480" y="6689"/>
                      </a:cubicBezTo>
                      <a:cubicBezTo>
                        <a:pt x="411" y="6849"/>
                        <a:pt x="366" y="6985"/>
                        <a:pt x="343" y="7145"/>
                      </a:cubicBezTo>
                      <a:cubicBezTo>
                        <a:pt x="297" y="7237"/>
                        <a:pt x="275" y="7351"/>
                        <a:pt x="229" y="7442"/>
                      </a:cubicBezTo>
                      <a:cubicBezTo>
                        <a:pt x="206" y="7533"/>
                        <a:pt x="183" y="7647"/>
                        <a:pt x="138" y="7739"/>
                      </a:cubicBezTo>
                      <a:cubicBezTo>
                        <a:pt x="115" y="7830"/>
                        <a:pt x="92" y="7921"/>
                        <a:pt x="69" y="8013"/>
                      </a:cubicBezTo>
                      <a:cubicBezTo>
                        <a:pt x="46" y="8058"/>
                        <a:pt x="46" y="8104"/>
                        <a:pt x="23" y="8127"/>
                      </a:cubicBezTo>
                      <a:cubicBezTo>
                        <a:pt x="1" y="8195"/>
                        <a:pt x="1" y="8264"/>
                        <a:pt x="1" y="8309"/>
                      </a:cubicBezTo>
                      <a:cubicBezTo>
                        <a:pt x="1" y="8401"/>
                        <a:pt x="46" y="8492"/>
                        <a:pt x="138" y="8538"/>
                      </a:cubicBezTo>
                      <a:cubicBezTo>
                        <a:pt x="183" y="8560"/>
                        <a:pt x="229" y="8583"/>
                        <a:pt x="275" y="8583"/>
                      </a:cubicBezTo>
                      <a:cubicBezTo>
                        <a:pt x="320" y="8606"/>
                        <a:pt x="389" y="8606"/>
                        <a:pt x="457" y="8629"/>
                      </a:cubicBezTo>
                      <a:cubicBezTo>
                        <a:pt x="480" y="8629"/>
                        <a:pt x="503" y="8629"/>
                        <a:pt x="548" y="8652"/>
                      </a:cubicBezTo>
                      <a:cubicBezTo>
                        <a:pt x="571" y="8652"/>
                        <a:pt x="640" y="8629"/>
                        <a:pt x="685" y="8606"/>
                      </a:cubicBezTo>
                      <a:cubicBezTo>
                        <a:pt x="731" y="8583"/>
                        <a:pt x="754" y="8560"/>
                        <a:pt x="777" y="8515"/>
                      </a:cubicBezTo>
                      <a:cubicBezTo>
                        <a:pt x="799" y="8492"/>
                        <a:pt x="799" y="8469"/>
                        <a:pt x="822" y="8423"/>
                      </a:cubicBezTo>
                      <a:lnTo>
                        <a:pt x="845" y="8423"/>
                      </a:lnTo>
                      <a:cubicBezTo>
                        <a:pt x="868" y="8423"/>
                        <a:pt x="891" y="8401"/>
                        <a:pt x="914" y="8401"/>
                      </a:cubicBezTo>
                      <a:cubicBezTo>
                        <a:pt x="959" y="8378"/>
                        <a:pt x="982" y="8355"/>
                        <a:pt x="1005" y="8309"/>
                      </a:cubicBezTo>
                      <a:cubicBezTo>
                        <a:pt x="1028" y="8287"/>
                        <a:pt x="1051" y="8241"/>
                        <a:pt x="1051" y="8195"/>
                      </a:cubicBezTo>
                      <a:cubicBezTo>
                        <a:pt x="1073" y="8172"/>
                        <a:pt x="1073" y="8127"/>
                        <a:pt x="1096" y="8104"/>
                      </a:cubicBezTo>
                      <a:cubicBezTo>
                        <a:pt x="1119" y="8035"/>
                        <a:pt x="1142" y="7944"/>
                        <a:pt x="1165" y="7876"/>
                      </a:cubicBezTo>
                      <a:cubicBezTo>
                        <a:pt x="1210" y="7739"/>
                        <a:pt x="1256" y="7602"/>
                        <a:pt x="1302" y="7465"/>
                      </a:cubicBezTo>
                      <a:cubicBezTo>
                        <a:pt x="1416" y="7145"/>
                        <a:pt x="1530" y="6849"/>
                        <a:pt x="1621" y="6529"/>
                      </a:cubicBezTo>
                      <a:cubicBezTo>
                        <a:pt x="1667" y="6369"/>
                        <a:pt x="1712" y="6232"/>
                        <a:pt x="1758" y="6072"/>
                      </a:cubicBezTo>
                      <a:cubicBezTo>
                        <a:pt x="1804" y="5913"/>
                        <a:pt x="1849" y="5753"/>
                        <a:pt x="1918" y="5593"/>
                      </a:cubicBezTo>
                      <a:cubicBezTo>
                        <a:pt x="1964" y="5433"/>
                        <a:pt x="2009" y="5274"/>
                        <a:pt x="2055" y="5114"/>
                      </a:cubicBezTo>
                      <a:cubicBezTo>
                        <a:pt x="2101" y="4954"/>
                        <a:pt x="2146" y="4794"/>
                        <a:pt x="2192" y="4634"/>
                      </a:cubicBezTo>
                      <a:cubicBezTo>
                        <a:pt x="2237" y="4475"/>
                        <a:pt x="2283" y="4315"/>
                        <a:pt x="2329" y="4155"/>
                      </a:cubicBezTo>
                      <a:cubicBezTo>
                        <a:pt x="2374" y="3995"/>
                        <a:pt x="2420" y="3836"/>
                        <a:pt x="2466" y="3676"/>
                      </a:cubicBezTo>
                      <a:cubicBezTo>
                        <a:pt x="2557" y="3356"/>
                        <a:pt x="2626" y="3037"/>
                        <a:pt x="2694" y="2740"/>
                      </a:cubicBezTo>
                      <a:cubicBezTo>
                        <a:pt x="2740" y="2580"/>
                        <a:pt x="2785" y="2420"/>
                        <a:pt x="2831" y="2261"/>
                      </a:cubicBezTo>
                      <a:cubicBezTo>
                        <a:pt x="2877" y="2101"/>
                        <a:pt x="2922" y="1941"/>
                        <a:pt x="2968" y="1781"/>
                      </a:cubicBezTo>
                      <a:cubicBezTo>
                        <a:pt x="3014" y="1622"/>
                        <a:pt x="3059" y="1485"/>
                        <a:pt x="3105" y="1325"/>
                      </a:cubicBezTo>
                      <a:cubicBezTo>
                        <a:pt x="3150" y="1165"/>
                        <a:pt x="3196" y="1005"/>
                        <a:pt x="3242" y="845"/>
                      </a:cubicBezTo>
                      <a:cubicBezTo>
                        <a:pt x="3265" y="777"/>
                        <a:pt x="3287" y="709"/>
                        <a:pt x="3310" y="617"/>
                      </a:cubicBezTo>
                      <a:cubicBezTo>
                        <a:pt x="3333" y="526"/>
                        <a:pt x="3356" y="412"/>
                        <a:pt x="3333" y="298"/>
                      </a:cubicBezTo>
                      <a:cubicBezTo>
                        <a:pt x="3310" y="252"/>
                        <a:pt x="3265" y="184"/>
                        <a:pt x="3242" y="138"/>
                      </a:cubicBezTo>
                      <a:cubicBezTo>
                        <a:pt x="3173" y="69"/>
                        <a:pt x="3082" y="24"/>
                        <a:pt x="3014" y="24"/>
                      </a:cubicBezTo>
                      <a:cubicBezTo>
                        <a:pt x="2968" y="1"/>
                        <a:pt x="2922" y="1"/>
                        <a:pt x="2877"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45" name="Google Shape;6245;p88"/>
                <p:cNvSpPr/>
                <p:nvPr/>
              </p:nvSpPr>
              <p:spPr>
                <a:xfrm>
                  <a:off x="8233034" y="2586721"/>
                  <a:ext cx="40113" cy="61088"/>
                </a:xfrm>
                <a:custGeom>
                  <a:avLst/>
                  <a:gdLst/>
                  <a:ahLst/>
                  <a:cxnLst/>
                  <a:rect l="l" t="t" r="r" b="b"/>
                  <a:pathLst>
                    <a:path w="1484" h="2260" extrusionOk="0">
                      <a:moveTo>
                        <a:pt x="708" y="0"/>
                      </a:moveTo>
                      <a:cubicBezTo>
                        <a:pt x="685" y="0"/>
                        <a:pt x="662" y="23"/>
                        <a:pt x="639" y="46"/>
                      </a:cubicBezTo>
                      <a:cubicBezTo>
                        <a:pt x="616" y="137"/>
                        <a:pt x="594" y="228"/>
                        <a:pt x="571" y="320"/>
                      </a:cubicBezTo>
                      <a:cubicBezTo>
                        <a:pt x="548" y="365"/>
                        <a:pt x="525" y="411"/>
                        <a:pt x="525" y="457"/>
                      </a:cubicBezTo>
                      <a:cubicBezTo>
                        <a:pt x="502" y="502"/>
                        <a:pt x="502" y="548"/>
                        <a:pt x="479" y="593"/>
                      </a:cubicBezTo>
                      <a:cubicBezTo>
                        <a:pt x="434" y="776"/>
                        <a:pt x="388" y="959"/>
                        <a:pt x="320" y="1118"/>
                      </a:cubicBezTo>
                      <a:cubicBezTo>
                        <a:pt x="251" y="1301"/>
                        <a:pt x="183" y="1484"/>
                        <a:pt x="114" y="1666"/>
                      </a:cubicBezTo>
                      <a:cubicBezTo>
                        <a:pt x="91" y="1735"/>
                        <a:pt x="69" y="1803"/>
                        <a:pt x="46" y="1895"/>
                      </a:cubicBezTo>
                      <a:cubicBezTo>
                        <a:pt x="46" y="1917"/>
                        <a:pt x="46" y="1963"/>
                        <a:pt x="23" y="1986"/>
                      </a:cubicBezTo>
                      <a:cubicBezTo>
                        <a:pt x="23" y="2009"/>
                        <a:pt x="0" y="2077"/>
                        <a:pt x="23" y="2100"/>
                      </a:cubicBezTo>
                      <a:cubicBezTo>
                        <a:pt x="23" y="2123"/>
                        <a:pt x="23" y="2146"/>
                        <a:pt x="46" y="2168"/>
                      </a:cubicBezTo>
                      <a:cubicBezTo>
                        <a:pt x="69" y="2191"/>
                        <a:pt x="69" y="2191"/>
                        <a:pt x="114" y="2214"/>
                      </a:cubicBezTo>
                      <a:cubicBezTo>
                        <a:pt x="137" y="2214"/>
                        <a:pt x="206" y="2214"/>
                        <a:pt x="228" y="2168"/>
                      </a:cubicBezTo>
                      <a:lnTo>
                        <a:pt x="251" y="2168"/>
                      </a:lnTo>
                      <a:cubicBezTo>
                        <a:pt x="251" y="2191"/>
                        <a:pt x="274" y="2214"/>
                        <a:pt x="297" y="2214"/>
                      </a:cubicBezTo>
                      <a:cubicBezTo>
                        <a:pt x="320" y="2237"/>
                        <a:pt x="342" y="2237"/>
                        <a:pt x="365" y="2260"/>
                      </a:cubicBezTo>
                      <a:cubicBezTo>
                        <a:pt x="411" y="2260"/>
                        <a:pt x="434" y="2237"/>
                        <a:pt x="457" y="2237"/>
                      </a:cubicBezTo>
                      <a:cubicBezTo>
                        <a:pt x="525" y="2214"/>
                        <a:pt x="548" y="2146"/>
                        <a:pt x="571" y="2077"/>
                      </a:cubicBezTo>
                      <a:cubicBezTo>
                        <a:pt x="594" y="2077"/>
                        <a:pt x="594" y="2054"/>
                        <a:pt x="594" y="2054"/>
                      </a:cubicBezTo>
                      <a:cubicBezTo>
                        <a:pt x="594" y="2077"/>
                        <a:pt x="616" y="2077"/>
                        <a:pt x="616" y="2077"/>
                      </a:cubicBezTo>
                      <a:cubicBezTo>
                        <a:pt x="652" y="2104"/>
                        <a:pt x="696" y="2117"/>
                        <a:pt x="737" y="2117"/>
                      </a:cubicBezTo>
                      <a:cubicBezTo>
                        <a:pt x="802" y="2117"/>
                        <a:pt x="863" y="2087"/>
                        <a:pt x="890" y="2031"/>
                      </a:cubicBezTo>
                      <a:cubicBezTo>
                        <a:pt x="913" y="1986"/>
                        <a:pt x="936" y="1940"/>
                        <a:pt x="959" y="1895"/>
                      </a:cubicBezTo>
                      <a:cubicBezTo>
                        <a:pt x="1004" y="1895"/>
                        <a:pt x="1050" y="1849"/>
                        <a:pt x="1073" y="1803"/>
                      </a:cubicBezTo>
                      <a:cubicBezTo>
                        <a:pt x="1141" y="1575"/>
                        <a:pt x="1210" y="1324"/>
                        <a:pt x="1278" y="1096"/>
                      </a:cubicBezTo>
                      <a:cubicBezTo>
                        <a:pt x="1301" y="982"/>
                        <a:pt x="1347" y="845"/>
                        <a:pt x="1392" y="730"/>
                      </a:cubicBezTo>
                      <a:cubicBezTo>
                        <a:pt x="1392" y="662"/>
                        <a:pt x="1415" y="616"/>
                        <a:pt x="1438" y="571"/>
                      </a:cubicBezTo>
                      <a:cubicBezTo>
                        <a:pt x="1438" y="502"/>
                        <a:pt x="1461" y="434"/>
                        <a:pt x="1484" y="388"/>
                      </a:cubicBezTo>
                      <a:cubicBezTo>
                        <a:pt x="1484" y="342"/>
                        <a:pt x="1484" y="320"/>
                        <a:pt x="1461" y="297"/>
                      </a:cubicBezTo>
                      <a:cubicBezTo>
                        <a:pt x="1461" y="274"/>
                        <a:pt x="1438" y="251"/>
                        <a:pt x="1415" y="251"/>
                      </a:cubicBezTo>
                      <a:cubicBezTo>
                        <a:pt x="1415" y="251"/>
                        <a:pt x="1415" y="228"/>
                        <a:pt x="1415" y="228"/>
                      </a:cubicBezTo>
                      <a:cubicBezTo>
                        <a:pt x="1370" y="205"/>
                        <a:pt x="1324" y="205"/>
                        <a:pt x="1278" y="205"/>
                      </a:cubicBezTo>
                      <a:cubicBezTo>
                        <a:pt x="1278" y="183"/>
                        <a:pt x="1278" y="183"/>
                        <a:pt x="1256" y="160"/>
                      </a:cubicBezTo>
                      <a:cubicBezTo>
                        <a:pt x="1239" y="126"/>
                        <a:pt x="1198" y="105"/>
                        <a:pt x="1159" y="105"/>
                      </a:cubicBezTo>
                      <a:cubicBezTo>
                        <a:pt x="1145" y="105"/>
                        <a:pt x="1131" y="108"/>
                        <a:pt x="1119" y="114"/>
                      </a:cubicBezTo>
                      <a:cubicBezTo>
                        <a:pt x="1050" y="114"/>
                        <a:pt x="1004" y="160"/>
                        <a:pt x="982" y="205"/>
                      </a:cubicBezTo>
                      <a:cubicBezTo>
                        <a:pt x="982" y="183"/>
                        <a:pt x="982" y="183"/>
                        <a:pt x="982" y="183"/>
                      </a:cubicBezTo>
                      <a:cubicBezTo>
                        <a:pt x="982" y="183"/>
                        <a:pt x="982" y="160"/>
                        <a:pt x="959" y="137"/>
                      </a:cubicBezTo>
                      <a:cubicBezTo>
                        <a:pt x="959" y="114"/>
                        <a:pt x="913" y="69"/>
                        <a:pt x="867" y="69"/>
                      </a:cubicBezTo>
                      <a:cubicBezTo>
                        <a:pt x="845" y="69"/>
                        <a:pt x="822" y="91"/>
                        <a:pt x="799" y="91"/>
                      </a:cubicBezTo>
                      <a:cubicBezTo>
                        <a:pt x="799" y="46"/>
                        <a:pt x="776" y="23"/>
                        <a:pt x="753"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46" name="Google Shape;6246;p88"/>
                <p:cNvSpPr/>
                <p:nvPr/>
              </p:nvSpPr>
              <p:spPr>
                <a:xfrm>
                  <a:off x="8123833" y="2598425"/>
                  <a:ext cx="133285" cy="50006"/>
                </a:xfrm>
                <a:custGeom>
                  <a:avLst/>
                  <a:gdLst/>
                  <a:ahLst/>
                  <a:cxnLst/>
                  <a:rect l="l" t="t" r="r" b="b"/>
                  <a:pathLst>
                    <a:path w="4931" h="1850" extrusionOk="0">
                      <a:moveTo>
                        <a:pt x="137" y="1"/>
                      </a:moveTo>
                      <a:cubicBezTo>
                        <a:pt x="91" y="1"/>
                        <a:pt x="69" y="24"/>
                        <a:pt x="46" y="46"/>
                      </a:cubicBezTo>
                      <a:cubicBezTo>
                        <a:pt x="0" y="115"/>
                        <a:pt x="23" y="160"/>
                        <a:pt x="69" y="206"/>
                      </a:cubicBezTo>
                      <a:cubicBezTo>
                        <a:pt x="91" y="206"/>
                        <a:pt x="114" y="229"/>
                        <a:pt x="114" y="229"/>
                      </a:cubicBezTo>
                      <a:cubicBezTo>
                        <a:pt x="251" y="320"/>
                        <a:pt x="365" y="434"/>
                        <a:pt x="479" y="549"/>
                      </a:cubicBezTo>
                      <a:cubicBezTo>
                        <a:pt x="639" y="685"/>
                        <a:pt x="799" y="800"/>
                        <a:pt x="959" y="914"/>
                      </a:cubicBezTo>
                      <a:cubicBezTo>
                        <a:pt x="1118" y="1005"/>
                        <a:pt x="1255" y="1096"/>
                        <a:pt x="1415" y="1188"/>
                      </a:cubicBezTo>
                      <a:cubicBezTo>
                        <a:pt x="1507" y="1210"/>
                        <a:pt x="1575" y="1256"/>
                        <a:pt x="1643" y="1279"/>
                      </a:cubicBezTo>
                      <a:cubicBezTo>
                        <a:pt x="1735" y="1325"/>
                        <a:pt x="1826" y="1370"/>
                        <a:pt x="1895" y="1393"/>
                      </a:cubicBezTo>
                      <a:cubicBezTo>
                        <a:pt x="1895" y="1393"/>
                        <a:pt x="1917" y="1416"/>
                        <a:pt x="1917" y="1416"/>
                      </a:cubicBezTo>
                      <a:lnTo>
                        <a:pt x="1940" y="1416"/>
                      </a:lnTo>
                      <a:cubicBezTo>
                        <a:pt x="2123" y="1507"/>
                        <a:pt x="2328" y="1576"/>
                        <a:pt x="2511" y="1644"/>
                      </a:cubicBezTo>
                      <a:cubicBezTo>
                        <a:pt x="2625" y="1690"/>
                        <a:pt x="2739" y="1713"/>
                        <a:pt x="2830" y="1735"/>
                      </a:cubicBezTo>
                      <a:cubicBezTo>
                        <a:pt x="2967" y="1758"/>
                        <a:pt x="3104" y="1781"/>
                        <a:pt x="3241" y="1804"/>
                      </a:cubicBezTo>
                      <a:cubicBezTo>
                        <a:pt x="3469" y="1827"/>
                        <a:pt x="3698" y="1850"/>
                        <a:pt x="3926" y="1850"/>
                      </a:cubicBezTo>
                      <a:cubicBezTo>
                        <a:pt x="4040" y="1850"/>
                        <a:pt x="4177" y="1850"/>
                        <a:pt x="4291" y="1827"/>
                      </a:cubicBezTo>
                      <a:cubicBezTo>
                        <a:pt x="4428" y="1804"/>
                        <a:pt x="4565" y="1758"/>
                        <a:pt x="4679" y="1735"/>
                      </a:cubicBezTo>
                      <a:cubicBezTo>
                        <a:pt x="4839" y="1690"/>
                        <a:pt x="4930" y="1553"/>
                        <a:pt x="4885" y="1393"/>
                      </a:cubicBezTo>
                      <a:cubicBezTo>
                        <a:pt x="4864" y="1270"/>
                        <a:pt x="4734" y="1184"/>
                        <a:pt x="4608" y="1184"/>
                      </a:cubicBezTo>
                      <a:cubicBezTo>
                        <a:pt x="4594" y="1184"/>
                        <a:pt x="4579" y="1185"/>
                        <a:pt x="4565" y="1188"/>
                      </a:cubicBezTo>
                      <a:cubicBezTo>
                        <a:pt x="4360" y="1233"/>
                        <a:pt x="4177" y="1279"/>
                        <a:pt x="3972" y="1302"/>
                      </a:cubicBezTo>
                      <a:cubicBezTo>
                        <a:pt x="3868" y="1308"/>
                        <a:pt x="3765" y="1311"/>
                        <a:pt x="3664" y="1311"/>
                      </a:cubicBezTo>
                      <a:cubicBezTo>
                        <a:pt x="3386" y="1311"/>
                        <a:pt x="3114" y="1290"/>
                        <a:pt x="2830" y="1256"/>
                      </a:cubicBezTo>
                      <a:cubicBezTo>
                        <a:pt x="2716" y="1233"/>
                        <a:pt x="2602" y="1210"/>
                        <a:pt x="2488" y="1165"/>
                      </a:cubicBezTo>
                      <a:cubicBezTo>
                        <a:pt x="2351" y="1142"/>
                        <a:pt x="2237" y="1096"/>
                        <a:pt x="2123" y="1074"/>
                      </a:cubicBezTo>
                      <a:cubicBezTo>
                        <a:pt x="1895" y="982"/>
                        <a:pt x="1666" y="914"/>
                        <a:pt x="1438" y="822"/>
                      </a:cubicBezTo>
                      <a:cubicBezTo>
                        <a:pt x="1278" y="754"/>
                        <a:pt x="1118" y="663"/>
                        <a:pt x="959" y="571"/>
                      </a:cubicBezTo>
                      <a:cubicBezTo>
                        <a:pt x="822" y="503"/>
                        <a:pt x="662" y="389"/>
                        <a:pt x="525" y="275"/>
                      </a:cubicBezTo>
                      <a:cubicBezTo>
                        <a:pt x="457" y="229"/>
                        <a:pt x="388" y="160"/>
                        <a:pt x="320" y="115"/>
                      </a:cubicBezTo>
                      <a:cubicBezTo>
                        <a:pt x="274" y="92"/>
                        <a:pt x="228" y="46"/>
                        <a:pt x="183" y="24"/>
                      </a:cubicBezTo>
                      <a:cubicBezTo>
                        <a:pt x="183" y="1"/>
                        <a:pt x="160" y="1"/>
                        <a:pt x="137"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47" name="Google Shape;6247;p88"/>
                <p:cNvSpPr/>
                <p:nvPr/>
              </p:nvSpPr>
              <p:spPr>
                <a:xfrm>
                  <a:off x="8244738" y="2112885"/>
                  <a:ext cx="83955" cy="112769"/>
                </a:xfrm>
                <a:custGeom>
                  <a:avLst/>
                  <a:gdLst/>
                  <a:ahLst/>
                  <a:cxnLst/>
                  <a:rect l="l" t="t" r="r" b="b"/>
                  <a:pathLst>
                    <a:path w="3106" h="4172" extrusionOk="0">
                      <a:moveTo>
                        <a:pt x="2945" y="0"/>
                      </a:moveTo>
                      <a:cubicBezTo>
                        <a:pt x="2900" y="0"/>
                        <a:pt x="2877" y="0"/>
                        <a:pt x="2854" y="23"/>
                      </a:cubicBezTo>
                      <a:cubicBezTo>
                        <a:pt x="2671" y="206"/>
                        <a:pt x="2466" y="388"/>
                        <a:pt x="2283" y="571"/>
                      </a:cubicBezTo>
                      <a:cubicBezTo>
                        <a:pt x="2238" y="617"/>
                        <a:pt x="2169" y="685"/>
                        <a:pt x="2124" y="731"/>
                      </a:cubicBezTo>
                      <a:cubicBezTo>
                        <a:pt x="2101" y="731"/>
                        <a:pt x="2055" y="731"/>
                        <a:pt x="2032" y="753"/>
                      </a:cubicBezTo>
                      <a:cubicBezTo>
                        <a:pt x="1941" y="799"/>
                        <a:pt x="1872" y="845"/>
                        <a:pt x="1804" y="890"/>
                      </a:cubicBezTo>
                      <a:cubicBezTo>
                        <a:pt x="1758" y="936"/>
                        <a:pt x="1690" y="1005"/>
                        <a:pt x="1644" y="1050"/>
                      </a:cubicBezTo>
                      <a:cubicBezTo>
                        <a:pt x="1530" y="1187"/>
                        <a:pt x="1416" y="1324"/>
                        <a:pt x="1325" y="1438"/>
                      </a:cubicBezTo>
                      <a:cubicBezTo>
                        <a:pt x="1119" y="1712"/>
                        <a:pt x="891" y="1963"/>
                        <a:pt x="731" y="2237"/>
                      </a:cubicBezTo>
                      <a:cubicBezTo>
                        <a:pt x="640" y="2374"/>
                        <a:pt x="571" y="2511"/>
                        <a:pt x="480" y="2648"/>
                      </a:cubicBezTo>
                      <a:cubicBezTo>
                        <a:pt x="389" y="2785"/>
                        <a:pt x="320" y="2945"/>
                        <a:pt x="229" y="3082"/>
                      </a:cubicBezTo>
                      <a:cubicBezTo>
                        <a:pt x="183" y="3150"/>
                        <a:pt x="161" y="3219"/>
                        <a:pt x="115" y="3287"/>
                      </a:cubicBezTo>
                      <a:cubicBezTo>
                        <a:pt x="69" y="3401"/>
                        <a:pt x="1" y="3515"/>
                        <a:pt x="1" y="3629"/>
                      </a:cubicBezTo>
                      <a:cubicBezTo>
                        <a:pt x="24" y="3721"/>
                        <a:pt x="46" y="3789"/>
                        <a:pt x="92" y="3858"/>
                      </a:cubicBezTo>
                      <a:cubicBezTo>
                        <a:pt x="138" y="3881"/>
                        <a:pt x="161" y="3903"/>
                        <a:pt x="183" y="3926"/>
                      </a:cubicBezTo>
                      <a:cubicBezTo>
                        <a:pt x="229" y="3949"/>
                        <a:pt x="275" y="3972"/>
                        <a:pt x="320" y="4017"/>
                      </a:cubicBezTo>
                      <a:cubicBezTo>
                        <a:pt x="366" y="4040"/>
                        <a:pt x="412" y="4086"/>
                        <a:pt x="480" y="4109"/>
                      </a:cubicBezTo>
                      <a:cubicBezTo>
                        <a:pt x="503" y="4132"/>
                        <a:pt x="549" y="4154"/>
                        <a:pt x="571" y="4154"/>
                      </a:cubicBezTo>
                      <a:cubicBezTo>
                        <a:pt x="606" y="4166"/>
                        <a:pt x="634" y="4172"/>
                        <a:pt x="663" y="4172"/>
                      </a:cubicBezTo>
                      <a:cubicBezTo>
                        <a:pt x="691" y="4172"/>
                        <a:pt x="720" y="4166"/>
                        <a:pt x="754" y="4154"/>
                      </a:cubicBezTo>
                      <a:cubicBezTo>
                        <a:pt x="823" y="4154"/>
                        <a:pt x="891" y="4086"/>
                        <a:pt x="937" y="4017"/>
                      </a:cubicBezTo>
                      <a:cubicBezTo>
                        <a:pt x="959" y="3995"/>
                        <a:pt x="982" y="3949"/>
                        <a:pt x="982" y="3926"/>
                      </a:cubicBezTo>
                      <a:cubicBezTo>
                        <a:pt x="1028" y="3812"/>
                        <a:pt x="1074" y="3675"/>
                        <a:pt x="1119" y="3561"/>
                      </a:cubicBezTo>
                      <a:cubicBezTo>
                        <a:pt x="1188" y="3378"/>
                        <a:pt x="1279" y="3196"/>
                        <a:pt x="1347" y="3013"/>
                      </a:cubicBezTo>
                      <a:cubicBezTo>
                        <a:pt x="1416" y="2808"/>
                        <a:pt x="1507" y="2625"/>
                        <a:pt x="1576" y="2443"/>
                      </a:cubicBezTo>
                      <a:cubicBezTo>
                        <a:pt x="1599" y="2397"/>
                        <a:pt x="1621" y="2374"/>
                        <a:pt x="1621" y="2328"/>
                      </a:cubicBezTo>
                      <a:lnTo>
                        <a:pt x="1621" y="2351"/>
                      </a:lnTo>
                      <a:cubicBezTo>
                        <a:pt x="1758" y="2032"/>
                        <a:pt x="1918" y="1735"/>
                        <a:pt x="2078" y="1438"/>
                      </a:cubicBezTo>
                      <a:cubicBezTo>
                        <a:pt x="2169" y="1301"/>
                        <a:pt x="2260" y="1164"/>
                        <a:pt x="2375" y="1005"/>
                      </a:cubicBezTo>
                      <a:cubicBezTo>
                        <a:pt x="2443" y="890"/>
                        <a:pt x="2557" y="753"/>
                        <a:pt x="2649" y="639"/>
                      </a:cubicBezTo>
                      <a:cubicBezTo>
                        <a:pt x="2763" y="502"/>
                        <a:pt x="2900" y="365"/>
                        <a:pt x="3037" y="228"/>
                      </a:cubicBezTo>
                      <a:cubicBezTo>
                        <a:pt x="3082" y="183"/>
                        <a:pt x="3105" y="92"/>
                        <a:pt x="3037" y="46"/>
                      </a:cubicBezTo>
                      <a:cubicBezTo>
                        <a:pt x="3014" y="0"/>
                        <a:pt x="2991" y="0"/>
                        <a:pt x="2945"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48" name="Google Shape;6248;p88"/>
                <p:cNvSpPr/>
                <p:nvPr/>
              </p:nvSpPr>
              <p:spPr>
                <a:xfrm>
                  <a:off x="8168865" y="2314016"/>
                  <a:ext cx="61709" cy="189697"/>
                </a:xfrm>
                <a:custGeom>
                  <a:avLst/>
                  <a:gdLst/>
                  <a:ahLst/>
                  <a:cxnLst/>
                  <a:rect l="l" t="t" r="r" b="b"/>
                  <a:pathLst>
                    <a:path w="2283" h="7018" extrusionOk="0">
                      <a:moveTo>
                        <a:pt x="2055" y="1256"/>
                      </a:moveTo>
                      <a:cubicBezTo>
                        <a:pt x="2052" y="1263"/>
                        <a:pt x="2050" y="1271"/>
                        <a:pt x="2048" y="1278"/>
                      </a:cubicBezTo>
                      <a:lnTo>
                        <a:pt x="2048" y="1278"/>
                      </a:lnTo>
                      <a:cubicBezTo>
                        <a:pt x="2055" y="1276"/>
                        <a:pt x="2055" y="1271"/>
                        <a:pt x="2055" y="1256"/>
                      </a:cubicBezTo>
                      <a:close/>
                      <a:moveTo>
                        <a:pt x="2192" y="0"/>
                      </a:moveTo>
                      <a:cubicBezTo>
                        <a:pt x="2146" y="0"/>
                        <a:pt x="2100" y="23"/>
                        <a:pt x="2100" y="69"/>
                      </a:cubicBezTo>
                      <a:cubicBezTo>
                        <a:pt x="2077" y="137"/>
                        <a:pt x="2055" y="206"/>
                        <a:pt x="2055" y="274"/>
                      </a:cubicBezTo>
                      <a:cubicBezTo>
                        <a:pt x="2032" y="343"/>
                        <a:pt x="2009" y="411"/>
                        <a:pt x="1986" y="480"/>
                      </a:cubicBezTo>
                      <a:cubicBezTo>
                        <a:pt x="1940" y="617"/>
                        <a:pt x="1895" y="754"/>
                        <a:pt x="1849" y="890"/>
                      </a:cubicBezTo>
                      <a:cubicBezTo>
                        <a:pt x="1758" y="1164"/>
                        <a:pt x="1667" y="1438"/>
                        <a:pt x="1575" y="1735"/>
                      </a:cubicBezTo>
                      <a:cubicBezTo>
                        <a:pt x="1484" y="2009"/>
                        <a:pt x="1347" y="2283"/>
                        <a:pt x="1256" y="2557"/>
                      </a:cubicBezTo>
                      <a:cubicBezTo>
                        <a:pt x="1210" y="2694"/>
                        <a:pt x="1142" y="2853"/>
                        <a:pt x="1096" y="2990"/>
                      </a:cubicBezTo>
                      <a:cubicBezTo>
                        <a:pt x="1050" y="3127"/>
                        <a:pt x="1005" y="3264"/>
                        <a:pt x="959" y="3401"/>
                      </a:cubicBezTo>
                      <a:cubicBezTo>
                        <a:pt x="845" y="3698"/>
                        <a:pt x="754" y="3972"/>
                        <a:pt x="685" y="4269"/>
                      </a:cubicBezTo>
                      <a:cubicBezTo>
                        <a:pt x="594" y="4542"/>
                        <a:pt x="502" y="4839"/>
                        <a:pt x="411" y="5136"/>
                      </a:cubicBezTo>
                      <a:cubicBezTo>
                        <a:pt x="343" y="5364"/>
                        <a:pt x="274" y="5615"/>
                        <a:pt x="206" y="5866"/>
                      </a:cubicBezTo>
                      <a:cubicBezTo>
                        <a:pt x="160" y="5980"/>
                        <a:pt x="137" y="6117"/>
                        <a:pt x="92" y="6254"/>
                      </a:cubicBezTo>
                      <a:cubicBezTo>
                        <a:pt x="46" y="6414"/>
                        <a:pt x="0" y="6551"/>
                        <a:pt x="0" y="6688"/>
                      </a:cubicBezTo>
                      <a:cubicBezTo>
                        <a:pt x="0" y="6825"/>
                        <a:pt x="92" y="6962"/>
                        <a:pt x="206" y="7008"/>
                      </a:cubicBezTo>
                      <a:cubicBezTo>
                        <a:pt x="232" y="7014"/>
                        <a:pt x="257" y="7017"/>
                        <a:pt x="281" y="7017"/>
                      </a:cubicBezTo>
                      <a:cubicBezTo>
                        <a:pt x="337" y="7017"/>
                        <a:pt x="386" y="7001"/>
                        <a:pt x="434" y="6985"/>
                      </a:cubicBezTo>
                      <a:cubicBezTo>
                        <a:pt x="525" y="6939"/>
                        <a:pt x="571" y="6871"/>
                        <a:pt x="594" y="6802"/>
                      </a:cubicBezTo>
                      <a:cubicBezTo>
                        <a:pt x="639" y="6688"/>
                        <a:pt x="685" y="6551"/>
                        <a:pt x="708" y="6437"/>
                      </a:cubicBezTo>
                      <a:cubicBezTo>
                        <a:pt x="754" y="6300"/>
                        <a:pt x="776" y="6163"/>
                        <a:pt x="822" y="6026"/>
                      </a:cubicBezTo>
                      <a:cubicBezTo>
                        <a:pt x="890" y="5775"/>
                        <a:pt x="959" y="5547"/>
                        <a:pt x="1027" y="5296"/>
                      </a:cubicBezTo>
                      <a:cubicBezTo>
                        <a:pt x="1119" y="4999"/>
                        <a:pt x="1187" y="4702"/>
                        <a:pt x="1278" y="4406"/>
                      </a:cubicBezTo>
                      <a:cubicBezTo>
                        <a:pt x="1347" y="4109"/>
                        <a:pt x="1415" y="3812"/>
                        <a:pt x="1507" y="3515"/>
                      </a:cubicBezTo>
                      <a:cubicBezTo>
                        <a:pt x="1598" y="3196"/>
                        <a:pt x="1689" y="2853"/>
                        <a:pt x="1758" y="2511"/>
                      </a:cubicBezTo>
                      <a:cubicBezTo>
                        <a:pt x="1781" y="2420"/>
                        <a:pt x="1803" y="2351"/>
                        <a:pt x="1826" y="2260"/>
                      </a:cubicBezTo>
                      <a:cubicBezTo>
                        <a:pt x="1849" y="2169"/>
                        <a:pt x="1872" y="2100"/>
                        <a:pt x="1895" y="2009"/>
                      </a:cubicBezTo>
                      <a:cubicBezTo>
                        <a:pt x="1940" y="1849"/>
                        <a:pt x="1986" y="1689"/>
                        <a:pt x="2009" y="1530"/>
                      </a:cubicBezTo>
                      <a:cubicBezTo>
                        <a:pt x="2009" y="1484"/>
                        <a:pt x="2009" y="1438"/>
                        <a:pt x="2032" y="1415"/>
                      </a:cubicBezTo>
                      <a:cubicBezTo>
                        <a:pt x="2032" y="1375"/>
                        <a:pt x="2032" y="1334"/>
                        <a:pt x="2048" y="1278"/>
                      </a:cubicBezTo>
                      <a:lnTo>
                        <a:pt x="2048" y="1278"/>
                      </a:lnTo>
                      <a:cubicBezTo>
                        <a:pt x="2044" y="1278"/>
                        <a:pt x="2039" y="1278"/>
                        <a:pt x="2032" y="1278"/>
                      </a:cubicBezTo>
                      <a:cubicBezTo>
                        <a:pt x="2077" y="1096"/>
                        <a:pt x="2100" y="913"/>
                        <a:pt x="2146" y="708"/>
                      </a:cubicBezTo>
                      <a:cubicBezTo>
                        <a:pt x="2169" y="617"/>
                        <a:pt x="2192" y="502"/>
                        <a:pt x="2214" y="411"/>
                      </a:cubicBezTo>
                      <a:cubicBezTo>
                        <a:pt x="2237" y="320"/>
                        <a:pt x="2237" y="229"/>
                        <a:pt x="2260" y="114"/>
                      </a:cubicBezTo>
                      <a:cubicBezTo>
                        <a:pt x="2283" y="69"/>
                        <a:pt x="2260" y="23"/>
                        <a:pt x="2214"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49" name="Google Shape;6249;p88"/>
                <p:cNvSpPr/>
                <p:nvPr/>
              </p:nvSpPr>
              <p:spPr>
                <a:xfrm>
                  <a:off x="8167000" y="2510821"/>
                  <a:ext cx="8677" cy="8677"/>
                </a:xfrm>
                <a:custGeom>
                  <a:avLst/>
                  <a:gdLst/>
                  <a:ahLst/>
                  <a:cxnLst/>
                  <a:rect l="l" t="t" r="r" b="b"/>
                  <a:pathLst>
                    <a:path w="321" h="321" extrusionOk="0">
                      <a:moveTo>
                        <a:pt x="161" y="1"/>
                      </a:moveTo>
                      <a:cubicBezTo>
                        <a:pt x="92" y="1"/>
                        <a:pt x="1" y="69"/>
                        <a:pt x="1" y="160"/>
                      </a:cubicBezTo>
                      <a:cubicBezTo>
                        <a:pt x="1" y="229"/>
                        <a:pt x="69" y="320"/>
                        <a:pt x="161" y="320"/>
                      </a:cubicBezTo>
                      <a:cubicBezTo>
                        <a:pt x="252" y="320"/>
                        <a:pt x="320" y="252"/>
                        <a:pt x="320" y="160"/>
                      </a:cubicBezTo>
                      <a:cubicBezTo>
                        <a:pt x="320" y="69"/>
                        <a:pt x="252" y="1"/>
                        <a:pt x="161"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50" name="Google Shape;6250;p88"/>
                <p:cNvSpPr/>
                <p:nvPr/>
              </p:nvSpPr>
              <p:spPr>
                <a:xfrm>
                  <a:off x="8217600" y="2315854"/>
                  <a:ext cx="34571" cy="100092"/>
                </a:xfrm>
                <a:custGeom>
                  <a:avLst/>
                  <a:gdLst/>
                  <a:ahLst/>
                  <a:cxnLst/>
                  <a:rect l="l" t="t" r="r" b="b"/>
                  <a:pathLst>
                    <a:path w="1279" h="3703" extrusionOk="0">
                      <a:moveTo>
                        <a:pt x="1187" y="1"/>
                      </a:moveTo>
                      <a:cubicBezTo>
                        <a:pt x="1142" y="1"/>
                        <a:pt x="1096" y="24"/>
                        <a:pt x="1096" y="69"/>
                      </a:cubicBezTo>
                      <a:cubicBezTo>
                        <a:pt x="1050" y="206"/>
                        <a:pt x="982" y="366"/>
                        <a:pt x="936" y="526"/>
                      </a:cubicBezTo>
                      <a:cubicBezTo>
                        <a:pt x="891" y="663"/>
                        <a:pt x="845" y="800"/>
                        <a:pt x="799" y="914"/>
                      </a:cubicBezTo>
                      <a:cubicBezTo>
                        <a:pt x="708" y="1188"/>
                        <a:pt x="617" y="1462"/>
                        <a:pt x="548" y="1735"/>
                      </a:cubicBezTo>
                      <a:cubicBezTo>
                        <a:pt x="457" y="2032"/>
                        <a:pt x="366" y="2329"/>
                        <a:pt x="297" y="2626"/>
                      </a:cubicBezTo>
                      <a:cubicBezTo>
                        <a:pt x="252" y="2763"/>
                        <a:pt x="206" y="2900"/>
                        <a:pt x="160" y="3037"/>
                      </a:cubicBezTo>
                      <a:cubicBezTo>
                        <a:pt x="115" y="3173"/>
                        <a:pt x="69" y="3310"/>
                        <a:pt x="46" y="3425"/>
                      </a:cubicBezTo>
                      <a:cubicBezTo>
                        <a:pt x="0" y="3539"/>
                        <a:pt x="69" y="3653"/>
                        <a:pt x="183" y="3698"/>
                      </a:cubicBezTo>
                      <a:cubicBezTo>
                        <a:pt x="195" y="3701"/>
                        <a:pt x="207" y="3703"/>
                        <a:pt x="220" y="3703"/>
                      </a:cubicBezTo>
                      <a:cubicBezTo>
                        <a:pt x="303" y="3703"/>
                        <a:pt x="395" y="3641"/>
                        <a:pt x="434" y="3561"/>
                      </a:cubicBezTo>
                      <a:cubicBezTo>
                        <a:pt x="480" y="3425"/>
                        <a:pt x="503" y="3288"/>
                        <a:pt x="548" y="3151"/>
                      </a:cubicBezTo>
                      <a:cubicBezTo>
                        <a:pt x="594" y="3014"/>
                        <a:pt x="617" y="2877"/>
                        <a:pt x="640" y="2740"/>
                      </a:cubicBezTo>
                      <a:cubicBezTo>
                        <a:pt x="708" y="2420"/>
                        <a:pt x="777" y="2123"/>
                        <a:pt x="845" y="1827"/>
                      </a:cubicBezTo>
                      <a:cubicBezTo>
                        <a:pt x="891" y="1553"/>
                        <a:pt x="959" y="1279"/>
                        <a:pt x="1028" y="982"/>
                      </a:cubicBezTo>
                      <a:cubicBezTo>
                        <a:pt x="1050" y="845"/>
                        <a:pt x="1096" y="708"/>
                        <a:pt x="1119" y="571"/>
                      </a:cubicBezTo>
                      <a:cubicBezTo>
                        <a:pt x="1165" y="412"/>
                        <a:pt x="1210" y="275"/>
                        <a:pt x="1256" y="115"/>
                      </a:cubicBezTo>
                      <a:cubicBezTo>
                        <a:pt x="1279" y="69"/>
                        <a:pt x="1256" y="24"/>
                        <a:pt x="121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51" name="Google Shape;6251;p88"/>
                <p:cNvSpPr/>
                <p:nvPr/>
              </p:nvSpPr>
              <p:spPr>
                <a:xfrm>
                  <a:off x="8058420" y="2233791"/>
                  <a:ext cx="59871" cy="180425"/>
                </a:xfrm>
                <a:custGeom>
                  <a:avLst/>
                  <a:gdLst/>
                  <a:ahLst/>
                  <a:cxnLst/>
                  <a:rect l="l" t="t" r="r" b="b"/>
                  <a:pathLst>
                    <a:path w="2215" h="6675" extrusionOk="0">
                      <a:moveTo>
                        <a:pt x="1028" y="4749"/>
                      </a:moveTo>
                      <a:lnTo>
                        <a:pt x="1028" y="4749"/>
                      </a:lnTo>
                      <a:cubicBezTo>
                        <a:pt x="1026" y="4754"/>
                        <a:pt x="1024" y="4759"/>
                        <a:pt x="1023" y="4763"/>
                      </a:cubicBezTo>
                      <a:lnTo>
                        <a:pt x="1023" y="4763"/>
                      </a:lnTo>
                      <a:cubicBezTo>
                        <a:pt x="1028" y="4757"/>
                        <a:pt x="1028" y="4749"/>
                        <a:pt x="1028" y="4749"/>
                      </a:cubicBezTo>
                      <a:close/>
                      <a:moveTo>
                        <a:pt x="2055" y="1"/>
                      </a:moveTo>
                      <a:cubicBezTo>
                        <a:pt x="1986" y="1"/>
                        <a:pt x="1918" y="47"/>
                        <a:pt x="1895" y="92"/>
                      </a:cubicBezTo>
                      <a:cubicBezTo>
                        <a:pt x="1872" y="161"/>
                        <a:pt x="1872" y="229"/>
                        <a:pt x="1849" y="298"/>
                      </a:cubicBezTo>
                      <a:cubicBezTo>
                        <a:pt x="1849" y="321"/>
                        <a:pt x="1827" y="321"/>
                        <a:pt x="1827" y="343"/>
                      </a:cubicBezTo>
                      <a:lnTo>
                        <a:pt x="1849" y="321"/>
                      </a:lnTo>
                      <a:lnTo>
                        <a:pt x="1849" y="321"/>
                      </a:lnTo>
                      <a:cubicBezTo>
                        <a:pt x="1781" y="526"/>
                        <a:pt x="1712" y="754"/>
                        <a:pt x="1621" y="982"/>
                      </a:cubicBezTo>
                      <a:lnTo>
                        <a:pt x="1507" y="1325"/>
                      </a:lnTo>
                      <a:cubicBezTo>
                        <a:pt x="1484" y="1439"/>
                        <a:pt x="1439" y="1576"/>
                        <a:pt x="1393" y="1690"/>
                      </a:cubicBezTo>
                      <a:cubicBezTo>
                        <a:pt x="1324" y="1895"/>
                        <a:pt x="1256" y="2124"/>
                        <a:pt x="1187" y="2352"/>
                      </a:cubicBezTo>
                      <a:cubicBezTo>
                        <a:pt x="1165" y="2466"/>
                        <a:pt x="1119" y="2557"/>
                        <a:pt x="1096" y="2649"/>
                      </a:cubicBezTo>
                      <a:cubicBezTo>
                        <a:pt x="1051" y="2786"/>
                        <a:pt x="1028" y="2900"/>
                        <a:pt x="982" y="3037"/>
                      </a:cubicBezTo>
                      <a:cubicBezTo>
                        <a:pt x="959" y="3105"/>
                        <a:pt x="936" y="3197"/>
                        <a:pt x="914" y="3288"/>
                      </a:cubicBezTo>
                      <a:cubicBezTo>
                        <a:pt x="868" y="3402"/>
                        <a:pt x="845" y="3516"/>
                        <a:pt x="822" y="3630"/>
                      </a:cubicBezTo>
                      <a:cubicBezTo>
                        <a:pt x="822" y="3607"/>
                        <a:pt x="822" y="3607"/>
                        <a:pt x="822" y="3585"/>
                      </a:cubicBezTo>
                      <a:cubicBezTo>
                        <a:pt x="777" y="3767"/>
                        <a:pt x="708" y="3973"/>
                        <a:pt x="662" y="4155"/>
                      </a:cubicBezTo>
                      <a:cubicBezTo>
                        <a:pt x="594" y="4338"/>
                        <a:pt x="548" y="4520"/>
                        <a:pt x="480" y="4726"/>
                      </a:cubicBezTo>
                      <a:cubicBezTo>
                        <a:pt x="485" y="4721"/>
                        <a:pt x="488" y="4717"/>
                        <a:pt x="491" y="4714"/>
                      </a:cubicBezTo>
                      <a:lnTo>
                        <a:pt x="491" y="4714"/>
                      </a:lnTo>
                      <a:cubicBezTo>
                        <a:pt x="404" y="4978"/>
                        <a:pt x="316" y="5262"/>
                        <a:pt x="229" y="5525"/>
                      </a:cubicBezTo>
                      <a:cubicBezTo>
                        <a:pt x="183" y="5684"/>
                        <a:pt x="137" y="5821"/>
                        <a:pt x="92" y="5981"/>
                      </a:cubicBezTo>
                      <a:cubicBezTo>
                        <a:pt x="69" y="6095"/>
                        <a:pt x="46" y="6187"/>
                        <a:pt x="23" y="6301"/>
                      </a:cubicBezTo>
                      <a:cubicBezTo>
                        <a:pt x="23" y="6346"/>
                        <a:pt x="1" y="6369"/>
                        <a:pt x="1" y="6415"/>
                      </a:cubicBezTo>
                      <a:cubicBezTo>
                        <a:pt x="1" y="6529"/>
                        <a:pt x="46" y="6620"/>
                        <a:pt x="137" y="6666"/>
                      </a:cubicBezTo>
                      <a:cubicBezTo>
                        <a:pt x="160" y="6672"/>
                        <a:pt x="185" y="6675"/>
                        <a:pt x="209" y="6675"/>
                      </a:cubicBezTo>
                      <a:cubicBezTo>
                        <a:pt x="283" y="6675"/>
                        <a:pt x="360" y="6649"/>
                        <a:pt x="411" y="6597"/>
                      </a:cubicBezTo>
                      <a:cubicBezTo>
                        <a:pt x="434" y="6529"/>
                        <a:pt x="480" y="6483"/>
                        <a:pt x="503" y="6415"/>
                      </a:cubicBezTo>
                      <a:cubicBezTo>
                        <a:pt x="526" y="6346"/>
                        <a:pt x="548" y="6278"/>
                        <a:pt x="571" y="6232"/>
                      </a:cubicBezTo>
                      <a:lnTo>
                        <a:pt x="548" y="6232"/>
                      </a:lnTo>
                      <a:cubicBezTo>
                        <a:pt x="548" y="6232"/>
                        <a:pt x="571" y="6209"/>
                        <a:pt x="571" y="6209"/>
                      </a:cubicBezTo>
                      <a:cubicBezTo>
                        <a:pt x="571" y="6209"/>
                        <a:pt x="571" y="6187"/>
                        <a:pt x="571" y="6187"/>
                      </a:cubicBezTo>
                      <a:cubicBezTo>
                        <a:pt x="571" y="6209"/>
                        <a:pt x="571" y="6209"/>
                        <a:pt x="548" y="6232"/>
                      </a:cubicBezTo>
                      <a:cubicBezTo>
                        <a:pt x="571" y="6187"/>
                        <a:pt x="594" y="6141"/>
                        <a:pt x="594" y="6095"/>
                      </a:cubicBezTo>
                      <a:cubicBezTo>
                        <a:pt x="662" y="5890"/>
                        <a:pt x="731" y="5684"/>
                        <a:pt x="799" y="5479"/>
                      </a:cubicBezTo>
                      <a:cubicBezTo>
                        <a:pt x="822" y="5365"/>
                        <a:pt x="868" y="5274"/>
                        <a:pt x="914" y="5159"/>
                      </a:cubicBezTo>
                      <a:cubicBezTo>
                        <a:pt x="936" y="5027"/>
                        <a:pt x="979" y="4895"/>
                        <a:pt x="1023" y="4763"/>
                      </a:cubicBezTo>
                      <a:lnTo>
                        <a:pt x="1023" y="4763"/>
                      </a:lnTo>
                      <a:cubicBezTo>
                        <a:pt x="1019" y="4768"/>
                        <a:pt x="1014" y="4771"/>
                        <a:pt x="1005" y="4771"/>
                      </a:cubicBezTo>
                      <a:cubicBezTo>
                        <a:pt x="1073" y="4589"/>
                        <a:pt x="1119" y="4383"/>
                        <a:pt x="1187" y="4201"/>
                      </a:cubicBezTo>
                      <a:cubicBezTo>
                        <a:pt x="1256" y="3973"/>
                        <a:pt x="1324" y="3744"/>
                        <a:pt x="1393" y="3516"/>
                      </a:cubicBezTo>
                      <a:cubicBezTo>
                        <a:pt x="1393" y="3470"/>
                        <a:pt x="1416" y="3425"/>
                        <a:pt x="1416" y="3379"/>
                      </a:cubicBezTo>
                      <a:cubicBezTo>
                        <a:pt x="1416" y="3379"/>
                        <a:pt x="1425" y="3369"/>
                        <a:pt x="1432" y="3356"/>
                      </a:cubicBezTo>
                      <a:lnTo>
                        <a:pt x="1432" y="3356"/>
                      </a:lnTo>
                      <a:cubicBezTo>
                        <a:pt x="1429" y="3363"/>
                        <a:pt x="1424" y="3371"/>
                        <a:pt x="1416" y="3379"/>
                      </a:cubicBezTo>
                      <a:lnTo>
                        <a:pt x="1416" y="3379"/>
                      </a:lnTo>
                      <a:cubicBezTo>
                        <a:pt x="1439" y="3356"/>
                        <a:pt x="1439" y="3356"/>
                        <a:pt x="1439" y="3334"/>
                      </a:cubicBezTo>
                      <a:lnTo>
                        <a:pt x="1439" y="3334"/>
                      </a:lnTo>
                      <a:cubicBezTo>
                        <a:pt x="1439" y="3341"/>
                        <a:pt x="1436" y="3349"/>
                        <a:pt x="1432" y="3356"/>
                      </a:cubicBezTo>
                      <a:lnTo>
                        <a:pt x="1432" y="3356"/>
                      </a:lnTo>
                      <a:cubicBezTo>
                        <a:pt x="1438" y="3343"/>
                        <a:pt x="1439" y="3334"/>
                        <a:pt x="1439" y="3333"/>
                      </a:cubicBezTo>
                      <a:lnTo>
                        <a:pt x="1439" y="3333"/>
                      </a:lnTo>
                      <a:cubicBezTo>
                        <a:pt x="1439" y="3333"/>
                        <a:pt x="1439" y="3333"/>
                        <a:pt x="1439" y="3333"/>
                      </a:cubicBezTo>
                      <a:cubicBezTo>
                        <a:pt x="1484" y="3197"/>
                        <a:pt x="1507" y="3037"/>
                        <a:pt x="1553" y="2900"/>
                      </a:cubicBezTo>
                      <a:cubicBezTo>
                        <a:pt x="1598" y="2694"/>
                        <a:pt x="1667" y="2489"/>
                        <a:pt x="1712" y="2306"/>
                      </a:cubicBezTo>
                      <a:cubicBezTo>
                        <a:pt x="1735" y="2192"/>
                        <a:pt x="1758" y="2078"/>
                        <a:pt x="1781" y="1987"/>
                      </a:cubicBezTo>
                      <a:cubicBezTo>
                        <a:pt x="1827" y="1873"/>
                        <a:pt x="1849" y="1759"/>
                        <a:pt x="1872" y="1644"/>
                      </a:cubicBezTo>
                      <a:cubicBezTo>
                        <a:pt x="1895" y="1530"/>
                        <a:pt x="1918" y="1416"/>
                        <a:pt x="1941" y="1279"/>
                      </a:cubicBezTo>
                      <a:cubicBezTo>
                        <a:pt x="1964" y="1188"/>
                        <a:pt x="1986" y="1074"/>
                        <a:pt x="2009" y="960"/>
                      </a:cubicBezTo>
                      <a:cubicBezTo>
                        <a:pt x="2055" y="754"/>
                        <a:pt x="2100" y="526"/>
                        <a:pt x="2146" y="321"/>
                      </a:cubicBezTo>
                      <a:cubicBezTo>
                        <a:pt x="2169" y="298"/>
                        <a:pt x="2169" y="252"/>
                        <a:pt x="2192" y="229"/>
                      </a:cubicBezTo>
                      <a:cubicBezTo>
                        <a:pt x="2215" y="138"/>
                        <a:pt x="2192" y="47"/>
                        <a:pt x="2100" y="24"/>
                      </a:cubicBezTo>
                      <a:cubicBezTo>
                        <a:pt x="2078" y="1"/>
                        <a:pt x="2078" y="1"/>
                        <a:pt x="2055"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52" name="Google Shape;6252;p88"/>
                <p:cNvSpPr/>
                <p:nvPr/>
              </p:nvSpPr>
              <p:spPr>
                <a:xfrm>
                  <a:off x="8102831" y="2236277"/>
                  <a:ext cx="19164" cy="46573"/>
                </a:xfrm>
                <a:custGeom>
                  <a:avLst/>
                  <a:gdLst/>
                  <a:ahLst/>
                  <a:cxnLst/>
                  <a:rect l="l" t="t" r="r" b="b"/>
                  <a:pathLst>
                    <a:path w="709" h="1723" extrusionOk="0">
                      <a:moveTo>
                        <a:pt x="594" y="0"/>
                      </a:moveTo>
                      <a:cubicBezTo>
                        <a:pt x="549" y="0"/>
                        <a:pt x="503" y="23"/>
                        <a:pt x="503" y="46"/>
                      </a:cubicBezTo>
                      <a:cubicBezTo>
                        <a:pt x="412" y="297"/>
                        <a:pt x="321" y="571"/>
                        <a:pt x="229" y="822"/>
                      </a:cubicBezTo>
                      <a:cubicBezTo>
                        <a:pt x="206" y="936"/>
                        <a:pt x="161" y="1050"/>
                        <a:pt x="115" y="1187"/>
                      </a:cubicBezTo>
                      <a:cubicBezTo>
                        <a:pt x="92" y="1324"/>
                        <a:pt x="47" y="1461"/>
                        <a:pt x="24" y="1598"/>
                      </a:cubicBezTo>
                      <a:cubicBezTo>
                        <a:pt x="1" y="1667"/>
                        <a:pt x="47" y="1712"/>
                        <a:pt x="115" y="1712"/>
                      </a:cubicBezTo>
                      <a:cubicBezTo>
                        <a:pt x="123" y="1720"/>
                        <a:pt x="130" y="1722"/>
                        <a:pt x="138" y="1722"/>
                      </a:cubicBezTo>
                      <a:cubicBezTo>
                        <a:pt x="153" y="1722"/>
                        <a:pt x="168" y="1712"/>
                        <a:pt x="184" y="1712"/>
                      </a:cubicBezTo>
                      <a:cubicBezTo>
                        <a:pt x="206" y="1689"/>
                        <a:pt x="206" y="1667"/>
                        <a:pt x="229" y="1644"/>
                      </a:cubicBezTo>
                      <a:cubicBezTo>
                        <a:pt x="252" y="1530"/>
                        <a:pt x="275" y="1438"/>
                        <a:pt x="298" y="1324"/>
                      </a:cubicBezTo>
                      <a:cubicBezTo>
                        <a:pt x="366" y="1142"/>
                        <a:pt x="412" y="959"/>
                        <a:pt x="480" y="754"/>
                      </a:cubicBezTo>
                      <a:cubicBezTo>
                        <a:pt x="526" y="548"/>
                        <a:pt x="617" y="343"/>
                        <a:pt x="686" y="137"/>
                      </a:cubicBezTo>
                      <a:cubicBezTo>
                        <a:pt x="709" y="69"/>
                        <a:pt x="686" y="23"/>
                        <a:pt x="617"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53" name="Google Shape;6253;p88"/>
                <p:cNvSpPr/>
                <p:nvPr/>
              </p:nvSpPr>
              <p:spPr>
                <a:xfrm>
                  <a:off x="8107777" y="2249846"/>
                  <a:ext cx="58628" cy="176100"/>
                </a:xfrm>
                <a:custGeom>
                  <a:avLst/>
                  <a:gdLst/>
                  <a:ahLst/>
                  <a:cxnLst/>
                  <a:rect l="l" t="t" r="r" b="b"/>
                  <a:pathLst>
                    <a:path w="2169" h="6515" extrusionOk="0">
                      <a:moveTo>
                        <a:pt x="845" y="2876"/>
                      </a:moveTo>
                      <a:cubicBezTo>
                        <a:pt x="829" y="2908"/>
                        <a:pt x="825" y="2928"/>
                        <a:pt x="823" y="2946"/>
                      </a:cubicBezTo>
                      <a:lnTo>
                        <a:pt x="823" y="2946"/>
                      </a:lnTo>
                      <a:cubicBezTo>
                        <a:pt x="830" y="2923"/>
                        <a:pt x="837" y="2899"/>
                        <a:pt x="845" y="2876"/>
                      </a:cubicBezTo>
                      <a:close/>
                      <a:moveTo>
                        <a:pt x="685" y="5661"/>
                      </a:moveTo>
                      <a:cubicBezTo>
                        <a:pt x="682" y="5668"/>
                        <a:pt x="679" y="5674"/>
                        <a:pt x="677" y="5681"/>
                      </a:cubicBezTo>
                      <a:lnTo>
                        <a:pt x="677" y="5681"/>
                      </a:lnTo>
                      <a:cubicBezTo>
                        <a:pt x="681" y="5676"/>
                        <a:pt x="685" y="5671"/>
                        <a:pt x="685" y="5661"/>
                      </a:cubicBezTo>
                      <a:close/>
                      <a:moveTo>
                        <a:pt x="2055" y="0"/>
                      </a:moveTo>
                      <a:cubicBezTo>
                        <a:pt x="1986" y="23"/>
                        <a:pt x="1986" y="115"/>
                        <a:pt x="1964" y="160"/>
                      </a:cubicBezTo>
                      <a:cubicBezTo>
                        <a:pt x="1941" y="229"/>
                        <a:pt x="1918" y="274"/>
                        <a:pt x="1895" y="320"/>
                      </a:cubicBezTo>
                      <a:cubicBezTo>
                        <a:pt x="1872" y="388"/>
                        <a:pt x="1849" y="434"/>
                        <a:pt x="1804" y="503"/>
                      </a:cubicBezTo>
                      <a:cubicBezTo>
                        <a:pt x="1758" y="617"/>
                        <a:pt x="1690" y="731"/>
                        <a:pt x="1644" y="845"/>
                      </a:cubicBezTo>
                      <a:cubicBezTo>
                        <a:pt x="1530" y="1050"/>
                        <a:pt x="1416" y="1279"/>
                        <a:pt x="1324" y="1530"/>
                      </a:cubicBezTo>
                      <a:cubicBezTo>
                        <a:pt x="1142" y="2009"/>
                        <a:pt x="959" y="2466"/>
                        <a:pt x="822" y="2968"/>
                      </a:cubicBezTo>
                      <a:cubicBezTo>
                        <a:pt x="822" y="2961"/>
                        <a:pt x="822" y="2953"/>
                        <a:pt x="823" y="2946"/>
                      </a:cubicBezTo>
                      <a:lnTo>
                        <a:pt x="823" y="2946"/>
                      </a:lnTo>
                      <a:cubicBezTo>
                        <a:pt x="746" y="3196"/>
                        <a:pt x="702" y="3445"/>
                        <a:pt x="640" y="3675"/>
                      </a:cubicBezTo>
                      <a:cubicBezTo>
                        <a:pt x="571" y="3904"/>
                        <a:pt x="503" y="4109"/>
                        <a:pt x="457" y="4314"/>
                      </a:cubicBezTo>
                      <a:cubicBezTo>
                        <a:pt x="389" y="4543"/>
                        <a:pt x="366" y="4771"/>
                        <a:pt x="297" y="4999"/>
                      </a:cubicBezTo>
                      <a:cubicBezTo>
                        <a:pt x="229" y="5250"/>
                        <a:pt x="160" y="5501"/>
                        <a:pt x="92" y="5775"/>
                      </a:cubicBezTo>
                      <a:cubicBezTo>
                        <a:pt x="69" y="5867"/>
                        <a:pt x="46" y="5981"/>
                        <a:pt x="23" y="6072"/>
                      </a:cubicBezTo>
                      <a:cubicBezTo>
                        <a:pt x="23" y="6118"/>
                        <a:pt x="23" y="6140"/>
                        <a:pt x="1" y="6186"/>
                      </a:cubicBezTo>
                      <a:cubicBezTo>
                        <a:pt x="1" y="6209"/>
                        <a:pt x="1" y="6255"/>
                        <a:pt x="1" y="6277"/>
                      </a:cubicBezTo>
                      <a:cubicBezTo>
                        <a:pt x="1" y="6323"/>
                        <a:pt x="23" y="6369"/>
                        <a:pt x="46" y="6414"/>
                      </a:cubicBezTo>
                      <a:cubicBezTo>
                        <a:pt x="92" y="6460"/>
                        <a:pt x="160" y="6506"/>
                        <a:pt x="206" y="6506"/>
                      </a:cubicBezTo>
                      <a:cubicBezTo>
                        <a:pt x="224" y="6512"/>
                        <a:pt x="243" y="6515"/>
                        <a:pt x="261" y="6515"/>
                      </a:cubicBezTo>
                      <a:cubicBezTo>
                        <a:pt x="310" y="6515"/>
                        <a:pt x="355" y="6493"/>
                        <a:pt x="389" y="6460"/>
                      </a:cubicBezTo>
                      <a:cubicBezTo>
                        <a:pt x="457" y="6414"/>
                        <a:pt x="480" y="6346"/>
                        <a:pt x="503" y="6277"/>
                      </a:cubicBezTo>
                      <a:cubicBezTo>
                        <a:pt x="526" y="6209"/>
                        <a:pt x="548" y="6140"/>
                        <a:pt x="571" y="6072"/>
                      </a:cubicBezTo>
                      <a:cubicBezTo>
                        <a:pt x="594" y="5981"/>
                        <a:pt x="617" y="5889"/>
                        <a:pt x="640" y="5798"/>
                      </a:cubicBezTo>
                      <a:cubicBezTo>
                        <a:pt x="640" y="5798"/>
                        <a:pt x="640" y="5798"/>
                        <a:pt x="640" y="5821"/>
                      </a:cubicBezTo>
                      <a:cubicBezTo>
                        <a:pt x="659" y="5762"/>
                        <a:pt x="662" y="5721"/>
                        <a:pt x="677" y="5681"/>
                      </a:cubicBezTo>
                      <a:lnTo>
                        <a:pt x="677" y="5681"/>
                      </a:lnTo>
                      <a:cubicBezTo>
                        <a:pt x="674" y="5684"/>
                        <a:pt x="671" y="5686"/>
                        <a:pt x="669" y="5689"/>
                      </a:cubicBezTo>
                      <a:lnTo>
                        <a:pt x="669" y="5689"/>
                      </a:lnTo>
                      <a:cubicBezTo>
                        <a:pt x="734" y="5512"/>
                        <a:pt x="778" y="5336"/>
                        <a:pt x="822" y="5159"/>
                      </a:cubicBezTo>
                      <a:cubicBezTo>
                        <a:pt x="891" y="4999"/>
                        <a:pt x="914" y="4817"/>
                        <a:pt x="982" y="4634"/>
                      </a:cubicBezTo>
                      <a:cubicBezTo>
                        <a:pt x="982" y="4588"/>
                        <a:pt x="1005" y="4565"/>
                        <a:pt x="1005" y="4520"/>
                      </a:cubicBezTo>
                      <a:cubicBezTo>
                        <a:pt x="1073" y="4314"/>
                        <a:pt x="1119" y="4132"/>
                        <a:pt x="1187" y="3926"/>
                      </a:cubicBezTo>
                      <a:cubicBezTo>
                        <a:pt x="1256" y="3721"/>
                        <a:pt x="1302" y="3516"/>
                        <a:pt x="1370" y="3310"/>
                      </a:cubicBezTo>
                      <a:cubicBezTo>
                        <a:pt x="1370" y="3302"/>
                        <a:pt x="1370" y="3294"/>
                        <a:pt x="1370" y="3287"/>
                      </a:cubicBezTo>
                      <a:cubicBezTo>
                        <a:pt x="1370" y="3264"/>
                        <a:pt x="1370" y="3264"/>
                        <a:pt x="1393" y="3242"/>
                      </a:cubicBezTo>
                      <a:lnTo>
                        <a:pt x="1393" y="3242"/>
                      </a:lnTo>
                      <a:cubicBezTo>
                        <a:pt x="1393" y="3242"/>
                        <a:pt x="1390" y="3242"/>
                        <a:pt x="1386" y="3243"/>
                      </a:cubicBezTo>
                      <a:lnTo>
                        <a:pt x="1386" y="3243"/>
                      </a:lnTo>
                      <a:cubicBezTo>
                        <a:pt x="1393" y="3227"/>
                        <a:pt x="1393" y="3212"/>
                        <a:pt x="1393" y="3196"/>
                      </a:cubicBezTo>
                      <a:cubicBezTo>
                        <a:pt x="1393" y="3196"/>
                        <a:pt x="1393" y="3219"/>
                        <a:pt x="1393" y="3219"/>
                      </a:cubicBezTo>
                      <a:cubicBezTo>
                        <a:pt x="1461" y="2945"/>
                        <a:pt x="1553" y="2694"/>
                        <a:pt x="1621" y="2443"/>
                      </a:cubicBezTo>
                      <a:cubicBezTo>
                        <a:pt x="1690" y="2192"/>
                        <a:pt x="1781" y="1941"/>
                        <a:pt x="1827" y="1690"/>
                      </a:cubicBezTo>
                      <a:cubicBezTo>
                        <a:pt x="1895" y="1438"/>
                        <a:pt x="1964" y="1187"/>
                        <a:pt x="2009" y="913"/>
                      </a:cubicBezTo>
                      <a:cubicBezTo>
                        <a:pt x="2032" y="799"/>
                        <a:pt x="2055" y="662"/>
                        <a:pt x="2078" y="548"/>
                      </a:cubicBezTo>
                      <a:cubicBezTo>
                        <a:pt x="2078" y="503"/>
                        <a:pt x="2101" y="457"/>
                        <a:pt x="2101" y="411"/>
                      </a:cubicBezTo>
                      <a:cubicBezTo>
                        <a:pt x="2123" y="411"/>
                        <a:pt x="2146" y="366"/>
                        <a:pt x="2169" y="343"/>
                      </a:cubicBezTo>
                      <a:cubicBezTo>
                        <a:pt x="2169" y="297"/>
                        <a:pt x="2169" y="229"/>
                        <a:pt x="2169" y="183"/>
                      </a:cubicBezTo>
                      <a:cubicBezTo>
                        <a:pt x="2169" y="160"/>
                        <a:pt x="2169" y="160"/>
                        <a:pt x="2169" y="137"/>
                      </a:cubicBezTo>
                      <a:cubicBezTo>
                        <a:pt x="2169" y="115"/>
                        <a:pt x="2169" y="69"/>
                        <a:pt x="2146" y="69"/>
                      </a:cubicBezTo>
                      <a:cubicBezTo>
                        <a:pt x="2146" y="23"/>
                        <a:pt x="2101" y="0"/>
                        <a:pt x="2078"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54" name="Google Shape;6254;p88"/>
                <p:cNvSpPr/>
                <p:nvPr/>
              </p:nvSpPr>
              <p:spPr>
                <a:xfrm>
                  <a:off x="8154674" y="2248603"/>
                  <a:ext cx="12353" cy="25327"/>
                </a:xfrm>
                <a:custGeom>
                  <a:avLst/>
                  <a:gdLst/>
                  <a:ahLst/>
                  <a:cxnLst/>
                  <a:rect l="l" t="t" r="r" b="b"/>
                  <a:pathLst>
                    <a:path w="457" h="937" extrusionOk="0">
                      <a:moveTo>
                        <a:pt x="366" y="1"/>
                      </a:moveTo>
                      <a:cubicBezTo>
                        <a:pt x="320" y="1"/>
                        <a:pt x="297" y="24"/>
                        <a:pt x="274" y="46"/>
                      </a:cubicBezTo>
                      <a:cubicBezTo>
                        <a:pt x="229" y="183"/>
                        <a:pt x="183" y="298"/>
                        <a:pt x="137" y="434"/>
                      </a:cubicBezTo>
                      <a:cubicBezTo>
                        <a:pt x="92" y="571"/>
                        <a:pt x="46" y="686"/>
                        <a:pt x="0" y="823"/>
                      </a:cubicBezTo>
                      <a:cubicBezTo>
                        <a:pt x="0" y="845"/>
                        <a:pt x="0" y="868"/>
                        <a:pt x="0" y="891"/>
                      </a:cubicBezTo>
                      <a:cubicBezTo>
                        <a:pt x="23" y="914"/>
                        <a:pt x="23" y="914"/>
                        <a:pt x="46" y="937"/>
                      </a:cubicBezTo>
                      <a:cubicBezTo>
                        <a:pt x="92" y="937"/>
                        <a:pt x="137" y="937"/>
                        <a:pt x="160" y="891"/>
                      </a:cubicBezTo>
                      <a:cubicBezTo>
                        <a:pt x="206" y="754"/>
                        <a:pt x="229" y="640"/>
                        <a:pt x="274" y="526"/>
                      </a:cubicBezTo>
                      <a:cubicBezTo>
                        <a:pt x="320" y="389"/>
                        <a:pt x="366" y="252"/>
                        <a:pt x="434" y="115"/>
                      </a:cubicBezTo>
                      <a:cubicBezTo>
                        <a:pt x="457" y="69"/>
                        <a:pt x="434" y="24"/>
                        <a:pt x="388"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55" name="Google Shape;6255;p88"/>
                <p:cNvSpPr/>
                <p:nvPr/>
              </p:nvSpPr>
              <p:spPr>
                <a:xfrm>
                  <a:off x="8151593" y="2249225"/>
                  <a:ext cx="11136" cy="29030"/>
                </a:xfrm>
                <a:custGeom>
                  <a:avLst/>
                  <a:gdLst/>
                  <a:ahLst/>
                  <a:cxnLst/>
                  <a:rect l="l" t="t" r="r" b="b"/>
                  <a:pathLst>
                    <a:path w="412" h="1074" extrusionOk="0">
                      <a:moveTo>
                        <a:pt x="297" y="1"/>
                      </a:moveTo>
                      <a:cubicBezTo>
                        <a:pt x="297" y="1"/>
                        <a:pt x="274" y="23"/>
                        <a:pt x="251" y="46"/>
                      </a:cubicBezTo>
                      <a:cubicBezTo>
                        <a:pt x="206" y="183"/>
                        <a:pt x="160" y="343"/>
                        <a:pt x="114" y="503"/>
                      </a:cubicBezTo>
                      <a:cubicBezTo>
                        <a:pt x="114" y="571"/>
                        <a:pt x="91" y="640"/>
                        <a:pt x="69" y="708"/>
                      </a:cubicBezTo>
                      <a:cubicBezTo>
                        <a:pt x="46" y="800"/>
                        <a:pt x="23" y="891"/>
                        <a:pt x="0" y="982"/>
                      </a:cubicBezTo>
                      <a:cubicBezTo>
                        <a:pt x="0" y="1028"/>
                        <a:pt x="46" y="1073"/>
                        <a:pt x="69" y="1073"/>
                      </a:cubicBezTo>
                      <a:cubicBezTo>
                        <a:pt x="114" y="1073"/>
                        <a:pt x="160" y="1051"/>
                        <a:pt x="183" y="1005"/>
                      </a:cubicBezTo>
                      <a:cubicBezTo>
                        <a:pt x="183" y="914"/>
                        <a:pt x="206" y="845"/>
                        <a:pt x="228" y="754"/>
                      </a:cubicBezTo>
                      <a:cubicBezTo>
                        <a:pt x="251" y="685"/>
                        <a:pt x="274" y="594"/>
                        <a:pt x="297" y="526"/>
                      </a:cubicBezTo>
                      <a:lnTo>
                        <a:pt x="274" y="526"/>
                      </a:lnTo>
                      <a:cubicBezTo>
                        <a:pt x="320" y="389"/>
                        <a:pt x="365" y="252"/>
                        <a:pt x="411" y="115"/>
                      </a:cubicBezTo>
                      <a:cubicBezTo>
                        <a:pt x="411" y="92"/>
                        <a:pt x="411" y="69"/>
                        <a:pt x="411" y="46"/>
                      </a:cubicBezTo>
                      <a:cubicBezTo>
                        <a:pt x="411" y="23"/>
                        <a:pt x="388" y="1"/>
                        <a:pt x="365"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56" name="Google Shape;6256;p88"/>
                <p:cNvSpPr/>
                <p:nvPr/>
              </p:nvSpPr>
              <p:spPr>
                <a:xfrm>
                  <a:off x="8151593" y="2248603"/>
                  <a:ext cx="18516" cy="42599"/>
                </a:xfrm>
                <a:custGeom>
                  <a:avLst/>
                  <a:gdLst/>
                  <a:ahLst/>
                  <a:cxnLst/>
                  <a:rect l="l" t="t" r="r" b="b"/>
                  <a:pathLst>
                    <a:path w="685" h="1576" extrusionOk="0">
                      <a:moveTo>
                        <a:pt x="571" y="1"/>
                      </a:moveTo>
                      <a:cubicBezTo>
                        <a:pt x="525" y="1"/>
                        <a:pt x="480" y="24"/>
                        <a:pt x="480" y="69"/>
                      </a:cubicBezTo>
                      <a:cubicBezTo>
                        <a:pt x="388" y="275"/>
                        <a:pt x="320" y="503"/>
                        <a:pt x="251" y="731"/>
                      </a:cubicBezTo>
                      <a:cubicBezTo>
                        <a:pt x="160" y="959"/>
                        <a:pt x="91" y="1188"/>
                        <a:pt x="23" y="1416"/>
                      </a:cubicBezTo>
                      <a:cubicBezTo>
                        <a:pt x="23" y="1462"/>
                        <a:pt x="0" y="1484"/>
                        <a:pt x="23" y="1507"/>
                      </a:cubicBezTo>
                      <a:cubicBezTo>
                        <a:pt x="23" y="1530"/>
                        <a:pt x="46" y="1553"/>
                        <a:pt x="69" y="1576"/>
                      </a:cubicBezTo>
                      <a:cubicBezTo>
                        <a:pt x="137" y="1576"/>
                        <a:pt x="206" y="1553"/>
                        <a:pt x="206" y="1507"/>
                      </a:cubicBezTo>
                      <a:cubicBezTo>
                        <a:pt x="251" y="1393"/>
                        <a:pt x="297" y="1279"/>
                        <a:pt x="343" y="1165"/>
                      </a:cubicBezTo>
                      <a:cubicBezTo>
                        <a:pt x="365" y="1051"/>
                        <a:pt x="388" y="937"/>
                        <a:pt x="434" y="823"/>
                      </a:cubicBezTo>
                      <a:cubicBezTo>
                        <a:pt x="502" y="594"/>
                        <a:pt x="571" y="366"/>
                        <a:pt x="662" y="138"/>
                      </a:cubicBezTo>
                      <a:cubicBezTo>
                        <a:pt x="685" y="92"/>
                        <a:pt x="662" y="46"/>
                        <a:pt x="616" y="24"/>
                      </a:cubicBezTo>
                      <a:cubicBezTo>
                        <a:pt x="594" y="1"/>
                        <a:pt x="571" y="1"/>
                        <a:pt x="571" y="1"/>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57" name="Google Shape;6257;p88"/>
                <p:cNvSpPr/>
                <p:nvPr/>
              </p:nvSpPr>
              <p:spPr>
                <a:xfrm>
                  <a:off x="8147268" y="2251685"/>
                  <a:ext cx="22840" cy="59871"/>
                </a:xfrm>
                <a:custGeom>
                  <a:avLst/>
                  <a:gdLst/>
                  <a:ahLst/>
                  <a:cxnLst/>
                  <a:rect l="l" t="t" r="r" b="b"/>
                  <a:pathLst>
                    <a:path w="845" h="2215" extrusionOk="0">
                      <a:moveTo>
                        <a:pt x="480" y="1165"/>
                      </a:moveTo>
                      <a:lnTo>
                        <a:pt x="480" y="1165"/>
                      </a:lnTo>
                      <a:cubicBezTo>
                        <a:pt x="478" y="1172"/>
                        <a:pt x="476" y="1180"/>
                        <a:pt x="473" y="1187"/>
                      </a:cubicBezTo>
                      <a:lnTo>
                        <a:pt x="473" y="1187"/>
                      </a:lnTo>
                      <a:cubicBezTo>
                        <a:pt x="480" y="1185"/>
                        <a:pt x="480" y="1180"/>
                        <a:pt x="480" y="1165"/>
                      </a:cubicBezTo>
                      <a:close/>
                      <a:moveTo>
                        <a:pt x="754" y="1"/>
                      </a:moveTo>
                      <a:cubicBezTo>
                        <a:pt x="708" y="1"/>
                        <a:pt x="685" y="24"/>
                        <a:pt x="662" y="47"/>
                      </a:cubicBezTo>
                      <a:cubicBezTo>
                        <a:pt x="617" y="206"/>
                        <a:pt x="548" y="389"/>
                        <a:pt x="503" y="549"/>
                      </a:cubicBezTo>
                      <a:cubicBezTo>
                        <a:pt x="434" y="731"/>
                        <a:pt x="388" y="891"/>
                        <a:pt x="343" y="1051"/>
                      </a:cubicBezTo>
                      <a:cubicBezTo>
                        <a:pt x="274" y="1233"/>
                        <a:pt x="229" y="1393"/>
                        <a:pt x="183" y="1553"/>
                      </a:cubicBezTo>
                      <a:cubicBezTo>
                        <a:pt x="137" y="1736"/>
                        <a:pt x="69" y="1895"/>
                        <a:pt x="23" y="2078"/>
                      </a:cubicBezTo>
                      <a:cubicBezTo>
                        <a:pt x="0" y="2101"/>
                        <a:pt x="0" y="2124"/>
                        <a:pt x="23" y="2146"/>
                      </a:cubicBezTo>
                      <a:cubicBezTo>
                        <a:pt x="23" y="2169"/>
                        <a:pt x="46" y="2192"/>
                        <a:pt x="69" y="2215"/>
                      </a:cubicBezTo>
                      <a:lnTo>
                        <a:pt x="137" y="2215"/>
                      </a:lnTo>
                      <a:cubicBezTo>
                        <a:pt x="160" y="2192"/>
                        <a:pt x="183" y="2169"/>
                        <a:pt x="206" y="2146"/>
                      </a:cubicBezTo>
                      <a:cubicBezTo>
                        <a:pt x="251" y="1987"/>
                        <a:pt x="297" y="1827"/>
                        <a:pt x="343" y="1644"/>
                      </a:cubicBezTo>
                      <a:cubicBezTo>
                        <a:pt x="386" y="1492"/>
                        <a:pt x="430" y="1339"/>
                        <a:pt x="473" y="1187"/>
                      </a:cubicBezTo>
                      <a:lnTo>
                        <a:pt x="473" y="1187"/>
                      </a:lnTo>
                      <a:cubicBezTo>
                        <a:pt x="470" y="1188"/>
                        <a:pt x="465" y="1188"/>
                        <a:pt x="457" y="1188"/>
                      </a:cubicBezTo>
                      <a:cubicBezTo>
                        <a:pt x="503" y="1097"/>
                        <a:pt x="525" y="1005"/>
                        <a:pt x="548" y="914"/>
                      </a:cubicBezTo>
                      <a:cubicBezTo>
                        <a:pt x="571" y="823"/>
                        <a:pt x="617" y="754"/>
                        <a:pt x="640" y="663"/>
                      </a:cubicBezTo>
                      <a:cubicBezTo>
                        <a:pt x="685" y="480"/>
                        <a:pt x="754" y="298"/>
                        <a:pt x="822" y="115"/>
                      </a:cubicBezTo>
                      <a:cubicBezTo>
                        <a:pt x="845" y="69"/>
                        <a:pt x="822" y="24"/>
                        <a:pt x="776"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58" name="Google Shape;6258;p88"/>
                <p:cNvSpPr/>
                <p:nvPr/>
              </p:nvSpPr>
              <p:spPr>
                <a:xfrm>
                  <a:off x="8321855" y="2314637"/>
                  <a:ext cx="63575" cy="175235"/>
                </a:xfrm>
                <a:custGeom>
                  <a:avLst/>
                  <a:gdLst/>
                  <a:ahLst/>
                  <a:cxnLst/>
                  <a:rect l="l" t="t" r="r" b="b"/>
                  <a:pathLst>
                    <a:path w="2352" h="6483" extrusionOk="0">
                      <a:moveTo>
                        <a:pt x="2192" y="0"/>
                      </a:moveTo>
                      <a:cubicBezTo>
                        <a:pt x="2124" y="0"/>
                        <a:pt x="2078" y="46"/>
                        <a:pt x="2055" y="114"/>
                      </a:cubicBezTo>
                      <a:cubicBezTo>
                        <a:pt x="2010" y="206"/>
                        <a:pt x="1987" y="320"/>
                        <a:pt x="1941" y="434"/>
                      </a:cubicBezTo>
                      <a:cubicBezTo>
                        <a:pt x="1895" y="525"/>
                        <a:pt x="1850" y="639"/>
                        <a:pt x="1804" y="753"/>
                      </a:cubicBezTo>
                      <a:cubicBezTo>
                        <a:pt x="1713" y="959"/>
                        <a:pt x="1622" y="1164"/>
                        <a:pt x="1553" y="1392"/>
                      </a:cubicBezTo>
                      <a:cubicBezTo>
                        <a:pt x="1462" y="1621"/>
                        <a:pt x="1370" y="1849"/>
                        <a:pt x="1302" y="2077"/>
                      </a:cubicBezTo>
                      <a:cubicBezTo>
                        <a:pt x="1234" y="2283"/>
                        <a:pt x="1165" y="2488"/>
                        <a:pt x="1097" y="2716"/>
                      </a:cubicBezTo>
                      <a:cubicBezTo>
                        <a:pt x="1028" y="2922"/>
                        <a:pt x="960" y="3127"/>
                        <a:pt x="914" y="3333"/>
                      </a:cubicBezTo>
                      <a:cubicBezTo>
                        <a:pt x="845" y="3538"/>
                        <a:pt x="754" y="3766"/>
                        <a:pt x="686" y="3995"/>
                      </a:cubicBezTo>
                      <a:cubicBezTo>
                        <a:pt x="663" y="4109"/>
                        <a:pt x="617" y="4223"/>
                        <a:pt x="572" y="4360"/>
                      </a:cubicBezTo>
                      <a:cubicBezTo>
                        <a:pt x="549" y="4451"/>
                        <a:pt x="526" y="4542"/>
                        <a:pt x="480" y="4634"/>
                      </a:cubicBezTo>
                      <a:cubicBezTo>
                        <a:pt x="412" y="4839"/>
                        <a:pt x="366" y="5044"/>
                        <a:pt x="298" y="5227"/>
                      </a:cubicBezTo>
                      <a:cubicBezTo>
                        <a:pt x="252" y="5410"/>
                        <a:pt x="206" y="5592"/>
                        <a:pt x="138" y="5752"/>
                      </a:cubicBezTo>
                      <a:cubicBezTo>
                        <a:pt x="92" y="5889"/>
                        <a:pt x="69" y="6049"/>
                        <a:pt x="47" y="6186"/>
                      </a:cubicBezTo>
                      <a:cubicBezTo>
                        <a:pt x="1" y="6277"/>
                        <a:pt x="47" y="6391"/>
                        <a:pt x="138" y="6460"/>
                      </a:cubicBezTo>
                      <a:cubicBezTo>
                        <a:pt x="184" y="6482"/>
                        <a:pt x="252" y="6482"/>
                        <a:pt x="321" y="6482"/>
                      </a:cubicBezTo>
                      <a:cubicBezTo>
                        <a:pt x="366" y="6460"/>
                        <a:pt x="435" y="6437"/>
                        <a:pt x="457" y="6368"/>
                      </a:cubicBezTo>
                      <a:cubicBezTo>
                        <a:pt x="503" y="6300"/>
                        <a:pt x="526" y="6209"/>
                        <a:pt x="549" y="6117"/>
                      </a:cubicBezTo>
                      <a:cubicBezTo>
                        <a:pt x="572" y="6026"/>
                        <a:pt x="594" y="5957"/>
                        <a:pt x="640" y="5866"/>
                      </a:cubicBezTo>
                      <a:cubicBezTo>
                        <a:pt x="686" y="5684"/>
                        <a:pt x="754" y="5501"/>
                        <a:pt x="800" y="5296"/>
                      </a:cubicBezTo>
                      <a:cubicBezTo>
                        <a:pt x="845" y="5204"/>
                        <a:pt x="868" y="5113"/>
                        <a:pt x="891" y="5022"/>
                      </a:cubicBezTo>
                      <a:cubicBezTo>
                        <a:pt x="914" y="4930"/>
                        <a:pt x="960" y="4816"/>
                        <a:pt x="982" y="4725"/>
                      </a:cubicBezTo>
                      <a:cubicBezTo>
                        <a:pt x="1028" y="4611"/>
                        <a:pt x="1051" y="4519"/>
                        <a:pt x="1074" y="4428"/>
                      </a:cubicBezTo>
                      <a:cubicBezTo>
                        <a:pt x="1119" y="4314"/>
                        <a:pt x="1165" y="4200"/>
                        <a:pt x="1188" y="4063"/>
                      </a:cubicBezTo>
                      <a:cubicBezTo>
                        <a:pt x="1256" y="3835"/>
                        <a:pt x="1348" y="3629"/>
                        <a:pt x="1393" y="3401"/>
                      </a:cubicBezTo>
                      <a:cubicBezTo>
                        <a:pt x="1462" y="3196"/>
                        <a:pt x="1507" y="2990"/>
                        <a:pt x="1576" y="2762"/>
                      </a:cubicBezTo>
                      <a:cubicBezTo>
                        <a:pt x="1713" y="2328"/>
                        <a:pt x="1873" y="1895"/>
                        <a:pt x="1987" y="1438"/>
                      </a:cubicBezTo>
                      <a:cubicBezTo>
                        <a:pt x="2032" y="1233"/>
                        <a:pt x="2078" y="1027"/>
                        <a:pt x="2147" y="822"/>
                      </a:cubicBezTo>
                      <a:cubicBezTo>
                        <a:pt x="2215" y="616"/>
                        <a:pt x="2261" y="388"/>
                        <a:pt x="2329" y="183"/>
                      </a:cubicBezTo>
                      <a:cubicBezTo>
                        <a:pt x="2352" y="114"/>
                        <a:pt x="2306" y="23"/>
                        <a:pt x="2238" y="23"/>
                      </a:cubicBezTo>
                      <a:cubicBezTo>
                        <a:pt x="2215" y="0"/>
                        <a:pt x="2192" y="0"/>
                        <a:pt x="2192"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59" name="Google Shape;6259;p88"/>
                <p:cNvSpPr/>
                <p:nvPr/>
              </p:nvSpPr>
              <p:spPr>
                <a:xfrm>
                  <a:off x="8370617" y="2331910"/>
                  <a:ext cx="61709" cy="175398"/>
                </a:xfrm>
                <a:custGeom>
                  <a:avLst/>
                  <a:gdLst/>
                  <a:ahLst/>
                  <a:cxnLst/>
                  <a:rect l="l" t="t" r="r" b="b"/>
                  <a:pathLst>
                    <a:path w="2283" h="6489" extrusionOk="0">
                      <a:moveTo>
                        <a:pt x="2146" y="0"/>
                      </a:moveTo>
                      <a:cubicBezTo>
                        <a:pt x="2077" y="0"/>
                        <a:pt x="2032" y="23"/>
                        <a:pt x="2009" y="92"/>
                      </a:cubicBezTo>
                      <a:cubicBezTo>
                        <a:pt x="1986" y="183"/>
                        <a:pt x="1940" y="297"/>
                        <a:pt x="1917" y="411"/>
                      </a:cubicBezTo>
                      <a:cubicBezTo>
                        <a:pt x="1872" y="525"/>
                        <a:pt x="1803" y="662"/>
                        <a:pt x="1758" y="799"/>
                      </a:cubicBezTo>
                      <a:cubicBezTo>
                        <a:pt x="1689" y="1027"/>
                        <a:pt x="1575" y="1256"/>
                        <a:pt x="1484" y="1484"/>
                      </a:cubicBezTo>
                      <a:cubicBezTo>
                        <a:pt x="1438" y="1598"/>
                        <a:pt x="1393" y="1712"/>
                        <a:pt x="1347" y="1826"/>
                      </a:cubicBezTo>
                      <a:cubicBezTo>
                        <a:pt x="1301" y="1940"/>
                        <a:pt x="1256" y="2054"/>
                        <a:pt x="1233" y="2146"/>
                      </a:cubicBezTo>
                      <a:cubicBezTo>
                        <a:pt x="1141" y="2374"/>
                        <a:pt x="1073" y="2602"/>
                        <a:pt x="1004" y="2831"/>
                      </a:cubicBezTo>
                      <a:cubicBezTo>
                        <a:pt x="959" y="2945"/>
                        <a:pt x="913" y="3059"/>
                        <a:pt x="890" y="3150"/>
                      </a:cubicBezTo>
                      <a:cubicBezTo>
                        <a:pt x="845" y="3264"/>
                        <a:pt x="799" y="3378"/>
                        <a:pt x="776" y="3492"/>
                      </a:cubicBezTo>
                      <a:cubicBezTo>
                        <a:pt x="731" y="3584"/>
                        <a:pt x="708" y="3698"/>
                        <a:pt x="685" y="3812"/>
                      </a:cubicBezTo>
                      <a:cubicBezTo>
                        <a:pt x="639" y="3903"/>
                        <a:pt x="616" y="3995"/>
                        <a:pt x="594" y="4109"/>
                      </a:cubicBezTo>
                      <a:cubicBezTo>
                        <a:pt x="525" y="4291"/>
                        <a:pt x="457" y="4497"/>
                        <a:pt x="411" y="4679"/>
                      </a:cubicBezTo>
                      <a:cubicBezTo>
                        <a:pt x="388" y="4771"/>
                        <a:pt x="365" y="4862"/>
                        <a:pt x="320" y="4953"/>
                      </a:cubicBezTo>
                      <a:cubicBezTo>
                        <a:pt x="297" y="5045"/>
                        <a:pt x="251" y="5159"/>
                        <a:pt x="228" y="5273"/>
                      </a:cubicBezTo>
                      <a:cubicBezTo>
                        <a:pt x="160" y="5455"/>
                        <a:pt x="114" y="5638"/>
                        <a:pt x="69" y="5821"/>
                      </a:cubicBezTo>
                      <a:cubicBezTo>
                        <a:pt x="69" y="5889"/>
                        <a:pt x="46" y="5935"/>
                        <a:pt x="23" y="6003"/>
                      </a:cubicBezTo>
                      <a:cubicBezTo>
                        <a:pt x="0" y="6095"/>
                        <a:pt x="0" y="6186"/>
                        <a:pt x="0" y="6277"/>
                      </a:cubicBezTo>
                      <a:cubicBezTo>
                        <a:pt x="0" y="6368"/>
                        <a:pt x="46" y="6460"/>
                        <a:pt x="137" y="6483"/>
                      </a:cubicBezTo>
                      <a:cubicBezTo>
                        <a:pt x="153" y="6487"/>
                        <a:pt x="170" y="6489"/>
                        <a:pt x="187" y="6489"/>
                      </a:cubicBezTo>
                      <a:cubicBezTo>
                        <a:pt x="267" y="6489"/>
                        <a:pt x="351" y="6448"/>
                        <a:pt x="388" y="6391"/>
                      </a:cubicBezTo>
                      <a:cubicBezTo>
                        <a:pt x="457" y="6254"/>
                        <a:pt x="502" y="6095"/>
                        <a:pt x="548" y="5958"/>
                      </a:cubicBezTo>
                      <a:cubicBezTo>
                        <a:pt x="616" y="5752"/>
                        <a:pt x="662" y="5570"/>
                        <a:pt x="731" y="5387"/>
                      </a:cubicBezTo>
                      <a:cubicBezTo>
                        <a:pt x="753" y="5273"/>
                        <a:pt x="799" y="5182"/>
                        <a:pt x="822" y="5067"/>
                      </a:cubicBezTo>
                      <a:cubicBezTo>
                        <a:pt x="845" y="4976"/>
                        <a:pt x="890" y="4885"/>
                        <a:pt x="913" y="4794"/>
                      </a:cubicBezTo>
                      <a:cubicBezTo>
                        <a:pt x="982" y="4611"/>
                        <a:pt x="1027" y="4428"/>
                        <a:pt x="1096" y="4223"/>
                      </a:cubicBezTo>
                      <a:cubicBezTo>
                        <a:pt x="1210" y="3789"/>
                        <a:pt x="1347" y="3378"/>
                        <a:pt x="1484" y="2945"/>
                      </a:cubicBezTo>
                      <a:cubicBezTo>
                        <a:pt x="1552" y="2716"/>
                        <a:pt x="1621" y="2488"/>
                        <a:pt x="1689" y="2260"/>
                      </a:cubicBezTo>
                      <a:cubicBezTo>
                        <a:pt x="1735" y="2146"/>
                        <a:pt x="1758" y="2054"/>
                        <a:pt x="1803" y="1940"/>
                      </a:cubicBezTo>
                      <a:cubicBezTo>
                        <a:pt x="1826" y="1826"/>
                        <a:pt x="1872" y="1689"/>
                        <a:pt x="1917" y="1575"/>
                      </a:cubicBezTo>
                      <a:cubicBezTo>
                        <a:pt x="1986" y="1347"/>
                        <a:pt x="2032" y="1096"/>
                        <a:pt x="2077" y="868"/>
                      </a:cubicBezTo>
                      <a:cubicBezTo>
                        <a:pt x="2123" y="731"/>
                        <a:pt x="2146" y="616"/>
                        <a:pt x="2169" y="480"/>
                      </a:cubicBezTo>
                      <a:cubicBezTo>
                        <a:pt x="2191" y="365"/>
                        <a:pt x="2237" y="251"/>
                        <a:pt x="2260" y="160"/>
                      </a:cubicBezTo>
                      <a:cubicBezTo>
                        <a:pt x="2283" y="92"/>
                        <a:pt x="2237" y="23"/>
                        <a:pt x="2169"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60" name="Google Shape;6260;p88"/>
                <p:cNvSpPr/>
                <p:nvPr/>
              </p:nvSpPr>
              <p:spPr>
                <a:xfrm>
                  <a:off x="8416271" y="2331288"/>
                  <a:ext cx="18516" cy="48384"/>
                </a:xfrm>
                <a:custGeom>
                  <a:avLst/>
                  <a:gdLst/>
                  <a:ahLst/>
                  <a:cxnLst/>
                  <a:rect l="l" t="t" r="r" b="b"/>
                  <a:pathLst>
                    <a:path w="685" h="1790" extrusionOk="0">
                      <a:moveTo>
                        <a:pt x="594" y="0"/>
                      </a:moveTo>
                      <a:cubicBezTo>
                        <a:pt x="548" y="0"/>
                        <a:pt x="525" y="23"/>
                        <a:pt x="502" y="69"/>
                      </a:cubicBezTo>
                      <a:cubicBezTo>
                        <a:pt x="457" y="183"/>
                        <a:pt x="434" y="320"/>
                        <a:pt x="388" y="457"/>
                      </a:cubicBezTo>
                      <a:cubicBezTo>
                        <a:pt x="343" y="594"/>
                        <a:pt x="297" y="708"/>
                        <a:pt x="274" y="845"/>
                      </a:cubicBezTo>
                      <a:cubicBezTo>
                        <a:pt x="228" y="959"/>
                        <a:pt x="183" y="1096"/>
                        <a:pt x="137" y="1210"/>
                      </a:cubicBezTo>
                      <a:cubicBezTo>
                        <a:pt x="92" y="1370"/>
                        <a:pt x="46" y="1530"/>
                        <a:pt x="0" y="1689"/>
                      </a:cubicBezTo>
                      <a:cubicBezTo>
                        <a:pt x="0" y="1735"/>
                        <a:pt x="23" y="1781"/>
                        <a:pt x="69" y="1781"/>
                      </a:cubicBezTo>
                      <a:cubicBezTo>
                        <a:pt x="75" y="1787"/>
                        <a:pt x="83" y="1790"/>
                        <a:pt x="91" y="1790"/>
                      </a:cubicBezTo>
                      <a:cubicBezTo>
                        <a:pt x="114" y="1790"/>
                        <a:pt x="143" y="1769"/>
                        <a:pt x="160" y="1735"/>
                      </a:cubicBezTo>
                      <a:cubicBezTo>
                        <a:pt x="206" y="1575"/>
                        <a:pt x="251" y="1438"/>
                        <a:pt x="297" y="1279"/>
                      </a:cubicBezTo>
                      <a:cubicBezTo>
                        <a:pt x="343" y="1164"/>
                        <a:pt x="365" y="1028"/>
                        <a:pt x="411" y="913"/>
                      </a:cubicBezTo>
                      <a:cubicBezTo>
                        <a:pt x="457" y="776"/>
                        <a:pt x="502" y="639"/>
                        <a:pt x="548" y="503"/>
                      </a:cubicBezTo>
                      <a:cubicBezTo>
                        <a:pt x="594" y="366"/>
                        <a:pt x="617" y="229"/>
                        <a:pt x="662" y="115"/>
                      </a:cubicBezTo>
                      <a:cubicBezTo>
                        <a:pt x="685" y="69"/>
                        <a:pt x="662" y="23"/>
                        <a:pt x="617" y="0"/>
                      </a:cubicBezTo>
                      <a:close/>
                    </a:path>
                  </a:pathLst>
                </a:custGeom>
                <a:solidFill>
                  <a:srgbClr val="BEE8D9"/>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61" name="Google Shape;6261;p88"/>
                <p:cNvSpPr/>
                <p:nvPr/>
              </p:nvSpPr>
              <p:spPr>
                <a:xfrm>
                  <a:off x="8415027" y="2334369"/>
                  <a:ext cx="19164" cy="47086"/>
                </a:xfrm>
                <a:custGeom>
                  <a:avLst/>
                  <a:gdLst/>
                  <a:ahLst/>
                  <a:cxnLst/>
                  <a:rect l="l" t="t" r="r" b="b"/>
                  <a:pathLst>
                    <a:path w="709" h="1742" extrusionOk="0">
                      <a:moveTo>
                        <a:pt x="617" y="1"/>
                      </a:moveTo>
                      <a:cubicBezTo>
                        <a:pt x="594" y="1"/>
                        <a:pt x="548" y="46"/>
                        <a:pt x="548" y="69"/>
                      </a:cubicBezTo>
                      <a:cubicBezTo>
                        <a:pt x="503" y="206"/>
                        <a:pt x="457" y="343"/>
                        <a:pt x="411" y="480"/>
                      </a:cubicBezTo>
                      <a:cubicBezTo>
                        <a:pt x="366" y="594"/>
                        <a:pt x="320" y="708"/>
                        <a:pt x="297" y="822"/>
                      </a:cubicBezTo>
                      <a:cubicBezTo>
                        <a:pt x="206" y="1096"/>
                        <a:pt x="115" y="1370"/>
                        <a:pt x="1" y="1621"/>
                      </a:cubicBezTo>
                      <a:cubicBezTo>
                        <a:pt x="1" y="1667"/>
                        <a:pt x="23" y="1712"/>
                        <a:pt x="69" y="1735"/>
                      </a:cubicBezTo>
                      <a:cubicBezTo>
                        <a:pt x="77" y="1739"/>
                        <a:pt x="86" y="1741"/>
                        <a:pt x="94" y="1741"/>
                      </a:cubicBezTo>
                      <a:cubicBezTo>
                        <a:pt x="131" y="1741"/>
                        <a:pt x="165" y="1704"/>
                        <a:pt x="183" y="1667"/>
                      </a:cubicBezTo>
                      <a:cubicBezTo>
                        <a:pt x="274" y="1416"/>
                        <a:pt x="366" y="1142"/>
                        <a:pt x="434" y="891"/>
                      </a:cubicBezTo>
                      <a:cubicBezTo>
                        <a:pt x="480" y="777"/>
                        <a:pt x="526" y="662"/>
                        <a:pt x="548" y="548"/>
                      </a:cubicBezTo>
                      <a:cubicBezTo>
                        <a:pt x="594" y="411"/>
                        <a:pt x="640" y="252"/>
                        <a:pt x="708" y="115"/>
                      </a:cubicBezTo>
                      <a:cubicBezTo>
                        <a:pt x="708" y="69"/>
                        <a:pt x="685" y="23"/>
                        <a:pt x="640" y="23"/>
                      </a:cubicBezTo>
                      <a:cubicBezTo>
                        <a:pt x="640" y="23"/>
                        <a:pt x="617" y="1"/>
                        <a:pt x="617"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62" name="Google Shape;6262;p88"/>
                <p:cNvSpPr/>
                <p:nvPr/>
              </p:nvSpPr>
              <p:spPr>
                <a:xfrm>
                  <a:off x="8419352" y="2344235"/>
                  <a:ext cx="64791" cy="176722"/>
                </a:xfrm>
                <a:custGeom>
                  <a:avLst/>
                  <a:gdLst/>
                  <a:ahLst/>
                  <a:cxnLst/>
                  <a:rect l="l" t="t" r="r" b="b"/>
                  <a:pathLst>
                    <a:path w="2397" h="6538" extrusionOk="0">
                      <a:moveTo>
                        <a:pt x="2237" y="1"/>
                      </a:moveTo>
                      <a:cubicBezTo>
                        <a:pt x="2192" y="1"/>
                        <a:pt x="2146" y="46"/>
                        <a:pt x="2123" y="92"/>
                      </a:cubicBezTo>
                      <a:cubicBezTo>
                        <a:pt x="2077" y="183"/>
                        <a:pt x="2055" y="275"/>
                        <a:pt x="2032" y="343"/>
                      </a:cubicBezTo>
                      <a:cubicBezTo>
                        <a:pt x="2009" y="412"/>
                        <a:pt x="1986" y="457"/>
                        <a:pt x="1963" y="503"/>
                      </a:cubicBezTo>
                      <a:cubicBezTo>
                        <a:pt x="1941" y="571"/>
                        <a:pt x="1918" y="617"/>
                        <a:pt x="1895" y="685"/>
                      </a:cubicBezTo>
                      <a:cubicBezTo>
                        <a:pt x="1872" y="685"/>
                        <a:pt x="1872" y="708"/>
                        <a:pt x="1872" y="708"/>
                      </a:cubicBezTo>
                      <a:cubicBezTo>
                        <a:pt x="1826" y="822"/>
                        <a:pt x="1758" y="914"/>
                        <a:pt x="1712" y="1028"/>
                      </a:cubicBezTo>
                      <a:cubicBezTo>
                        <a:pt x="1644" y="1188"/>
                        <a:pt x="1575" y="1325"/>
                        <a:pt x="1507" y="1462"/>
                      </a:cubicBezTo>
                      <a:cubicBezTo>
                        <a:pt x="1461" y="1576"/>
                        <a:pt x="1416" y="1690"/>
                        <a:pt x="1370" y="1781"/>
                      </a:cubicBezTo>
                      <a:lnTo>
                        <a:pt x="1256" y="2169"/>
                      </a:lnTo>
                      <a:cubicBezTo>
                        <a:pt x="1164" y="2375"/>
                        <a:pt x="1096" y="2580"/>
                        <a:pt x="1027" y="2785"/>
                      </a:cubicBezTo>
                      <a:cubicBezTo>
                        <a:pt x="1005" y="2922"/>
                        <a:pt x="959" y="3036"/>
                        <a:pt x="913" y="3151"/>
                      </a:cubicBezTo>
                      <a:cubicBezTo>
                        <a:pt x="868" y="3288"/>
                        <a:pt x="822" y="3424"/>
                        <a:pt x="799" y="3584"/>
                      </a:cubicBezTo>
                      <a:cubicBezTo>
                        <a:pt x="731" y="3721"/>
                        <a:pt x="708" y="3858"/>
                        <a:pt x="662" y="4018"/>
                      </a:cubicBezTo>
                      <a:cubicBezTo>
                        <a:pt x="639" y="4132"/>
                        <a:pt x="594" y="4246"/>
                        <a:pt x="571" y="4360"/>
                      </a:cubicBezTo>
                      <a:cubicBezTo>
                        <a:pt x="503" y="4566"/>
                        <a:pt x="434" y="4771"/>
                        <a:pt x="388" y="4977"/>
                      </a:cubicBezTo>
                      <a:cubicBezTo>
                        <a:pt x="320" y="5159"/>
                        <a:pt x="274" y="5365"/>
                        <a:pt x="206" y="5547"/>
                      </a:cubicBezTo>
                      <a:cubicBezTo>
                        <a:pt x="160" y="5730"/>
                        <a:pt x="114" y="5912"/>
                        <a:pt x="69" y="6095"/>
                      </a:cubicBezTo>
                      <a:cubicBezTo>
                        <a:pt x="46" y="6186"/>
                        <a:pt x="0" y="6278"/>
                        <a:pt x="46" y="6369"/>
                      </a:cubicBezTo>
                      <a:cubicBezTo>
                        <a:pt x="69" y="6437"/>
                        <a:pt x="114" y="6506"/>
                        <a:pt x="183" y="6529"/>
                      </a:cubicBezTo>
                      <a:cubicBezTo>
                        <a:pt x="207" y="6535"/>
                        <a:pt x="230" y="6538"/>
                        <a:pt x="252" y="6538"/>
                      </a:cubicBezTo>
                      <a:cubicBezTo>
                        <a:pt x="311" y="6538"/>
                        <a:pt x="361" y="6517"/>
                        <a:pt x="411" y="6483"/>
                      </a:cubicBezTo>
                      <a:cubicBezTo>
                        <a:pt x="480" y="6415"/>
                        <a:pt x="525" y="6300"/>
                        <a:pt x="548" y="6209"/>
                      </a:cubicBezTo>
                      <a:cubicBezTo>
                        <a:pt x="571" y="6141"/>
                        <a:pt x="594" y="6049"/>
                        <a:pt x="617" y="5981"/>
                      </a:cubicBezTo>
                      <a:cubicBezTo>
                        <a:pt x="685" y="5776"/>
                        <a:pt x="754" y="5570"/>
                        <a:pt x="822" y="5387"/>
                      </a:cubicBezTo>
                      <a:cubicBezTo>
                        <a:pt x="868" y="5182"/>
                        <a:pt x="936" y="4999"/>
                        <a:pt x="982" y="4794"/>
                      </a:cubicBezTo>
                      <a:cubicBezTo>
                        <a:pt x="1050" y="4566"/>
                        <a:pt x="1119" y="4360"/>
                        <a:pt x="1187" y="4132"/>
                      </a:cubicBezTo>
                      <a:cubicBezTo>
                        <a:pt x="1233" y="3972"/>
                        <a:pt x="1279" y="3835"/>
                        <a:pt x="1301" y="3698"/>
                      </a:cubicBezTo>
                      <a:cubicBezTo>
                        <a:pt x="1347" y="3539"/>
                        <a:pt x="1393" y="3402"/>
                        <a:pt x="1438" y="3265"/>
                      </a:cubicBezTo>
                      <a:cubicBezTo>
                        <a:pt x="1484" y="3151"/>
                        <a:pt x="1507" y="3036"/>
                        <a:pt x="1552" y="2922"/>
                      </a:cubicBezTo>
                      <a:cubicBezTo>
                        <a:pt x="1575" y="2808"/>
                        <a:pt x="1598" y="2717"/>
                        <a:pt x="1644" y="2603"/>
                      </a:cubicBezTo>
                      <a:cubicBezTo>
                        <a:pt x="1712" y="2375"/>
                        <a:pt x="1781" y="2146"/>
                        <a:pt x="1849" y="1895"/>
                      </a:cubicBezTo>
                      <a:cubicBezTo>
                        <a:pt x="1895" y="1644"/>
                        <a:pt x="1986" y="1393"/>
                        <a:pt x="2077" y="1142"/>
                      </a:cubicBezTo>
                      <a:cubicBezTo>
                        <a:pt x="2123" y="1051"/>
                        <a:pt x="2146" y="982"/>
                        <a:pt x="2169" y="868"/>
                      </a:cubicBezTo>
                      <a:cubicBezTo>
                        <a:pt x="2192" y="777"/>
                        <a:pt x="2237" y="685"/>
                        <a:pt x="2260" y="571"/>
                      </a:cubicBezTo>
                      <a:cubicBezTo>
                        <a:pt x="2260" y="503"/>
                        <a:pt x="2283" y="434"/>
                        <a:pt x="2283" y="366"/>
                      </a:cubicBezTo>
                      <a:cubicBezTo>
                        <a:pt x="2306" y="297"/>
                        <a:pt x="2329" y="229"/>
                        <a:pt x="2374" y="183"/>
                      </a:cubicBezTo>
                      <a:cubicBezTo>
                        <a:pt x="2397" y="115"/>
                        <a:pt x="2329" y="24"/>
                        <a:pt x="2283" y="24"/>
                      </a:cubicBezTo>
                      <a:cubicBezTo>
                        <a:pt x="2260" y="1"/>
                        <a:pt x="2260" y="1"/>
                        <a:pt x="2237"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63" name="Google Shape;6263;p88"/>
                <p:cNvSpPr/>
                <p:nvPr/>
              </p:nvSpPr>
              <p:spPr>
                <a:xfrm>
                  <a:off x="8474872" y="2361507"/>
                  <a:ext cx="62953" cy="177317"/>
                </a:xfrm>
                <a:custGeom>
                  <a:avLst/>
                  <a:gdLst/>
                  <a:ahLst/>
                  <a:cxnLst/>
                  <a:rect l="l" t="t" r="r" b="b"/>
                  <a:pathLst>
                    <a:path w="2329" h="6560" extrusionOk="0">
                      <a:moveTo>
                        <a:pt x="2169" y="1"/>
                      </a:moveTo>
                      <a:cubicBezTo>
                        <a:pt x="2101" y="1"/>
                        <a:pt x="2032" y="46"/>
                        <a:pt x="2009" y="115"/>
                      </a:cubicBezTo>
                      <a:cubicBezTo>
                        <a:pt x="1986" y="275"/>
                        <a:pt x="1941" y="412"/>
                        <a:pt x="1895" y="549"/>
                      </a:cubicBezTo>
                      <a:cubicBezTo>
                        <a:pt x="1849" y="663"/>
                        <a:pt x="1804" y="777"/>
                        <a:pt x="1758" y="891"/>
                      </a:cubicBezTo>
                      <a:cubicBezTo>
                        <a:pt x="1644" y="1142"/>
                        <a:pt x="1530" y="1370"/>
                        <a:pt x="1439" y="1599"/>
                      </a:cubicBezTo>
                      <a:cubicBezTo>
                        <a:pt x="1393" y="1713"/>
                        <a:pt x="1325" y="1827"/>
                        <a:pt x="1279" y="1941"/>
                      </a:cubicBezTo>
                      <a:cubicBezTo>
                        <a:pt x="1233" y="2032"/>
                        <a:pt x="1210" y="2146"/>
                        <a:pt x="1165" y="2261"/>
                      </a:cubicBezTo>
                      <a:cubicBezTo>
                        <a:pt x="1119" y="2375"/>
                        <a:pt x="1073" y="2512"/>
                        <a:pt x="1028" y="2649"/>
                      </a:cubicBezTo>
                      <a:cubicBezTo>
                        <a:pt x="982" y="2763"/>
                        <a:pt x="959" y="2900"/>
                        <a:pt x="914" y="3037"/>
                      </a:cubicBezTo>
                      <a:cubicBezTo>
                        <a:pt x="845" y="3288"/>
                        <a:pt x="754" y="3539"/>
                        <a:pt x="685" y="3767"/>
                      </a:cubicBezTo>
                      <a:cubicBezTo>
                        <a:pt x="617" y="3995"/>
                        <a:pt x="548" y="4223"/>
                        <a:pt x="480" y="4429"/>
                      </a:cubicBezTo>
                      <a:cubicBezTo>
                        <a:pt x="434" y="4612"/>
                        <a:pt x="389" y="4771"/>
                        <a:pt x="343" y="4954"/>
                      </a:cubicBezTo>
                      <a:cubicBezTo>
                        <a:pt x="297" y="5114"/>
                        <a:pt x="252" y="5273"/>
                        <a:pt x="206" y="5433"/>
                      </a:cubicBezTo>
                      <a:cubicBezTo>
                        <a:pt x="160" y="5593"/>
                        <a:pt x="115" y="5753"/>
                        <a:pt x="92" y="5913"/>
                      </a:cubicBezTo>
                      <a:cubicBezTo>
                        <a:pt x="69" y="5981"/>
                        <a:pt x="46" y="6027"/>
                        <a:pt x="46" y="6095"/>
                      </a:cubicBezTo>
                      <a:cubicBezTo>
                        <a:pt x="23" y="6186"/>
                        <a:pt x="1" y="6255"/>
                        <a:pt x="1" y="6346"/>
                      </a:cubicBezTo>
                      <a:cubicBezTo>
                        <a:pt x="1" y="6369"/>
                        <a:pt x="1" y="6415"/>
                        <a:pt x="23" y="6438"/>
                      </a:cubicBezTo>
                      <a:cubicBezTo>
                        <a:pt x="46" y="6506"/>
                        <a:pt x="115" y="6552"/>
                        <a:pt x="160" y="6552"/>
                      </a:cubicBezTo>
                      <a:cubicBezTo>
                        <a:pt x="182" y="6557"/>
                        <a:pt x="205" y="6560"/>
                        <a:pt x="228" y="6560"/>
                      </a:cubicBezTo>
                      <a:cubicBezTo>
                        <a:pt x="302" y="6560"/>
                        <a:pt x="377" y="6530"/>
                        <a:pt x="411" y="6460"/>
                      </a:cubicBezTo>
                      <a:cubicBezTo>
                        <a:pt x="457" y="6369"/>
                        <a:pt x="503" y="6301"/>
                        <a:pt x="526" y="6209"/>
                      </a:cubicBezTo>
                      <a:cubicBezTo>
                        <a:pt x="548" y="6118"/>
                        <a:pt x="571" y="6027"/>
                        <a:pt x="617" y="5935"/>
                      </a:cubicBezTo>
                      <a:cubicBezTo>
                        <a:pt x="663" y="5753"/>
                        <a:pt x="731" y="5547"/>
                        <a:pt x="800" y="5365"/>
                      </a:cubicBezTo>
                      <a:cubicBezTo>
                        <a:pt x="868" y="5159"/>
                        <a:pt x="914" y="4954"/>
                        <a:pt x="982" y="4748"/>
                      </a:cubicBezTo>
                      <a:cubicBezTo>
                        <a:pt x="1051" y="4543"/>
                        <a:pt x="1119" y="4315"/>
                        <a:pt x="1188" y="4087"/>
                      </a:cubicBezTo>
                      <a:cubicBezTo>
                        <a:pt x="1256" y="3858"/>
                        <a:pt x="1325" y="3630"/>
                        <a:pt x="1393" y="3379"/>
                      </a:cubicBezTo>
                      <a:cubicBezTo>
                        <a:pt x="1484" y="3128"/>
                        <a:pt x="1530" y="2831"/>
                        <a:pt x="1621" y="2580"/>
                      </a:cubicBezTo>
                      <a:cubicBezTo>
                        <a:pt x="1690" y="2352"/>
                        <a:pt x="1758" y="2146"/>
                        <a:pt x="1827" y="1918"/>
                      </a:cubicBezTo>
                      <a:cubicBezTo>
                        <a:pt x="1918" y="1644"/>
                        <a:pt x="2009" y="1370"/>
                        <a:pt x="2078" y="1096"/>
                      </a:cubicBezTo>
                      <a:cubicBezTo>
                        <a:pt x="2123" y="959"/>
                        <a:pt x="2169" y="823"/>
                        <a:pt x="2215" y="663"/>
                      </a:cubicBezTo>
                      <a:cubicBezTo>
                        <a:pt x="2238" y="526"/>
                        <a:pt x="2260" y="366"/>
                        <a:pt x="2306" y="206"/>
                      </a:cubicBezTo>
                      <a:cubicBezTo>
                        <a:pt x="2329" y="115"/>
                        <a:pt x="2283" y="46"/>
                        <a:pt x="2192" y="24"/>
                      </a:cubicBezTo>
                      <a:cubicBezTo>
                        <a:pt x="2192" y="1"/>
                        <a:pt x="2169" y="1"/>
                        <a:pt x="216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64" name="Google Shape;6264;p88"/>
                <p:cNvSpPr/>
                <p:nvPr/>
              </p:nvSpPr>
              <p:spPr>
                <a:xfrm>
                  <a:off x="8529175" y="2379401"/>
                  <a:ext cx="65413" cy="178749"/>
                </a:xfrm>
                <a:custGeom>
                  <a:avLst/>
                  <a:gdLst/>
                  <a:ahLst/>
                  <a:cxnLst/>
                  <a:rect l="l" t="t" r="r" b="b"/>
                  <a:pathLst>
                    <a:path w="2420" h="6613" extrusionOk="0">
                      <a:moveTo>
                        <a:pt x="2260" y="1"/>
                      </a:moveTo>
                      <a:cubicBezTo>
                        <a:pt x="2191" y="1"/>
                        <a:pt x="2123" y="24"/>
                        <a:pt x="2100" y="92"/>
                      </a:cubicBezTo>
                      <a:cubicBezTo>
                        <a:pt x="2032" y="343"/>
                        <a:pt x="1940" y="571"/>
                        <a:pt x="1826" y="822"/>
                      </a:cubicBezTo>
                      <a:cubicBezTo>
                        <a:pt x="1803" y="914"/>
                        <a:pt x="1758" y="1005"/>
                        <a:pt x="1712" y="1096"/>
                      </a:cubicBezTo>
                      <a:cubicBezTo>
                        <a:pt x="1674" y="1154"/>
                        <a:pt x="1651" y="1228"/>
                        <a:pt x="1618" y="1305"/>
                      </a:cubicBezTo>
                      <a:lnTo>
                        <a:pt x="1618" y="1305"/>
                      </a:lnTo>
                      <a:cubicBezTo>
                        <a:pt x="1620" y="1303"/>
                        <a:pt x="1621" y="1302"/>
                        <a:pt x="1621" y="1302"/>
                      </a:cubicBezTo>
                      <a:lnTo>
                        <a:pt x="1621" y="1302"/>
                      </a:lnTo>
                      <a:cubicBezTo>
                        <a:pt x="1619" y="1305"/>
                        <a:pt x="1617" y="1309"/>
                        <a:pt x="1614" y="1313"/>
                      </a:cubicBezTo>
                      <a:lnTo>
                        <a:pt x="1614" y="1313"/>
                      </a:lnTo>
                      <a:cubicBezTo>
                        <a:pt x="1616" y="1310"/>
                        <a:pt x="1617" y="1308"/>
                        <a:pt x="1618" y="1305"/>
                      </a:cubicBezTo>
                      <a:lnTo>
                        <a:pt x="1618" y="1305"/>
                      </a:lnTo>
                      <a:cubicBezTo>
                        <a:pt x="1612" y="1312"/>
                        <a:pt x="1601" y="1326"/>
                        <a:pt x="1599" y="1341"/>
                      </a:cubicBezTo>
                      <a:lnTo>
                        <a:pt x="1599" y="1341"/>
                      </a:lnTo>
                      <a:cubicBezTo>
                        <a:pt x="1604" y="1332"/>
                        <a:pt x="1609" y="1322"/>
                        <a:pt x="1614" y="1313"/>
                      </a:cubicBezTo>
                      <a:lnTo>
                        <a:pt x="1614" y="1313"/>
                      </a:lnTo>
                      <a:cubicBezTo>
                        <a:pt x="1609" y="1324"/>
                        <a:pt x="1604" y="1336"/>
                        <a:pt x="1598" y="1347"/>
                      </a:cubicBezTo>
                      <a:cubicBezTo>
                        <a:pt x="1598" y="1345"/>
                        <a:pt x="1598" y="1343"/>
                        <a:pt x="1599" y="1341"/>
                      </a:cubicBezTo>
                      <a:lnTo>
                        <a:pt x="1599" y="1341"/>
                      </a:lnTo>
                      <a:cubicBezTo>
                        <a:pt x="1542" y="1446"/>
                        <a:pt x="1502" y="1566"/>
                        <a:pt x="1461" y="1667"/>
                      </a:cubicBezTo>
                      <a:lnTo>
                        <a:pt x="1301" y="2101"/>
                      </a:lnTo>
                      <a:cubicBezTo>
                        <a:pt x="1233" y="2238"/>
                        <a:pt x="1187" y="2375"/>
                        <a:pt x="1142" y="2512"/>
                      </a:cubicBezTo>
                      <a:cubicBezTo>
                        <a:pt x="1096" y="2671"/>
                        <a:pt x="1050" y="2808"/>
                        <a:pt x="1005" y="2945"/>
                      </a:cubicBezTo>
                      <a:cubicBezTo>
                        <a:pt x="959" y="3082"/>
                        <a:pt x="913" y="3196"/>
                        <a:pt x="890" y="3310"/>
                      </a:cubicBezTo>
                      <a:cubicBezTo>
                        <a:pt x="845" y="3447"/>
                        <a:pt x="799" y="3584"/>
                        <a:pt x="753" y="3698"/>
                      </a:cubicBezTo>
                      <a:cubicBezTo>
                        <a:pt x="708" y="3904"/>
                        <a:pt x="639" y="4109"/>
                        <a:pt x="594" y="4315"/>
                      </a:cubicBezTo>
                      <a:cubicBezTo>
                        <a:pt x="525" y="4520"/>
                        <a:pt x="457" y="4726"/>
                        <a:pt x="388" y="4908"/>
                      </a:cubicBezTo>
                      <a:cubicBezTo>
                        <a:pt x="320" y="5114"/>
                        <a:pt x="251" y="5319"/>
                        <a:pt x="206" y="5524"/>
                      </a:cubicBezTo>
                      <a:cubicBezTo>
                        <a:pt x="160" y="5684"/>
                        <a:pt x="137" y="5821"/>
                        <a:pt x="92" y="5981"/>
                      </a:cubicBezTo>
                      <a:cubicBezTo>
                        <a:pt x="92" y="6027"/>
                        <a:pt x="69" y="6095"/>
                        <a:pt x="46" y="6164"/>
                      </a:cubicBezTo>
                      <a:cubicBezTo>
                        <a:pt x="23" y="6255"/>
                        <a:pt x="0" y="6369"/>
                        <a:pt x="23" y="6460"/>
                      </a:cubicBezTo>
                      <a:cubicBezTo>
                        <a:pt x="48" y="6561"/>
                        <a:pt x="135" y="6613"/>
                        <a:pt x="224" y="6613"/>
                      </a:cubicBezTo>
                      <a:cubicBezTo>
                        <a:pt x="297" y="6613"/>
                        <a:pt x="370" y="6578"/>
                        <a:pt x="411" y="6506"/>
                      </a:cubicBezTo>
                      <a:cubicBezTo>
                        <a:pt x="457" y="6437"/>
                        <a:pt x="480" y="6369"/>
                        <a:pt x="502" y="6278"/>
                      </a:cubicBezTo>
                      <a:cubicBezTo>
                        <a:pt x="525" y="6209"/>
                        <a:pt x="548" y="6141"/>
                        <a:pt x="571" y="6072"/>
                      </a:cubicBezTo>
                      <a:cubicBezTo>
                        <a:pt x="617" y="5912"/>
                        <a:pt x="662" y="5730"/>
                        <a:pt x="731" y="5570"/>
                      </a:cubicBezTo>
                      <a:cubicBezTo>
                        <a:pt x="868" y="5136"/>
                        <a:pt x="1027" y="4703"/>
                        <a:pt x="1142" y="4246"/>
                      </a:cubicBezTo>
                      <a:cubicBezTo>
                        <a:pt x="1210" y="4018"/>
                        <a:pt x="1278" y="3790"/>
                        <a:pt x="1347" y="3584"/>
                      </a:cubicBezTo>
                      <a:cubicBezTo>
                        <a:pt x="1415" y="3310"/>
                        <a:pt x="1507" y="3059"/>
                        <a:pt x="1575" y="2785"/>
                      </a:cubicBezTo>
                      <a:cubicBezTo>
                        <a:pt x="1689" y="2512"/>
                        <a:pt x="1781" y="2215"/>
                        <a:pt x="1872" y="1918"/>
                      </a:cubicBezTo>
                      <a:cubicBezTo>
                        <a:pt x="1918" y="1804"/>
                        <a:pt x="1940" y="1690"/>
                        <a:pt x="1986" y="1553"/>
                      </a:cubicBezTo>
                      <a:cubicBezTo>
                        <a:pt x="2009" y="1439"/>
                        <a:pt x="2055" y="1302"/>
                        <a:pt x="2100" y="1165"/>
                      </a:cubicBezTo>
                      <a:cubicBezTo>
                        <a:pt x="2146" y="1005"/>
                        <a:pt x="2191" y="822"/>
                        <a:pt x="2237" y="663"/>
                      </a:cubicBezTo>
                      <a:cubicBezTo>
                        <a:pt x="2283" y="503"/>
                        <a:pt x="2328" y="343"/>
                        <a:pt x="2397" y="183"/>
                      </a:cubicBezTo>
                      <a:cubicBezTo>
                        <a:pt x="2420" y="92"/>
                        <a:pt x="2374" y="24"/>
                        <a:pt x="228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65" name="Google Shape;6265;p88"/>
                <p:cNvSpPr/>
                <p:nvPr/>
              </p:nvSpPr>
              <p:spPr>
                <a:xfrm>
                  <a:off x="8113318" y="2257253"/>
                  <a:ext cx="15461" cy="42599"/>
                </a:xfrm>
                <a:custGeom>
                  <a:avLst/>
                  <a:gdLst/>
                  <a:ahLst/>
                  <a:cxnLst/>
                  <a:rect l="l" t="t" r="r" b="b"/>
                  <a:pathLst>
                    <a:path w="572" h="1576" extrusionOk="0">
                      <a:moveTo>
                        <a:pt x="480" y="0"/>
                      </a:moveTo>
                      <a:cubicBezTo>
                        <a:pt x="458" y="0"/>
                        <a:pt x="412" y="23"/>
                        <a:pt x="412" y="46"/>
                      </a:cubicBezTo>
                      <a:cubicBezTo>
                        <a:pt x="389" y="183"/>
                        <a:pt x="343" y="297"/>
                        <a:pt x="298" y="411"/>
                      </a:cubicBezTo>
                      <a:cubicBezTo>
                        <a:pt x="275" y="525"/>
                        <a:pt x="229" y="639"/>
                        <a:pt x="184" y="754"/>
                      </a:cubicBezTo>
                      <a:cubicBezTo>
                        <a:pt x="161" y="868"/>
                        <a:pt x="115" y="982"/>
                        <a:pt x="92" y="1096"/>
                      </a:cubicBezTo>
                      <a:cubicBezTo>
                        <a:pt x="47" y="1233"/>
                        <a:pt x="24" y="1347"/>
                        <a:pt x="24" y="1461"/>
                      </a:cubicBezTo>
                      <a:cubicBezTo>
                        <a:pt x="1" y="1530"/>
                        <a:pt x="69" y="1575"/>
                        <a:pt x="115" y="1575"/>
                      </a:cubicBezTo>
                      <a:cubicBezTo>
                        <a:pt x="138" y="1575"/>
                        <a:pt x="161" y="1552"/>
                        <a:pt x="184" y="1552"/>
                      </a:cubicBezTo>
                      <a:cubicBezTo>
                        <a:pt x="206" y="1530"/>
                        <a:pt x="229" y="1507"/>
                        <a:pt x="229" y="1461"/>
                      </a:cubicBezTo>
                      <a:cubicBezTo>
                        <a:pt x="229" y="1461"/>
                        <a:pt x="229" y="1438"/>
                        <a:pt x="229" y="1438"/>
                      </a:cubicBezTo>
                      <a:cubicBezTo>
                        <a:pt x="252" y="1324"/>
                        <a:pt x="252" y="1233"/>
                        <a:pt x="275" y="1142"/>
                      </a:cubicBezTo>
                      <a:cubicBezTo>
                        <a:pt x="321" y="1005"/>
                        <a:pt x="343" y="891"/>
                        <a:pt x="366" y="776"/>
                      </a:cubicBezTo>
                      <a:cubicBezTo>
                        <a:pt x="435" y="548"/>
                        <a:pt x="503" y="320"/>
                        <a:pt x="572" y="92"/>
                      </a:cubicBezTo>
                      <a:cubicBezTo>
                        <a:pt x="572" y="69"/>
                        <a:pt x="549" y="23"/>
                        <a:pt x="50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66" name="Google Shape;6266;p88"/>
                <p:cNvSpPr/>
                <p:nvPr/>
              </p:nvSpPr>
              <p:spPr>
                <a:xfrm>
                  <a:off x="8160215" y="2271443"/>
                  <a:ext cx="13001" cy="36436"/>
                </a:xfrm>
                <a:custGeom>
                  <a:avLst/>
                  <a:gdLst/>
                  <a:ahLst/>
                  <a:cxnLst/>
                  <a:rect l="l" t="t" r="r" b="b"/>
                  <a:pathLst>
                    <a:path w="481" h="1348" extrusionOk="0">
                      <a:moveTo>
                        <a:pt x="389" y="0"/>
                      </a:moveTo>
                      <a:cubicBezTo>
                        <a:pt x="343" y="0"/>
                        <a:pt x="297" y="23"/>
                        <a:pt x="297" y="69"/>
                      </a:cubicBezTo>
                      <a:cubicBezTo>
                        <a:pt x="275" y="160"/>
                        <a:pt x="252" y="251"/>
                        <a:pt x="229" y="343"/>
                      </a:cubicBezTo>
                      <a:cubicBezTo>
                        <a:pt x="229" y="411"/>
                        <a:pt x="206" y="457"/>
                        <a:pt x="206" y="502"/>
                      </a:cubicBezTo>
                      <a:cubicBezTo>
                        <a:pt x="183" y="548"/>
                        <a:pt x="183" y="594"/>
                        <a:pt x="161" y="639"/>
                      </a:cubicBezTo>
                      <a:cubicBezTo>
                        <a:pt x="138" y="731"/>
                        <a:pt x="92" y="822"/>
                        <a:pt x="69" y="913"/>
                      </a:cubicBezTo>
                      <a:cubicBezTo>
                        <a:pt x="69" y="959"/>
                        <a:pt x="46" y="1005"/>
                        <a:pt x="46" y="1050"/>
                      </a:cubicBezTo>
                      <a:cubicBezTo>
                        <a:pt x="24" y="1096"/>
                        <a:pt x="1" y="1164"/>
                        <a:pt x="1" y="1233"/>
                      </a:cubicBezTo>
                      <a:cubicBezTo>
                        <a:pt x="1" y="1256"/>
                        <a:pt x="1" y="1279"/>
                        <a:pt x="24" y="1301"/>
                      </a:cubicBezTo>
                      <a:cubicBezTo>
                        <a:pt x="46" y="1324"/>
                        <a:pt x="69" y="1324"/>
                        <a:pt x="92" y="1347"/>
                      </a:cubicBezTo>
                      <a:cubicBezTo>
                        <a:pt x="138" y="1347"/>
                        <a:pt x="161" y="1324"/>
                        <a:pt x="183" y="1301"/>
                      </a:cubicBezTo>
                      <a:cubicBezTo>
                        <a:pt x="206" y="1279"/>
                        <a:pt x="206" y="1256"/>
                        <a:pt x="206" y="1233"/>
                      </a:cubicBezTo>
                      <a:cubicBezTo>
                        <a:pt x="206" y="1233"/>
                        <a:pt x="206" y="1210"/>
                        <a:pt x="206" y="1210"/>
                      </a:cubicBezTo>
                      <a:cubicBezTo>
                        <a:pt x="252" y="1027"/>
                        <a:pt x="297" y="868"/>
                        <a:pt x="343" y="685"/>
                      </a:cubicBezTo>
                      <a:cubicBezTo>
                        <a:pt x="366" y="594"/>
                        <a:pt x="389" y="502"/>
                        <a:pt x="412" y="411"/>
                      </a:cubicBezTo>
                      <a:cubicBezTo>
                        <a:pt x="434" y="320"/>
                        <a:pt x="457" y="229"/>
                        <a:pt x="480" y="114"/>
                      </a:cubicBezTo>
                      <a:cubicBezTo>
                        <a:pt x="480" y="92"/>
                        <a:pt x="480" y="69"/>
                        <a:pt x="480" y="46"/>
                      </a:cubicBezTo>
                      <a:cubicBezTo>
                        <a:pt x="457" y="23"/>
                        <a:pt x="434" y="0"/>
                        <a:pt x="412"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67" name="Google Shape;6267;p88"/>
                <p:cNvSpPr/>
                <p:nvPr/>
              </p:nvSpPr>
              <p:spPr>
                <a:xfrm>
                  <a:off x="8378023" y="2338072"/>
                  <a:ext cx="15434" cy="38274"/>
                </a:xfrm>
                <a:custGeom>
                  <a:avLst/>
                  <a:gdLst/>
                  <a:ahLst/>
                  <a:cxnLst/>
                  <a:rect l="l" t="t" r="r" b="b"/>
                  <a:pathLst>
                    <a:path w="571" h="1416" extrusionOk="0">
                      <a:moveTo>
                        <a:pt x="457" y="0"/>
                      </a:moveTo>
                      <a:cubicBezTo>
                        <a:pt x="434" y="0"/>
                        <a:pt x="388" y="23"/>
                        <a:pt x="365" y="69"/>
                      </a:cubicBezTo>
                      <a:cubicBezTo>
                        <a:pt x="297" y="274"/>
                        <a:pt x="228" y="503"/>
                        <a:pt x="160" y="708"/>
                      </a:cubicBezTo>
                      <a:cubicBezTo>
                        <a:pt x="137" y="799"/>
                        <a:pt x="114" y="891"/>
                        <a:pt x="91" y="959"/>
                      </a:cubicBezTo>
                      <a:cubicBezTo>
                        <a:pt x="46" y="1073"/>
                        <a:pt x="23" y="1187"/>
                        <a:pt x="0" y="1301"/>
                      </a:cubicBezTo>
                      <a:cubicBezTo>
                        <a:pt x="0" y="1347"/>
                        <a:pt x="46" y="1393"/>
                        <a:pt x="91" y="1416"/>
                      </a:cubicBezTo>
                      <a:cubicBezTo>
                        <a:pt x="114" y="1416"/>
                        <a:pt x="160" y="1416"/>
                        <a:pt x="183" y="1393"/>
                      </a:cubicBezTo>
                      <a:cubicBezTo>
                        <a:pt x="205" y="1393"/>
                        <a:pt x="228" y="1370"/>
                        <a:pt x="228" y="1347"/>
                      </a:cubicBezTo>
                      <a:cubicBezTo>
                        <a:pt x="251" y="1233"/>
                        <a:pt x="274" y="1142"/>
                        <a:pt x="297" y="1028"/>
                      </a:cubicBezTo>
                      <a:cubicBezTo>
                        <a:pt x="320" y="936"/>
                        <a:pt x="342" y="868"/>
                        <a:pt x="365" y="777"/>
                      </a:cubicBezTo>
                      <a:cubicBezTo>
                        <a:pt x="434" y="548"/>
                        <a:pt x="502" y="343"/>
                        <a:pt x="571" y="115"/>
                      </a:cubicBezTo>
                      <a:cubicBezTo>
                        <a:pt x="571" y="69"/>
                        <a:pt x="548" y="0"/>
                        <a:pt x="502"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68" name="Google Shape;6268;p88"/>
                <p:cNvSpPr/>
                <p:nvPr/>
              </p:nvSpPr>
              <p:spPr>
                <a:xfrm>
                  <a:off x="8424893" y="2354101"/>
                  <a:ext cx="18543" cy="37842"/>
                </a:xfrm>
                <a:custGeom>
                  <a:avLst/>
                  <a:gdLst/>
                  <a:ahLst/>
                  <a:cxnLst/>
                  <a:rect l="l" t="t" r="r" b="b"/>
                  <a:pathLst>
                    <a:path w="686" h="1400" extrusionOk="0">
                      <a:moveTo>
                        <a:pt x="571" y="1"/>
                      </a:moveTo>
                      <a:cubicBezTo>
                        <a:pt x="526" y="1"/>
                        <a:pt x="480" y="24"/>
                        <a:pt x="480" y="69"/>
                      </a:cubicBezTo>
                      <a:cubicBezTo>
                        <a:pt x="389" y="298"/>
                        <a:pt x="320" y="503"/>
                        <a:pt x="229" y="708"/>
                      </a:cubicBezTo>
                      <a:cubicBezTo>
                        <a:pt x="183" y="800"/>
                        <a:pt x="138" y="891"/>
                        <a:pt x="115" y="982"/>
                      </a:cubicBezTo>
                      <a:cubicBezTo>
                        <a:pt x="69" y="1074"/>
                        <a:pt x="46" y="1165"/>
                        <a:pt x="24" y="1256"/>
                      </a:cubicBezTo>
                      <a:cubicBezTo>
                        <a:pt x="1" y="1325"/>
                        <a:pt x="24" y="1370"/>
                        <a:pt x="92" y="1393"/>
                      </a:cubicBezTo>
                      <a:cubicBezTo>
                        <a:pt x="105" y="1397"/>
                        <a:pt x="116" y="1399"/>
                        <a:pt x="127" y="1399"/>
                      </a:cubicBezTo>
                      <a:cubicBezTo>
                        <a:pt x="177" y="1399"/>
                        <a:pt x="210" y="1362"/>
                        <a:pt x="229" y="1325"/>
                      </a:cubicBezTo>
                      <a:cubicBezTo>
                        <a:pt x="298" y="1142"/>
                        <a:pt x="366" y="960"/>
                        <a:pt x="434" y="777"/>
                      </a:cubicBezTo>
                      <a:cubicBezTo>
                        <a:pt x="526" y="572"/>
                        <a:pt x="594" y="343"/>
                        <a:pt x="663" y="138"/>
                      </a:cubicBezTo>
                      <a:cubicBezTo>
                        <a:pt x="686" y="69"/>
                        <a:pt x="663" y="24"/>
                        <a:pt x="594"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69" name="Google Shape;6269;p88"/>
                <p:cNvSpPr/>
                <p:nvPr/>
              </p:nvSpPr>
              <p:spPr>
                <a:xfrm>
                  <a:off x="8477953" y="2370779"/>
                  <a:ext cx="16705" cy="37653"/>
                </a:xfrm>
                <a:custGeom>
                  <a:avLst/>
                  <a:gdLst/>
                  <a:ahLst/>
                  <a:cxnLst/>
                  <a:rect l="l" t="t" r="r" b="b"/>
                  <a:pathLst>
                    <a:path w="618" h="1393" extrusionOk="0">
                      <a:moveTo>
                        <a:pt x="503" y="0"/>
                      </a:moveTo>
                      <a:cubicBezTo>
                        <a:pt x="457" y="0"/>
                        <a:pt x="434" y="23"/>
                        <a:pt x="412" y="69"/>
                      </a:cubicBezTo>
                      <a:cubicBezTo>
                        <a:pt x="343" y="274"/>
                        <a:pt x="275" y="480"/>
                        <a:pt x="206" y="662"/>
                      </a:cubicBezTo>
                      <a:cubicBezTo>
                        <a:pt x="138" y="868"/>
                        <a:pt x="46" y="1050"/>
                        <a:pt x="1" y="1233"/>
                      </a:cubicBezTo>
                      <a:cubicBezTo>
                        <a:pt x="1" y="1278"/>
                        <a:pt x="1" y="1301"/>
                        <a:pt x="24" y="1324"/>
                      </a:cubicBezTo>
                      <a:cubicBezTo>
                        <a:pt x="24" y="1347"/>
                        <a:pt x="69" y="1370"/>
                        <a:pt x="92" y="1393"/>
                      </a:cubicBezTo>
                      <a:cubicBezTo>
                        <a:pt x="115" y="1393"/>
                        <a:pt x="161" y="1393"/>
                        <a:pt x="183" y="1370"/>
                      </a:cubicBezTo>
                      <a:cubicBezTo>
                        <a:pt x="206" y="1370"/>
                        <a:pt x="229" y="1347"/>
                        <a:pt x="252" y="1301"/>
                      </a:cubicBezTo>
                      <a:cubicBezTo>
                        <a:pt x="252" y="1210"/>
                        <a:pt x="275" y="1119"/>
                        <a:pt x="320" y="1027"/>
                      </a:cubicBezTo>
                      <a:cubicBezTo>
                        <a:pt x="343" y="936"/>
                        <a:pt x="366" y="845"/>
                        <a:pt x="389" y="753"/>
                      </a:cubicBezTo>
                      <a:cubicBezTo>
                        <a:pt x="457" y="548"/>
                        <a:pt x="526" y="343"/>
                        <a:pt x="594" y="137"/>
                      </a:cubicBezTo>
                      <a:cubicBezTo>
                        <a:pt x="617" y="69"/>
                        <a:pt x="594" y="23"/>
                        <a:pt x="526"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70" name="Google Shape;6270;p88"/>
                <p:cNvSpPr/>
                <p:nvPr/>
              </p:nvSpPr>
              <p:spPr>
                <a:xfrm>
                  <a:off x="8528553" y="2387429"/>
                  <a:ext cx="17299" cy="41356"/>
                </a:xfrm>
                <a:custGeom>
                  <a:avLst/>
                  <a:gdLst/>
                  <a:ahLst/>
                  <a:cxnLst/>
                  <a:rect l="l" t="t" r="r" b="b"/>
                  <a:pathLst>
                    <a:path w="640" h="1530" extrusionOk="0">
                      <a:moveTo>
                        <a:pt x="480" y="0"/>
                      </a:moveTo>
                      <a:cubicBezTo>
                        <a:pt x="411" y="0"/>
                        <a:pt x="343" y="46"/>
                        <a:pt x="320" y="115"/>
                      </a:cubicBezTo>
                      <a:cubicBezTo>
                        <a:pt x="274" y="320"/>
                        <a:pt x="206" y="548"/>
                        <a:pt x="137" y="754"/>
                      </a:cubicBezTo>
                      <a:cubicBezTo>
                        <a:pt x="115" y="868"/>
                        <a:pt x="92" y="959"/>
                        <a:pt x="69" y="1050"/>
                      </a:cubicBezTo>
                      <a:cubicBezTo>
                        <a:pt x="23" y="1142"/>
                        <a:pt x="23" y="1256"/>
                        <a:pt x="0" y="1370"/>
                      </a:cubicBezTo>
                      <a:cubicBezTo>
                        <a:pt x="0" y="1461"/>
                        <a:pt x="69" y="1530"/>
                        <a:pt x="160" y="1530"/>
                      </a:cubicBezTo>
                      <a:cubicBezTo>
                        <a:pt x="183" y="1530"/>
                        <a:pt x="229" y="1507"/>
                        <a:pt x="252" y="1484"/>
                      </a:cubicBezTo>
                      <a:cubicBezTo>
                        <a:pt x="297" y="1461"/>
                        <a:pt x="297" y="1416"/>
                        <a:pt x="297" y="1370"/>
                      </a:cubicBezTo>
                      <a:cubicBezTo>
                        <a:pt x="343" y="1187"/>
                        <a:pt x="388" y="1028"/>
                        <a:pt x="434" y="845"/>
                      </a:cubicBezTo>
                      <a:cubicBezTo>
                        <a:pt x="503" y="640"/>
                        <a:pt x="571" y="411"/>
                        <a:pt x="617" y="183"/>
                      </a:cubicBezTo>
                      <a:cubicBezTo>
                        <a:pt x="640" y="115"/>
                        <a:pt x="594" y="23"/>
                        <a:pt x="525"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71" name="Google Shape;6271;p88"/>
                <p:cNvSpPr/>
                <p:nvPr/>
              </p:nvSpPr>
              <p:spPr>
                <a:xfrm>
                  <a:off x="8581613" y="2404701"/>
                  <a:ext cx="20381" cy="39356"/>
                </a:xfrm>
                <a:custGeom>
                  <a:avLst/>
                  <a:gdLst/>
                  <a:ahLst/>
                  <a:cxnLst/>
                  <a:rect l="l" t="t" r="r" b="b"/>
                  <a:pathLst>
                    <a:path w="754" h="1456" extrusionOk="0">
                      <a:moveTo>
                        <a:pt x="640" y="1"/>
                      </a:moveTo>
                      <a:cubicBezTo>
                        <a:pt x="640" y="1"/>
                        <a:pt x="617" y="1"/>
                        <a:pt x="594" y="23"/>
                      </a:cubicBezTo>
                      <a:cubicBezTo>
                        <a:pt x="571" y="23"/>
                        <a:pt x="548" y="46"/>
                        <a:pt x="548" y="92"/>
                      </a:cubicBezTo>
                      <a:cubicBezTo>
                        <a:pt x="503" y="183"/>
                        <a:pt x="457" y="274"/>
                        <a:pt x="434" y="366"/>
                      </a:cubicBezTo>
                      <a:cubicBezTo>
                        <a:pt x="434" y="343"/>
                        <a:pt x="434" y="343"/>
                        <a:pt x="434" y="320"/>
                      </a:cubicBezTo>
                      <a:cubicBezTo>
                        <a:pt x="366" y="480"/>
                        <a:pt x="297" y="640"/>
                        <a:pt x="229" y="799"/>
                      </a:cubicBezTo>
                      <a:cubicBezTo>
                        <a:pt x="183" y="868"/>
                        <a:pt x="160" y="959"/>
                        <a:pt x="115" y="1051"/>
                      </a:cubicBezTo>
                      <a:cubicBezTo>
                        <a:pt x="92" y="1119"/>
                        <a:pt x="69" y="1210"/>
                        <a:pt x="23" y="1279"/>
                      </a:cubicBezTo>
                      <a:cubicBezTo>
                        <a:pt x="0" y="1347"/>
                        <a:pt x="69" y="1416"/>
                        <a:pt x="115" y="1439"/>
                      </a:cubicBezTo>
                      <a:cubicBezTo>
                        <a:pt x="137" y="1450"/>
                        <a:pt x="154" y="1456"/>
                        <a:pt x="169" y="1456"/>
                      </a:cubicBezTo>
                      <a:cubicBezTo>
                        <a:pt x="183" y="1456"/>
                        <a:pt x="194" y="1450"/>
                        <a:pt x="206" y="1439"/>
                      </a:cubicBezTo>
                      <a:cubicBezTo>
                        <a:pt x="251" y="1416"/>
                        <a:pt x="274" y="1393"/>
                        <a:pt x="274" y="1347"/>
                      </a:cubicBezTo>
                      <a:cubicBezTo>
                        <a:pt x="320" y="1256"/>
                        <a:pt x="343" y="1165"/>
                        <a:pt x="388" y="1073"/>
                      </a:cubicBezTo>
                      <a:cubicBezTo>
                        <a:pt x="411" y="982"/>
                        <a:pt x="457" y="868"/>
                        <a:pt x="480" y="777"/>
                      </a:cubicBezTo>
                      <a:cubicBezTo>
                        <a:pt x="525" y="685"/>
                        <a:pt x="571" y="594"/>
                        <a:pt x="617" y="503"/>
                      </a:cubicBezTo>
                      <a:cubicBezTo>
                        <a:pt x="662" y="389"/>
                        <a:pt x="708" y="274"/>
                        <a:pt x="754" y="138"/>
                      </a:cubicBezTo>
                      <a:cubicBezTo>
                        <a:pt x="754" y="115"/>
                        <a:pt x="754" y="92"/>
                        <a:pt x="754" y="69"/>
                      </a:cubicBezTo>
                      <a:cubicBezTo>
                        <a:pt x="731" y="46"/>
                        <a:pt x="708" y="23"/>
                        <a:pt x="685"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72" name="Google Shape;6272;p88"/>
                <p:cNvSpPr/>
                <p:nvPr/>
              </p:nvSpPr>
              <p:spPr>
                <a:xfrm>
                  <a:off x="8094208" y="2338694"/>
                  <a:ext cx="16056" cy="32220"/>
                </a:xfrm>
                <a:custGeom>
                  <a:avLst/>
                  <a:gdLst/>
                  <a:ahLst/>
                  <a:cxnLst/>
                  <a:rect l="l" t="t" r="r" b="b"/>
                  <a:pathLst>
                    <a:path w="594" h="1192" extrusionOk="0">
                      <a:moveTo>
                        <a:pt x="297" y="936"/>
                      </a:moveTo>
                      <a:cubicBezTo>
                        <a:pt x="291" y="948"/>
                        <a:pt x="287" y="961"/>
                        <a:pt x="283" y="973"/>
                      </a:cubicBezTo>
                      <a:lnTo>
                        <a:pt x="283" y="973"/>
                      </a:lnTo>
                      <a:cubicBezTo>
                        <a:pt x="297" y="958"/>
                        <a:pt x="297" y="956"/>
                        <a:pt x="297" y="936"/>
                      </a:cubicBezTo>
                      <a:close/>
                      <a:moveTo>
                        <a:pt x="457" y="0"/>
                      </a:moveTo>
                      <a:cubicBezTo>
                        <a:pt x="411" y="0"/>
                        <a:pt x="343" y="23"/>
                        <a:pt x="343" y="69"/>
                      </a:cubicBezTo>
                      <a:cubicBezTo>
                        <a:pt x="274" y="251"/>
                        <a:pt x="206" y="411"/>
                        <a:pt x="137" y="594"/>
                      </a:cubicBezTo>
                      <a:cubicBezTo>
                        <a:pt x="92" y="731"/>
                        <a:pt x="46" y="890"/>
                        <a:pt x="0" y="1050"/>
                      </a:cubicBezTo>
                      <a:cubicBezTo>
                        <a:pt x="0" y="1119"/>
                        <a:pt x="46" y="1187"/>
                        <a:pt x="115" y="1187"/>
                      </a:cubicBezTo>
                      <a:cubicBezTo>
                        <a:pt x="124" y="1190"/>
                        <a:pt x="133" y="1192"/>
                        <a:pt x="141" y="1192"/>
                      </a:cubicBezTo>
                      <a:cubicBezTo>
                        <a:pt x="195" y="1192"/>
                        <a:pt x="232" y="1135"/>
                        <a:pt x="251" y="1096"/>
                      </a:cubicBezTo>
                      <a:cubicBezTo>
                        <a:pt x="268" y="1046"/>
                        <a:pt x="273" y="1008"/>
                        <a:pt x="283" y="973"/>
                      </a:cubicBezTo>
                      <a:lnTo>
                        <a:pt x="283" y="973"/>
                      </a:lnTo>
                      <a:cubicBezTo>
                        <a:pt x="280" y="976"/>
                        <a:pt x="278" y="978"/>
                        <a:pt x="274" y="982"/>
                      </a:cubicBezTo>
                      <a:cubicBezTo>
                        <a:pt x="366" y="708"/>
                        <a:pt x="457" y="434"/>
                        <a:pt x="571" y="183"/>
                      </a:cubicBezTo>
                      <a:cubicBezTo>
                        <a:pt x="594" y="114"/>
                        <a:pt x="571" y="46"/>
                        <a:pt x="503" y="23"/>
                      </a:cubicBezTo>
                      <a:cubicBezTo>
                        <a:pt x="480" y="0"/>
                        <a:pt x="457" y="0"/>
                        <a:pt x="457"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73" name="Google Shape;6273;p88"/>
                <p:cNvSpPr/>
                <p:nvPr/>
              </p:nvSpPr>
              <p:spPr>
                <a:xfrm>
                  <a:off x="8142322" y="2354101"/>
                  <a:ext cx="12380" cy="27949"/>
                </a:xfrm>
                <a:custGeom>
                  <a:avLst/>
                  <a:gdLst/>
                  <a:ahLst/>
                  <a:cxnLst/>
                  <a:rect l="l" t="t" r="r" b="b"/>
                  <a:pathLst>
                    <a:path w="458" h="1034" extrusionOk="0">
                      <a:moveTo>
                        <a:pt x="320" y="1"/>
                      </a:moveTo>
                      <a:cubicBezTo>
                        <a:pt x="298" y="1"/>
                        <a:pt x="275" y="24"/>
                        <a:pt x="252" y="47"/>
                      </a:cubicBezTo>
                      <a:cubicBezTo>
                        <a:pt x="206" y="206"/>
                        <a:pt x="161" y="343"/>
                        <a:pt x="115" y="480"/>
                      </a:cubicBezTo>
                      <a:cubicBezTo>
                        <a:pt x="92" y="617"/>
                        <a:pt x="46" y="754"/>
                        <a:pt x="24" y="914"/>
                      </a:cubicBezTo>
                      <a:cubicBezTo>
                        <a:pt x="1" y="960"/>
                        <a:pt x="46" y="1028"/>
                        <a:pt x="115" y="1028"/>
                      </a:cubicBezTo>
                      <a:cubicBezTo>
                        <a:pt x="123" y="1032"/>
                        <a:pt x="132" y="1034"/>
                        <a:pt x="141" y="1034"/>
                      </a:cubicBezTo>
                      <a:cubicBezTo>
                        <a:pt x="183" y="1034"/>
                        <a:pt x="229" y="993"/>
                        <a:pt x="229" y="937"/>
                      </a:cubicBezTo>
                      <a:cubicBezTo>
                        <a:pt x="252" y="845"/>
                        <a:pt x="275" y="731"/>
                        <a:pt x="298" y="617"/>
                      </a:cubicBezTo>
                      <a:cubicBezTo>
                        <a:pt x="320" y="526"/>
                        <a:pt x="343" y="457"/>
                        <a:pt x="366" y="366"/>
                      </a:cubicBezTo>
                      <a:cubicBezTo>
                        <a:pt x="389" y="298"/>
                        <a:pt x="412" y="206"/>
                        <a:pt x="434" y="138"/>
                      </a:cubicBezTo>
                      <a:cubicBezTo>
                        <a:pt x="457" y="115"/>
                        <a:pt x="457" y="92"/>
                        <a:pt x="434" y="69"/>
                      </a:cubicBezTo>
                      <a:cubicBezTo>
                        <a:pt x="434" y="47"/>
                        <a:pt x="412" y="24"/>
                        <a:pt x="389"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74" name="Google Shape;6274;p88"/>
                <p:cNvSpPr/>
                <p:nvPr/>
              </p:nvSpPr>
              <p:spPr>
                <a:xfrm>
                  <a:off x="8355804" y="2416432"/>
                  <a:ext cx="14839" cy="30490"/>
                </a:xfrm>
                <a:custGeom>
                  <a:avLst/>
                  <a:gdLst/>
                  <a:ahLst/>
                  <a:cxnLst/>
                  <a:rect l="l" t="t" r="r" b="b"/>
                  <a:pathLst>
                    <a:path w="549" h="1128" extrusionOk="0">
                      <a:moveTo>
                        <a:pt x="388" y="0"/>
                      </a:moveTo>
                      <a:cubicBezTo>
                        <a:pt x="366" y="0"/>
                        <a:pt x="343" y="23"/>
                        <a:pt x="343" y="46"/>
                      </a:cubicBezTo>
                      <a:cubicBezTo>
                        <a:pt x="297" y="206"/>
                        <a:pt x="229" y="365"/>
                        <a:pt x="183" y="502"/>
                      </a:cubicBezTo>
                      <a:cubicBezTo>
                        <a:pt x="114" y="662"/>
                        <a:pt x="69" y="822"/>
                        <a:pt x="23" y="959"/>
                      </a:cubicBezTo>
                      <a:cubicBezTo>
                        <a:pt x="0" y="1005"/>
                        <a:pt x="0" y="1027"/>
                        <a:pt x="23" y="1050"/>
                      </a:cubicBezTo>
                      <a:cubicBezTo>
                        <a:pt x="23" y="1073"/>
                        <a:pt x="46" y="1096"/>
                        <a:pt x="69" y="1119"/>
                      </a:cubicBezTo>
                      <a:cubicBezTo>
                        <a:pt x="80" y="1124"/>
                        <a:pt x="95" y="1127"/>
                        <a:pt x="110" y="1127"/>
                      </a:cubicBezTo>
                      <a:cubicBezTo>
                        <a:pt x="156" y="1127"/>
                        <a:pt x="211" y="1102"/>
                        <a:pt x="229" y="1050"/>
                      </a:cubicBezTo>
                      <a:cubicBezTo>
                        <a:pt x="274" y="913"/>
                        <a:pt x="320" y="753"/>
                        <a:pt x="388" y="594"/>
                      </a:cubicBezTo>
                      <a:cubicBezTo>
                        <a:pt x="434" y="434"/>
                        <a:pt x="480" y="297"/>
                        <a:pt x="525" y="137"/>
                      </a:cubicBezTo>
                      <a:cubicBezTo>
                        <a:pt x="548" y="114"/>
                        <a:pt x="548" y="92"/>
                        <a:pt x="525" y="69"/>
                      </a:cubicBezTo>
                      <a:cubicBezTo>
                        <a:pt x="525" y="23"/>
                        <a:pt x="503" y="23"/>
                        <a:pt x="480"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75" name="Google Shape;6275;p88"/>
                <p:cNvSpPr/>
                <p:nvPr/>
              </p:nvSpPr>
              <p:spPr>
                <a:xfrm>
                  <a:off x="8404540" y="2433705"/>
                  <a:ext cx="16056" cy="33950"/>
                </a:xfrm>
                <a:custGeom>
                  <a:avLst/>
                  <a:gdLst/>
                  <a:ahLst/>
                  <a:cxnLst/>
                  <a:rect l="l" t="t" r="r" b="b"/>
                  <a:pathLst>
                    <a:path w="594" h="1256" extrusionOk="0">
                      <a:moveTo>
                        <a:pt x="503" y="0"/>
                      </a:moveTo>
                      <a:cubicBezTo>
                        <a:pt x="480" y="0"/>
                        <a:pt x="434" y="23"/>
                        <a:pt x="434" y="69"/>
                      </a:cubicBezTo>
                      <a:cubicBezTo>
                        <a:pt x="389" y="137"/>
                        <a:pt x="343" y="229"/>
                        <a:pt x="320" y="320"/>
                      </a:cubicBezTo>
                      <a:cubicBezTo>
                        <a:pt x="274" y="411"/>
                        <a:pt x="252" y="503"/>
                        <a:pt x="206" y="571"/>
                      </a:cubicBezTo>
                      <a:cubicBezTo>
                        <a:pt x="160" y="754"/>
                        <a:pt x="69" y="936"/>
                        <a:pt x="23" y="1142"/>
                      </a:cubicBezTo>
                      <a:cubicBezTo>
                        <a:pt x="1" y="1187"/>
                        <a:pt x="46" y="1233"/>
                        <a:pt x="115" y="1256"/>
                      </a:cubicBezTo>
                      <a:cubicBezTo>
                        <a:pt x="138" y="1256"/>
                        <a:pt x="160" y="1233"/>
                        <a:pt x="183" y="1233"/>
                      </a:cubicBezTo>
                      <a:cubicBezTo>
                        <a:pt x="206" y="1210"/>
                        <a:pt x="206" y="1187"/>
                        <a:pt x="229" y="1164"/>
                      </a:cubicBezTo>
                      <a:lnTo>
                        <a:pt x="252" y="1096"/>
                      </a:lnTo>
                      <a:cubicBezTo>
                        <a:pt x="297" y="936"/>
                        <a:pt x="343" y="799"/>
                        <a:pt x="389" y="639"/>
                      </a:cubicBezTo>
                      <a:cubicBezTo>
                        <a:pt x="411" y="548"/>
                        <a:pt x="457" y="457"/>
                        <a:pt x="480" y="366"/>
                      </a:cubicBezTo>
                      <a:cubicBezTo>
                        <a:pt x="503" y="297"/>
                        <a:pt x="548" y="206"/>
                        <a:pt x="594" y="137"/>
                      </a:cubicBezTo>
                      <a:cubicBezTo>
                        <a:pt x="594" y="92"/>
                        <a:pt x="571" y="46"/>
                        <a:pt x="548" y="23"/>
                      </a:cubicBezTo>
                      <a:cubicBezTo>
                        <a:pt x="526" y="23"/>
                        <a:pt x="526" y="0"/>
                        <a:pt x="50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76" name="Google Shape;6276;p88"/>
                <p:cNvSpPr/>
                <p:nvPr/>
              </p:nvSpPr>
              <p:spPr>
                <a:xfrm>
                  <a:off x="8452058" y="2449733"/>
                  <a:ext cx="14812" cy="31057"/>
                </a:xfrm>
                <a:custGeom>
                  <a:avLst/>
                  <a:gdLst/>
                  <a:ahLst/>
                  <a:cxnLst/>
                  <a:rect l="l" t="t" r="r" b="b"/>
                  <a:pathLst>
                    <a:path w="548" h="1149" extrusionOk="0">
                      <a:moveTo>
                        <a:pt x="434" y="1"/>
                      </a:moveTo>
                      <a:cubicBezTo>
                        <a:pt x="411" y="1"/>
                        <a:pt x="388" y="1"/>
                        <a:pt x="365" y="24"/>
                      </a:cubicBezTo>
                      <a:cubicBezTo>
                        <a:pt x="342" y="24"/>
                        <a:pt x="320" y="46"/>
                        <a:pt x="320" y="92"/>
                      </a:cubicBezTo>
                      <a:cubicBezTo>
                        <a:pt x="297" y="161"/>
                        <a:pt x="274" y="229"/>
                        <a:pt x="251" y="298"/>
                      </a:cubicBezTo>
                      <a:cubicBezTo>
                        <a:pt x="228" y="389"/>
                        <a:pt x="183" y="503"/>
                        <a:pt x="137" y="617"/>
                      </a:cubicBezTo>
                      <a:cubicBezTo>
                        <a:pt x="91" y="754"/>
                        <a:pt x="46" y="868"/>
                        <a:pt x="23" y="1005"/>
                      </a:cubicBezTo>
                      <a:cubicBezTo>
                        <a:pt x="0" y="1074"/>
                        <a:pt x="69" y="1142"/>
                        <a:pt x="137" y="1142"/>
                      </a:cubicBezTo>
                      <a:cubicBezTo>
                        <a:pt x="149" y="1146"/>
                        <a:pt x="161" y="1148"/>
                        <a:pt x="171" y="1148"/>
                      </a:cubicBezTo>
                      <a:cubicBezTo>
                        <a:pt x="221" y="1148"/>
                        <a:pt x="255" y="1107"/>
                        <a:pt x="274" y="1051"/>
                      </a:cubicBezTo>
                      <a:cubicBezTo>
                        <a:pt x="297" y="891"/>
                        <a:pt x="342" y="754"/>
                        <a:pt x="388" y="617"/>
                      </a:cubicBezTo>
                      <a:cubicBezTo>
                        <a:pt x="434" y="457"/>
                        <a:pt x="502" y="298"/>
                        <a:pt x="525" y="115"/>
                      </a:cubicBezTo>
                      <a:cubicBezTo>
                        <a:pt x="548" y="69"/>
                        <a:pt x="502" y="1"/>
                        <a:pt x="434"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77" name="Google Shape;6277;p88"/>
                <p:cNvSpPr/>
                <p:nvPr/>
              </p:nvSpPr>
              <p:spPr>
                <a:xfrm>
                  <a:off x="8510038" y="2470114"/>
                  <a:ext cx="16083" cy="30706"/>
                </a:xfrm>
                <a:custGeom>
                  <a:avLst/>
                  <a:gdLst/>
                  <a:ahLst/>
                  <a:cxnLst/>
                  <a:rect l="l" t="t" r="r" b="b"/>
                  <a:pathLst>
                    <a:path w="595" h="1136" extrusionOk="0">
                      <a:moveTo>
                        <a:pt x="434" y="0"/>
                      </a:moveTo>
                      <a:cubicBezTo>
                        <a:pt x="389" y="0"/>
                        <a:pt x="320" y="23"/>
                        <a:pt x="320" y="91"/>
                      </a:cubicBezTo>
                      <a:cubicBezTo>
                        <a:pt x="252" y="228"/>
                        <a:pt x="206" y="365"/>
                        <a:pt x="160" y="525"/>
                      </a:cubicBezTo>
                      <a:cubicBezTo>
                        <a:pt x="138" y="594"/>
                        <a:pt x="92" y="662"/>
                        <a:pt x="92" y="708"/>
                      </a:cubicBezTo>
                      <a:cubicBezTo>
                        <a:pt x="46" y="799"/>
                        <a:pt x="24" y="890"/>
                        <a:pt x="1" y="982"/>
                      </a:cubicBezTo>
                      <a:cubicBezTo>
                        <a:pt x="1" y="1004"/>
                        <a:pt x="1" y="1027"/>
                        <a:pt x="24" y="1050"/>
                      </a:cubicBezTo>
                      <a:cubicBezTo>
                        <a:pt x="24" y="1073"/>
                        <a:pt x="46" y="1096"/>
                        <a:pt x="92" y="1119"/>
                      </a:cubicBezTo>
                      <a:cubicBezTo>
                        <a:pt x="103" y="1130"/>
                        <a:pt x="121" y="1136"/>
                        <a:pt x="138" y="1136"/>
                      </a:cubicBezTo>
                      <a:cubicBezTo>
                        <a:pt x="155" y="1136"/>
                        <a:pt x="172" y="1130"/>
                        <a:pt x="183" y="1119"/>
                      </a:cubicBezTo>
                      <a:cubicBezTo>
                        <a:pt x="229" y="1119"/>
                        <a:pt x="252" y="1096"/>
                        <a:pt x="275" y="1050"/>
                      </a:cubicBezTo>
                      <a:cubicBezTo>
                        <a:pt x="297" y="959"/>
                        <a:pt x="343" y="845"/>
                        <a:pt x="366" y="753"/>
                      </a:cubicBezTo>
                      <a:cubicBezTo>
                        <a:pt x="412" y="571"/>
                        <a:pt x="480" y="388"/>
                        <a:pt x="548" y="205"/>
                      </a:cubicBezTo>
                      <a:cubicBezTo>
                        <a:pt x="594" y="137"/>
                        <a:pt x="571" y="46"/>
                        <a:pt x="480" y="23"/>
                      </a:cubicBezTo>
                      <a:cubicBezTo>
                        <a:pt x="480" y="0"/>
                        <a:pt x="457" y="0"/>
                        <a:pt x="434"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78" name="Google Shape;6278;p88"/>
                <p:cNvSpPr/>
                <p:nvPr/>
              </p:nvSpPr>
              <p:spPr>
                <a:xfrm>
                  <a:off x="8563719" y="2482440"/>
                  <a:ext cx="14839" cy="30247"/>
                </a:xfrm>
                <a:custGeom>
                  <a:avLst/>
                  <a:gdLst/>
                  <a:ahLst/>
                  <a:cxnLst/>
                  <a:rect l="l" t="t" r="r" b="b"/>
                  <a:pathLst>
                    <a:path w="549" h="1119" extrusionOk="0">
                      <a:moveTo>
                        <a:pt x="411" y="1"/>
                      </a:moveTo>
                      <a:cubicBezTo>
                        <a:pt x="389" y="1"/>
                        <a:pt x="366" y="1"/>
                        <a:pt x="343" y="23"/>
                      </a:cubicBezTo>
                      <a:cubicBezTo>
                        <a:pt x="320" y="46"/>
                        <a:pt x="297" y="69"/>
                        <a:pt x="297" y="92"/>
                      </a:cubicBezTo>
                      <a:cubicBezTo>
                        <a:pt x="274" y="138"/>
                        <a:pt x="252" y="206"/>
                        <a:pt x="252" y="252"/>
                      </a:cubicBezTo>
                      <a:cubicBezTo>
                        <a:pt x="252" y="229"/>
                        <a:pt x="252" y="229"/>
                        <a:pt x="252" y="229"/>
                      </a:cubicBezTo>
                      <a:cubicBezTo>
                        <a:pt x="206" y="343"/>
                        <a:pt x="183" y="457"/>
                        <a:pt x="137" y="571"/>
                      </a:cubicBezTo>
                      <a:cubicBezTo>
                        <a:pt x="92" y="708"/>
                        <a:pt x="23" y="845"/>
                        <a:pt x="23" y="982"/>
                      </a:cubicBezTo>
                      <a:cubicBezTo>
                        <a:pt x="0" y="1051"/>
                        <a:pt x="46" y="1119"/>
                        <a:pt x="115" y="1119"/>
                      </a:cubicBezTo>
                      <a:cubicBezTo>
                        <a:pt x="137" y="1119"/>
                        <a:pt x="183" y="1119"/>
                        <a:pt x="206" y="1096"/>
                      </a:cubicBezTo>
                      <a:cubicBezTo>
                        <a:pt x="229" y="1073"/>
                        <a:pt x="252" y="1051"/>
                        <a:pt x="252" y="1028"/>
                      </a:cubicBezTo>
                      <a:cubicBezTo>
                        <a:pt x="274" y="959"/>
                        <a:pt x="297" y="891"/>
                        <a:pt x="320" y="822"/>
                      </a:cubicBezTo>
                      <a:cubicBezTo>
                        <a:pt x="343" y="754"/>
                        <a:pt x="343" y="708"/>
                        <a:pt x="366" y="640"/>
                      </a:cubicBezTo>
                      <a:cubicBezTo>
                        <a:pt x="366" y="640"/>
                        <a:pt x="366" y="663"/>
                        <a:pt x="366" y="663"/>
                      </a:cubicBezTo>
                      <a:cubicBezTo>
                        <a:pt x="411" y="503"/>
                        <a:pt x="480" y="320"/>
                        <a:pt x="525" y="138"/>
                      </a:cubicBezTo>
                      <a:cubicBezTo>
                        <a:pt x="548" y="115"/>
                        <a:pt x="525" y="69"/>
                        <a:pt x="503" y="46"/>
                      </a:cubicBezTo>
                      <a:cubicBezTo>
                        <a:pt x="480" y="23"/>
                        <a:pt x="457" y="1"/>
                        <a:pt x="434"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79" name="Google Shape;6279;p88"/>
                <p:cNvSpPr/>
                <p:nvPr/>
              </p:nvSpPr>
              <p:spPr>
                <a:xfrm>
                  <a:off x="8189840" y="2342397"/>
                  <a:ext cx="9893" cy="10515"/>
                </a:xfrm>
                <a:custGeom>
                  <a:avLst/>
                  <a:gdLst/>
                  <a:ahLst/>
                  <a:cxnLst/>
                  <a:rect l="l" t="t" r="r" b="b"/>
                  <a:pathLst>
                    <a:path w="366" h="389" extrusionOk="0">
                      <a:moveTo>
                        <a:pt x="114" y="0"/>
                      </a:moveTo>
                      <a:lnTo>
                        <a:pt x="0" y="320"/>
                      </a:lnTo>
                      <a:cubicBezTo>
                        <a:pt x="92" y="343"/>
                        <a:pt x="183" y="365"/>
                        <a:pt x="251" y="388"/>
                      </a:cubicBezTo>
                      <a:cubicBezTo>
                        <a:pt x="251" y="365"/>
                        <a:pt x="274" y="343"/>
                        <a:pt x="274" y="343"/>
                      </a:cubicBezTo>
                      <a:cubicBezTo>
                        <a:pt x="297" y="251"/>
                        <a:pt x="343" y="160"/>
                        <a:pt x="366" y="69"/>
                      </a:cubicBezTo>
                      <a:cubicBezTo>
                        <a:pt x="274" y="46"/>
                        <a:pt x="206" y="23"/>
                        <a:pt x="114"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80" name="Google Shape;6280;p88"/>
                <p:cNvSpPr/>
                <p:nvPr/>
              </p:nvSpPr>
              <p:spPr>
                <a:xfrm>
                  <a:off x="8210816" y="2257253"/>
                  <a:ext cx="12974" cy="12353"/>
                </a:xfrm>
                <a:custGeom>
                  <a:avLst/>
                  <a:gdLst/>
                  <a:ahLst/>
                  <a:cxnLst/>
                  <a:rect l="l" t="t" r="r" b="b"/>
                  <a:pathLst>
                    <a:path w="480" h="457" extrusionOk="0">
                      <a:moveTo>
                        <a:pt x="0" y="0"/>
                      </a:moveTo>
                      <a:lnTo>
                        <a:pt x="229" y="69"/>
                      </a:lnTo>
                      <a:lnTo>
                        <a:pt x="137" y="388"/>
                      </a:lnTo>
                      <a:cubicBezTo>
                        <a:pt x="229" y="411"/>
                        <a:pt x="297" y="434"/>
                        <a:pt x="388" y="457"/>
                      </a:cubicBezTo>
                      <a:cubicBezTo>
                        <a:pt x="411" y="343"/>
                        <a:pt x="457" y="251"/>
                        <a:pt x="480" y="137"/>
                      </a:cubicBezTo>
                      <a:cubicBezTo>
                        <a:pt x="320" y="92"/>
                        <a:pt x="160" y="46"/>
                        <a:pt x="0"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81" name="Google Shape;6281;p88"/>
                <p:cNvSpPr/>
                <p:nvPr/>
              </p:nvSpPr>
              <p:spPr>
                <a:xfrm>
                  <a:off x="8162080" y="2436786"/>
                  <a:ext cx="9893" cy="10515"/>
                </a:xfrm>
                <a:custGeom>
                  <a:avLst/>
                  <a:gdLst/>
                  <a:ahLst/>
                  <a:cxnLst/>
                  <a:rect l="l" t="t" r="r" b="b"/>
                  <a:pathLst>
                    <a:path w="366" h="389" extrusionOk="0">
                      <a:moveTo>
                        <a:pt x="92" y="0"/>
                      </a:moveTo>
                      <a:cubicBezTo>
                        <a:pt x="100" y="0"/>
                        <a:pt x="107" y="1"/>
                        <a:pt x="114" y="2"/>
                      </a:cubicBezTo>
                      <a:lnTo>
                        <a:pt x="114" y="2"/>
                      </a:lnTo>
                      <a:lnTo>
                        <a:pt x="114" y="0"/>
                      </a:lnTo>
                      <a:close/>
                      <a:moveTo>
                        <a:pt x="114" y="2"/>
                      </a:moveTo>
                      <a:lnTo>
                        <a:pt x="0" y="320"/>
                      </a:lnTo>
                      <a:cubicBezTo>
                        <a:pt x="92" y="343"/>
                        <a:pt x="183" y="366"/>
                        <a:pt x="274" y="389"/>
                      </a:cubicBezTo>
                      <a:cubicBezTo>
                        <a:pt x="297" y="297"/>
                        <a:pt x="343" y="183"/>
                        <a:pt x="365" y="92"/>
                      </a:cubicBezTo>
                      <a:cubicBezTo>
                        <a:pt x="320" y="69"/>
                        <a:pt x="274" y="46"/>
                        <a:pt x="206" y="46"/>
                      </a:cubicBezTo>
                      <a:cubicBezTo>
                        <a:pt x="206" y="46"/>
                        <a:pt x="206" y="46"/>
                        <a:pt x="206" y="23"/>
                      </a:cubicBezTo>
                      <a:cubicBezTo>
                        <a:pt x="168" y="23"/>
                        <a:pt x="146" y="8"/>
                        <a:pt x="114" y="2"/>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82" name="Google Shape;6282;p88"/>
                <p:cNvSpPr/>
                <p:nvPr/>
              </p:nvSpPr>
              <p:spPr>
                <a:xfrm>
                  <a:off x="8333586" y="2386186"/>
                  <a:ext cx="7433" cy="10515"/>
                </a:xfrm>
                <a:custGeom>
                  <a:avLst/>
                  <a:gdLst/>
                  <a:ahLst/>
                  <a:cxnLst/>
                  <a:rect l="l" t="t" r="r" b="b"/>
                  <a:pathLst>
                    <a:path w="275" h="389" extrusionOk="0">
                      <a:moveTo>
                        <a:pt x="92" y="1"/>
                      </a:moveTo>
                      <a:cubicBezTo>
                        <a:pt x="69" y="24"/>
                        <a:pt x="69" y="46"/>
                        <a:pt x="69" y="69"/>
                      </a:cubicBezTo>
                      <a:cubicBezTo>
                        <a:pt x="46" y="161"/>
                        <a:pt x="23" y="229"/>
                        <a:pt x="1" y="320"/>
                      </a:cubicBezTo>
                      <a:cubicBezTo>
                        <a:pt x="69" y="343"/>
                        <a:pt x="138" y="366"/>
                        <a:pt x="206" y="389"/>
                      </a:cubicBezTo>
                      <a:lnTo>
                        <a:pt x="183" y="366"/>
                      </a:lnTo>
                      <a:lnTo>
                        <a:pt x="275" y="69"/>
                      </a:lnTo>
                      <a:lnTo>
                        <a:pt x="92" y="1"/>
                      </a:ln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83" name="Google Shape;6283;p88"/>
                <p:cNvSpPr/>
                <p:nvPr/>
              </p:nvSpPr>
              <p:spPr>
                <a:xfrm>
                  <a:off x="8358264" y="2303528"/>
                  <a:ext cx="7433" cy="9893"/>
                </a:xfrm>
                <a:custGeom>
                  <a:avLst/>
                  <a:gdLst/>
                  <a:ahLst/>
                  <a:cxnLst/>
                  <a:rect l="l" t="t" r="r" b="b"/>
                  <a:pathLst>
                    <a:path w="275" h="366" extrusionOk="0">
                      <a:moveTo>
                        <a:pt x="92" y="0"/>
                      </a:moveTo>
                      <a:cubicBezTo>
                        <a:pt x="69" y="46"/>
                        <a:pt x="46" y="114"/>
                        <a:pt x="23" y="183"/>
                      </a:cubicBezTo>
                      <a:cubicBezTo>
                        <a:pt x="23" y="228"/>
                        <a:pt x="1" y="251"/>
                        <a:pt x="1" y="297"/>
                      </a:cubicBezTo>
                      <a:cubicBezTo>
                        <a:pt x="46" y="320"/>
                        <a:pt x="115" y="343"/>
                        <a:pt x="183" y="365"/>
                      </a:cubicBezTo>
                      <a:lnTo>
                        <a:pt x="160" y="343"/>
                      </a:lnTo>
                      <a:lnTo>
                        <a:pt x="275" y="46"/>
                      </a:lnTo>
                      <a:cubicBezTo>
                        <a:pt x="206" y="23"/>
                        <a:pt x="160" y="0"/>
                        <a:pt x="92" y="0"/>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84" name="Google Shape;6284;p88"/>
                <p:cNvSpPr/>
                <p:nvPr/>
              </p:nvSpPr>
              <p:spPr>
                <a:xfrm>
                  <a:off x="8303988" y="2480602"/>
                  <a:ext cx="9893" cy="11109"/>
                </a:xfrm>
                <a:custGeom>
                  <a:avLst/>
                  <a:gdLst/>
                  <a:ahLst/>
                  <a:cxnLst/>
                  <a:rect l="l" t="t" r="r" b="b"/>
                  <a:pathLst>
                    <a:path w="366" h="411" extrusionOk="0">
                      <a:moveTo>
                        <a:pt x="114" y="0"/>
                      </a:moveTo>
                      <a:cubicBezTo>
                        <a:pt x="91" y="91"/>
                        <a:pt x="46" y="206"/>
                        <a:pt x="0" y="297"/>
                      </a:cubicBezTo>
                      <a:cubicBezTo>
                        <a:pt x="92" y="328"/>
                        <a:pt x="175" y="358"/>
                        <a:pt x="253" y="382"/>
                      </a:cubicBezTo>
                      <a:lnTo>
                        <a:pt x="253" y="382"/>
                      </a:lnTo>
                      <a:lnTo>
                        <a:pt x="365" y="69"/>
                      </a:lnTo>
                      <a:cubicBezTo>
                        <a:pt x="297" y="46"/>
                        <a:pt x="251" y="46"/>
                        <a:pt x="183" y="23"/>
                      </a:cubicBezTo>
                      <a:cubicBezTo>
                        <a:pt x="160" y="0"/>
                        <a:pt x="137" y="0"/>
                        <a:pt x="114" y="0"/>
                      </a:cubicBezTo>
                      <a:close/>
                      <a:moveTo>
                        <a:pt x="253" y="382"/>
                      </a:moveTo>
                      <a:lnTo>
                        <a:pt x="251" y="388"/>
                      </a:lnTo>
                      <a:lnTo>
                        <a:pt x="365" y="411"/>
                      </a:lnTo>
                      <a:cubicBezTo>
                        <a:pt x="328" y="404"/>
                        <a:pt x="291" y="394"/>
                        <a:pt x="253" y="382"/>
                      </a:cubicBezTo>
                      <a:close/>
                    </a:path>
                  </a:pathLst>
                </a:custGeom>
                <a:solidFill>
                  <a:srgbClr val="57545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85" name="Google Shape;6285;p88"/>
                <p:cNvSpPr/>
                <p:nvPr/>
              </p:nvSpPr>
              <p:spPr>
                <a:xfrm>
                  <a:off x="8218843" y="2253550"/>
                  <a:ext cx="141313" cy="50627"/>
                </a:xfrm>
                <a:custGeom>
                  <a:avLst/>
                  <a:gdLst/>
                  <a:ahLst/>
                  <a:cxnLst/>
                  <a:rect l="l" t="t" r="r" b="b"/>
                  <a:pathLst>
                    <a:path w="5228" h="1873" extrusionOk="0">
                      <a:moveTo>
                        <a:pt x="160" y="0"/>
                      </a:moveTo>
                      <a:cubicBezTo>
                        <a:pt x="114" y="0"/>
                        <a:pt x="69" y="23"/>
                        <a:pt x="46" y="92"/>
                      </a:cubicBezTo>
                      <a:cubicBezTo>
                        <a:pt x="0" y="160"/>
                        <a:pt x="0" y="274"/>
                        <a:pt x="91" y="297"/>
                      </a:cubicBezTo>
                      <a:cubicBezTo>
                        <a:pt x="388" y="457"/>
                        <a:pt x="685" y="594"/>
                        <a:pt x="982" y="731"/>
                      </a:cubicBezTo>
                      <a:lnTo>
                        <a:pt x="1004" y="731"/>
                      </a:lnTo>
                      <a:cubicBezTo>
                        <a:pt x="1027" y="754"/>
                        <a:pt x="1050" y="754"/>
                        <a:pt x="1096" y="776"/>
                      </a:cubicBezTo>
                      <a:cubicBezTo>
                        <a:pt x="1347" y="891"/>
                        <a:pt x="1598" y="982"/>
                        <a:pt x="1849" y="1073"/>
                      </a:cubicBezTo>
                      <a:lnTo>
                        <a:pt x="1872" y="1073"/>
                      </a:lnTo>
                      <a:cubicBezTo>
                        <a:pt x="1872" y="1073"/>
                        <a:pt x="1895" y="1096"/>
                        <a:pt x="1895" y="1096"/>
                      </a:cubicBezTo>
                      <a:lnTo>
                        <a:pt x="1940" y="1096"/>
                      </a:lnTo>
                      <a:cubicBezTo>
                        <a:pt x="1986" y="1119"/>
                        <a:pt x="2032" y="1142"/>
                        <a:pt x="2100" y="1164"/>
                      </a:cubicBezTo>
                      <a:lnTo>
                        <a:pt x="2146" y="1164"/>
                      </a:lnTo>
                      <a:cubicBezTo>
                        <a:pt x="2214" y="1210"/>
                        <a:pt x="2283" y="1233"/>
                        <a:pt x="2351" y="1256"/>
                      </a:cubicBezTo>
                      <a:lnTo>
                        <a:pt x="2397" y="1256"/>
                      </a:lnTo>
                      <a:cubicBezTo>
                        <a:pt x="2602" y="1324"/>
                        <a:pt x="2830" y="1393"/>
                        <a:pt x="3036" y="1461"/>
                      </a:cubicBezTo>
                      <a:lnTo>
                        <a:pt x="3059" y="1461"/>
                      </a:lnTo>
                      <a:cubicBezTo>
                        <a:pt x="3264" y="1507"/>
                        <a:pt x="3492" y="1575"/>
                        <a:pt x="3721" y="1621"/>
                      </a:cubicBezTo>
                      <a:lnTo>
                        <a:pt x="3766" y="1621"/>
                      </a:lnTo>
                      <a:cubicBezTo>
                        <a:pt x="3812" y="1644"/>
                        <a:pt x="3880" y="1667"/>
                        <a:pt x="3926" y="1667"/>
                      </a:cubicBezTo>
                      <a:lnTo>
                        <a:pt x="3949" y="1667"/>
                      </a:lnTo>
                      <a:cubicBezTo>
                        <a:pt x="3949" y="1667"/>
                        <a:pt x="3972" y="1667"/>
                        <a:pt x="3972" y="1689"/>
                      </a:cubicBezTo>
                      <a:lnTo>
                        <a:pt x="4017" y="1689"/>
                      </a:lnTo>
                      <a:cubicBezTo>
                        <a:pt x="4154" y="1712"/>
                        <a:pt x="4291" y="1735"/>
                        <a:pt x="4428" y="1758"/>
                      </a:cubicBezTo>
                      <a:lnTo>
                        <a:pt x="4451" y="1758"/>
                      </a:lnTo>
                      <a:cubicBezTo>
                        <a:pt x="4474" y="1781"/>
                        <a:pt x="4520" y="1781"/>
                        <a:pt x="4542" y="1781"/>
                      </a:cubicBezTo>
                      <a:lnTo>
                        <a:pt x="4565" y="1781"/>
                      </a:lnTo>
                      <a:cubicBezTo>
                        <a:pt x="4588" y="1781"/>
                        <a:pt x="4588" y="1804"/>
                        <a:pt x="4611" y="1804"/>
                      </a:cubicBezTo>
                      <a:lnTo>
                        <a:pt x="4679" y="1804"/>
                      </a:lnTo>
                      <a:cubicBezTo>
                        <a:pt x="4816" y="1826"/>
                        <a:pt x="4953" y="1849"/>
                        <a:pt x="5067" y="1872"/>
                      </a:cubicBezTo>
                      <a:cubicBezTo>
                        <a:pt x="5113" y="1872"/>
                        <a:pt x="5159" y="1849"/>
                        <a:pt x="5181" y="1826"/>
                      </a:cubicBezTo>
                      <a:cubicBezTo>
                        <a:pt x="5227" y="1781"/>
                        <a:pt x="5227" y="1758"/>
                        <a:pt x="5227" y="1712"/>
                      </a:cubicBezTo>
                      <a:cubicBezTo>
                        <a:pt x="5227" y="1667"/>
                        <a:pt x="5227" y="1621"/>
                        <a:pt x="5204" y="1598"/>
                      </a:cubicBezTo>
                      <a:cubicBezTo>
                        <a:pt x="5159" y="1553"/>
                        <a:pt x="5113" y="1553"/>
                        <a:pt x="5067" y="1530"/>
                      </a:cubicBezTo>
                      <a:cubicBezTo>
                        <a:pt x="4999" y="1530"/>
                        <a:pt x="4930" y="1507"/>
                        <a:pt x="4839" y="1507"/>
                      </a:cubicBezTo>
                      <a:cubicBezTo>
                        <a:pt x="4816" y="1507"/>
                        <a:pt x="4793" y="1507"/>
                        <a:pt x="4771" y="1484"/>
                      </a:cubicBezTo>
                      <a:lnTo>
                        <a:pt x="4656" y="1484"/>
                      </a:lnTo>
                      <a:cubicBezTo>
                        <a:pt x="4634" y="1461"/>
                        <a:pt x="4611" y="1461"/>
                        <a:pt x="4588" y="1461"/>
                      </a:cubicBezTo>
                      <a:lnTo>
                        <a:pt x="4565" y="1461"/>
                      </a:lnTo>
                      <a:cubicBezTo>
                        <a:pt x="4405" y="1438"/>
                        <a:pt x="4223" y="1393"/>
                        <a:pt x="4063" y="1370"/>
                      </a:cubicBezTo>
                      <a:cubicBezTo>
                        <a:pt x="3995" y="1347"/>
                        <a:pt x="3926" y="1347"/>
                        <a:pt x="3858" y="1324"/>
                      </a:cubicBezTo>
                      <a:cubicBezTo>
                        <a:pt x="3629" y="1279"/>
                        <a:pt x="3378" y="1210"/>
                        <a:pt x="3150" y="1142"/>
                      </a:cubicBezTo>
                      <a:lnTo>
                        <a:pt x="3127" y="1142"/>
                      </a:lnTo>
                      <a:cubicBezTo>
                        <a:pt x="2922" y="1073"/>
                        <a:pt x="2694" y="1005"/>
                        <a:pt x="2465" y="936"/>
                      </a:cubicBezTo>
                      <a:lnTo>
                        <a:pt x="2442" y="936"/>
                      </a:lnTo>
                      <a:lnTo>
                        <a:pt x="2214" y="868"/>
                      </a:lnTo>
                      <a:lnTo>
                        <a:pt x="2191" y="845"/>
                      </a:lnTo>
                      <a:cubicBezTo>
                        <a:pt x="2146" y="845"/>
                        <a:pt x="2123" y="822"/>
                        <a:pt x="2100" y="822"/>
                      </a:cubicBezTo>
                      <a:cubicBezTo>
                        <a:pt x="2054" y="799"/>
                        <a:pt x="2009" y="776"/>
                        <a:pt x="1963" y="776"/>
                      </a:cubicBezTo>
                      <a:cubicBezTo>
                        <a:pt x="1963" y="776"/>
                        <a:pt x="1963" y="776"/>
                        <a:pt x="1940" y="754"/>
                      </a:cubicBezTo>
                      <a:cubicBezTo>
                        <a:pt x="1712" y="685"/>
                        <a:pt x="1461" y="571"/>
                        <a:pt x="1233" y="480"/>
                      </a:cubicBezTo>
                      <a:lnTo>
                        <a:pt x="1210" y="480"/>
                      </a:lnTo>
                      <a:cubicBezTo>
                        <a:pt x="1187" y="457"/>
                        <a:pt x="1164" y="457"/>
                        <a:pt x="1164" y="457"/>
                      </a:cubicBezTo>
                      <a:cubicBezTo>
                        <a:pt x="1141" y="434"/>
                        <a:pt x="1119" y="434"/>
                        <a:pt x="1119" y="434"/>
                      </a:cubicBezTo>
                      <a:lnTo>
                        <a:pt x="1096" y="434"/>
                      </a:lnTo>
                      <a:cubicBezTo>
                        <a:pt x="1073" y="411"/>
                        <a:pt x="1027" y="388"/>
                        <a:pt x="1004" y="388"/>
                      </a:cubicBezTo>
                      <a:cubicBezTo>
                        <a:pt x="753" y="274"/>
                        <a:pt x="502" y="160"/>
                        <a:pt x="251" y="23"/>
                      </a:cubicBezTo>
                      <a:cubicBezTo>
                        <a:pt x="228" y="23"/>
                        <a:pt x="206" y="0"/>
                        <a:pt x="160"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86" name="Google Shape;6286;p88"/>
                <p:cNvSpPr/>
                <p:nvPr/>
              </p:nvSpPr>
              <p:spPr>
                <a:xfrm>
                  <a:off x="8210194" y="2281309"/>
                  <a:ext cx="141935" cy="50627"/>
                </a:xfrm>
                <a:custGeom>
                  <a:avLst/>
                  <a:gdLst/>
                  <a:ahLst/>
                  <a:cxnLst/>
                  <a:rect l="l" t="t" r="r" b="b"/>
                  <a:pathLst>
                    <a:path w="5251" h="1873" extrusionOk="0">
                      <a:moveTo>
                        <a:pt x="1096" y="411"/>
                      </a:moveTo>
                      <a:lnTo>
                        <a:pt x="1096" y="411"/>
                      </a:lnTo>
                      <a:cubicBezTo>
                        <a:pt x="1102" y="414"/>
                        <a:pt x="1109" y="417"/>
                        <a:pt x="1115" y="420"/>
                      </a:cubicBezTo>
                      <a:lnTo>
                        <a:pt x="1115" y="420"/>
                      </a:lnTo>
                      <a:cubicBezTo>
                        <a:pt x="1108" y="411"/>
                        <a:pt x="1096" y="411"/>
                        <a:pt x="1096" y="411"/>
                      </a:cubicBezTo>
                      <a:close/>
                      <a:moveTo>
                        <a:pt x="183" y="1"/>
                      </a:moveTo>
                      <a:cubicBezTo>
                        <a:pt x="138" y="1"/>
                        <a:pt x="69" y="23"/>
                        <a:pt x="46" y="69"/>
                      </a:cubicBezTo>
                      <a:cubicBezTo>
                        <a:pt x="1" y="137"/>
                        <a:pt x="23" y="252"/>
                        <a:pt x="92" y="297"/>
                      </a:cubicBezTo>
                      <a:cubicBezTo>
                        <a:pt x="777" y="640"/>
                        <a:pt x="1484" y="936"/>
                        <a:pt x="2192" y="1187"/>
                      </a:cubicBezTo>
                      <a:cubicBezTo>
                        <a:pt x="2215" y="1187"/>
                        <a:pt x="2215" y="1210"/>
                        <a:pt x="2215" y="1210"/>
                      </a:cubicBezTo>
                      <a:lnTo>
                        <a:pt x="2237" y="1210"/>
                      </a:lnTo>
                      <a:cubicBezTo>
                        <a:pt x="2603" y="1324"/>
                        <a:pt x="2968" y="1439"/>
                        <a:pt x="3333" y="1530"/>
                      </a:cubicBezTo>
                      <a:cubicBezTo>
                        <a:pt x="3721" y="1644"/>
                        <a:pt x="4109" y="1712"/>
                        <a:pt x="4497" y="1781"/>
                      </a:cubicBezTo>
                      <a:cubicBezTo>
                        <a:pt x="4520" y="1781"/>
                        <a:pt x="4543" y="1804"/>
                        <a:pt x="4566" y="1804"/>
                      </a:cubicBezTo>
                      <a:lnTo>
                        <a:pt x="4634" y="1804"/>
                      </a:lnTo>
                      <a:cubicBezTo>
                        <a:pt x="4657" y="1804"/>
                        <a:pt x="4680" y="1827"/>
                        <a:pt x="4703" y="1827"/>
                      </a:cubicBezTo>
                      <a:cubicBezTo>
                        <a:pt x="4840" y="1849"/>
                        <a:pt x="4954" y="1849"/>
                        <a:pt x="5068" y="1872"/>
                      </a:cubicBezTo>
                      <a:cubicBezTo>
                        <a:pt x="5113" y="1872"/>
                        <a:pt x="5159" y="1849"/>
                        <a:pt x="5182" y="1827"/>
                      </a:cubicBezTo>
                      <a:cubicBezTo>
                        <a:pt x="5228" y="1804"/>
                        <a:pt x="5250" y="1758"/>
                        <a:pt x="5250" y="1712"/>
                      </a:cubicBezTo>
                      <a:cubicBezTo>
                        <a:pt x="5250" y="1667"/>
                        <a:pt x="5228" y="1644"/>
                        <a:pt x="5205" y="1598"/>
                      </a:cubicBezTo>
                      <a:cubicBezTo>
                        <a:pt x="5159" y="1575"/>
                        <a:pt x="5136" y="1553"/>
                        <a:pt x="5091" y="1553"/>
                      </a:cubicBezTo>
                      <a:cubicBezTo>
                        <a:pt x="5022" y="1553"/>
                        <a:pt x="4954" y="1530"/>
                        <a:pt x="4885" y="1530"/>
                      </a:cubicBezTo>
                      <a:cubicBezTo>
                        <a:pt x="4862" y="1530"/>
                        <a:pt x="4862" y="1530"/>
                        <a:pt x="4840" y="1507"/>
                      </a:cubicBezTo>
                      <a:lnTo>
                        <a:pt x="4703" y="1507"/>
                      </a:lnTo>
                      <a:cubicBezTo>
                        <a:pt x="4703" y="1484"/>
                        <a:pt x="4680" y="1484"/>
                        <a:pt x="4657" y="1484"/>
                      </a:cubicBezTo>
                      <a:lnTo>
                        <a:pt x="4588" y="1484"/>
                      </a:lnTo>
                      <a:cubicBezTo>
                        <a:pt x="4588" y="1484"/>
                        <a:pt x="4566" y="1461"/>
                        <a:pt x="4566" y="1461"/>
                      </a:cubicBezTo>
                      <a:cubicBezTo>
                        <a:pt x="4155" y="1393"/>
                        <a:pt x="3744" y="1302"/>
                        <a:pt x="3356" y="1210"/>
                      </a:cubicBezTo>
                      <a:cubicBezTo>
                        <a:pt x="2991" y="1119"/>
                        <a:pt x="2648" y="1005"/>
                        <a:pt x="2306" y="891"/>
                      </a:cubicBezTo>
                      <a:cubicBezTo>
                        <a:pt x="1902" y="756"/>
                        <a:pt x="1497" y="599"/>
                        <a:pt x="1115" y="420"/>
                      </a:cubicBezTo>
                      <a:lnTo>
                        <a:pt x="1115" y="420"/>
                      </a:lnTo>
                      <a:cubicBezTo>
                        <a:pt x="1117" y="423"/>
                        <a:pt x="1119" y="428"/>
                        <a:pt x="1119" y="434"/>
                      </a:cubicBezTo>
                      <a:cubicBezTo>
                        <a:pt x="822" y="297"/>
                        <a:pt x="548" y="160"/>
                        <a:pt x="274" y="23"/>
                      </a:cubicBezTo>
                      <a:cubicBezTo>
                        <a:pt x="252" y="1"/>
                        <a:pt x="206" y="1"/>
                        <a:pt x="18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87" name="Google Shape;6287;p88"/>
                <p:cNvSpPr/>
                <p:nvPr/>
              </p:nvSpPr>
              <p:spPr>
                <a:xfrm>
                  <a:off x="8144187" y="2514524"/>
                  <a:ext cx="140069" cy="49384"/>
                </a:xfrm>
                <a:custGeom>
                  <a:avLst/>
                  <a:gdLst/>
                  <a:ahLst/>
                  <a:cxnLst/>
                  <a:rect l="l" t="t" r="r" b="b"/>
                  <a:pathLst>
                    <a:path w="5182" h="1827" extrusionOk="0">
                      <a:moveTo>
                        <a:pt x="137" y="0"/>
                      </a:moveTo>
                      <a:cubicBezTo>
                        <a:pt x="92" y="23"/>
                        <a:pt x="69" y="46"/>
                        <a:pt x="46" y="69"/>
                      </a:cubicBezTo>
                      <a:cubicBezTo>
                        <a:pt x="0" y="160"/>
                        <a:pt x="23" y="252"/>
                        <a:pt x="92" y="297"/>
                      </a:cubicBezTo>
                      <a:cubicBezTo>
                        <a:pt x="1438" y="982"/>
                        <a:pt x="2876" y="1461"/>
                        <a:pt x="4383" y="1735"/>
                      </a:cubicBezTo>
                      <a:lnTo>
                        <a:pt x="4406" y="1735"/>
                      </a:lnTo>
                      <a:cubicBezTo>
                        <a:pt x="4451" y="1735"/>
                        <a:pt x="4474" y="1758"/>
                        <a:pt x="4497" y="1758"/>
                      </a:cubicBezTo>
                      <a:lnTo>
                        <a:pt x="4565" y="1758"/>
                      </a:lnTo>
                      <a:lnTo>
                        <a:pt x="4611" y="1781"/>
                      </a:lnTo>
                      <a:lnTo>
                        <a:pt x="4634" y="1781"/>
                      </a:lnTo>
                      <a:cubicBezTo>
                        <a:pt x="4748" y="1781"/>
                        <a:pt x="4885" y="1804"/>
                        <a:pt x="5022" y="1827"/>
                      </a:cubicBezTo>
                      <a:cubicBezTo>
                        <a:pt x="5067" y="1827"/>
                        <a:pt x="5113" y="1804"/>
                        <a:pt x="5136" y="1781"/>
                      </a:cubicBezTo>
                      <a:cubicBezTo>
                        <a:pt x="5159" y="1758"/>
                        <a:pt x="5182" y="1712"/>
                        <a:pt x="5182" y="1667"/>
                      </a:cubicBezTo>
                      <a:cubicBezTo>
                        <a:pt x="5182" y="1621"/>
                        <a:pt x="5159" y="1575"/>
                        <a:pt x="5136" y="1553"/>
                      </a:cubicBezTo>
                      <a:cubicBezTo>
                        <a:pt x="5113" y="1530"/>
                        <a:pt x="5067" y="1507"/>
                        <a:pt x="5022" y="1507"/>
                      </a:cubicBezTo>
                      <a:cubicBezTo>
                        <a:pt x="4953" y="1484"/>
                        <a:pt x="4862" y="1484"/>
                        <a:pt x="4794" y="1461"/>
                      </a:cubicBezTo>
                      <a:lnTo>
                        <a:pt x="4657" y="1461"/>
                      </a:lnTo>
                      <a:lnTo>
                        <a:pt x="4657" y="1438"/>
                      </a:lnTo>
                      <a:lnTo>
                        <a:pt x="4520" y="1438"/>
                      </a:lnTo>
                      <a:cubicBezTo>
                        <a:pt x="4520" y="1438"/>
                        <a:pt x="4520" y="1416"/>
                        <a:pt x="4520" y="1416"/>
                      </a:cubicBezTo>
                      <a:lnTo>
                        <a:pt x="4474" y="1416"/>
                      </a:lnTo>
                      <a:cubicBezTo>
                        <a:pt x="3264" y="1210"/>
                        <a:pt x="2077" y="845"/>
                        <a:pt x="936" y="343"/>
                      </a:cubicBezTo>
                      <a:lnTo>
                        <a:pt x="959" y="343"/>
                      </a:lnTo>
                      <a:cubicBezTo>
                        <a:pt x="731" y="252"/>
                        <a:pt x="480" y="137"/>
                        <a:pt x="274" y="23"/>
                      </a:cubicBezTo>
                      <a:cubicBezTo>
                        <a:pt x="229" y="0"/>
                        <a:pt x="206" y="0"/>
                        <a:pt x="18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88" name="Google Shape;6288;p88"/>
                <p:cNvSpPr/>
                <p:nvPr/>
              </p:nvSpPr>
              <p:spPr>
                <a:xfrm>
                  <a:off x="8134915" y="2542284"/>
                  <a:ext cx="141313" cy="50249"/>
                </a:xfrm>
                <a:custGeom>
                  <a:avLst/>
                  <a:gdLst/>
                  <a:ahLst/>
                  <a:cxnLst/>
                  <a:rect l="l" t="t" r="r" b="b"/>
                  <a:pathLst>
                    <a:path w="5228" h="1859" extrusionOk="0">
                      <a:moveTo>
                        <a:pt x="161" y="1"/>
                      </a:moveTo>
                      <a:cubicBezTo>
                        <a:pt x="115" y="1"/>
                        <a:pt x="69" y="23"/>
                        <a:pt x="24" y="69"/>
                      </a:cubicBezTo>
                      <a:cubicBezTo>
                        <a:pt x="1" y="138"/>
                        <a:pt x="1" y="252"/>
                        <a:pt x="92" y="297"/>
                      </a:cubicBezTo>
                      <a:cubicBezTo>
                        <a:pt x="1074" y="800"/>
                        <a:pt x="2124" y="1210"/>
                        <a:pt x="3196" y="1484"/>
                      </a:cubicBezTo>
                      <a:cubicBezTo>
                        <a:pt x="3219" y="1484"/>
                        <a:pt x="3219" y="1507"/>
                        <a:pt x="3219" y="1507"/>
                      </a:cubicBezTo>
                      <a:cubicBezTo>
                        <a:pt x="3402" y="1553"/>
                        <a:pt x="3562" y="1576"/>
                        <a:pt x="3721" y="1621"/>
                      </a:cubicBezTo>
                      <a:lnTo>
                        <a:pt x="3767" y="1621"/>
                      </a:lnTo>
                      <a:cubicBezTo>
                        <a:pt x="3790" y="1644"/>
                        <a:pt x="3836" y="1644"/>
                        <a:pt x="3858" y="1644"/>
                      </a:cubicBezTo>
                      <a:lnTo>
                        <a:pt x="3881" y="1644"/>
                      </a:lnTo>
                      <a:cubicBezTo>
                        <a:pt x="3881" y="1667"/>
                        <a:pt x="3904" y="1667"/>
                        <a:pt x="3904" y="1667"/>
                      </a:cubicBezTo>
                      <a:lnTo>
                        <a:pt x="3950" y="1667"/>
                      </a:lnTo>
                      <a:cubicBezTo>
                        <a:pt x="4109" y="1713"/>
                        <a:pt x="4292" y="1735"/>
                        <a:pt x="4452" y="1758"/>
                      </a:cubicBezTo>
                      <a:lnTo>
                        <a:pt x="4475" y="1758"/>
                      </a:lnTo>
                      <a:cubicBezTo>
                        <a:pt x="4475" y="1781"/>
                        <a:pt x="4475" y="1781"/>
                        <a:pt x="4475" y="1781"/>
                      </a:cubicBezTo>
                      <a:lnTo>
                        <a:pt x="4612" y="1781"/>
                      </a:lnTo>
                      <a:cubicBezTo>
                        <a:pt x="4612" y="1781"/>
                        <a:pt x="4612" y="1804"/>
                        <a:pt x="4612" y="1804"/>
                      </a:cubicBezTo>
                      <a:lnTo>
                        <a:pt x="4680" y="1804"/>
                      </a:lnTo>
                      <a:cubicBezTo>
                        <a:pt x="4794" y="1827"/>
                        <a:pt x="4931" y="1849"/>
                        <a:pt x="5068" y="1849"/>
                      </a:cubicBezTo>
                      <a:cubicBezTo>
                        <a:pt x="5080" y="1856"/>
                        <a:pt x="5093" y="1858"/>
                        <a:pt x="5104" y="1858"/>
                      </a:cubicBezTo>
                      <a:cubicBezTo>
                        <a:pt x="5137" y="1858"/>
                        <a:pt x="5166" y="1837"/>
                        <a:pt x="5182" y="1804"/>
                      </a:cubicBezTo>
                      <a:cubicBezTo>
                        <a:pt x="5228" y="1781"/>
                        <a:pt x="5228" y="1735"/>
                        <a:pt x="5228" y="1690"/>
                      </a:cubicBezTo>
                      <a:cubicBezTo>
                        <a:pt x="5228" y="1667"/>
                        <a:pt x="5228" y="1621"/>
                        <a:pt x="5182" y="1576"/>
                      </a:cubicBezTo>
                      <a:cubicBezTo>
                        <a:pt x="5159" y="1553"/>
                        <a:pt x="5114" y="1530"/>
                        <a:pt x="5068" y="1530"/>
                      </a:cubicBezTo>
                      <a:cubicBezTo>
                        <a:pt x="5000" y="1530"/>
                        <a:pt x="4931" y="1507"/>
                        <a:pt x="4840" y="1507"/>
                      </a:cubicBezTo>
                      <a:cubicBezTo>
                        <a:pt x="4817" y="1507"/>
                        <a:pt x="4817" y="1507"/>
                        <a:pt x="4817" y="1484"/>
                      </a:cubicBezTo>
                      <a:cubicBezTo>
                        <a:pt x="4817" y="1507"/>
                        <a:pt x="4817" y="1507"/>
                        <a:pt x="4817" y="1507"/>
                      </a:cubicBezTo>
                      <a:cubicBezTo>
                        <a:pt x="4794" y="1484"/>
                        <a:pt x="4794" y="1484"/>
                        <a:pt x="4794" y="1484"/>
                      </a:cubicBezTo>
                      <a:lnTo>
                        <a:pt x="4680" y="1484"/>
                      </a:lnTo>
                      <a:cubicBezTo>
                        <a:pt x="4657" y="1461"/>
                        <a:pt x="4657" y="1461"/>
                        <a:pt x="4657" y="1461"/>
                      </a:cubicBezTo>
                      <a:lnTo>
                        <a:pt x="4566" y="1461"/>
                      </a:lnTo>
                      <a:cubicBezTo>
                        <a:pt x="4543" y="1461"/>
                        <a:pt x="4543" y="1461"/>
                        <a:pt x="4520" y="1439"/>
                      </a:cubicBezTo>
                      <a:cubicBezTo>
                        <a:pt x="4383" y="1416"/>
                        <a:pt x="4224" y="1393"/>
                        <a:pt x="4087" y="1370"/>
                      </a:cubicBezTo>
                      <a:lnTo>
                        <a:pt x="4064" y="1370"/>
                      </a:lnTo>
                      <a:cubicBezTo>
                        <a:pt x="4064" y="1370"/>
                        <a:pt x="4041" y="1347"/>
                        <a:pt x="4041" y="1347"/>
                      </a:cubicBezTo>
                      <a:lnTo>
                        <a:pt x="4018" y="1347"/>
                      </a:lnTo>
                      <a:cubicBezTo>
                        <a:pt x="3972" y="1347"/>
                        <a:pt x="3927" y="1324"/>
                        <a:pt x="3881" y="1324"/>
                      </a:cubicBezTo>
                      <a:lnTo>
                        <a:pt x="3858" y="1324"/>
                      </a:lnTo>
                      <a:cubicBezTo>
                        <a:pt x="3676" y="1279"/>
                        <a:pt x="3493" y="1233"/>
                        <a:pt x="3311" y="1188"/>
                      </a:cubicBezTo>
                      <a:cubicBezTo>
                        <a:pt x="2534" y="982"/>
                        <a:pt x="1758" y="708"/>
                        <a:pt x="1005" y="389"/>
                      </a:cubicBezTo>
                      <a:cubicBezTo>
                        <a:pt x="754" y="275"/>
                        <a:pt x="503" y="160"/>
                        <a:pt x="252" y="23"/>
                      </a:cubicBezTo>
                      <a:cubicBezTo>
                        <a:pt x="229" y="1"/>
                        <a:pt x="206" y="1"/>
                        <a:pt x="161"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89" name="Google Shape;6289;p88"/>
                <p:cNvSpPr/>
                <p:nvPr/>
              </p:nvSpPr>
              <p:spPr>
                <a:xfrm>
                  <a:off x="8117643" y="2107317"/>
                  <a:ext cx="264705" cy="546655"/>
                </a:xfrm>
                <a:custGeom>
                  <a:avLst/>
                  <a:gdLst/>
                  <a:ahLst/>
                  <a:cxnLst/>
                  <a:rect l="l" t="t" r="r" b="b"/>
                  <a:pathLst>
                    <a:path w="9793" h="20224" extrusionOk="0">
                      <a:moveTo>
                        <a:pt x="7921" y="343"/>
                      </a:moveTo>
                      <a:cubicBezTo>
                        <a:pt x="7967" y="343"/>
                        <a:pt x="8035" y="366"/>
                        <a:pt x="8104" y="366"/>
                      </a:cubicBezTo>
                      <a:cubicBezTo>
                        <a:pt x="8172" y="389"/>
                        <a:pt x="8218" y="412"/>
                        <a:pt x="8286" y="434"/>
                      </a:cubicBezTo>
                      <a:cubicBezTo>
                        <a:pt x="8355" y="480"/>
                        <a:pt x="8400" y="503"/>
                        <a:pt x="8469" y="571"/>
                      </a:cubicBezTo>
                      <a:cubicBezTo>
                        <a:pt x="8537" y="640"/>
                        <a:pt x="8606" y="731"/>
                        <a:pt x="8674" y="823"/>
                      </a:cubicBezTo>
                      <a:cubicBezTo>
                        <a:pt x="8766" y="959"/>
                        <a:pt x="8834" y="1119"/>
                        <a:pt x="8903" y="1325"/>
                      </a:cubicBezTo>
                      <a:cubicBezTo>
                        <a:pt x="9085" y="1941"/>
                        <a:pt x="9154" y="2603"/>
                        <a:pt x="9177" y="3196"/>
                      </a:cubicBezTo>
                      <a:cubicBezTo>
                        <a:pt x="9199" y="3333"/>
                        <a:pt x="9199" y="3470"/>
                        <a:pt x="9199" y="3607"/>
                      </a:cubicBezTo>
                      <a:lnTo>
                        <a:pt x="9199" y="3721"/>
                      </a:lnTo>
                      <a:lnTo>
                        <a:pt x="9199" y="3835"/>
                      </a:lnTo>
                      <a:cubicBezTo>
                        <a:pt x="9222" y="4018"/>
                        <a:pt x="9222" y="4201"/>
                        <a:pt x="9222" y="4360"/>
                      </a:cubicBezTo>
                      <a:lnTo>
                        <a:pt x="9222" y="4497"/>
                      </a:lnTo>
                      <a:cubicBezTo>
                        <a:pt x="9199" y="4680"/>
                        <a:pt x="9199" y="4885"/>
                        <a:pt x="9199" y="5068"/>
                      </a:cubicBezTo>
                      <a:lnTo>
                        <a:pt x="8583" y="5068"/>
                      </a:lnTo>
                      <a:cubicBezTo>
                        <a:pt x="7967" y="5045"/>
                        <a:pt x="7351" y="4931"/>
                        <a:pt x="6734" y="4726"/>
                      </a:cubicBezTo>
                      <a:cubicBezTo>
                        <a:pt x="6072" y="4520"/>
                        <a:pt x="5433" y="4223"/>
                        <a:pt x="4863" y="3858"/>
                      </a:cubicBezTo>
                      <a:lnTo>
                        <a:pt x="4817" y="3835"/>
                      </a:lnTo>
                      <a:cubicBezTo>
                        <a:pt x="4908" y="3699"/>
                        <a:pt x="5000" y="3562"/>
                        <a:pt x="5091" y="3425"/>
                      </a:cubicBezTo>
                      <a:lnTo>
                        <a:pt x="5114" y="3356"/>
                      </a:lnTo>
                      <a:lnTo>
                        <a:pt x="5159" y="3288"/>
                      </a:lnTo>
                      <a:cubicBezTo>
                        <a:pt x="5296" y="3082"/>
                        <a:pt x="5410" y="2854"/>
                        <a:pt x="5547" y="2649"/>
                      </a:cubicBezTo>
                      <a:cubicBezTo>
                        <a:pt x="5844" y="2169"/>
                        <a:pt x="6209" y="1621"/>
                        <a:pt x="6643" y="1142"/>
                      </a:cubicBezTo>
                      <a:cubicBezTo>
                        <a:pt x="6894" y="868"/>
                        <a:pt x="7099" y="686"/>
                        <a:pt x="7328" y="549"/>
                      </a:cubicBezTo>
                      <a:cubicBezTo>
                        <a:pt x="7442" y="480"/>
                        <a:pt x="7533" y="434"/>
                        <a:pt x="7647" y="389"/>
                      </a:cubicBezTo>
                      <a:cubicBezTo>
                        <a:pt x="7739" y="366"/>
                        <a:pt x="7807" y="366"/>
                        <a:pt x="7876" y="343"/>
                      </a:cubicBezTo>
                      <a:close/>
                      <a:moveTo>
                        <a:pt x="4497" y="4018"/>
                      </a:moveTo>
                      <a:cubicBezTo>
                        <a:pt x="4794" y="4223"/>
                        <a:pt x="5136" y="4429"/>
                        <a:pt x="5479" y="4589"/>
                      </a:cubicBezTo>
                      <a:cubicBezTo>
                        <a:pt x="5867" y="4794"/>
                        <a:pt x="6278" y="4954"/>
                        <a:pt x="6780" y="5091"/>
                      </a:cubicBezTo>
                      <a:cubicBezTo>
                        <a:pt x="7214" y="5228"/>
                        <a:pt x="7670" y="5319"/>
                        <a:pt x="8127" y="5388"/>
                      </a:cubicBezTo>
                      <a:cubicBezTo>
                        <a:pt x="8332" y="5410"/>
                        <a:pt x="8560" y="5410"/>
                        <a:pt x="8811" y="5410"/>
                      </a:cubicBezTo>
                      <a:lnTo>
                        <a:pt x="9177" y="5410"/>
                      </a:lnTo>
                      <a:cubicBezTo>
                        <a:pt x="9245" y="5410"/>
                        <a:pt x="9314" y="5388"/>
                        <a:pt x="9382" y="5388"/>
                      </a:cubicBezTo>
                      <a:lnTo>
                        <a:pt x="7259" y="12646"/>
                      </a:lnTo>
                      <a:lnTo>
                        <a:pt x="6780" y="14244"/>
                      </a:lnTo>
                      <a:cubicBezTo>
                        <a:pt x="6232" y="16070"/>
                        <a:pt x="5707" y="17919"/>
                        <a:pt x="5159" y="19745"/>
                      </a:cubicBezTo>
                      <a:cubicBezTo>
                        <a:pt x="5022" y="19790"/>
                        <a:pt x="4908" y="19836"/>
                        <a:pt x="4771" y="19859"/>
                      </a:cubicBezTo>
                      <a:cubicBezTo>
                        <a:pt x="4634" y="19882"/>
                        <a:pt x="4475" y="19882"/>
                        <a:pt x="4292" y="19882"/>
                      </a:cubicBezTo>
                      <a:cubicBezTo>
                        <a:pt x="4155" y="19882"/>
                        <a:pt x="4018" y="19882"/>
                        <a:pt x="3881" y="19859"/>
                      </a:cubicBezTo>
                      <a:cubicBezTo>
                        <a:pt x="3356" y="19813"/>
                        <a:pt x="2808" y="19676"/>
                        <a:pt x="2260" y="19471"/>
                      </a:cubicBezTo>
                      <a:cubicBezTo>
                        <a:pt x="1781" y="19288"/>
                        <a:pt x="1393" y="19083"/>
                        <a:pt x="1028" y="18832"/>
                      </a:cubicBezTo>
                      <a:cubicBezTo>
                        <a:pt x="1028" y="18832"/>
                        <a:pt x="1005" y="18809"/>
                        <a:pt x="1005" y="18809"/>
                      </a:cubicBezTo>
                      <a:cubicBezTo>
                        <a:pt x="777" y="18626"/>
                        <a:pt x="571" y="18466"/>
                        <a:pt x="434" y="18261"/>
                      </a:cubicBezTo>
                      <a:lnTo>
                        <a:pt x="343" y="18147"/>
                      </a:lnTo>
                      <a:lnTo>
                        <a:pt x="1416" y="14541"/>
                      </a:lnTo>
                      <a:lnTo>
                        <a:pt x="2466" y="10957"/>
                      </a:lnTo>
                      <a:lnTo>
                        <a:pt x="3516" y="7351"/>
                      </a:lnTo>
                      <a:lnTo>
                        <a:pt x="4497" y="4018"/>
                      </a:lnTo>
                      <a:close/>
                      <a:moveTo>
                        <a:pt x="7944" y="1"/>
                      </a:moveTo>
                      <a:cubicBezTo>
                        <a:pt x="7876" y="1"/>
                        <a:pt x="7807" y="24"/>
                        <a:pt x="7739" y="24"/>
                      </a:cubicBezTo>
                      <a:cubicBezTo>
                        <a:pt x="7624" y="46"/>
                        <a:pt x="7533" y="69"/>
                        <a:pt x="7373" y="138"/>
                      </a:cubicBezTo>
                      <a:cubicBezTo>
                        <a:pt x="7259" y="183"/>
                        <a:pt x="7168" y="252"/>
                        <a:pt x="7054" y="320"/>
                      </a:cubicBezTo>
                      <a:cubicBezTo>
                        <a:pt x="6940" y="412"/>
                        <a:pt x="6826" y="503"/>
                        <a:pt x="6734" y="571"/>
                      </a:cubicBezTo>
                      <a:cubicBezTo>
                        <a:pt x="6506" y="777"/>
                        <a:pt x="6301" y="1005"/>
                        <a:pt x="6049" y="1325"/>
                      </a:cubicBezTo>
                      <a:cubicBezTo>
                        <a:pt x="5776" y="1667"/>
                        <a:pt x="5547" y="2009"/>
                        <a:pt x="5410" y="2238"/>
                      </a:cubicBezTo>
                      <a:cubicBezTo>
                        <a:pt x="5228" y="2512"/>
                        <a:pt x="5068" y="2785"/>
                        <a:pt x="4908" y="3059"/>
                      </a:cubicBezTo>
                      <a:lnTo>
                        <a:pt x="4863" y="3151"/>
                      </a:lnTo>
                      <a:lnTo>
                        <a:pt x="4817" y="3219"/>
                      </a:lnTo>
                      <a:cubicBezTo>
                        <a:pt x="4726" y="3356"/>
                        <a:pt x="4634" y="3493"/>
                        <a:pt x="4543" y="3653"/>
                      </a:cubicBezTo>
                      <a:cubicBezTo>
                        <a:pt x="4520" y="3630"/>
                        <a:pt x="4497" y="3607"/>
                        <a:pt x="4475" y="3607"/>
                      </a:cubicBezTo>
                      <a:cubicBezTo>
                        <a:pt x="4429" y="3584"/>
                        <a:pt x="4406" y="3584"/>
                        <a:pt x="4406" y="3584"/>
                      </a:cubicBezTo>
                      <a:cubicBezTo>
                        <a:pt x="4315" y="3584"/>
                        <a:pt x="4246" y="3653"/>
                        <a:pt x="4246" y="3721"/>
                      </a:cubicBezTo>
                      <a:lnTo>
                        <a:pt x="3676" y="5616"/>
                      </a:lnTo>
                      <a:lnTo>
                        <a:pt x="3584" y="5913"/>
                      </a:lnTo>
                      <a:lnTo>
                        <a:pt x="2808" y="8560"/>
                      </a:lnTo>
                      <a:lnTo>
                        <a:pt x="2763" y="8697"/>
                      </a:lnTo>
                      <a:lnTo>
                        <a:pt x="2785" y="8697"/>
                      </a:lnTo>
                      <a:lnTo>
                        <a:pt x="2694" y="8994"/>
                      </a:lnTo>
                      <a:lnTo>
                        <a:pt x="1736" y="12189"/>
                      </a:lnTo>
                      <a:lnTo>
                        <a:pt x="1758" y="12189"/>
                      </a:lnTo>
                      <a:lnTo>
                        <a:pt x="1667" y="12463"/>
                      </a:lnTo>
                      <a:lnTo>
                        <a:pt x="1393" y="13354"/>
                      </a:lnTo>
                      <a:lnTo>
                        <a:pt x="24" y="18078"/>
                      </a:lnTo>
                      <a:cubicBezTo>
                        <a:pt x="1" y="18124"/>
                        <a:pt x="1" y="18147"/>
                        <a:pt x="24" y="18193"/>
                      </a:cubicBezTo>
                      <a:cubicBezTo>
                        <a:pt x="1" y="18215"/>
                        <a:pt x="24" y="18261"/>
                        <a:pt x="24" y="18307"/>
                      </a:cubicBezTo>
                      <a:cubicBezTo>
                        <a:pt x="252" y="18626"/>
                        <a:pt x="571" y="18923"/>
                        <a:pt x="1005" y="19220"/>
                      </a:cubicBezTo>
                      <a:cubicBezTo>
                        <a:pt x="1393" y="19494"/>
                        <a:pt x="1850" y="19699"/>
                        <a:pt x="2397" y="19882"/>
                      </a:cubicBezTo>
                      <a:cubicBezTo>
                        <a:pt x="2877" y="20041"/>
                        <a:pt x="3379" y="20156"/>
                        <a:pt x="3881" y="20201"/>
                      </a:cubicBezTo>
                      <a:cubicBezTo>
                        <a:pt x="4018" y="20224"/>
                        <a:pt x="4178" y="20224"/>
                        <a:pt x="4315" y="20224"/>
                      </a:cubicBezTo>
                      <a:lnTo>
                        <a:pt x="4543" y="20224"/>
                      </a:lnTo>
                      <a:cubicBezTo>
                        <a:pt x="4680" y="20201"/>
                        <a:pt x="4794" y="20178"/>
                        <a:pt x="4908" y="20178"/>
                      </a:cubicBezTo>
                      <a:cubicBezTo>
                        <a:pt x="5091" y="20133"/>
                        <a:pt x="5251" y="20064"/>
                        <a:pt x="5388" y="19996"/>
                      </a:cubicBezTo>
                      <a:cubicBezTo>
                        <a:pt x="5433" y="19996"/>
                        <a:pt x="5456" y="19927"/>
                        <a:pt x="5479" y="19904"/>
                      </a:cubicBezTo>
                      <a:cubicBezTo>
                        <a:pt x="5479" y="19882"/>
                        <a:pt x="5479" y="19882"/>
                        <a:pt x="5479" y="19859"/>
                      </a:cubicBezTo>
                      <a:lnTo>
                        <a:pt x="6483" y="16458"/>
                      </a:lnTo>
                      <a:lnTo>
                        <a:pt x="7145" y="14198"/>
                      </a:lnTo>
                      <a:lnTo>
                        <a:pt x="7168" y="14130"/>
                      </a:lnTo>
                      <a:lnTo>
                        <a:pt x="7465" y="13080"/>
                      </a:lnTo>
                      <a:lnTo>
                        <a:pt x="8172" y="10683"/>
                      </a:lnTo>
                      <a:lnTo>
                        <a:pt x="8264" y="10386"/>
                      </a:lnTo>
                      <a:lnTo>
                        <a:pt x="8309" y="10249"/>
                      </a:lnTo>
                      <a:lnTo>
                        <a:pt x="9085" y="7624"/>
                      </a:lnTo>
                      <a:lnTo>
                        <a:pt x="9062" y="7602"/>
                      </a:lnTo>
                      <a:lnTo>
                        <a:pt x="9177" y="7305"/>
                      </a:lnTo>
                      <a:lnTo>
                        <a:pt x="9770" y="5228"/>
                      </a:lnTo>
                      <a:cubicBezTo>
                        <a:pt x="9793" y="5205"/>
                        <a:pt x="9793" y="5159"/>
                        <a:pt x="9770" y="5114"/>
                      </a:cubicBezTo>
                      <a:cubicBezTo>
                        <a:pt x="9747" y="5068"/>
                        <a:pt x="9702" y="5045"/>
                        <a:pt x="9656" y="5045"/>
                      </a:cubicBezTo>
                      <a:cubicBezTo>
                        <a:pt x="9633" y="5022"/>
                        <a:pt x="9633" y="5022"/>
                        <a:pt x="9610" y="5022"/>
                      </a:cubicBezTo>
                      <a:cubicBezTo>
                        <a:pt x="9587" y="5022"/>
                        <a:pt x="9587" y="5022"/>
                        <a:pt x="9565" y="5045"/>
                      </a:cubicBezTo>
                      <a:cubicBezTo>
                        <a:pt x="9542" y="4863"/>
                        <a:pt x="9542" y="4680"/>
                        <a:pt x="9542" y="4520"/>
                      </a:cubicBezTo>
                      <a:lnTo>
                        <a:pt x="9542" y="4338"/>
                      </a:lnTo>
                      <a:cubicBezTo>
                        <a:pt x="9565" y="4132"/>
                        <a:pt x="9542" y="3950"/>
                        <a:pt x="9542" y="3767"/>
                      </a:cubicBezTo>
                      <a:cubicBezTo>
                        <a:pt x="9542" y="3493"/>
                        <a:pt x="9519" y="3196"/>
                        <a:pt x="9496" y="2922"/>
                      </a:cubicBezTo>
                      <a:cubicBezTo>
                        <a:pt x="9473" y="2352"/>
                        <a:pt x="9405" y="1690"/>
                        <a:pt x="9154" y="1051"/>
                      </a:cubicBezTo>
                      <a:cubicBezTo>
                        <a:pt x="9040" y="754"/>
                        <a:pt x="8903" y="526"/>
                        <a:pt x="8720" y="343"/>
                      </a:cubicBezTo>
                      <a:cubicBezTo>
                        <a:pt x="8629" y="252"/>
                        <a:pt x="8537" y="183"/>
                        <a:pt x="8423" y="138"/>
                      </a:cubicBezTo>
                      <a:cubicBezTo>
                        <a:pt x="8309" y="69"/>
                        <a:pt x="8195" y="46"/>
                        <a:pt x="8058" y="24"/>
                      </a:cubicBezTo>
                      <a:cubicBezTo>
                        <a:pt x="8012" y="24"/>
                        <a:pt x="7990" y="1"/>
                        <a:pt x="7944"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90" name="Google Shape;6290;p88"/>
                <p:cNvSpPr/>
                <p:nvPr/>
              </p:nvSpPr>
              <p:spPr>
                <a:xfrm>
                  <a:off x="8256469" y="2201111"/>
                  <a:ext cx="99984" cy="36409"/>
                </a:xfrm>
                <a:custGeom>
                  <a:avLst/>
                  <a:gdLst/>
                  <a:ahLst/>
                  <a:cxnLst/>
                  <a:rect l="l" t="t" r="r" b="b"/>
                  <a:pathLst>
                    <a:path w="3699" h="1347" extrusionOk="0">
                      <a:moveTo>
                        <a:pt x="183" y="0"/>
                      </a:moveTo>
                      <a:cubicBezTo>
                        <a:pt x="115" y="0"/>
                        <a:pt x="69" y="46"/>
                        <a:pt x="46" y="92"/>
                      </a:cubicBezTo>
                      <a:cubicBezTo>
                        <a:pt x="23" y="114"/>
                        <a:pt x="0" y="160"/>
                        <a:pt x="23" y="206"/>
                      </a:cubicBezTo>
                      <a:cubicBezTo>
                        <a:pt x="23" y="251"/>
                        <a:pt x="46" y="297"/>
                        <a:pt x="92" y="320"/>
                      </a:cubicBezTo>
                      <a:cubicBezTo>
                        <a:pt x="571" y="617"/>
                        <a:pt x="1119" y="868"/>
                        <a:pt x="1712" y="1050"/>
                      </a:cubicBezTo>
                      <a:cubicBezTo>
                        <a:pt x="2009" y="1142"/>
                        <a:pt x="2306" y="1233"/>
                        <a:pt x="2603" y="1278"/>
                      </a:cubicBezTo>
                      <a:cubicBezTo>
                        <a:pt x="2876" y="1324"/>
                        <a:pt x="3150" y="1347"/>
                        <a:pt x="3401" y="1347"/>
                      </a:cubicBezTo>
                      <a:lnTo>
                        <a:pt x="3538" y="1347"/>
                      </a:lnTo>
                      <a:cubicBezTo>
                        <a:pt x="3630" y="1324"/>
                        <a:pt x="3698" y="1256"/>
                        <a:pt x="3698" y="1164"/>
                      </a:cubicBezTo>
                      <a:cubicBezTo>
                        <a:pt x="3698" y="1119"/>
                        <a:pt x="3675" y="1073"/>
                        <a:pt x="3653" y="1050"/>
                      </a:cubicBezTo>
                      <a:cubicBezTo>
                        <a:pt x="3630" y="1027"/>
                        <a:pt x="3584" y="1005"/>
                        <a:pt x="3538" y="1005"/>
                      </a:cubicBezTo>
                      <a:lnTo>
                        <a:pt x="3401" y="1005"/>
                      </a:lnTo>
                      <a:cubicBezTo>
                        <a:pt x="3173" y="1005"/>
                        <a:pt x="2945" y="982"/>
                        <a:pt x="2717" y="959"/>
                      </a:cubicBezTo>
                      <a:cubicBezTo>
                        <a:pt x="2192" y="868"/>
                        <a:pt x="1621" y="708"/>
                        <a:pt x="1050" y="457"/>
                      </a:cubicBezTo>
                      <a:cubicBezTo>
                        <a:pt x="777" y="320"/>
                        <a:pt x="525" y="183"/>
                        <a:pt x="274" y="23"/>
                      </a:cubicBezTo>
                      <a:cubicBezTo>
                        <a:pt x="252" y="23"/>
                        <a:pt x="206" y="0"/>
                        <a:pt x="183" y="0"/>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91" name="Google Shape;6291;p88"/>
                <p:cNvSpPr/>
                <p:nvPr/>
              </p:nvSpPr>
              <p:spPr>
                <a:xfrm>
                  <a:off x="7881969" y="2176433"/>
                  <a:ext cx="335037" cy="269030"/>
                </a:xfrm>
                <a:custGeom>
                  <a:avLst/>
                  <a:gdLst/>
                  <a:ahLst/>
                  <a:cxnLst/>
                  <a:rect l="l" t="t" r="r" b="b"/>
                  <a:pathLst>
                    <a:path w="12395" h="9953" extrusionOk="0">
                      <a:moveTo>
                        <a:pt x="2237" y="365"/>
                      </a:moveTo>
                      <a:lnTo>
                        <a:pt x="2397" y="411"/>
                      </a:lnTo>
                      <a:lnTo>
                        <a:pt x="2534" y="457"/>
                      </a:lnTo>
                      <a:lnTo>
                        <a:pt x="3653" y="799"/>
                      </a:lnTo>
                      <a:lnTo>
                        <a:pt x="4018" y="913"/>
                      </a:lnTo>
                      <a:lnTo>
                        <a:pt x="3196" y="3744"/>
                      </a:lnTo>
                      <a:lnTo>
                        <a:pt x="1370" y="3241"/>
                      </a:lnTo>
                      <a:lnTo>
                        <a:pt x="2237" y="365"/>
                      </a:lnTo>
                      <a:close/>
                      <a:moveTo>
                        <a:pt x="4337" y="982"/>
                      </a:moveTo>
                      <a:lnTo>
                        <a:pt x="4931" y="1164"/>
                      </a:lnTo>
                      <a:lnTo>
                        <a:pt x="6118" y="1530"/>
                      </a:lnTo>
                      <a:lnTo>
                        <a:pt x="5364" y="4177"/>
                      </a:lnTo>
                      <a:lnTo>
                        <a:pt x="5296" y="4360"/>
                      </a:lnTo>
                      <a:lnTo>
                        <a:pt x="5159" y="4314"/>
                      </a:lnTo>
                      <a:lnTo>
                        <a:pt x="4999" y="4269"/>
                      </a:lnTo>
                      <a:lnTo>
                        <a:pt x="4132" y="4017"/>
                      </a:lnTo>
                      <a:lnTo>
                        <a:pt x="3516" y="3858"/>
                      </a:lnTo>
                      <a:lnTo>
                        <a:pt x="3607" y="3538"/>
                      </a:lnTo>
                      <a:lnTo>
                        <a:pt x="4337" y="982"/>
                      </a:lnTo>
                      <a:close/>
                      <a:moveTo>
                        <a:pt x="6437" y="1621"/>
                      </a:moveTo>
                      <a:lnTo>
                        <a:pt x="8149" y="2123"/>
                      </a:lnTo>
                      <a:lnTo>
                        <a:pt x="7852" y="3127"/>
                      </a:lnTo>
                      <a:lnTo>
                        <a:pt x="7327" y="4930"/>
                      </a:lnTo>
                      <a:lnTo>
                        <a:pt x="5616" y="4451"/>
                      </a:lnTo>
                      <a:lnTo>
                        <a:pt x="5981" y="3241"/>
                      </a:lnTo>
                      <a:lnTo>
                        <a:pt x="6437" y="1621"/>
                      </a:lnTo>
                      <a:close/>
                      <a:moveTo>
                        <a:pt x="8469" y="2214"/>
                      </a:moveTo>
                      <a:lnTo>
                        <a:pt x="8765" y="2328"/>
                      </a:lnTo>
                      <a:lnTo>
                        <a:pt x="9975" y="2694"/>
                      </a:lnTo>
                      <a:lnTo>
                        <a:pt x="9176" y="5478"/>
                      </a:lnTo>
                      <a:lnTo>
                        <a:pt x="7647" y="5022"/>
                      </a:lnTo>
                      <a:lnTo>
                        <a:pt x="8469" y="2214"/>
                      </a:lnTo>
                      <a:close/>
                      <a:moveTo>
                        <a:pt x="10295" y="2762"/>
                      </a:moveTo>
                      <a:lnTo>
                        <a:pt x="11778" y="3219"/>
                      </a:lnTo>
                      <a:lnTo>
                        <a:pt x="10979" y="5980"/>
                      </a:lnTo>
                      <a:lnTo>
                        <a:pt x="9496" y="5570"/>
                      </a:lnTo>
                      <a:lnTo>
                        <a:pt x="9678" y="4930"/>
                      </a:lnTo>
                      <a:lnTo>
                        <a:pt x="10295" y="2762"/>
                      </a:lnTo>
                      <a:close/>
                      <a:moveTo>
                        <a:pt x="1279" y="3561"/>
                      </a:moveTo>
                      <a:lnTo>
                        <a:pt x="3105" y="4086"/>
                      </a:lnTo>
                      <a:lnTo>
                        <a:pt x="2648" y="5707"/>
                      </a:lnTo>
                      <a:lnTo>
                        <a:pt x="2237" y="7122"/>
                      </a:lnTo>
                      <a:cubicBezTo>
                        <a:pt x="2215" y="7145"/>
                        <a:pt x="2215" y="7145"/>
                        <a:pt x="2215" y="7167"/>
                      </a:cubicBezTo>
                      <a:lnTo>
                        <a:pt x="1872" y="7053"/>
                      </a:lnTo>
                      <a:lnTo>
                        <a:pt x="731" y="6734"/>
                      </a:lnTo>
                      <a:lnTo>
                        <a:pt x="640" y="6688"/>
                      </a:lnTo>
                      <a:lnTo>
                        <a:pt x="571" y="6665"/>
                      </a:lnTo>
                      <a:lnTo>
                        <a:pt x="457" y="6642"/>
                      </a:lnTo>
                      <a:lnTo>
                        <a:pt x="366" y="6620"/>
                      </a:lnTo>
                      <a:lnTo>
                        <a:pt x="982" y="4611"/>
                      </a:lnTo>
                      <a:lnTo>
                        <a:pt x="1279" y="3561"/>
                      </a:lnTo>
                      <a:close/>
                      <a:moveTo>
                        <a:pt x="3424" y="4177"/>
                      </a:moveTo>
                      <a:lnTo>
                        <a:pt x="5205" y="4679"/>
                      </a:lnTo>
                      <a:lnTo>
                        <a:pt x="4337" y="7738"/>
                      </a:lnTo>
                      <a:lnTo>
                        <a:pt x="4314" y="7784"/>
                      </a:lnTo>
                      <a:lnTo>
                        <a:pt x="2534" y="7259"/>
                      </a:lnTo>
                      <a:lnTo>
                        <a:pt x="2557" y="7236"/>
                      </a:lnTo>
                      <a:lnTo>
                        <a:pt x="3424" y="4177"/>
                      </a:lnTo>
                      <a:close/>
                      <a:moveTo>
                        <a:pt x="5524" y="4771"/>
                      </a:moveTo>
                      <a:lnTo>
                        <a:pt x="7236" y="5273"/>
                      </a:lnTo>
                      <a:lnTo>
                        <a:pt x="6346" y="8331"/>
                      </a:lnTo>
                      <a:cubicBezTo>
                        <a:pt x="6346" y="8354"/>
                        <a:pt x="6346" y="8377"/>
                        <a:pt x="6346" y="8400"/>
                      </a:cubicBezTo>
                      <a:lnTo>
                        <a:pt x="5456" y="8126"/>
                      </a:lnTo>
                      <a:lnTo>
                        <a:pt x="4634" y="7898"/>
                      </a:lnTo>
                      <a:lnTo>
                        <a:pt x="4657" y="7852"/>
                      </a:lnTo>
                      <a:lnTo>
                        <a:pt x="4771" y="7464"/>
                      </a:lnTo>
                      <a:lnTo>
                        <a:pt x="5524" y="4771"/>
                      </a:lnTo>
                      <a:close/>
                      <a:moveTo>
                        <a:pt x="7556" y="5364"/>
                      </a:moveTo>
                      <a:lnTo>
                        <a:pt x="9085" y="5798"/>
                      </a:lnTo>
                      <a:lnTo>
                        <a:pt x="8811" y="6757"/>
                      </a:lnTo>
                      <a:lnTo>
                        <a:pt x="8788" y="6848"/>
                      </a:lnTo>
                      <a:lnTo>
                        <a:pt x="8583" y="7555"/>
                      </a:lnTo>
                      <a:lnTo>
                        <a:pt x="8309" y="8537"/>
                      </a:lnTo>
                      <a:lnTo>
                        <a:pt x="8263" y="8651"/>
                      </a:lnTo>
                      <a:lnTo>
                        <a:pt x="8218" y="8834"/>
                      </a:lnTo>
                      <a:lnTo>
                        <a:pt x="8195" y="8902"/>
                      </a:lnTo>
                      <a:cubicBezTo>
                        <a:pt x="8195" y="8925"/>
                        <a:pt x="8195" y="8925"/>
                        <a:pt x="8195" y="8948"/>
                      </a:cubicBezTo>
                      <a:lnTo>
                        <a:pt x="6711" y="8514"/>
                      </a:lnTo>
                      <a:lnTo>
                        <a:pt x="6643" y="8491"/>
                      </a:lnTo>
                      <a:cubicBezTo>
                        <a:pt x="6665" y="8491"/>
                        <a:pt x="6665" y="8468"/>
                        <a:pt x="6688" y="8446"/>
                      </a:cubicBezTo>
                      <a:lnTo>
                        <a:pt x="7556" y="5364"/>
                      </a:lnTo>
                      <a:close/>
                      <a:moveTo>
                        <a:pt x="9405" y="5889"/>
                      </a:moveTo>
                      <a:lnTo>
                        <a:pt x="9633" y="5958"/>
                      </a:lnTo>
                      <a:lnTo>
                        <a:pt x="10683" y="6254"/>
                      </a:lnTo>
                      <a:lnTo>
                        <a:pt x="10888" y="6323"/>
                      </a:lnTo>
                      <a:lnTo>
                        <a:pt x="10637" y="7190"/>
                      </a:lnTo>
                      <a:lnTo>
                        <a:pt x="10432" y="7898"/>
                      </a:lnTo>
                      <a:lnTo>
                        <a:pt x="10363" y="8126"/>
                      </a:lnTo>
                      <a:cubicBezTo>
                        <a:pt x="10249" y="8537"/>
                        <a:pt x="10135" y="8971"/>
                        <a:pt x="9998" y="9404"/>
                      </a:cubicBezTo>
                      <a:cubicBezTo>
                        <a:pt x="9998" y="9427"/>
                        <a:pt x="9998" y="9473"/>
                        <a:pt x="9998" y="9496"/>
                      </a:cubicBezTo>
                      <a:lnTo>
                        <a:pt x="8492" y="9039"/>
                      </a:lnTo>
                      <a:cubicBezTo>
                        <a:pt x="8514" y="9039"/>
                        <a:pt x="8514" y="9016"/>
                        <a:pt x="8514" y="9016"/>
                      </a:cubicBezTo>
                      <a:cubicBezTo>
                        <a:pt x="8537" y="8925"/>
                        <a:pt x="8560" y="8834"/>
                        <a:pt x="8583" y="8742"/>
                      </a:cubicBezTo>
                      <a:lnTo>
                        <a:pt x="8606" y="8651"/>
                      </a:lnTo>
                      <a:cubicBezTo>
                        <a:pt x="8765" y="8103"/>
                        <a:pt x="8925" y="7555"/>
                        <a:pt x="9085" y="7008"/>
                      </a:cubicBezTo>
                      <a:lnTo>
                        <a:pt x="9405" y="5889"/>
                      </a:lnTo>
                      <a:close/>
                      <a:moveTo>
                        <a:pt x="2123" y="0"/>
                      </a:moveTo>
                      <a:cubicBezTo>
                        <a:pt x="2100" y="0"/>
                        <a:pt x="2055" y="0"/>
                        <a:pt x="2032" y="23"/>
                      </a:cubicBezTo>
                      <a:cubicBezTo>
                        <a:pt x="1986" y="46"/>
                        <a:pt x="1963" y="69"/>
                        <a:pt x="1963" y="114"/>
                      </a:cubicBezTo>
                      <a:cubicBezTo>
                        <a:pt x="1302" y="2306"/>
                        <a:pt x="662" y="4497"/>
                        <a:pt x="1" y="6688"/>
                      </a:cubicBezTo>
                      <a:cubicBezTo>
                        <a:pt x="1" y="6688"/>
                        <a:pt x="1" y="6688"/>
                        <a:pt x="1" y="6734"/>
                      </a:cubicBezTo>
                      <a:cubicBezTo>
                        <a:pt x="1" y="6757"/>
                        <a:pt x="1" y="6802"/>
                        <a:pt x="23" y="6825"/>
                      </a:cubicBezTo>
                      <a:cubicBezTo>
                        <a:pt x="46" y="6848"/>
                        <a:pt x="69" y="6871"/>
                        <a:pt x="137" y="6893"/>
                      </a:cubicBezTo>
                      <a:lnTo>
                        <a:pt x="2831" y="7692"/>
                      </a:lnTo>
                      <a:lnTo>
                        <a:pt x="5524" y="8491"/>
                      </a:lnTo>
                      <a:lnTo>
                        <a:pt x="10363" y="9952"/>
                      </a:lnTo>
                      <a:lnTo>
                        <a:pt x="10477" y="9632"/>
                      </a:lnTo>
                      <a:lnTo>
                        <a:pt x="10363" y="9587"/>
                      </a:lnTo>
                      <a:lnTo>
                        <a:pt x="10272" y="9564"/>
                      </a:lnTo>
                      <a:cubicBezTo>
                        <a:pt x="10295" y="9564"/>
                        <a:pt x="10318" y="9541"/>
                        <a:pt x="10318" y="9518"/>
                      </a:cubicBezTo>
                      <a:cubicBezTo>
                        <a:pt x="10455" y="9062"/>
                        <a:pt x="10591" y="8605"/>
                        <a:pt x="10706" y="8172"/>
                      </a:cubicBezTo>
                      <a:lnTo>
                        <a:pt x="10957" y="7327"/>
                      </a:lnTo>
                      <a:lnTo>
                        <a:pt x="11208" y="6391"/>
                      </a:lnTo>
                      <a:lnTo>
                        <a:pt x="11390" y="6460"/>
                      </a:lnTo>
                      <a:lnTo>
                        <a:pt x="11504" y="6140"/>
                      </a:lnTo>
                      <a:lnTo>
                        <a:pt x="11390" y="6095"/>
                      </a:lnTo>
                      <a:lnTo>
                        <a:pt x="11299" y="6072"/>
                      </a:lnTo>
                      <a:lnTo>
                        <a:pt x="11527" y="5341"/>
                      </a:lnTo>
                      <a:lnTo>
                        <a:pt x="12098" y="3310"/>
                      </a:lnTo>
                      <a:lnTo>
                        <a:pt x="12189" y="3356"/>
                      </a:lnTo>
                      <a:lnTo>
                        <a:pt x="12303" y="3378"/>
                      </a:lnTo>
                      <a:lnTo>
                        <a:pt x="12395" y="3059"/>
                      </a:lnTo>
                      <a:lnTo>
                        <a:pt x="10409" y="2465"/>
                      </a:lnTo>
                      <a:lnTo>
                        <a:pt x="2785" y="183"/>
                      </a:lnTo>
                      <a:cubicBezTo>
                        <a:pt x="2717" y="160"/>
                        <a:pt x="2671" y="137"/>
                        <a:pt x="2603" y="137"/>
                      </a:cubicBezTo>
                      <a:lnTo>
                        <a:pt x="2169" y="0"/>
                      </a:ln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92" name="Google Shape;6292;p88"/>
                <p:cNvSpPr/>
                <p:nvPr/>
              </p:nvSpPr>
              <p:spPr>
                <a:xfrm>
                  <a:off x="8310772" y="2304744"/>
                  <a:ext cx="335037" cy="270895"/>
                </a:xfrm>
                <a:custGeom>
                  <a:avLst/>
                  <a:gdLst/>
                  <a:ahLst/>
                  <a:cxnLst/>
                  <a:rect l="l" t="t" r="r" b="b"/>
                  <a:pathLst>
                    <a:path w="12395" h="10022" extrusionOk="0">
                      <a:moveTo>
                        <a:pt x="2488" y="480"/>
                      </a:moveTo>
                      <a:lnTo>
                        <a:pt x="3972" y="937"/>
                      </a:lnTo>
                      <a:lnTo>
                        <a:pt x="3401" y="2763"/>
                      </a:lnTo>
                      <a:lnTo>
                        <a:pt x="3082" y="3699"/>
                      </a:lnTo>
                      <a:lnTo>
                        <a:pt x="2397" y="3470"/>
                      </a:lnTo>
                      <a:lnTo>
                        <a:pt x="1621" y="3219"/>
                      </a:lnTo>
                      <a:cubicBezTo>
                        <a:pt x="1917" y="2329"/>
                        <a:pt x="2214" y="1393"/>
                        <a:pt x="2488" y="480"/>
                      </a:cubicBezTo>
                      <a:close/>
                      <a:moveTo>
                        <a:pt x="4291" y="1028"/>
                      </a:moveTo>
                      <a:lnTo>
                        <a:pt x="5478" y="1416"/>
                      </a:lnTo>
                      <a:lnTo>
                        <a:pt x="5821" y="1507"/>
                      </a:lnTo>
                      <a:lnTo>
                        <a:pt x="4930" y="4292"/>
                      </a:lnTo>
                      <a:lnTo>
                        <a:pt x="3401" y="3813"/>
                      </a:lnTo>
                      <a:lnTo>
                        <a:pt x="4291" y="1028"/>
                      </a:lnTo>
                      <a:close/>
                      <a:moveTo>
                        <a:pt x="6140" y="1599"/>
                      </a:moveTo>
                      <a:lnTo>
                        <a:pt x="7441" y="2010"/>
                      </a:lnTo>
                      <a:lnTo>
                        <a:pt x="7829" y="2124"/>
                      </a:lnTo>
                      <a:lnTo>
                        <a:pt x="7007" y="4703"/>
                      </a:lnTo>
                      <a:lnTo>
                        <a:pt x="6939" y="4931"/>
                      </a:lnTo>
                      <a:lnTo>
                        <a:pt x="5227" y="4383"/>
                      </a:lnTo>
                      <a:lnTo>
                        <a:pt x="6140" y="1599"/>
                      </a:lnTo>
                      <a:close/>
                      <a:moveTo>
                        <a:pt x="8149" y="2215"/>
                      </a:moveTo>
                      <a:lnTo>
                        <a:pt x="9929" y="2763"/>
                      </a:lnTo>
                      <a:lnTo>
                        <a:pt x="9016" y="5593"/>
                      </a:lnTo>
                      <a:lnTo>
                        <a:pt x="7555" y="5137"/>
                      </a:lnTo>
                      <a:lnTo>
                        <a:pt x="7396" y="5068"/>
                      </a:lnTo>
                      <a:lnTo>
                        <a:pt x="7259" y="5022"/>
                      </a:lnTo>
                      <a:lnTo>
                        <a:pt x="7487" y="4292"/>
                      </a:lnTo>
                      <a:lnTo>
                        <a:pt x="8149" y="2215"/>
                      </a:lnTo>
                      <a:close/>
                      <a:moveTo>
                        <a:pt x="10249" y="2854"/>
                      </a:moveTo>
                      <a:lnTo>
                        <a:pt x="10614" y="2968"/>
                      </a:lnTo>
                      <a:lnTo>
                        <a:pt x="11709" y="3311"/>
                      </a:lnTo>
                      <a:lnTo>
                        <a:pt x="12006" y="3402"/>
                      </a:lnTo>
                      <a:lnTo>
                        <a:pt x="11139" y="6255"/>
                      </a:lnTo>
                      <a:lnTo>
                        <a:pt x="9336" y="5684"/>
                      </a:lnTo>
                      <a:lnTo>
                        <a:pt x="10249" y="2854"/>
                      </a:lnTo>
                      <a:close/>
                      <a:moveTo>
                        <a:pt x="1529" y="3539"/>
                      </a:moveTo>
                      <a:lnTo>
                        <a:pt x="1735" y="3630"/>
                      </a:lnTo>
                      <a:lnTo>
                        <a:pt x="2557" y="3881"/>
                      </a:lnTo>
                      <a:lnTo>
                        <a:pt x="2990" y="4018"/>
                      </a:lnTo>
                      <a:lnTo>
                        <a:pt x="2648" y="5114"/>
                      </a:lnTo>
                      <a:lnTo>
                        <a:pt x="2305" y="6164"/>
                      </a:lnTo>
                      <a:lnTo>
                        <a:pt x="2123" y="6757"/>
                      </a:lnTo>
                      <a:lnTo>
                        <a:pt x="2077" y="6848"/>
                      </a:lnTo>
                      <a:lnTo>
                        <a:pt x="2077" y="6917"/>
                      </a:lnTo>
                      <a:cubicBezTo>
                        <a:pt x="2054" y="6985"/>
                        <a:pt x="2032" y="7054"/>
                        <a:pt x="2009" y="7122"/>
                      </a:cubicBezTo>
                      <a:cubicBezTo>
                        <a:pt x="2009" y="7122"/>
                        <a:pt x="2009" y="7145"/>
                        <a:pt x="1986" y="7145"/>
                      </a:cubicBezTo>
                      <a:lnTo>
                        <a:pt x="479" y="6689"/>
                      </a:lnTo>
                      <a:cubicBezTo>
                        <a:pt x="525" y="6689"/>
                        <a:pt x="525" y="6643"/>
                        <a:pt x="548" y="6620"/>
                      </a:cubicBezTo>
                      <a:cubicBezTo>
                        <a:pt x="685" y="6164"/>
                        <a:pt x="845" y="5684"/>
                        <a:pt x="982" y="5228"/>
                      </a:cubicBezTo>
                      <a:lnTo>
                        <a:pt x="1255" y="4429"/>
                      </a:lnTo>
                      <a:lnTo>
                        <a:pt x="1529" y="3539"/>
                      </a:lnTo>
                      <a:close/>
                      <a:moveTo>
                        <a:pt x="3310" y="4109"/>
                      </a:moveTo>
                      <a:lnTo>
                        <a:pt x="4337" y="4452"/>
                      </a:lnTo>
                      <a:lnTo>
                        <a:pt x="4816" y="4612"/>
                      </a:lnTo>
                      <a:lnTo>
                        <a:pt x="3835" y="7670"/>
                      </a:lnTo>
                      <a:cubicBezTo>
                        <a:pt x="3835" y="7693"/>
                        <a:pt x="3835" y="7693"/>
                        <a:pt x="3835" y="7716"/>
                      </a:cubicBezTo>
                      <a:lnTo>
                        <a:pt x="2785" y="7396"/>
                      </a:lnTo>
                      <a:lnTo>
                        <a:pt x="2305" y="7237"/>
                      </a:lnTo>
                      <a:cubicBezTo>
                        <a:pt x="2305" y="7237"/>
                        <a:pt x="2328" y="7214"/>
                        <a:pt x="2328" y="7214"/>
                      </a:cubicBezTo>
                      <a:cubicBezTo>
                        <a:pt x="2351" y="7145"/>
                        <a:pt x="2374" y="7100"/>
                        <a:pt x="2374" y="7054"/>
                      </a:cubicBezTo>
                      <a:lnTo>
                        <a:pt x="2397" y="6985"/>
                      </a:lnTo>
                      <a:lnTo>
                        <a:pt x="2442" y="6826"/>
                      </a:lnTo>
                      <a:lnTo>
                        <a:pt x="2693" y="6095"/>
                      </a:lnTo>
                      <a:lnTo>
                        <a:pt x="2967" y="5182"/>
                      </a:lnTo>
                      <a:lnTo>
                        <a:pt x="3082" y="4840"/>
                      </a:lnTo>
                      <a:lnTo>
                        <a:pt x="3310" y="4109"/>
                      </a:lnTo>
                      <a:close/>
                      <a:moveTo>
                        <a:pt x="5136" y="4703"/>
                      </a:moveTo>
                      <a:lnTo>
                        <a:pt x="6848" y="5251"/>
                      </a:lnTo>
                      <a:cubicBezTo>
                        <a:pt x="6597" y="6004"/>
                        <a:pt x="6346" y="6757"/>
                        <a:pt x="6094" y="7533"/>
                      </a:cubicBezTo>
                      <a:lnTo>
                        <a:pt x="5866" y="8309"/>
                      </a:lnTo>
                      <a:lnTo>
                        <a:pt x="5843" y="8332"/>
                      </a:lnTo>
                      <a:lnTo>
                        <a:pt x="5798" y="8309"/>
                      </a:lnTo>
                      <a:lnTo>
                        <a:pt x="4131" y="7807"/>
                      </a:lnTo>
                      <a:cubicBezTo>
                        <a:pt x="4154" y="7807"/>
                        <a:pt x="4154" y="7784"/>
                        <a:pt x="4177" y="7761"/>
                      </a:cubicBezTo>
                      <a:lnTo>
                        <a:pt x="5136" y="4703"/>
                      </a:lnTo>
                      <a:close/>
                      <a:moveTo>
                        <a:pt x="7144" y="5342"/>
                      </a:moveTo>
                      <a:lnTo>
                        <a:pt x="8925" y="5913"/>
                      </a:lnTo>
                      <a:lnTo>
                        <a:pt x="8811" y="6255"/>
                      </a:lnTo>
                      <a:lnTo>
                        <a:pt x="7966" y="8903"/>
                      </a:lnTo>
                      <a:lnTo>
                        <a:pt x="7943" y="8948"/>
                      </a:lnTo>
                      <a:lnTo>
                        <a:pt x="7943" y="8971"/>
                      </a:lnTo>
                      <a:lnTo>
                        <a:pt x="6163" y="8423"/>
                      </a:lnTo>
                      <a:lnTo>
                        <a:pt x="6642" y="6940"/>
                      </a:lnTo>
                      <a:lnTo>
                        <a:pt x="7144" y="5342"/>
                      </a:lnTo>
                      <a:close/>
                      <a:moveTo>
                        <a:pt x="9244" y="6004"/>
                      </a:moveTo>
                      <a:lnTo>
                        <a:pt x="11048" y="6597"/>
                      </a:lnTo>
                      <a:lnTo>
                        <a:pt x="10112" y="9633"/>
                      </a:lnTo>
                      <a:lnTo>
                        <a:pt x="9998" y="9610"/>
                      </a:lnTo>
                      <a:lnTo>
                        <a:pt x="9929" y="9588"/>
                      </a:lnTo>
                      <a:lnTo>
                        <a:pt x="9747" y="9519"/>
                      </a:lnTo>
                      <a:lnTo>
                        <a:pt x="8993" y="9291"/>
                      </a:lnTo>
                      <a:lnTo>
                        <a:pt x="8263" y="9063"/>
                      </a:lnTo>
                      <a:cubicBezTo>
                        <a:pt x="8263" y="9063"/>
                        <a:pt x="8263" y="9063"/>
                        <a:pt x="8286" y="9040"/>
                      </a:cubicBezTo>
                      <a:lnTo>
                        <a:pt x="9085" y="6506"/>
                      </a:lnTo>
                      <a:lnTo>
                        <a:pt x="9244" y="6004"/>
                      </a:lnTo>
                      <a:close/>
                      <a:moveTo>
                        <a:pt x="2032" y="1"/>
                      </a:moveTo>
                      <a:lnTo>
                        <a:pt x="1917" y="298"/>
                      </a:lnTo>
                      <a:lnTo>
                        <a:pt x="2077" y="366"/>
                      </a:lnTo>
                      <a:lnTo>
                        <a:pt x="2169" y="389"/>
                      </a:lnTo>
                      <a:lnTo>
                        <a:pt x="1301" y="3128"/>
                      </a:lnTo>
                      <a:lnTo>
                        <a:pt x="1119" y="3082"/>
                      </a:lnTo>
                      <a:lnTo>
                        <a:pt x="1027" y="3379"/>
                      </a:lnTo>
                      <a:lnTo>
                        <a:pt x="1210" y="3448"/>
                      </a:lnTo>
                      <a:lnTo>
                        <a:pt x="913" y="4361"/>
                      </a:lnTo>
                      <a:lnTo>
                        <a:pt x="662" y="5159"/>
                      </a:lnTo>
                      <a:cubicBezTo>
                        <a:pt x="502" y="5616"/>
                        <a:pt x="365" y="6072"/>
                        <a:pt x="228" y="6529"/>
                      </a:cubicBezTo>
                      <a:cubicBezTo>
                        <a:pt x="206" y="6552"/>
                        <a:pt x="206" y="6575"/>
                        <a:pt x="206" y="6620"/>
                      </a:cubicBezTo>
                      <a:lnTo>
                        <a:pt x="114" y="6575"/>
                      </a:lnTo>
                      <a:lnTo>
                        <a:pt x="0" y="6894"/>
                      </a:lnTo>
                      <a:lnTo>
                        <a:pt x="2237" y="7579"/>
                      </a:lnTo>
                      <a:lnTo>
                        <a:pt x="4771" y="8355"/>
                      </a:lnTo>
                      <a:lnTo>
                        <a:pt x="7464" y="9177"/>
                      </a:lnTo>
                      <a:lnTo>
                        <a:pt x="10157" y="9998"/>
                      </a:lnTo>
                      <a:cubicBezTo>
                        <a:pt x="10180" y="10021"/>
                        <a:pt x="10203" y="10021"/>
                        <a:pt x="10226" y="10021"/>
                      </a:cubicBezTo>
                      <a:cubicBezTo>
                        <a:pt x="10249" y="10021"/>
                        <a:pt x="10271" y="10021"/>
                        <a:pt x="10294" y="9998"/>
                      </a:cubicBezTo>
                      <a:cubicBezTo>
                        <a:pt x="10317" y="9998"/>
                        <a:pt x="10340" y="9976"/>
                        <a:pt x="10363" y="9930"/>
                      </a:cubicBezTo>
                      <a:lnTo>
                        <a:pt x="10386" y="9907"/>
                      </a:lnTo>
                      <a:cubicBezTo>
                        <a:pt x="11048" y="7716"/>
                        <a:pt x="11709" y="5547"/>
                        <a:pt x="12394" y="3356"/>
                      </a:cubicBezTo>
                      <a:cubicBezTo>
                        <a:pt x="12394" y="3311"/>
                        <a:pt x="12394" y="3265"/>
                        <a:pt x="12394" y="3242"/>
                      </a:cubicBezTo>
                      <a:cubicBezTo>
                        <a:pt x="12371" y="3196"/>
                        <a:pt x="12349" y="3174"/>
                        <a:pt x="12326" y="3151"/>
                      </a:cubicBezTo>
                      <a:lnTo>
                        <a:pt x="12303" y="3151"/>
                      </a:lnTo>
                      <a:lnTo>
                        <a:pt x="11846" y="3014"/>
                      </a:lnTo>
                      <a:lnTo>
                        <a:pt x="11664" y="2945"/>
                      </a:lnTo>
                      <a:lnTo>
                        <a:pt x="7647" y="1713"/>
                      </a:lnTo>
                      <a:lnTo>
                        <a:pt x="2032" y="1"/>
                      </a:ln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grpSp>
          <p:nvGrpSpPr>
            <p:cNvPr id="6293" name="Google Shape;6293;p88"/>
            <p:cNvGrpSpPr/>
            <p:nvPr/>
          </p:nvGrpSpPr>
          <p:grpSpPr>
            <a:xfrm flipH="1">
              <a:off x="4063871" y="409263"/>
              <a:ext cx="392050" cy="392050"/>
              <a:chOff x="-3728925" y="-37500"/>
              <a:chExt cx="392050" cy="392050"/>
            </a:xfrm>
          </p:grpSpPr>
          <p:sp>
            <p:nvSpPr>
              <p:cNvPr id="6294" name="Google Shape;6294;p88"/>
              <p:cNvSpPr/>
              <p:nvPr/>
            </p:nvSpPr>
            <p:spPr>
              <a:xfrm>
                <a:off x="-3728925" y="-37500"/>
                <a:ext cx="392050" cy="392050"/>
              </a:xfrm>
              <a:custGeom>
                <a:avLst/>
                <a:gdLst/>
                <a:ahLst/>
                <a:cxnLst/>
                <a:rect l="l" t="t" r="r" b="b"/>
                <a:pathLst>
                  <a:path w="15682" h="15682" extrusionOk="0">
                    <a:moveTo>
                      <a:pt x="7830" y="0"/>
                    </a:moveTo>
                    <a:cubicBezTo>
                      <a:pt x="3516" y="0"/>
                      <a:pt x="1" y="3515"/>
                      <a:pt x="1" y="7852"/>
                    </a:cubicBezTo>
                    <a:cubicBezTo>
                      <a:pt x="1" y="12166"/>
                      <a:pt x="3516" y="15681"/>
                      <a:pt x="7830" y="15681"/>
                    </a:cubicBezTo>
                    <a:cubicBezTo>
                      <a:pt x="12166" y="15681"/>
                      <a:pt x="15682" y="12166"/>
                      <a:pt x="15682" y="7852"/>
                    </a:cubicBezTo>
                    <a:cubicBezTo>
                      <a:pt x="15682" y="3515"/>
                      <a:pt x="12166" y="0"/>
                      <a:pt x="7830" y="0"/>
                    </a:cubicBezTo>
                    <a:close/>
                  </a:path>
                </a:pathLst>
              </a:custGeom>
              <a:solidFill>
                <a:srgbClr val="FAF8DF"/>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95" name="Google Shape;6295;p88"/>
              <p:cNvSpPr/>
              <p:nvPr/>
            </p:nvSpPr>
            <p:spPr>
              <a:xfrm>
                <a:off x="-3656450" y="37825"/>
                <a:ext cx="71925" cy="71925"/>
              </a:xfrm>
              <a:custGeom>
                <a:avLst/>
                <a:gdLst/>
                <a:ahLst/>
                <a:cxnLst/>
                <a:rect l="l" t="t" r="r" b="b"/>
                <a:pathLst>
                  <a:path w="2877" h="2877" extrusionOk="0">
                    <a:moveTo>
                      <a:pt x="1438" y="0"/>
                    </a:moveTo>
                    <a:cubicBezTo>
                      <a:pt x="639" y="0"/>
                      <a:pt x="0" y="639"/>
                      <a:pt x="0" y="1438"/>
                    </a:cubicBezTo>
                    <a:cubicBezTo>
                      <a:pt x="0" y="2214"/>
                      <a:pt x="639" y="2876"/>
                      <a:pt x="1438" y="2876"/>
                    </a:cubicBezTo>
                    <a:cubicBezTo>
                      <a:pt x="2237" y="2876"/>
                      <a:pt x="2876" y="2214"/>
                      <a:pt x="2876" y="1438"/>
                    </a:cubicBezTo>
                    <a:cubicBezTo>
                      <a:pt x="2876" y="639"/>
                      <a:pt x="2237" y="0"/>
                      <a:pt x="1438"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96" name="Google Shape;6296;p88"/>
              <p:cNvSpPr/>
              <p:nvPr/>
            </p:nvSpPr>
            <p:spPr>
              <a:xfrm>
                <a:off x="-3447025" y="78325"/>
                <a:ext cx="31400" cy="31425"/>
              </a:xfrm>
              <a:custGeom>
                <a:avLst/>
                <a:gdLst/>
                <a:ahLst/>
                <a:cxnLst/>
                <a:rect l="l" t="t" r="r" b="b"/>
                <a:pathLst>
                  <a:path w="1256" h="1257" extrusionOk="0">
                    <a:moveTo>
                      <a:pt x="617" y="1"/>
                    </a:moveTo>
                    <a:cubicBezTo>
                      <a:pt x="274" y="1"/>
                      <a:pt x="0" y="275"/>
                      <a:pt x="0" y="617"/>
                    </a:cubicBezTo>
                    <a:cubicBezTo>
                      <a:pt x="0" y="982"/>
                      <a:pt x="274" y="1256"/>
                      <a:pt x="617" y="1256"/>
                    </a:cubicBezTo>
                    <a:cubicBezTo>
                      <a:pt x="959" y="1256"/>
                      <a:pt x="1256" y="982"/>
                      <a:pt x="1256" y="617"/>
                    </a:cubicBezTo>
                    <a:cubicBezTo>
                      <a:pt x="1256" y="275"/>
                      <a:pt x="959" y="1"/>
                      <a:pt x="61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97" name="Google Shape;6297;p88"/>
              <p:cNvSpPr/>
              <p:nvPr/>
            </p:nvSpPr>
            <p:spPr>
              <a:xfrm>
                <a:off x="-3548600" y="263800"/>
                <a:ext cx="31400" cy="31400"/>
              </a:xfrm>
              <a:custGeom>
                <a:avLst/>
                <a:gdLst/>
                <a:ahLst/>
                <a:cxnLst/>
                <a:rect l="l" t="t" r="r" b="b"/>
                <a:pathLst>
                  <a:path w="1256" h="1256" extrusionOk="0">
                    <a:moveTo>
                      <a:pt x="617" y="0"/>
                    </a:moveTo>
                    <a:cubicBezTo>
                      <a:pt x="274" y="0"/>
                      <a:pt x="0" y="274"/>
                      <a:pt x="0" y="616"/>
                    </a:cubicBezTo>
                    <a:cubicBezTo>
                      <a:pt x="0" y="982"/>
                      <a:pt x="274" y="1256"/>
                      <a:pt x="617" y="1256"/>
                    </a:cubicBezTo>
                    <a:cubicBezTo>
                      <a:pt x="959" y="1256"/>
                      <a:pt x="1256" y="982"/>
                      <a:pt x="1256" y="616"/>
                    </a:cubicBezTo>
                    <a:cubicBezTo>
                      <a:pt x="1256" y="274"/>
                      <a:pt x="959" y="0"/>
                      <a:pt x="617"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98" name="Google Shape;6298;p88"/>
              <p:cNvSpPr/>
              <p:nvPr/>
            </p:nvSpPr>
            <p:spPr>
              <a:xfrm>
                <a:off x="-3620500" y="37825"/>
                <a:ext cx="49675" cy="49100"/>
              </a:xfrm>
              <a:custGeom>
                <a:avLst/>
                <a:gdLst/>
                <a:ahLst/>
                <a:cxnLst/>
                <a:rect l="l" t="t" r="r" b="b"/>
                <a:pathLst>
                  <a:path w="1987" h="1964" extrusionOk="0">
                    <a:moveTo>
                      <a:pt x="1005" y="0"/>
                    </a:moveTo>
                    <a:cubicBezTo>
                      <a:pt x="457" y="0"/>
                      <a:pt x="0" y="434"/>
                      <a:pt x="0" y="982"/>
                    </a:cubicBezTo>
                    <a:cubicBezTo>
                      <a:pt x="0" y="1530"/>
                      <a:pt x="457" y="1963"/>
                      <a:pt x="1005" y="1963"/>
                    </a:cubicBezTo>
                    <a:cubicBezTo>
                      <a:pt x="1552" y="1963"/>
                      <a:pt x="1986" y="1530"/>
                      <a:pt x="1986" y="982"/>
                    </a:cubicBezTo>
                    <a:cubicBezTo>
                      <a:pt x="1986" y="434"/>
                      <a:pt x="1552" y="0"/>
                      <a:pt x="1005" y="0"/>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299" name="Google Shape;6299;p88"/>
              <p:cNvSpPr/>
              <p:nvPr/>
            </p:nvSpPr>
            <p:spPr>
              <a:xfrm>
                <a:off x="-3584550" y="141675"/>
                <a:ext cx="60500" cy="59950"/>
              </a:xfrm>
              <a:custGeom>
                <a:avLst/>
                <a:gdLst/>
                <a:ahLst/>
                <a:cxnLst/>
                <a:rect l="l" t="t" r="r" b="b"/>
                <a:pathLst>
                  <a:path w="2420" h="2398" extrusionOk="0">
                    <a:moveTo>
                      <a:pt x="1210" y="1"/>
                    </a:moveTo>
                    <a:cubicBezTo>
                      <a:pt x="548" y="1"/>
                      <a:pt x="0" y="526"/>
                      <a:pt x="0" y="1210"/>
                    </a:cubicBezTo>
                    <a:cubicBezTo>
                      <a:pt x="0" y="1872"/>
                      <a:pt x="548" y="2397"/>
                      <a:pt x="1210" y="2397"/>
                    </a:cubicBezTo>
                    <a:cubicBezTo>
                      <a:pt x="1872" y="2397"/>
                      <a:pt x="2420" y="1872"/>
                      <a:pt x="2420" y="1210"/>
                    </a:cubicBezTo>
                    <a:cubicBezTo>
                      <a:pt x="2420" y="526"/>
                      <a:pt x="1872" y="1"/>
                      <a:pt x="1210"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00" name="Google Shape;6300;p88"/>
              <p:cNvSpPr/>
              <p:nvPr/>
            </p:nvSpPr>
            <p:spPr>
              <a:xfrm>
                <a:off x="-3477275" y="141675"/>
                <a:ext cx="91325" cy="90750"/>
              </a:xfrm>
              <a:custGeom>
                <a:avLst/>
                <a:gdLst/>
                <a:ahLst/>
                <a:cxnLst/>
                <a:rect l="l" t="t" r="r" b="b"/>
                <a:pathLst>
                  <a:path w="3653" h="3630" extrusionOk="0">
                    <a:moveTo>
                      <a:pt x="1827" y="1"/>
                    </a:moveTo>
                    <a:cubicBezTo>
                      <a:pt x="822" y="1"/>
                      <a:pt x="1" y="799"/>
                      <a:pt x="1" y="1827"/>
                    </a:cubicBezTo>
                    <a:cubicBezTo>
                      <a:pt x="1" y="2831"/>
                      <a:pt x="822" y="3630"/>
                      <a:pt x="1827" y="3630"/>
                    </a:cubicBezTo>
                    <a:cubicBezTo>
                      <a:pt x="2831" y="3630"/>
                      <a:pt x="3653" y="2831"/>
                      <a:pt x="3653" y="1827"/>
                    </a:cubicBezTo>
                    <a:cubicBezTo>
                      <a:pt x="3653" y="799"/>
                      <a:pt x="2831" y="1"/>
                      <a:pt x="1827"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01" name="Google Shape;6301;p88"/>
              <p:cNvSpPr/>
              <p:nvPr/>
            </p:nvSpPr>
            <p:spPr>
              <a:xfrm>
                <a:off x="-3635900" y="232400"/>
                <a:ext cx="30825" cy="31425"/>
              </a:xfrm>
              <a:custGeom>
                <a:avLst/>
                <a:gdLst/>
                <a:ahLst/>
                <a:cxnLst/>
                <a:rect l="l" t="t" r="r" b="b"/>
                <a:pathLst>
                  <a:path w="1233" h="1257" extrusionOk="0">
                    <a:moveTo>
                      <a:pt x="616" y="1"/>
                    </a:moveTo>
                    <a:cubicBezTo>
                      <a:pt x="274" y="1"/>
                      <a:pt x="0" y="297"/>
                      <a:pt x="0" y="640"/>
                    </a:cubicBezTo>
                    <a:cubicBezTo>
                      <a:pt x="0" y="982"/>
                      <a:pt x="274" y="1256"/>
                      <a:pt x="616" y="1256"/>
                    </a:cubicBezTo>
                    <a:cubicBezTo>
                      <a:pt x="959" y="1256"/>
                      <a:pt x="1233" y="982"/>
                      <a:pt x="1233" y="640"/>
                    </a:cubicBezTo>
                    <a:cubicBezTo>
                      <a:pt x="1233" y="297"/>
                      <a:pt x="959" y="1"/>
                      <a:pt x="616" y="1"/>
                    </a:cubicBezTo>
                    <a:close/>
                  </a:path>
                </a:pathLst>
              </a:custGeom>
              <a:solidFill>
                <a:srgbClr val="DAD9C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02" name="Google Shape;6302;p88"/>
              <p:cNvSpPr/>
              <p:nvPr/>
            </p:nvSpPr>
            <p:spPr>
              <a:xfrm>
                <a:off x="-3540625" y="210150"/>
                <a:ext cx="172375" cy="122700"/>
              </a:xfrm>
              <a:custGeom>
                <a:avLst/>
                <a:gdLst/>
                <a:ahLst/>
                <a:cxnLst/>
                <a:rect l="l" t="t" r="r" b="b"/>
                <a:pathLst>
                  <a:path w="6895" h="4908" fill="none" extrusionOk="0">
                    <a:moveTo>
                      <a:pt x="1" y="4748"/>
                    </a:moveTo>
                    <a:cubicBezTo>
                      <a:pt x="1" y="4748"/>
                      <a:pt x="4680" y="4908"/>
                      <a:pt x="6894" y="1"/>
                    </a:cubicBezTo>
                  </a:path>
                </a:pathLst>
              </a:custGeom>
              <a:noFill/>
              <a:ln w="9700" cap="rnd" cmpd="sng">
                <a:solidFill>
                  <a:srgbClr val="DAD9C3"/>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03" name="Google Shape;6303;p88"/>
              <p:cNvSpPr/>
              <p:nvPr/>
            </p:nvSpPr>
            <p:spPr>
              <a:xfrm>
                <a:off x="-3356300" y="141675"/>
                <a:ext cx="3450" cy="35400"/>
              </a:xfrm>
              <a:custGeom>
                <a:avLst/>
                <a:gdLst/>
                <a:ahLst/>
                <a:cxnLst/>
                <a:rect l="l" t="t" r="r" b="b"/>
                <a:pathLst>
                  <a:path w="138" h="1416" fill="none" extrusionOk="0">
                    <a:moveTo>
                      <a:pt x="0" y="1416"/>
                    </a:moveTo>
                    <a:cubicBezTo>
                      <a:pt x="0" y="1416"/>
                      <a:pt x="137" y="548"/>
                      <a:pt x="0" y="1"/>
                    </a:cubicBezTo>
                  </a:path>
                </a:pathLst>
              </a:custGeom>
              <a:noFill/>
              <a:ln w="9700" cap="rnd" cmpd="sng">
                <a:solidFill>
                  <a:srgbClr val="DAD9C3"/>
                </a:solidFill>
                <a:prstDash val="solid"/>
                <a:miter lim="22825"/>
                <a:headEnd type="none" w="sm" len="sm"/>
                <a:tailEnd type="none" w="sm" len="sm"/>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6304" name="Google Shape;6304;p88"/>
            <p:cNvSpPr/>
            <p:nvPr/>
          </p:nvSpPr>
          <p:spPr>
            <a:xfrm flipH="1">
              <a:off x="628699" y="280521"/>
              <a:ext cx="131771" cy="126203"/>
            </a:xfrm>
            <a:custGeom>
              <a:avLst/>
              <a:gdLst/>
              <a:ahLst/>
              <a:cxnLst/>
              <a:rect l="l" t="t" r="r" b="b"/>
              <a:pathLst>
                <a:path w="4875" h="4669" extrusionOk="0">
                  <a:moveTo>
                    <a:pt x="2121" y="0"/>
                  </a:moveTo>
                  <a:cubicBezTo>
                    <a:pt x="1960" y="0"/>
                    <a:pt x="1822" y="140"/>
                    <a:pt x="1758" y="411"/>
                  </a:cubicBezTo>
                  <a:lnTo>
                    <a:pt x="1735" y="480"/>
                  </a:lnTo>
                  <a:lnTo>
                    <a:pt x="1712" y="571"/>
                  </a:lnTo>
                  <a:lnTo>
                    <a:pt x="1484" y="1438"/>
                  </a:lnTo>
                  <a:lnTo>
                    <a:pt x="617" y="1758"/>
                  </a:lnTo>
                  <a:lnTo>
                    <a:pt x="502" y="1781"/>
                  </a:lnTo>
                  <a:cubicBezTo>
                    <a:pt x="46" y="1963"/>
                    <a:pt x="0" y="2306"/>
                    <a:pt x="411" y="2557"/>
                  </a:cubicBezTo>
                  <a:lnTo>
                    <a:pt x="571" y="2648"/>
                  </a:lnTo>
                  <a:lnTo>
                    <a:pt x="1301" y="3127"/>
                  </a:lnTo>
                  <a:lnTo>
                    <a:pt x="1347" y="4017"/>
                  </a:lnTo>
                  <a:lnTo>
                    <a:pt x="1347" y="4109"/>
                  </a:lnTo>
                  <a:lnTo>
                    <a:pt x="1347" y="4177"/>
                  </a:lnTo>
                  <a:cubicBezTo>
                    <a:pt x="1361" y="4497"/>
                    <a:pt x="1496" y="4669"/>
                    <a:pt x="1687" y="4669"/>
                  </a:cubicBezTo>
                  <a:cubicBezTo>
                    <a:pt x="1795" y="4669"/>
                    <a:pt x="1922" y="4613"/>
                    <a:pt x="2055" y="4497"/>
                  </a:cubicBezTo>
                  <a:lnTo>
                    <a:pt x="2123" y="4451"/>
                  </a:lnTo>
                  <a:lnTo>
                    <a:pt x="2191" y="4383"/>
                  </a:lnTo>
                  <a:lnTo>
                    <a:pt x="2876" y="3835"/>
                  </a:lnTo>
                  <a:lnTo>
                    <a:pt x="3812" y="4109"/>
                  </a:lnTo>
                  <a:lnTo>
                    <a:pt x="3881" y="4132"/>
                  </a:lnTo>
                  <a:cubicBezTo>
                    <a:pt x="3965" y="4156"/>
                    <a:pt x="4041" y="4167"/>
                    <a:pt x="4109" y="4167"/>
                  </a:cubicBezTo>
                  <a:cubicBezTo>
                    <a:pt x="4427" y="4167"/>
                    <a:pt x="4556" y="3915"/>
                    <a:pt x="4406" y="3538"/>
                  </a:cubicBezTo>
                  <a:lnTo>
                    <a:pt x="4018" y="2557"/>
                  </a:lnTo>
                  <a:lnTo>
                    <a:pt x="4520" y="1826"/>
                  </a:lnTo>
                  <a:lnTo>
                    <a:pt x="4565" y="1758"/>
                  </a:lnTo>
                  <a:lnTo>
                    <a:pt x="4611" y="1689"/>
                  </a:lnTo>
                  <a:cubicBezTo>
                    <a:pt x="4875" y="1293"/>
                    <a:pt x="4715" y="1003"/>
                    <a:pt x="4274" y="1003"/>
                  </a:cubicBezTo>
                  <a:cubicBezTo>
                    <a:pt x="4257" y="1003"/>
                    <a:pt x="4240" y="1004"/>
                    <a:pt x="4223" y="1004"/>
                  </a:cubicBezTo>
                  <a:lnTo>
                    <a:pt x="4177" y="1027"/>
                  </a:lnTo>
                  <a:lnTo>
                    <a:pt x="3173" y="1073"/>
                  </a:lnTo>
                  <a:lnTo>
                    <a:pt x="2625" y="365"/>
                  </a:lnTo>
                  <a:lnTo>
                    <a:pt x="2511" y="251"/>
                  </a:lnTo>
                  <a:cubicBezTo>
                    <a:pt x="2382" y="83"/>
                    <a:pt x="2245" y="0"/>
                    <a:pt x="2121"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05" name="Google Shape;6305;p88"/>
            <p:cNvSpPr/>
            <p:nvPr/>
          </p:nvSpPr>
          <p:spPr>
            <a:xfrm flipH="1">
              <a:off x="1695694" y="30535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chemeClr val="l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06" name="Google Shape;6306;p88"/>
            <p:cNvSpPr/>
            <p:nvPr/>
          </p:nvSpPr>
          <p:spPr>
            <a:xfrm flipH="1">
              <a:off x="1259684" y="406727"/>
              <a:ext cx="228295" cy="699807"/>
            </a:xfrm>
            <a:custGeom>
              <a:avLst/>
              <a:gdLst/>
              <a:ahLst/>
              <a:cxnLst/>
              <a:rect l="l" t="t" r="r" b="b"/>
              <a:pathLst>
                <a:path w="8446" h="25890" extrusionOk="0">
                  <a:moveTo>
                    <a:pt x="8263" y="0"/>
                  </a:moveTo>
                  <a:cubicBezTo>
                    <a:pt x="8240" y="0"/>
                    <a:pt x="8194" y="23"/>
                    <a:pt x="8172" y="23"/>
                  </a:cubicBezTo>
                  <a:cubicBezTo>
                    <a:pt x="8057" y="91"/>
                    <a:pt x="7943" y="160"/>
                    <a:pt x="7829" y="251"/>
                  </a:cubicBezTo>
                  <a:cubicBezTo>
                    <a:pt x="6893" y="845"/>
                    <a:pt x="6003" y="1552"/>
                    <a:pt x="5204" y="2306"/>
                  </a:cubicBezTo>
                  <a:cubicBezTo>
                    <a:pt x="4405" y="3082"/>
                    <a:pt x="3675" y="3949"/>
                    <a:pt x="3036" y="4862"/>
                  </a:cubicBezTo>
                  <a:cubicBezTo>
                    <a:pt x="3036" y="4885"/>
                    <a:pt x="3036" y="4885"/>
                    <a:pt x="3036" y="4885"/>
                  </a:cubicBezTo>
                  <a:cubicBezTo>
                    <a:pt x="3013" y="4885"/>
                    <a:pt x="3013" y="4885"/>
                    <a:pt x="3013" y="4908"/>
                  </a:cubicBezTo>
                  <a:cubicBezTo>
                    <a:pt x="3013" y="4908"/>
                    <a:pt x="3013" y="4908"/>
                    <a:pt x="2990" y="4930"/>
                  </a:cubicBezTo>
                  <a:cubicBezTo>
                    <a:pt x="2054" y="6300"/>
                    <a:pt x="1324" y="7829"/>
                    <a:pt x="799" y="9427"/>
                  </a:cubicBezTo>
                  <a:cubicBezTo>
                    <a:pt x="274" y="11139"/>
                    <a:pt x="0" y="12919"/>
                    <a:pt x="23" y="14700"/>
                  </a:cubicBezTo>
                  <a:cubicBezTo>
                    <a:pt x="23" y="15635"/>
                    <a:pt x="114" y="16548"/>
                    <a:pt x="274" y="17462"/>
                  </a:cubicBezTo>
                  <a:cubicBezTo>
                    <a:pt x="434" y="18397"/>
                    <a:pt x="685" y="19333"/>
                    <a:pt x="1004" y="20223"/>
                  </a:cubicBezTo>
                  <a:cubicBezTo>
                    <a:pt x="1324" y="21068"/>
                    <a:pt x="1689" y="21912"/>
                    <a:pt x="2123" y="22711"/>
                  </a:cubicBezTo>
                  <a:cubicBezTo>
                    <a:pt x="2579" y="23510"/>
                    <a:pt x="3082" y="24263"/>
                    <a:pt x="3652" y="24994"/>
                  </a:cubicBezTo>
                  <a:cubicBezTo>
                    <a:pt x="3858" y="25268"/>
                    <a:pt x="4086" y="25542"/>
                    <a:pt x="4337" y="25816"/>
                  </a:cubicBezTo>
                  <a:lnTo>
                    <a:pt x="4360" y="25838"/>
                  </a:lnTo>
                  <a:cubicBezTo>
                    <a:pt x="4383" y="25873"/>
                    <a:pt x="4422" y="25890"/>
                    <a:pt x="4465" y="25890"/>
                  </a:cubicBezTo>
                  <a:cubicBezTo>
                    <a:pt x="4508" y="25890"/>
                    <a:pt x="4554" y="25873"/>
                    <a:pt x="4588" y="25838"/>
                  </a:cubicBezTo>
                  <a:cubicBezTo>
                    <a:pt x="4656" y="25770"/>
                    <a:pt x="4634" y="25679"/>
                    <a:pt x="4588" y="25610"/>
                  </a:cubicBezTo>
                  <a:cubicBezTo>
                    <a:pt x="4314" y="25313"/>
                    <a:pt x="4063" y="24994"/>
                    <a:pt x="3812" y="24697"/>
                  </a:cubicBezTo>
                  <a:cubicBezTo>
                    <a:pt x="2945" y="23533"/>
                    <a:pt x="2191" y="22278"/>
                    <a:pt x="1644" y="20931"/>
                  </a:cubicBezTo>
                  <a:lnTo>
                    <a:pt x="1644" y="20977"/>
                  </a:lnTo>
                  <a:cubicBezTo>
                    <a:pt x="1096" y="19630"/>
                    <a:pt x="708" y="18215"/>
                    <a:pt x="502" y="16777"/>
                  </a:cubicBezTo>
                  <a:cubicBezTo>
                    <a:pt x="411" y="16092"/>
                    <a:pt x="365" y="15384"/>
                    <a:pt x="342" y="14700"/>
                  </a:cubicBezTo>
                  <a:cubicBezTo>
                    <a:pt x="342" y="13878"/>
                    <a:pt x="388" y="13079"/>
                    <a:pt x="502" y="12280"/>
                  </a:cubicBezTo>
                  <a:cubicBezTo>
                    <a:pt x="502" y="12280"/>
                    <a:pt x="502" y="12303"/>
                    <a:pt x="502" y="12326"/>
                  </a:cubicBezTo>
                  <a:cubicBezTo>
                    <a:pt x="708" y="10842"/>
                    <a:pt x="1096" y="9381"/>
                    <a:pt x="1666" y="8012"/>
                  </a:cubicBezTo>
                  <a:lnTo>
                    <a:pt x="1666" y="8035"/>
                  </a:lnTo>
                  <a:cubicBezTo>
                    <a:pt x="2100" y="7008"/>
                    <a:pt x="2648" y="6003"/>
                    <a:pt x="3287" y="5067"/>
                  </a:cubicBezTo>
                  <a:cubicBezTo>
                    <a:pt x="3287" y="5067"/>
                    <a:pt x="3310" y="5067"/>
                    <a:pt x="3310" y="5045"/>
                  </a:cubicBezTo>
                  <a:cubicBezTo>
                    <a:pt x="3470" y="4816"/>
                    <a:pt x="3652" y="4588"/>
                    <a:pt x="3812" y="4360"/>
                  </a:cubicBezTo>
                  <a:cubicBezTo>
                    <a:pt x="4679" y="3219"/>
                    <a:pt x="5706" y="2214"/>
                    <a:pt x="6825" y="1347"/>
                  </a:cubicBezTo>
                  <a:lnTo>
                    <a:pt x="6825" y="1347"/>
                  </a:lnTo>
                  <a:cubicBezTo>
                    <a:pt x="6825" y="1347"/>
                    <a:pt x="6802" y="1370"/>
                    <a:pt x="6802" y="1370"/>
                  </a:cubicBezTo>
                  <a:cubicBezTo>
                    <a:pt x="7144" y="1096"/>
                    <a:pt x="7510" y="845"/>
                    <a:pt x="7875" y="594"/>
                  </a:cubicBezTo>
                  <a:cubicBezTo>
                    <a:pt x="8035" y="502"/>
                    <a:pt x="8194" y="411"/>
                    <a:pt x="8331" y="320"/>
                  </a:cubicBezTo>
                  <a:cubicBezTo>
                    <a:pt x="8423" y="274"/>
                    <a:pt x="8445" y="160"/>
                    <a:pt x="8400" y="91"/>
                  </a:cubicBezTo>
                  <a:cubicBezTo>
                    <a:pt x="8377" y="46"/>
                    <a:pt x="8309" y="0"/>
                    <a:pt x="8263"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307" name="Google Shape;6307;p88"/>
            <p:cNvGrpSpPr/>
            <p:nvPr/>
          </p:nvGrpSpPr>
          <p:grpSpPr>
            <a:xfrm>
              <a:off x="319938" y="647501"/>
              <a:ext cx="804548" cy="501001"/>
              <a:chOff x="6743588" y="1434463"/>
              <a:chExt cx="804548" cy="501001"/>
            </a:xfrm>
          </p:grpSpPr>
          <p:sp>
            <p:nvSpPr>
              <p:cNvPr id="6308" name="Google Shape;6308;p88"/>
              <p:cNvSpPr/>
              <p:nvPr/>
            </p:nvSpPr>
            <p:spPr>
              <a:xfrm>
                <a:off x="6749156" y="1629403"/>
                <a:ext cx="223971" cy="302358"/>
              </a:xfrm>
              <a:custGeom>
                <a:avLst/>
                <a:gdLst/>
                <a:ahLst/>
                <a:cxnLst/>
                <a:rect l="l" t="t" r="r" b="b"/>
                <a:pathLst>
                  <a:path w="8286" h="11186" extrusionOk="0">
                    <a:moveTo>
                      <a:pt x="8103" y="1"/>
                    </a:moveTo>
                    <a:cubicBezTo>
                      <a:pt x="8080" y="1"/>
                      <a:pt x="8080" y="24"/>
                      <a:pt x="8058" y="24"/>
                    </a:cubicBezTo>
                    <a:cubicBezTo>
                      <a:pt x="7943" y="69"/>
                      <a:pt x="7829" y="138"/>
                      <a:pt x="7692" y="184"/>
                    </a:cubicBezTo>
                    <a:lnTo>
                      <a:pt x="7464" y="321"/>
                    </a:lnTo>
                    <a:cubicBezTo>
                      <a:pt x="7304" y="435"/>
                      <a:pt x="7145" y="503"/>
                      <a:pt x="7008" y="572"/>
                    </a:cubicBezTo>
                    <a:lnTo>
                      <a:pt x="7053" y="549"/>
                    </a:lnTo>
                    <a:lnTo>
                      <a:pt x="7053" y="549"/>
                    </a:lnTo>
                    <a:cubicBezTo>
                      <a:pt x="6916" y="617"/>
                      <a:pt x="6756" y="686"/>
                      <a:pt x="6620" y="754"/>
                    </a:cubicBezTo>
                    <a:lnTo>
                      <a:pt x="6483" y="823"/>
                    </a:lnTo>
                    <a:cubicBezTo>
                      <a:pt x="6391" y="868"/>
                      <a:pt x="6323" y="891"/>
                      <a:pt x="6231" y="937"/>
                    </a:cubicBezTo>
                    <a:cubicBezTo>
                      <a:pt x="6095" y="982"/>
                      <a:pt x="5980" y="1051"/>
                      <a:pt x="5843" y="1097"/>
                    </a:cubicBezTo>
                    <a:cubicBezTo>
                      <a:pt x="5729" y="1165"/>
                      <a:pt x="5615" y="1211"/>
                      <a:pt x="5524" y="1279"/>
                    </a:cubicBezTo>
                    <a:cubicBezTo>
                      <a:pt x="5433" y="1325"/>
                      <a:pt x="5364" y="1348"/>
                      <a:pt x="5273" y="1393"/>
                    </a:cubicBezTo>
                    <a:lnTo>
                      <a:pt x="5136" y="1462"/>
                    </a:lnTo>
                    <a:cubicBezTo>
                      <a:pt x="4976" y="1530"/>
                      <a:pt x="4839" y="1622"/>
                      <a:pt x="4702" y="1690"/>
                    </a:cubicBezTo>
                    <a:cubicBezTo>
                      <a:pt x="4542" y="1781"/>
                      <a:pt x="4383" y="1850"/>
                      <a:pt x="4223" y="1941"/>
                    </a:cubicBezTo>
                    <a:lnTo>
                      <a:pt x="4200" y="1941"/>
                    </a:lnTo>
                    <a:lnTo>
                      <a:pt x="4154" y="1964"/>
                    </a:lnTo>
                    <a:cubicBezTo>
                      <a:pt x="3926" y="2055"/>
                      <a:pt x="3721" y="2169"/>
                      <a:pt x="3492" y="2284"/>
                    </a:cubicBezTo>
                    <a:lnTo>
                      <a:pt x="3196" y="2443"/>
                    </a:lnTo>
                    <a:cubicBezTo>
                      <a:pt x="3036" y="2512"/>
                      <a:pt x="2899" y="2580"/>
                      <a:pt x="2739" y="2672"/>
                    </a:cubicBezTo>
                    <a:cubicBezTo>
                      <a:pt x="2579" y="2740"/>
                      <a:pt x="2420" y="2831"/>
                      <a:pt x="2260" y="2900"/>
                    </a:cubicBezTo>
                    <a:cubicBezTo>
                      <a:pt x="2214" y="2923"/>
                      <a:pt x="2146" y="2945"/>
                      <a:pt x="2100" y="2968"/>
                    </a:cubicBezTo>
                    <a:cubicBezTo>
                      <a:pt x="1895" y="3082"/>
                      <a:pt x="1666" y="3174"/>
                      <a:pt x="1461" y="3288"/>
                    </a:cubicBezTo>
                    <a:lnTo>
                      <a:pt x="1438" y="3288"/>
                    </a:lnTo>
                    <a:cubicBezTo>
                      <a:pt x="1233" y="3402"/>
                      <a:pt x="1027" y="3493"/>
                      <a:pt x="845" y="3630"/>
                    </a:cubicBezTo>
                    <a:cubicBezTo>
                      <a:pt x="776" y="3676"/>
                      <a:pt x="685" y="3744"/>
                      <a:pt x="616" y="3836"/>
                    </a:cubicBezTo>
                    <a:cubicBezTo>
                      <a:pt x="548" y="3927"/>
                      <a:pt x="480" y="4018"/>
                      <a:pt x="411" y="4110"/>
                    </a:cubicBezTo>
                    <a:cubicBezTo>
                      <a:pt x="343" y="4201"/>
                      <a:pt x="274" y="4315"/>
                      <a:pt x="228" y="4429"/>
                    </a:cubicBezTo>
                    <a:cubicBezTo>
                      <a:pt x="183" y="4543"/>
                      <a:pt x="137" y="4657"/>
                      <a:pt x="114" y="4794"/>
                    </a:cubicBezTo>
                    <a:cubicBezTo>
                      <a:pt x="91" y="4863"/>
                      <a:pt x="69" y="4931"/>
                      <a:pt x="46" y="5000"/>
                    </a:cubicBezTo>
                    <a:cubicBezTo>
                      <a:pt x="46" y="5045"/>
                      <a:pt x="23" y="5091"/>
                      <a:pt x="23" y="5137"/>
                    </a:cubicBezTo>
                    <a:lnTo>
                      <a:pt x="23" y="5182"/>
                    </a:lnTo>
                    <a:cubicBezTo>
                      <a:pt x="23" y="5274"/>
                      <a:pt x="0" y="5365"/>
                      <a:pt x="0" y="5433"/>
                    </a:cubicBezTo>
                    <a:cubicBezTo>
                      <a:pt x="0" y="5593"/>
                      <a:pt x="0" y="5730"/>
                      <a:pt x="0" y="5890"/>
                    </a:cubicBezTo>
                    <a:cubicBezTo>
                      <a:pt x="0" y="6004"/>
                      <a:pt x="23" y="6118"/>
                      <a:pt x="46" y="6232"/>
                    </a:cubicBezTo>
                    <a:lnTo>
                      <a:pt x="46" y="6324"/>
                    </a:lnTo>
                    <a:cubicBezTo>
                      <a:pt x="69" y="6506"/>
                      <a:pt x="114" y="6666"/>
                      <a:pt x="183" y="6826"/>
                    </a:cubicBezTo>
                    <a:cubicBezTo>
                      <a:pt x="206" y="6940"/>
                      <a:pt x="274" y="7054"/>
                      <a:pt x="320" y="7191"/>
                    </a:cubicBezTo>
                    <a:lnTo>
                      <a:pt x="343" y="7237"/>
                    </a:lnTo>
                    <a:cubicBezTo>
                      <a:pt x="411" y="7396"/>
                      <a:pt x="480" y="7533"/>
                      <a:pt x="548" y="7693"/>
                    </a:cubicBezTo>
                    <a:lnTo>
                      <a:pt x="571" y="7739"/>
                    </a:lnTo>
                    <a:lnTo>
                      <a:pt x="594" y="7762"/>
                    </a:lnTo>
                    <a:lnTo>
                      <a:pt x="639" y="7853"/>
                    </a:lnTo>
                    <a:lnTo>
                      <a:pt x="708" y="7967"/>
                    </a:lnTo>
                    <a:cubicBezTo>
                      <a:pt x="753" y="8081"/>
                      <a:pt x="799" y="8172"/>
                      <a:pt x="845" y="8264"/>
                    </a:cubicBezTo>
                    <a:cubicBezTo>
                      <a:pt x="936" y="8401"/>
                      <a:pt x="1027" y="8538"/>
                      <a:pt x="1119" y="8652"/>
                    </a:cubicBezTo>
                    <a:cubicBezTo>
                      <a:pt x="1187" y="8766"/>
                      <a:pt x="1278" y="8880"/>
                      <a:pt x="1370" y="8971"/>
                    </a:cubicBezTo>
                    <a:lnTo>
                      <a:pt x="1393" y="9017"/>
                    </a:lnTo>
                    <a:lnTo>
                      <a:pt x="1415" y="9063"/>
                    </a:lnTo>
                    <a:cubicBezTo>
                      <a:pt x="1461" y="9085"/>
                      <a:pt x="1484" y="9131"/>
                      <a:pt x="1529" y="9177"/>
                    </a:cubicBezTo>
                    <a:cubicBezTo>
                      <a:pt x="1666" y="9359"/>
                      <a:pt x="1826" y="9565"/>
                      <a:pt x="1963" y="9725"/>
                    </a:cubicBezTo>
                    <a:cubicBezTo>
                      <a:pt x="2054" y="9839"/>
                      <a:pt x="2123" y="9907"/>
                      <a:pt x="2214" y="9998"/>
                    </a:cubicBezTo>
                    <a:cubicBezTo>
                      <a:pt x="2283" y="10067"/>
                      <a:pt x="2397" y="10181"/>
                      <a:pt x="2511" y="10250"/>
                    </a:cubicBezTo>
                    <a:cubicBezTo>
                      <a:pt x="2625" y="10341"/>
                      <a:pt x="2739" y="10409"/>
                      <a:pt x="2853" y="10478"/>
                    </a:cubicBezTo>
                    <a:cubicBezTo>
                      <a:pt x="2922" y="10501"/>
                      <a:pt x="2967" y="10546"/>
                      <a:pt x="3013" y="10569"/>
                    </a:cubicBezTo>
                    <a:cubicBezTo>
                      <a:pt x="3036" y="10592"/>
                      <a:pt x="3059" y="10615"/>
                      <a:pt x="3082" y="10638"/>
                    </a:cubicBezTo>
                    <a:cubicBezTo>
                      <a:pt x="3310" y="10775"/>
                      <a:pt x="3607" y="10934"/>
                      <a:pt x="3926" y="11026"/>
                    </a:cubicBezTo>
                    <a:cubicBezTo>
                      <a:pt x="4063" y="11071"/>
                      <a:pt x="4223" y="11117"/>
                      <a:pt x="4405" y="11140"/>
                    </a:cubicBezTo>
                    <a:lnTo>
                      <a:pt x="4451" y="11140"/>
                    </a:lnTo>
                    <a:cubicBezTo>
                      <a:pt x="4565" y="11163"/>
                      <a:pt x="4679" y="11185"/>
                      <a:pt x="4771" y="11185"/>
                    </a:cubicBezTo>
                    <a:lnTo>
                      <a:pt x="4816" y="11185"/>
                    </a:lnTo>
                    <a:cubicBezTo>
                      <a:pt x="4885" y="11185"/>
                      <a:pt x="4930" y="11163"/>
                      <a:pt x="4999" y="11163"/>
                    </a:cubicBezTo>
                    <a:lnTo>
                      <a:pt x="5067" y="11140"/>
                    </a:lnTo>
                    <a:cubicBezTo>
                      <a:pt x="5136" y="11140"/>
                      <a:pt x="5204" y="11117"/>
                      <a:pt x="5273" y="11117"/>
                    </a:cubicBezTo>
                    <a:cubicBezTo>
                      <a:pt x="5410" y="11071"/>
                      <a:pt x="5570" y="11026"/>
                      <a:pt x="5684" y="10980"/>
                    </a:cubicBezTo>
                    <a:cubicBezTo>
                      <a:pt x="5866" y="10934"/>
                      <a:pt x="6003" y="10866"/>
                      <a:pt x="6140" y="10820"/>
                    </a:cubicBezTo>
                    <a:cubicBezTo>
                      <a:pt x="6231" y="10775"/>
                      <a:pt x="6346" y="10729"/>
                      <a:pt x="6437" y="10683"/>
                    </a:cubicBezTo>
                    <a:lnTo>
                      <a:pt x="6597" y="10615"/>
                    </a:lnTo>
                    <a:lnTo>
                      <a:pt x="6665" y="10569"/>
                    </a:lnTo>
                    <a:cubicBezTo>
                      <a:pt x="6871" y="10478"/>
                      <a:pt x="7099" y="10364"/>
                      <a:pt x="7327" y="10250"/>
                    </a:cubicBezTo>
                    <a:cubicBezTo>
                      <a:pt x="7396" y="10204"/>
                      <a:pt x="7464" y="10158"/>
                      <a:pt x="7533" y="10113"/>
                    </a:cubicBezTo>
                    <a:lnTo>
                      <a:pt x="7578" y="10090"/>
                    </a:lnTo>
                    <a:cubicBezTo>
                      <a:pt x="7647" y="10044"/>
                      <a:pt x="7738" y="9998"/>
                      <a:pt x="7806" y="9953"/>
                    </a:cubicBezTo>
                    <a:cubicBezTo>
                      <a:pt x="7875" y="9907"/>
                      <a:pt x="7943" y="9884"/>
                      <a:pt x="7989" y="9839"/>
                    </a:cubicBezTo>
                    <a:cubicBezTo>
                      <a:pt x="8035" y="9793"/>
                      <a:pt x="8058" y="9770"/>
                      <a:pt x="8080" y="9747"/>
                    </a:cubicBezTo>
                    <a:cubicBezTo>
                      <a:pt x="8126" y="9702"/>
                      <a:pt x="8149" y="9656"/>
                      <a:pt x="8172" y="9565"/>
                    </a:cubicBezTo>
                    <a:cubicBezTo>
                      <a:pt x="8194" y="9519"/>
                      <a:pt x="8194" y="9451"/>
                      <a:pt x="8172" y="9405"/>
                    </a:cubicBezTo>
                    <a:cubicBezTo>
                      <a:pt x="8172" y="9337"/>
                      <a:pt x="8172" y="9291"/>
                      <a:pt x="8149" y="9222"/>
                    </a:cubicBezTo>
                    <a:cubicBezTo>
                      <a:pt x="8103" y="9085"/>
                      <a:pt x="8035" y="8948"/>
                      <a:pt x="7966" y="8834"/>
                    </a:cubicBezTo>
                    <a:cubicBezTo>
                      <a:pt x="7921" y="8743"/>
                      <a:pt x="7875" y="8652"/>
                      <a:pt x="7829" y="8560"/>
                    </a:cubicBezTo>
                    <a:lnTo>
                      <a:pt x="7761" y="8424"/>
                    </a:lnTo>
                    <a:cubicBezTo>
                      <a:pt x="7715" y="8332"/>
                      <a:pt x="7669" y="8241"/>
                      <a:pt x="7624" y="8150"/>
                    </a:cubicBezTo>
                    <a:lnTo>
                      <a:pt x="7578" y="8081"/>
                    </a:lnTo>
                    <a:cubicBezTo>
                      <a:pt x="7510" y="7921"/>
                      <a:pt x="7464" y="7784"/>
                      <a:pt x="7441" y="7670"/>
                    </a:cubicBezTo>
                    <a:lnTo>
                      <a:pt x="7418" y="7533"/>
                    </a:lnTo>
                    <a:cubicBezTo>
                      <a:pt x="7418" y="7465"/>
                      <a:pt x="7396" y="7396"/>
                      <a:pt x="7396" y="7328"/>
                    </a:cubicBezTo>
                    <a:cubicBezTo>
                      <a:pt x="7373" y="7168"/>
                      <a:pt x="7373" y="7008"/>
                      <a:pt x="7396" y="6849"/>
                    </a:cubicBezTo>
                    <a:lnTo>
                      <a:pt x="7396" y="6826"/>
                    </a:lnTo>
                    <a:cubicBezTo>
                      <a:pt x="7396" y="6803"/>
                      <a:pt x="7396" y="6780"/>
                      <a:pt x="7396" y="6780"/>
                    </a:cubicBezTo>
                    <a:lnTo>
                      <a:pt x="7418" y="6666"/>
                    </a:lnTo>
                    <a:lnTo>
                      <a:pt x="7441" y="6483"/>
                    </a:lnTo>
                    <a:cubicBezTo>
                      <a:pt x="7464" y="6278"/>
                      <a:pt x="7487" y="6095"/>
                      <a:pt x="7533" y="5913"/>
                    </a:cubicBezTo>
                    <a:cubicBezTo>
                      <a:pt x="7555" y="5707"/>
                      <a:pt x="7601" y="5479"/>
                      <a:pt x="7624" y="5251"/>
                    </a:cubicBezTo>
                    <a:cubicBezTo>
                      <a:pt x="7647" y="5023"/>
                      <a:pt x="7647" y="4771"/>
                      <a:pt x="7669" y="4543"/>
                    </a:cubicBezTo>
                    <a:lnTo>
                      <a:pt x="7669" y="4498"/>
                    </a:lnTo>
                    <a:cubicBezTo>
                      <a:pt x="7692" y="4246"/>
                      <a:pt x="7692" y="3973"/>
                      <a:pt x="7715" y="3722"/>
                    </a:cubicBezTo>
                    <a:cubicBezTo>
                      <a:pt x="7715" y="3722"/>
                      <a:pt x="7715" y="3744"/>
                      <a:pt x="7715" y="3744"/>
                    </a:cubicBezTo>
                    <a:cubicBezTo>
                      <a:pt x="7715" y="3744"/>
                      <a:pt x="7715" y="3744"/>
                      <a:pt x="7715" y="3767"/>
                    </a:cubicBezTo>
                    <a:cubicBezTo>
                      <a:pt x="7738" y="3676"/>
                      <a:pt x="7738" y="3607"/>
                      <a:pt x="7738" y="3516"/>
                    </a:cubicBezTo>
                    <a:lnTo>
                      <a:pt x="7738" y="3539"/>
                    </a:lnTo>
                    <a:cubicBezTo>
                      <a:pt x="7784" y="3311"/>
                      <a:pt x="7806" y="3082"/>
                      <a:pt x="7852" y="2854"/>
                    </a:cubicBezTo>
                    <a:cubicBezTo>
                      <a:pt x="7875" y="2717"/>
                      <a:pt x="7898" y="2580"/>
                      <a:pt x="7921" y="2443"/>
                    </a:cubicBezTo>
                    <a:cubicBezTo>
                      <a:pt x="7943" y="2306"/>
                      <a:pt x="7966" y="2147"/>
                      <a:pt x="7989" y="2010"/>
                    </a:cubicBezTo>
                    <a:cubicBezTo>
                      <a:pt x="8012" y="1827"/>
                      <a:pt x="8035" y="1644"/>
                      <a:pt x="8058" y="1462"/>
                    </a:cubicBezTo>
                    <a:lnTo>
                      <a:pt x="8080" y="1234"/>
                    </a:lnTo>
                    <a:cubicBezTo>
                      <a:pt x="8103" y="1097"/>
                      <a:pt x="8126" y="960"/>
                      <a:pt x="8126" y="800"/>
                    </a:cubicBezTo>
                    <a:lnTo>
                      <a:pt x="8149" y="709"/>
                    </a:lnTo>
                    <a:lnTo>
                      <a:pt x="8149" y="617"/>
                    </a:lnTo>
                    <a:cubicBezTo>
                      <a:pt x="8149" y="594"/>
                      <a:pt x="8149" y="572"/>
                      <a:pt x="8149" y="549"/>
                    </a:cubicBezTo>
                    <a:cubicBezTo>
                      <a:pt x="8172" y="526"/>
                      <a:pt x="8194" y="503"/>
                      <a:pt x="8217" y="457"/>
                    </a:cubicBezTo>
                    <a:lnTo>
                      <a:pt x="8217" y="435"/>
                    </a:lnTo>
                    <a:lnTo>
                      <a:pt x="8240" y="412"/>
                    </a:lnTo>
                    <a:cubicBezTo>
                      <a:pt x="8240" y="389"/>
                      <a:pt x="8240" y="389"/>
                      <a:pt x="8240" y="366"/>
                    </a:cubicBezTo>
                    <a:cubicBezTo>
                      <a:pt x="8240" y="343"/>
                      <a:pt x="8263" y="321"/>
                      <a:pt x="8263" y="275"/>
                    </a:cubicBezTo>
                    <a:cubicBezTo>
                      <a:pt x="8263" y="252"/>
                      <a:pt x="8263" y="229"/>
                      <a:pt x="8286" y="206"/>
                    </a:cubicBezTo>
                    <a:cubicBezTo>
                      <a:pt x="8286" y="206"/>
                      <a:pt x="8263" y="206"/>
                      <a:pt x="8263" y="184"/>
                    </a:cubicBezTo>
                    <a:cubicBezTo>
                      <a:pt x="8263" y="115"/>
                      <a:pt x="8194" y="69"/>
                      <a:pt x="8149" y="24"/>
                    </a:cubicBezTo>
                    <a:cubicBezTo>
                      <a:pt x="8126" y="24"/>
                      <a:pt x="8103" y="24"/>
                      <a:pt x="8103"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09" name="Google Shape;6309;p88"/>
              <p:cNvSpPr/>
              <p:nvPr/>
            </p:nvSpPr>
            <p:spPr>
              <a:xfrm>
                <a:off x="6955206" y="1599806"/>
                <a:ext cx="209807" cy="290627"/>
              </a:xfrm>
              <a:custGeom>
                <a:avLst/>
                <a:gdLst/>
                <a:ahLst/>
                <a:cxnLst/>
                <a:rect l="l" t="t" r="r" b="b"/>
                <a:pathLst>
                  <a:path w="7762" h="10752" extrusionOk="0">
                    <a:moveTo>
                      <a:pt x="3059" y="0"/>
                    </a:moveTo>
                    <a:cubicBezTo>
                      <a:pt x="3037" y="0"/>
                      <a:pt x="2991" y="0"/>
                      <a:pt x="2945" y="23"/>
                    </a:cubicBezTo>
                    <a:cubicBezTo>
                      <a:pt x="2854" y="23"/>
                      <a:pt x="2763" y="46"/>
                      <a:pt x="2649" y="69"/>
                    </a:cubicBezTo>
                    <a:cubicBezTo>
                      <a:pt x="2603" y="92"/>
                      <a:pt x="2534" y="115"/>
                      <a:pt x="2489" y="137"/>
                    </a:cubicBezTo>
                    <a:cubicBezTo>
                      <a:pt x="2398" y="160"/>
                      <a:pt x="2329" y="206"/>
                      <a:pt x="2261" y="251"/>
                    </a:cubicBezTo>
                    <a:lnTo>
                      <a:pt x="2124" y="320"/>
                    </a:lnTo>
                    <a:cubicBezTo>
                      <a:pt x="2009" y="388"/>
                      <a:pt x="1895" y="457"/>
                      <a:pt x="1781" y="503"/>
                    </a:cubicBezTo>
                    <a:cubicBezTo>
                      <a:pt x="1713" y="525"/>
                      <a:pt x="1667" y="548"/>
                      <a:pt x="1599" y="594"/>
                    </a:cubicBezTo>
                    <a:cubicBezTo>
                      <a:pt x="1530" y="617"/>
                      <a:pt x="1439" y="639"/>
                      <a:pt x="1370" y="685"/>
                    </a:cubicBezTo>
                    <a:cubicBezTo>
                      <a:pt x="1325" y="708"/>
                      <a:pt x="1279" y="731"/>
                      <a:pt x="1256" y="754"/>
                    </a:cubicBezTo>
                    <a:cubicBezTo>
                      <a:pt x="1211" y="776"/>
                      <a:pt x="1165" y="799"/>
                      <a:pt x="1119" y="822"/>
                    </a:cubicBezTo>
                    <a:cubicBezTo>
                      <a:pt x="982" y="891"/>
                      <a:pt x="777" y="982"/>
                      <a:pt x="708" y="1164"/>
                    </a:cubicBezTo>
                    <a:cubicBezTo>
                      <a:pt x="686" y="1233"/>
                      <a:pt x="640" y="1301"/>
                      <a:pt x="640" y="1370"/>
                    </a:cubicBezTo>
                    <a:cubicBezTo>
                      <a:pt x="640" y="1416"/>
                      <a:pt x="617" y="1438"/>
                      <a:pt x="617" y="1461"/>
                    </a:cubicBezTo>
                    <a:cubicBezTo>
                      <a:pt x="617" y="1507"/>
                      <a:pt x="617" y="1530"/>
                      <a:pt x="617" y="1575"/>
                    </a:cubicBezTo>
                    <a:lnTo>
                      <a:pt x="594" y="1644"/>
                    </a:lnTo>
                    <a:cubicBezTo>
                      <a:pt x="594" y="1712"/>
                      <a:pt x="571" y="1758"/>
                      <a:pt x="571" y="1804"/>
                    </a:cubicBezTo>
                    <a:cubicBezTo>
                      <a:pt x="549" y="1872"/>
                      <a:pt x="549" y="1941"/>
                      <a:pt x="549" y="1986"/>
                    </a:cubicBezTo>
                    <a:lnTo>
                      <a:pt x="549" y="2077"/>
                    </a:lnTo>
                    <a:lnTo>
                      <a:pt x="526" y="2214"/>
                    </a:lnTo>
                    <a:cubicBezTo>
                      <a:pt x="526" y="2306"/>
                      <a:pt x="503" y="2397"/>
                      <a:pt x="503" y="2511"/>
                    </a:cubicBezTo>
                    <a:cubicBezTo>
                      <a:pt x="503" y="2557"/>
                      <a:pt x="503" y="2602"/>
                      <a:pt x="503" y="2648"/>
                    </a:cubicBezTo>
                    <a:cubicBezTo>
                      <a:pt x="503" y="2717"/>
                      <a:pt x="503" y="2762"/>
                      <a:pt x="480" y="2831"/>
                    </a:cubicBezTo>
                    <a:cubicBezTo>
                      <a:pt x="480" y="2990"/>
                      <a:pt x="457" y="3150"/>
                      <a:pt x="435" y="3310"/>
                    </a:cubicBezTo>
                    <a:lnTo>
                      <a:pt x="435" y="3356"/>
                    </a:lnTo>
                    <a:cubicBezTo>
                      <a:pt x="412" y="3470"/>
                      <a:pt x="412" y="3584"/>
                      <a:pt x="389" y="3721"/>
                    </a:cubicBezTo>
                    <a:cubicBezTo>
                      <a:pt x="389" y="3767"/>
                      <a:pt x="389" y="3835"/>
                      <a:pt x="389" y="3881"/>
                    </a:cubicBezTo>
                    <a:cubicBezTo>
                      <a:pt x="389" y="3926"/>
                      <a:pt x="366" y="3972"/>
                      <a:pt x="366" y="4018"/>
                    </a:cubicBezTo>
                    <a:cubicBezTo>
                      <a:pt x="366" y="4109"/>
                      <a:pt x="343" y="4200"/>
                      <a:pt x="343" y="4269"/>
                    </a:cubicBezTo>
                    <a:cubicBezTo>
                      <a:pt x="320" y="4406"/>
                      <a:pt x="298" y="4520"/>
                      <a:pt x="275" y="4634"/>
                    </a:cubicBezTo>
                    <a:lnTo>
                      <a:pt x="252" y="4908"/>
                    </a:lnTo>
                    <a:cubicBezTo>
                      <a:pt x="252" y="5022"/>
                      <a:pt x="252" y="5113"/>
                      <a:pt x="229" y="5227"/>
                    </a:cubicBezTo>
                    <a:lnTo>
                      <a:pt x="229" y="5296"/>
                    </a:lnTo>
                    <a:lnTo>
                      <a:pt x="206" y="5410"/>
                    </a:lnTo>
                    <a:cubicBezTo>
                      <a:pt x="183" y="5661"/>
                      <a:pt x="161" y="5912"/>
                      <a:pt x="138" y="6186"/>
                    </a:cubicBezTo>
                    <a:cubicBezTo>
                      <a:pt x="115" y="6346"/>
                      <a:pt x="115" y="6483"/>
                      <a:pt x="115" y="6643"/>
                    </a:cubicBezTo>
                    <a:lnTo>
                      <a:pt x="92" y="6802"/>
                    </a:lnTo>
                    <a:cubicBezTo>
                      <a:pt x="92" y="6894"/>
                      <a:pt x="92" y="6962"/>
                      <a:pt x="92" y="7053"/>
                    </a:cubicBezTo>
                    <a:lnTo>
                      <a:pt x="69" y="7168"/>
                    </a:lnTo>
                    <a:cubicBezTo>
                      <a:pt x="69" y="7282"/>
                      <a:pt x="46" y="7419"/>
                      <a:pt x="46" y="7533"/>
                    </a:cubicBezTo>
                    <a:cubicBezTo>
                      <a:pt x="46" y="7670"/>
                      <a:pt x="46" y="7784"/>
                      <a:pt x="24" y="7921"/>
                    </a:cubicBezTo>
                    <a:cubicBezTo>
                      <a:pt x="24" y="8035"/>
                      <a:pt x="24" y="8172"/>
                      <a:pt x="1" y="8286"/>
                    </a:cubicBezTo>
                    <a:cubicBezTo>
                      <a:pt x="1" y="8377"/>
                      <a:pt x="1" y="8446"/>
                      <a:pt x="24" y="8514"/>
                    </a:cubicBezTo>
                    <a:cubicBezTo>
                      <a:pt x="24" y="8560"/>
                      <a:pt x="24" y="8606"/>
                      <a:pt x="24" y="8628"/>
                    </a:cubicBezTo>
                    <a:cubicBezTo>
                      <a:pt x="24" y="8651"/>
                      <a:pt x="1" y="8697"/>
                      <a:pt x="1" y="8742"/>
                    </a:cubicBezTo>
                    <a:cubicBezTo>
                      <a:pt x="24" y="8857"/>
                      <a:pt x="46" y="8971"/>
                      <a:pt x="69" y="9085"/>
                    </a:cubicBezTo>
                    <a:lnTo>
                      <a:pt x="92" y="9153"/>
                    </a:lnTo>
                    <a:cubicBezTo>
                      <a:pt x="138" y="9290"/>
                      <a:pt x="183" y="9427"/>
                      <a:pt x="229" y="9564"/>
                    </a:cubicBezTo>
                    <a:cubicBezTo>
                      <a:pt x="275" y="9724"/>
                      <a:pt x="320" y="9861"/>
                      <a:pt x="389" y="9975"/>
                    </a:cubicBezTo>
                    <a:cubicBezTo>
                      <a:pt x="412" y="10043"/>
                      <a:pt x="435" y="10089"/>
                      <a:pt x="480" y="10135"/>
                    </a:cubicBezTo>
                    <a:lnTo>
                      <a:pt x="526" y="10249"/>
                    </a:lnTo>
                    <a:lnTo>
                      <a:pt x="571" y="10340"/>
                    </a:lnTo>
                    <a:cubicBezTo>
                      <a:pt x="594" y="10386"/>
                      <a:pt x="617" y="10454"/>
                      <a:pt x="640" y="10500"/>
                    </a:cubicBezTo>
                    <a:cubicBezTo>
                      <a:pt x="640" y="10523"/>
                      <a:pt x="663" y="10546"/>
                      <a:pt x="663" y="10546"/>
                    </a:cubicBezTo>
                    <a:cubicBezTo>
                      <a:pt x="686" y="10591"/>
                      <a:pt x="708" y="10614"/>
                      <a:pt x="731" y="10637"/>
                    </a:cubicBezTo>
                    <a:cubicBezTo>
                      <a:pt x="777" y="10683"/>
                      <a:pt x="845" y="10705"/>
                      <a:pt x="891" y="10728"/>
                    </a:cubicBezTo>
                    <a:cubicBezTo>
                      <a:pt x="914" y="10751"/>
                      <a:pt x="960" y="10751"/>
                      <a:pt x="982" y="10751"/>
                    </a:cubicBezTo>
                    <a:cubicBezTo>
                      <a:pt x="1051" y="10751"/>
                      <a:pt x="1142" y="10705"/>
                      <a:pt x="1211" y="10660"/>
                    </a:cubicBezTo>
                    <a:cubicBezTo>
                      <a:pt x="1256" y="10660"/>
                      <a:pt x="1279" y="10614"/>
                      <a:pt x="1325" y="10591"/>
                    </a:cubicBezTo>
                    <a:lnTo>
                      <a:pt x="1416" y="10523"/>
                    </a:lnTo>
                    <a:lnTo>
                      <a:pt x="1621" y="10409"/>
                    </a:lnTo>
                    <a:cubicBezTo>
                      <a:pt x="1827" y="10272"/>
                      <a:pt x="2032" y="10180"/>
                      <a:pt x="2238" y="10066"/>
                    </a:cubicBezTo>
                    <a:lnTo>
                      <a:pt x="2261" y="10043"/>
                    </a:lnTo>
                    <a:lnTo>
                      <a:pt x="2420" y="9975"/>
                    </a:lnTo>
                    <a:cubicBezTo>
                      <a:pt x="2580" y="9884"/>
                      <a:pt x="2740" y="9815"/>
                      <a:pt x="2900" y="9724"/>
                    </a:cubicBezTo>
                    <a:lnTo>
                      <a:pt x="2968" y="9701"/>
                    </a:lnTo>
                    <a:lnTo>
                      <a:pt x="2945" y="9701"/>
                    </a:lnTo>
                    <a:cubicBezTo>
                      <a:pt x="3219" y="9587"/>
                      <a:pt x="3493" y="9473"/>
                      <a:pt x="3767" y="9359"/>
                    </a:cubicBezTo>
                    <a:cubicBezTo>
                      <a:pt x="4087" y="9222"/>
                      <a:pt x="4383" y="9062"/>
                      <a:pt x="4634" y="8925"/>
                    </a:cubicBezTo>
                    <a:cubicBezTo>
                      <a:pt x="4771" y="8857"/>
                      <a:pt x="4885" y="8788"/>
                      <a:pt x="5000" y="8720"/>
                    </a:cubicBezTo>
                    <a:cubicBezTo>
                      <a:pt x="5159" y="8628"/>
                      <a:pt x="5296" y="8560"/>
                      <a:pt x="5433" y="8469"/>
                    </a:cubicBezTo>
                    <a:lnTo>
                      <a:pt x="5639" y="8354"/>
                    </a:lnTo>
                    <a:cubicBezTo>
                      <a:pt x="5821" y="8263"/>
                      <a:pt x="6004" y="8172"/>
                      <a:pt x="6187" y="8081"/>
                    </a:cubicBezTo>
                    <a:cubicBezTo>
                      <a:pt x="6392" y="7966"/>
                      <a:pt x="6575" y="7875"/>
                      <a:pt x="6780" y="7784"/>
                    </a:cubicBezTo>
                    <a:cubicBezTo>
                      <a:pt x="6894" y="7738"/>
                      <a:pt x="6985" y="7692"/>
                      <a:pt x="7100" y="7647"/>
                    </a:cubicBezTo>
                    <a:cubicBezTo>
                      <a:pt x="7168" y="7624"/>
                      <a:pt x="7259" y="7601"/>
                      <a:pt x="7328" y="7556"/>
                    </a:cubicBezTo>
                    <a:cubicBezTo>
                      <a:pt x="7373" y="7533"/>
                      <a:pt x="7442" y="7510"/>
                      <a:pt x="7488" y="7487"/>
                    </a:cubicBezTo>
                    <a:cubicBezTo>
                      <a:pt x="7510" y="7487"/>
                      <a:pt x="7510" y="7464"/>
                      <a:pt x="7533" y="7464"/>
                    </a:cubicBezTo>
                    <a:cubicBezTo>
                      <a:pt x="7579" y="7419"/>
                      <a:pt x="7624" y="7373"/>
                      <a:pt x="7670" y="7327"/>
                    </a:cubicBezTo>
                    <a:cubicBezTo>
                      <a:pt x="7716" y="7236"/>
                      <a:pt x="7716" y="7145"/>
                      <a:pt x="7739" y="7053"/>
                    </a:cubicBezTo>
                    <a:lnTo>
                      <a:pt x="7739" y="7008"/>
                    </a:lnTo>
                    <a:cubicBezTo>
                      <a:pt x="7739" y="6848"/>
                      <a:pt x="7761" y="6711"/>
                      <a:pt x="7761" y="6574"/>
                    </a:cubicBezTo>
                    <a:cubicBezTo>
                      <a:pt x="7761" y="6437"/>
                      <a:pt x="7761" y="6300"/>
                      <a:pt x="7739" y="6163"/>
                    </a:cubicBezTo>
                    <a:lnTo>
                      <a:pt x="7739" y="6118"/>
                    </a:lnTo>
                    <a:cubicBezTo>
                      <a:pt x="7739" y="6003"/>
                      <a:pt x="7739" y="5866"/>
                      <a:pt x="7716" y="5752"/>
                    </a:cubicBezTo>
                    <a:cubicBezTo>
                      <a:pt x="7693" y="5593"/>
                      <a:pt x="7670" y="5410"/>
                      <a:pt x="7624" y="5227"/>
                    </a:cubicBezTo>
                    <a:cubicBezTo>
                      <a:pt x="7602" y="5159"/>
                      <a:pt x="7602" y="5113"/>
                      <a:pt x="7579" y="5045"/>
                    </a:cubicBezTo>
                    <a:cubicBezTo>
                      <a:pt x="7556" y="4953"/>
                      <a:pt x="7556" y="4885"/>
                      <a:pt x="7533" y="4794"/>
                    </a:cubicBezTo>
                    <a:cubicBezTo>
                      <a:pt x="7510" y="4725"/>
                      <a:pt x="7488" y="4680"/>
                      <a:pt x="7465" y="4611"/>
                    </a:cubicBezTo>
                    <a:lnTo>
                      <a:pt x="7442" y="4543"/>
                    </a:lnTo>
                    <a:cubicBezTo>
                      <a:pt x="7442" y="4520"/>
                      <a:pt x="7442" y="4497"/>
                      <a:pt x="7419" y="4474"/>
                    </a:cubicBezTo>
                    <a:cubicBezTo>
                      <a:pt x="7396" y="4428"/>
                      <a:pt x="7373" y="4383"/>
                      <a:pt x="7351" y="4337"/>
                    </a:cubicBezTo>
                    <a:lnTo>
                      <a:pt x="7305" y="4246"/>
                    </a:lnTo>
                    <a:cubicBezTo>
                      <a:pt x="7259" y="4177"/>
                      <a:pt x="7236" y="4086"/>
                      <a:pt x="7191" y="4040"/>
                    </a:cubicBezTo>
                    <a:cubicBezTo>
                      <a:pt x="7100" y="3903"/>
                      <a:pt x="7008" y="3767"/>
                      <a:pt x="6894" y="3652"/>
                    </a:cubicBezTo>
                    <a:lnTo>
                      <a:pt x="6826" y="3538"/>
                    </a:lnTo>
                    <a:cubicBezTo>
                      <a:pt x="6757" y="3447"/>
                      <a:pt x="6689" y="3356"/>
                      <a:pt x="6620" y="3264"/>
                    </a:cubicBezTo>
                    <a:cubicBezTo>
                      <a:pt x="6460" y="3105"/>
                      <a:pt x="6301" y="2945"/>
                      <a:pt x="6141" y="2785"/>
                    </a:cubicBezTo>
                    <a:lnTo>
                      <a:pt x="6072" y="2717"/>
                    </a:lnTo>
                    <a:cubicBezTo>
                      <a:pt x="6095" y="2648"/>
                      <a:pt x="6072" y="2602"/>
                      <a:pt x="6050" y="2557"/>
                    </a:cubicBezTo>
                    <a:cubicBezTo>
                      <a:pt x="6004" y="2488"/>
                      <a:pt x="5981" y="2466"/>
                      <a:pt x="5935" y="2420"/>
                    </a:cubicBezTo>
                    <a:lnTo>
                      <a:pt x="5890" y="2374"/>
                    </a:lnTo>
                    <a:cubicBezTo>
                      <a:pt x="5867" y="2329"/>
                      <a:pt x="5844" y="2283"/>
                      <a:pt x="5798" y="2237"/>
                    </a:cubicBezTo>
                    <a:lnTo>
                      <a:pt x="5753" y="2146"/>
                    </a:lnTo>
                    <a:cubicBezTo>
                      <a:pt x="5730" y="2123"/>
                      <a:pt x="5730" y="2100"/>
                      <a:pt x="5707" y="2100"/>
                    </a:cubicBezTo>
                    <a:cubicBezTo>
                      <a:pt x="5707" y="2077"/>
                      <a:pt x="5707" y="2077"/>
                      <a:pt x="5707" y="2077"/>
                    </a:cubicBezTo>
                    <a:cubicBezTo>
                      <a:pt x="5662" y="2032"/>
                      <a:pt x="5616" y="1986"/>
                      <a:pt x="5570" y="1918"/>
                    </a:cubicBezTo>
                    <a:cubicBezTo>
                      <a:pt x="5502" y="1872"/>
                      <a:pt x="5456" y="1804"/>
                      <a:pt x="5388" y="1758"/>
                    </a:cubicBezTo>
                    <a:cubicBezTo>
                      <a:pt x="5273" y="1621"/>
                      <a:pt x="5137" y="1530"/>
                      <a:pt x="5000" y="1416"/>
                    </a:cubicBezTo>
                    <a:cubicBezTo>
                      <a:pt x="4908" y="1324"/>
                      <a:pt x="4817" y="1233"/>
                      <a:pt x="4703" y="1142"/>
                    </a:cubicBezTo>
                    <a:lnTo>
                      <a:pt x="4589" y="1050"/>
                    </a:lnTo>
                    <a:cubicBezTo>
                      <a:pt x="4497" y="959"/>
                      <a:pt x="4406" y="868"/>
                      <a:pt x="4315" y="799"/>
                    </a:cubicBezTo>
                    <a:cubicBezTo>
                      <a:pt x="4269" y="754"/>
                      <a:pt x="4224" y="708"/>
                      <a:pt x="4178" y="662"/>
                    </a:cubicBezTo>
                    <a:cubicBezTo>
                      <a:pt x="4132" y="639"/>
                      <a:pt x="4087" y="617"/>
                      <a:pt x="4041" y="571"/>
                    </a:cubicBezTo>
                    <a:cubicBezTo>
                      <a:pt x="3972" y="503"/>
                      <a:pt x="3904" y="457"/>
                      <a:pt x="3835" y="388"/>
                    </a:cubicBezTo>
                    <a:lnTo>
                      <a:pt x="3790" y="366"/>
                    </a:lnTo>
                    <a:cubicBezTo>
                      <a:pt x="3721" y="320"/>
                      <a:pt x="3653" y="297"/>
                      <a:pt x="3584" y="251"/>
                    </a:cubicBezTo>
                    <a:cubicBezTo>
                      <a:pt x="3562" y="229"/>
                      <a:pt x="3539" y="206"/>
                      <a:pt x="3516" y="183"/>
                    </a:cubicBezTo>
                    <a:cubicBezTo>
                      <a:pt x="3470" y="137"/>
                      <a:pt x="3425" y="115"/>
                      <a:pt x="3402" y="92"/>
                    </a:cubicBezTo>
                    <a:lnTo>
                      <a:pt x="3311" y="46"/>
                    </a:lnTo>
                    <a:cubicBezTo>
                      <a:pt x="3265" y="23"/>
                      <a:pt x="3242" y="23"/>
                      <a:pt x="3196" y="23"/>
                    </a:cubicBezTo>
                    <a:cubicBezTo>
                      <a:pt x="3151" y="0"/>
                      <a:pt x="3105" y="0"/>
                      <a:pt x="3059"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10" name="Google Shape;6310;p88"/>
              <p:cNvSpPr/>
              <p:nvPr/>
            </p:nvSpPr>
            <p:spPr>
              <a:xfrm>
                <a:off x="6909552" y="1440626"/>
                <a:ext cx="629339" cy="418316"/>
              </a:xfrm>
              <a:custGeom>
                <a:avLst/>
                <a:gdLst/>
                <a:ahLst/>
                <a:cxnLst/>
                <a:rect l="l" t="t" r="r" b="b"/>
                <a:pathLst>
                  <a:path w="23283" h="15476" extrusionOk="0">
                    <a:moveTo>
                      <a:pt x="15522" y="0"/>
                    </a:moveTo>
                    <a:cubicBezTo>
                      <a:pt x="15385" y="0"/>
                      <a:pt x="15225" y="23"/>
                      <a:pt x="15088" y="23"/>
                    </a:cubicBezTo>
                    <a:cubicBezTo>
                      <a:pt x="14951" y="23"/>
                      <a:pt x="14837" y="46"/>
                      <a:pt x="14723" y="69"/>
                    </a:cubicBezTo>
                    <a:cubicBezTo>
                      <a:pt x="14632" y="92"/>
                      <a:pt x="14563" y="92"/>
                      <a:pt x="14495" y="115"/>
                    </a:cubicBezTo>
                    <a:cubicBezTo>
                      <a:pt x="14404" y="115"/>
                      <a:pt x="14335" y="137"/>
                      <a:pt x="14244" y="137"/>
                    </a:cubicBezTo>
                    <a:cubicBezTo>
                      <a:pt x="14107" y="160"/>
                      <a:pt x="13993" y="206"/>
                      <a:pt x="13879" y="229"/>
                    </a:cubicBezTo>
                    <a:cubicBezTo>
                      <a:pt x="13856" y="206"/>
                      <a:pt x="13833" y="183"/>
                      <a:pt x="13787" y="183"/>
                    </a:cubicBezTo>
                    <a:lnTo>
                      <a:pt x="13696" y="206"/>
                    </a:lnTo>
                    <a:cubicBezTo>
                      <a:pt x="13605" y="229"/>
                      <a:pt x="13513" y="252"/>
                      <a:pt x="13422" y="274"/>
                    </a:cubicBezTo>
                    <a:cubicBezTo>
                      <a:pt x="13331" y="320"/>
                      <a:pt x="13262" y="343"/>
                      <a:pt x="13171" y="366"/>
                    </a:cubicBezTo>
                    <a:lnTo>
                      <a:pt x="13125" y="388"/>
                    </a:lnTo>
                    <a:cubicBezTo>
                      <a:pt x="13011" y="434"/>
                      <a:pt x="12897" y="480"/>
                      <a:pt x="12783" y="525"/>
                    </a:cubicBezTo>
                    <a:lnTo>
                      <a:pt x="12555" y="594"/>
                    </a:lnTo>
                    <a:lnTo>
                      <a:pt x="12463" y="640"/>
                    </a:lnTo>
                    <a:cubicBezTo>
                      <a:pt x="12304" y="685"/>
                      <a:pt x="12167" y="731"/>
                      <a:pt x="12007" y="799"/>
                    </a:cubicBezTo>
                    <a:cubicBezTo>
                      <a:pt x="11916" y="845"/>
                      <a:pt x="11824" y="891"/>
                      <a:pt x="11756" y="936"/>
                    </a:cubicBezTo>
                    <a:lnTo>
                      <a:pt x="11413" y="1142"/>
                    </a:lnTo>
                    <a:cubicBezTo>
                      <a:pt x="11368" y="1165"/>
                      <a:pt x="11322" y="1210"/>
                      <a:pt x="11299" y="1233"/>
                    </a:cubicBezTo>
                    <a:cubicBezTo>
                      <a:pt x="11140" y="1324"/>
                      <a:pt x="10980" y="1393"/>
                      <a:pt x="10820" y="1484"/>
                    </a:cubicBezTo>
                    <a:lnTo>
                      <a:pt x="10660" y="1575"/>
                    </a:lnTo>
                    <a:lnTo>
                      <a:pt x="10500" y="1644"/>
                    </a:lnTo>
                    <a:cubicBezTo>
                      <a:pt x="10341" y="1712"/>
                      <a:pt x="10181" y="1804"/>
                      <a:pt x="10021" y="1872"/>
                    </a:cubicBezTo>
                    <a:cubicBezTo>
                      <a:pt x="9816" y="1986"/>
                      <a:pt x="9610" y="2100"/>
                      <a:pt x="9405" y="2237"/>
                    </a:cubicBezTo>
                    <a:cubicBezTo>
                      <a:pt x="9245" y="2329"/>
                      <a:pt x="9085" y="2420"/>
                      <a:pt x="8925" y="2511"/>
                    </a:cubicBezTo>
                    <a:lnTo>
                      <a:pt x="8789" y="2603"/>
                    </a:lnTo>
                    <a:lnTo>
                      <a:pt x="8789" y="2603"/>
                    </a:lnTo>
                    <a:lnTo>
                      <a:pt x="8811" y="2580"/>
                    </a:lnTo>
                    <a:lnTo>
                      <a:pt x="8857" y="2534"/>
                    </a:lnTo>
                    <a:cubicBezTo>
                      <a:pt x="8971" y="2420"/>
                      <a:pt x="9062" y="2329"/>
                      <a:pt x="9154" y="2237"/>
                    </a:cubicBezTo>
                    <a:cubicBezTo>
                      <a:pt x="9245" y="2100"/>
                      <a:pt x="9336" y="1986"/>
                      <a:pt x="9382" y="1872"/>
                    </a:cubicBezTo>
                    <a:cubicBezTo>
                      <a:pt x="9428" y="1758"/>
                      <a:pt x="9473" y="1644"/>
                      <a:pt x="9473" y="1507"/>
                    </a:cubicBezTo>
                    <a:cubicBezTo>
                      <a:pt x="9496" y="1393"/>
                      <a:pt x="9496" y="1302"/>
                      <a:pt x="9473" y="1187"/>
                    </a:cubicBezTo>
                    <a:cubicBezTo>
                      <a:pt x="9450" y="1096"/>
                      <a:pt x="9428" y="1005"/>
                      <a:pt x="9359" y="868"/>
                    </a:cubicBezTo>
                    <a:cubicBezTo>
                      <a:pt x="9336" y="822"/>
                      <a:pt x="9291" y="777"/>
                      <a:pt x="9268" y="731"/>
                    </a:cubicBezTo>
                    <a:cubicBezTo>
                      <a:pt x="9199" y="662"/>
                      <a:pt x="9131" y="594"/>
                      <a:pt x="8994" y="548"/>
                    </a:cubicBezTo>
                    <a:cubicBezTo>
                      <a:pt x="8925" y="525"/>
                      <a:pt x="8857" y="503"/>
                      <a:pt x="8789" y="480"/>
                    </a:cubicBezTo>
                    <a:lnTo>
                      <a:pt x="8515" y="480"/>
                    </a:lnTo>
                    <a:cubicBezTo>
                      <a:pt x="8400" y="503"/>
                      <a:pt x="8286" y="503"/>
                      <a:pt x="8172" y="525"/>
                    </a:cubicBezTo>
                    <a:lnTo>
                      <a:pt x="8035" y="548"/>
                    </a:lnTo>
                    <a:cubicBezTo>
                      <a:pt x="7898" y="571"/>
                      <a:pt x="7761" y="594"/>
                      <a:pt x="7602" y="617"/>
                    </a:cubicBezTo>
                    <a:cubicBezTo>
                      <a:pt x="7442" y="662"/>
                      <a:pt x="7282" y="708"/>
                      <a:pt x="7122" y="754"/>
                    </a:cubicBezTo>
                    <a:cubicBezTo>
                      <a:pt x="6940" y="822"/>
                      <a:pt x="6757" y="891"/>
                      <a:pt x="6597" y="959"/>
                    </a:cubicBezTo>
                    <a:cubicBezTo>
                      <a:pt x="6438" y="1005"/>
                      <a:pt x="6301" y="1073"/>
                      <a:pt x="6118" y="1142"/>
                    </a:cubicBezTo>
                    <a:lnTo>
                      <a:pt x="6027" y="1210"/>
                    </a:lnTo>
                    <a:cubicBezTo>
                      <a:pt x="5913" y="1256"/>
                      <a:pt x="5798" y="1302"/>
                      <a:pt x="5707" y="1347"/>
                    </a:cubicBezTo>
                    <a:cubicBezTo>
                      <a:pt x="5456" y="1484"/>
                      <a:pt x="5228" y="1667"/>
                      <a:pt x="4977" y="1826"/>
                    </a:cubicBezTo>
                    <a:lnTo>
                      <a:pt x="4931" y="1872"/>
                    </a:lnTo>
                    <a:lnTo>
                      <a:pt x="4817" y="1941"/>
                    </a:lnTo>
                    <a:cubicBezTo>
                      <a:pt x="4657" y="2032"/>
                      <a:pt x="4520" y="2146"/>
                      <a:pt x="4360" y="2260"/>
                    </a:cubicBezTo>
                    <a:cubicBezTo>
                      <a:pt x="4201" y="2397"/>
                      <a:pt x="4041" y="2534"/>
                      <a:pt x="3881" y="2694"/>
                    </a:cubicBezTo>
                    <a:cubicBezTo>
                      <a:pt x="3721" y="2831"/>
                      <a:pt x="3562" y="2968"/>
                      <a:pt x="3425" y="3105"/>
                    </a:cubicBezTo>
                    <a:cubicBezTo>
                      <a:pt x="3288" y="3242"/>
                      <a:pt x="3173" y="3379"/>
                      <a:pt x="3059" y="3516"/>
                    </a:cubicBezTo>
                    <a:lnTo>
                      <a:pt x="2968" y="3630"/>
                    </a:lnTo>
                    <a:cubicBezTo>
                      <a:pt x="2877" y="3744"/>
                      <a:pt x="2763" y="3858"/>
                      <a:pt x="2649" y="3995"/>
                    </a:cubicBezTo>
                    <a:cubicBezTo>
                      <a:pt x="2628" y="4015"/>
                      <a:pt x="2607" y="4036"/>
                      <a:pt x="2603" y="4057"/>
                    </a:cubicBezTo>
                    <a:lnTo>
                      <a:pt x="2603" y="4057"/>
                    </a:lnTo>
                    <a:cubicBezTo>
                      <a:pt x="2486" y="4162"/>
                      <a:pt x="2382" y="4284"/>
                      <a:pt x="2260" y="4406"/>
                    </a:cubicBezTo>
                    <a:cubicBezTo>
                      <a:pt x="2124" y="4543"/>
                      <a:pt x="2009" y="4680"/>
                      <a:pt x="1895" y="4839"/>
                    </a:cubicBezTo>
                    <a:lnTo>
                      <a:pt x="1804" y="4931"/>
                    </a:lnTo>
                    <a:cubicBezTo>
                      <a:pt x="1735" y="4999"/>
                      <a:pt x="1667" y="5068"/>
                      <a:pt x="1599" y="5159"/>
                    </a:cubicBezTo>
                    <a:lnTo>
                      <a:pt x="1507" y="5273"/>
                    </a:lnTo>
                    <a:cubicBezTo>
                      <a:pt x="1462" y="5319"/>
                      <a:pt x="1416" y="5387"/>
                      <a:pt x="1370" y="5433"/>
                    </a:cubicBezTo>
                    <a:cubicBezTo>
                      <a:pt x="1370" y="5433"/>
                      <a:pt x="1370" y="5456"/>
                      <a:pt x="1370" y="5456"/>
                    </a:cubicBezTo>
                    <a:cubicBezTo>
                      <a:pt x="1370" y="5456"/>
                      <a:pt x="1347" y="5479"/>
                      <a:pt x="1347" y="5479"/>
                    </a:cubicBezTo>
                    <a:cubicBezTo>
                      <a:pt x="1279" y="5570"/>
                      <a:pt x="1188" y="5661"/>
                      <a:pt x="1119" y="5752"/>
                    </a:cubicBezTo>
                    <a:cubicBezTo>
                      <a:pt x="1096" y="5798"/>
                      <a:pt x="1074" y="5844"/>
                      <a:pt x="1028" y="5867"/>
                    </a:cubicBezTo>
                    <a:cubicBezTo>
                      <a:pt x="1005" y="5912"/>
                      <a:pt x="982" y="5981"/>
                      <a:pt x="937" y="6026"/>
                    </a:cubicBezTo>
                    <a:cubicBezTo>
                      <a:pt x="868" y="6118"/>
                      <a:pt x="800" y="6232"/>
                      <a:pt x="731" y="6323"/>
                    </a:cubicBezTo>
                    <a:cubicBezTo>
                      <a:pt x="663" y="6437"/>
                      <a:pt x="594" y="6528"/>
                      <a:pt x="526" y="6643"/>
                    </a:cubicBezTo>
                    <a:lnTo>
                      <a:pt x="503" y="6688"/>
                    </a:lnTo>
                    <a:cubicBezTo>
                      <a:pt x="412" y="6825"/>
                      <a:pt x="320" y="6962"/>
                      <a:pt x="229" y="7099"/>
                    </a:cubicBezTo>
                    <a:cubicBezTo>
                      <a:pt x="206" y="7145"/>
                      <a:pt x="183" y="7168"/>
                      <a:pt x="161" y="7213"/>
                    </a:cubicBezTo>
                    <a:lnTo>
                      <a:pt x="115" y="7282"/>
                    </a:lnTo>
                    <a:cubicBezTo>
                      <a:pt x="115" y="7305"/>
                      <a:pt x="92" y="7327"/>
                      <a:pt x="92" y="7350"/>
                    </a:cubicBezTo>
                    <a:cubicBezTo>
                      <a:pt x="46" y="7396"/>
                      <a:pt x="24" y="7441"/>
                      <a:pt x="24" y="7487"/>
                    </a:cubicBezTo>
                    <a:cubicBezTo>
                      <a:pt x="1" y="7556"/>
                      <a:pt x="1" y="7624"/>
                      <a:pt x="24" y="7693"/>
                    </a:cubicBezTo>
                    <a:cubicBezTo>
                      <a:pt x="69" y="7738"/>
                      <a:pt x="115" y="7807"/>
                      <a:pt x="183" y="7830"/>
                    </a:cubicBezTo>
                    <a:lnTo>
                      <a:pt x="366" y="7830"/>
                    </a:lnTo>
                    <a:cubicBezTo>
                      <a:pt x="366" y="7807"/>
                      <a:pt x="389" y="7807"/>
                      <a:pt x="389" y="7807"/>
                    </a:cubicBezTo>
                    <a:cubicBezTo>
                      <a:pt x="412" y="7807"/>
                      <a:pt x="412" y="7784"/>
                      <a:pt x="434" y="7784"/>
                    </a:cubicBezTo>
                    <a:cubicBezTo>
                      <a:pt x="480" y="7761"/>
                      <a:pt x="526" y="7738"/>
                      <a:pt x="549" y="7693"/>
                    </a:cubicBezTo>
                    <a:cubicBezTo>
                      <a:pt x="640" y="7647"/>
                      <a:pt x="708" y="7624"/>
                      <a:pt x="777" y="7601"/>
                    </a:cubicBezTo>
                    <a:lnTo>
                      <a:pt x="822" y="7578"/>
                    </a:lnTo>
                    <a:cubicBezTo>
                      <a:pt x="914" y="7533"/>
                      <a:pt x="1028" y="7487"/>
                      <a:pt x="1119" y="7441"/>
                    </a:cubicBezTo>
                    <a:lnTo>
                      <a:pt x="1256" y="7373"/>
                    </a:lnTo>
                    <a:cubicBezTo>
                      <a:pt x="1416" y="7305"/>
                      <a:pt x="1553" y="7236"/>
                      <a:pt x="1713" y="7190"/>
                    </a:cubicBezTo>
                    <a:cubicBezTo>
                      <a:pt x="1850" y="7122"/>
                      <a:pt x="1987" y="7076"/>
                      <a:pt x="2124" y="7008"/>
                    </a:cubicBezTo>
                    <a:cubicBezTo>
                      <a:pt x="2375" y="6894"/>
                      <a:pt x="2626" y="6757"/>
                      <a:pt x="2854" y="6643"/>
                    </a:cubicBezTo>
                    <a:lnTo>
                      <a:pt x="2900" y="6620"/>
                    </a:lnTo>
                    <a:cubicBezTo>
                      <a:pt x="2945" y="6597"/>
                      <a:pt x="3014" y="6551"/>
                      <a:pt x="3059" y="6528"/>
                    </a:cubicBezTo>
                    <a:cubicBezTo>
                      <a:pt x="3151" y="6506"/>
                      <a:pt x="3219" y="6460"/>
                      <a:pt x="3288" y="6414"/>
                    </a:cubicBezTo>
                    <a:cubicBezTo>
                      <a:pt x="3402" y="6346"/>
                      <a:pt x="3539" y="6277"/>
                      <a:pt x="3676" y="6209"/>
                    </a:cubicBezTo>
                    <a:cubicBezTo>
                      <a:pt x="3858" y="6118"/>
                      <a:pt x="4064" y="6026"/>
                      <a:pt x="4269" y="5958"/>
                    </a:cubicBezTo>
                    <a:cubicBezTo>
                      <a:pt x="4406" y="5912"/>
                      <a:pt x="4543" y="5867"/>
                      <a:pt x="4634" y="5867"/>
                    </a:cubicBezTo>
                    <a:lnTo>
                      <a:pt x="4840" y="5867"/>
                    </a:lnTo>
                    <a:cubicBezTo>
                      <a:pt x="4885" y="5889"/>
                      <a:pt x="4931" y="5889"/>
                      <a:pt x="4977" y="5912"/>
                    </a:cubicBezTo>
                    <a:cubicBezTo>
                      <a:pt x="4931" y="5889"/>
                      <a:pt x="4908" y="5867"/>
                      <a:pt x="4863" y="5844"/>
                    </a:cubicBezTo>
                    <a:cubicBezTo>
                      <a:pt x="4817" y="5844"/>
                      <a:pt x="4771" y="5821"/>
                      <a:pt x="4703" y="5821"/>
                    </a:cubicBezTo>
                    <a:cubicBezTo>
                      <a:pt x="4634" y="5821"/>
                      <a:pt x="4589" y="5821"/>
                      <a:pt x="4520" y="5844"/>
                    </a:cubicBezTo>
                    <a:cubicBezTo>
                      <a:pt x="4452" y="5844"/>
                      <a:pt x="4360" y="5867"/>
                      <a:pt x="4269" y="5912"/>
                    </a:cubicBezTo>
                    <a:lnTo>
                      <a:pt x="4178" y="5935"/>
                    </a:lnTo>
                    <a:cubicBezTo>
                      <a:pt x="4132" y="5958"/>
                      <a:pt x="4109" y="5958"/>
                      <a:pt x="4064" y="5958"/>
                    </a:cubicBezTo>
                    <a:cubicBezTo>
                      <a:pt x="4041" y="5958"/>
                      <a:pt x="4018" y="5958"/>
                      <a:pt x="3995" y="5935"/>
                    </a:cubicBezTo>
                    <a:cubicBezTo>
                      <a:pt x="3927" y="5912"/>
                      <a:pt x="3881" y="5844"/>
                      <a:pt x="3881" y="5775"/>
                    </a:cubicBezTo>
                    <a:cubicBezTo>
                      <a:pt x="3881" y="5638"/>
                      <a:pt x="4018" y="5547"/>
                      <a:pt x="4155" y="5456"/>
                    </a:cubicBezTo>
                    <a:cubicBezTo>
                      <a:pt x="4223" y="5410"/>
                      <a:pt x="4292" y="5387"/>
                      <a:pt x="4360" y="5342"/>
                    </a:cubicBezTo>
                    <a:cubicBezTo>
                      <a:pt x="4406" y="5319"/>
                      <a:pt x="4475" y="5273"/>
                      <a:pt x="4520" y="5250"/>
                    </a:cubicBezTo>
                    <a:cubicBezTo>
                      <a:pt x="4589" y="5205"/>
                      <a:pt x="4634" y="5182"/>
                      <a:pt x="4703" y="5159"/>
                    </a:cubicBezTo>
                    <a:cubicBezTo>
                      <a:pt x="4771" y="5113"/>
                      <a:pt x="4863" y="5068"/>
                      <a:pt x="4931" y="5022"/>
                    </a:cubicBezTo>
                    <a:cubicBezTo>
                      <a:pt x="5045" y="4954"/>
                      <a:pt x="5182" y="4885"/>
                      <a:pt x="5296" y="4817"/>
                    </a:cubicBezTo>
                    <a:lnTo>
                      <a:pt x="5388" y="4771"/>
                    </a:lnTo>
                    <a:lnTo>
                      <a:pt x="5502" y="4725"/>
                    </a:lnTo>
                    <a:lnTo>
                      <a:pt x="5502" y="4748"/>
                    </a:lnTo>
                    <a:lnTo>
                      <a:pt x="5547" y="4702"/>
                    </a:lnTo>
                    <a:lnTo>
                      <a:pt x="5639" y="4657"/>
                    </a:lnTo>
                    <a:cubicBezTo>
                      <a:pt x="5753" y="4611"/>
                      <a:pt x="5844" y="4566"/>
                      <a:pt x="5958" y="4520"/>
                    </a:cubicBezTo>
                    <a:cubicBezTo>
                      <a:pt x="6072" y="4451"/>
                      <a:pt x="6186" y="4406"/>
                      <a:pt x="6323" y="4383"/>
                    </a:cubicBezTo>
                    <a:cubicBezTo>
                      <a:pt x="6574" y="4292"/>
                      <a:pt x="6826" y="4200"/>
                      <a:pt x="7077" y="4155"/>
                    </a:cubicBezTo>
                    <a:cubicBezTo>
                      <a:pt x="7351" y="4109"/>
                      <a:pt x="7556" y="4086"/>
                      <a:pt x="7739" y="4086"/>
                    </a:cubicBezTo>
                    <a:cubicBezTo>
                      <a:pt x="7876" y="4086"/>
                      <a:pt x="7990" y="4086"/>
                      <a:pt x="8104" y="4109"/>
                    </a:cubicBezTo>
                    <a:cubicBezTo>
                      <a:pt x="8172" y="4132"/>
                      <a:pt x="8264" y="4155"/>
                      <a:pt x="8332" y="4177"/>
                    </a:cubicBezTo>
                    <a:lnTo>
                      <a:pt x="8378" y="4177"/>
                    </a:lnTo>
                    <a:cubicBezTo>
                      <a:pt x="8469" y="4223"/>
                      <a:pt x="8537" y="4246"/>
                      <a:pt x="8606" y="4292"/>
                    </a:cubicBezTo>
                    <a:cubicBezTo>
                      <a:pt x="8743" y="4360"/>
                      <a:pt x="8903" y="4474"/>
                      <a:pt x="8971" y="4634"/>
                    </a:cubicBezTo>
                    <a:cubicBezTo>
                      <a:pt x="9062" y="4771"/>
                      <a:pt x="9108" y="4931"/>
                      <a:pt x="9108" y="5090"/>
                    </a:cubicBezTo>
                    <a:cubicBezTo>
                      <a:pt x="9108" y="5227"/>
                      <a:pt x="9108" y="5342"/>
                      <a:pt x="9062" y="5456"/>
                    </a:cubicBezTo>
                    <a:cubicBezTo>
                      <a:pt x="9040" y="5615"/>
                      <a:pt x="8971" y="5775"/>
                      <a:pt x="8880" y="5889"/>
                    </a:cubicBezTo>
                    <a:cubicBezTo>
                      <a:pt x="8834" y="5981"/>
                      <a:pt x="8766" y="6072"/>
                      <a:pt x="8720" y="6163"/>
                    </a:cubicBezTo>
                    <a:lnTo>
                      <a:pt x="8606" y="6300"/>
                    </a:lnTo>
                    <a:lnTo>
                      <a:pt x="8652" y="6277"/>
                    </a:lnTo>
                    <a:cubicBezTo>
                      <a:pt x="8766" y="6232"/>
                      <a:pt x="8880" y="6209"/>
                      <a:pt x="8994" y="6140"/>
                    </a:cubicBezTo>
                    <a:cubicBezTo>
                      <a:pt x="9222" y="6072"/>
                      <a:pt x="9450" y="5981"/>
                      <a:pt x="9679" y="5889"/>
                    </a:cubicBezTo>
                    <a:cubicBezTo>
                      <a:pt x="9953" y="5798"/>
                      <a:pt x="10204" y="5707"/>
                      <a:pt x="10478" y="5593"/>
                    </a:cubicBezTo>
                    <a:lnTo>
                      <a:pt x="10569" y="5547"/>
                    </a:lnTo>
                    <a:cubicBezTo>
                      <a:pt x="10866" y="5433"/>
                      <a:pt x="11185" y="5319"/>
                      <a:pt x="11482" y="5205"/>
                    </a:cubicBezTo>
                    <a:cubicBezTo>
                      <a:pt x="11642" y="5136"/>
                      <a:pt x="11801" y="5090"/>
                      <a:pt x="11961" y="5022"/>
                    </a:cubicBezTo>
                    <a:cubicBezTo>
                      <a:pt x="12053" y="4999"/>
                      <a:pt x="12121" y="4976"/>
                      <a:pt x="12189" y="4954"/>
                    </a:cubicBezTo>
                    <a:cubicBezTo>
                      <a:pt x="12258" y="4931"/>
                      <a:pt x="12349" y="4908"/>
                      <a:pt x="12418" y="4885"/>
                    </a:cubicBezTo>
                    <a:lnTo>
                      <a:pt x="12509" y="4862"/>
                    </a:lnTo>
                    <a:cubicBezTo>
                      <a:pt x="12646" y="4817"/>
                      <a:pt x="12760" y="4771"/>
                      <a:pt x="12897" y="4748"/>
                    </a:cubicBezTo>
                    <a:cubicBezTo>
                      <a:pt x="12966" y="4725"/>
                      <a:pt x="13057" y="4702"/>
                      <a:pt x="13148" y="4680"/>
                    </a:cubicBezTo>
                    <a:lnTo>
                      <a:pt x="13308" y="4634"/>
                    </a:lnTo>
                    <a:lnTo>
                      <a:pt x="13445" y="4611"/>
                    </a:lnTo>
                    <a:lnTo>
                      <a:pt x="13536" y="4588"/>
                    </a:lnTo>
                    <a:cubicBezTo>
                      <a:pt x="13605" y="4566"/>
                      <a:pt x="13673" y="4566"/>
                      <a:pt x="13719" y="4543"/>
                    </a:cubicBezTo>
                    <a:lnTo>
                      <a:pt x="13810" y="4543"/>
                    </a:lnTo>
                    <a:cubicBezTo>
                      <a:pt x="13947" y="4497"/>
                      <a:pt x="14084" y="4497"/>
                      <a:pt x="14244" y="4474"/>
                    </a:cubicBezTo>
                    <a:cubicBezTo>
                      <a:pt x="14335" y="4451"/>
                      <a:pt x="14449" y="4451"/>
                      <a:pt x="14563" y="4451"/>
                    </a:cubicBezTo>
                    <a:lnTo>
                      <a:pt x="14677" y="4451"/>
                    </a:lnTo>
                    <a:cubicBezTo>
                      <a:pt x="14792" y="4451"/>
                      <a:pt x="14929" y="4451"/>
                      <a:pt x="15043" y="4497"/>
                    </a:cubicBezTo>
                    <a:cubicBezTo>
                      <a:pt x="15202" y="4543"/>
                      <a:pt x="15339" y="4611"/>
                      <a:pt x="15454" y="4702"/>
                    </a:cubicBezTo>
                    <a:cubicBezTo>
                      <a:pt x="15613" y="4817"/>
                      <a:pt x="15727" y="4954"/>
                      <a:pt x="15773" y="5136"/>
                    </a:cubicBezTo>
                    <a:cubicBezTo>
                      <a:pt x="15796" y="5182"/>
                      <a:pt x="15819" y="5250"/>
                      <a:pt x="15842" y="5319"/>
                    </a:cubicBezTo>
                    <a:cubicBezTo>
                      <a:pt x="15842" y="5410"/>
                      <a:pt x="15864" y="5479"/>
                      <a:pt x="15864" y="5570"/>
                    </a:cubicBezTo>
                    <a:cubicBezTo>
                      <a:pt x="15864" y="5684"/>
                      <a:pt x="15842" y="5798"/>
                      <a:pt x="15819" y="5889"/>
                    </a:cubicBezTo>
                    <a:cubicBezTo>
                      <a:pt x="15773" y="6004"/>
                      <a:pt x="15727" y="6118"/>
                      <a:pt x="15636" y="6255"/>
                    </a:cubicBezTo>
                    <a:cubicBezTo>
                      <a:pt x="15568" y="6369"/>
                      <a:pt x="15499" y="6460"/>
                      <a:pt x="15408" y="6551"/>
                    </a:cubicBezTo>
                    <a:lnTo>
                      <a:pt x="15339" y="6643"/>
                    </a:lnTo>
                    <a:cubicBezTo>
                      <a:pt x="15271" y="6757"/>
                      <a:pt x="15157" y="6848"/>
                      <a:pt x="15065" y="6962"/>
                    </a:cubicBezTo>
                    <a:cubicBezTo>
                      <a:pt x="14929" y="7099"/>
                      <a:pt x="14792" y="7236"/>
                      <a:pt x="14655" y="7350"/>
                    </a:cubicBezTo>
                    <a:cubicBezTo>
                      <a:pt x="14563" y="7441"/>
                      <a:pt x="14449" y="7510"/>
                      <a:pt x="14335" y="7601"/>
                    </a:cubicBezTo>
                    <a:cubicBezTo>
                      <a:pt x="14221" y="7693"/>
                      <a:pt x="14107" y="7761"/>
                      <a:pt x="13970" y="7830"/>
                    </a:cubicBezTo>
                    <a:cubicBezTo>
                      <a:pt x="13764" y="7966"/>
                      <a:pt x="13536" y="8081"/>
                      <a:pt x="13308" y="8195"/>
                    </a:cubicBezTo>
                    <a:lnTo>
                      <a:pt x="13217" y="8218"/>
                    </a:lnTo>
                    <a:lnTo>
                      <a:pt x="13239" y="8218"/>
                    </a:lnTo>
                    <a:cubicBezTo>
                      <a:pt x="12920" y="8377"/>
                      <a:pt x="12578" y="8537"/>
                      <a:pt x="12144" y="8720"/>
                    </a:cubicBezTo>
                    <a:cubicBezTo>
                      <a:pt x="11984" y="8788"/>
                      <a:pt x="11801" y="8857"/>
                      <a:pt x="11619" y="8925"/>
                    </a:cubicBezTo>
                    <a:lnTo>
                      <a:pt x="11505" y="8971"/>
                    </a:lnTo>
                    <a:cubicBezTo>
                      <a:pt x="11391" y="9016"/>
                      <a:pt x="11276" y="9062"/>
                      <a:pt x="11140" y="9131"/>
                    </a:cubicBezTo>
                    <a:cubicBezTo>
                      <a:pt x="11048" y="9176"/>
                      <a:pt x="10957" y="9222"/>
                      <a:pt x="10888" y="9290"/>
                    </a:cubicBezTo>
                    <a:cubicBezTo>
                      <a:pt x="10866" y="9290"/>
                      <a:pt x="10843" y="9313"/>
                      <a:pt x="10843" y="9336"/>
                    </a:cubicBezTo>
                    <a:lnTo>
                      <a:pt x="11619" y="9336"/>
                    </a:lnTo>
                    <a:cubicBezTo>
                      <a:pt x="11710" y="9336"/>
                      <a:pt x="11779" y="9336"/>
                      <a:pt x="11847" y="9359"/>
                    </a:cubicBezTo>
                    <a:cubicBezTo>
                      <a:pt x="11893" y="9359"/>
                      <a:pt x="11938" y="9382"/>
                      <a:pt x="12007" y="9404"/>
                    </a:cubicBezTo>
                    <a:cubicBezTo>
                      <a:pt x="12121" y="9450"/>
                      <a:pt x="12235" y="9473"/>
                      <a:pt x="12326" y="9519"/>
                    </a:cubicBezTo>
                    <a:lnTo>
                      <a:pt x="12441" y="9564"/>
                    </a:lnTo>
                    <a:cubicBezTo>
                      <a:pt x="12578" y="9610"/>
                      <a:pt x="12714" y="9678"/>
                      <a:pt x="12806" y="9770"/>
                    </a:cubicBezTo>
                    <a:cubicBezTo>
                      <a:pt x="12874" y="9838"/>
                      <a:pt x="12943" y="9907"/>
                      <a:pt x="12988" y="9998"/>
                    </a:cubicBezTo>
                    <a:cubicBezTo>
                      <a:pt x="13057" y="10089"/>
                      <a:pt x="13102" y="10181"/>
                      <a:pt x="13125" y="10249"/>
                    </a:cubicBezTo>
                    <a:cubicBezTo>
                      <a:pt x="13148" y="10340"/>
                      <a:pt x="13148" y="10409"/>
                      <a:pt x="13171" y="10500"/>
                    </a:cubicBezTo>
                    <a:cubicBezTo>
                      <a:pt x="13194" y="10569"/>
                      <a:pt x="13194" y="10637"/>
                      <a:pt x="13194" y="10706"/>
                    </a:cubicBezTo>
                    <a:cubicBezTo>
                      <a:pt x="13194" y="10797"/>
                      <a:pt x="13194" y="10865"/>
                      <a:pt x="13148" y="10957"/>
                    </a:cubicBezTo>
                    <a:cubicBezTo>
                      <a:pt x="13102" y="11139"/>
                      <a:pt x="13011" y="11322"/>
                      <a:pt x="12920" y="11482"/>
                    </a:cubicBezTo>
                    <a:cubicBezTo>
                      <a:pt x="12806" y="11687"/>
                      <a:pt x="12623" y="11915"/>
                      <a:pt x="12395" y="12166"/>
                    </a:cubicBezTo>
                    <a:cubicBezTo>
                      <a:pt x="12281" y="12258"/>
                      <a:pt x="12167" y="12372"/>
                      <a:pt x="12053" y="12463"/>
                    </a:cubicBezTo>
                    <a:cubicBezTo>
                      <a:pt x="11938" y="12577"/>
                      <a:pt x="11824" y="12668"/>
                      <a:pt x="11710" y="12737"/>
                    </a:cubicBezTo>
                    <a:cubicBezTo>
                      <a:pt x="11596" y="12805"/>
                      <a:pt x="11482" y="12897"/>
                      <a:pt x="11368" y="12965"/>
                    </a:cubicBezTo>
                    <a:cubicBezTo>
                      <a:pt x="11231" y="13034"/>
                      <a:pt x="11094" y="13102"/>
                      <a:pt x="10934" y="13171"/>
                    </a:cubicBezTo>
                    <a:cubicBezTo>
                      <a:pt x="10797" y="13216"/>
                      <a:pt x="10683" y="13285"/>
                      <a:pt x="10546" y="13308"/>
                    </a:cubicBezTo>
                    <a:cubicBezTo>
                      <a:pt x="10386" y="13353"/>
                      <a:pt x="10227" y="13376"/>
                      <a:pt x="10090" y="13399"/>
                    </a:cubicBezTo>
                    <a:cubicBezTo>
                      <a:pt x="9975" y="13422"/>
                      <a:pt x="9861" y="13445"/>
                      <a:pt x="9747" y="13467"/>
                    </a:cubicBezTo>
                    <a:lnTo>
                      <a:pt x="9679" y="13490"/>
                    </a:lnTo>
                    <a:lnTo>
                      <a:pt x="9610" y="13490"/>
                    </a:lnTo>
                    <a:cubicBezTo>
                      <a:pt x="9496" y="13490"/>
                      <a:pt x="9428" y="13445"/>
                      <a:pt x="9405" y="13353"/>
                    </a:cubicBezTo>
                    <a:cubicBezTo>
                      <a:pt x="9382" y="13262"/>
                      <a:pt x="9405" y="13148"/>
                      <a:pt x="9496" y="13102"/>
                    </a:cubicBezTo>
                    <a:cubicBezTo>
                      <a:pt x="9473" y="13102"/>
                      <a:pt x="9473" y="13079"/>
                      <a:pt x="9473" y="13057"/>
                    </a:cubicBezTo>
                    <a:cubicBezTo>
                      <a:pt x="9450" y="13034"/>
                      <a:pt x="9450" y="12988"/>
                      <a:pt x="9450" y="12942"/>
                    </a:cubicBezTo>
                    <a:cubicBezTo>
                      <a:pt x="9428" y="12988"/>
                      <a:pt x="9428" y="13034"/>
                      <a:pt x="9405" y="13079"/>
                    </a:cubicBezTo>
                    <a:lnTo>
                      <a:pt x="9382" y="13148"/>
                    </a:lnTo>
                    <a:cubicBezTo>
                      <a:pt x="9359" y="13285"/>
                      <a:pt x="9313" y="13399"/>
                      <a:pt x="9268" y="13513"/>
                    </a:cubicBezTo>
                    <a:lnTo>
                      <a:pt x="9222" y="13513"/>
                    </a:lnTo>
                    <a:cubicBezTo>
                      <a:pt x="9131" y="13513"/>
                      <a:pt x="9062" y="13536"/>
                      <a:pt x="9017" y="13559"/>
                    </a:cubicBezTo>
                    <a:cubicBezTo>
                      <a:pt x="8948" y="13581"/>
                      <a:pt x="8903" y="13604"/>
                      <a:pt x="8857" y="13627"/>
                    </a:cubicBezTo>
                    <a:lnTo>
                      <a:pt x="8766" y="13673"/>
                    </a:lnTo>
                    <a:cubicBezTo>
                      <a:pt x="8674" y="13718"/>
                      <a:pt x="8583" y="13764"/>
                      <a:pt x="8515" y="13787"/>
                    </a:cubicBezTo>
                    <a:lnTo>
                      <a:pt x="8423" y="13833"/>
                    </a:lnTo>
                    <a:cubicBezTo>
                      <a:pt x="8218" y="13924"/>
                      <a:pt x="8012" y="14015"/>
                      <a:pt x="7807" y="14106"/>
                    </a:cubicBezTo>
                    <a:cubicBezTo>
                      <a:pt x="7579" y="14221"/>
                      <a:pt x="7328" y="14335"/>
                      <a:pt x="7099" y="14449"/>
                    </a:cubicBezTo>
                    <a:lnTo>
                      <a:pt x="7008" y="14495"/>
                    </a:lnTo>
                    <a:cubicBezTo>
                      <a:pt x="6940" y="14517"/>
                      <a:pt x="6848" y="14563"/>
                      <a:pt x="6780" y="14609"/>
                    </a:cubicBezTo>
                    <a:lnTo>
                      <a:pt x="6711" y="14631"/>
                    </a:lnTo>
                    <a:cubicBezTo>
                      <a:pt x="6597" y="14677"/>
                      <a:pt x="6483" y="14746"/>
                      <a:pt x="6415" y="14837"/>
                    </a:cubicBezTo>
                    <a:cubicBezTo>
                      <a:pt x="6415" y="14860"/>
                      <a:pt x="6392" y="14883"/>
                      <a:pt x="6392" y="14905"/>
                    </a:cubicBezTo>
                    <a:cubicBezTo>
                      <a:pt x="6369" y="14905"/>
                      <a:pt x="6346" y="14928"/>
                      <a:pt x="6323" y="14928"/>
                    </a:cubicBezTo>
                    <a:cubicBezTo>
                      <a:pt x="6278" y="14951"/>
                      <a:pt x="6255" y="14974"/>
                      <a:pt x="6232" y="15019"/>
                    </a:cubicBezTo>
                    <a:lnTo>
                      <a:pt x="6072" y="15042"/>
                    </a:lnTo>
                    <a:cubicBezTo>
                      <a:pt x="6004" y="15065"/>
                      <a:pt x="5913" y="15088"/>
                      <a:pt x="5844" y="15111"/>
                    </a:cubicBezTo>
                    <a:cubicBezTo>
                      <a:pt x="5730" y="15134"/>
                      <a:pt x="5661" y="15225"/>
                      <a:pt x="5684" y="15316"/>
                    </a:cubicBezTo>
                    <a:cubicBezTo>
                      <a:pt x="5707" y="15408"/>
                      <a:pt x="5776" y="15476"/>
                      <a:pt x="5867" y="15476"/>
                    </a:cubicBezTo>
                    <a:lnTo>
                      <a:pt x="5913" y="15476"/>
                    </a:lnTo>
                    <a:cubicBezTo>
                      <a:pt x="6095" y="15430"/>
                      <a:pt x="6301" y="15408"/>
                      <a:pt x="6483" y="15385"/>
                    </a:cubicBezTo>
                    <a:cubicBezTo>
                      <a:pt x="6574" y="15385"/>
                      <a:pt x="6666" y="15362"/>
                      <a:pt x="6757" y="15362"/>
                    </a:cubicBezTo>
                    <a:cubicBezTo>
                      <a:pt x="6894" y="15339"/>
                      <a:pt x="7008" y="15316"/>
                      <a:pt x="7145" y="15293"/>
                    </a:cubicBezTo>
                    <a:cubicBezTo>
                      <a:pt x="7328" y="15271"/>
                      <a:pt x="7487" y="15271"/>
                      <a:pt x="7647" y="15225"/>
                    </a:cubicBezTo>
                    <a:cubicBezTo>
                      <a:pt x="7807" y="15202"/>
                      <a:pt x="7967" y="15156"/>
                      <a:pt x="8104" y="15111"/>
                    </a:cubicBezTo>
                    <a:cubicBezTo>
                      <a:pt x="8195" y="15088"/>
                      <a:pt x="8264" y="15065"/>
                      <a:pt x="8355" y="15042"/>
                    </a:cubicBezTo>
                    <a:lnTo>
                      <a:pt x="8537" y="14997"/>
                    </a:lnTo>
                    <a:cubicBezTo>
                      <a:pt x="8606" y="14974"/>
                      <a:pt x="8674" y="14974"/>
                      <a:pt x="8720" y="14951"/>
                    </a:cubicBezTo>
                    <a:cubicBezTo>
                      <a:pt x="8925" y="14951"/>
                      <a:pt x="9085" y="14928"/>
                      <a:pt x="9268" y="14928"/>
                    </a:cubicBezTo>
                    <a:cubicBezTo>
                      <a:pt x="9610" y="14905"/>
                      <a:pt x="9953" y="14791"/>
                      <a:pt x="10227" y="14700"/>
                    </a:cubicBezTo>
                    <a:cubicBezTo>
                      <a:pt x="10455" y="14631"/>
                      <a:pt x="10683" y="14517"/>
                      <a:pt x="10888" y="14449"/>
                    </a:cubicBezTo>
                    <a:lnTo>
                      <a:pt x="11071" y="14380"/>
                    </a:lnTo>
                    <a:cubicBezTo>
                      <a:pt x="11185" y="14312"/>
                      <a:pt x="11322" y="14266"/>
                      <a:pt x="11459" y="14198"/>
                    </a:cubicBezTo>
                    <a:cubicBezTo>
                      <a:pt x="11550" y="14152"/>
                      <a:pt x="11642" y="14106"/>
                      <a:pt x="11733" y="14061"/>
                    </a:cubicBezTo>
                    <a:lnTo>
                      <a:pt x="11893" y="13992"/>
                    </a:lnTo>
                    <a:cubicBezTo>
                      <a:pt x="12212" y="13855"/>
                      <a:pt x="12509" y="13696"/>
                      <a:pt x="12829" y="13559"/>
                    </a:cubicBezTo>
                    <a:lnTo>
                      <a:pt x="12874" y="13536"/>
                    </a:lnTo>
                    <a:cubicBezTo>
                      <a:pt x="13011" y="13467"/>
                      <a:pt x="13148" y="13399"/>
                      <a:pt x="13262" y="13330"/>
                    </a:cubicBezTo>
                    <a:cubicBezTo>
                      <a:pt x="13331" y="13308"/>
                      <a:pt x="13376" y="13262"/>
                      <a:pt x="13445" y="13216"/>
                    </a:cubicBezTo>
                    <a:cubicBezTo>
                      <a:pt x="13468" y="13193"/>
                      <a:pt x="13491" y="13193"/>
                      <a:pt x="13513" y="13171"/>
                    </a:cubicBezTo>
                    <a:lnTo>
                      <a:pt x="13536" y="13148"/>
                    </a:lnTo>
                    <a:cubicBezTo>
                      <a:pt x="13605" y="13102"/>
                      <a:pt x="13673" y="13057"/>
                      <a:pt x="13742" y="13011"/>
                    </a:cubicBezTo>
                    <a:cubicBezTo>
                      <a:pt x="14312" y="12600"/>
                      <a:pt x="14814" y="12121"/>
                      <a:pt x="15180" y="11778"/>
                    </a:cubicBezTo>
                    <a:cubicBezTo>
                      <a:pt x="15431" y="11527"/>
                      <a:pt x="15636" y="11322"/>
                      <a:pt x="15819" y="11094"/>
                    </a:cubicBezTo>
                    <a:cubicBezTo>
                      <a:pt x="16024" y="10865"/>
                      <a:pt x="16207" y="10637"/>
                      <a:pt x="16344" y="10386"/>
                    </a:cubicBezTo>
                    <a:cubicBezTo>
                      <a:pt x="16389" y="10317"/>
                      <a:pt x="16435" y="10226"/>
                      <a:pt x="16458" y="10135"/>
                    </a:cubicBezTo>
                    <a:lnTo>
                      <a:pt x="16481" y="10112"/>
                    </a:lnTo>
                    <a:cubicBezTo>
                      <a:pt x="16526" y="10044"/>
                      <a:pt x="16572" y="9952"/>
                      <a:pt x="16595" y="9884"/>
                    </a:cubicBezTo>
                    <a:cubicBezTo>
                      <a:pt x="16618" y="9724"/>
                      <a:pt x="16618" y="9564"/>
                      <a:pt x="16572" y="9359"/>
                    </a:cubicBezTo>
                    <a:cubicBezTo>
                      <a:pt x="16572" y="9313"/>
                      <a:pt x="16549" y="9268"/>
                      <a:pt x="16526" y="9199"/>
                    </a:cubicBezTo>
                    <a:cubicBezTo>
                      <a:pt x="16481" y="9062"/>
                      <a:pt x="16389" y="8971"/>
                      <a:pt x="16321" y="8925"/>
                    </a:cubicBezTo>
                    <a:cubicBezTo>
                      <a:pt x="16184" y="8811"/>
                      <a:pt x="16001" y="8788"/>
                      <a:pt x="15842" y="8743"/>
                    </a:cubicBezTo>
                    <a:cubicBezTo>
                      <a:pt x="15727" y="8720"/>
                      <a:pt x="15613" y="8720"/>
                      <a:pt x="15476" y="8720"/>
                    </a:cubicBezTo>
                    <a:lnTo>
                      <a:pt x="15294" y="8720"/>
                    </a:lnTo>
                    <a:cubicBezTo>
                      <a:pt x="15499" y="8606"/>
                      <a:pt x="15682" y="8491"/>
                      <a:pt x="15887" y="8377"/>
                    </a:cubicBezTo>
                    <a:cubicBezTo>
                      <a:pt x="15956" y="8355"/>
                      <a:pt x="16024" y="8309"/>
                      <a:pt x="16093" y="8263"/>
                    </a:cubicBezTo>
                    <a:cubicBezTo>
                      <a:pt x="16161" y="8218"/>
                      <a:pt x="16252" y="8172"/>
                      <a:pt x="16321" y="8149"/>
                    </a:cubicBezTo>
                    <a:lnTo>
                      <a:pt x="16503" y="8035"/>
                    </a:lnTo>
                    <a:lnTo>
                      <a:pt x="16709" y="7921"/>
                    </a:lnTo>
                    <a:cubicBezTo>
                      <a:pt x="16777" y="7898"/>
                      <a:pt x="16869" y="7852"/>
                      <a:pt x="16937" y="7807"/>
                    </a:cubicBezTo>
                    <a:cubicBezTo>
                      <a:pt x="16983" y="7784"/>
                      <a:pt x="17051" y="7738"/>
                      <a:pt x="17097" y="7715"/>
                    </a:cubicBezTo>
                    <a:cubicBezTo>
                      <a:pt x="17234" y="7647"/>
                      <a:pt x="17348" y="7578"/>
                      <a:pt x="17485" y="7487"/>
                    </a:cubicBezTo>
                    <a:cubicBezTo>
                      <a:pt x="17736" y="7350"/>
                      <a:pt x="17987" y="7190"/>
                      <a:pt x="18238" y="7053"/>
                    </a:cubicBezTo>
                    <a:cubicBezTo>
                      <a:pt x="18466" y="6917"/>
                      <a:pt x="18672" y="6802"/>
                      <a:pt x="18900" y="6665"/>
                    </a:cubicBezTo>
                    <a:cubicBezTo>
                      <a:pt x="19243" y="6483"/>
                      <a:pt x="19585" y="6300"/>
                      <a:pt x="19904" y="6095"/>
                    </a:cubicBezTo>
                    <a:cubicBezTo>
                      <a:pt x="20110" y="5958"/>
                      <a:pt x="20315" y="5798"/>
                      <a:pt x="20521" y="5661"/>
                    </a:cubicBezTo>
                    <a:lnTo>
                      <a:pt x="20680" y="5524"/>
                    </a:lnTo>
                    <a:cubicBezTo>
                      <a:pt x="20932" y="5342"/>
                      <a:pt x="21183" y="5159"/>
                      <a:pt x="21388" y="4999"/>
                    </a:cubicBezTo>
                    <a:cubicBezTo>
                      <a:pt x="21822" y="4657"/>
                      <a:pt x="22255" y="4269"/>
                      <a:pt x="22666" y="3812"/>
                    </a:cubicBezTo>
                    <a:cubicBezTo>
                      <a:pt x="22780" y="3698"/>
                      <a:pt x="22895" y="3538"/>
                      <a:pt x="22986" y="3401"/>
                    </a:cubicBezTo>
                    <a:cubicBezTo>
                      <a:pt x="23054" y="3287"/>
                      <a:pt x="23146" y="3173"/>
                      <a:pt x="23191" y="3036"/>
                    </a:cubicBezTo>
                    <a:cubicBezTo>
                      <a:pt x="23260" y="2854"/>
                      <a:pt x="23283" y="2694"/>
                      <a:pt x="23283" y="2534"/>
                    </a:cubicBezTo>
                    <a:cubicBezTo>
                      <a:pt x="23260" y="2397"/>
                      <a:pt x="23260" y="2283"/>
                      <a:pt x="23237" y="2169"/>
                    </a:cubicBezTo>
                    <a:cubicBezTo>
                      <a:pt x="23214" y="2055"/>
                      <a:pt x="23191" y="1941"/>
                      <a:pt x="23123" y="1826"/>
                    </a:cubicBezTo>
                    <a:cubicBezTo>
                      <a:pt x="23032" y="1667"/>
                      <a:pt x="22872" y="1507"/>
                      <a:pt x="22712" y="1438"/>
                    </a:cubicBezTo>
                    <a:cubicBezTo>
                      <a:pt x="22621" y="1393"/>
                      <a:pt x="22529" y="1347"/>
                      <a:pt x="22438" y="1302"/>
                    </a:cubicBezTo>
                    <a:cubicBezTo>
                      <a:pt x="22301" y="1256"/>
                      <a:pt x="22164" y="1233"/>
                      <a:pt x="22050" y="1233"/>
                    </a:cubicBezTo>
                    <a:cubicBezTo>
                      <a:pt x="21776" y="1187"/>
                      <a:pt x="21479" y="1165"/>
                      <a:pt x="21183" y="1165"/>
                    </a:cubicBezTo>
                    <a:lnTo>
                      <a:pt x="21023" y="1165"/>
                    </a:lnTo>
                    <a:cubicBezTo>
                      <a:pt x="20795" y="1165"/>
                      <a:pt x="20612" y="1165"/>
                      <a:pt x="20429" y="1187"/>
                    </a:cubicBezTo>
                    <a:cubicBezTo>
                      <a:pt x="20247" y="1210"/>
                      <a:pt x="19996" y="1233"/>
                      <a:pt x="19767" y="1302"/>
                    </a:cubicBezTo>
                    <a:cubicBezTo>
                      <a:pt x="19699" y="1324"/>
                      <a:pt x="19608" y="1347"/>
                      <a:pt x="19539" y="1370"/>
                    </a:cubicBezTo>
                    <a:cubicBezTo>
                      <a:pt x="19494" y="1370"/>
                      <a:pt x="19425" y="1393"/>
                      <a:pt x="19379" y="1393"/>
                    </a:cubicBezTo>
                    <a:cubicBezTo>
                      <a:pt x="19288" y="1438"/>
                      <a:pt x="19197" y="1438"/>
                      <a:pt x="19106" y="1461"/>
                    </a:cubicBezTo>
                    <a:lnTo>
                      <a:pt x="19014" y="1484"/>
                    </a:lnTo>
                    <a:cubicBezTo>
                      <a:pt x="18763" y="1553"/>
                      <a:pt x="18512" y="1644"/>
                      <a:pt x="18261" y="1735"/>
                    </a:cubicBezTo>
                    <a:cubicBezTo>
                      <a:pt x="18215" y="1735"/>
                      <a:pt x="18147" y="1758"/>
                      <a:pt x="18101" y="1781"/>
                    </a:cubicBezTo>
                    <a:cubicBezTo>
                      <a:pt x="18056" y="1781"/>
                      <a:pt x="18010" y="1804"/>
                      <a:pt x="17964" y="1826"/>
                    </a:cubicBezTo>
                    <a:cubicBezTo>
                      <a:pt x="17827" y="1849"/>
                      <a:pt x="17690" y="1918"/>
                      <a:pt x="17553" y="1963"/>
                    </a:cubicBezTo>
                    <a:cubicBezTo>
                      <a:pt x="17462" y="1986"/>
                      <a:pt x="17371" y="2032"/>
                      <a:pt x="17280" y="2078"/>
                    </a:cubicBezTo>
                    <a:cubicBezTo>
                      <a:pt x="17165" y="2123"/>
                      <a:pt x="17051" y="2169"/>
                      <a:pt x="16960" y="2215"/>
                    </a:cubicBezTo>
                    <a:cubicBezTo>
                      <a:pt x="16709" y="2283"/>
                      <a:pt x="16481" y="2351"/>
                      <a:pt x="16252" y="2466"/>
                    </a:cubicBezTo>
                    <a:cubicBezTo>
                      <a:pt x="16047" y="2557"/>
                      <a:pt x="15796" y="2648"/>
                      <a:pt x="15499" y="2739"/>
                    </a:cubicBezTo>
                    <a:cubicBezTo>
                      <a:pt x="15339" y="2808"/>
                      <a:pt x="15180" y="2854"/>
                      <a:pt x="15020" y="2922"/>
                    </a:cubicBezTo>
                    <a:lnTo>
                      <a:pt x="14860" y="2991"/>
                    </a:lnTo>
                    <a:cubicBezTo>
                      <a:pt x="15020" y="2831"/>
                      <a:pt x="15180" y="2694"/>
                      <a:pt x="15339" y="2557"/>
                    </a:cubicBezTo>
                    <a:lnTo>
                      <a:pt x="15362" y="2511"/>
                    </a:lnTo>
                    <a:cubicBezTo>
                      <a:pt x="15568" y="2329"/>
                      <a:pt x="15750" y="2123"/>
                      <a:pt x="15933" y="1918"/>
                    </a:cubicBezTo>
                    <a:lnTo>
                      <a:pt x="15978" y="1872"/>
                    </a:lnTo>
                    <a:cubicBezTo>
                      <a:pt x="16047" y="1781"/>
                      <a:pt x="16138" y="1690"/>
                      <a:pt x="16207" y="1598"/>
                    </a:cubicBezTo>
                    <a:cubicBezTo>
                      <a:pt x="16298" y="1484"/>
                      <a:pt x="16367" y="1347"/>
                      <a:pt x="16435" y="1233"/>
                    </a:cubicBezTo>
                    <a:cubicBezTo>
                      <a:pt x="16503" y="1096"/>
                      <a:pt x="16549" y="982"/>
                      <a:pt x="16549" y="845"/>
                    </a:cubicBezTo>
                    <a:cubicBezTo>
                      <a:pt x="16572" y="777"/>
                      <a:pt x="16549" y="685"/>
                      <a:pt x="16526" y="617"/>
                    </a:cubicBezTo>
                    <a:cubicBezTo>
                      <a:pt x="16503" y="548"/>
                      <a:pt x="16481" y="503"/>
                      <a:pt x="16458" y="434"/>
                    </a:cubicBezTo>
                    <a:cubicBezTo>
                      <a:pt x="16412" y="343"/>
                      <a:pt x="16344" y="252"/>
                      <a:pt x="16230" y="160"/>
                    </a:cubicBezTo>
                    <a:cubicBezTo>
                      <a:pt x="16047" y="23"/>
                      <a:pt x="15796" y="0"/>
                      <a:pt x="15568" y="0"/>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11" name="Google Shape;6311;p88"/>
              <p:cNvSpPr/>
              <p:nvPr/>
            </p:nvSpPr>
            <p:spPr>
              <a:xfrm>
                <a:off x="7157580" y="1723819"/>
                <a:ext cx="8055" cy="30247"/>
              </a:xfrm>
              <a:custGeom>
                <a:avLst/>
                <a:gdLst/>
                <a:ahLst/>
                <a:cxnLst/>
                <a:rect l="l" t="t" r="r" b="b"/>
                <a:pathLst>
                  <a:path w="298" h="1119" extrusionOk="0">
                    <a:moveTo>
                      <a:pt x="1" y="0"/>
                    </a:moveTo>
                    <a:lnTo>
                      <a:pt x="1" y="0"/>
                    </a:lnTo>
                    <a:cubicBezTo>
                      <a:pt x="46" y="114"/>
                      <a:pt x="69" y="229"/>
                      <a:pt x="92" y="343"/>
                    </a:cubicBezTo>
                    <a:cubicBezTo>
                      <a:pt x="115" y="388"/>
                      <a:pt x="115" y="434"/>
                      <a:pt x="137" y="480"/>
                    </a:cubicBezTo>
                    <a:cubicBezTo>
                      <a:pt x="160" y="548"/>
                      <a:pt x="160" y="617"/>
                      <a:pt x="183" y="662"/>
                    </a:cubicBezTo>
                    <a:cubicBezTo>
                      <a:pt x="229" y="799"/>
                      <a:pt x="252" y="959"/>
                      <a:pt x="297" y="1119"/>
                    </a:cubicBezTo>
                    <a:cubicBezTo>
                      <a:pt x="297" y="1096"/>
                      <a:pt x="297" y="1073"/>
                      <a:pt x="297" y="1050"/>
                    </a:cubicBezTo>
                    <a:cubicBezTo>
                      <a:pt x="274" y="936"/>
                      <a:pt x="252" y="822"/>
                      <a:pt x="229" y="708"/>
                    </a:cubicBezTo>
                    <a:lnTo>
                      <a:pt x="229" y="662"/>
                    </a:lnTo>
                    <a:cubicBezTo>
                      <a:pt x="206" y="571"/>
                      <a:pt x="206" y="502"/>
                      <a:pt x="183" y="434"/>
                    </a:cubicBezTo>
                    <a:lnTo>
                      <a:pt x="160" y="388"/>
                    </a:lnTo>
                    <a:cubicBezTo>
                      <a:pt x="115" y="274"/>
                      <a:pt x="69" y="160"/>
                      <a:pt x="23" y="46"/>
                    </a:cubicBezTo>
                    <a:cubicBezTo>
                      <a:pt x="23" y="46"/>
                      <a:pt x="23" y="23"/>
                      <a:pt x="1" y="0"/>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12" name="Google Shape;6312;p88"/>
              <p:cNvSpPr/>
              <p:nvPr/>
            </p:nvSpPr>
            <p:spPr>
              <a:xfrm>
                <a:off x="7014456" y="1551071"/>
                <a:ext cx="323928" cy="254217"/>
              </a:xfrm>
              <a:custGeom>
                <a:avLst/>
                <a:gdLst/>
                <a:ahLst/>
                <a:cxnLst/>
                <a:rect l="l" t="t" r="r" b="b"/>
                <a:pathLst>
                  <a:path w="11984" h="9405" extrusionOk="0">
                    <a:moveTo>
                      <a:pt x="3858" y="0"/>
                    </a:moveTo>
                    <a:cubicBezTo>
                      <a:pt x="3675" y="0"/>
                      <a:pt x="3470" y="23"/>
                      <a:pt x="3196" y="69"/>
                    </a:cubicBezTo>
                    <a:cubicBezTo>
                      <a:pt x="2945" y="114"/>
                      <a:pt x="2693" y="206"/>
                      <a:pt x="2442" y="297"/>
                    </a:cubicBezTo>
                    <a:cubicBezTo>
                      <a:pt x="2305" y="320"/>
                      <a:pt x="2191" y="365"/>
                      <a:pt x="2077" y="434"/>
                    </a:cubicBezTo>
                    <a:cubicBezTo>
                      <a:pt x="1963" y="480"/>
                      <a:pt x="1872" y="525"/>
                      <a:pt x="1758" y="571"/>
                    </a:cubicBezTo>
                    <a:lnTo>
                      <a:pt x="1666" y="616"/>
                    </a:lnTo>
                    <a:lnTo>
                      <a:pt x="1621" y="662"/>
                    </a:lnTo>
                    <a:lnTo>
                      <a:pt x="1621" y="639"/>
                    </a:lnTo>
                    <a:lnTo>
                      <a:pt x="1507" y="685"/>
                    </a:lnTo>
                    <a:lnTo>
                      <a:pt x="1415" y="731"/>
                    </a:lnTo>
                    <a:cubicBezTo>
                      <a:pt x="1301" y="799"/>
                      <a:pt x="1164" y="868"/>
                      <a:pt x="1050" y="936"/>
                    </a:cubicBezTo>
                    <a:cubicBezTo>
                      <a:pt x="982" y="982"/>
                      <a:pt x="890" y="1027"/>
                      <a:pt x="822" y="1073"/>
                    </a:cubicBezTo>
                    <a:cubicBezTo>
                      <a:pt x="753" y="1096"/>
                      <a:pt x="708" y="1119"/>
                      <a:pt x="639" y="1164"/>
                    </a:cubicBezTo>
                    <a:cubicBezTo>
                      <a:pt x="594" y="1187"/>
                      <a:pt x="525" y="1233"/>
                      <a:pt x="479" y="1256"/>
                    </a:cubicBezTo>
                    <a:cubicBezTo>
                      <a:pt x="411" y="1301"/>
                      <a:pt x="342" y="1324"/>
                      <a:pt x="274" y="1370"/>
                    </a:cubicBezTo>
                    <a:cubicBezTo>
                      <a:pt x="137" y="1461"/>
                      <a:pt x="0" y="1529"/>
                      <a:pt x="0" y="1689"/>
                    </a:cubicBezTo>
                    <a:cubicBezTo>
                      <a:pt x="0" y="1758"/>
                      <a:pt x="46" y="1826"/>
                      <a:pt x="114" y="1849"/>
                    </a:cubicBezTo>
                    <a:cubicBezTo>
                      <a:pt x="137" y="1872"/>
                      <a:pt x="160" y="1872"/>
                      <a:pt x="183" y="1872"/>
                    </a:cubicBezTo>
                    <a:cubicBezTo>
                      <a:pt x="228" y="1872"/>
                      <a:pt x="251" y="1872"/>
                      <a:pt x="297" y="1849"/>
                    </a:cubicBezTo>
                    <a:lnTo>
                      <a:pt x="388" y="1826"/>
                    </a:lnTo>
                    <a:cubicBezTo>
                      <a:pt x="479" y="1781"/>
                      <a:pt x="571" y="1758"/>
                      <a:pt x="639" y="1758"/>
                    </a:cubicBezTo>
                    <a:cubicBezTo>
                      <a:pt x="708" y="1735"/>
                      <a:pt x="753" y="1735"/>
                      <a:pt x="822" y="1735"/>
                    </a:cubicBezTo>
                    <a:cubicBezTo>
                      <a:pt x="890" y="1735"/>
                      <a:pt x="936" y="1758"/>
                      <a:pt x="982" y="1758"/>
                    </a:cubicBezTo>
                    <a:cubicBezTo>
                      <a:pt x="1027" y="1781"/>
                      <a:pt x="1050" y="1803"/>
                      <a:pt x="1096" y="1826"/>
                    </a:cubicBezTo>
                    <a:lnTo>
                      <a:pt x="1210" y="1895"/>
                    </a:lnTo>
                    <a:cubicBezTo>
                      <a:pt x="1233" y="1918"/>
                      <a:pt x="1278" y="1940"/>
                      <a:pt x="1324" y="1986"/>
                    </a:cubicBezTo>
                    <a:cubicBezTo>
                      <a:pt x="1347" y="2009"/>
                      <a:pt x="1370" y="2032"/>
                      <a:pt x="1392" y="2054"/>
                    </a:cubicBezTo>
                    <a:cubicBezTo>
                      <a:pt x="1461" y="2100"/>
                      <a:pt x="1529" y="2123"/>
                      <a:pt x="1598" y="2169"/>
                    </a:cubicBezTo>
                    <a:lnTo>
                      <a:pt x="1643" y="2191"/>
                    </a:lnTo>
                    <a:cubicBezTo>
                      <a:pt x="1712" y="2260"/>
                      <a:pt x="1780" y="2306"/>
                      <a:pt x="1849" y="2374"/>
                    </a:cubicBezTo>
                    <a:cubicBezTo>
                      <a:pt x="1895" y="2420"/>
                      <a:pt x="1940" y="2442"/>
                      <a:pt x="1986" y="2465"/>
                    </a:cubicBezTo>
                    <a:cubicBezTo>
                      <a:pt x="2032" y="2511"/>
                      <a:pt x="2077" y="2557"/>
                      <a:pt x="2123" y="2602"/>
                    </a:cubicBezTo>
                    <a:cubicBezTo>
                      <a:pt x="2214" y="2671"/>
                      <a:pt x="2305" y="2762"/>
                      <a:pt x="2397" y="2853"/>
                    </a:cubicBezTo>
                    <a:lnTo>
                      <a:pt x="2511" y="2945"/>
                    </a:lnTo>
                    <a:cubicBezTo>
                      <a:pt x="2625" y="3036"/>
                      <a:pt x="2716" y="3127"/>
                      <a:pt x="2808" y="3219"/>
                    </a:cubicBezTo>
                    <a:cubicBezTo>
                      <a:pt x="2945" y="3333"/>
                      <a:pt x="3081" y="3424"/>
                      <a:pt x="3196" y="3561"/>
                    </a:cubicBezTo>
                    <a:cubicBezTo>
                      <a:pt x="3264" y="3607"/>
                      <a:pt x="3310" y="3675"/>
                      <a:pt x="3378" y="3721"/>
                    </a:cubicBezTo>
                    <a:cubicBezTo>
                      <a:pt x="3424" y="3789"/>
                      <a:pt x="3470" y="3835"/>
                      <a:pt x="3515" y="3880"/>
                    </a:cubicBezTo>
                    <a:cubicBezTo>
                      <a:pt x="3561" y="3926"/>
                      <a:pt x="3606" y="3972"/>
                      <a:pt x="3629" y="3995"/>
                    </a:cubicBezTo>
                    <a:cubicBezTo>
                      <a:pt x="3698" y="4040"/>
                      <a:pt x="3743" y="4109"/>
                      <a:pt x="3789" y="4154"/>
                    </a:cubicBezTo>
                    <a:cubicBezTo>
                      <a:pt x="3972" y="4360"/>
                      <a:pt x="4086" y="4520"/>
                      <a:pt x="4200" y="4679"/>
                    </a:cubicBezTo>
                    <a:cubicBezTo>
                      <a:pt x="4246" y="4748"/>
                      <a:pt x="4268" y="4816"/>
                      <a:pt x="4314" y="4885"/>
                    </a:cubicBezTo>
                    <a:cubicBezTo>
                      <a:pt x="4337" y="4930"/>
                      <a:pt x="4383" y="4976"/>
                      <a:pt x="4405" y="5022"/>
                    </a:cubicBezTo>
                    <a:cubicBezTo>
                      <a:pt x="4474" y="5136"/>
                      <a:pt x="4542" y="5250"/>
                      <a:pt x="4634" y="5341"/>
                    </a:cubicBezTo>
                    <a:lnTo>
                      <a:pt x="4702" y="5455"/>
                    </a:lnTo>
                    <a:cubicBezTo>
                      <a:pt x="4816" y="5570"/>
                      <a:pt x="4908" y="5706"/>
                      <a:pt x="4999" y="5843"/>
                    </a:cubicBezTo>
                    <a:cubicBezTo>
                      <a:pt x="5044" y="5889"/>
                      <a:pt x="5067" y="5980"/>
                      <a:pt x="5113" y="6049"/>
                    </a:cubicBezTo>
                    <a:lnTo>
                      <a:pt x="5159" y="6140"/>
                    </a:lnTo>
                    <a:cubicBezTo>
                      <a:pt x="5181" y="6186"/>
                      <a:pt x="5204" y="6231"/>
                      <a:pt x="5250" y="6277"/>
                    </a:cubicBezTo>
                    <a:cubicBezTo>
                      <a:pt x="5273" y="6346"/>
                      <a:pt x="5296" y="6391"/>
                      <a:pt x="5318" y="6437"/>
                    </a:cubicBezTo>
                    <a:cubicBezTo>
                      <a:pt x="5364" y="6551"/>
                      <a:pt x="5410" y="6665"/>
                      <a:pt x="5455" y="6779"/>
                    </a:cubicBezTo>
                    <a:lnTo>
                      <a:pt x="5478" y="6825"/>
                    </a:lnTo>
                    <a:cubicBezTo>
                      <a:pt x="5501" y="6893"/>
                      <a:pt x="5501" y="6962"/>
                      <a:pt x="5524" y="7053"/>
                    </a:cubicBezTo>
                    <a:lnTo>
                      <a:pt x="5524" y="7099"/>
                    </a:lnTo>
                    <a:cubicBezTo>
                      <a:pt x="5547" y="7213"/>
                      <a:pt x="5569" y="7327"/>
                      <a:pt x="5592" y="7441"/>
                    </a:cubicBezTo>
                    <a:cubicBezTo>
                      <a:pt x="5592" y="7487"/>
                      <a:pt x="5592" y="7555"/>
                      <a:pt x="5592" y="7601"/>
                    </a:cubicBezTo>
                    <a:cubicBezTo>
                      <a:pt x="5592" y="7647"/>
                      <a:pt x="5592" y="7692"/>
                      <a:pt x="5592" y="7761"/>
                    </a:cubicBezTo>
                    <a:cubicBezTo>
                      <a:pt x="5592" y="7806"/>
                      <a:pt x="5592" y="7875"/>
                      <a:pt x="5592" y="7921"/>
                    </a:cubicBezTo>
                    <a:cubicBezTo>
                      <a:pt x="5592" y="7989"/>
                      <a:pt x="5592" y="8057"/>
                      <a:pt x="5615" y="8126"/>
                    </a:cubicBezTo>
                    <a:cubicBezTo>
                      <a:pt x="5615" y="8263"/>
                      <a:pt x="5615" y="8354"/>
                      <a:pt x="5615" y="8468"/>
                    </a:cubicBezTo>
                    <a:cubicBezTo>
                      <a:pt x="5615" y="8514"/>
                      <a:pt x="5592" y="8560"/>
                      <a:pt x="5592" y="8605"/>
                    </a:cubicBezTo>
                    <a:cubicBezTo>
                      <a:pt x="5592" y="8628"/>
                      <a:pt x="5592" y="8651"/>
                      <a:pt x="5569" y="8674"/>
                    </a:cubicBezTo>
                    <a:lnTo>
                      <a:pt x="5569" y="8719"/>
                    </a:lnTo>
                    <a:cubicBezTo>
                      <a:pt x="5547" y="8811"/>
                      <a:pt x="5547" y="8902"/>
                      <a:pt x="5592" y="8971"/>
                    </a:cubicBezTo>
                    <a:cubicBezTo>
                      <a:pt x="5592" y="8993"/>
                      <a:pt x="5592" y="9016"/>
                      <a:pt x="5615" y="9016"/>
                    </a:cubicBezTo>
                    <a:cubicBezTo>
                      <a:pt x="5524" y="9062"/>
                      <a:pt x="5501" y="9176"/>
                      <a:pt x="5524" y="9267"/>
                    </a:cubicBezTo>
                    <a:cubicBezTo>
                      <a:pt x="5547" y="9359"/>
                      <a:pt x="5638" y="9404"/>
                      <a:pt x="5729" y="9404"/>
                    </a:cubicBezTo>
                    <a:lnTo>
                      <a:pt x="5798" y="9404"/>
                    </a:lnTo>
                    <a:lnTo>
                      <a:pt x="5866" y="9381"/>
                    </a:lnTo>
                    <a:cubicBezTo>
                      <a:pt x="5980" y="9359"/>
                      <a:pt x="6094" y="9336"/>
                      <a:pt x="6209" y="9313"/>
                    </a:cubicBezTo>
                    <a:cubicBezTo>
                      <a:pt x="6346" y="9290"/>
                      <a:pt x="6505" y="9244"/>
                      <a:pt x="6665" y="9222"/>
                    </a:cubicBezTo>
                    <a:cubicBezTo>
                      <a:pt x="6802" y="9199"/>
                      <a:pt x="6916" y="9130"/>
                      <a:pt x="7053" y="9085"/>
                    </a:cubicBezTo>
                    <a:cubicBezTo>
                      <a:pt x="7213" y="9016"/>
                      <a:pt x="7350" y="8948"/>
                      <a:pt x="7487" y="8879"/>
                    </a:cubicBezTo>
                    <a:cubicBezTo>
                      <a:pt x="7601" y="8811"/>
                      <a:pt x="7715" y="8719"/>
                      <a:pt x="7829" y="8651"/>
                    </a:cubicBezTo>
                    <a:cubicBezTo>
                      <a:pt x="7943" y="8582"/>
                      <a:pt x="8057" y="8491"/>
                      <a:pt x="8172" y="8377"/>
                    </a:cubicBezTo>
                    <a:cubicBezTo>
                      <a:pt x="8286" y="8286"/>
                      <a:pt x="8423" y="8172"/>
                      <a:pt x="8514" y="8080"/>
                    </a:cubicBezTo>
                    <a:cubicBezTo>
                      <a:pt x="8742" y="7829"/>
                      <a:pt x="8925" y="7601"/>
                      <a:pt x="9039" y="7396"/>
                    </a:cubicBezTo>
                    <a:cubicBezTo>
                      <a:pt x="9130" y="7236"/>
                      <a:pt x="9221" y="7053"/>
                      <a:pt x="9267" y="6871"/>
                    </a:cubicBezTo>
                    <a:cubicBezTo>
                      <a:pt x="9313" y="6779"/>
                      <a:pt x="9313" y="6711"/>
                      <a:pt x="9313" y="6620"/>
                    </a:cubicBezTo>
                    <a:cubicBezTo>
                      <a:pt x="9313" y="6551"/>
                      <a:pt x="9313" y="6483"/>
                      <a:pt x="9290" y="6414"/>
                    </a:cubicBezTo>
                    <a:cubicBezTo>
                      <a:pt x="9267" y="6323"/>
                      <a:pt x="9267" y="6254"/>
                      <a:pt x="9244" y="6163"/>
                    </a:cubicBezTo>
                    <a:cubicBezTo>
                      <a:pt x="9221" y="6095"/>
                      <a:pt x="9176" y="6003"/>
                      <a:pt x="9107" y="5912"/>
                    </a:cubicBezTo>
                    <a:cubicBezTo>
                      <a:pt x="9062" y="5821"/>
                      <a:pt x="8993" y="5752"/>
                      <a:pt x="8925" y="5684"/>
                    </a:cubicBezTo>
                    <a:cubicBezTo>
                      <a:pt x="8833" y="5592"/>
                      <a:pt x="8697" y="5524"/>
                      <a:pt x="8560" y="5478"/>
                    </a:cubicBezTo>
                    <a:lnTo>
                      <a:pt x="8445" y="5433"/>
                    </a:lnTo>
                    <a:cubicBezTo>
                      <a:pt x="8354" y="5387"/>
                      <a:pt x="8240" y="5341"/>
                      <a:pt x="8126" y="5318"/>
                    </a:cubicBezTo>
                    <a:cubicBezTo>
                      <a:pt x="8057" y="5296"/>
                      <a:pt x="8012" y="5273"/>
                      <a:pt x="7966" y="5273"/>
                    </a:cubicBezTo>
                    <a:cubicBezTo>
                      <a:pt x="7898" y="5250"/>
                      <a:pt x="7829" y="5250"/>
                      <a:pt x="7738" y="5250"/>
                    </a:cubicBezTo>
                    <a:lnTo>
                      <a:pt x="6962" y="5250"/>
                    </a:lnTo>
                    <a:cubicBezTo>
                      <a:pt x="6962" y="5227"/>
                      <a:pt x="6985" y="5204"/>
                      <a:pt x="7007" y="5204"/>
                    </a:cubicBezTo>
                    <a:cubicBezTo>
                      <a:pt x="7076" y="5136"/>
                      <a:pt x="7167" y="5090"/>
                      <a:pt x="7259" y="5045"/>
                    </a:cubicBezTo>
                    <a:cubicBezTo>
                      <a:pt x="7395" y="4976"/>
                      <a:pt x="7510" y="4930"/>
                      <a:pt x="7624" y="4885"/>
                    </a:cubicBezTo>
                    <a:lnTo>
                      <a:pt x="7738" y="4862"/>
                    </a:lnTo>
                    <a:cubicBezTo>
                      <a:pt x="7920" y="4771"/>
                      <a:pt x="8103" y="4702"/>
                      <a:pt x="8263" y="4634"/>
                    </a:cubicBezTo>
                    <a:cubicBezTo>
                      <a:pt x="8697" y="4451"/>
                      <a:pt x="9039" y="4291"/>
                      <a:pt x="9358" y="4132"/>
                    </a:cubicBezTo>
                    <a:lnTo>
                      <a:pt x="9336" y="4132"/>
                    </a:lnTo>
                    <a:lnTo>
                      <a:pt x="9427" y="4109"/>
                    </a:lnTo>
                    <a:cubicBezTo>
                      <a:pt x="9655" y="3995"/>
                      <a:pt x="9883" y="3880"/>
                      <a:pt x="10112" y="3744"/>
                    </a:cubicBezTo>
                    <a:cubicBezTo>
                      <a:pt x="10226" y="3675"/>
                      <a:pt x="10340" y="3607"/>
                      <a:pt x="10454" y="3515"/>
                    </a:cubicBezTo>
                    <a:cubicBezTo>
                      <a:pt x="10568" y="3424"/>
                      <a:pt x="10682" y="3355"/>
                      <a:pt x="10774" y="3241"/>
                    </a:cubicBezTo>
                    <a:cubicBezTo>
                      <a:pt x="10911" y="3150"/>
                      <a:pt x="11048" y="3013"/>
                      <a:pt x="11184" y="2876"/>
                    </a:cubicBezTo>
                    <a:cubicBezTo>
                      <a:pt x="11276" y="2762"/>
                      <a:pt x="11390" y="2671"/>
                      <a:pt x="11458" y="2557"/>
                    </a:cubicBezTo>
                    <a:lnTo>
                      <a:pt x="11527" y="2465"/>
                    </a:lnTo>
                    <a:cubicBezTo>
                      <a:pt x="11618" y="2374"/>
                      <a:pt x="11687" y="2283"/>
                      <a:pt x="11755" y="2169"/>
                    </a:cubicBezTo>
                    <a:cubicBezTo>
                      <a:pt x="11846" y="2032"/>
                      <a:pt x="11892" y="1918"/>
                      <a:pt x="11938" y="1803"/>
                    </a:cubicBezTo>
                    <a:cubicBezTo>
                      <a:pt x="11961" y="1712"/>
                      <a:pt x="11983" y="1598"/>
                      <a:pt x="11983" y="1484"/>
                    </a:cubicBezTo>
                    <a:cubicBezTo>
                      <a:pt x="11983" y="1393"/>
                      <a:pt x="11961" y="1324"/>
                      <a:pt x="11961" y="1233"/>
                    </a:cubicBezTo>
                    <a:cubicBezTo>
                      <a:pt x="11938" y="1164"/>
                      <a:pt x="11915" y="1096"/>
                      <a:pt x="11892" y="1050"/>
                    </a:cubicBezTo>
                    <a:cubicBezTo>
                      <a:pt x="11846" y="868"/>
                      <a:pt x="11732" y="731"/>
                      <a:pt x="11573" y="616"/>
                    </a:cubicBezTo>
                    <a:cubicBezTo>
                      <a:pt x="11458" y="525"/>
                      <a:pt x="11321" y="457"/>
                      <a:pt x="11162" y="411"/>
                    </a:cubicBezTo>
                    <a:cubicBezTo>
                      <a:pt x="11048" y="365"/>
                      <a:pt x="10911" y="365"/>
                      <a:pt x="10796" y="365"/>
                    </a:cubicBezTo>
                    <a:lnTo>
                      <a:pt x="10682" y="365"/>
                    </a:lnTo>
                    <a:cubicBezTo>
                      <a:pt x="10568" y="365"/>
                      <a:pt x="10454" y="365"/>
                      <a:pt x="10363" y="388"/>
                    </a:cubicBezTo>
                    <a:cubicBezTo>
                      <a:pt x="10203" y="411"/>
                      <a:pt x="10066" y="411"/>
                      <a:pt x="9929" y="457"/>
                    </a:cubicBezTo>
                    <a:lnTo>
                      <a:pt x="9838" y="457"/>
                    </a:lnTo>
                    <a:cubicBezTo>
                      <a:pt x="9792" y="480"/>
                      <a:pt x="9724" y="480"/>
                      <a:pt x="9655" y="502"/>
                    </a:cubicBezTo>
                    <a:lnTo>
                      <a:pt x="9564" y="525"/>
                    </a:lnTo>
                    <a:lnTo>
                      <a:pt x="9450" y="548"/>
                    </a:lnTo>
                    <a:cubicBezTo>
                      <a:pt x="9381" y="571"/>
                      <a:pt x="9336" y="571"/>
                      <a:pt x="9267" y="594"/>
                    </a:cubicBezTo>
                    <a:cubicBezTo>
                      <a:pt x="9176" y="616"/>
                      <a:pt x="9085" y="639"/>
                      <a:pt x="9016" y="662"/>
                    </a:cubicBezTo>
                    <a:cubicBezTo>
                      <a:pt x="8879" y="685"/>
                      <a:pt x="8765" y="731"/>
                      <a:pt x="8628" y="776"/>
                    </a:cubicBezTo>
                    <a:lnTo>
                      <a:pt x="8537" y="799"/>
                    </a:lnTo>
                    <a:cubicBezTo>
                      <a:pt x="8468" y="822"/>
                      <a:pt x="8377" y="845"/>
                      <a:pt x="8308" y="868"/>
                    </a:cubicBezTo>
                    <a:cubicBezTo>
                      <a:pt x="8240" y="890"/>
                      <a:pt x="8172" y="913"/>
                      <a:pt x="8080" y="936"/>
                    </a:cubicBezTo>
                    <a:cubicBezTo>
                      <a:pt x="7920" y="1004"/>
                      <a:pt x="7761" y="1050"/>
                      <a:pt x="7601" y="1119"/>
                    </a:cubicBezTo>
                    <a:cubicBezTo>
                      <a:pt x="7304" y="1233"/>
                      <a:pt x="6985" y="1347"/>
                      <a:pt x="6688" y="1461"/>
                    </a:cubicBezTo>
                    <a:lnTo>
                      <a:pt x="6597" y="1507"/>
                    </a:lnTo>
                    <a:cubicBezTo>
                      <a:pt x="6323" y="1621"/>
                      <a:pt x="6072" y="1712"/>
                      <a:pt x="5798" y="1803"/>
                    </a:cubicBezTo>
                    <a:cubicBezTo>
                      <a:pt x="5569" y="1895"/>
                      <a:pt x="5341" y="1986"/>
                      <a:pt x="5113" y="2054"/>
                    </a:cubicBezTo>
                    <a:cubicBezTo>
                      <a:pt x="4999" y="2123"/>
                      <a:pt x="4885" y="2146"/>
                      <a:pt x="4771" y="2191"/>
                    </a:cubicBezTo>
                    <a:lnTo>
                      <a:pt x="4725" y="2214"/>
                    </a:lnTo>
                    <a:lnTo>
                      <a:pt x="4839" y="2077"/>
                    </a:lnTo>
                    <a:cubicBezTo>
                      <a:pt x="4885" y="1986"/>
                      <a:pt x="4953" y="1895"/>
                      <a:pt x="5022" y="1803"/>
                    </a:cubicBezTo>
                    <a:cubicBezTo>
                      <a:pt x="5090" y="1689"/>
                      <a:pt x="5159" y="1529"/>
                      <a:pt x="5181" y="1370"/>
                    </a:cubicBezTo>
                    <a:cubicBezTo>
                      <a:pt x="5227" y="1256"/>
                      <a:pt x="5227" y="1141"/>
                      <a:pt x="5227" y="1004"/>
                    </a:cubicBezTo>
                    <a:cubicBezTo>
                      <a:pt x="5227" y="845"/>
                      <a:pt x="5181" y="685"/>
                      <a:pt x="5090" y="548"/>
                    </a:cubicBezTo>
                    <a:cubicBezTo>
                      <a:pt x="5022" y="388"/>
                      <a:pt x="4862" y="274"/>
                      <a:pt x="4725" y="206"/>
                    </a:cubicBezTo>
                    <a:cubicBezTo>
                      <a:pt x="4656" y="160"/>
                      <a:pt x="4588" y="114"/>
                      <a:pt x="4497" y="91"/>
                    </a:cubicBezTo>
                    <a:lnTo>
                      <a:pt x="4451" y="91"/>
                    </a:lnTo>
                    <a:cubicBezTo>
                      <a:pt x="4383" y="69"/>
                      <a:pt x="4291" y="46"/>
                      <a:pt x="4223" y="23"/>
                    </a:cubicBezTo>
                    <a:cubicBezTo>
                      <a:pt x="4109" y="0"/>
                      <a:pt x="3995" y="0"/>
                      <a:pt x="3858"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13" name="Google Shape;6313;p88"/>
              <p:cNvSpPr/>
              <p:nvPr/>
            </p:nvSpPr>
            <p:spPr>
              <a:xfrm>
                <a:off x="6866980" y="1836102"/>
                <a:ext cx="103065" cy="91713"/>
              </a:xfrm>
              <a:custGeom>
                <a:avLst/>
                <a:gdLst/>
                <a:ahLst/>
                <a:cxnLst/>
                <a:rect l="l" t="t" r="r" b="b"/>
                <a:pathLst>
                  <a:path w="3813" h="3393" extrusionOk="0">
                    <a:moveTo>
                      <a:pt x="3037" y="1484"/>
                    </a:moveTo>
                    <a:lnTo>
                      <a:pt x="3037" y="1484"/>
                    </a:lnTo>
                    <a:cubicBezTo>
                      <a:pt x="3037" y="1492"/>
                      <a:pt x="3034" y="1497"/>
                      <a:pt x="3030" y="1501"/>
                    </a:cubicBezTo>
                    <a:lnTo>
                      <a:pt x="3030" y="1501"/>
                    </a:lnTo>
                    <a:cubicBezTo>
                      <a:pt x="3037" y="1494"/>
                      <a:pt x="3037" y="1484"/>
                      <a:pt x="3037" y="1484"/>
                    </a:cubicBezTo>
                    <a:close/>
                    <a:moveTo>
                      <a:pt x="2991" y="0"/>
                    </a:moveTo>
                    <a:cubicBezTo>
                      <a:pt x="2922" y="0"/>
                      <a:pt x="2831" y="23"/>
                      <a:pt x="2763" y="46"/>
                    </a:cubicBezTo>
                    <a:cubicBezTo>
                      <a:pt x="2671" y="92"/>
                      <a:pt x="2603" y="115"/>
                      <a:pt x="2512" y="137"/>
                    </a:cubicBezTo>
                    <a:cubicBezTo>
                      <a:pt x="2443" y="183"/>
                      <a:pt x="2352" y="206"/>
                      <a:pt x="2261" y="229"/>
                    </a:cubicBezTo>
                    <a:cubicBezTo>
                      <a:pt x="2078" y="297"/>
                      <a:pt x="1918" y="366"/>
                      <a:pt x="1736" y="457"/>
                    </a:cubicBezTo>
                    <a:lnTo>
                      <a:pt x="1804" y="434"/>
                    </a:lnTo>
                    <a:lnTo>
                      <a:pt x="1804" y="434"/>
                    </a:lnTo>
                    <a:cubicBezTo>
                      <a:pt x="1507" y="571"/>
                      <a:pt x="1211" y="708"/>
                      <a:pt x="937" y="868"/>
                    </a:cubicBezTo>
                    <a:cubicBezTo>
                      <a:pt x="845" y="913"/>
                      <a:pt x="777" y="959"/>
                      <a:pt x="686" y="1005"/>
                    </a:cubicBezTo>
                    <a:cubicBezTo>
                      <a:pt x="594" y="1050"/>
                      <a:pt x="480" y="1142"/>
                      <a:pt x="389" y="1233"/>
                    </a:cubicBezTo>
                    <a:cubicBezTo>
                      <a:pt x="320" y="1301"/>
                      <a:pt x="252" y="1416"/>
                      <a:pt x="206" y="1530"/>
                    </a:cubicBezTo>
                    <a:cubicBezTo>
                      <a:pt x="138" y="1621"/>
                      <a:pt x="92" y="1758"/>
                      <a:pt x="69" y="1872"/>
                    </a:cubicBezTo>
                    <a:cubicBezTo>
                      <a:pt x="46" y="1941"/>
                      <a:pt x="46" y="2009"/>
                      <a:pt x="46" y="2078"/>
                    </a:cubicBezTo>
                    <a:cubicBezTo>
                      <a:pt x="24" y="2169"/>
                      <a:pt x="24" y="2283"/>
                      <a:pt x="24" y="2374"/>
                    </a:cubicBezTo>
                    <a:cubicBezTo>
                      <a:pt x="1" y="2534"/>
                      <a:pt x="24" y="2694"/>
                      <a:pt x="46" y="2854"/>
                    </a:cubicBezTo>
                    <a:cubicBezTo>
                      <a:pt x="69" y="2922"/>
                      <a:pt x="115" y="2991"/>
                      <a:pt x="138" y="3059"/>
                    </a:cubicBezTo>
                    <a:cubicBezTo>
                      <a:pt x="138" y="3082"/>
                      <a:pt x="161" y="3105"/>
                      <a:pt x="161" y="3128"/>
                    </a:cubicBezTo>
                    <a:cubicBezTo>
                      <a:pt x="183" y="3150"/>
                      <a:pt x="229" y="3196"/>
                      <a:pt x="229" y="3219"/>
                    </a:cubicBezTo>
                    <a:cubicBezTo>
                      <a:pt x="298" y="3264"/>
                      <a:pt x="366" y="3287"/>
                      <a:pt x="435" y="3310"/>
                    </a:cubicBezTo>
                    <a:cubicBezTo>
                      <a:pt x="457" y="3333"/>
                      <a:pt x="480" y="3333"/>
                      <a:pt x="503" y="3333"/>
                    </a:cubicBezTo>
                    <a:cubicBezTo>
                      <a:pt x="575" y="3376"/>
                      <a:pt x="657" y="3392"/>
                      <a:pt x="736" y="3392"/>
                    </a:cubicBezTo>
                    <a:cubicBezTo>
                      <a:pt x="782" y="3392"/>
                      <a:pt x="826" y="3387"/>
                      <a:pt x="868" y="3379"/>
                    </a:cubicBezTo>
                    <a:cubicBezTo>
                      <a:pt x="1188" y="3333"/>
                      <a:pt x="1484" y="3196"/>
                      <a:pt x="1758" y="3082"/>
                    </a:cubicBezTo>
                    <a:cubicBezTo>
                      <a:pt x="2009" y="2945"/>
                      <a:pt x="2238" y="2808"/>
                      <a:pt x="2489" y="2671"/>
                    </a:cubicBezTo>
                    <a:cubicBezTo>
                      <a:pt x="2580" y="2603"/>
                      <a:pt x="2694" y="2557"/>
                      <a:pt x="2808" y="2511"/>
                    </a:cubicBezTo>
                    <a:cubicBezTo>
                      <a:pt x="2922" y="2443"/>
                      <a:pt x="3014" y="2397"/>
                      <a:pt x="3128" y="2351"/>
                    </a:cubicBezTo>
                    <a:cubicBezTo>
                      <a:pt x="3185" y="2313"/>
                      <a:pt x="3258" y="2275"/>
                      <a:pt x="3320" y="2237"/>
                    </a:cubicBezTo>
                    <a:lnTo>
                      <a:pt x="3320" y="2237"/>
                    </a:lnTo>
                    <a:cubicBezTo>
                      <a:pt x="3317" y="2237"/>
                      <a:pt x="3314" y="2237"/>
                      <a:pt x="3310" y="2237"/>
                    </a:cubicBezTo>
                    <a:cubicBezTo>
                      <a:pt x="3317" y="2235"/>
                      <a:pt x="3324" y="2233"/>
                      <a:pt x="3331" y="2231"/>
                    </a:cubicBezTo>
                    <a:lnTo>
                      <a:pt x="3331" y="2231"/>
                    </a:lnTo>
                    <a:cubicBezTo>
                      <a:pt x="3327" y="2233"/>
                      <a:pt x="3324" y="2235"/>
                      <a:pt x="3320" y="2237"/>
                    </a:cubicBezTo>
                    <a:lnTo>
                      <a:pt x="3320" y="2237"/>
                    </a:lnTo>
                    <a:cubicBezTo>
                      <a:pt x="3336" y="2237"/>
                      <a:pt x="3350" y="2235"/>
                      <a:pt x="3355" y="2223"/>
                    </a:cubicBezTo>
                    <a:lnTo>
                      <a:pt x="3355" y="2223"/>
                    </a:lnTo>
                    <a:cubicBezTo>
                      <a:pt x="3347" y="2226"/>
                      <a:pt x="3339" y="2228"/>
                      <a:pt x="3331" y="2231"/>
                    </a:cubicBezTo>
                    <a:lnTo>
                      <a:pt x="3331" y="2231"/>
                    </a:lnTo>
                    <a:cubicBezTo>
                      <a:pt x="3340" y="2225"/>
                      <a:pt x="3348" y="2220"/>
                      <a:pt x="3356" y="2215"/>
                    </a:cubicBezTo>
                    <a:lnTo>
                      <a:pt x="3356" y="2215"/>
                    </a:lnTo>
                    <a:cubicBezTo>
                      <a:pt x="3356" y="2218"/>
                      <a:pt x="3356" y="2221"/>
                      <a:pt x="3355" y="2223"/>
                    </a:cubicBezTo>
                    <a:lnTo>
                      <a:pt x="3355" y="2223"/>
                    </a:lnTo>
                    <a:cubicBezTo>
                      <a:pt x="3415" y="2204"/>
                      <a:pt x="3484" y="2182"/>
                      <a:pt x="3539" y="2146"/>
                    </a:cubicBezTo>
                    <a:cubicBezTo>
                      <a:pt x="3562" y="2146"/>
                      <a:pt x="3584" y="2123"/>
                      <a:pt x="3630" y="2100"/>
                    </a:cubicBezTo>
                    <a:cubicBezTo>
                      <a:pt x="3653" y="2100"/>
                      <a:pt x="3676" y="2078"/>
                      <a:pt x="3699" y="2055"/>
                    </a:cubicBezTo>
                    <a:cubicBezTo>
                      <a:pt x="3744" y="2009"/>
                      <a:pt x="3790" y="1941"/>
                      <a:pt x="3790" y="1872"/>
                    </a:cubicBezTo>
                    <a:cubicBezTo>
                      <a:pt x="3813" y="1804"/>
                      <a:pt x="3790" y="1735"/>
                      <a:pt x="3767" y="1667"/>
                    </a:cubicBezTo>
                    <a:cubicBezTo>
                      <a:pt x="3767" y="1644"/>
                      <a:pt x="3744" y="1598"/>
                      <a:pt x="3721" y="1553"/>
                    </a:cubicBezTo>
                    <a:cubicBezTo>
                      <a:pt x="3676" y="1438"/>
                      <a:pt x="3607" y="1324"/>
                      <a:pt x="3562" y="1210"/>
                    </a:cubicBezTo>
                    <a:cubicBezTo>
                      <a:pt x="3493" y="1050"/>
                      <a:pt x="3470" y="913"/>
                      <a:pt x="3402" y="754"/>
                    </a:cubicBezTo>
                    <a:cubicBezTo>
                      <a:pt x="3379" y="662"/>
                      <a:pt x="3333" y="594"/>
                      <a:pt x="3310" y="503"/>
                    </a:cubicBezTo>
                    <a:cubicBezTo>
                      <a:pt x="3310" y="457"/>
                      <a:pt x="3310" y="411"/>
                      <a:pt x="3310" y="343"/>
                    </a:cubicBezTo>
                    <a:cubicBezTo>
                      <a:pt x="3310" y="297"/>
                      <a:pt x="3310" y="252"/>
                      <a:pt x="3288" y="229"/>
                    </a:cubicBezTo>
                    <a:cubicBezTo>
                      <a:pt x="3265" y="115"/>
                      <a:pt x="3174" y="46"/>
                      <a:pt x="3082" y="23"/>
                    </a:cubicBezTo>
                    <a:cubicBezTo>
                      <a:pt x="3059" y="23"/>
                      <a:pt x="3014" y="0"/>
                      <a:pt x="2991"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14" name="Google Shape;6314;p88"/>
              <p:cNvSpPr/>
              <p:nvPr/>
            </p:nvSpPr>
            <p:spPr>
              <a:xfrm>
                <a:off x="6749156" y="1729982"/>
                <a:ext cx="53087" cy="164315"/>
              </a:xfrm>
              <a:custGeom>
                <a:avLst/>
                <a:gdLst/>
                <a:ahLst/>
                <a:cxnLst/>
                <a:rect l="l" t="t" r="r" b="b"/>
                <a:pathLst>
                  <a:path w="1964" h="6079" extrusionOk="0">
                    <a:moveTo>
                      <a:pt x="1632" y="5458"/>
                    </a:moveTo>
                    <a:lnTo>
                      <a:pt x="1632" y="5458"/>
                    </a:lnTo>
                    <a:cubicBezTo>
                      <a:pt x="1636" y="5465"/>
                      <a:pt x="1640" y="5472"/>
                      <a:pt x="1644" y="5479"/>
                    </a:cubicBezTo>
                    <a:cubicBezTo>
                      <a:pt x="1644" y="5479"/>
                      <a:pt x="1644" y="5464"/>
                      <a:pt x="1632" y="5458"/>
                    </a:cubicBezTo>
                    <a:close/>
                    <a:moveTo>
                      <a:pt x="753" y="1"/>
                    </a:moveTo>
                    <a:cubicBezTo>
                      <a:pt x="708" y="1"/>
                      <a:pt x="639" y="23"/>
                      <a:pt x="594" y="69"/>
                    </a:cubicBezTo>
                    <a:cubicBezTo>
                      <a:pt x="548" y="137"/>
                      <a:pt x="502" y="206"/>
                      <a:pt x="480" y="274"/>
                    </a:cubicBezTo>
                    <a:cubicBezTo>
                      <a:pt x="434" y="343"/>
                      <a:pt x="411" y="389"/>
                      <a:pt x="365" y="457"/>
                    </a:cubicBezTo>
                    <a:cubicBezTo>
                      <a:pt x="297" y="617"/>
                      <a:pt x="251" y="754"/>
                      <a:pt x="206" y="914"/>
                    </a:cubicBezTo>
                    <a:cubicBezTo>
                      <a:pt x="160" y="1073"/>
                      <a:pt x="114" y="1233"/>
                      <a:pt x="69" y="1393"/>
                    </a:cubicBezTo>
                    <a:cubicBezTo>
                      <a:pt x="46" y="1530"/>
                      <a:pt x="23" y="1690"/>
                      <a:pt x="23" y="1849"/>
                    </a:cubicBezTo>
                    <a:cubicBezTo>
                      <a:pt x="0" y="2009"/>
                      <a:pt x="0" y="2169"/>
                      <a:pt x="0" y="2329"/>
                    </a:cubicBezTo>
                    <a:cubicBezTo>
                      <a:pt x="23" y="2466"/>
                      <a:pt x="23" y="2603"/>
                      <a:pt x="69" y="2740"/>
                    </a:cubicBezTo>
                    <a:cubicBezTo>
                      <a:pt x="69" y="2831"/>
                      <a:pt x="114" y="2922"/>
                      <a:pt x="137" y="3013"/>
                    </a:cubicBezTo>
                    <a:cubicBezTo>
                      <a:pt x="183" y="3173"/>
                      <a:pt x="228" y="3310"/>
                      <a:pt x="274" y="3470"/>
                    </a:cubicBezTo>
                    <a:cubicBezTo>
                      <a:pt x="297" y="3516"/>
                      <a:pt x="320" y="3584"/>
                      <a:pt x="343" y="3653"/>
                    </a:cubicBezTo>
                    <a:cubicBezTo>
                      <a:pt x="343" y="3675"/>
                      <a:pt x="365" y="3721"/>
                      <a:pt x="365" y="3744"/>
                    </a:cubicBezTo>
                    <a:cubicBezTo>
                      <a:pt x="388" y="3767"/>
                      <a:pt x="388" y="3812"/>
                      <a:pt x="411" y="3835"/>
                    </a:cubicBezTo>
                    <a:cubicBezTo>
                      <a:pt x="434" y="3858"/>
                      <a:pt x="434" y="3881"/>
                      <a:pt x="457" y="3881"/>
                    </a:cubicBezTo>
                    <a:cubicBezTo>
                      <a:pt x="490" y="3914"/>
                      <a:pt x="548" y="3935"/>
                      <a:pt x="595" y="3935"/>
                    </a:cubicBezTo>
                    <a:cubicBezTo>
                      <a:pt x="612" y="3935"/>
                      <a:pt x="627" y="3933"/>
                      <a:pt x="639" y="3926"/>
                    </a:cubicBezTo>
                    <a:cubicBezTo>
                      <a:pt x="662" y="3904"/>
                      <a:pt x="662" y="3904"/>
                      <a:pt x="685" y="3881"/>
                    </a:cubicBezTo>
                    <a:cubicBezTo>
                      <a:pt x="731" y="4018"/>
                      <a:pt x="776" y="4155"/>
                      <a:pt x="822" y="4269"/>
                    </a:cubicBezTo>
                    <a:cubicBezTo>
                      <a:pt x="868" y="4406"/>
                      <a:pt x="913" y="4520"/>
                      <a:pt x="959" y="4634"/>
                    </a:cubicBezTo>
                    <a:cubicBezTo>
                      <a:pt x="1005" y="4771"/>
                      <a:pt x="1050" y="4908"/>
                      <a:pt x="1119" y="5045"/>
                    </a:cubicBezTo>
                    <a:cubicBezTo>
                      <a:pt x="1187" y="5182"/>
                      <a:pt x="1256" y="5342"/>
                      <a:pt x="1347" y="5479"/>
                    </a:cubicBezTo>
                    <a:cubicBezTo>
                      <a:pt x="1415" y="5593"/>
                      <a:pt x="1484" y="5730"/>
                      <a:pt x="1575" y="5844"/>
                    </a:cubicBezTo>
                    <a:cubicBezTo>
                      <a:pt x="1621" y="5889"/>
                      <a:pt x="1666" y="5935"/>
                      <a:pt x="1712" y="5981"/>
                    </a:cubicBezTo>
                    <a:cubicBezTo>
                      <a:pt x="1735" y="6004"/>
                      <a:pt x="1781" y="6049"/>
                      <a:pt x="1826" y="6072"/>
                    </a:cubicBezTo>
                    <a:cubicBezTo>
                      <a:pt x="1835" y="6076"/>
                      <a:pt x="1843" y="6078"/>
                      <a:pt x="1851" y="6078"/>
                    </a:cubicBezTo>
                    <a:cubicBezTo>
                      <a:pt x="1888" y="6078"/>
                      <a:pt x="1922" y="6041"/>
                      <a:pt x="1940" y="6004"/>
                    </a:cubicBezTo>
                    <a:cubicBezTo>
                      <a:pt x="1963" y="5981"/>
                      <a:pt x="1963" y="5935"/>
                      <a:pt x="1940" y="5912"/>
                    </a:cubicBezTo>
                    <a:cubicBezTo>
                      <a:pt x="1895" y="5867"/>
                      <a:pt x="1849" y="5821"/>
                      <a:pt x="1826" y="5775"/>
                    </a:cubicBezTo>
                    <a:cubicBezTo>
                      <a:pt x="1758" y="5684"/>
                      <a:pt x="1712" y="5616"/>
                      <a:pt x="1666" y="5524"/>
                    </a:cubicBezTo>
                    <a:cubicBezTo>
                      <a:pt x="1644" y="5501"/>
                      <a:pt x="1644" y="5479"/>
                      <a:pt x="1621" y="5456"/>
                    </a:cubicBezTo>
                    <a:cubicBezTo>
                      <a:pt x="1625" y="5456"/>
                      <a:pt x="1629" y="5457"/>
                      <a:pt x="1632" y="5458"/>
                    </a:cubicBezTo>
                    <a:lnTo>
                      <a:pt x="1632" y="5458"/>
                    </a:lnTo>
                    <a:cubicBezTo>
                      <a:pt x="1546" y="5305"/>
                      <a:pt x="1481" y="5152"/>
                      <a:pt x="1415" y="4999"/>
                    </a:cubicBezTo>
                    <a:cubicBezTo>
                      <a:pt x="1347" y="4839"/>
                      <a:pt x="1278" y="4680"/>
                      <a:pt x="1233" y="4497"/>
                    </a:cubicBezTo>
                    <a:cubicBezTo>
                      <a:pt x="1164" y="4337"/>
                      <a:pt x="1096" y="4178"/>
                      <a:pt x="1050" y="4018"/>
                    </a:cubicBezTo>
                    <a:cubicBezTo>
                      <a:pt x="982" y="3812"/>
                      <a:pt x="936" y="3630"/>
                      <a:pt x="890" y="3424"/>
                    </a:cubicBezTo>
                    <a:cubicBezTo>
                      <a:pt x="845" y="3265"/>
                      <a:pt x="822" y="3082"/>
                      <a:pt x="822" y="2922"/>
                    </a:cubicBezTo>
                    <a:cubicBezTo>
                      <a:pt x="799" y="2740"/>
                      <a:pt x="799" y="2557"/>
                      <a:pt x="799" y="2374"/>
                    </a:cubicBezTo>
                    <a:cubicBezTo>
                      <a:pt x="799" y="2352"/>
                      <a:pt x="799" y="2306"/>
                      <a:pt x="799" y="2260"/>
                    </a:cubicBezTo>
                    <a:cubicBezTo>
                      <a:pt x="799" y="2260"/>
                      <a:pt x="799" y="2260"/>
                      <a:pt x="799" y="2237"/>
                    </a:cubicBezTo>
                    <a:cubicBezTo>
                      <a:pt x="799" y="2215"/>
                      <a:pt x="799" y="2169"/>
                      <a:pt x="799" y="2146"/>
                    </a:cubicBezTo>
                    <a:cubicBezTo>
                      <a:pt x="822" y="2009"/>
                      <a:pt x="845" y="1872"/>
                      <a:pt x="868" y="1735"/>
                    </a:cubicBezTo>
                    <a:cubicBezTo>
                      <a:pt x="913" y="1484"/>
                      <a:pt x="982" y="1256"/>
                      <a:pt x="1050" y="1005"/>
                    </a:cubicBezTo>
                    <a:cubicBezTo>
                      <a:pt x="1073" y="914"/>
                      <a:pt x="1119" y="822"/>
                      <a:pt x="1141" y="731"/>
                    </a:cubicBezTo>
                    <a:cubicBezTo>
                      <a:pt x="1187" y="640"/>
                      <a:pt x="1278" y="548"/>
                      <a:pt x="1233" y="434"/>
                    </a:cubicBezTo>
                    <a:cubicBezTo>
                      <a:pt x="1233" y="389"/>
                      <a:pt x="1210" y="366"/>
                      <a:pt x="1187" y="343"/>
                    </a:cubicBezTo>
                    <a:cubicBezTo>
                      <a:pt x="1187" y="320"/>
                      <a:pt x="1210" y="297"/>
                      <a:pt x="1210" y="274"/>
                    </a:cubicBezTo>
                    <a:cubicBezTo>
                      <a:pt x="1210" y="229"/>
                      <a:pt x="1187" y="160"/>
                      <a:pt x="1141" y="137"/>
                    </a:cubicBezTo>
                    <a:cubicBezTo>
                      <a:pt x="1124" y="132"/>
                      <a:pt x="1106" y="129"/>
                      <a:pt x="1087" y="129"/>
                    </a:cubicBezTo>
                    <a:cubicBezTo>
                      <a:pt x="1032" y="129"/>
                      <a:pt x="976" y="155"/>
                      <a:pt x="959" y="206"/>
                    </a:cubicBezTo>
                    <a:cubicBezTo>
                      <a:pt x="959" y="137"/>
                      <a:pt x="913" y="46"/>
                      <a:pt x="845" y="23"/>
                    </a:cubicBezTo>
                    <a:cubicBezTo>
                      <a:pt x="822" y="1"/>
                      <a:pt x="799" y="1"/>
                      <a:pt x="75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15" name="Google Shape;6315;p88"/>
              <p:cNvSpPr/>
              <p:nvPr/>
            </p:nvSpPr>
            <p:spPr>
              <a:xfrm>
                <a:off x="6769510" y="1729360"/>
                <a:ext cx="10515" cy="15461"/>
              </a:xfrm>
              <a:custGeom>
                <a:avLst/>
                <a:gdLst/>
                <a:ahLst/>
                <a:cxnLst/>
                <a:rect l="l" t="t" r="r" b="b"/>
                <a:pathLst>
                  <a:path w="389" h="572" extrusionOk="0">
                    <a:moveTo>
                      <a:pt x="69" y="1"/>
                    </a:moveTo>
                    <a:cubicBezTo>
                      <a:pt x="23" y="24"/>
                      <a:pt x="0" y="69"/>
                      <a:pt x="23" y="115"/>
                    </a:cubicBezTo>
                    <a:cubicBezTo>
                      <a:pt x="46" y="206"/>
                      <a:pt x="69" y="275"/>
                      <a:pt x="115" y="366"/>
                    </a:cubicBezTo>
                    <a:cubicBezTo>
                      <a:pt x="137" y="389"/>
                      <a:pt x="160" y="434"/>
                      <a:pt x="183" y="457"/>
                    </a:cubicBezTo>
                    <a:lnTo>
                      <a:pt x="183" y="480"/>
                    </a:lnTo>
                    <a:cubicBezTo>
                      <a:pt x="183" y="480"/>
                      <a:pt x="183" y="480"/>
                      <a:pt x="183" y="503"/>
                    </a:cubicBezTo>
                    <a:cubicBezTo>
                      <a:pt x="183" y="526"/>
                      <a:pt x="206" y="548"/>
                      <a:pt x="229" y="548"/>
                    </a:cubicBezTo>
                    <a:cubicBezTo>
                      <a:pt x="229" y="571"/>
                      <a:pt x="252" y="571"/>
                      <a:pt x="274" y="571"/>
                    </a:cubicBezTo>
                    <a:lnTo>
                      <a:pt x="320" y="571"/>
                    </a:lnTo>
                    <a:cubicBezTo>
                      <a:pt x="343" y="548"/>
                      <a:pt x="366" y="548"/>
                      <a:pt x="366" y="526"/>
                    </a:cubicBezTo>
                    <a:cubicBezTo>
                      <a:pt x="388" y="480"/>
                      <a:pt x="366" y="434"/>
                      <a:pt x="343" y="412"/>
                    </a:cubicBezTo>
                    <a:cubicBezTo>
                      <a:pt x="343" y="389"/>
                      <a:pt x="320" y="366"/>
                      <a:pt x="297" y="366"/>
                    </a:cubicBezTo>
                    <a:cubicBezTo>
                      <a:pt x="297" y="343"/>
                      <a:pt x="274" y="297"/>
                      <a:pt x="252" y="275"/>
                    </a:cubicBezTo>
                    <a:cubicBezTo>
                      <a:pt x="229" y="206"/>
                      <a:pt x="183" y="138"/>
                      <a:pt x="160" y="69"/>
                    </a:cubicBezTo>
                    <a:cubicBezTo>
                      <a:pt x="160" y="24"/>
                      <a:pt x="115" y="1"/>
                      <a:pt x="92" y="1"/>
                    </a:cubicBezTo>
                    <a:close/>
                  </a:path>
                </a:pathLst>
              </a:custGeom>
              <a:solidFill>
                <a:srgbClr val="FDA2B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16" name="Google Shape;6316;p88"/>
              <p:cNvSpPr/>
              <p:nvPr/>
            </p:nvSpPr>
            <p:spPr>
              <a:xfrm>
                <a:off x="6752238" y="1740470"/>
                <a:ext cx="56168" cy="156774"/>
              </a:xfrm>
              <a:custGeom>
                <a:avLst/>
                <a:gdLst/>
                <a:ahLst/>
                <a:cxnLst/>
                <a:rect l="l" t="t" r="r" b="b"/>
                <a:pathLst>
                  <a:path w="2078" h="5800" extrusionOk="0">
                    <a:moveTo>
                      <a:pt x="1187" y="1"/>
                    </a:moveTo>
                    <a:cubicBezTo>
                      <a:pt x="1142" y="1"/>
                      <a:pt x="1096" y="23"/>
                      <a:pt x="1096" y="46"/>
                    </a:cubicBezTo>
                    <a:cubicBezTo>
                      <a:pt x="1073" y="115"/>
                      <a:pt x="1027" y="183"/>
                      <a:pt x="1005" y="252"/>
                    </a:cubicBezTo>
                    <a:cubicBezTo>
                      <a:pt x="959" y="320"/>
                      <a:pt x="936" y="389"/>
                      <a:pt x="891" y="457"/>
                    </a:cubicBezTo>
                    <a:cubicBezTo>
                      <a:pt x="845" y="640"/>
                      <a:pt x="799" y="799"/>
                      <a:pt x="754" y="982"/>
                    </a:cubicBezTo>
                    <a:cubicBezTo>
                      <a:pt x="708" y="1165"/>
                      <a:pt x="685" y="1347"/>
                      <a:pt x="662" y="1530"/>
                    </a:cubicBezTo>
                    <a:cubicBezTo>
                      <a:pt x="639" y="1712"/>
                      <a:pt x="639" y="1895"/>
                      <a:pt x="639" y="2078"/>
                    </a:cubicBezTo>
                    <a:cubicBezTo>
                      <a:pt x="617" y="2146"/>
                      <a:pt x="617" y="2237"/>
                      <a:pt x="617" y="2306"/>
                    </a:cubicBezTo>
                    <a:cubicBezTo>
                      <a:pt x="617" y="2374"/>
                      <a:pt x="617" y="2443"/>
                      <a:pt x="617" y="2534"/>
                    </a:cubicBezTo>
                    <a:cubicBezTo>
                      <a:pt x="639" y="2671"/>
                      <a:pt x="639" y="2831"/>
                      <a:pt x="662" y="2968"/>
                    </a:cubicBezTo>
                    <a:cubicBezTo>
                      <a:pt x="685" y="3128"/>
                      <a:pt x="708" y="3265"/>
                      <a:pt x="754" y="3402"/>
                    </a:cubicBezTo>
                    <a:cubicBezTo>
                      <a:pt x="776" y="3561"/>
                      <a:pt x="822" y="3698"/>
                      <a:pt x="868" y="3835"/>
                    </a:cubicBezTo>
                    <a:cubicBezTo>
                      <a:pt x="913" y="3995"/>
                      <a:pt x="959" y="4132"/>
                      <a:pt x="1005" y="4269"/>
                    </a:cubicBezTo>
                    <a:cubicBezTo>
                      <a:pt x="936" y="4132"/>
                      <a:pt x="868" y="4018"/>
                      <a:pt x="799" y="3904"/>
                    </a:cubicBezTo>
                    <a:cubicBezTo>
                      <a:pt x="776" y="3858"/>
                      <a:pt x="754" y="3812"/>
                      <a:pt x="731" y="3767"/>
                    </a:cubicBezTo>
                    <a:cubicBezTo>
                      <a:pt x="708" y="3698"/>
                      <a:pt x="685" y="3653"/>
                      <a:pt x="639" y="3584"/>
                    </a:cubicBezTo>
                    <a:cubicBezTo>
                      <a:pt x="617" y="3538"/>
                      <a:pt x="617" y="3470"/>
                      <a:pt x="594" y="3424"/>
                    </a:cubicBezTo>
                    <a:cubicBezTo>
                      <a:pt x="571" y="3356"/>
                      <a:pt x="548" y="3287"/>
                      <a:pt x="525" y="3196"/>
                    </a:cubicBezTo>
                    <a:cubicBezTo>
                      <a:pt x="457" y="2968"/>
                      <a:pt x="388" y="2740"/>
                      <a:pt x="343" y="2511"/>
                    </a:cubicBezTo>
                    <a:cubicBezTo>
                      <a:pt x="320" y="2397"/>
                      <a:pt x="297" y="2283"/>
                      <a:pt x="274" y="2169"/>
                    </a:cubicBezTo>
                    <a:cubicBezTo>
                      <a:pt x="251" y="2055"/>
                      <a:pt x="251" y="1918"/>
                      <a:pt x="251" y="1804"/>
                    </a:cubicBezTo>
                    <a:cubicBezTo>
                      <a:pt x="251" y="1690"/>
                      <a:pt x="251" y="1575"/>
                      <a:pt x="251" y="1461"/>
                    </a:cubicBezTo>
                    <a:cubicBezTo>
                      <a:pt x="251" y="1393"/>
                      <a:pt x="251" y="1347"/>
                      <a:pt x="251" y="1279"/>
                    </a:cubicBezTo>
                    <a:cubicBezTo>
                      <a:pt x="251" y="1210"/>
                      <a:pt x="251" y="1142"/>
                      <a:pt x="229" y="1073"/>
                    </a:cubicBezTo>
                    <a:cubicBezTo>
                      <a:pt x="229" y="1028"/>
                      <a:pt x="183" y="982"/>
                      <a:pt x="114" y="982"/>
                    </a:cubicBezTo>
                    <a:cubicBezTo>
                      <a:pt x="69" y="1005"/>
                      <a:pt x="23" y="1050"/>
                      <a:pt x="23" y="1096"/>
                    </a:cubicBezTo>
                    <a:cubicBezTo>
                      <a:pt x="23" y="1142"/>
                      <a:pt x="23" y="1187"/>
                      <a:pt x="23" y="1233"/>
                    </a:cubicBezTo>
                    <a:cubicBezTo>
                      <a:pt x="23" y="1553"/>
                      <a:pt x="0" y="1849"/>
                      <a:pt x="46" y="2169"/>
                    </a:cubicBezTo>
                    <a:cubicBezTo>
                      <a:pt x="69" y="2329"/>
                      <a:pt x="114" y="2488"/>
                      <a:pt x="160" y="2648"/>
                    </a:cubicBezTo>
                    <a:cubicBezTo>
                      <a:pt x="206" y="2808"/>
                      <a:pt x="229" y="2968"/>
                      <a:pt x="297" y="3105"/>
                    </a:cubicBezTo>
                    <a:cubicBezTo>
                      <a:pt x="343" y="3287"/>
                      <a:pt x="411" y="3470"/>
                      <a:pt x="457" y="3630"/>
                    </a:cubicBezTo>
                    <a:cubicBezTo>
                      <a:pt x="502" y="3698"/>
                      <a:pt x="525" y="3790"/>
                      <a:pt x="571" y="3858"/>
                    </a:cubicBezTo>
                    <a:cubicBezTo>
                      <a:pt x="594" y="3926"/>
                      <a:pt x="639" y="3995"/>
                      <a:pt x="685" y="4063"/>
                    </a:cubicBezTo>
                    <a:cubicBezTo>
                      <a:pt x="776" y="4223"/>
                      <a:pt x="845" y="4360"/>
                      <a:pt x="936" y="4497"/>
                    </a:cubicBezTo>
                    <a:cubicBezTo>
                      <a:pt x="1027" y="4634"/>
                      <a:pt x="1096" y="4771"/>
                      <a:pt x="1210" y="4908"/>
                    </a:cubicBezTo>
                    <a:cubicBezTo>
                      <a:pt x="1256" y="4999"/>
                      <a:pt x="1301" y="5068"/>
                      <a:pt x="1370" y="5159"/>
                    </a:cubicBezTo>
                    <a:cubicBezTo>
                      <a:pt x="1438" y="5228"/>
                      <a:pt x="1507" y="5296"/>
                      <a:pt x="1552" y="5364"/>
                    </a:cubicBezTo>
                    <a:cubicBezTo>
                      <a:pt x="1621" y="5456"/>
                      <a:pt x="1689" y="5524"/>
                      <a:pt x="1735" y="5616"/>
                    </a:cubicBezTo>
                    <a:cubicBezTo>
                      <a:pt x="1781" y="5638"/>
                      <a:pt x="1804" y="5684"/>
                      <a:pt x="1826" y="5730"/>
                    </a:cubicBezTo>
                    <a:lnTo>
                      <a:pt x="1849" y="5730"/>
                    </a:lnTo>
                    <a:cubicBezTo>
                      <a:pt x="1849" y="5745"/>
                      <a:pt x="1859" y="5750"/>
                      <a:pt x="1873" y="5758"/>
                    </a:cubicBezTo>
                    <a:lnTo>
                      <a:pt x="1873" y="5758"/>
                    </a:lnTo>
                    <a:cubicBezTo>
                      <a:pt x="1875" y="5765"/>
                      <a:pt x="1880" y="5775"/>
                      <a:pt x="1895" y="5775"/>
                    </a:cubicBezTo>
                    <a:cubicBezTo>
                      <a:pt x="1911" y="5791"/>
                      <a:pt x="1930" y="5799"/>
                      <a:pt x="1950" y="5799"/>
                    </a:cubicBezTo>
                    <a:cubicBezTo>
                      <a:pt x="1986" y="5799"/>
                      <a:pt x="2025" y="5774"/>
                      <a:pt x="2055" y="5730"/>
                    </a:cubicBezTo>
                    <a:cubicBezTo>
                      <a:pt x="2077" y="5684"/>
                      <a:pt x="2032" y="5593"/>
                      <a:pt x="1986" y="5547"/>
                    </a:cubicBezTo>
                    <a:cubicBezTo>
                      <a:pt x="1963" y="5479"/>
                      <a:pt x="1918" y="5410"/>
                      <a:pt x="1872" y="5342"/>
                    </a:cubicBezTo>
                    <a:cubicBezTo>
                      <a:pt x="1781" y="5182"/>
                      <a:pt x="1667" y="5022"/>
                      <a:pt x="1575" y="4862"/>
                    </a:cubicBezTo>
                    <a:cubicBezTo>
                      <a:pt x="1530" y="4771"/>
                      <a:pt x="1484" y="4680"/>
                      <a:pt x="1438" y="4588"/>
                    </a:cubicBezTo>
                    <a:cubicBezTo>
                      <a:pt x="1415" y="4520"/>
                      <a:pt x="1370" y="4474"/>
                      <a:pt x="1347" y="4406"/>
                    </a:cubicBezTo>
                    <a:cubicBezTo>
                      <a:pt x="1324" y="4337"/>
                      <a:pt x="1301" y="4269"/>
                      <a:pt x="1279" y="4200"/>
                    </a:cubicBezTo>
                    <a:cubicBezTo>
                      <a:pt x="1210" y="4041"/>
                      <a:pt x="1164" y="3904"/>
                      <a:pt x="1119" y="3744"/>
                    </a:cubicBezTo>
                    <a:cubicBezTo>
                      <a:pt x="1073" y="3607"/>
                      <a:pt x="1050" y="3447"/>
                      <a:pt x="1005" y="3310"/>
                    </a:cubicBezTo>
                    <a:cubicBezTo>
                      <a:pt x="1005" y="3265"/>
                      <a:pt x="982" y="3242"/>
                      <a:pt x="982" y="3196"/>
                    </a:cubicBezTo>
                    <a:cubicBezTo>
                      <a:pt x="936" y="3013"/>
                      <a:pt x="913" y="2808"/>
                      <a:pt x="913" y="2625"/>
                    </a:cubicBezTo>
                    <a:cubicBezTo>
                      <a:pt x="891" y="2511"/>
                      <a:pt x="891" y="2397"/>
                      <a:pt x="891" y="2306"/>
                    </a:cubicBezTo>
                    <a:cubicBezTo>
                      <a:pt x="891" y="2192"/>
                      <a:pt x="891" y="2100"/>
                      <a:pt x="891" y="1986"/>
                    </a:cubicBezTo>
                    <a:cubicBezTo>
                      <a:pt x="891" y="1872"/>
                      <a:pt x="891" y="1758"/>
                      <a:pt x="913" y="1644"/>
                    </a:cubicBezTo>
                    <a:cubicBezTo>
                      <a:pt x="913" y="1507"/>
                      <a:pt x="913" y="1393"/>
                      <a:pt x="936" y="1279"/>
                    </a:cubicBezTo>
                    <a:cubicBezTo>
                      <a:pt x="959" y="1165"/>
                      <a:pt x="959" y="1050"/>
                      <a:pt x="982" y="936"/>
                    </a:cubicBezTo>
                    <a:cubicBezTo>
                      <a:pt x="1027" y="822"/>
                      <a:pt x="1050" y="685"/>
                      <a:pt x="1073" y="571"/>
                    </a:cubicBezTo>
                    <a:cubicBezTo>
                      <a:pt x="1119" y="503"/>
                      <a:pt x="1142" y="411"/>
                      <a:pt x="1164" y="343"/>
                    </a:cubicBezTo>
                    <a:cubicBezTo>
                      <a:pt x="1210" y="274"/>
                      <a:pt x="1233" y="206"/>
                      <a:pt x="1279" y="137"/>
                    </a:cubicBezTo>
                    <a:cubicBezTo>
                      <a:pt x="1301" y="92"/>
                      <a:pt x="1279" y="23"/>
                      <a:pt x="1233" y="1"/>
                    </a:cubicBezTo>
                    <a:close/>
                  </a:path>
                </a:pathLst>
              </a:custGeom>
              <a:solidFill>
                <a:schemeClr val="lt1"/>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17" name="Google Shape;6317;p88"/>
              <p:cNvSpPr/>
              <p:nvPr/>
            </p:nvSpPr>
            <p:spPr>
              <a:xfrm>
                <a:off x="6766428" y="1633107"/>
                <a:ext cx="204860" cy="113877"/>
              </a:xfrm>
              <a:custGeom>
                <a:avLst/>
                <a:gdLst/>
                <a:ahLst/>
                <a:cxnLst/>
                <a:rect l="l" t="t" r="r" b="b"/>
                <a:pathLst>
                  <a:path w="7579" h="4213" extrusionOk="0">
                    <a:moveTo>
                      <a:pt x="7373" y="1"/>
                    </a:moveTo>
                    <a:cubicBezTo>
                      <a:pt x="7350" y="1"/>
                      <a:pt x="7327" y="1"/>
                      <a:pt x="7304" y="24"/>
                    </a:cubicBezTo>
                    <a:cubicBezTo>
                      <a:pt x="7259" y="24"/>
                      <a:pt x="7236" y="47"/>
                      <a:pt x="7190" y="69"/>
                    </a:cubicBezTo>
                    <a:cubicBezTo>
                      <a:pt x="7122" y="115"/>
                      <a:pt x="7053" y="161"/>
                      <a:pt x="6985" y="206"/>
                    </a:cubicBezTo>
                    <a:cubicBezTo>
                      <a:pt x="6894" y="252"/>
                      <a:pt x="6825" y="298"/>
                      <a:pt x="6734" y="343"/>
                    </a:cubicBezTo>
                    <a:lnTo>
                      <a:pt x="6757" y="343"/>
                    </a:lnTo>
                    <a:cubicBezTo>
                      <a:pt x="6734" y="343"/>
                      <a:pt x="6711" y="366"/>
                      <a:pt x="6688" y="366"/>
                    </a:cubicBezTo>
                    <a:cubicBezTo>
                      <a:pt x="6483" y="457"/>
                      <a:pt x="6277" y="526"/>
                      <a:pt x="6072" y="617"/>
                    </a:cubicBezTo>
                    <a:cubicBezTo>
                      <a:pt x="5821" y="709"/>
                      <a:pt x="5570" y="823"/>
                      <a:pt x="5319" y="937"/>
                    </a:cubicBezTo>
                    <a:cubicBezTo>
                      <a:pt x="5068" y="1074"/>
                      <a:pt x="4816" y="1211"/>
                      <a:pt x="4543" y="1348"/>
                    </a:cubicBezTo>
                    <a:cubicBezTo>
                      <a:pt x="4406" y="1416"/>
                      <a:pt x="4269" y="1485"/>
                      <a:pt x="4132" y="1553"/>
                    </a:cubicBezTo>
                    <a:cubicBezTo>
                      <a:pt x="3995" y="1599"/>
                      <a:pt x="3881" y="1667"/>
                      <a:pt x="3744" y="1736"/>
                    </a:cubicBezTo>
                    <a:cubicBezTo>
                      <a:pt x="3721" y="1736"/>
                      <a:pt x="3675" y="1758"/>
                      <a:pt x="3675" y="1781"/>
                    </a:cubicBezTo>
                    <a:cubicBezTo>
                      <a:pt x="3561" y="1827"/>
                      <a:pt x="3447" y="1850"/>
                      <a:pt x="3356" y="1895"/>
                    </a:cubicBezTo>
                    <a:cubicBezTo>
                      <a:pt x="3036" y="2032"/>
                      <a:pt x="2717" y="2147"/>
                      <a:pt x="2397" y="2283"/>
                    </a:cubicBezTo>
                    <a:cubicBezTo>
                      <a:pt x="2237" y="2352"/>
                      <a:pt x="2077" y="2420"/>
                      <a:pt x="1895" y="2489"/>
                    </a:cubicBezTo>
                    <a:cubicBezTo>
                      <a:pt x="1735" y="2557"/>
                      <a:pt x="1575" y="2649"/>
                      <a:pt x="1415" y="2717"/>
                    </a:cubicBezTo>
                    <a:cubicBezTo>
                      <a:pt x="1256" y="2808"/>
                      <a:pt x="1096" y="2877"/>
                      <a:pt x="936" y="2968"/>
                    </a:cubicBezTo>
                    <a:cubicBezTo>
                      <a:pt x="799" y="3037"/>
                      <a:pt x="639" y="3082"/>
                      <a:pt x="502" y="3151"/>
                    </a:cubicBezTo>
                    <a:cubicBezTo>
                      <a:pt x="366" y="3219"/>
                      <a:pt x="229" y="3288"/>
                      <a:pt x="114" y="3379"/>
                    </a:cubicBezTo>
                    <a:cubicBezTo>
                      <a:pt x="46" y="3425"/>
                      <a:pt x="0" y="3516"/>
                      <a:pt x="23" y="3607"/>
                    </a:cubicBezTo>
                    <a:cubicBezTo>
                      <a:pt x="46" y="3653"/>
                      <a:pt x="69" y="3676"/>
                      <a:pt x="92" y="3699"/>
                    </a:cubicBezTo>
                    <a:lnTo>
                      <a:pt x="114" y="3699"/>
                    </a:lnTo>
                    <a:cubicBezTo>
                      <a:pt x="92" y="3744"/>
                      <a:pt x="92" y="3767"/>
                      <a:pt x="92" y="3813"/>
                    </a:cubicBezTo>
                    <a:cubicBezTo>
                      <a:pt x="92" y="3836"/>
                      <a:pt x="114" y="3881"/>
                      <a:pt x="137" y="3904"/>
                    </a:cubicBezTo>
                    <a:cubicBezTo>
                      <a:pt x="137" y="3927"/>
                      <a:pt x="183" y="3950"/>
                      <a:pt x="206" y="3973"/>
                    </a:cubicBezTo>
                    <a:cubicBezTo>
                      <a:pt x="229" y="3995"/>
                      <a:pt x="274" y="3995"/>
                      <a:pt x="297" y="3995"/>
                    </a:cubicBezTo>
                    <a:cubicBezTo>
                      <a:pt x="297" y="4064"/>
                      <a:pt x="320" y="4132"/>
                      <a:pt x="366" y="4178"/>
                    </a:cubicBezTo>
                    <a:cubicBezTo>
                      <a:pt x="399" y="4203"/>
                      <a:pt x="439" y="4213"/>
                      <a:pt x="481" y="4213"/>
                    </a:cubicBezTo>
                    <a:cubicBezTo>
                      <a:pt x="554" y="4213"/>
                      <a:pt x="636" y="4184"/>
                      <a:pt x="708" y="4155"/>
                    </a:cubicBezTo>
                    <a:cubicBezTo>
                      <a:pt x="799" y="4109"/>
                      <a:pt x="913" y="4064"/>
                      <a:pt x="1005" y="3995"/>
                    </a:cubicBezTo>
                    <a:cubicBezTo>
                      <a:pt x="1096" y="3950"/>
                      <a:pt x="1164" y="3904"/>
                      <a:pt x="1256" y="3858"/>
                    </a:cubicBezTo>
                    <a:cubicBezTo>
                      <a:pt x="1415" y="3767"/>
                      <a:pt x="1552" y="3699"/>
                      <a:pt x="1712" y="3630"/>
                    </a:cubicBezTo>
                    <a:cubicBezTo>
                      <a:pt x="1872" y="3562"/>
                      <a:pt x="2032" y="3493"/>
                      <a:pt x="2169" y="3425"/>
                    </a:cubicBezTo>
                    <a:cubicBezTo>
                      <a:pt x="2497" y="3272"/>
                      <a:pt x="2804" y="3140"/>
                      <a:pt x="3090" y="2968"/>
                    </a:cubicBezTo>
                    <a:lnTo>
                      <a:pt x="3090" y="2968"/>
                    </a:lnTo>
                    <a:cubicBezTo>
                      <a:pt x="3087" y="2968"/>
                      <a:pt x="3084" y="2968"/>
                      <a:pt x="3082" y="2968"/>
                    </a:cubicBezTo>
                    <a:cubicBezTo>
                      <a:pt x="3088" y="2966"/>
                      <a:pt x="3094" y="2964"/>
                      <a:pt x="3101" y="2962"/>
                    </a:cubicBezTo>
                    <a:lnTo>
                      <a:pt x="3101" y="2962"/>
                    </a:lnTo>
                    <a:cubicBezTo>
                      <a:pt x="3097" y="2964"/>
                      <a:pt x="3093" y="2966"/>
                      <a:pt x="3090" y="2968"/>
                    </a:cubicBezTo>
                    <a:lnTo>
                      <a:pt x="3090" y="2968"/>
                    </a:lnTo>
                    <a:cubicBezTo>
                      <a:pt x="3107" y="2968"/>
                      <a:pt x="3123" y="2966"/>
                      <a:pt x="3127" y="2952"/>
                    </a:cubicBezTo>
                    <a:lnTo>
                      <a:pt x="3127" y="2952"/>
                    </a:lnTo>
                    <a:cubicBezTo>
                      <a:pt x="3118" y="2955"/>
                      <a:pt x="3110" y="2959"/>
                      <a:pt x="3101" y="2962"/>
                    </a:cubicBezTo>
                    <a:lnTo>
                      <a:pt x="3101" y="2962"/>
                    </a:lnTo>
                    <a:cubicBezTo>
                      <a:pt x="3109" y="2956"/>
                      <a:pt x="3118" y="2951"/>
                      <a:pt x="3127" y="2945"/>
                    </a:cubicBezTo>
                    <a:lnTo>
                      <a:pt x="3127" y="2945"/>
                    </a:lnTo>
                    <a:cubicBezTo>
                      <a:pt x="3127" y="2948"/>
                      <a:pt x="3127" y="2950"/>
                      <a:pt x="3127" y="2952"/>
                    </a:cubicBezTo>
                    <a:lnTo>
                      <a:pt x="3127" y="2952"/>
                    </a:lnTo>
                    <a:cubicBezTo>
                      <a:pt x="3172" y="2935"/>
                      <a:pt x="3207" y="2917"/>
                      <a:pt x="3241" y="2900"/>
                    </a:cubicBezTo>
                    <a:lnTo>
                      <a:pt x="3219" y="2900"/>
                    </a:lnTo>
                    <a:lnTo>
                      <a:pt x="3473" y="2782"/>
                    </a:lnTo>
                    <a:lnTo>
                      <a:pt x="3473" y="2782"/>
                    </a:lnTo>
                    <a:cubicBezTo>
                      <a:pt x="3472" y="2783"/>
                      <a:pt x="3471" y="2784"/>
                      <a:pt x="3470" y="2786"/>
                    </a:cubicBezTo>
                    <a:cubicBezTo>
                      <a:pt x="3484" y="2779"/>
                      <a:pt x="3498" y="2771"/>
                      <a:pt x="3512" y="2764"/>
                    </a:cubicBezTo>
                    <a:lnTo>
                      <a:pt x="3512" y="2764"/>
                    </a:lnTo>
                    <a:lnTo>
                      <a:pt x="3515" y="2763"/>
                    </a:lnTo>
                    <a:cubicBezTo>
                      <a:pt x="3515" y="2763"/>
                      <a:pt x="3515" y="2763"/>
                      <a:pt x="3515" y="2763"/>
                    </a:cubicBezTo>
                    <a:lnTo>
                      <a:pt x="3515" y="2763"/>
                    </a:lnTo>
                    <a:cubicBezTo>
                      <a:pt x="3725" y="2656"/>
                      <a:pt x="3919" y="2550"/>
                      <a:pt x="4132" y="2443"/>
                    </a:cubicBezTo>
                    <a:cubicBezTo>
                      <a:pt x="4360" y="2352"/>
                      <a:pt x="4588" y="2238"/>
                      <a:pt x="4794" y="2147"/>
                    </a:cubicBezTo>
                    <a:cubicBezTo>
                      <a:pt x="4908" y="2078"/>
                      <a:pt x="4999" y="2032"/>
                      <a:pt x="5113" y="1987"/>
                    </a:cubicBezTo>
                    <a:lnTo>
                      <a:pt x="5456" y="1827"/>
                    </a:lnTo>
                    <a:cubicBezTo>
                      <a:pt x="5661" y="1713"/>
                      <a:pt x="5866" y="1622"/>
                      <a:pt x="6095" y="1507"/>
                    </a:cubicBezTo>
                    <a:lnTo>
                      <a:pt x="6072" y="1507"/>
                    </a:lnTo>
                    <a:cubicBezTo>
                      <a:pt x="6140" y="1485"/>
                      <a:pt x="6209" y="1439"/>
                      <a:pt x="6277" y="1416"/>
                    </a:cubicBezTo>
                    <a:cubicBezTo>
                      <a:pt x="6460" y="1325"/>
                      <a:pt x="6620" y="1234"/>
                      <a:pt x="6802" y="1142"/>
                    </a:cubicBezTo>
                    <a:cubicBezTo>
                      <a:pt x="6985" y="1051"/>
                      <a:pt x="7145" y="982"/>
                      <a:pt x="7327" y="891"/>
                    </a:cubicBezTo>
                    <a:cubicBezTo>
                      <a:pt x="7373" y="868"/>
                      <a:pt x="7396" y="823"/>
                      <a:pt x="7373" y="754"/>
                    </a:cubicBezTo>
                    <a:cubicBezTo>
                      <a:pt x="7373" y="731"/>
                      <a:pt x="7350" y="709"/>
                      <a:pt x="7327" y="709"/>
                    </a:cubicBezTo>
                    <a:cubicBezTo>
                      <a:pt x="7327" y="686"/>
                      <a:pt x="7327" y="686"/>
                      <a:pt x="7327" y="686"/>
                    </a:cubicBezTo>
                    <a:cubicBezTo>
                      <a:pt x="7327" y="686"/>
                      <a:pt x="7327" y="663"/>
                      <a:pt x="7327" y="640"/>
                    </a:cubicBezTo>
                    <a:cubicBezTo>
                      <a:pt x="7373" y="617"/>
                      <a:pt x="7419" y="549"/>
                      <a:pt x="7441" y="503"/>
                    </a:cubicBezTo>
                    <a:cubicBezTo>
                      <a:pt x="7487" y="457"/>
                      <a:pt x="7487" y="412"/>
                      <a:pt x="7510" y="366"/>
                    </a:cubicBezTo>
                    <a:cubicBezTo>
                      <a:pt x="7533" y="275"/>
                      <a:pt x="7578" y="206"/>
                      <a:pt x="7555" y="115"/>
                    </a:cubicBezTo>
                    <a:cubicBezTo>
                      <a:pt x="7533" y="69"/>
                      <a:pt x="7487" y="47"/>
                      <a:pt x="7464" y="24"/>
                    </a:cubicBezTo>
                    <a:cubicBezTo>
                      <a:pt x="7441" y="1"/>
                      <a:pt x="7396" y="1"/>
                      <a:pt x="7373"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18" name="Google Shape;6318;p88"/>
              <p:cNvSpPr/>
              <p:nvPr/>
            </p:nvSpPr>
            <p:spPr>
              <a:xfrm>
                <a:off x="6782457" y="1732442"/>
                <a:ext cx="93199" cy="139015"/>
              </a:xfrm>
              <a:custGeom>
                <a:avLst/>
                <a:gdLst/>
                <a:ahLst/>
                <a:cxnLst/>
                <a:rect l="l" t="t" r="r" b="b"/>
                <a:pathLst>
                  <a:path w="3448" h="5143" extrusionOk="0">
                    <a:moveTo>
                      <a:pt x="3326" y="4427"/>
                    </a:moveTo>
                    <a:cubicBezTo>
                      <a:pt x="3329" y="4436"/>
                      <a:pt x="3331" y="4444"/>
                      <a:pt x="3333" y="4452"/>
                    </a:cubicBezTo>
                    <a:cubicBezTo>
                      <a:pt x="3333" y="4443"/>
                      <a:pt x="3330" y="4435"/>
                      <a:pt x="3326" y="4427"/>
                    </a:cubicBezTo>
                    <a:close/>
                    <a:moveTo>
                      <a:pt x="297" y="1"/>
                    </a:moveTo>
                    <a:cubicBezTo>
                      <a:pt x="252" y="1"/>
                      <a:pt x="206" y="24"/>
                      <a:pt x="183" y="46"/>
                    </a:cubicBezTo>
                    <a:cubicBezTo>
                      <a:pt x="92" y="69"/>
                      <a:pt x="24" y="161"/>
                      <a:pt x="24" y="252"/>
                    </a:cubicBezTo>
                    <a:cubicBezTo>
                      <a:pt x="1" y="434"/>
                      <a:pt x="161" y="549"/>
                      <a:pt x="275" y="640"/>
                    </a:cubicBezTo>
                    <a:cubicBezTo>
                      <a:pt x="343" y="708"/>
                      <a:pt x="412" y="777"/>
                      <a:pt x="503" y="823"/>
                    </a:cubicBezTo>
                    <a:cubicBezTo>
                      <a:pt x="549" y="868"/>
                      <a:pt x="594" y="914"/>
                      <a:pt x="640" y="959"/>
                    </a:cubicBezTo>
                    <a:cubicBezTo>
                      <a:pt x="731" y="1074"/>
                      <a:pt x="845" y="1211"/>
                      <a:pt x="959" y="1347"/>
                    </a:cubicBezTo>
                    <a:cubicBezTo>
                      <a:pt x="1096" y="1507"/>
                      <a:pt x="1210" y="1644"/>
                      <a:pt x="1325" y="1804"/>
                    </a:cubicBezTo>
                    <a:cubicBezTo>
                      <a:pt x="1439" y="1964"/>
                      <a:pt x="1553" y="2124"/>
                      <a:pt x="1644" y="2283"/>
                    </a:cubicBezTo>
                    <a:cubicBezTo>
                      <a:pt x="1781" y="2466"/>
                      <a:pt x="1895" y="2649"/>
                      <a:pt x="1987" y="2854"/>
                    </a:cubicBezTo>
                    <a:cubicBezTo>
                      <a:pt x="2101" y="3037"/>
                      <a:pt x="2192" y="3219"/>
                      <a:pt x="2283" y="3402"/>
                    </a:cubicBezTo>
                    <a:cubicBezTo>
                      <a:pt x="2489" y="3813"/>
                      <a:pt x="2717" y="4246"/>
                      <a:pt x="2922" y="4657"/>
                    </a:cubicBezTo>
                    <a:cubicBezTo>
                      <a:pt x="2960" y="4714"/>
                      <a:pt x="3013" y="4754"/>
                      <a:pt x="3069" y="4754"/>
                    </a:cubicBezTo>
                    <a:cubicBezTo>
                      <a:pt x="3081" y="4754"/>
                      <a:pt x="3093" y="4753"/>
                      <a:pt x="3105" y="4748"/>
                    </a:cubicBezTo>
                    <a:cubicBezTo>
                      <a:pt x="3128" y="4840"/>
                      <a:pt x="3151" y="4931"/>
                      <a:pt x="3151" y="5022"/>
                    </a:cubicBezTo>
                    <a:cubicBezTo>
                      <a:pt x="3170" y="5098"/>
                      <a:pt x="3220" y="5142"/>
                      <a:pt x="3288" y="5142"/>
                    </a:cubicBezTo>
                    <a:cubicBezTo>
                      <a:pt x="3303" y="5142"/>
                      <a:pt x="3318" y="5140"/>
                      <a:pt x="3333" y="5136"/>
                    </a:cubicBezTo>
                    <a:cubicBezTo>
                      <a:pt x="3402" y="5136"/>
                      <a:pt x="3447" y="5045"/>
                      <a:pt x="3447" y="4977"/>
                    </a:cubicBezTo>
                    <a:cubicBezTo>
                      <a:pt x="3425" y="4885"/>
                      <a:pt x="3425" y="4794"/>
                      <a:pt x="3402" y="4726"/>
                    </a:cubicBezTo>
                    <a:cubicBezTo>
                      <a:pt x="3379" y="4612"/>
                      <a:pt x="3356" y="4497"/>
                      <a:pt x="3310" y="4406"/>
                    </a:cubicBezTo>
                    <a:lnTo>
                      <a:pt x="3310" y="4406"/>
                    </a:lnTo>
                    <a:cubicBezTo>
                      <a:pt x="3310" y="4406"/>
                      <a:pt x="3319" y="4415"/>
                      <a:pt x="3326" y="4427"/>
                    </a:cubicBezTo>
                    <a:lnTo>
                      <a:pt x="3326" y="4427"/>
                    </a:lnTo>
                    <a:cubicBezTo>
                      <a:pt x="3281" y="4276"/>
                      <a:pt x="3217" y="4124"/>
                      <a:pt x="3173" y="3972"/>
                    </a:cubicBezTo>
                    <a:cubicBezTo>
                      <a:pt x="3105" y="3835"/>
                      <a:pt x="3059" y="3699"/>
                      <a:pt x="2991" y="3562"/>
                    </a:cubicBezTo>
                    <a:cubicBezTo>
                      <a:pt x="2922" y="3425"/>
                      <a:pt x="2877" y="3265"/>
                      <a:pt x="2808" y="3128"/>
                    </a:cubicBezTo>
                    <a:cubicBezTo>
                      <a:pt x="2740" y="2991"/>
                      <a:pt x="2671" y="2854"/>
                      <a:pt x="2603" y="2717"/>
                    </a:cubicBezTo>
                    <a:cubicBezTo>
                      <a:pt x="2466" y="2466"/>
                      <a:pt x="2329" y="2215"/>
                      <a:pt x="2169" y="1964"/>
                    </a:cubicBezTo>
                    <a:cubicBezTo>
                      <a:pt x="2078" y="1827"/>
                      <a:pt x="1987" y="1667"/>
                      <a:pt x="1872" y="1530"/>
                    </a:cubicBezTo>
                    <a:cubicBezTo>
                      <a:pt x="1804" y="1416"/>
                      <a:pt x="1713" y="1302"/>
                      <a:pt x="1599" y="1165"/>
                    </a:cubicBezTo>
                    <a:cubicBezTo>
                      <a:pt x="1507" y="1051"/>
                      <a:pt x="1416" y="937"/>
                      <a:pt x="1325" y="845"/>
                    </a:cubicBezTo>
                    <a:cubicBezTo>
                      <a:pt x="1233" y="708"/>
                      <a:pt x="1119" y="594"/>
                      <a:pt x="1005" y="480"/>
                    </a:cubicBezTo>
                    <a:cubicBezTo>
                      <a:pt x="891" y="389"/>
                      <a:pt x="777" y="275"/>
                      <a:pt x="640" y="183"/>
                    </a:cubicBezTo>
                    <a:cubicBezTo>
                      <a:pt x="594" y="138"/>
                      <a:pt x="571" y="115"/>
                      <a:pt x="526" y="92"/>
                    </a:cubicBezTo>
                    <a:cubicBezTo>
                      <a:pt x="434" y="46"/>
                      <a:pt x="366" y="1"/>
                      <a:pt x="297"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19" name="Google Shape;6319;p88"/>
              <p:cNvSpPr/>
              <p:nvPr/>
            </p:nvSpPr>
            <p:spPr>
              <a:xfrm>
                <a:off x="6834895" y="1691735"/>
                <a:ext cx="93821" cy="52708"/>
              </a:xfrm>
              <a:custGeom>
                <a:avLst/>
                <a:gdLst/>
                <a:ahLst/>
                <a:cxnLst/>
                <a:rect l="l" t="t" r="r" b="b"/>
                <a:pathLst>
                  <a:path w="3471" h="1950" extrusionOk="0">
                    <a:moveTo>
                      <a:pt x="3265" y="0"/>
                    </a:moveTo>
                    <a:cubicBezTo>
                      <a:pt x="3242" y="0"/>
                      <a:pt x="3219" y="0"/>
                      <a:pt x="3196" y="23"/>
                    </a:cubicBezTo>
                    <a:cubicBezTo>
                      <a:pt x="3059" y="69"/>
                      <a:pt x="2923" y="137"/>
                      <a:pt x="2786" y="206"/>
                    </a:cubicBezTo>
                    <a:cubicBezTo>
                      <a:pt x="2649" y="274"/>
                      <a:pt x="2535" y="343"/>
                      <a:pt x="2420" y="434"/>
                    </a:cubicBezTo>
                    <a:cubicBezTo>
                      <a:pt x="2283" y="502"/>
                      <a:pt x="2169" y="594"/>
                      <a:pt x="2055" y="662"/>
                    </a:cubicBezTo>
                    <a:cubicBezTo>
                      <a:pt x="1987" y="685"/>
                      <a:pt x="1941" y="731"/>
                      <a:pt x="1895" y="776"/>
                    </a:cubicBezTo>
                    <a:cubicBezTo>
                      <a:pt x="1827" y="822"/>
                      <a:pt x="1758" y="845"/>
                      <a:pt x="1713" y="891"/>
                    </a:cubicBezTo>
                    <a:cubicBezTo>
                      <a:pt x="1690" y="891"/>
                      <a:pt x="1690" y="891"/>
                      <a:pt x="1690" y="913"/>
                    </a:cubicBezTo>
                    <a:cubicBezTo>
                      <a:pt x="1690" y="891"/>
                      <a:pt x="1690" y="891"/>
                      <a:pt x="1690" y="891"/>
                    </a:cubicBezTo>
                    <a:cubicBezTo>
                      <a:pt x="1439" y="1027"/>
                      <a:pt x="1188" y="1164"/>
                      <a:pt x="937" y="1301"/>
                    </a:cubicBezTo>
                    <a:cubicBezTo>
                      <a:pt x="823" y="1370"/>
                      <a:pt x="686" y="1438"/>
                      <a:pt x="549" y="1507"/>
                    </a:cubicBezTo>
                    <a:cubicBezTo>
                      <a:pt x="503" y="1530"/>
                      <a:pt x="435" y="1575"/>
                      <a:pt x="366" y="1621"/>
                    </a:cubicBezTo>
                    <a:cubicBezTo>
                      <a:pt x="275" y="1644"/>
                      <a:pt x="184" y="1689"/>
                      <a:pt x="92" y="1735"/>
                    </a:cubicBezTo>
                    <a:cubicBezTo>
                      <a:pt x="24" y="1758"/>
                      <a:pt x="1" y="1826"/>
                      <a:pt x="24" y="1872"/>
                    </a:cubicBezTo>
                    <a:cubicBezTo>
                      <a:pt x="41" y="1923"/>
                      <a:pt x="84" y="1949"/>
                      <a:pt x="133" y="1949"/>
                    </a:cubicBezTo>
                    <a:cubicBezTo>
                      <a:pt x="149" y="1949"/>
                      <a:pt x="166" y="1946"/>
                      <a:pt x="184" y="1940"/>
                    </a:cubicBezTo>
                    <a:cubicBezTo>
                      <a:pt x="320" y="1872"/>
                      <a:pt x="480" y="1804"/>
                      <a:pt x="640" y="1712"/>
                    </a:cubicBezTo>
                    <a:cubicBezTo>
                      <a:pt x="754" y="1667"/>
                      <a:pt x="891" y="1598"/>
                      <a:pt x="1028" y="1552"/>
                    </a:cubicBezTo>
                    <a:cubicBezTo>
                      <a:pt x="1279" y="1438"/>
                      <a:pt x="1553" y="1301"/>
                      <a:pt x="1804" y="1187"/>
                    </a:cubicBezTo>
                    <a:cubicBezTo>
                      <a:pt x="1941" y="1119"/>
                      <a:pt x="2055" y="1027"/>
                      <a:pt x="2192" y="959"/>
                    </a:cubicBezTo>
                    <a:cubicBezTo>
                      <a:pt x="2329" y="891"/>
                      <a:pt x="2443" y="822"/>
                      <a:pt x="2580" y="754"/>
                    </a:cubicBezTo>
                    <a:cubicBezTo>
                      <a:pt x="2694" y="685"/>
                      <a:pt x="2808" y="639"/>
                      <a:pt x="2923" y="571"/>
                    </a:cubicBezTo>
                    <a:cubicBezTo>
                      <a:pt x="3059" y="502"/>
                      <a:pt x="3196" y="457"/>
                      <a:pt x="3311" y="388"/>
                    </a:cubicBezTo>
                    <a:lnTo>
                      <a:pt x="3356" y="366"/>
                    </a:lnTo>
                    <a:cubicBezTo>
                      <a:pt x="3402" y="343"/>
                      <a:pt x="3425" y="320"/>
                      <a:pt x="3448" y="274"/>
                    </a:cubicBezTo>
                    <a:cubicBezTo>
                      <a:pt x="3470" y="229"/>
                      <a:pt x="3470" y="160"/>
                      <a:pt x="3448" y="114"/>
                    </a:cubicBezTo>
                    <a:cubicBezTo>
                      <a:pt x="3425" y="46"/>
                      <a:pt x="3356" y="0"/>
                      <a:pt x="3265"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20" name="Google Shape;6320;p88"/>
              <p:cNvSpPr/>
              <p:nvPr/>
            </p:nvSpPr>
            <p:spPr>
              <a:xfrm>
                <a:off x="6877468" y="1707142"/>
                <a:ext cx="64818" cy="34598"/>
              </a:xfrm>
              <a:custGeom>
                <a:avLst/>
                <a:gdLst/>
                <a:ahLst/>
                <a:cxnLst/>
                <a:rect l="l" t="t" r="r" b="b"/>
                <a:pathLst>
                  <a:path w="2398" h="1280" extrusionOk="0">
                    <a:moveTo>
                      <a:pt x="2283" y="1"/>
                    </a:moveTo>
                    <a:cubicBezTo>
                      <a:pt x="2238" y="1"/>
                      <a:pt x="2215" y="24"/>
                      <a:pt x="2192" y="24"/>
                    </a:cubicBezTo>
                    <a:cubicBezTo>
                      <a:pt x="2192" y="24"/>
                      <a:pt x="2192" y="47"/>
                      <a:pt x="2192" y="47"/>
                    </a:cubicBezTo>
                    <a:cubicBezTo>
                      <a:pt x="2101" y="92"/>
                      <a:pt x="2032" y="138"/>
                      <a:pt x="1941" y="161"/>
                    </a:cubicBezTo>
                    <a:cubicBezTo>
                      <a:pt x="1850" y="206"/>
                      <a:pt x="1758" y="252"/>
                      <a:pt x="1667" y="321"/>
                    </a:cubicBezTo>
                    <a:cubicBezTo>
                      <a:pt x="1484" y="389"/>
                      <a:pt x="1325" y="480"/>
                      <a:pt x="1165" y="572"/>
                    </a:cubicBezTo>
                    <a:cubicBezTo>
                      <a:pt x="1005" y="663"/>
                      <a:pt x="823" y="754"/>
                      <a:pt x="663" y="846"/>
                    </a:cubicBezTo>
                    <a:cubicBezTo>
                      <a:pt x="571" y="891"/>
                      <a:pt x="457" y="937"/>
                      <a:pt x="366" y="982"/>
                    </a:cubicBezTo>
                    <a:cubicBezTo>
                      <a:pt x="275" y="1028"/>
                      <a:pt x="161" y="1074"/>
                      <a:pt x="69" y="1119"/>
                    </a:cubicBezTo>
                    <a:cubicBezTo>
                      <a:pt x="24" y="1142"/>
                      <a:pt x="1" y="1188"/>
                      <a:pt x="24" y="1234"/>
                    </a:cubicBezTo>
                    <a:cubicBezTo>
                      <a:pt x="24" y="1279"/>
                      <a:pt x="92" y="1279"/>
                      <a:pt x="115" y="1279"/>
                    </a:cubicBezTo>
                    <a:cubicBezTo>
                      <a:pt x="229" y="1234"/>
                      <a:pt x="320" y="1188"/>
                      <a:pt x="412" y="1142"/>
                    </a:cubicBezTo>
                    <a:cubicBezTo>
                      <a:pt x="503" y="1097"/>
                      <a:pt x="594" y="1051"/>
                      <a:pt x="708" y="1005"/>
                    </a:cubicBezTo>
                    <a:cubicBezTo>
                      <a:pt x="868" y="914"/>
                      <a:pt x="1074" y="823"/>
                      <a:pt x="1256" y="754"/>
                    </a:cubicBezTo>
                    <a:cubicBezTo>
                      <a:pt x="1416" y="663"/>
                      <a:pt x="1599" y="572"/>
                      <a:pt x="1781" y="503"/>
                    </a:cubicBezTo>
                    <a:cubicBezTo>
                      <a:pt x="1873" y="457"/>
                      <a:pt x="1964" y="435"/>
                      <a:pt x="2055" y="389"/>
                    </a:cubicBezTo>
                    <a:cubicBezTo>
                      <a:pt x="2146" y="343"/>
                      <a:pt x="2261" y="275"/>
                      <a:pt x="2352" y="206"/>
                    </a:cubicBezTo>
                    <a:cubicBezTo>
                      <a:pt x="2375" y="206"/>
                      <a:pt x="2398" y="161"/>
                      <a:pt x="2398" y="138"/>
                    </a:cubicBezTo>
                    <a:cubicBezTo>
                      <a:pt x="2398" y="115"/>
                      <a:pt x="2375" y="69"/>
                      <a:pt x="2375" y="47"/>
                    </a:cubicBezTo>
                    <a:cubicBezTo>
                      <a:pt x="2352" y="24"/>
                      <a:pt x="2329" y="24"/>
                      <a:pt x="2283"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21" name="Google Shape;6321;p88"/>
              <p:cNvSpPr/>
              <p:nvPr/>
            </p:nvSpPr>
            <p:spPr>
              <a:xfrm>
                <a:off x="6953990" y="1739226"/>
                <a:ext cx="209780" cy="145421"/>
              </a:xfrm>
              <a:custGeom>
                <a:avLst/>
                <a:gdLst/>
                <a:ahLst/>
                <a:cxnLst/>
                <a:rect l="l" t="t" r="r" b="b"/>
                <a:pathLst>
                  <a:path w="7761" h="5380" extrusionOk="0">
                    <a:moveTo>
                      <a:pt x="7350" y="1"/>
                    </a:moveTo>
                    <a:cubicBezTo>
                      <a:pt x="7304" y="1"/>
                      <a:pt x="7259" y="24"/>
                      <a:pt x="7213" y="24"/>
                    </a:cubicBezTo>
                    <a:cubicBezTo>
                      <a:pt x="7030" y="47"/>
                      <a:pt x="6848" y="115"/>
                      <a:pt x="6688" y="183"/>
                    </a:cubicBezTo>
                    <a:cubicBezTo>
                      <a:pt x="6391" y="298"/>
                      <a:pt x="6117" y="412"/>
                      <a:pt x="5843" y="549"/>
                    </a:cubicBezTo>
                    <a:cubicBezTo>
                      <a:pt x="5570" y="686"/>
                      <a:pt x="5273" y="823"/>
                      <a:pt x="4999" y="960"/>
                    </a:cubicBezTo>
                    <a:cubicBezTo>
                      <a:pt x="4702" y="1119"/>
                      <a:pt x="4428" y="1256"/>
                      <a:pt x="4154" y="1416"/>
                    </a:cubicBezTo>
                    <a:cubicBezTo>
                      <a:pt x="3880" y="1553"/>
                      <a:pt x="3607" y="1690"/>
                      <a:pt x="3333" y="1827"/>
                    </a:cubicBezTo>
                    <a:cubicBezTo>
                      <a:pt x="3219" y="1895"/>
                      <a:pt x="3082" y="1987"/>
                      <a:pt x="2945" y="2032"/>
                    </a:cubicBezTo>
                    <a:cubicBezTo>
                      <a:pt x="2831" y="2101"/>
                      <a:pt x="2716" y="2169"/>
                      <a:pt x="2579" y="2215"/>
                    </a:cubicBezTo>
                    <a:cubicBezTo>
                      <a:pt x="2328" y="2329"/>
                      <a:pt x="2077" y="2443"/>
                      <a:pt x="1849" y="2557"/>
                    </a:cubicBezTo>
                    <a:cubicBezTo>
                      <a:pt x="1712" y="2626"/>
                      <a:pt x="1575" y="2694"/>
                      <a:pt x="1461" y="2740"/>
                    </a:cubicBezTo>
                    <a:cubicBezTo>
                      <a:pt x="1324" y="2786"/>
                      <a:pt x="1187" y="2831"/>
                      <a:pt x="1073" y="2900"/>
                    </a:cubicBezTo>
                    <a:cubicBezTo>
                      <a:pt x="890" y="2968"/>
                      <a:pt x="708" y="3037"/>
                      <a:pt x="548" y="3128"/>
                    </a:cubicBezTo>
                    <a:cubicBezTo>
                      <a:pt x="457" y="3174"/>
                      <a:pt x="388" y="3219"/>
                      <a:pt x="297" y="3265"/>
                    </a:cubicBezTo>
                    <a:cubicBezTo>
                      <a:pt x="228" y="3333"/>
                      <a:pt x="160" y="3425"/>
                      <a:pt x="114" y="3516"/>
                    </a:cubicBezTo>
                    <a:cubicBezTo>
                      <a:pt x="0" y="3699"/>
                      <a:pt x="46" y="3927"/>
                      <a:pt x="91" y="4132"/>
                    </a:cubicBezTo>
                    <a:cubicBezTo>
                      <a:pt x="114" y="4246"/>
                      <a:pt x="137" y="4361"/>
                      <a:pt x="183" y="4475"/>
                    </a:cubicBezTo>
                    <a:cubicBezTo>
                      <a:pt x="206" y="4543"/>
                      <a:pt x="228" y="4612"/>
                      <a:pt x="251" y="4703"/>
                    </a:cubicBezTo>
                    <a:cubicBezTo>
                      <a:pt x="297" y="4885"/>
                      <a:pt x="297" y="5159"/>
                      <a:pt x="480" y="5274"/>
                    </a:cubicBezTo>
                    <a:cubicBezTo>
                      <a:pt x="540" y="5334"/>
                      <a:pt x="611" y="5355"/>
                      <a:pt x="686" y="5355"/>
                    </a:cubicBezTo>
                    <a:cubicBezTo>
                      <a:pt x="723" y="5355"/>
                      <a:pt x="761" y="5350"/>
                      <a:pt x="799" y="5342"/>
                    </a:cubicBezTo>
                    <a:cubicBezTo>
                      <a:pt x="839" y="5369"/>
                      <a:pt x="879" y="5380"/>
                      <a:pt x="919" y="5380"/>
                    </a:cubicBezTo>
                    <a:cubicBezTo>
                      <a:pt x="948" y="5380"/>
                      <a:pt x="976" y="5374"/>
                      <a:pt x="1005" y="5365"/>
                    </a:cubicBezTo>
                    <a:cubicBezTo>
                      <a:pt x="1278" y="5251"/>
                      <a:pt x="1552" y="5114"/>
                      <a:pt x="1826" y="5000"/>
                    </a:cubicBezTo>
                    <a:cubicBezTo>
                      <a:pt x="1963" y="4931"/>
                      <a:pt x="2100" y="4863"/>
                      <a:pt x="2260" y="4794"/>
                    </a:cubicBezTo>
                    <a:cubicBezTo>
                      <a:pt x="2397" y="4726"/>
                      <a:pt x="2534" y="4657"/>
                      <a:pt x="2671" y="4589"/>
                    </a:cubicBezTo>
                    <a:cubicBezTo>
                      <a:pt x="3196" y="4315"/>
                      <a:pt x="3744" y="4087"/>
                      <a:pt x="4291" y="3836"/>
                    </a:cubicBezTo>
                    <a:cubicBezTo>
                      <a:pt x="4565" y="3699"/>
                      <a:pt x="4839" y="3584"/>
                      <a:pt x="5113" y="3448"/>
                    </a:cubicBezTo>
                    <a:cubicBezTo>
                      <a:pt x="5364" y="3333"/>
                      <a:pt x="5615" y="3196"/>
                      <a:pt x="5866" y="3082"/>
                    </a:cubicBezTo>
                    <a:cubicBezTo>
                      <a:pt x="6003" y="3014"/>
                      <a:pt x="6163" y="2945"/>
                      <a:pt x="6300" y="2877"/>
                    </a:cubicBezTo>
                    <a:cubicBezTo>
                      <a:pt x="6437" y="2808"/>
                      <a:pt x="6551" y="2763"/>
                      <a:pt x="6688" y="2694"/>
                    </a:cubicBezTo>
                    <a:cubicBezTo>
                      <a:pt x="6825" y="2626"/>
                      <a:pt x="6985" y="2557"/>
                      <a:pt x="7122" y="2512"/>
                    </a:cubicBezTo>
                    <a:cubicBezTo>
                      <a:pt x="7236" y="2466"/>
                      <a:pt x="7373" y="2420"/>
                      <a:pt x="7487" y="2352"/>
                    </a:cubicBezTo>
                    <a:cubicBezTo>
                      <a:pt x="7578" y="2306"/>
                      <a:pt x="7669" y="2238"/>
                      <a:pt x="7715" y="2146"/>
                    </a:cubicBezTo>
                    <a:cubicBezTo>
                      <a:pt x="7761" y="2032"/>
                      <a:pt x="7761" y="1964"/>
                      <a:pt x="7761" y="1850"/>
                    </a:cubicBezTo>
                    <a:cubicBezTo>
                      <a:pt x="7761" y="1736"/>
                      <a:pt x="7738" y="1621"/>
                      <a:pt x="7738" y="1485"/>
                    </a:cubicBezTo>
                    <a:cubicBezTo>
                      <a:pt x="7738" y="1302"/>
                      <a:pt x="7738" y="1119"/>
                      <a:pt x="7738" y="937"/>
                    </a:cubicBezTo>
                    <a:cubicBezTo>
                      <a:pt x="7738" y="800"/>
                      <a:pt x="7715" y="640"/>
                      <a:pt x="7715" y="480"/>
                    </a:cubicBezTo>
                    <a:cubicBezTo>
                      <a:pt x="7715" y="389"/>
                      <a:pt x="7738" y="298"/>
                      <a:pt x="7692" y="229"/>
                    </a:cubicBezTo>
                    <a:cubicBezTo>
                      <a:pt x="7669" y="138"/>
                      <a:pt x="7601" y="69"/>
                      <a:pt x="7510" y="47"/>
                    </a:cubicBezTo>
                    <a:cubicBezTo>
                      <a:pt x="7464" y="24"/>
                      <a:pt x="7396" y="1"/>
                      <a:pt x="735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22" name="Google Shape;6322;p88"/>
              <p:cNvSpPr/>
              <p:nvPr/>
            </p:nvSpPr>
            <p:spPr>
              <a:xfrm>
                <a:off x="6970018" y="1600427"/>
                <a:ext cx="87631" cy="51492"/>
              </a:xfrm>
              <a:custGeom>
                <a:avLst/>
                <a:gdLst/>
                <a:ahLst/>
                <a:cxnLst/>
                <a:rect l="l" t="t" r="r" b="b"/>
                <a:pathLst>
                  <a:path w="3242" h="1905" extrusionOk="0">
                    <a:moveTo>
                      <a:pt x="2671" y="0"/>
                    </a:moveTo>
                    <a:cubicBezTo>
                      <a:pt x="2626" y="0"/>
                      <a:pt x="2557" y="23"/>
                      <a:pt x="2511" y="46"/>
                    </a:cubicBezTo>
                    <a:cubicBezTo>
                      <a:pt x="2466" y="46"/>
                      <a:pt x="2420" y="69"/>
                      <a:pt x="2374" y="69"/>
                    </a:cubicBezTo>
                    <a:cubicBezTo>
                      <a:pt x="2352" y="46"/>
                      <a:pt x="2329" y="23"/>
                      <a:pt x="2283" y="23"/>
                    </a:cubicBezTo>
                    <a:cubicBezTo>
                      <a:pt x="2270" y="16"/>
                      <a:pt x="2254" y="14"/>
                      <a:pt x="2238" y="14"/>
                    </a:cubicBezTo>
                    <a:cubicBezTo>
                      <a:pt x="2199" y="14"/>
                      <a:pt x="2156" y="30"/>
                      <a:pt x="2123" y="46"/>
                    </a:cubicBezTo>
                    <a:cubicBezTo>
                      <a:pt x="1986" y="92"/>
                      <a:pt x="1827" y="160"/>
                      <a:pt x="1667" y="228"/>
                    </a:cubicBezTo>
                    <a:cubicBezTo>
                      <a:pt x="1598" y="251"/>
                      <a:pt x="1530" y="297"/>
                      <a:pt x="1439" y="320"/>
                    </a:cubicBezTo>
                    <a:cubicBezTo>
                      <a:pt x="1370" y="343"/>
                      <a:pt x="1302" y="388"/>
                      <a:pt x="1210" y="434"/>
                    </a:cubicBezTo>
                    <a:cubicBezTo>
                      <a:pt x="1051" y="502"/>
                      <a:pt x="891" y="571"/>
                      <a:pt x="754" y="662"/>
                    </a:cubicBezTo>
                    <a:cubicBezTo>
                      <a:pt x="663" y="708"/>
                      <a:pt x="594" y="731"/>
                      <a:pt x="503" y="776"/>
                    </a:cubicBezTo>
                    <a:cubicBezTo>
                      <a:pt x="457" y="799"/>
                      <a:pt x="434" y="822"/>
                      <a:pt x="389" y="845"/>
                    </a:cubicBezTo>
                    <a:cubicBezTo>
                      <a:pt x="366" y="868"/>
                      <a:pt x="320" y="890"/>
                      <a:pt x="297" y="913"/>
                    </a:cubicBezTo>
                    <a:cubicBezTo>
                      <a:pt x="252" y="959"/>
                      <a:pt x="229" y="1005"/>
                      <a:pt x="229" y="1073"/>
                    </a:cubicBezTo>
                    <a:cubicBezTo>
                      <a:pt x="183" y="1096"/>
                      <a:pt x="138" y="1119"/>
                      <a:pt x="115" y="1164"/>
                    </a:cubicBezTo>
                    <a:cubicBezTo>
                      <a:pt x="69" y="1210"/>
                      <a:pt x="23" y="1256"/>
                      <a:pt x="23" y="1301"/>
                    </a:cubicBezTo>
                    <a:cubicBezTo>
                      <a:pt x="1" y="1347"/>
                      <a:pt x="1" y="1415"/>
                      <a:pt x="1" y="1461"/>
                    </a:cubicBezTo>
                    <a:cubicBezTo>
                      <a:pt x="23" y="1484"/>
                      <a:pt x="23" y="1507"/>
                      <a:pt x="23" y="1552"/>
                    </a:cubicBezTo>
                    <a:cubicBezTo>
                      <a:pt x="46" y="1575"/>
                      <a:pt x="46" y="1598"/>
                      <a:pt x="69" y="1621"/>
                    </a:cubicBezTo>
                    <a:cubicBezTo>
                      <a:pt x="92" y="1666"/>
                      <a:pt x="115" y="1689"/>
                      <a:pt x="160" y="1712"/>
                    </a:cubicBezTo>
                    <a:cubicBezTo>
                      <a:pt x="138" y="1735"/>
                      <a:pt x="138" y="1735"/>
                      <a:pt x="115" y="1758"/>
                    </a:cubicBezTo>
                    <a:cubicBezTo>
                      <a:pt x="69" y="1781"/>
                      <a:pt x="46" y="1826"/>
                      <a:pt x="69" y="1872"/>
                    </a:cubicBezTo>
                    <a:cubicBezTo>
                      <a:pt x="85" y="1888"/>
                      <a:pt x="113" y="1904"/>
                      <a:pt x="144" y="1904"/>
                    </a:cubicBezTo>
                    <a:cubicBezTo>
                      <a:pt x="157" y="1904"/>
                      <a:pt x="170" y="1901"/>
                      <a:pt x="183" y="1895"/>
                    </a:cubicBezTo>
                    <a:cubicBezTo>
                      <a:pt x="297" y="1826"/>
                      <a:pt x="434" y="1758"/>
                      <a:pt x="548" y="1712"/>
                    </a:cubicBezTo>
                    <a:cubicBezTo>
                      <a:pt x="685" y="1644"/>
                      <a:pt x="800" y="1598"/>
                      <a:pt x="914" y="1552"/>
                    </a:cubicBezTo>
                    <a:cubicBezTo>
                      <a:pt x="1051" y="1484"/>
                      <a:pt x="1165" y="1438"/>
                      <a:pt x="1302" y="1393"/>
                    </a:cubicBezTo>
                    <a:cubicBezTo>
                      <a:pt x="1393" y="1347"/>
                      <a:pt x="1507" y="1301"/>
                      <a:pt x="1621" y="1233"/>
                    </a:cubicBezTo>
                    <a:cubicBezTo>
                      <a:pt x="1872" y="1119"/>
                      <a:pt x="2123" y="1005"/>
                      <a:pt x="2374" y="890"/>
                    </a:cubicBezTo>
                    <a:cubicBezTo>
                      <a:pt x="2489" y="822"/>
                      <a:pt x="2626" y="776"/>
                      <a:pt x="2763" y="708"/>
                    </a:cubicBezTo>
                    <a:cubicBezTo>
                      <a:pt x="2831" y="662"/>
                      <a:pt x="2922" y="639"/>
                      <a:pt x="3014" y="594"/>
                    </a:cubicBezTo>
                    <a:cubicBezTo>
                      <a:pt x="3036" y="571"/>
                      <a:pt x="3082" y="525"/>
                      <a:pt x="3128" y="502"/>
                    </a:cubicBezTo>
                    <a:cubicBezTo>
                      <a:pt x="3173" y="480"/>
                      <a:pt x="3196" y="434"/>
                      <a:pt x="3219" y="388"/>
                    </a:cubicBezTo>
                    <a:cubicBezTo>
                      <a:pt x="3242" y="297"/>
                      <a:pt x="3196" y="206"/>
                      <a:pt x="3128" y="183"/>
                    </a:cubicBezTo>
                    <a:cubicBezTo>
                      <a:pt x="3082" y="171"/>
                      <a:pt x="3042" y="166"/>
                      <a:pt x="3005" y="166"/>
                    </a:cubicBezTo>
                    <a:cubicBezTo>
                      <a:pt x="2968" y="166"/>
                      <a:pt x="2934" y="171"/>
                      <a:pt x="2899" y="183"/>
                    </a:cubicBezTo>
                    <a:cubicBezTo>
                      <a:pt x="2899" y="160"/>
                      <a:pt x="2877" y="160"/>
                      <a:pt x="2877" y="137"/>
                    </a:cubicBezTo>
                    <a:cubicBezTo>
                      <a:pt x="2854" y="92"/>
                      <a:pt x="2831" y="69"/>
                      <a:pt x="2808" y="46"/>
                    </a:cubicBezTo>
                    <a:cubicBezTo>
                      <a:pt x="2763" y="23"/>
                      <a:pt x="2740" y="23"/>
                      <a:pt x="2694"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23" name="Google Shape;6323;p88"/>
              <p:cNvSpPr/>
              <p:nvPr/>
            </p:nvSpPr>
            <p:spPr>
              <a:xfrm>
                <a:off x="6970018" y="1607212"/>
                <a:ext cx="90118" cy="46708"/>
              </a:xfrm>
              <a:custGeom>
                <a:avLst/>
                <a:gdLst/>
                <a:ahLst/>
                <a:cxnLst/>
                <a:rect l="l" t="t" r="r" b="b"/>
                <a:pathLst>
                  <a:path w="3334" h="1728" extrusionOk="0">
                    <a:moveTo>
                      <a:pt x="3196" y="0"/>
                    </a:moveTo>
                    <a:cubicBezTo>
                      <a:pt x="3173" y="0"/>
                      <a:pt x="3151" y="0"/>
                      <a:pt x="3128" y="23"/>
                    </a:cubicBezTo>
                    <a:cubicBezTo>
                      <a:pt x="3059" y="69"/>
                      <a:pt x="2968" y="92"/>
                      <a:pt x="2899" y="137"/>
                    </a:cubicBezTo>
                    <a:cubicBezTo>
                      <a:pt x="2785" y="206"/>
                      <a:pt x="2648" y="274"/>
                      <a:pt x="2534" y="320"/>
                    </a:cubicBezTo>
                    <a:cubicBezTo>
                      <a:pt x="2283" y="457"/>
                      <a:pt x="2032" y="571"/>
                      <a:pt x="1781" y="708"/>
                    </a:cubicBezTo>
                    <a:cubicBezTo>
                      <a:pt x="1644" y="776"/>
                      <a:pt x="1507" y="845"/>
                      <a:pt x="1393" y="913"/>
                    </a:cubicBezTo>
                    <a:cubicBezTo>
                      <a:pt x="1325" y="936"/>
                      <a:pt x="1233" y="982"/>
                      <a:pt x="1165" y="1005"/>
                    </a:cubicBezTo>
                    <a:cubicBezTo>
                      <a:pt x="1096" y="1050"/>
                      <a:pt x="1028" y="1073"/>
                      <a:pt x="959" y="1119"/>
                    </a:cubicBezTo>
                    <a:cubicBezTo>
                      <a:pt x="845" y="1164"/>
                      <a:pt x="731" y="1233"/>
                      <a:pt x="594" y="1301"/>
                    </a:cubicBezTo>
                    <a:cubicBezTo>
                      <a:pt x="457" y="1370"/>
                      <a:pt x="320" y="1415"/>
                      <a:pt x="206" y="1507"/>
                    </a:cubicBezTo>
                    <a:cubicBezTo>
                      <a:pt x="160" y="1530"/>
                      <a:pt x="115" y="1552"/>
                      <a:pt x="69" y="1575"/>
                    </a:cubicBezTo>
                    <a:cubicBezTo>
                      <a:pt x="23" y="1598"/>
                      <a:pt x="1" y="1644"/>
                      <a:pt x="23" y="1689"/>
                    </a:cubicBezTo>
                    <a:cubicBezTo>
                      <a:pt x="37" y="1716"/>
                      <a:pt x="58" y="1727"/>
                      <a:pt x="82" y="1727"/>
                    </a:cubicBezTo>
                    <a:cubicBezTo>
                      <a:pt x="100" y="1727"/>
                      <a:pt x="119" y="1722"/>
                      <a:pt x="138" y="1712"/>
                    </a:cubicBezTo>
                    <a:cubicBezTo>
                      <a:pt x="206" y="1689"/>
                      <a:pt x="252" y="1644"/>
                      <a:pt x="320" y="1621"/>
                    </a:cubicBezTo>
                    <a:cubicBezTo>
                      <a:pt x="389" y="1575"/>
                      <a:pt x="457" y="1552"/>
                      <a:pt x="526" y="1507"/>
                    </a:cubicBezTo>
                    <a:cubicBezTo>
                      <a:pt x="663" y="1438"/>
                      <a:pt x="800" y="1370"/>
                      <a:pt x="914" y="1324"/>
                    </a:cubicBezTo>
                    <a:cubicBezTo>
                      <a:pt x="1051" y="1256"/>
                      <a:pt x="1188" y="1187"/>
                      <a:pt x="1325" y="1142"/>
                    </a:cubicBezTo>
                    <a:cubicBezTo>
                      <a:pt x="1461" y="1073"/>
                      <a:pt x="1598" y="1005"/>
                      <a:pt x="1735" y="959"/>
                    </a:cubicBezTo>
                    <a:cubicBezTo>
                      <a:pt x="1804" y="913"/>
                      <a:pt x="1872" y="890"/>
                      <a:pt x="1941" y="868"/>
                    </a:cubicBezTo>
                    <a:cubicBezTo>
                      <a:pt x="2009" y="822"/>
                      <a:pt x="2078" y="799"/>
                      <a:pt x="2146" y="776"/>
                    </a:cubicBezTo>
                    <a:cubicBezTo>
                      <a:pt x="2283" y="708"/>
                      <a:pt x="2420" y="662"/>
                      <a:pt x="2557" y="594"/>
                    </a:cubicBezTo>
                    <a:cubicBezTo>
                      <a:pt x="2671" y="548"/>
                      <a:pt x="2785" y="480"/>
                      <a:pt x="2899" y="434"/>
                    </a:cubicBezTo>
                    <a:cubicBezTo>
                      <a:pt x="2991" y="388"/>
                      <a:pt x="3105" y="343"/>
                      <a:pt x="3173" y="274"/>
                    </a:cubicBezTo>
                    <a:cubicBezTo>
                      <a:pt x="3219" y="251"/>
                      <a:pt x="3242" y="229"/>
                      <a:pt x="3265" y="206"/>
                    </a:cubicBezTo>
                    <a:cubicBezTo>
                      <a:pt x="3310" y="183"/>
                      <a:pt x="3333" y="114"/>
                      <a:pt x="3310" y="69"/>
                    </a:cubicBezTo>
                    <a:cubicBezTo>
                      <a:pt x="3287" y="23"/>
                      <a:pt x="3242" y="0"/>
                      <a:pt x="3196"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24" name="Google Shape;6324;p88"/>
              <p:cNvSpPr/>
              <p:nvPr/>
            </p:nvSpPr>
            <p:spPr>
              <a:xfrm>
                <a:off x="6982966" y="1633107"/>
                <a:ext cx="78387" cy="39302"/>
              </a:xfrm>
              <a:custGeom>
                <a:avLst/>
                <a:gdLst/>
                <a:ahLst/>
                <a:cxnLst/>
                <a:rect l="l" t="t" r="r" b="b"/>
                <a:pathLst>
                  <a:path w="2900" h="1454" extrusionOk="0">
                    <a:moveTo>
                      <a:pt x="2740" y="1"/>
                    </a:moveTo>
                    <a:cubicBezTo>
                      <a:pt x="2717" y="1"/>
                      <a:pt x="2694" y="1"/>
                      <a:pt x="2672" y="24"/>
                    </a:cubicBezTo>
                    <a:cubicBezTo>
                      <a:pt x="2603" y="47"/>
                      <a:pt x="2535" y="92"/>
                      <a:pt x="2466" y="115"/>
                    </a:cubicBezTo>
                    <a:cubicBezTo>
                      <a:pt x="2398" y="161"/>
                      <a:pt x="2329" y="206"/>
                      <a:pt x="2238" y="252"/>
                    </a:cubicBezTo>
                    <a:cubicBezTo>
                      <a:pt x="2078" y="343"/>
                      <a:pt x="1918" y="412"/>
                      <a:pt x="1759" y="503"/>
                    </a:cubicBezTo>
                    <a:cubicBezTo>
                      <a:pt x="1485" y="640"/>
                      <a:pt x="1188" y="754"/>
                      <a:pt x="914" y="891"/>
                    </a:cubicBezTo>
                    <a:cubicBezTo>
                      <a:pt x="777" y="960"/>
                      <a:pt x="617" y="1028"/>
                      <a:pt x="480" y="1097"/>
                    </a:cubicBezTo>
                    <a:cubicBezTo>
                      <a:pt x="412" y="1119"/>
                      <a:pt x="343" y="1165"/>
                      <a:pt x="275" y="1188"/>
                    </a:cubicBezTo>
                    <a:cubicBezTo>
                      <a:pt x="206" y="1234"/>
                      <a:pt x="138" y="1256"/>
                      <a:pt x="47" y="1302"/>
                    </a:cubicBezTo>
                    <a:cubicBezTo>
                      <a:pt x="1" y="1325"/>
                      <a:pt x="1" y="1393"/>
                      <a:pt x="24" y="1416"/>
                    </a:cubicBezTo>
                    <a:cubicBezTo>
                      <a:pt x="37" y="1443"/>
                      <a:pt x="58" y="1454"/>
                      <a:pt x="83" y="1454"/>
                    </a:cubicBezTo>
                    <a:cubicBezTo>
                      <a:pt x="100" y="1454"/>
                      <a:pt x="119" y="1448"/>
                      <a:pt x="138" y="1439"/>
                    </a:cubicBezTo>
                    <a:cubicBezTo>
                      <a:pt x="184" y="1416"/>
                      <a:pt x="229" y="1393"/>
                      <a:pt x="298" y="1370"/>
                    </a:cubicBezTo>
                    <a:lnTo>
                      <a:pt x="275" y="1370"/>
                    </a:lnTo>
                    <a:cubicBezTo>
                      <a:pt x="686" y="1165"/>
                      <a:pt x="1119" y="1005"/>
                      <a:pt x="1553" y="823"/>
                    </a:cubicBezTo>
                    <a:cubicBezTo>
                      <a:pt x="1781" y="731"/>
                      <a:pt x="2010" y="640"/>
                      <a:pt x="2215" y="526"/>
                    </a:cubicBezTo>
                    <a:cubicBezTo>
                      <a:pt x="2329" y="480"/>
                      <a:pt x="2420" y="435"/>
                      <a:pt x="2535" y="389"/>
                    </a:cubicBezTo>
                    <a:cubicBezTo>
                      <a:pt x="2626" y="343"/>
                      <a:pt x="2740" y="298"/>
                      <a:pt x="2831" y="252"/>
                    </a:cubicBezTo>
                    <a:cubicBezTo>
                      <a:pt x="2877" y="206"/>
                      <a:pt x="2900" y="115"/>
                      <a:pt x="2854" y="47"/>
                    </a:cubicBezTo>
                    <a:cubicBezTo>
                      <a:pt x="2831" y="1"/>
                      <a:pt x="2786" y="1"/>
                      <a:pt x="274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25" name="Google Shape;6325;p88"/>
              <p:cNvSpPr/>
              <p:nvPr/>
            </p:nvSpPr>
            <p:spPr>
              <a:xfrm>
                <a:off x="6976803" y="1657785"/>
                <a:ext cx="121581" cy="59439"/>
              </a:xfrm>
              <a:custGeom>
                <a:avLst/>
                <a:gdLst/>
                <a:ahLst/>
                <a:cxnLst/>
                <a:rect l="l" t="t" r="r" b="b"/>
                <a:pathLst>
                  <a:path w="4498" h="2199" extrusionOk="0">
                    <a:moveTo>
                      <a:pt x="4338" y="1"/>
                    </a:moveTo>
                    <a:cubicBezTo>
                      <a:pt x="4315" y="1"/>
                      <a:pt x="4269" y="1"/>
                      <a:pt x="4246" y="24"/>
                    </a:cubicBezTo>
                    <a:cubicBezTo>
                      <a:pt x="4209" y="43"/>
                      <a:pt x="4156" y="61"/>
                      <a:pt x="4113" y="93"/>
                    </a:cubicBezTo>
                    <a:lnTo>
                      <a:pt x="4113" y="93"/>
                    </a:lnTo>
                    <a:cubicBezTo>
                      <a:pt x="4119" y="92"/>
                      <a:pt x="4125" y="92"/>
                      <a:pt x="4132" y="92"/>
                    </a:cubicBezTo>
                    <a:cubicBezTo>
                      <a:pt x="4120" y="97"/>
                      <a:pt x="4108" y="101"/>
                      <a:pt x="4096" y="106"/>
                    </a:cubicBezTo>
                    <a:lnTo>
                      <a:pt x="4096" y="106"/>
                    </a:lnTo>
                    <a:cubicBezTo>
                      <a:pt x="4101" y="101"/>
                      <a:pt x="4107" y="97"/>
                      <a:pt x="4113" y="93"/>
                    </a:cubicBezTo>
                    <a:lnTo>
                      <a:pt x="4113" y="93"/>
                    </a:lnTo>
                    <a:cubicBezTo>
                      <a:pt x="4100" y="94"/>
                      <a:pt x="4089" y="98"/>
                      <a:pt x="4087" y="110"/>
                    </a:cubicBezTo>
                    <a:lnTo>
                      <a:pt x="4087" y="110"/>
                    </a:lnTo>
                    <a:cubicBezTo>
                      <a:pt x="4090" y="108"/>
                      <a:pt x="4093" y="107"/>
                      <a:pt x="4096" y="106"/>
                    </a:cubicBezTo>
                    <a:lnTo>
                      <a:pt x="4096" y="106"/>
                    </a:lnTo>
                    <a:cubicBezTo>
                      <a:pt x="4093" y="109"/>
                      <a:pt x="4090" y="112"/>
                      <a:pt x="4086" y="115"/>
                    </a:cubicBezTo>
                    <a:cubicBezTo>
                      <a:pt x="4086" y="113"/>
                      <a:pt x="4087" y="111"/>
                      <a:pt x="4087" y="110"/>
                    </a:cubicBezTo>
                    <a:lnTo>
                      <a:pt x="4087" y="110"/>
                    </a:lnTo>
                    <a:cubicBezTo>
                      <a:pt x="3919" y="176"/>
                      <a:pt x="3752" y="260"/>
                      <a:pt x="3584" y="343"/>
                    </a:cubicBezTo>
                    <a:cubicBezTo>
                      <a:pt x="3447" y="412"/>
                      <a:pt x="3310" y="480"/>
                      <a:pt x="3173" y="549"/>
                    </a:cubicBezTo>
                    <a:cubicBezTo>
                      <a:pt x="3036" y="617"/>
                      <a:pt x="2900" y="686"/>
                      <a:pt x="2740" y="754"/>
                    </a:cubicBezTo>
                    <a:cubicBezTo>
                      <a:pt x="2671" y="800"/>
                      <a:pt x="2603" y="823"/>
                      <a:pt x="2534" y="868"/>
                    </a:cubicBezTo>
                    <a:cubicBezTo>
                      <a:pt x="2557" y="846"/>
                      <a:pt x="2557" y="845"/>
                      <a:pt x="2557" y="845"/>
                    </a:cubicBezTo>
                    <a:lnTo>
                      <a:pt x="2557" y="845"/>
                    </a:lnTo>
                    <a:cubicBezTo>
                      <a:pt x="2466" y="891"/>
                      <a:pt x="2352" y="937"/>
                      <a:pt x="2260" y="982"/>
                    </a:cubicBezTo>
                    <a:lnTo>
                      <a:pt x="2283" y="982"/>
                    </a:lnTo>
                    <a:cubicBezTo>
                      <a:pt x="2215" y="1005"/>
                      <a:pt x="2146" y="1051"/>
                      <a:pt x="2101" y="1074"/>
                    </a:cubicBezTo>
                    <a:cubicBezTo>
                      <a:pt x="2032" y="1119"/>
                      <a:pt x="1964" y="1142"/>
                      <a:pt x="1895" y="1188"/>
                    </a:cubicBezTo>
                    <a:cubicBezTo>
                      <a:pt x="1758" y="1256"/>
                      <a:pt x="1644" y="1325"/>
                      <a:pt x="1507" y="1393"/>
                    </a:cubicBezTo>
                    <a:cubicBezTo>
                      <a:pt x="1439" y="1416"/>
                      <a:pt x="1370" y="1462"/>
                      <a:pt x="1279" y="1485"/>
                    </a:cubicBezTo>
                    <a:lnTo>
                      <a:pt x="1302" y="1485"/>
                    </a:lnTo>
                    <a:cubicBezTo>
                      <a:pt x="1188" y="1530"/>
                      <a:pt x="1096" y="1576"/>
                      <a:pt x="1005" y="1622"/>
                    </a:cubicBezTo>
                    <a:cubicBezTo>
                      <a:pt x="891" y="1667"/>
                      <a:pt x="777" y="1713"/>
                      <a:pt x="663" y="1758"/>
                    </a:cubicBezTo>
                    <a:cubicBezTo>
                      <a:pt x="457" y="1850"/>
                      <a:pt x="275" y="1941"/>
                      <a:pt x="69" y="2032"/>
                    </a:cubicBezTo>
                    <a:cubicBezTo>
                      <a:pt x="24" y="2055"/>
                      <a:pt x="1" y="2101"/>
                      <a:pt x="1" y="2147"/>
                    </a:cubicBezTo>
                    <a:cubicBezTo>
                      <a:pt x="19" y="2165"/>
                      <a:pt x="53" y="2198"/>
                      <a:pt x="89" y="2198"/>
                    </a:cubicBezTo>
                    <a:cubicBezTo>
                      <a:pt x="97" y="2198"/>
                      <a:pt x="106" y="2197"/>
                      <a:pt x="115" y="2192"/>
                    </a:cubicBezTo>
                    <a:cubicBezTo>
                      <a:pt x="229" y="2147"/>
                      <a:pt x="320" y="2101"/>
                      <a:pt x="434" y="2055"/>
                    </a:cubicBezTo>
                    <a:cubicBezTo>
                      <a:pt x="571" y="1987"/>
                      <a:pt x="685" y="1941"/>
                      <a:pt x="822" y="1873"/>
                    </a:cubicBezTo>
                    <a:cubicBezTo>
                      <a:pt x="937" y="1827"/>
                      <a:pt x="1051" y="1781"/>
                      <a:pt x="1165" y="1736"/>
                    </a:cubicBezTo>
                    <a:cubicBezTo>
                      <a:pt x="1279" y="1667"/>
                      <a:pt x="1416" y="1622"/>
                      <a:pt x="1530" y="1553"/>
                    </a:cubicBezTo>
                    <a:cubicBezTo>
                      <a:pt x="1644" y="1507"/>
                      <a:pt x="1758" y="1462"/>
                      <a:pt x="1872" y="1393"/>
                    </a:cubicBezTo>
                    <a:cubicBezTo>
                      <a:pt x="2009" y="1348"/>
                      <a:pt x="2146" y="1279"/>
                      <a:pt x="2283" y="1234"/>
                    </a:cubicBezTo>
                    <a:cubicBezTo>
                      <a:pt x="2397" y="1165"/>
                      <a:pt x="2512" y="1119"/>
                      <a:pt x="2648" y="1074"/>
                    </a:cubicBezTo>
                    <a:cubicBezTo>
                      <a:pt x="2763" y="1028"/>
                      <a:pt x="2900" y="982"/>
                      <a:pt x="3036" y="914"/>
                    </a:cubicBezTo>
                    <a:cubicBezTo>
                      <a:pt x="3265" y="823"/>
                      <a:pt x="3493" y="731"/>
                      <a:pt x="3721" y="617"/>
                    </a:cubicBezTo>
                    <a:cubicBezTo>
                      <a:pt x="3835" y="572"/>
                      <a:pt x="3950" y="526"/>
                      <a:pt x="4064" y="480"/>
                    </a:cubicBezTo>
                    <a:cubicBezTo>
                      <a:pt x="4132" y="457"/>
                      <a:pt x="4201" y="412"/>
                      <a:pt x="4269" y="389"/>
                    </a:cubicBezTo>
                    <a:cubicBezTo>
                      <a:pt x="4315" y="343"/>
                      <a:pt x="4383" y="321"/>
                      <a:pt x="4429" y="275"/>
                    </a:cubicBezTo>
                    <a:cubicBezTo>
                      <a:pt x="4452" y="252"/>
                      <a:pt x="4474" y="229"/>
                      <a:pt x="4497" y="184"/>
                    </a:cubicBezTo>
                    <a:cubicBezTo>
                      <a:pt x="4497" y="138"/>
                      <a:pt x="4497" y="92"/>
                      <a:pt x="4474" y="69"/>
                    </a:cubicBezTo>
                    <a:cubicBezTo>
                      <a:pt x="4429" y="24"/>
                      <a:pt x="4383" y="1"/>
                      <a:pt x="4338"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26" name="Google Shape;6326;p88"/>
              <p:cNvSpPr/>
              <p:nvPr/>
            </p:nvSpPr>
            <p:spPr>
              <a:xfrm>
                <a:off x="7010131" y="1662110"/>
                <a:ext cx="43221" cy="22867"/>
              </a:xfrm>
              <a:custGeom>
                <a:avLst/>
                <a:gdLst/>
                <a:ahLst/>
                <a:cxnLst/>
                <a:rect l="l" t="t" r="r" b="b"/>
                <a:pathLst>
                  <a:path w="1599" h="846" extrusionOk="0">
                    <a:moveTo>
                      <a:pt x="1507" y="1"/>
                    </a:moveTo>
                    <a:cubicBezTo>
                      <a:pt x="1507" y="1"/>
                      <a:pt x="1484" y="1"/>
                      <a:pt x="1461" y="24"/>
                    </a:cubicBezTo>
                    <a:cubicBezTo>
                      <a:pt x="1370" y="69"/>
                      <a:pt x="1279" y="115"/>
                      <a:pt x="1187" y="161"/>
                    </a:cubicBezTo>
                    <a:cubicBezTo>
                      <a:pt x="1005" y="252"/>
                      <a:pt x="822" y="343"/>
                      <a:pt x="639" y="412"/>
                    </a:cubicBezTo>
                    <a:cubicBezTo>
                      <a:pt x="548" y="457"/>
                      <a:pt x="457" y="503"/>
                      <a:pt x="366" y="549"/>
                    </a:cubicBezTo>
                    <a:cubicBezTo>
                      <a:pt x="274" y="594"/>
                      <a:pt x="160" y="640"/>
                      <a:pt x="69" y="685"/>
                    </a:cubicBezTo>
                    <a:cubicBezTo>
                      <a:pt x="46" y="685"/>
                      <a:pt x="23" y="708"/>
                      <a:pt x="23" y="731"/>
                    </a:cubicBezTo>
                    <a:cubicBezTo>
                      <a:pt x="0" y="731"/>
                      <a:pt x="0" y="754"/>
                      <a:pt x="23" y="777"/>
                    </a:cubicBezTo>
                    <a:cubicBezTo>
                      <a:pt x="23" y="800"/>
                      <a:pt x="46" y="822"/>
                      <a:pt x="46" y="822"/>
                    </a:cubicBezTo>
                    <a:cubicBezTo>
                      <a:pt x="69" y="845"/>
                      <a:pt x="92" y="845"/>
                      <a:pt x="114" y="845"/>
                    </a:cubicBezTo>
                    <a:cubicBezTo>
                      <a:pt x="229" y="777"/>
                      <a:pt x="366" y="731"/>
                      <a:pt x="480" y="663"/>
                    </a:cubicBezTo>
                    <a:cubicBezTo>
                      <a:pt x="594" y="617"/>
                      <a:pt x="708" y="571"/>
                      <a:pt x="845" y="503"/>
                    </a:cubicBezTo>
                    <a:cubicBezTo>
                      <a:pt x="1073" y="389"/>
                      <a:pt x="1324" y="275"/>
                      <a:pt x="1552" y="161"/>
                    </a:cubicBezTo>
                    <a:cubicBezTo>
                      <a:pt x="1598" y="138"/>
                      <a:pt x="1598" y="69"/>
                      <a:pt x="1575" y="46"/>
                    </a:cubicBezTo>
                    <a:cubicBezTo>
                      <a:pt x="1575" y="24"/>
                      <a:pt x="1552" y="1"/>
                      <a:pt x="153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27" name="Google Shape;6327;p88"/>
              <p:cNvSpPr/>
              <p:nvPr/>
            </p:nvSpPr>
            <p:spPr>
              <a:xfrm>
                <a:off x="7385848" y="1524527"/>
                <a:ext cx="18543" cy="17299"/>
              </a:xfrm>
              <a:custGeom>
                <a:avLst/>
                <a:gdLst/>
                <a:ahLst/>
                <a:cxnLst/>
                <a:rect l="l" t="t" r="r" b="b"/>
                <a:pathLst>
                  <a:path w="686" h="640" extrusionOk="0">
                    <a:moveTo>
                      <a:pt x="366" y="1"/>
                    </a:moveTo>
                    <a:cubicBezTo>
                      <a:pt x="275" y="1"/>
                      <a:pt x="206" y="1"/>
                      <a:pt x="138" y="69"/>
                    </a:cubicBezTo>
                    <a:cubicBezTo>
                      <a:pt x="69" y="115"/>
                      <a:pt x="24" y="206"/>
                      <a:pt x="24" y="275"/>
                    </a:cubicBezTo>
                    <a:cubicBezTo>
                      <a:pt x="1" y="457"/>
                      <a:pt x="138" y="640"/>
                      <a:pt x="320" y="640"/>
                    </a:cubicBezTo>
                    <a:cubicBezTo>
                      <a:pt x="412" y="640"/>
                      <a:pt x="480" y="617"/>
                      <a:pt x="549" y="571"/>
                    </a:cubicBezTo>
                    <a:cubicBezTo>
                      <a:pt x="617" y="503"/>
                      <a:pt x="663" y="434"/>
                      <a:pt x="663" y="343"/>
                    </a:cubicBezTo>
                    <a:cubicBezTo>
                      <a:pt x="686" y="183"/>
                      <a:pt x="549" y="1"/>
                      <a:pt x="366"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28" name="Google Shape;6328;p88"/>
              <p:cNvSpPr/>
              <p:nvPr/>
            </p:nvSpPr>
            <p:spPr>
              <a:xfrm>
                <a:off x="7361170" y="1541799"/>
                <a:ext cx="10515" cy="9893"/>
              </a:xfrm>
              <a:custGeom>
                <a:avLst/>
                <a:gdLst/>
                <a:ahLst/>
                <a:cxnLst/>
                <a:rect l="l" t="t" r="r" b="b"/>
                <a:pathLst>
                  <a:path w="389" h="366" extrusionOk="0">
                    <a:moveTo>
                      <a:pt x="206" y="1"/>
                    </a:moveTo>
                    <a:cubicBezTo>
                      <a:pt x="161" y="1"/>
                      <a:pt x="115" y="1"/>
                      <a:pt x="69" y="46"/>
                    </a:cubicBezTo>
                    <a:cubicBezTo>
                      <a:pt x="24" y="69"/>
                      <a:pt x="1" y="115"/>
                      <a:pt x="1" y="161"/>
                    </a:cubicBezTo>
                    <a:cubicBezTo>
                      <a:pt x="1" y="275"/>
                      <a:pt x="69" y="366"/>
                      <a:pt x="183" y="366"/>
                    </a:cubicBezTo>
                    <a:cubicBezTo>
                      <a:pt x="229" y="366"/>
                      <a:pt x="275" y="366"/>
                      <a:pt x="320" y="320"/>
                    </a:cubicBezTo>
                    <a:cubicBezTo>
                      <a:pt x="366" y="298"/>
                      <a:pt x="389" y="252"/>
                      <a:pt x="389" y="206"/>
                    </a:cubicBezTo>
                    <a:cubicBezTo>
                      <a:pt x="389" y="115"/>
                      <a:pt x="320" y="1"/>
                      <a:pt x="206"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29" name="Google Shape;6329;p88"/>
              <p:cNvSpPr/>
              <p:nvPr/>
            </p:nvSpPr>
            <p:spPr>
              <a:xfrm>
                <a:off x="7334031" y="1537501"/>
                <a:ext cx="7433" cy="7406"/>
              </a:xfrm>
              <a:custGeom>
                <a:avLst/>
                <a:gdLst/>
                <a:ahLst/>
                <a:cxnLst/>
                <a:rect l="l" t="t" r="r" b="b"/>
                <a:pathLst>
                  <a:path w="275" h="274" extrusionOk="0">
                    <a:moveTo>
                      <a:pt x="138" y="0"/>
                    </a:moveTo>
                    <a:cubicBezTo>
                      <a:pt x="115" y="0"/>
                      <a:pt x="69" y="0"/>
                      <a:pt x="46" y="46"/>
                    </a:cubicBezTo>
                    <a:cubicBezTo>
                      <a:pt x="23" y="46"/>
                      <a:pt x="1" y="91"/>
                      <a:pt x="1" y="114"/>
                    </a:cubicBezTo>
                    <a:cubicBezTo>
                      <a:pt x="1" y="183"/>
                      <a:pt x="46" y="274"/>
                      <a:pt x="115" y="274"/>
                    </a:cubicBezTo>
                    <a:cubicBezTo>
                      <a:pt x="160" y="274"/>
                      <a:pt x="183" y="251"/>
                      <a:pt x="229" y="228"/>
                    </a:cubicBezTo>
                    <a:cubicBezTo>
                      <a:pt x="252" y="205"/>
                      <a:pt x="252" y="183"/>
                      <a:pt x="274" y="137"/>
                    </a:cubicBezTo>
                    <a:cubicBezTo>
                      <a:pt x="274" y="69"/>
                      <a:pt x="229" y="0"/>
                      <a:pt x="138"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30" name="Google Shape;6330;p88"/>
              <p:cNvSpPr/>
              <p:nvPr/>
            </p:nvSpPr>
            <p:spPr>
              <a:xfrm>
                <a:off x="7361170" y="1520824"/>
                <a:ext cx="4352" cy="4974"/>
              </a:xfrm>
              <a:custGeom>
                <a:avLst/>
                <a:gdLst/>
                <a:ahLst/>
                <a:cxnLst/>
                <a:rect l="l" t="t" r="r" b="b"/>
                <a:pathLst>
                  <a:path w="161" h="184" extrusionOk="0">
                    <a:moveTo>
                      <a:pt x="92" y="1"/>
                    </a:moveTo>
                    <a:cubicBezTo>
                      <a:pt x="69" y="1"/>
                      <a:pt x="47" y="24"/>
                      <a:pt x="24" y="24"/>
                    </a:cubicBezTo>
                    <a:cubicBezTo>
                      <a:pt x="1" y="46"/>
                      <a:pt x="1" y="69"/>
                      <a:pt x="1" y="92"/>
                    </a:cubicBezTo>
                    <a:cubicBezTo>
                      <a:pt x="1" y="115"/>
                      <a:pt x="24" y="183"/>
                      <a:pt x="69" y="183"/>
                    </a:cubicBezTo>
                    <a:cubicBezTo>
                      <a:pt x="92" y="183"/>
                      <a:pt x="115" y="161"/>
                      <a:pt x="138" y="161"/>
                    </a:cubicBezTo>
                    <a:cubicBezTo>
                      <a:pt x="138" y="138"/>
                      <a:pt x="161" y="115"/>
                      <a:pt x="161" y="92"/>
                    </a:cubicBezTo>
                    <a:cubicBezTo>
                      <a:pt x="161" y="46"/>
                      <a:pt x="138" y="1"/>
                      <a:pt x="92"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31" name="Google Shape;6331;p88"/>
              <p:cNvSpPr/>
              <p:nvPr/>
            </p:nvSpPr>
            <p:spPr>
              <a:xfrm>
                <a:off x="7430907" y="1494308"/>
                <a:ext cx="14218" cy="13596"/>
              </a:xfrm>
              <a:custGeom>
                <a:avLst/>
                <a:gdLst/>
                <a:ahLst/>
                <a:cxnLst/>
                <a:rect l="l" t="t" r="r" b="b"/>
                <a:pathLst>
                  <a:path w="526" h="503" extrusionOk="0">
                    <a:moveTo>
                      <a:pt x="297" y="0"/>
                    </a:moveTo>
                    <a:cubicBezTo>
                      <a:pt x="228" y="0"/>
                      <a:pt x="160" y="23"/>
                      <a:pt x="114" y="69"/>
                    </a:cubicBezTo>
                    <a:cubicBezTo>
                      <a:pt x="46" y="114"/>
                      <a:pt x="23" y="183"/>
                      <a:pt x="23" y="229"/>
                    </a:cubicBezTo>
                    <a:cubicBezTo>
                      <a:pt x="0" y="365"/>
                      <a:pt x="114" y="502"/>
                      <a:pt x="251" y="502"/>
                    </a:cubicBezTo>
                    <a:cubicBezTo>
                      <a:pt x="320" y="502"/>
                      <a:pt x="365" y="502"/>
                      <a:pt x="434" y="457"/>
                    </a:cubicBezTo>
                    <a:cubicBezTo>
                      <a:pt x="479" y="411"/>
                      <a:pt x="502" y="343"/>
                      <a:pt x="525" y="274"/>
                    </a:cubicBezTo>
                    <a:cubicBezTo>
                      <a:pt x="525" y="160"/>
                      <a:pt x="434" y="0"/>
                      <a:pt x="297"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32" name="Google Shape;6332;p88"/>
              <p:cNvSpPr/>
              <p:nvPr/>
            </p:nvSpPr>
            <p:spPr>
              <a:xfrm>
                <a:off x="7440151" y="1544286"/>
                <a:ext cx="9271" cy="8650"/>
              </a:xfrm>
              <a:custGeom>
                <a:avLst/>
                <a:gdLst/>
                <a:ahLst/>
                <a:cxnLst/>
                <a:rect l="l" t="t" r="r" b="b"/>
                <a:pathLst>
                  <a:path w="343" h="320" extrusionOk="0">
                    <a:moveTo>
                      <a:pt x="183" y="0"/>
                    </a:moveTo>
                    <a:cubicBezTo>
                      <a:pt x="137" y="0"/>
                      <a:pt x="92" y="0"/>
                      <a:pt x="46" y="46"/>
                    </a:cubicBezTo>
                    <a:cubicBezTo>
                      <a:pt x="23" y="69"/>
                      <a:pt x="1" y="114"/>
                      <a:pt x="1" y="160"/>
                    </a:cubicBezTo>
                    <a:cubicBezTo>
                      <a:pt x="1" y="228"/>
                      <a:pt x="69" y="320"/>
                      <a:pt x="137" y="320"/>
                    </a:cubicBezTo>
                    <a:cubicBezTo>
                      <a:pt x="183" y="320"/>
                      <a:pt x="229" y="320"/>
                      <a:pt x="274" y="297"/>
                    </a:cubicBezTo>
                    <a:cubicBezTo>
                      <a:pt x="297" y="251"/>
                      <a:pt x="320" y="228"/>
                      <a:pt x="320" y="183"/>
                    </a:cubicBezTo>
                    <a:cubicBezTo>
                      <a:pt x="343" y="91"/>
                      <a:pt x="274" y="0"/>
                      <a:pt x="183"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33" name="Google Shape;6333;p88"/>
              <p:cNvSpPr/>
              <p:nvPr/>
            </p:nvSpPr>
            <p:spPr>
              <a:xfrm>
                <a:off x="7456180" y="1503552"/>
                <a:ext cx="8677" cy="8055"/>
              </a:xfrm>
              <a:custGeom>
                <a:avLst/>
                <a:gdLst/>
                <a:ahLst/>
                <a:cxnLst/>
                <a:rect l="l" t="t" r="r" b="b"/>
                <a:pathLst>
                  <a:path w="321" h="298" extrusionOk="0">
                    <a:moveTo>
                      <a:pt x="184" y="1"/>
                    </a:moveTo>
                    <a:cubicBezTo>
                      <a:pt x="138" y="1"/>
                      <a:pt x="92" y="1"/>
                      <a:pt x="69" y="23"/>
                    </a:cubicBezTo>
                    <a:cubicBezTo>
                      <a:pt x="47" y="46"/>
                      <a:pt x="24" y="92"/>
                      <a:pt x="24" y="138"/>
                    </a:cubicBezTo>
                    <a:cubicBezTo>
                      <a:pt x="1" y="206"/>
                      <a:pt x="69" y="297"/>
                      <a:pt x="161" y="297"/>
                    </a:cubicBezTo>
                    <a:cubicBezTo>
                      <a:pt x="206" y="297"/>
                      <a:pt x="229" y="275"/>
                      <a:pt x="275" y="252"/>
                    </a:cubicBezTo>
                    <a:cubicBezTo>
                      <a:pt x="298" y="229"/>
                      <a:pt x="321" y="183"/>
                      <a:pt x="321" y="160"/>
                    </a:cubicBezTo>
                    <a:cubicBezTo>
                      <a:pt x="321" y="69"/>
                      <a:pt x="252" y="1"/>
                      <a:pt x="184"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34" name="Google Shape;6334;p88"/>
              <p:cNvSpPr/>
              <p:nvPr/>
            </p:nvSpPr>
            <p:spPr>
              <a:xfrm>
                <a:off x="7490751" y="1491226"/>
                <a:ext cx="4946" cy="4325"/>
              </a:xfrm>
              <a:custGeom>
                <a:avLst/>
                <a:gdLst/>
                <a:ahLst/>
                <a:cxnLst/>
                <a:rect l="l" t="t" r="r" b="b"/>
                <a:pathLst>
                  <a:path w="183" h="160" extrusionOk="0">
                    <a:moveTo>
                      <a:pt x="92" y="0"/>
                    </a:moveTo>
                    <a:cubicBezTo>
                      <a:pt x="69" y="0"/>
                      <a:pt x="46" y="0"/>
                      <a:pt x="46" y="23"/>
                    </a:cubicBezTo>
                    <a:cubicBezTo>
                      <a:pt x="23" y="23"/>
                      <a:pt x="0" y="46"/>
                      <a:pt x="0" y="69"/>
                    </a:cubicBezTo>
                    <a:cubicBezTo>
                      <a:pt x="0" y="114"/>
                      <a:pt x="46" y="160"/>
                      <a:pt x="92" y="160"/>
                    </a:cubicBezTo>
                    <a:cubicBezTo>
                      <a:pt x="114" y="160"/>
                      <a:pt x="114" y="160"/>
                      <a:pt x="137" y="137"/>
                    </a:cubicBezTo>
                    <a:cubicBezTo>
                      <a:pt x="160" y="114"/>
                      <a:pt x="160" y="114"/>
                      <a:pt x="160" y="91"/>
                    </a:cubicBezTo>
                    <a:cubicBezTo>
                      <a:pt x="183" y="46"/>
                      <a:pt x="137" y="0"/>
                      <a:pt x="92"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35" name="Google Shape;6335;p88"/>
              <p:cNvSpPr/>
              <p:nvPr/>
            </p:nvSpPr>
            <p:spPr>
              <a:xfrm>
                <a:off x="7214343" y="1508498"/>
                <a:ext cx="18543" cy="17299"/>
              </a:xfrm>
              <a:custGeom>
                <a:avLst/>
                <a:gdLst/>
                <a:ahLst/>
                <a:cxnLst/>
                <a:rect l="l" t="t" r="r" b="b"/>
                <a:pathLst>
                  <a:path w="686" h="640" extrusionOk="0">
                    <a:moveTo>
                      <a:pt x="366" y="0"/>
                    </a:moveTo>
                    <a:cubicBezTo>
                      <a:pt x="274" y="0"/>
                      <a:pt x="206" y="0"/>
                      <a:pt x="115" y="69"/>
                    </a:cubicBezTo>
                    <a:cubicBezTo>
                      <a:pt x="69" y="114"/>
                      <a:pt x="23" y="206"/>
                      <a:pt x="23" y="274"/>
                    </a:cubicBezTo>
                    <a:cubicBezTo>
                      <a:pt x="0" y="457"/>
                      <a:pt x="137" y="639"/>
                      <a:pt x="297" y="639"/>
                    </a:cubicBezTo>
                    <a:cubicBezTo>
                      <a:pt x="389" y="639"/>
                      <a:pt x="480" y="617"/>
                      <a:pt x="548" y="571"/>
                    </a:cubicBezTo>
                    <a:cubicBezTo>
                      <a:pt x="617" y="502"/>
                      <a:pt x="662" y="434"/>
                      <a:pt x="662" y="343"/>
                    </a:cubicBezTo>
                    <a:cubicBezTo>
                      <a:pt x="685" y="183"/>
                      <a:pt x="548" y="0"/>
                      <a:pt x="366"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36" name="Google Shape;6336;p88"/>
              <p:cNvSpPr/>
              <p:nvPr/>
            </p:nvSpPr>
            <p:spPr>
              <a:xfrm>
                <a:off x="7192124" y="1539340"/>
                <a:ext cx="9893" cy="9271"/>
              </a:xfrm>
              <a:custGeom>
                <a:avLst/>
                <a:gdLst/>
                <a:ahLst/>
                <a:cxnLst/>
                <a:rect l="l" t="t" r="r" b="b"/>
                <a:pathLst>
                  <a:path w="366" h="343" extrusionOk="0">
                    <a:moveTo>
                      <a:pt x="206" y="1"/>
                    </a:moveTo>
                    <a:cubicBezTo>
                      <a:pt x="138" y="1"/>
                      <a:pt x="92" y="1"/>
                      <a:pt x="69" y="23"/>
                    </a:cubicBezTo>
                    <a:cubicBezTo>
                      <a:pt x="24" y="69"/>
                      <a:pt x="1" y="115"/>
                      <a:pt x="1" y="160"/>
                    </a:cubicBezTo>
                    <a:cubicBezTo>
                      <a:pt x="1" y="252"/>
                      <a:pt x="69" y="343"/>
                      <a:pt x="161" y="343"/>
                    </a:cubicBezTo>
                    <a:cubicBezTo>
                      <a:pt x="206" y="343"/>
                      <a:pt x="252" y="343"/>
                      <a:pt x="297" y="297"/>
                    </a:cubicBezTo>
                    <a:cubicBezTo>
                      <a:pt x="320" y="274"/>
                      <a:pt x="343" y="229"/>
                      <a:pt x="366" y="183"/>
                    </a:cubicBezTo>
                    <a:cubicBezTo>
                      <a:pt x="366" y="92"/>
                      <a:pt x="297" y="1"/>
                      <a:pt x="206"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37" name="Google Shape;6337;p88"/>
              <p:cNvSpPr/>
              <p:nvPr/>
            </p:nvSpPr>
            <p:spPr>
              <a:xfrm>
                <a:off x="7158823" y="1528852"/>
                <a:ext cx="8650" cy="8055"/>
              </a:xfrm>
              <a:custGeom>
                <a:avLst/>
                <a:gdLst/>
                <a:ahLst/>
                <a:cxnLst/>
                <a:rect l="l" t="t" r="r" b="b"/>
                <a:pathLst>
                  <a:path w="320" h="298" extrusionOk="0">
                    <a:moveTo>
                      <a:pt x="183" y="0"/>
                    </a:moveTo>
                    <a:cubicBezTo>
                      <a:pt x="137" y="0"/>
                      <a:pt x="91" y="0"/>
                      <a:pt x="69" y="23"/>
                    </a:cubicBezTo>
                    <a:cubicBezTo>
                      <a:pt x="46" y="69"/>
                      <a:pt x="23" y="92"/>
                      <a:pt x="23" y="137"/>
                    </a:cubicBezTo>
                    <a:cubicBezTo>
                      <a:pt x="0" y="206"/>
                      <a:pt x="69" y="297"/>
                      <a:pt x="137" y="297"/>
                    </a:cubicBezTo>
                    <a:cubicBezTo>
                      <a:pt x="183" y="297"/>
                      <a:pt x="228" y="274"/>
                      <a:pt x="251" y="252"/>
                    </a:cubicBezTo>
                    <a:cubicBezTo>
                      <a:pt x="274" y="229"/>
                      <a:pt x="297" y="183"/>
                      <a:pt x="297" y="160"/>
                    </a:cubicBezTo>
                    <a:cubicBezTo>
                      <a:pt x="320" y="92"/>
                      <a:pt x="251" y="0"/>
                      <a:pt x="183"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38" name="Google Shape;6338;p88"/>
              <p:cNvSpPr/>
              <p:nvPr/>
            </p:nvSpPr>
            <p:spPr>
              <a:xfrm>
                <a:off x="7213099" y="1488145"/>
                <a:ext cx="5595" cy="4946"/>
              </a:xfrm>
              <a:custGeom>
                <a:avLst/>
                <a:gdLst/>
                <a:ahLst/>
                <a:cxnLst/>
                <a:rect l="l" t="t" r="r" b="b"/>
                <a:pathLst>
                  <a:path w="207" h="183" extrusionOk="0">
                    <a:moveTo>
                      <a:pt x="115" y="0"/>
                    </a:moveTo>
                    <a:cubicBezTo>
                      <a:pt x="92" y="0"/>
                      <a:pt x="69" y="0"/>
                      <a:pt x="46" y="23"/>
                    </a:cubicBezTo>
                    <a:cubicBezTo>
                      <a:pt x="24" y="46"/>
                      <a:pt x="24" y="68"/>
                      <a:pt x="24" y="91"/>
                    </a:cubicBezTo>
                    <a:cubicBezTo>
                      <a:pt x="1" y="137"/>
                      <a:pt x="46" y="183"/>
                      <a:pt x="92" y="183"/>
                    </a:cubicBezTo>
                    <a:cubicBezTo>
                      <a:pt x="115" y="183"/>
                      <a:pt x="138" y="183"/>
                      <a:pt x="161" y="160"/>
                    </a:cubicBezTo>
                    <a:cubicBezTo>
                      <a:pt x="183" y="137"/>
                      <a:pt x="183" y="114"/>
                      <a:pt x="183" y="91"/>
                    </a:cubicBezTo>
                    <a:cubicBezTo>
                      <a:pt x="206" y="46"/>
                      <a:pt x="161" y="0"/>
                      <a:pt x="115"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39" name="Google Shape;6339;p88"/>
              <p:cNvSpPr/>
              <p:nvPr/>
            </p:nvSpPr>
            <p:spPr>
              <a:xfrm>
                <a:off x="7255671" y="1507255"/>
                <a:ext cx="7433" cy="6812"/>
              </a:xfrm>
              <a:custGeom>
                <a:avLst/>
                <a:gdLst/>
                <a:ahLst/>
                <a:cxnLst/>
                <a:rect l="l" t="t" r="r" b="b"/>
                <a:pathLst>
                  <a:path w="275" h="252" extrusionOk="0">
                    <a:moveTo>
                      <a:pt x="161" y="1"/>
                    </a:moveTo>
                    <a:cubicBezTo>
                      <a:pt x="115" y="1"/>
                      <a:pt x="92" y="23"/>
                      <a:pt x="69" y="46"/>
                    </a:cubicBezTo>
                    <a:cubicBezTo>
                      <a:pt x="24" y="46"/>
                      <a:pt x="24" y="92"/>
                      <a:pt x="24" y="115"/>
                    </a:cubicBezTo>
                    <a:cubicBezTo>
                      <a:pt x="1" y="183"/>
                      <a:pt x="69" y="252"/>
                      <a:pt x="138" y="252"/>
                    </a:cubicBezTo>
                    <a:cubicBezTo>
                      <a:pt x="161" y="252"/>
                      <a:pt x="183" y="252"/>
                      <a:pt x="229" y="229"/>
                    </a:cubicBezTo>
                    <a:cubicBezTo>
                      <a:pt x="252" y="206"/>
                      <a:pt x="252" y="183"/>
                      <a:pt x="275" y="138"/>
                    </a:cubicBezTo>
                    <a:cubicBezTo>
                      <a:pt x="275" y="69"/>
                      <a:pt x="229" y="1"/>
                      <a:pt x="161"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40" name="Google Shape;6340;p88"/>
              <p:cNvSpPr/>
              <p:nvPr/>
            </p:nvSpPr>
            <p:spPr>
              <a:xfrm>
                <a:off x="7293919" y="1465304"/>
                <a:ext cx="9298" cy="8677"/>
              </a:xfrm>
              <a:custGeom>
                <a:avLst/>
                <a:gdLst/>
                <a:ahLst/>
                <a:cxnLst/>
                <a:rect l="l" t="t" r="r" b="b"/>
                <a:pathLst>
                  <a:path w="344" h="321" extrusionOk="0">
                    <a:moveTo>
                      <a:pt x="184" y="0"/>
                    </a:moveTo>
                    <a:cubicBezTo>
                      <a:pt x="138" y="0"/>
                      <a:pt x="92" y="0"/>
                      <a:pt x="69" y="46"/>
                    </a:cubicBezTo>
                    <a:cubicBezTo>
                      <a:pt x="24" y="69"/>
                      <a:pt x="1" y="115"/>
                      <a:pt x="1" y="160"/>
                    </a:cubicBezTo>
                    <a:cubicBezTo>
                      <a:pt x="1" y="229"/>
                      <a:pt x="69" y="320"/>
                      <a:pt x="161" y="320"/>
                    </a:cubicBezTo>
                    <a:cubicBezTo>
                      <a:pt x="206" y="320"/>
                      <a:pt x="252" y="320"/>
                      <a:pt x="275" y="297"/>
                    </a:cubicBezTo>
                    <a:cubicBezTo>
                      <a:pt x="298" y="252"/>
                      <a:pt x="320" y="229"/>
                      <a:pt x="343" y="183"/>
                    </a:cubicBezTo>
                    <a:cubicBezTo>
                      <a:pt x="343" y="92"/>
                      <a:pt x="275" y="0"/>
                      <a:pt x="184"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41" name="Google Shape;6341;p88"/>
              <p:cNvSpPr/>
              <p:nvPr/>
            </p:nvSpPr>
            <p:spPr>
              <a:xfrm>
                <a:off x="6981749" y="1493686"/>
                <a:ext cx="106768" cy="87631"/>
              </a:xfrm>
              <a:custGeom>
                <a:avLst/>
                <a:gdLst/>
                <a:ahLst/>
                <a:cxnLst/>
                <a:rect l="l" t="t" r="r" b="b"/>
                <a:pathLst>
                  <a:path w="3950" h="3242" extrusionOk="0">
                    <a:moveTo>
                      <a:pt x="3630" y="0"/>
                    </a:moveTo>
                    <a:cubicBezTo>
                      <a:pt x="3584" y="0"/>
                      <a:pt x="3538" y="0"/>
                      <a:pt x="3493" y="23"/>
                    </a:cubicBezTo>
                    <a:cubicBezTo>
                      <a:pt x="3424" y="46"/>
                      <a:pt x="3356" y="92"/>
                      <a:pt x="3287" y="115"/>
                    </a:cubicBezTo>
                    <a:cubicBezTo>
                      <a:pt x="3219" y="160"/>
                      <a:pt x="3150" y="183"/>
                      <a:pt x="3082" y="229"/>
                    </a:cubicBezTo>
                    <a:cubicBezTo>
                      <a:pt x="2945" y="297"/>
                      <a:pt x="2808" y="366"/>
                      <a:pt x="2671" y="457"/>
                    </a:cubicBezTo>
                    <a:cubicBezTo>
                      <a:pt x="2557" y="525"/>
                      <a:pt x="2420" y="617"/>
                      <a:pt x="2306" y="708"/>
                    </a:cubicBezTo>
                    <a:cubicBezTo>
                      <a:pt x="2169" y="799"/>
                      <a:pt x="2055" y="891"/>
                      <a:pt x="1918" y="982"/>
                    </a:cubicBezTo>
                    <a:cubicBezTo>
                      <a:pt x="1804" y="1073"/>
                      <a:pt x="1689" y="1165"/>
                      <a:pt x="1575" y="1279"/>
                    </a:cubicBezTo>
                    <a:cubicBezTo>
                      <a:pt x="1461" y="1370"/>
                      <a:pt x="1370" y="1461"/>
                      <a:pt x="1256" y="1575"/>
                    </a:cubicBezTo>
                    <a:cubicBezTo>
                      <a:pt x="1027" y="1826"/>
                      <a:pt x="776" y="2078"/>
                      <a:pt x="548" y="2351"/>
                    </a:cubicBezTo>
                    <a:cubicBezTo>
                      <a:pt x="457" y="2466"/>
                      <a:pt x="366" y="2580"/>
                      <a:pt x="274" y="2694"/>
                    </a:cubicBezTo>
                    <a:cubicBezTo>
                      <a:pt x="229" y="2762"/>
                      <a:pt x="183" y="2808"/>
                      <a:pt x="137" y="2876"/>
                    </a:cubicBezTo>
                    <a:cubicBezTo>
                      <a:pt x="92" y="2945"/>
                      <a:pt x="69" y="3036"/>
                      <a:pt x="23" y="3105"/>
                    </a:cubicBezTo>
                    <a:cubicBezTo>
                      <a:pt x="0" y="3150"/>
                      <a:pt x="46" y="3219"/>
                      <a:pt x="92" y="3242"/>
                    </a:cubicBezTo>
                    <a:cubicBezTo>
                      <a:pt x="137" y="3242"/>
                      <a:pt x="183" y="3219"/>
                      <a:pt x="206" y="3173"/>
                    </a:cubicBezTo>
                    <a:cubicBezTo>
                      <a:pt x="229" y="3127"/>
                      <a:pt x="251" y="3082"/>
                      <a:pt x="274" y="3013"/>
                    </a:cubicBezTo>
                    <a:cubicBezTo>
                      <a:pt x="366" y="2876"/>
                      <a:pt x="502" y="2739"/>
                      <a:pt x="617" y="2603"/>
                    </a:cubicBezTo>
                    <a:lnTo>
                      <a:pt x="594" y="2603"/>
                    </a:lnTo>
                    <a:cubicBezTo>
                      <a:pt x="776" y="2420"/>
                      <a:pt x="936" y="2260"/>
                      <a:pt x="1119" y="2100"/>
                    </a:cubicBezTo>
                    <a:cubicBezTo>
                      <a:pt x="1301" y="1963"/>
                      <a:pt x="1461" y="1804"/>
                      <a:pt x="1644" y="1667"/>
                    </a:cubicBezTo>
                    <a:cubicBezTo>
                      <a:pt x="1804" y="1575"/>
                      <a:pt x="1963" y="1484"/>
                      <a:pt x="2123" y="1393"/>
                    </a:cubicBezTo>
                    <a:cubicBezTo>
                      <a:pt x="2306" y="1279"/>
                      <a:pt x="2488" y="1165"/>
                      <a:pt x="2671" y="1073"/>
                    </a:cubicBezTo>
                    <a:cubicBezTo>
                      <a:pt x="2831" y="982"/>
                      <a:pt x="3013" y="891"/>
                      <a:pt x="3173" y="799"/>
                    </a:cubicBezTo>
                    <a:cubicBezTo>
                      <a:pt x="3378" y="708"/>
                      <a:pt x="3561" y="640"/>
                      <a:pt x="3744" y="548"/>
                    </a:cubicBezTo>
                    <a:cubicBezTo>
                      <a:pt x="3881" y="480"/>
                      <a:pt x="3949" y="297"/>
                      <a:pt x="3881" y="160"/>
                    </a:cubicBezTo>
                    <a:cubicBezTo>
                      <a:pt x="3858" y="92"/>
                      <a:pt x="3789" y="46"/>
                      <a:pt x="3721" y="23"/>
                    </a:cubicBezTo>
                    <a:cubicBezTo>
                      <a:pt x="3698" y="0"/>
                      <a:pt x="3675" y="0"/>
                      <a:pt x="3652"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42" name="Google Shape;6342;p88"/>
              <p:cNvSpPr/>
              <p:nvPr/>
            </p:nvSpPr>
            <p:spPr>
              <a:xfrm>
                <a:off x="7066272" y="1502308"/>
                <a:ext cx="59871" cy="30787"/>
              </a:xfrm>
              <a:custGeom>
                <a:avLst/>
                <a:gdLst/>
                <a:ahLst/>
                <a:cxnLst/>
                <a:rect l="l" t="t" r="r" b="b"/>
                <a:pathLst>
                  <a:path w="2215" h="1139" extrusionOk="0">
                    <a:moveTo>
                      <a:pt x="2009" y="1"/>
                    </a:moveTo>
                    <a:cubicBezTo>
                      <a:pt x="1826" y="47"/>
                      <a:pt x="1689" y="115"/>
                      <a:pt x="1530" y="184"/>
                    </a:cubicBezTo>
                    <a:cubicBezTo>
                      <a:pt x="1370" y="252"/>
                      <a:pt x="1187" y="321"/>
                      <a:pt x="1028" y="412"/>
                    </a:cubicBezTo>
                    <a:cubicBezTo>
                      <a:pt x="685" y="572"/>
                      <a:pt x="388" y="754"/>
                      <a:pt x="69" y="960"/>
                    </a:cubicBezTo>
                    <a:cubicBezTo>
                      <a:pt x="23" y="982"/>
                      <a:pt x="0" y="1028"/>
                      <a:pt x="23" y="1097"/>
                    </a:cubicBezTo>
                    <a:cubicBezTo>
                      <a:pt x="39" y="1112"/>
                      <a:pt x="76" y="1139"/>
                      <a:pt x="113" y="1139"/>
                    </a:cubicBezTo>
                    <a:cubicBezTo>
                      <a:pt x="130" y="1139"/>
                      <a:pt x="146" y="1134"/>
                      <a:pt x="160" y="1119"/>
                    </a:cubicBezTo>
                    <a:cubicBezTo>
                      <a:pt x="388" y="982"/>
                      <a:pt x="640" y="823"/>
                      <a:pt x="891" y="709"/>
                    </a:cubicBezTo>
                    <a:cubicBezTo>
                      <a:pt x="1005" y="663"/>
                      <a:pt x="1142" y="594"/>
                      <a:pt x="1279" y="549"/>
                    </a:cubicBezTo>
                    <a:cubicBezTo>
                      <a:pt x="1393" y="503"/>
                      <a:pt x="1530" y="457"/>
                      <a:pt x="1667" y="412"/>
                    </a:cubicBezTo>
                    <a:lnTo>
                      <a:pt x="1667" y="412"/>
                    </a:lnTo>
                    <a:lnTo>
                      <a:pt x="1644" y="435"/>
                    </a:lnTo>
                    <a:cubicBezTo>
                      <a:pt x="1712" y="412"/>
                      <a:pt x="1781" y="389"/>
                      <a:pt x="1849" y="366"/>
                    </a:cubicBezTo>
                    <a:cubicBezTo>
                      <a:pt x="1918" y="343"/>
                      <a:pt x="1986" y="343"/>
                      <a:pt x="2055" y="321"/>
                    </a:cubicBezTo>
                    <a:cubicBezTo>
                      <a:pt x="2146" y="298"/>
                      <a:pt x="2214" y="229"/>
                      <a:pt x="2192" y="138"/>
                    </a:cubicBezTo>
                    <a:cubicBezTo>
                      <a:pt x="2192" y="92"/>
                      <a:pt x="2169" y="47"/>
                      <a:pt x="2123" y="24"/>
                    </a:cubicBezTo>
                    <a:cubicBezTo>
                      <a:pt x="2100" y="1"/>
                      <a:pt x="2055" y="1"/>
                      <a:pt x="2032"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43" name="Google Shape;6343;p88"/>
              <p:cNvSpPr/>
              <p:nvPr/>
            </p:nvSpPr>
            <p:spPr>
              <a:xfrm>
                <a:off x="7229155" y="1715170"/>
                <a:ext cx="101822" cy="86415"/>
              </a:xfrm>
              <a:custGeom>
                <a:avLst/>
                <a:gdLst/>
                <a:ahLst/>
                <a:cxnLst/>
                <a:rect l="l" t="t" r="r" b="b"/>
                <a:pathLst>
                  <a:path w="3767" h="3197" extrusionOk="0">
                    <a:moveTo>
                      <a:pt x="3538" y="1"/>
                    </a:moveTo>
                    <a:cubicBezTo>
                      <a:pt x="3447" y="1"/>
                      <a:pt x="3378" y="46"/>
                      <a:pt x="3333" y="115"/>
                    </a:cubicBezTo>
                    <a:cubicBezTo>
                      <a:pt x="3264" y="206"/>
                      <a:pt x="3219" y="297"/>
                      <a:pt x="3173" y="389"/>
                    </a:cubicBezTo>
                    <a:cubicBezTo>
                      <a:pt x="3127" y="480"/>
                      <a:pt x="3082" y="549"/>
                      <a:pt x="3059" y="640"/>
                    </a:cubicBezTo>
                    <a:cubicBezTo>
                      <a:pt x="3013" y="731"/>
                      <a:pt x="2945" y="822"/>
                      <a:pt x="2899" y="891"/>
                    </a:cubicBezTo>
                    <a:cubicBezTo>
                      <a:pt x="2831" y="1005"/>
                      <a:pt x="2762" y="1073"/>
                      <a:pt x="2671" y="1165"/>
                    </a:cubicBezTo>
                    <a:cubicBezTo>
                      <a:pt x="2580" y="1279"/>
                      <a:pt x="2488" y="1393"/>
                      <a:pt x="2374" y="1484"/>
                    </a:cubicBezTo>
                    <a:cubicBezTo>
                      <a:pt x="2260" y="1598"/>
                      <a:pt x="2123" y="1713"/>
                      <a:pt x="2009" y="1827"/>
                    </a:cubicBezTo>
                    <a:cubicBezTo>
                      <a:pt x="1895" y="1941"/>
                      <a:pt x="1758" y="2032"/>
                      <a:pt x="1644" y="2146"/>
                    </a:cubicBezTo>
                    <a:cubicBezTo>
                      <a:pt x="1575" y="2192"/>
                      <a:pt x="1507" y="2260"/>
                      <a:pt x="1438" y="2306"/>
                    </a:cubicBezTo>
                    <a:cubicBezTo>
                      <a:pt x="1370" y="2352"/>
                      <a:pt x="1301" y="2397"/>
                      <a:pt x="1233" y="2443"/>
                    </a:cubicBezTo>
                    <a:cubicBezTo>
                      <a:pt x="1027" y="2580"/>
                      <a:pt x="845" y="2694"/>
                      <a:pt x="639" y="2808"/>
                    </a:cubicBezTo>
                    <a:cubicBezTo>
                      <a:pt x="548" y="2854"/>
                      <a:pt x="434" y="2900"/>
                      <a:pt x="343" y="2945"/>
                    </a:cubicBezTo>
                    <a:cubicBezTo>
                      <a:pt x="251" y="2968"/>
                      <a:pt x="137" y="3014"/>
                      <a:pt x="46" y="3036"/>
                    </a:cubicBezTo>
                    <a:cubicBezTo>
                      <a:pt x="0" y="3059"/>
                      <a:pt x="0" y="3105"/>
                      <a:pt x="0" y="3151"/>
                    </a:cubicBezTo>
                    <a:cubicBezTo>
                      <a:pt x="23" y="3196"/>
                      <a:pt x="69" y="3196"/>
                      <a:pt x="114" y="3196"/>
                    </a:cubicBezTo>
                    <a:cubicBezTo>
                      <a:pt x="183" y="3173"/>
                      <a:pt x="251" y="3151"/>
                      <a:pt x="320" y="3105"/>
                    </a:cubicBezTo>
                    <a:cubicBezTo>
                      <a:pt x="411" y="3082"/>
                      <a:pt x="480" y="3059"/>
                      <a:pt x="548" y="3036"/>
                    </a:cubicBezTo>
                    <a:cubicBezTo>
                      <a:pt x="685" y="2968"/>
                      <a:pt x="845" y="2877"/>
                      <a:pt x="982" y="2785"/>
                    </a:cubicBezTo>
                    <a:cubicBezTo>
                      <a:pt x="1119" y="2717"/>
                      <a:pt x="1278" y="2626"/>
                      <a:pt x="1415" y="2534"/>
                    </a:cubicBezTo>
                    <a:cubicBezTo>
                      <a:pt x="1507" y="2489"/>
                      <a:pt x="1575" y="2443"/>
                      <a:pt x="1644" y="2397"/>
                    </a:cubicBezTo>
                    <a:cubicBezTo>
                      <a:pt x="1712" y="2352"/>
                      <a:pt x="1781" y="2306"/>
                      <a:pt x="1849" y="2238"/>
                    </a:cubicBezTo>
                    <a:cubicBezTo>
                      <a:pt x="1986" y="2146"/>
                      <a:pt x="2123" y="2055"/>
                      <a:pt x="2260" y="1964"/>
                    </a:cubicBezTo>
                    <a:cubicBezTo>
                      <a:pt x="2374" y="1850"/>
                      <a:pt x="2511" y="1758"/>
                      <a:pt x="2625" y="1644"/>
                    </a:cubicBezTo>
                    <a:cubicBezTo>
                      <a:pt x="2762" y="1553"/>
                      <a:pt x="2876" y="1439"/>
                      <a:pt x="3013" y="1325"/>
                    </a:cubicBezTo>
                    <a:cubicBezTo>
                      <a:pt x="3082" y="1256"/>
                      <a:pt x="3127" y="1188"/>
                      <a:pt x="3196" y="1119"/>
                    </a:cubicBezTo>
                    <a:cubicBezTo>
                      <a:pt x="3241" y="1051"/>
                      <a:pt x="3310" y="1005"/>
                      <a:pt x="3356" y="937"/>
                    </a:cubicBezTo>
                    <a:cubicBezTo>
                      <a:pt x="3424" y="845"/>
                      <a:pt x="3493" y="754"/>
                      <a:pt x="3561" y="663"/>
                    </a:cubicBezTo>
                    <a:cubicBezTo>
                      <a:pt x="3584" y="617"/>
                      <a:pt x="3607" y="571"/>
                      <a:pt x="3630" y="526"/>
                    </a:cubicBezTo>
                    <a:cubicBezTo>
                      <a:pt x="3675" y="480"/>
                      <a:pt x="3698" y="434"/>
                      <a:pt x="3721" y="389"/>
                    </a:cubicBezTo>
                    <a:cubicBezTo>
                      <a:pt x="3766" y="320"/>
                      <a:pt x="3766" y="275"/>
                      <a:pt x="3766" y="206"/>
                    </a:cubicBezTo>
                    <a:cubicBezTo>
                      <a:pt x="3744" y="138"/>
                      <a:pt x="3721" y="92"/>
                      <a:pt x="3675" y="46"/>
                    </a:cubicBezTo>
                    <a:cubicBezTo>
                      <a:pt x="3630" y="24"/>
                      <a:pt x="3584" y="1"/>
                      <a:pt x="3538"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44" name="Google Shape;6344;p88"/>
              <p:cNvSpPr/>
              <p:nvPr/>
            </p:nvSpPr>
            <p:spPr>
              <a:xfrm>
                <a:off x="7288999" y="1696654"/>
                <a:ext cx="32733" cy="35599"/>
              </a:xfrm>
              <a:custGeom>
                <a:avLst/>
                <a:gdLst/>
                <a:ahLst/>
                <a:cxnLst/>
                <a:rect l="l" t="t" r="r" b="b"/>
                <a:pathLst>
                  <a:path w="1211" h="1317" extrusionOk="0">
                    <a:moveTo>
                      <a:pt x="1027" y="1"/>
                    </a:moveTo>
                    <a:cubicBezTo>
                      <a:pt x="959" y="1"/>
                      <a:pt x="891" y="47"/>
                      <a:pt x="868" y="115"/>
                    </a:cubicBezTo>
                    <a:cubicBezTo>
                      <a:pt x="868" y="138"/>
                      <a:pt x="868" y="138"/>
                      <a:pt x="845" y="161"/>
                    </a:cubicBezTo>
                    <a:cubicBezTo>
                      <a:pt x="799" y="275"/>
                      <a:pt x="731" y="366"/>
                      <a:pt x="662" y="480"/>
                    </a:cubicBezTo>
                    <a:cubicBezTo>
                      <a:pt x="594" y="594"/>
                      <a:pt x="502" y="709"/>
                      <a:pt x="411" y="800"/>
                    </a:cubicBezTo>
                    <a:cubicBezTo>
                      <a:pt x="366" y="845"/>
                      <a:pt x="320" y="891"/>
                      <a:pt x="274" y="937"/>
                    </a:cubicBezTo>
                    <a:cubicBezTo>
                      <a:pt x="206" y="1005"/>
                      <a:pt x="114" y="1074"/>
                      <a:pt x="46" y="1119"/>
                    </a:cubicBezTo>
                    <a:cubicBezTo>
                      <a:pt x="0" y="1165"/>
                      <a:pt x="0" y="1234"/>
                      <a:pt x="23" y="1279"/>
                    </a:cubicBezTo>
                    <a:cubicBezTo>
                      <a:pt x="50" y="1306"/>
                      <a:pt x="84" y="1317"/>
                      <a:pt x="122" y="1317"/>
                    </a:cubicBezTo>
                    <a:cubicBezTo>
                      <a:pt x="149" y="1317"/>
                      <a:pt x="177" y="1311"/>
                      <a:pt x="206" y="1302"/>
                    </a:cubicBezTo>
                    <a:cubicBezTo>
                      <a:pt x="297" y="1234"/>
                      <a:pt x="388" y="1142"/>
                      <a:pt x="480" y="1074"/>
                    </a:cubicBezTo>
                    <a:cubicBezTo>
                      <a:pt x="571" y="982"/>
                      <a:pt x="662" y="914"/>
                      <a:pt x="731" y="823"/>
                    </a:cubicBezTo>
                    <a:cubicBezTo>
                      <a:pt x="776" y="777"/>
                      <a:pt x="822" y="731"/>
                      <a:pt x="868" y="663"/>
                    </a:cubicBezTo>
                    <a:cubicBezTo>
                      <a:pt x="891" y="617"/>
                      <a:pt x="936" y="594"/>
                      <a:pt x="959" y="549"/>
                    </a:cubicBezTo>
                    <a:cubicBezTo>
                      <a:pt x="1050" y="435"/>
                      <a:pt x="1142" y="343"/>
                      <a:pt x="1187" y="229"/>
                    </a:cubicBezTo>
                    <a:cubicBezTo>
                      <a:pt x="1210" y="138"/>
                      <a:pt x="1164" y="47"/>
                      <a:pt x="1073"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45" name="Google Shape;6345;p88"/>
              <p:cNvSpPr/>
              <p:nvPr/>
            </p:nvSpPr>
            <p:spPr>
              <a:xfrm>
                <a:off x="7364278" y="1513418"/>
                <a:ext cx="154882" cy="109472"/>
              </a:xfrm>
              <a:custGeom>
                <a:avLst/>
                <a:gdLst/>
                <a:ahLst/>
                <a:cxnLst/>
                <a:rect l="l" t="t" r="r" b="b"/>
                <a:pathLst>
                  <a:path w="5730" h="4050" extrusionOk="0">
                    <a:moveTo>
                      <a:pt x="2009" y="2900"/>
                    </a:moveTo>
                    <a:cubicBezTo>
                      <a:pt x="1999" y="2905"/>
                      <a:pt x="1990" y="2910"/>
                      <a:pt x="1981" y="2915"/>
                    </a:cubicBezTo>
                    <a:lnTo>
                      <a:pt x="1981" y="2915"/>
                    </a:lnTo>
                    <a:cubicBezTo>
                      <a:pt x="1989" y="2909"/>
                      <a:pt x="1994" y="2900"/>
                      <a:pt x="2009" y="2900"/>
                    </a:cubicBezTo>
                    <a:close/>
                    <a:moveTo>
                      <a:pt x="5387" y="1"/>
                    </a:moveTo>
                    <a:cubicBezTo>
                      <a:pt x="5341" y="1"/>
                      <a:pt x="5318" y="24"/>
                      <a:pt x="5295" y="24"/>
                    </a:cubicBezTo>
                    <a:cubicBezTo>
                      <a:pt x="5250" y="46"/>
                      <a:pt x="5227" y="69"/>
                      <a:pt x="5181" y="115"/>
                    </a:cubicBezTo>
                    <a:cubicBezTo>
                      <a:pt x="5067" y="275"/>
                      <a:pt x="4930" y="435"/>
                      <a:pt x="4816" y="594"/>
                    </a:cubicBezTo>
                    <a:cubicBezTo>
                      <a:pt x="4725" y="686"/>
                      <a:pt x="4611" y="800"/>
                      <a:pt x="4519" y="891"/>
                    </a:cubicBezTo>
                    <a:cubicBezTo>
                      <a:pt x="4405" y="1005"/>
                      <a:pt x="4291" y="1119"/>
                      <a:pt x="4177" y="1233"/>
                    </a:cubicBezTo>
                    <a:cubicBezTo>
                      <a:pt x="3949" y="1439"/>
                      <a:pt x="3721" y="1621"/>
                      <a:pt x="3469" y="1827"/>
                    </a:cubicBezTo>
                    <a:cubicBezTo>
                      <a:pt x="3218" y="2009"/>
                      <a:pt x="2967" y="2192"/>
                      <a:pt x="2716" y="2375"/>
                    </a:cubicBezTo>
                    <a:cubicBezTo>
                      <a:pt x="2465" y="2557"/>
                      <a:pt x="2237" y="2740"/>
                      <a:pt x="1963" y="2922"/>
                    </a:cubicBezTo>
                    <a:cubicBezTo>
                      <a:pt x="1966" y="2922"/>
                      <a:pt x="1969" y="2922"/>
                      <a:pt x="1971" y="2921"/>
                    </a:cubicBezTo>
                    <a:lnTo>
                      <a:pt x="1971" y="2921"/>
                    </a:lnTo>
                    <a:cubicBezTo>
                      <a:pt x="1827" y="3005"/>
                      <a:pt x="1699" y="3089"/>
                      <a:pt x="1552" y="3174"/>
                    </a:cubicBezTo>
                    <a:cubicBezTo>
                      <a:pt x="1392" y="3288"/>
                      <a:pt x="1210" y="3379"/>
                      <a:pt x="1050" y="3470"/>
                    </a:cubicBezTo>
                    <a:cubicBezTo>
                      <a:pt x="890" y="3539"/>
                      <a:pt x="708" y="3607"/>
                      <a:pt x="548" y="3699"/>
                    </a:cubicBezTo>
                    <a:cubicBezTo>
                      <a:pt x="479" y="3721"/>
                      <a:pt x="411" y="3767"/>
                      <a:pt x="320" y="3790"/>
                    </a:cubicBezTo>
                    <a:cubicBezTo>
                      <a:pt x="228" y="3835"/>
                      <a:pt x="137" y="3858"/>
                      <a:pt x="46" y="3904"/>
                    </a:cubicBezTo>
                    <a:cubicBezTo>
                      <a:pt x="0" y="3904"/>
                      <a:pt x="0" y="3972"/>
                      <a:pt x="23" y="3995"/>
                    </a:cubicBezTo>
                    <a:cubicBezTo>
                      <a:pt x="23" y="4029"/>
                      <a:pt x="47" y="4050"/>
                      <a:pt x="78" y="4050"/>
                    </a:cubicBezTo>
                    <a:cubicBezTo>
                      <a:pt x="90" y="4050"/>
                      <a:pt x="102" y="4047"/>
                      <a:pt x="114" y="4041"/>
                    </a:cubicBezTo>
                    <a:cubicBezTo>
                      <a:pt x="274" y="3972"/>
                      <a:pt x="434" y="3927"/>
                      <a:pt x="593" y="3858"/>
                    </a:cubicBezTo>
                    <a:cubicBezTo>
                      <a:pt x="753" y="3790"/>
                      <a:pt x="913" y="3721"/>
                      <a:pt x="1073" y="3653"/>
                    </a:cubicBezTo>
                    <a:cubicBezTo>
                      <a:pt x="1370" y="3493"/>
                      <a:pt x="1666" y="3356"/>
                      <a:pt x="1963" y="3174"/>
                    </a:cubicBezTo>
                    <a:cubicBezTo>
                      <a:pt x="2260" y="3014"/>
                      <a:pt x="2556" y="2831"/>
                      <a:pt x="2830" y="2671"/>
                    </a:cubicBezTo>
                    <a:cubicBezTo>
                      <a:pt x="3127" y="2512"/>
                      <a:pt x="3401" y="2352"/>
                      <a:pt x="3675" y="2192"/>
                    </a:cubicBezTo>
                    <a:cubicBezTo>
                      <a:pt x="3880" y="2055"/>
                      <a:pt x="4063" y="1941"/>
                      <a:pt x="4246" y="1804"/>
                    </a:cubicBezTo>
                    <a:cubicBezTo>
                      <a:pt x="4337" y="1758"/>
                      <a:pt x="4405" y="1690"/>
                      <a:pt x="4497" y="1621"/>
                    </a:cubicBezTo>
                    <a:cubicBezTo>
                      <a:pt x="4588" y="1553"/>
                      <a:pt x="4679" y="1484"/>
                      <a:pt x="4771" y="1393"/>
                    </a:cubicBezTo>
                    <a:cubicBezTo>
                      <a:pt x="4930" y="1256"/>
                      <a:pt x="5090" y="1096"/>
                      <a:pt x="5250" y="937"/>
                    </a:cubicBezTo>
                    <a:cubicBezTo>
                      <a:pt x="5318" y="868"/>
                      <a:pt x="5387" y="800"/>
                      <a:pt x="5455" y="708"/>
                    </a:cubicBezTo>
                    <a:cubicBezTo>
                      <a:pt x="5524" y="640"/>
                      <a:pt x="5615" y="549"/>
                      <a:pt x="5684" y="457"/>
                    </a:cubicBezTo>
                    <a:cubicBezTo>
                      <a:pt x="5706" y="389"/>
                      <a:pt x="5729" y="298"/>
                      <a:pt x="5729" y="229"/>
                    </a:cubicBezTo>
                    <a:cubicBezTo>
                      <a:pt x="5706" y="161"/>
                      <a:pt x="5661" y="92"/>
                      <a:pt x="5592" y="46"/>
                    </a:cubicBezTo>
                    <a:cubicBezTo>
                      <a:pt x="5547" y="1"/>
                      <a:pt x="5501" y="1"/>
                      <a:pt x="5432"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46" name="Google Shape;6346;p88"/>
              <p:cNvSpPr/>
              <p:nvPr/>
            </p:nvSpPr>
            <p:spPr>
              <a:xfrm>
                <a:off x="7356872" y="1581290"/>
                <a:ext cx="44437" cy="28652"/>
              </a:xfrm>
              <a:custGeom>
                <a:avLst/>
                <a:gdLst/>
                <a:ahLst/>
                <a:cxnLst/>
                <a:rect l="l" t="t" r="r" b="b"/>
                <a:pathLst>
                  <a:path w="1644" h="1060" extrusionOk="0">
                    <a:moveTo>
                      <a:pt x="1529" y="1"/>
                    </a:moveTo>
                    <a:cubicBezTo>
                      <a:pt x="1507" y="1"/>
                      <a:pt x="1484" y="23"/>
                      <a:pt x="1461" y="23"/>
                    </a:cubicBezTo>
                    <a:cubicBezTo>
                      <a:pt x="1392" y="92"/>
                      <a:pt x="1347" y="138"/>
                      <a:pt x="1278" y="183"/>
                    </a:cubicBezTo>
                    <a:cubicBezTo>
                      <a:pt x="1210" y="229"/>
                      <a:pt x="1119" y="275"/>
                      <a:pt x="1050" y="343"/>
                    </a:cubicBezTo>
                    <a:cubicBezTo>
                      <a:pt x="890" y="434"/>
                      <a:pt x="731" y="526"/>
                      <a:pt x="571" y="617"/>
                    </a:cubicBezTo>
                    <a:cubicBezTo>
                      <a:pt x="479" y="663"/>
                      <a:pt x="411" y="708"/>
                      <a:pt x="320" y="731"/>
                    </a:cubicBezTo>
                    <a:cubicBezTo>
                      <a:pt x="228" y="800"/>
                      <a:pt x="137" y="845"/>
                      <a:pt x="46" y="891"/>
                    </a:cubicBezTo>
                    <a:cubicBezTo>
                      <a:pt x="0" y="914"/>
                      <a:pt x="0" y="959"/>
                      <a:pt x="23" y="1005"/>
                    </a:cubicBezTo>
                    <a:cubicBezTo>
                      <a:pt x="23" y="1038"/>
                      <a:pt x="60" y="1060"/>
                      <a:pt x="88" y="1060"/>
                    </a:cubicBezTo>
                    <a:cubicBezTo>
                      <a:pt x="99" y="1060"/>
                      <a:pt x="108" y="1057"/>
                      <a:pt x="114" y="1051"/>
                    </a:cubicBezTo>
                    <a:cubicBezTo>
                      <a:pt x="183" y="1005"/>
                      <a:pt x="251" y="959"/>
                      <a:pt x="320" y="936"/>
                    </a:cubicBezTo>
                    <a:cubicBezTo>
                      <a:pt x="388" y="891"/>
                      <a:pt x="457" y="868"/>
                      <a:pt x="525" y="822"/>
                    </a:cubicBezTo>
                    <a:cubicBezTo>
                      <a:pt x="662" y="754"/>
                      <a:pt x="776" y="685"/>
                      <a:pt x="913" y="617"/>
                    </a:cubicBezTo>
                    <a:cubicBezTo>
                      <a:pt x="959" y="571"/>
                      <a:pt x="1027" y="548"/>
                      <a:pt x="1073" y="503"/>
                    </a:cubicBezTo>
                    <a:cubicBezTo>
                      <a:pt x="1141" y="480"/>
                      <a:pt x="1210" y="434"/>
                      <a:pt x="1278" y="411"/>
                    </a:cubicBezTo>
                    <a:cubicBezTo>
                      <a:pt x="1392" y="343"/>
                      <a:pt x="1507" y="275"/>
                      <a:pt x="1598" y="183"/>
                    </a:cubicBezTo>
                    <a:cubicBezTo>
                      <a:pt x="1644" y="160"/>
                      <a:pt x="1644" y="92"/>
                      <a:pt x="1621" y="46"/>
                    </a:cubicBezTo>
                    <a:cubicBezTo>
                      <a:pt x="1598" y="23"/>
                      <a:pt x="1552" y="1"/>
                      <a:pt x="1529"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47" name="Google Shape;6347;p88"/>
              <p:cNvSpPr/>
              <p:nvPr/>
            </p:nvSpPr>
            <p:spPr>
              <a:xfrm>
                <a:off x="7170527" y="1597346"/>
                <a:ext cx="144394" cy="87631"/>
              </a:xfrm>
              <a:custGeom>
                <a:avLst/>
                <a:gdLst/>
                <a:ahLst/>
                <a:cxnLst/>
                <a:rect l="l" t="t" r="r" b="b"/>
                <a:pathLst>
                  <a:path w="5342" h="3242" extrusionOk="0">
                    <a:moveTo>
                      <a:pt x="4954" y="0"/>
                    </a:moveTo>
                    <a:cubicBezTo>
                      <a:pt x="4931" y="0"/>
                      <a:pt x="4908" y="0"/>
                      <a:pt x="4885" y="23"/>
                    </a:cubicBezTo>
                    <a:cubicBezTo>
                      <a:pt x="4840" y="46"/>
                      <a:pt x="4794" y="69"/>
                      <a:pt x="4771" y="114"/>
                    </a:cubicBezTo>
                    <a:cubicBezTo>
                      <a:pt x="4634" y="251"/>
                      <a:pt x="4497" y="388"/>
                      <a:pt x="4361" y="525"/>
                    </a:cubicBezTo>
                    <a:cubicBezTo>
                      <a:pt x="4246" y="662"/>
                      <a:pt x="4109" y="776"/>
                      <a:pt x="3950" y="913"/>
                    </a:cubicBezTo>
                    <a:cubicBezTo>
                      <a:pt x="3813" y="1050"/>
                      <a:pt x="3630" y="1164"/>
                      <a:pt x="3470" y="1278"/>
                    </a:cubicBezTo>
                    <a:cubicBezTo>
                      <a:pt x="3151" y="1507"/>
                      <a:pt x="2831" y="1735"/>
                      <a:pt x="2489" y="1940"/>
                    </a:cubicBezTo>
                    <a:cubicBezTo>
                      <a:pt x="2306" y="2054"/>
                      <a:pt x="2124" y="2168"/>
                      <a:pt x="1941" y="2260"/>
                    </a:cubicBezTo>
                    <a:cubicBezTo>
                      <a:pt x="1850" y="2305"/>
                      <a:pt x="1736" y="2351"/>
                      <a:pt x="1644" y="2397"/>
                    </a:cubicBezTo>
                    <a:cubicBezTo>
                      <a:pt x="1553" y="2442"/>
                      <a:pt x="1462" y="2488"/>
                      <a:pt x="1370" y="2534"/>
                    </a:cubicBezTo>
                    <a:cubicBezTo>
                      <a:pt x="1165" y="2648"/>
                      <a:pt x="960" y="2716"/>
                      <a:pt x="754" y="2808"/>
                    </a:cubicBezTo>
                    <a:cubicBezTo>
                      <a:pt x="572" y="2876"/>
                      <a:pt x="389" y="2945"/>
                      <a:pt x="206" y="2990"/>
                    </a:cubicBezTo>
                    <a:cubicBezTo>
                      <a:pt x="183" y="3013"/>
                      <a:pt x="138" y="3013"/>
                      <a:pt x="92" y="3036"/>
                    </a:cubicBezTo>
                    <a:cubicBezTo>
                      <a:pt x="24" y="3036"/>
                      <a:pt x="1" y="3081"/>
                      <a:pt x="1" y="3150"/>
                    </a:cubicBezTo>
                    <a:cubicBezTo>
                      <a:pt x="1" y="3196"/>
                      <a:pt x="69" y="3241"/>
                      <a:pt x="115" y="3241"/>
                    </a:cubicBezTo>
                    <a:cubicBezTo>
                      <a:pt x="252" y="3196"/>
                      <a:pt x="412" y="3150"/>
                      <a:pt x="549" y="3127"/>
                    </a:cubicBezTo>
                    <a:cubicBezTo>
                      <a:pt x="663" y="3081"/>
                      <a:pt x="800" y="3059"/>
                      <a:pt x="914" y="3013"/>
                    </a:cubicBezTo>
                    <a:lnTo>
                      <a:pt x="960" y="3013"/>
                    </a:lnTo>
                    <a:cubicBezTo>
                      <a:pt x="1096" y="2967"/>
                      <a:pt x="1233" y="2922"/>
                      <a:pt x="1393" y="2876"/>
                    </a:cubicBezTo>
                    <a:cubicBezTo>
                      <a:pt x="1530" y="2853"/>
                      <a:pt x="1667" y="2785"/>
                      <a:pt x="1804" y="2739"/>
                    </a:cubicBezTo>
                    <a:cubicBezTo>
                      <a:pt x="2101" y="2648"/>
                      <a:pt x="2375" y="2557"/>
                      <a:pt x="2649" y="2420"/>
                    </a:cubicBezTo>
                    <a:cubicBezTo>
                      <a:pt x="2808" y="2351"/>
                      <a:pt x="2945" y="2283"/>
                      <a:pt x="3082" y="2214"/>
                    </a:cubicBezTo>
                    <a:cubicBezTo>
                      <a:pt x="3242" y="2123"/>
                      <a:pt x="3379" y="2032"/>
                      <a:pt x="3539" y="1940"/>
                    </a:cubicBezTo>
                    <a:cubicBezTo>
                      <a:pt x="3813" y="1758"/>
                      <a:pt x="4087" y="1575"/>
                      <a:pt x="4338" y="1370"/>
                    </a:cubicBezTo>
                    <a:cubicBezTo>
                      <a:pt x="4475" y="1278"/>
                      <a:pt x="4589" y="1187"/>
                      <a:pt x="4703" y="1073"/>
                    </a:cubicBezTo>
                    <a:cubicBezTo>
                      <a:pt x="4817" y="959"/>
                      <a:pt x="4931" y="845"/>
                      <a:pt x="5045" y="708"/>
                    </a:cubicBezTo>
                    <a:cubicBezTo>
                      <a:pt x="5091" y="685"/>
                      <a:pt x="5137" y="639"/>
                      <a:pt x="5159" y="594"/>
                    </a:cubicBezTo>
                    <a:cubicBezTo>
                      <a:pt x="5228" y="548"/>
                      <a:pt x="5251" y="479"/>
                      <a:pt x="5274" y="411"/>
                    </a:cubicBezTo>
                    <a:cubicBezTo>
                      <a:pt x="5342" y="297"/>
                      <a:pt x="5296" y="137"/>
                      <a:pt x="5182" y="46"/>
                    </a:cubicBezTo>
                    <a:cubicBezTo>
                      <a:pt x="5137" y="23"/>
                      <a:pt x="5068" y="0"/>
                      <a:pt x="5000"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48" name="Google Shape;6348;p88"/>
              <p:cNvSpPr/>
              <p:nvPr/>
            </p:nvSpPr>
            <p:spPr>
              <a:xfrm>
                <a:off x="7185961" y="1626322"/>
                <a:ext cx="13596" cy="13001"/>
              </a:xfrm>
              <a:custGeom>
                <a:avLst/>
                <a:gdLst/>
                <a:ahLst/>
                <a:cxnLst/>
                <a:rect l="l" t="t" r="r" b="b"/>
                <a:pathLst>
                  <a:path w="503" h="481" extrusionOk="0">
                    <a:moveTo>
                      <a:pt x="297" y="1"/>
                    </a:moveTo>
                    <a:cubicBezTo>
                      <a:pt x="229" y="1"/>
                      <a:pt x="160" y="1"/>
                      <a:pt x="115" y="47"/>
                    </a:cubicBezTo>
                    <a:cubicBezTo>
                      <a:pt x="46" y="92"/>
                      <a:pt x="23" y="138"/>
                      <a:pt x="23" y="206"/>
                    </a:cubicBezTo>
                    <a:cubicBezTo>
                      <a:pt x="1" y="275"/>
                      <a:pt x="23" y="343"/>
                      <a:pt x="69" y="389"/>
                    </a:cubicBezTo>
                    <a:cubicBezTo>
                      <a:pt x="92" y="435"/>
                      <a:pt x="160" y="480"/>
                      <a:pt x="229" y="480"/>
                    </a:cubicBezTo>
                    <a:cubicBezTo>
                      <a:pt x="297" y="480"/>
                      <a:pt x="343" y="480"/>
                      <a:pt x="411" y="435"/>
                    </a:cubicBezTo>
                    <a:cubicBezTo>
                      <a:pt x="457" y="389"/>
                      <a:pt x="480" y="320"/>
                      <a:pt x="503" y="275"/>
                    </a:cubicBezTo>
                    <a:cubicBezTo>
                      <a:pt x="503" y="206"/>
                      <a:pt x="480" y="138"/>
                      <a:pt x="434" y="92"/>
                    </a:cubicBezTo>
                    <a:cubicBezTo>
                      <a:pt x="411" y="47"/>
                      <a:pt x="343" y="1"/>
                      <a:pt x="297"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49" name="Google Shape;6349;p88"/>
              <p:cNvSpPr/>
              <p:nvPr/>
            </p:nvSpPr>
            <p:spPr>
              <a:xfrm>
                <a:off x="7158823" y="1646703"/>
                <a:ext cx="11136" cy="9893"/>
              </a:xfrm>
              <a:custGeom>
                <a:avLst/>
                <a:gdLst/>
                <a:ahLst/>
                <a:cxnLst/>
                <a:rect l="l" t="t" r="r" b="b"/>
                <a:pathLst>
                  <a:path w="412" h="366" extrusionOk="0">
                    <a:moveTo>
                      <a:pt x="228" y="0"/>
                    </a:moveTo>
                    <a:cubicBezTo>
                      <a:pt x="183" y="0"/>
                      <a:pt x="137" y="0"/>
                      <a:pt x="91" y="46"/>
                    </a:cubicBezTo>
                    <a:cubicBezTo>
                      <a:pt x="46" y="69"/>
                      <a:pt x="23" y="114"/>
                      <a:pt x="23" y="160"/>
                    </a:cubicBezTo>
                    <a:cubicBezTo>
                      <a:pt x="0" y="206"/>
                      <a:pt x="23" y="274"/>
                      <a:pt x="46" y="297"/>
                    </a:cubicBezTo>
                    <a:cubicBezTo>
                      <a:pt x="91" y="342"/>
                      <a:pt x="137" y="365"/>
                      <a:pt x="183" y="365"/>
                    </a:cubicBezTo>
                    <a:cubicBezTo>
                      <a:pt x="228" y="365"/>
                      <a:pt x="274" y="365"/>
                      <a:pt x="320" y="342"/>
                    </a:cubicBezTo>
                    <a:cubicBezTo>
                      <a:pt x="365" y="297"/>
                      <a:pt x="388" y="251"/>
                      <a:pt x="388" y="206"/>
                    </a:cubicBezTo>
                    <a:cubicBezTo>
                      <a:pt x="411" y="160"/>
                      <a:pt x="388" y="114"/>
                      <a:pt x="365" y="69"/>
                    </a:cubicBezTo>
                    <a:cubicBezTo>
                      <a:pt x="320" y="23"/>
                      <a:pt x="274" y="0"/>
                      <a:pt x="228"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50" name="Google Shape;6350;p88"/>
              <p:cNvSpPr/>
              <p:nvPr/>
            </p:nvSpPr>
            <p:spPr>
              <a:xfrm>
                <a:off x="7134766" y="1634972"/>
                <a:ext cx="10515" cy="9893"/>
              </a:xfrm>
              <a:custGeom>
                <a:avLst/>
                <a:gdLst/>
                <a:ahLst/>
                <a:cxnLst/>
                <a:rect l="l" t="t" r="r" b="b"/>
                <a:pathLst>
                  <a:path w="389" h="366" extrusionOk="0">
                    <a:moveTo>
                      <a:pt x="205" y="0"/>
                    </a:moveTo>
                    <a:cubicBezTo>
                      <a:pt x="160" y="0"/>
                      <a:pt x="114" y="0"/>
                      <a:pt x="68" y="46"/>
                    </a:cubicBezTo>
                    <a:cubicBezTo>
                      <a:pt x="23" y="69"/>
                      <a:pt x="0" y="115"/>
                      <a:pt x="0" y="160"/>
                    </a:cubicBezTo>
                    <a:cubicBezTo>
                      <a:pt x="0" y="206"/>
                      <a:pt x="0" y="274"/>
                      <a:pt x="46" y="297"/>
                    </a:cubicBezTo>
                    <a:cubicBezTo>
                      <a:pt x="68" y="343"/>
                      <a:pt x="114" y="366"/>
                      <a:pt x="160" y="366"/>
                    </a:cubicBezTo>
                    <a:cubicBezTo>
                      <a:pt x="228" y="366"/>
                      <a:pt x="274" y="366"/>
                      <a:pt x="297" y="343"/>
                    </a:cubicBezTo>
                    <a:cubicBezTo>
                      <a:pt x="342" y="297"/>
                      <a:pt x="365" y="251"/>
                      <a:pt x="388" y="206"/>
                    </a:cubicBezTo>
                    <a:cubicBezTo>
                      <a:pt x="388" y="160"/>
                      <a:pt x="365" y="115"/>
                      <a:pt x="342" y="69"/>
                    </a:cubicBezTo>
                    <a:cubicBezTo>
                      <a:pt x="320" y="23"/>
                      <a:pt x="251" y="0"/>
                      <a:pt x="205"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51" name="Google Shape;6351;p88"/>
              <p:cNvSpPr/>
              <p:nvPr/>
            </p:nvSpPr>
            <p:spPr>
              <a:xfrm>
                <a:off x="7184718" y="1612753"/>
                <a:ext cx="8677" cy="8677"/>
              </a:xfrm>
              <a:custGeom>
                <a:avLst/>
                <a:gdLst/>
                <a:ahLst/>
                <a:cxnLst/>
                <a:rect l="l" t="t" r="r" b="b"/>
                <a:pathLst>
                  <a:path w="321" h="321" extrusionOk="0">
                    <a:moveTo>
                      <a:pt x="183" y="1"/>
                    </a:moveTo>
                    <a:cubicBezTo>
                      <a:pt x="138" y="1"/>
                      <a:pt x="92" y="1"/>
                      <a:pt x="47" y="24"/>
                    </a:cubicBezTo>
                    <a:cubicBezTo>
                      <a:pt x="24" y="69"/>
                      <a:pt x="1" y="92"/>
                      <a:pt x="1" y="138"/>
                    </a:cubicBezTo>
                    <a:cubicBezTo>
                      <a:pt x="1" y="183"/>
                      <a:pt x="1" y="229"/>
                      <a:pt x="24" y="252"/>
                    </a:cubicBezTo>
                    <a:cubicBezTo>
                      <a:pt x="47" y="297"/>
                      <a:pt x="92" y="320"/>
                      <a:pt x="138" y="320"/>
                    </a:cubicBezTo>
                    <a:cubicBezTo>
                      <a:pt x="183" y="320"/>
                      <a:pt x="229" y="320"/>
                      <a:pt x="252" y="297"/>
                    </a:cubicBezTo>
                    <a:cubicBezTo>
                      <a:pt x="298" y="252"/>
                      <a:pt x="320" y="229"/>
                      <a:pt x="320" y="183"/>
                    </a:cubicBezTo>
                    <a:cubicBezTo>
                      <a:pt x="320" y="138"/>
                      <a:pt x="320" y="92"/>
                      <a:pt x="275" y="69"/>
                    </a:cubicBezTo>
                    <a:cubicBezTo>
                      <a:pt x="252" y="24"/>
                      <a:pt x="206" y="1"/>
                      <a:pt x="183"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52" name="Google Shape;6352;p88"/>
              <p:cNvSpPr/>
              <p:nvPr/>
            </p:nvSpPr>
            <p:spPr>
              <a:xfrm>
                <a:off x="7221127" y="1631269"/>
                <a:ext cx="8055" cy="7433"/>
              </a:xfrm>
              <a:custGeom>
                <a:avLst/>
                <a:gdLst/>
                <a:ahLst/>
                <a:cxnLst/>
                <a:rect l="l" t="t" r="r" b="b"/>
                <a:pathLst>
                  <a:path w="298" h="275" extrusionOk="0">
                    <a:moveTo>
                      <a:pt x="160" y="0"/>
                    </a:moveTo>
                    <a:cubicBezTo>
                      <a:pt x="138" y="0"/>
                      <a:pt x="92" y="0"/>
                      <a:pt x="69" y="23"/>
                    </a:cubicBezTo>
                    <a:cubicBezTo>
                      <a:pt x="46" y="46"/>
                      <a:pt x="23" y="92"/>
                      <a:pt x="23" y="115"/>
                    </a:cubicBezTo>
                    <a:cubicBezTo>
                      <a:pt x="1" y="160"/>
                      <a:pt x="23" y="183"/>
                      <a:pt x="46" y="229"/>
                    </a:cubicBezTo>
                    <a:cubicBezTo>
                      <a:pt x="69" y="252"/>
                      <a:pt x="92" y="274"/>
                      <a:pt x="138" y="274"/>
                    </a:cubicBezTo>
                    <a:cubicBezTo>
                      <a:pt x="183" y="274"/>
                      <a:pt x="206" y="274"/>
                      <a:pt x="229" y="252"/>
                    </a:cubicBezTo>
                    <a:cubicBezTo>
                      <a:pt x="274" y="229"/>
                      <a:pt x="274" y="183"/>
                      <a:pt x="274" y="160"/>
                    </a:cubicBezTo>
                    <a:cubicBezTo>
                      <a:pt x="297" y="115"/>
                      <a:pt x="274" y="69"/>
                      <a:pt x="252" y="46"/>
                    </a:cubicBezTo>
                    <a:cubicBezTo>
                      <a:pt x="229" y="23"/>
                      <a:pt x="206" y="0"/>
                      <a:pt x="160"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53" name="Google Shape;6353;p88"/>
              <p:cNvSpPr/>
              <p:nvPr/>
            </p:nvSpPr>
            <p:spPr>
              <a:xfrm>
                <a:off x="7232858" y="1601049"/>
                <a:ext cx="7433" cy="7406"/>
              </a:xfrm>
              <a:custGeom>
                <a:avLst/>
                <a:gdLst/>
                <a:ahLst/>
                <a:cxnLst/>
                <a:rect l="l" t="t" r="r" b="b"/>
                <a:pathLst>
                  <a:path w="275" h="274" extrusionOk="0">
                    <a:moveTo>
                      <a:pt x="160" y="0"/>
                    </a:moveTo>
                    <a:cubicBezTo>
                      <a:pt x="114" y="0"/>
                      <a:pt x="92" y="0"/>
                      <a:pt x="46" y="23"/>
                    </a:cubicBezTo>
                    <a:cubicBezTo>
                      <a:pt x="23" y="46"/>
                      <a:pt x="0" y="69"/>
                      <a:pt x="0" y="114"/>
                    </a:cubicBezTo>
                    <a:cubicBezTo>
                      <a:pt x="0" y="160"/>
                      <a:pt x="0" y="183"/>
                      <a:pt x="23" y="205"/>
                    </a:cubicBezTo>
                    <a:cubicBezTo>
                      <a:pt x="46" y="251"/>
                      <a:pt x="92" y="274"/>
                      <a:pt x="114" y="274"/>
                    </a:cubicBezTo>
                    <a:cubicBezTo>
                      <a:pt x="160" y="274"/>
                      <a:pt x="183" y="274"/>
                      <a:pt x="228" y="228"/>
                    </a:cubicBezTo>
                    <a:cubicBezTo>
                      <a:pt x="251" y="205"/>
                      <a:pt x="274" y="183"/>
                      <a:pt x="274" y="137"/>
                    </a:cubicBezTo>
                    <a:cubicBezTo>
                      <a:pt x="274" y="114"/>
                      <a:pt x="274" y="69"/>
                      <a:pt x="251" y="46"/>
                    </a:cubicBezTo>
                    <a:cubicBezTo>
                      <a:pt x="228" y="23"/>
                      <a:pt x="183" y="0"/>
                      <a:pt x="160"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54" name="Google Shape;6354;p88"/>
              <p:cNvSpPr/>
              <p:nvPr/>
            </p:nvSpPr>
            <p:spPr>
              <a:xfrm>
                <a:off x="7256293" y="1584371"/>
                <a:ext cx="10515" cy="9893"/>
              </a:xfrm>
              <a:custGeom>
                <a:avLst/>
                <a:gdLst/>
                <a:ahLst/>
                <a:cxnLst/>
                <a:rect l="l" t="t" r="r" b="b"/>
                <a:pathLst>
                  <a:path w="389" h="366" extrusionOk="0">
                    <a:moveTo>
                      <a:pt x="229" y="1"/>
                    </a:moveTo>
                    <a:cubicBezTo>
                      <a:pt x="183" y="1"/>
                      <a:pt x="138" y="1"/>
                      <a:pt x="92" y="24"/>
                    </a:cubicBezTo>
                    <a:cubicBezTo>
                      <a:pt x="46" y="69"/>
                      <a:pt x="23" y="115"/>
                      <a:pt x="23" y="161"/>
                    </a:cubicBezTo>
                    <a:cubicBezTo>
                      <a:pt x="1" y="206"/>
                      <a:pt x="23" y="252"/>
                      <a:pt x="46" y="297"/>
                    </a:cubicBezTo>
                    <a:cubicBezTo>
                      <a:pt x="92" y="320"/>
                      <a:pt x="138" y="366"/>
                      <a:pt x="183" y="366"/>
                    </a:cubicBezTo>
                    <a:cubicBezTo>
                      <a:pt x="229" y="366"/>
                      <a:pt x="274" y="366"/>
                      <a:pt x="320" y="320"/>
                    </a:cubicBezTo>
                    <a:cubicBezTo>
                      <a:pt x="366" y="297"/>
                      <a:pt x="389" y="252"/>
                      <a:pt x="389" y="206"/>
                    </a:cubicBezTo>
                    <a:cubicBezTo>
                      <a:pt x="389" y="161"/>
                      <a:pt x="366" y="92"/>
                      <a:pt x="343" y="69"/>
                    </a:cubicBezTo>
                    <a:cubicBezTo>
                      <a:pt x="320" y="24"/>
                      <a:pt x="274" y="1"/>
                      <a:pt x="229"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55" name="Google Shape;6355;p88"/>
              <p:cNvSpPr/>
              <p:nvPr/>
            </p:nvSpPr>
            <p:spPr>
              <a:xfrm>
                <a:off x="7290837" y="1577587"/>
                <a:ext cx="9298" cy="9298"/>
              </a:xfrm>
              <a:custGeom>
                <a:avLst/>
                <a:gdLst/>
                <a:ahLst/>
                <a:cxnLst/>
                <a:rect l="l" t="t" r="r" b="b"/>
                <a:pathLst>
                  <a:path w="344" h="344" extrusionOk="0">
                    <a:moveTo>
                      <a:pt x="183" y="1"/>
                    </a:moveTo>
                    <a:cubicBezTo>
                      <a:pt x="138" y="1"/>
                      <a:pt x="92" y="1"/>
                      <a:pt x="69" y="46"/>
                    </a:cubicBezTo>
                    <a:cubicBezTo>
                      <a:pt x="24" y="69"/>
                      <a:pt x="1" y="115"/>
                      <a:pt x="1" y="160"/>
                    </a:cubicBezTo>
                    <a:cubicBezTo>
                      <a:pt x="1" y="206"/>
                      <a:pt x="1" y="252"/>
                      <a:pt x="46" y="275"/>
                    </a:cubicBezTo>
                    <a:cubicBezTo>
                      <a:pt x="69" y="320"/>
                      <a:pt x="115" y="343"/>
                      <a:pt x="161" y="343"/>
                    </a:cubicBezTo>
                    <a:cubicBezTo>
                      <a:pt x="206" y="343"/>
                      <a:pt x="229" y="343"/>
                      <a:pt x="275" y="320"/>
                    </a:cubicBezTo>
                    <a:cubicBezTo>
                      <a:pt x="320" y="275"/>
                      <a:pt x="343" y="229"/>
                      <a:pt x="343" y="206"/>
                    </a:cubicBezTo>
                    <a:cubicBezTo>
                      <a:pt x="343" y="138"/>
                      <a:pt x="343" y="92"/>
                      <a:pt x="298" y="69"/>
                    </a:cubicBezTo>
                    <a:cubicBezTo>
                      <a:pt x="275" y="23"/>
                      <a:pt x="229" y="1"/>
                      <a:pt x="183"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56" name="Google Shape;6356;p88"/>
              <p:cNvSpPr/>
              <p:nvPr/>
            </p:nvSpPr>
            <p:spPr>
              <a:xfrm>
                <a:off x="7180420" y="1725036"/>
                <a:ext cx="65413" cy="59493"/>
              </a:xfrm>
              <a:custGeom>
                <a:avLst/>
                <a:gdLst/>
                <a:ahLst/>
                <a:cxnLst/>
                <a:rect l="l" t="t" r="r" b="b"/>
                <a:pathLst>
                  <a:path w="2420" h="2201" extrusionOk="0">
                    <a:moveTo>
                      <a:pt x="2054" y="1"/>
                    </a:moveTo>
                    <a:cubicBezTo>
                      <a:pt x="2009" y="24"/>
                      <a:pt x="1963" y="92"/>
                      <a:pt x="1940" y="138"/>
                    </a:cubicBezTo>
                    <a:cubicBezTo>
                      <a:pt x="1917" y="252"/>
                      <a:pt x="1849" y="343"/>
                      <a:pt x="1803" y="457"/>
                    </a:cubicBezTo>
                    <a:cubicBezTo>
                      <a:pt x="1735" y="572"/>
                      <a:pt x="1644" y="686"/>
                      <a:pt x="1575" y="800"/>
                    </a:cubicBezTo>
                    <a:cubicBezTo>
                      <a:pt x="1484" y="914"/>
                      <a:pt x="1392" y="1028"/>
                      <a:pt x="1301" y="1142"/>
                    </a:cubicBezTo>
                    <a:cubicBezTo>
                      <a:pt x="1233" y="1188"/>
                      <a:pt x="1187" y="1233"/>
                      <a:pt x="1141" y="1279"/>
                    </a:cubicBezTo>
                    <a:cubicBezTo>
                      <a:pt x="1073" y="1348"/>
                      <a:pt x="982" y="1416"/>
                      <a:pt x="913" y="1485"/>
                    </a:cubicBezTo>
                    <a:cubicBezTo>
                      <a:pt x="776" y="1576"/>
                      <a:pt x="616" y="1667"/>
                      <a:pt x="479" y="1781"/>
                    </a:cubicBezTo>
                    <a:cubicBezTo>
                      <a:pt x="434" y="1804"/>
                      <a:pt x="388" y="1827"/>
                      <a:pt x="342" y="1850"/>
                    </a:cubicBezTo>
                    <a:cubicBezTo>
                      <a:pt x="251" y="1895"/>
                      <a:pt x="183" y="1918"/>
                      <a:pt x="114" y="1941"/>
                    </a:cubicBezTo>
                    <a:cubicBezTo>
                      <a:pt x="46" y="1987"/>
                      <a:pt x="0" y="2055"/>
                      <a:pt x="46" y="2124"/>
                    </a:cubicBezTo>
                    <a:cubicBezTo>
                      <a:pt x="63" y="2175"/>
                      <a:pt x="106" y="2201"/>
                      <a:pt x="155" y="2201"/>
                    </a:cubicBezTo>
                    <a:cubicBezTo>
                      <a:pt x="171" y="2201"/>
                      <a:pt x="188" y="2198"/>
                      <a:pt x="206" y="2192"/>
                    </a:cubicBezTo>
                    <a:cubicBezTo>
                      <a:pt x="320" y="2146"/>
                      <a:pt x="434" y="2101"/>
                      <a:pt x="525" y="2055"/>
                    </a:cubicBezTo>
                    <a:cubicBezTo>
                      <a:pt x="639" y="1987"/>
                      <a:pt x="753" y="1918"/>
                      <a:pt x="867" y="1850"/>
                    </a:cubicBezTo>
                    <a:cubicBezTo>
                      <a:pt x="1073" y="1736"/>
                      <a:pt x="1278" y="1576"/>
                      <a:pt x="1461" y="1416"/>
                    </a:cubicBezTo>
                    <a:cubicBezTo>
                      <a:pt x="1644" y="1279"/>
                      <a:pt x="1803" y="1119"/>
                      <a:pt x="1963" y="960"/>
                    </a:cubicBezTo>
                    <a:cubicBezTo>
                      <a:pt x="2032" y="868"/>
                      <a:pt x="2100" y="777"/>
                      <a:pt x="2191" y="708"/>
                    </a:cubicBezTo>
                    <a:cubicBezTo>
                      <a:pt x="2214" y="663"/>
                      <a:pt x="2237" y="617"/>
                      <a:pt x="2283" y="572"/>
                    </a:cubicBezTo>
                    <a:cubicBezTo>
                      <a:pt x="2283" y="549"/>
                      <a:pt x="2305" y="526"/>
                      <a:pt x="2305" y="503"/>
                    </a:cubicBezTo>
                    <a:cubicBezTo>
                      <a:pt x="2328" y="480"/>
                      <a:pt x="2351" y="435"/>
                      <a:pt x="2351" y="412"/>
                    </a:cubicBezTo>
                    <a:cubicBezTo>
                      <a:pt x="2374" y="366"/>
                      <a:pt x="2397" y="320"/>
                      <a:pt x="2397" y="252"/>
                    </a:cubicBezTo>
                    <a:cubicBezTo>
                      <a:pt x="2420" y="229"/>
                      <a:pt x="2397" y="184"/>
                      <a:pt x="2374" y="138"/>
                    </a:cubicBezTo>
                    <a:cubicBezTo>
                      <a:pt x="2351" y="69"/>
                      <a:pt x="2305" y="24"/>
                      <a:pt x="226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57" name="Google Shape;6357;p88"/>
              <p:cNvSpPr/>
              <p:nvPr/>
            </p:nvSpPr>
            <p:spPr>
              <a:xfrm>
                <a:off x="7195827" y="1714548"/>
                <a:ext cx="37058" cy="36004"/>
              </a:xfrm>
              <a:custGeom>
                <a:avLst/>
                <a:gdLst/>
                <a:ahLst/>
                <a:cxnLst/>
                <a:rect l="l" t="t" r="r" b="b"/>
                <a:pathLst>
                  <a:path w="1371" h="1332" extrusionOk="0">
                    <a:moveTo>
                      <a:pt x="1142" y="1"/>
                    </a:moveTo>
                    <a:cubicBezTo>
                      <a:pt x="1051" y="1"/>
                      <a:pt x="959" y="47"/>
                      <a:pt x="914" y="138"/>
                    </a:cubicBezTo>
                    <a:cubicBezTo>
                      <a:pt x="914" y="161"/>
                      <a:pt x="891" y="183"/>
                      <a:pt x="891" y="206"/>
                    </a:cubicBezTo>
                    <a:cubicBezTo>
                      <a:pt x="800" y="366"/>
                      <a:pt x="685" y="503"/>
                      <a:pt x="571" y="617"/>
                    </a:cubicBezTo>
                    <a:cubicBezTo>
                      <a:pt x="503" y="686"/>
                      <a:pt x="434" y="754"/>
                      <a:pt x="366" y="800"/>
                    </a:cubicBezTo>
                    <a:cubicBezTo>
                      <a:pt x="275" y="891"/>
                      <a:pt x="183" y="960"/>
                      <a:pt x="92" y="1028"/>
                    </a:cubicBezTo>
                    <a:cubicBezTo>
                      <a:pt x="24" y="1074"/>
                      <a:pt x="1" y="1188"/>
                      <a:pt x="69" y="1256"/>
                    </a:cubicBezTo>
                    <a:cubicBezTo>
                      <a:pt x="96" y="1310"/>
                      <a:pt x="146" y="1332"/>
                      <a:pt x="202" y="1332"/>
                    </a:cubicBezTo>
                    <a:cubicBezTo>
                      <a:pt x="241" y="1332"/>
                      <a:pt x="282" y="1321"/>
                      <a:pt x="320" y="1302"/>
                    </a:cubicBezTo>
                    <a:cubicBezTo>
                      <a:pt x="412" y="1233"/>
                      <a:pt x="503" y="1165"/>
                      <a:pt x="594" y="1074"/>
                    </a:cubicBezTo>
                    <a:cubicBezTo>
                      <a:pt x="685" y="1005"/>
                      <a:pt x="777" y="937"/>
                      <a:pt x="845" y="868"/>
                    </a:cubicBezTo>
                    <a:cubicBezTo>
                      <a:pt x="937" y="800"/>
                      <a:pt x="1005" y="708"/>
                      <a:pt x="1096" y="640"/>
                    </a:cubicBezTo>
                    <a:cubicBezTo>
                      <a:pt x="1188" y="526"/>
                      <a:pt x="1302" y="435"/>
                      <a:pt x="1347" y="298"/>
                    </a:cubicBezTo>
                    <a:cubicBezTo>
                      <a:pt x="1370" y="183"/>
                      <a:pt x="1325" y="69"/>
                      <a:pt x="1210"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58" name="Google Shape;6358;p88"/>
              <p:cNvSpPr/>
              <p:nvPr/>
            </p:nvSpPr>
            <p:spPr>
              <a:xfrm>
                <a:off x="7060109" y="1570181"/>
                <a:ext cx="73441" cy="26435"/>
              </a:xfrm>
              <a:custGeom>
                <a:avLst/>
                <a:gdLst/>
                <a:ahLst/>
                <a:cxnLst/>
                <a:rect l="l" t="t" r="r" b="b"/>
                <a:pathLst>
                  <a:path w="2717" h="978" extrusionOk="0">
                    <a:moveTo>
                      <a:pt x="2397" y="1"/>
                    </a:moveTo>
                    <a:cubicBezTo>
                      <a:pt x="2214" y="1"/>
                      <a:pt x="2032" y="24"/>
                      <a:pt x="1849" y="46"/>
                    </a:cubicBezTo>
                    <a:cubicBezTo>
                      <a:pt x="1644" y="92"/>
                      <a:pt x="1438" y="138"/>
                      <a:pt x="1233" y="183"/>
                    </a:cubicBezTo>
                    <a:cubicBezTo>
                      <a:pt x="1027" y="252"/>
                      <a:pt x="845" y="320"/>
                      <a:pt x="639" y="412"/>
                    </a:cubicBezTo>
                    <a:cubicBezTo>
                      <a:pt x="457" y="480"/>
                      <a:pt x="297" y="594"/>
                      <a:pt x="114" y="663"/>
                    </a:cubicBezTo>
                    <a:cubicBezTo>
                      <a:pt x="46" y="708"/>
                      <a:pt x="0" y="800"/>
                      <a:pt x="46" y="891"/>
                    </a:cubicBezTo>
                    <a:cubicBezTo>
                      <a:pt x="62" y="940"/>
                      <a:pt x="126" y="978"/>
                      <a:pt x="186" y="978"/>
                    </a:cubicBezTo>
                    <a:cubicBezTo>
                      <a:pt x="209" y="978"/>
                      <a:pt x="232" y="972"/>
                      <a:pt x="251" y="959"/>
                    </a:cubicBezTo>
                    <a:cubicBezTo>
                      <a:pt x="388" y="891"/>
                      <a:pt x="525" y="822"/>
                      <a:pt x="685" y="754"/>
                    </a:cubicBezTo>
                    <a:cubicBezTo>
                      <a:pt x="822" y="708"/>
                      <a:pt x="959" y="663"/>
                      <a:pt x="1096" y="617"/>
                    </a:cubicBezTo>
                    <a:cubicBezTo>
                      <a:pt x="1391" y="549"/>
                      <a:pt x="1663" y="504"/>
                      <a:pt x="1957" y="481"/>
                    </a:cubicBezTo>
                    <a:lnTo>
                      <a:pt x="1957" y="481"/>
                    </a:lnTo>
                    <a:cubicBezTo>
                      <a:pt x="2104" y="484"/>
                      <a:pt x="2252" y="505"/>
                      <a:pt x="2420" y="526"/>
                    </a:cubicBezTo>
                    <a:cubicBezTo>
                      <a:pt x="2431" y="528"/>
                      <a:pt x="2443" y="529"/>
                      <a:pt x="2455" y="529"/>
                    </a:cubicBezTo>
                    <a:cubicBezTo>
                      <a:pt x="2579" y="529"/>
                      <a:pt x="2694" y="423"/>
                      <a:pt x="2694" y="297"/>
                    </a:cubicBezTo>
                    <a:cubicBezTo>
                      <a:pt x="2716" y="229"/>
                      <a:pt x="2694" y="161"/>
                      <a:pt x="2648" y="92"/>
                    </a:cubicBezTo>
                    <a:cubicBezTo>
                      <a:pt x="2625" y="69"/>
                      <a:pt x="2579" y="46"/>
                      <a:pt x="2534" y="24"/>
                    </a:cubicBezTo>
                    <a:cubicBezTo>
                      <a:pt x="2511" y="1"/>
                      <a:pt x="2488" y="1"/>
                      <a:pt x="2442" y="1"/>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59" name="Google Shape;6359;p88"/>
              <p:cNvSpPr/>
              <p:nvPr/>
            </p:nvSpPr>
            <p:spPr>
              <a:xfrm>
                <a:off x="7098357" y="1601049"/>
                <a:ext cx="9271" cy="9271"/>
              </a:xfrm>
              <a:custGeom>
                <a:avLst/>
                <a:gdLst/>
                <a:ahLst/>
                <a:cxnLst/>
                <a:rect l="l" t="t" r="r" b="b"/>
                <a:pathLst>
                  <a:path w="343" h="343" extrusionOk="0">
                    <a:moveTo>
                      <a:pt x="206" y="0"/>
                    </a:moveTo>
                    <a:cubicBezTo>
                      <a:pt x="160" y="0"/>
                      <a:pt x="114" y="0"/>
                      <a:pt x="69" y="46"/>
                    </a:cubicBezTo>
                    <a:cubicBezTo>
                      <a:pt x="46" y="69"/>
                      <a:pt x="23" y="114"/>
                      <a:pt x="0" y="160"/>
                    </a:cubicBezTo>
                    <a:cubicBezTo>
                      <a:pt x="0" y="205"/>
                      <a:pt x="23" y="251"/>
                      <a:pt x="46" y="274"/>
                    </a:cubicBezTo>
                    <a:cubicBezTo>
                      <a:pt x="69" y="320"/>
                      <a:pt x="114" y="342"/>
                      <a:pt x="160" y="342"/>
                    </a:cubicBezTo>
                    <a:cubicBezTo>
                      <a:pt x="206" y="342"/>
                      <a:pt x="251" y="342"/>
                      <a:pt x="274" y="297"/>
                    </a:cubicBezTo>
                    <a:cubicBezTo>
                      <a:pt x="320" y="274"/>
                      <a:pt x="343" y="228"/>
                      <a:pt x="343" y="205"/>
                    </a:cubicBezTo>
                    <a:cubicBezTo>
                      <a:pt x="343" y="160"/>
                      <a:pt x="343" y="114"/>
                      <a:pt x="297" y="69"/>
                    </a:cubicBezTo>
                    <a:cubicBezTo>
                      <a:pt x="274" y="46"/>
                      <a:pt x="229" y="0"/>
                      <a:pt x="206" y="0"/>
                    </a:cubicBezTo>
                    <a:close/>
                  </a:path>
                </a:pathLst>
              </a:custGeom>
              <a:solidFill>
                <a:srgbClr val="FFFFFF">
                  <a:alpha val="53570"/>
                </a:srgbClr>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60" name="Google Shape;6360;p88"/>
              <p:cNvSpPr/>
              <p:nvPr/>
            </p:nvSpPr>
            <p:spPr>
              <a:xfrm>
                <a:off x="7029863" y="1671381"/>
                <a:ext cx="339983" cy="190129"/>
              </a:xfrm>
              <a:custGeom>
                <a:avLst/>
                <a:gdLst/>
                <a:ahLst/>
                <a:cxnLst/>
                <a:rect l="l" t="t" r="r" b="b"/>
                <a:pathLst>
                  <a:path w="12578" h="7034" extrusionOk="0">
                    <a:moveTo>
                      <a:pt x="11139" y="0"/>
                    </a:moveTo>
                    <a:cubicBezTo>
                      <a:pt x="10957" y="23"/>
                      <a:pt x="10751" y="69"/>
                      <a:pt x="10569" y="114"/>
                    </a:cubicBezTo>
                    <a:cubicBezTo>
                      <a:pt x="10523" y="137"/>
                      <a:pt x="10500" y="137"/>
                      <a:pt x="10455" y="160"/>
                    </a:cubicBezTo>
                    <a:cubicBezTo>
                      <a:pt x="10386" y="183"/>
                      <a:pt x="10318" y="274"/>
                      <a:pt x="10363" y="342"/>
                    </a:cubicBezTo>
                    <a:cubicBezTo>
                      <a:pt x="10381" y="414"/>
                      <a:pt x="10441" y="471"/>
                      <a:pt x="10499" y="471"/>
                    </a:cubicBezTo>
                    <a:cubicBezTo>
                      <a:pt x="10515" y="471"/>
                      <a:pt x="10531" y="467"/>
                      <a:pt x="10546" y="457"/>
                    </a:cubicBezTo>
                    <a:cubicBezTo>
                      <a:pt x="10706" y="411"/>
                      <a:pt x="10866" y="365"/>
                      <a:pt x="11003" y="342"/>
                    </a:cubicBezTo>
                    <a:cubicBezTo>
                      <a:pt x="11139" y="320"/>
                      <a:pt x="11276" y="320"/>
                      <a:pt x="11413" y="320"/>
                    </a:cubicBezTo>
                    <a:cubicBezTo>
                      <a:pt x="11505" y="342"/>
                      <a:pt x="11573" y="365"/>
                      <a:pt x="11664" y="388"/>
                    </a:cubicBezTo>
                    <a:cubicBezTo>
                      <a:pt x="11710" y="411"/>
                      <a:pt x="11756" y="434"/>
                      <a:pt x="11801" y="479"/>
                    </a:cubicBezTo>
                    <a:cubicBezTo>
                      <a:pt x="11847" y="502"/>
                      <a:pt x="11893" y="548"/>
                      <a:pt x="11916" y="571"/>
                    </a:cubicBezTo>
                    <a:cubicBezTo>
                      <a:pt x="11961" y="616"/>
                      <a:pt x="11984" y="685"/>
                      <a:pt x="12007" y="731"/>
                    </a:cubicBezTo>
                    <a:cubicBezTo>
                      <a:pt x="12030" y="776"/>
                      <a:pt x="12052" y="845"/>
                      <a:pt x="12052" y="890"/>
                    </a:cubicBezTo>
                    <a:cubicBezTo>
                      <a:pt x="12075" y="982"/>
                      <a:pt x="12075" y="1073"/>
                      <a:pt x="12075" y="1164"/>
                    </a:cubicBezTo>
                    <a:cubicBezTo>
                      <a:pt x="12052" y="1278"/>
                      <a:pt x="12030" y="1415"/>
                      <a:pt x="11984" y="1529"/>
                    </a:cubicBezTo>
                    <a:cubicBezTo>
                      <a:pt x="11893" y="1735"/>
                      <a:pt x="11801" y="1917"/>
                      <a:pt x="11664" y="2077"/>
                    </a:cubicBezTo>
                    <a:cubicBezTo>
                      <a:pt x="11254" y="2671"/>
                      <a:pt x="10751" y="3173"/>
                      <a:pt x="10181" y="3629"/>
                    </a:cubicBezTo>
                    <a:cubicBezTo>
                      <a:pt x="9336" y="4314"/>
                      <a:pt x="8378" y="4862"/>
                      <a:pt x="7373" y="5318"/>
                    </a:cubicBezTo>
                    <a:lnTo>
                      <a:pt x="7396" y="5318"/>
                    </a:lnTo>
                    <a:cubicBezTo>
                      <a:pt x="6049" y="5912"/>
                      <a:pt x="4634" y="6323"/>
                      <a:pt x="3173" y="6528"/>
                    </a:cubicBezTo>
                    <a:cubicBezTo>
                      <a:pt x="2456" y="6648"/>
                      <a:pt x="1721" y="6715"/>
                      <a:pt x="984" y="6715"/>
                    </a:cubicBezTo>
                    <a:cubicBezTo>
                      <a:pt x="877" y="6715"/>
                      <a:pt x="770" y="6714"/>
                      <a:pt x="663" y="6711"/>
                    </a:cubicBezTo>
                    <a:cubicBezTo>
                      <a:pt x="480" y="6779"/>
                      <a:pt x="297" y="6848"/>
                      <a:pt x="115" y="6916"/>
                    </a:cubicBezTo>
                    <a:cubicBezTo>
                      <a:pt x="92" y="6916"/>
                      <a:pt x="69" y="6939"/>
                      <a:pt x="46" y="6939"/>
                    </a:cubicBezTo>
                    <a:cubicBezTo>
                      <a:pt x="46" y="6962"/>
                      <a:pt x="24" y="6962"/>
                      <a:pt x="1" y="6962"/>
                    </a:cubicBezTo>
                    <a:lnTo>
                      <a:pt x="24" y="6962"/>
                    </a:lnTo>
                    <a:cubicBezTo>
                      <a:pt x="46" y="6985"/>
                      <a:pt x="92" y="7007"/>
                      <a:pt x="138" y="7007"/>
                    </a:cubicBezTo>
                    <a:cubicBezTo>
                      <a:pt x="407" y="7025"/>
                      <a:pt x="676" y="7033"/>
                      <a:pt x="946" y="7033"/>
                    </a:cubicBezTo>
                    <a:cubicBezTo>
                      <a:pt x="2098" y="7033"/>
                      <a:pt x="3255" y="6883"/>
                      <a:pt x="4383" y="6642"/>
                    </a:cubicBezTo>
                    <a:cubicBezTo>
                      <a:pt x="5890" y="6300"/>
                      <a:pt x="7350" y="5775"/>
                      <a:pt x="8697" y="5022"/>
                    </a:cubicBezTo>
                    <a:cubicBezTo>
                      <a:pt x="9336" y="4656"/>
                      <a:pt x="9953" y="4246"/>
                      <a:pt x="10523" y="3766"/>
                    </a:cubicBezTo>
                    <a:cubicBezTo>
                      <a:pt x="11071" y="3310"/>
                      <a:pt x="11550" y="2808"/>
                      <a:pt x="11961" y="2237"/>
                    </a:cubicBezTo>
                    <a:cubicBezTo>
                      <a:pt x="12304" y="1758"/>
                      <a:pt x="12577" y="1027"/>
                      <a:pt x="12235" y="479"/>
                    </a:cubicBezTo>
                    <a:cubicBezTo>
                      <a:pt x="12098" y="228"/>
                      <a:pt x="11847" y="91"/>
                      <a:pt x="11596" y="23"/>
                    </a:cubicBezTo>
                    <a:cubicBezTo>
                      <a:pt x="11482" y="0"/>
                      <a:pt x="11391" y="0"/>
                      <a:pt x="11276" y="0"/>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61" name="Google Shape;6361;p88"/>
              <p:cNvSpPr/>
              <p:nvPr/>
            </p:nvSpPr>
            <p:spPr>
              <a:xfrm>
                <a:off x="7345141" y="1727522"/>
                <a:ext cx="27" cy="27"/>
              </a:xfrm>
              <a:custGeom>
                <a:avLst/>
                <a:gdLst/>
                <a:ahLst/>
                <a:cxnLst/>
                <a:rect l="l" t="t" r="r" b="b"/>
                <a:pathLst>
                  <a:path w="1" h="1" extrusionOk="0">
                    <a:moveTo>
                      <a:pt x="0" y="0"/>
                    </a:moveTo>
                    <a:lnTo>
                      <a:pt x="0" y="0"/>
                    </a:lnTo>
                    <a:cubicBezTo>
                      <a:pt x="0" y="0"/>
                      <a:pt x="0" y="0"/>
                      <a:pt x="0" y="0"/>
                    </a:cubicBezTo>
                    <a:close/>
                  </a:path>
                </a:pathLst>
              </a:custGeom>
              <a:solidFill>
                <a:srgbClr val="EE914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62" name="Google Shape;6362;p88"/>
              <p:cNvSpPr/>
              <p:nvPr/>
            </p:nvSpPr>
            <p:spPr>
              <a:xfrm>
                <a:off x="7229777" y="1814505"/>
                <a:ext cx="622" cy="649"/>
              </a:xfrm>
              <a:custGeom>
                <a:avLst/>
                <a:gdLst/>
                <a:ahLst/>
                <a:cxnLst/>
                <a:rect l="l" t="t" r="r" b="b"/>
                <a:pathLst>
                  <a:path w="23" h="24" extrusionOk="0">
                    <a:moveTo>
                      <a:pt x="0" y="23"/>
                    </a:moveTo>
                    <a:lnTo>
                      <a:pt x="23" y="1"/>
                    </a:lnTo>
                    <a:cubicBezTo>
                      <a:pt x="23" y="1"/>
                      <a:pt x="0" y="23"/>
                      <a:pt x="0" y="23"/>
                    </a:cubicBezTo>
                    <a:close/>
                  </a:path>
                </a:pathLst>
              </a:custGeom>
              <a:solidFill>
                <a:srgbClr val="EE914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63" name="Google Shape;6363;p88"/>
              <p:cNvSpPr/>
              <p:nvPr/>
            </p:nvSpPr>
            <p:spPr>
              <a:xfrm>
                <a:off x="7301325" y="1464683"/>
                <a:ext cx="246811" cy="216429"/>
              </a:xfrm>
              <a:custGeom>
                <a:avLst/>
                <a:gdLst/>
                <a:ahLst/>
                <a:cxnLst/>
                <a:rect l="l" t="t" r="r" b="b"/>
                <a:pathLst>
                  <a:path w="9131" h="8007" extrusionOk="0">
                    <a:moveTo>
                      <a:pt x="6620" y="1"/>
                    </a:moveTo>
                    <a:cubicBezTo>
                      <a:pt x="6323" y="1"/>
                      <a:pt x="6050" y="23"/>
                      <a:pt x="5753" y="69"/>
                    </a:cubicBezTo>
                    <a:cubicBezTo>
                      <a:pt x="5068" y="160"/>
                      <a:pt x="4383" y="343"/>
                      <a:pt x="3721" y="571"/>
                    </a:cubicBezTo>
                    <a:cubicBezTo>
                      <a:pt x="2466" y="982"/>
                      <a:pt x="1279" y="1553"/>
                      <a:pt x="92" y="2123"/>
                    </a:cubicBezTo>
                    <a:cubicBezTo>
                      <a:pt x="46" y="2146"/>
                      <a:pt x="24" y="2169"/>
                      <a:pt x="24" y="2215"/>
                    </a:cubicBezTo>
                    <a:cubicBezTo>
                      <a:pt x="1" y="2260"/>
                      <a:pt x="24" y="2306"/>
                      <a:pt x="46" y="2352"/>
                    </a:cubicBezTo>
                    <a:cubicBezTo>
                      <a:pt x="69" y="2374"/>
                      <a:pt x="92" y="2397"/>
                      <a:pt x="138" y="2420"/>
                    </a:cubicBezTo>
                    <a:cubicBezTo>
                      <a:pt x="183" y="2420"/>
                      <a:pt x="229" y="2420"/>
                      <a:pt x="275" y="2397"/>
                    </a:cubicBezTo>
                    <a:cubicBezTo>
                      <a:pt x="777" y="2146"/>
                      <a:pt x="1279" y="1918"/>
                      <a:pt x="1781" y="1690"/>
                    </a:cubicBezTo>
                    <a:cubicBezTo>
                      <a:pt x="2397" y="1416"/>
                      <a:pt x="3037" y="1142"/>
                      <a:pt x="3699" y="936"/>
                    </a:cubicBezTo>
                    <a:cubicBezTo>
                      <a:pt x="4338" y="708"/>
                      <a:pt x="5000" y="526"/>
                      <a:pt x="5684" y="412"/>
                    </a:cubicBezTo>
                    <a:lnTo>
                      <a:pt x="5730" y="412"/>
                    </a:lnTo>
                    <a:cubicBezTo>
                      <a:pt x="6027" y="367"/>
                      <a:pt x="6325" y="332"/>
                      <a:pt x="6622" y="332"/>
                    </a:cubicBezTo>
                    <a:cubicBezTo>
                      <a:pt x="6781" y="332"/>
                      <a:pt x="6940" y="342"/>
                      <a:pt x="7100" y="366"/>
                    </a:cubicBezTo>
                    <a:cubicBezTo>
                      <a:pt x="7351" y="389"/>
                      <a:pt x="7602" y="434"/>
                      <a:pt x="7830" y="526"/>
                    </a:cubicBezTo>
                    <a:cubicBezTo>
                      <a:pt x="7990" y="594"/>
                      <a:pt x="8127" y="685"/>
                      <a:pt x="8264" y="777"/>
                    </a:cubicBezTo>
                    <a:cubicBezTo>
                      <a:pt x="8378" y="845"/>
                      <a:pt x="8492" y="936"/>
                      <a:pt x="8583" y="1051"/>
                    </a:cubicBezTo>
                    <a:cubicBezTo>
                      <a:pt x="8629" y="1119"/>
                      <a:pt x="8674" y="1188"/>
                      <a:pt x="8697" y="1256"/>
                    </a:cubicBezTo>
                    <a:cubicBezTo>
                      <a:pt x="8743" y="1325"/>
                      <a:pt x="8743" y="1393"/>
                      <a:pt x="8766" y="1461"/>
                    </a:cubicBezTo>
                    <a:cubicBezTo>
                      <a:pt x="8766" y="1553"/>
                      <a:pt x="8766" y="1621"/>
                      <a:pt x="8766" y="1713"/>
                    </a:cubicBezTo>
                    <a:cubicBezTo>
                      <a:pt x="8743" y="1804"/>
                      <a:pt x="8720" y="1918"/>
                      <a:pt x="8674" y="2032"/>
                    </a:cubicBezTo>
                    <a:cubicBezTo>
                      <a:pt x="8606" y="2215"/>
                      <a:pt x="8492" y="2397"/>
                      <a:pt x="8378" y="2580"/>
                    </a:cubicBezTo>
                    <a:cubicBezTo>
                      <a:pt x="8013" y="3059"/>
                      <a:pt x="7556" y="3470"/>
                      <a:pt x="7100" y="3835"/>
                    </a:cubicBezTo>
                    <a:cubicBezTo>
                      <a:pt x="6255" y="4520"/>
                      <a:pt x="5319" y="5114"/>
                      <a:pt x="4383" y="5684"/>
                    </a:cubicBezTo>
                    <a:cubicBezTo>
                      <a:pt x="3516" y="6186"/>
                      <a:pt x="2626" y="6666"/>
                      <a:pt x="1713" y="7122"/>
                    </a:cubicBezTo>
                    <a:cubicBezTo>
                      <a:pt x="1370" y="7282"/>
                      <a:pt x="1028" y="7442"/>
                      <a:pt x="686" y="7601"/>
                    </a:cubicBezTo>
                    <a:cubicBezTo>
                      <a:pt x="617" y="7624"/>
                      <a:pt x="571" y="7670"/>
                      <a:pt x="503" y="7693"/>
                    </a:cubicBezTo>
                    <a:cubicBezTo>
                      <a:pt x="457" y="7693"/>
                      <a:pt x="435" y="7716"/>
                      <a:pt x="412" y="7761"/>
                    </a:cubicBezTo>
                    <a:cubicBezTo>
                      <a:pt x="389" y="7807"/>
                      <a:pt x="389" y="7853"/>
                      <a:pt x="389" y="7898"/>
                    </a:cubicBezTo>
                    <a:cubicBezTo>
                      <a:pt x="412" y="7921"/>
                      <a:pt x="435" y="7967"/>
                      <a:pt x="457" y="7989"/>
                    </a:cubicBezTo>
                    <a:cubicBezTo>
                      <a:pt x="480" y="8001"/>
                      <a:pt x="503" y="8007"/>
                      <a:pt x="526" y="8007"/>
                    </a:cubicBezTo>
                    <a:cubicBezTo>
                      <a:pt x="549" y="8007"/>
                      <a:pt x="571" y="8001"/>
                      <a:pt x="594" y="7989"/>
                    </a:cubicBezTo>
                    <a:cubicBezTo>
                      <a:pt x="845" y="7898"/>
                      <a:pt x="1096" y="7784"/>
                      <a:pt x="1348" y="7647"/>
                    </a:cubicBezTo>
                    <a:cubicBezTo>
                      <a:pt x="1713" y="7487"/>
                      <a:pt x="2101" y="7305"/>
                      <a:pt x="2466" y="7099"/>
                    </a:cubicBezTo>
                    <a:cubicBezTo>
                      <a:pt x="3402" y="6620"/>
                      <a:pt x="4338" y="6095"/>
                      <a:pt x="5251" y="5524"/>
                    </a:cubicBezTo>
                    <a:cubicBezTo>
                      <a:pt x="5730" y="5228"/>
                      <a:pt x="6186" y="4931"/>
                      <a:pt x="6643" y="4589"/>
                    </a:cubicBezTo>
                    <a:cubicBezTo>
                      <a:pt x="7077" y="4292"/>
                      <a:pt x="7465" y="3972"/>
                      <a:pt x="7853" y="3630"/>
                    </a:cubicBezTo>
                    <a:cubicBezTo>
                      <a:pt x="8172" y="3333"/>
                      <a:pt x="8469" y="3014"/>
                      <a:pt x="8720" y="2648"/>
                    </a:cubicBezTo>
                    <a:cubicBezTo>
                      <a:pt x="8903" y="2374"/>
                      <a:pt x="9062" y="2055"/>
                      <a:pt x="9085" y="1713"/>
                    </a:cubicBezTo>
                    <a:cubicBezTo>
                      <a:pt x="9131" y="1416"/>
                      <a:pt x="9040" y="1096"/>
                      <a:pt x="8857" y="868"/>
                    </a:cubicBezTo>
                    <a:cubicBezTo>
                      <a:pt x="8697" y="685"/>
                      <a:pt x="8538" y="548"/>
                      <a:pt x="8332" y="434"/>
                    </a:cubicBezTo>
                    <a:cubicBezTo>
                      <a:pt x="8104" y="275"/>
                      <a:pt x="7853" y="183"/>
                      <a:pt x="7579" y="115"/>
                    </a:cubicBezTo>
                    <a:cubicBezTo>
                      <a:pt x="7305" y="46"/>
                      <a:pt x="7008" y="1"/>
                      <a:pt x="6711"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64" name="Google Shape;6364;p88"/>
              <p:cNvSpPr/>
              <p:nvPr/>
            </p:nvSpPr>
            <p:spPr>
              <a:xfrm>
                <a:off x="7138442" y="1434463"/>
                <a:ext cx="222160" cy="93199"/>
              </a:xfrm>
              <a:custGeom>
                <a:avLst/>
                <a:gdLst/>
                <a:ahLst/>
                <a:cxnLst/>
                <a:rect l="l" t="t" r="r" b="b"/>
                <a:pathLst>
                  <a:path w="8219" h="3448" extrusionOk="0">
                    <a:moveTo>
                      <a:pt x="6575" y="0"/>
                    </a:moveTo>
                    <a:cubicBezTo>
                      <a:pt x="6415" y="0"/>
                      <a:pt x="6255" y="23"/>
                      <a:pt x="6072" y="23"/>
                    </a:cubicBezTo>
                    <a:cubicBezTo>
                      <a:pt x="5684" y="69"/>
                      <a:pt x="5274" y="160"/>
                      <a:pt x="4886" y="297"/>
                    </a:cubicBezTo>
                    <a:cubicBezTo>
                      <a:pt x="4475" y="411"/>
                      <a:pt x="4064" y="594"/>
                      <a:pt x="3653" y="776"/>
                    </a:cubicBezTo>
                    <a:cubicBezTo>
                      <a:pt x="3219" y="959"/>
                      <a:pt x="2808" y="1187"/>
                      <a:pt x="2398" y="1415"/>
                    </a:cubicBezTo>
                    <a:cubicBezTo>
                      <a:pt x="2032" y="1621"/>
                      <a:pt x="1690" y="1849"/>
                      <a:pt x="1325" y="2077"/>
                    </a:cubicBezTo>
                    <a:cubicBezTo>
                      <a:pt x="914" y="2351"/>
                      <a:pt x="480" y="2602"/>
                      <a:pt x="92" y="2922"/>
                    </a:cubicBezTo>
                    <a:cubicBezTo>
                      <a:pt x="47" y="2945"/>
                      <a:pt x="24" y="2967"/>
                      <a:pt x="24" y="3013"/>
                    </a:cubicBezTo>
                    <a:cubicBezTo>
                      <a:pt x="1" y="3059"/>
                      <a:pt x="24" y="3104"/>
                      <a:pt x="47" y="3127"/>
                    </a:cubicBezTo>
                    <a:cubicBezTo>
                      <a:pt x="77" y="3188"/>
                      <a:pt x="128" y="3219"/>
                      <a:pt x="178" y="3219"/>
                    </a:cubicBezTo>
                    <a:cubicBezTo>
                      <a:pt x="204" y="3219"/>
                      <a:pt x="229" y="3211"/>
                      <a:pt x="252" y="3196"/>
                    </a:cubicBezTo>
                    <a:cubicBezTo>
                      <a:pt x="572" y="2945"/>
                      <a:pt x="914" y="2739"/>
                      <a:pt x="1234" y="2511"/>
                    </a:cubicBezTo>
                    <a:cubicBezTo>
                      <a:pt x="1507" y="2351"/>
                      <a:pt x="1781" y="2169"/>
                      <a:pt x="2055" y="2009"/>
                    </a:cubicBezTo>
                    <a:cubicBezTo>
                      <a:pt x="2672" y="1621"/>
                      <a:pt x="3288" y="1301"/>
                      <a:pt x="3927" y="1005"/>
                    </a:cubicBezTo>
                    <a:cubicBezTo>
                      <a:pt x="3938" y="1005"/>
                      <a:pt x="3944" y="999"/>
                      <a:pt x="3950" y="993"/>
                    </a:cubicBezTo>
                    <a:lnTo>
                      <a:pt x="3950" y="993"/>
                    </a:lnTo>
                    <a:cubicBezTo>
                      <a:pt x="3950" y="996"/>
                      <a:pt x="3950" y="1000"/>
                      <a:pt x="3950" y="1005"/>
                    </a:cubicBezTo>
                    <a:cubicBezTo>
                      <a:pt x="4566" y="708"/>
                      <a:pt x="5228" y="480"/>
                      <a:pt x="5936" y="388"/>
                    </a:cubicBezTo>
                    <a:cubicBezTo>
                      <a:pt x="6169" y="355"/>
                      <a:pt x="6416" y="334"/>
                      <a:pt x="6665" y="334"/>
                    </a:cubicBezTo>
                    <a:cubicBezTo>
                      <a:pt x="6756" y="334"/>
                      <a:pt x="6848" y="336"/>
                      <a:pt x="6940" y="343"/>
                    </a:cubicBezTo>
                    <a:cubicBezTo>
                      <a:pt x="7122" y="365"/>
                      <a:pt x="7305" y="411"/>
                      <a:pt x="7465" y="457"/>
                    </a:cubicBezTo>
                    <a:cubicBezTo>
                      <a:pt x="7533" y="502"/>
                      <a:pt x="7602" y="525"/>
                      <a:pt x="7670" y="571"/>
                    </a:cubicBezTo>
                    <a:cubicBezTo>
                      <a:pt x="7716" y="616"/>
                      <a:pt x="7739" y="639"/>
                      <a:pt x="7784" y="685"/>
                    </a:cubicBezTo>
                    <a:cubicBezTo>
                      <a:pt x="7807" y="708"/>
                      <a:pt x="7830" y="753"/>
                      <a:pt x="7830" y="776"/>
                    </a:cubicBezTo>
                    <a:cubicBezTo>
                      <a:pt x="7853" y="822"/>
                      <a:pt x="7876" y="845"/>
                      <a:pt x="7876" y="890"/>
                    </a:cubicBezTo>
                    <a:cubicBezTo>
                      <a:pt x="7876" y="959"/>
                      <a:pt x="7876" y="1005"/>
                      <a:pt x="7876" y="1073"/>
                    </a:cubicBezTo>
                    <a:cubicBezTo>
                      <a:pt x="7876" y="1164"/>
                      <a:pt x="7830" y="1256"/>
                      <a:pt x="7807" y="1347"/>
                    </a:cubicBezTo>
                    <a:cubicBezTo>
                      <a:pt x="7716" y="1552"/>
                      <a:pt x="7602" y="1735"/>
                      <a:pt x="7488" y="1918"/>
                    </a:cubicBezTo>
                    <a:cubicBezTo>
                      <a:pt x="7214" y="2260"/>
                      <a:pt x="6894" y="2579"/>
                      <a:pt x="6552" y="2876"/>
                    </a:cubicBezTo>
                    <a:cubicBezTo>
                      <a:pt x="6575" y="2853"/>
                      <a:pt x="6575" y="2853"/>
                      <a:pt x="6597" y="2831"/>
                    </a:cubicBezTo>
                    <a:lnTo>
                      <a:pt x="6597" y="2831"/>
                    </a:lnTo>
                    <a:cubicBezTo>
                      <a:pt x="6461" y="2945"/>
                      <a:pt x="6301" y="3059"/>
                      <a:pt x="6164" y="3150"/>
                    </a:cubicBezTo>
                    <a:cubicBezTo>
                      <a:pt x="6072" y="3196"/>
                      <a:pt x="6050" y="3310"/>
                      <a:pt x="6095" y="3378"/>
                    </a:cubicBezTo>
                    <a:cubicBezTo>
                      <a:pt x="6125" y="3423"/>
                      <a:pt x="6183" y="3448"/>
                      <a:pt x="6239" y="3448"/>
                    </a:cubicBezTo>
                    <a:cubicBezTo>
                      <a:pt x="6269" y="3448"/>
                      <a:pt x="6299" y="3440"/>
                      <a:pt x="6324" y="3424"/>
                    </a:cubicBezTo>
                    <a:cubicBezTo>
                      <a:pt x="6529" y="3310"/>
                      <a:pt x="6734" y="3150"/>
                      <a:pt x="6917" y="2990"/>
                    </a:cubicBezTo>
                    <a:cubicBezTo>
                      <a:pt x="7145" y="2808"/>
                      <a:pt x="7351" y="2602"/>
                      <a:pt x="7533" y="2374"/>
                    </a:cubicBezTo>
                    <a:cubicBezTo>
                      <a:pt x="7716" y="2169"/>
                      <a:pt x="7876" y="1940"/>
                      <a:pt x="8013" y="1689"/>
                    </a:cubicBezTo>
                    <a:cubicBezTo>
                      <a:pt x="8127" y="1484"/>
                      <a:pt x="8195" y="1233"/>
                      <a:pt x="8218" y="1005"/>
                    </a:cubicBezTo>
                    <a:cubicBezTo>
                      <a:pt x="8218" y="890"/>
                      <a:pt x="8195" y="799"/>
                      <a:pt x="8172" y="708"/>
                    </a:cubicBezTo>
                    <a:cubicBezTo>
                      <a:pt x="8127" y="594"/>
                      <a:pt x="8058" y="502"/>
                      <a:pt x="7967" y="411"/>
                    </a:cubicBezTo>
                    <a:cubicBezTo>
                      <a:pt x="7899" y="320"/>
                      <a:pt x="7784" y="251"/>
                      <a:pt x="7693" y="206"/>
                    </a:cubicBezTo>
                    <a:cubicBezTo>
                      <a:pt x="7533" y="137"/>
                      <a:pt x="7374" y="92"/>
                      <a:pt x="7214" y="69"/>
                    </a:cubicBezTo>
                    <a:cubicBezTo>
                      <a:pt x="7008" y="23"/>
                      <a:pt x="6780" y="0"/>
                      <a:pt x="6575" y="0"/>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65" name="Google Shape;6365;p88"/>
              <p:cNvSpPr/>
              <p:nvPr/>
            </p:nvSpPr>
            <p:spPr>
              <a:xfrm>
                <a:off x="6896605" y="1449870"/>
                <a:ext cx="273949" cy="215970"/>
              </a:xfrm>
              <a:custGeom>
                <a:avLst/>
                <a:gdLst/>
                <a:ahLst/>
                <a:cxnLst/>
                <a:rect l="l" t="t" r="r" b="b"/>
                <a:pathLst>
                  <a:path w="10135" h="7990" extrusionOk="0">
                    <a:moveTo>
                      <a:pt x="8902" y="1"/>
                    </a:moveTo>
                    <a:cubicBezTo>
                      <a:pt x="8651" y="1"/>
                      <a:pt x="8377" y="24"/>
                      <a:pt x="8126" y="92"/>
                    </a:cubicBezTo>
                    <a:cubicBezTo>
                      <a:pt x="7738" y="183"/>
                      <a:pt x="7327" y="320"/>
                      <a:pt x="6962" y="480"/>
                    </a:cubicBezTo>
                    <a:cubicBezTo>
                      <a:pt x="6186" y="823"/>
                      <a:pt x="5456" y="1302"/>
                      <a:pt x="4794" y="1850"/>
                    </a:cubicBezTo>
                    <a:cubicBezTo>
                      <a:pt x="3835" y="2626"/>
                      <a:pt x="2968" y="3539"/>
                      <a:pt x="2192" y="4497"/>
                    </a:cubicBezTo>
                    <a:cubicBezTo>
                      <a:pt x="1781" y="5000"/>
                      <a:pt x="1393" y="5547"/>
                      <a:pt x="1028" y="6118"/>
                    </a:cubicBezTo>
                    <a:cubicBezTo>
                      <a:pt x="640" y="6711"/>
                      <a:pt x="297" y="7328"/>
                      <a:pt x="0" y="7967"/>
                    </a:cubicBezTo>
                    <a:cubicBezTo>
                      <a:pt x="0" y="7990"/>
                      <a:pt x="0" y="7990"/>
                      <a:pt x="0" y="7990"/>
                    </a:cubicBezTo>
                    <a:cubicBezTo>
                      <a:pt x="46" y="7967"/>
                      <a:pt x="115" y="7921"/>
                      <a:pt x="183" y="7898"/>
                    </a:cubicBezTo>
                    <a:cubicBezTo>
                      <a:pt x="274" y="7876"/>
                      <a:pt x="366" y="7830"/>
                      <a:pt x="457" y="7784"/>
                    </a:cubicBezTo>
                    <a:cubicBezTo>
                      <a:pt x="845" y="6963"/>
                      <a:pt x="1347" y="6186"/>
                      <a:pt x="1872" y="5433"/>
                    </a:cubicBezTo>
                    <a:lnTo>
                      <a:pt x="1872" y="5433"/>
                    </a:lnTo>
                    <a:cubicBezTo>
                      <a:pt x="1872" y="5456"/>
                      <a:pt x="1849" y="5456"/>
                      <a:pt x="1849" y="5479"/>
                    </a:cubicBezTo>
                    <a:cubicBezTo>
                      <a:pt x="2306" y="4863"/>
                      <a:pt x="2785" y="4292"/>
                      <a:pt x="3287" y="3721"/>
                    </a:cubicBezTo>
                    <a:cubicBezTo>
                      <a:pt x="3812" y="3151"/>
                      <a:pt x="4360" y="2603"/>
                      <a:pt x="4976" y="2124"/>
                    </a:cubicBezTo>
                    <a:cubicBezTo>
                      <a:pt x="4976" y="2101"/>
                      <a:pt x="4976" y="2101"/>
                      <a:pt x="4976" y="2101"/>
                    </a:cubicBezTo>
                    <a:cubicBezTo>
                      <a:pt x="5615" y="1576"/>
                      <a:pt x="6323" y="1119"/>
                      <a:pt x="7053" y="777"/>
                    </a:cubicBezTo>
                    <a:cubicBezTo>
                      <a:pt x="7533" y="594"/>
                      <a:pt x="8012" y="435"/>
                      <a:pt x="8491" y="343"/>
                    </a:cubicBezTo>
                    <a:cubicBezTo>
                      <a:pt x="8637" y="327"/>
                      <a:pt x="8782" y="311"/>
                      <a:pt x="8927" y="311"/>
                    </a:cubicBezTo>
                    <a:cubicBezTo>
                      <a:pt x="8987" y="311"/>
                      <a:pt x="9048" y="314"/>
                      <a:pt x="9108" y="320"/>
                    </a:cubicBezTo>
                    <a:cubicBezTo>
                      <a:pt x="9222" y="343"/>
                      <a:pt x="9313" y="366"/>
                      <a:pt x="9404" y="389"/>
                    </a:cubicBezTo>
                    <a:cubicBezTo>
                      <a:pt x="9473" y="412"/>
                      <a:pt x="9519" y="457"/>
                      <a:pt x="9564" y="480"/>
                    </a:cubicBezTo>
                    <a:cubicBezTo>
                      <a:pt x="9610" y="503"/>
                      <a:pt x="9633" y="549"/>
                      <a:pt x="9678" y="571"/>
                    </a:cubicBezTo>
                    <a:cubicBezTo>
                      <a:pt x="9701" y="617"/>
                      <a:pt x="9724" y="663"/>
                      <a:pt x="9747" y="708"/>
                    </a:cubicBezTo>
                    <a:cubicBezTo>
                      <a:pt x="9770" y="754"/>
                      <a:pt x="9770" y="800"/>
                      <a:pt x="9792" y="845"/>
                    </a:cubicBezTo>
                    <a:cubicBezTo>
                      <a:pt x="9792" y="937"/>
                      <a:pt x="9792" y="1005"/>
                      <a:pt x="9792" y="1074"/>
                    </a:cubicBezTo>
                    <a:cubicBezTo>
                      <a:pt x="9770" y="1188"/>
                      <a:pt x="9747" y="1325"/>
                      <a:pt x="9701" y="1439"/>
                    </a:cubicBezTo>
                    <a:cubicBezTo>
                      <a:pt x="9633" y="1621"/>
                      <a:pt x="9519" y="1781"/>
                      <a:pt x="9404" y="1941"/>
                    </a:cubicBezTo>
                    <a:lnTo>
                      <a:pt x="9427" y="1941"/>
                    </a:lnTo>
                    <a:cubicBezTo>
                      <a:pt x="9404" y="1941"/>
                      <a:pt x="9404" y="1964"/>
                      <a:pt x="9404" y="1964"/>
                    </a:cubicBezTo>
                    <a:cubicBezTo>
                      <a:pt x="9290" y="2101"/>
                      <a:pt x="9199" y="2215"/>
                      <a:pt x="9085" y="2352"/>
                    </a:cubicBezTo>
                    <a:cubicBezTo>
                      <a:pt x="9016" y="2397"/>
                      <a:pt x="9016" y="2512"/>
                      <a:pt x="9085" y="2580"/>
                    </a:cubicBezTo>
                    <a:cubicBezTo>
                      <a:pt x="9116" y="2601"/>
                      <a:pt x="9151" y="2612"/>
                      <a:pt x="9187" y="2612"/>
                    </a:cubicBezTo>
                    <a:cubicBezTo>
                      <a:pt x="9231" y="2612"/>
                      <a:pt x="9275" y="2595"/>
                      <a:pt x="9313" y="2557"/>
                    </a:cubicBezTo>
                    <a:cubicBezTo>
                      <a:pt x="9541" y="2329"/>
                      <a:pt x="9770" y="2032"/>
                      <a:pt x="9929" y="1736"/>
                    </a:cubicBezTo>
                    <a:cubicBezTo>
                      <a:pt x="10044" y="1484"/>
                      <a:pt x="10112" y="1233"/>
                      <a:pt x="10135" y="960"/>
                    </a:cubicBezTo>
                    <a:cubicBezTo>
                      <a:pt x="10135" y="845"/>
                      <a:pt x="10112" y="731"/>
                      <a:pt x="10066" y="640"/>
                    </a:cubicBezTo>
                    <a:cubicBezTo>
                      <a:pt x="10044" y="526"/>
                      <a:pt x="9975" y="435"/>
                      <a:pt x="9884" y="343"/>
                    </a:cubicBezTo>
                    <a:cubicBezTo>
                      <a:pt x="9815" y="252"/>
                      <a:pt x="9724" y="183"/>
                      <a:pt x="9633" y="138"/>
                    </a:cubicBezTo>
                    <a:cubicBezTo>
                      <a:pt x="9496" y="69"/>
                      <a:pt x="9359" y="46"/>
                      <a:pt x="9222" y="24"/>
                    </a:cubicBezTo>
                    <a:cubicBezTo>
                      <a:pt x="9131" y="1"/>
                      <a:pt x="9016" y="1"/>
                      <a:pt x="8902" y="1"/>
                    </a:cubicBezTo>
                    <a:close/>
                  </a:path>
                </a:pathLst>
              </a:custGeom>
              <a:solidFill>
                <a:srgbClr val="FD9A4B"/>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66" name="Google Shape;6366;p88"/>
              <p:cNvSpPr/>
              <p:nvPr/>
            </p:nvSpPr>
            <p:spPr>
              <a:xfrm>
                <a:off x="7150795" y="1502308"/>
                <a:ext cx="27" cy="649"/>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EE914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67" name="Google Shape;6367;p88"/>
              <p:cNvSpPr/>
              <p:nvPr/>
            </p:nvSpPr>
            <p:spPr>
              <a:xfrm>
                <a:off x="7150795" y="1502930"/>
                <a:ext cx="27" cy="27"/>
              </a:xfrm>
              <a:custGeom>
                <a:avLst/>
                <a:gdLst/>
                <a:ahLst/>
                <a:cxnLst/>
                <a:rect l="l" t="t" r="r" b="b"/>
                <a:pathLst>
                  <a:path w="1" h="1" extrusionOk="0">
                    <a:moveTo>
                      <a:pt x="0" y="1"/>
                    </a:moveTo>
                    <a:cubicBezTo>
                      <a:pt x="0" y="1"/>
                      <a:pt x="0" y="1"/>
                      <a:pt x="0" y="1"/>
                    </a:cubicBezTo>
                    <a:cubicBezTo>
                      <a:pt x="0" y="1"/>
                      <a:pt x="0" y="1"/>
                      <a:pt x="0" y="1"/>
                    </a:cubicBezTo>
                    <a:lnTo>
                      <a:pt x="0" y="1"/>
                    </a:lnTo>
                    <a:lnTo>
                      <a:pt x="0" y="1"/>
                    </a:lnTo>
                    <a:cubicBezTo>
                      <a:pt x="0" y="1"/>
                      <a:pt x="0" y="1"/>
                      <a:pt x="0" y="1"/>
                    </a:cubicBezTo>
                    <a:close/>
                  </a:path>
                </a:pathLst>
              </a:custGeom>
              <a:solidFill>
                <a:srgbClr val="EE914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68" name="Google Shape;6368;p88"/>
              <p:cNvSpPr/>
              <p:nvPr/>
            </p:nvSpPr>
            <p:spPr>
              <a:xfrm>
                <a:off x="7031106" y="1507255"/>
                <a:ext cx="27" cy="27"/>
              </a:xfrm>
              <a:custGeom>
                <a:avLst/>
                <a:gdLst/>
                <a:ahLst/>
                <a:cxnLst/>
                <a:rect l="l" t="t" r="r" b="b"/>
                <a:pathLst>
                  <a:path w="1" h="1" extrusionOk="0">
                    <a:moveTo>
                      <a:pt x="0" y="1"/>
                    </a:moveTo>
                    <a:lnTo>
                      <a:pt x="0" y="1"/>
                    </a:lnTo>
                    <a:close/>
                  </a:path>
                </a:pathLst>
              </a:custGeom>
              <a:solidFill>
                <a:srgbClr val="EE914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69" name="Google Shape;6369;p88"/>
              <p:cNvSpPr/>
              <p:nvPr/>
            </p:nvSpPr>
            <p:spPr>
              <a:xfrm>
                <a:off x="6902146" y="1667678"/>
                <a:ext cx="649" cy="622"/>
              </a:xfrm>
              <a:custGeom>
                <a:avLst/>
                <a:gdLst/>
                <a:ahLst/>
                <a:cxnLst/>
                <a:rect l="l" t="t" r="r" b="b"/>
                <a:pathLst>
                  <a:path w="24" h="23" extrusionOk="0">
                    <a:moveTo>
                      <a:pt x="1" y="23"/>
                    </a:moveTo>
                    <a:cubicBezTo>
                      <a:pt x="1" y="23"/>
                      <a:pt x="1" y="23"/>
                      <a:pt x="1" y="23"/>
                    </a:cubicBezTo>
                    <a:cubicBezTo>
                      <a:pt x="1" y="23"/>
                      <a:pt x="24" y="0"/>
                      <a:pt x="24" y="0"/>
                    </a:cubicBezTo>
                    <a:close/>
                  </a:path>
                </a:pathLst>
              </a:custGeom>
              <a:solidFill>
                <a:srgbClr val="EE914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70" name="Google Shape;6370;p88"/>
              <p:cNvSpPr/>
              <p:nvPr/>
            </p:nvSpPr>
            <p:spPr>
              <a:xfrm>
                <a:off x="7131658" y="1687410"/>
                <a:ext cx="140096" cy="125527"/>
              </a:xfrm>
              <a:custGeom>
                <a:avLst/>
                <a:gdLst/>
                <a:ahLst/>
                <a:cxnLst/>
                <a:rect l="l" t="t" r="r" b="b"/>
                <a:pathLst>
                  <a:path w="5183" h="4644" extrusionOk="0">
                    <a:moveTo>
                      <a:pt x="3333" y="1"/>
                    </a:moveTo>
                    <a:cubicBezTo>
                      <a:pt x="3037" y="1"/>
                      <a:pt x="2740" y="69"/>
                      <a:pt x="2443" y="115"/>
                    </a:cubicBezTo>
                    <a:cubicBezTo>
                      <a:pt x="2398" y="115"/>
                      <a:pt x="2352" y="160"/>
                      <a:pt x="2329" y="183"/>
                    </a:cubicBezTo>
                    <a:cubicBezTo>
                      <a:pt x="2306" y="229"/>
                      <a:pt x="2306" y="274"/>
                      <a:pt x="2329" y="320"/>
                    </a:cubicBezTo>
                    <a:cubicBezTo>
                      <a:pt x="2329" y="343"/>
                      <a:pt x="2375" y="389"/>
                      <a:pt x="2398" y="411"/>
                    </a:cubicBezTo>
                    <a:cubicBezTo>
                      <a:pt x="2443" y="434"/>
                      <a:pt x="2489" y="434"/>
                      <a:pt x="2534" y="434"/>
                    </a:cubicBezTo>
                    <a:cubicBezTo>
                      <a:pt x="2580" y="411"/>
                      <a:pt x="2649" y="411"/>
                      <a:pt x="2717" y="389"/>
                    </a:cubicBezTo>
                    <a:lnTo>
                      <a:pt x="2740" y="389"/>
                    </a:lnTo>
                    <a:cubicBezTo>
                      <a:pt x="2957" y="355"/>
                      <a:pt x="3174" y="334"/>
                      <a:pt x="3392" y="334"/>
                    </a:cubicBezTo>
                    <a:cubicBezTo>
                      <a:pt x="3471" y="334"/>
                      <a:pt x="3551" y="337"/>
                      <a:pt x="3630" y="343"/>
                    </a:cubicBezTo>
                    <a:cubicBezTo>
                      <a:pt x="3699" y="366"/>
                      <a:pt x="3790" y="366"/>
                      <a:pt x="3881" y="389"/>
                    </a:cubicBezTo>
                    <a:cubicBezTo>
                      <a:pt x="3950" y="411"/>
                      <a:pt x="4018" y="434"/>
                      <a:pt x="4087" y="457"/>
                    </a:cubicBezTo>
                    <a:cubicBezTo>
                      <a:pt x="4201" y="503"/>
                      <a:pt x="4315" y="571"/>
                      <a:pt x="4429" y="640"/>
                    </a:cubicBezTo>
                    <a:cubicBezTo>
                      <a:pt x="4497" y="708"/>
                      <a:pt x="4566" y="777"/>
                      <a:pt x="4634" y="845"/>
                    </a:cubicBezTo>
                    <a:cubicBezTo>
                      <a:pt x="4680" y="891"/>
                      <a:pt x="4726" y="959"/>
                      <a:pt x="4771" y="1051"/>
                    </a:cubicBezTo>
                    <a:cubicBezTo>
                      <a:pt x="4794" y="1119"/>
                      <a:pt x="4817" y="1210"/>
                      <a:pt x="4840" y="1279"/>
                    </a:cubicBezTo>
                    <a:cubicBezTo>
                      <a:pt x="4840" y="1393"/>
                      <a:pt x="4840" y="1484"/>
                      <a:pt x="4840" y="1598"/>
                    </a:cubicBezTo>
                    <a:cubicBezTo>
                      <a:pt x="4817" y="1735"/>
                      <a:pt x="4771" y="1872"/>
                      <a:pt x="4726" y="2009"/>
                    </a:cubicBezTo>
                    <a:cubicBezTo>
                      <a:pt x="4657" y="2192"/>
                      <a:pt x="4566" y="2374"/>
                      <a:pt x="4452" y="2534"/>
                    </a:cubicBezTo>
                    <a:cubicBezTo>
                      <a:pt x="4292" y="2740"/>
                      <a:pt x="4132" y="2922"/>
                      <a:pt x="3950" y="3082"/>
                    </a:cubicBezTo>
                    <a:lnTo>
                      <a:pt x="3927" y="3082"/>
                    </a:lnTo>
                    <a:cubicBezTo>
                      <a:pt x="3539" y="3402"/>
                      <a:pt x="3105" y="3653"/>
                      <a:pt x="2649" y="3858"/>
                    </a:cubicBezTo>
                    <a:cubicBezTo>
                      <a:pt x="2215" y="4063"/>
                      <a:pt x="1758" y="4178"/>
                      <a:pt x="1279" y="4269"/>
                    </a:cubicBezTo>
                    <a:cubicBezTo>
                      <a:pt x="1096" y="4292"/>
                      <a:pt x="914" y="4315"/>
                      <a:pt x="731" y="4315"/>
                    </a:cubicBezTo>
                    <a:cubicBezTo>
                      <a:pt x="572" y="4383"/>
                      <a:pt x="412" y="4451"/>
                      <a:pt x="252" y="4520"/>
                    </a:cubicBezTo>
                    <a:cubicBezTo>
                      <a:pt x="183" y="4566"/>
                      <a:pt x="92" y="4588"/>
                      <a:pt x="1" y="4634"/>
                    </a:cubicBezTo>
                    <a:lnTo>
                      <a:pt x="320" y="4634"/>
                    </a:lnTo>
                    <a:cubicBezTo>
                      <a:pt x="387" y="4641"/>
                      <a:pt x="454" y="4644"/>
                      <a:pt x="521" y="4644"/>
                    </a:cubicBezTo>
                    <a:cubicBezTo>
                      <a:pt x="682" y="4644"/>
                      <a:pt x="844" y="4627"/>
                      <a:pt x="1005" y="4611"/>
                    </a:cubicBezTo>
                    <a:cubicBezTo>
                      <a:pt x="1439" y="4588"/>
                      <a:pt x="1873" y="4497"/>
                      <a:pt x="2283" y="4360"/>
                    </a:cubicBezTo>
                    <a:cubicBezTo>
                      <a:pt x="2694" y="4223"/>
                      <a:pt x="3105" y="4018"/>
                      <a:pt x="3470" y="3790"/>
                    </a:cubicBezTo>
                    <a:cubicBezTo>
                      <a:pt x="3653" y="3675"/>
                      <a:pt x="3836" y="3561"/>
                      <a:pt x="4018" y="3424"/>
                    </a:cubicBezTo>
                    <a:cubicBezTo>
                      <a:pt x="4155" y="3333"/>
                      <a:pt x="4269" y="3219"/>
                      <a:pt x="4406" y="3105"/>
                    </a:cubicBezTo>
                    <a:cubicBezTo>
                      <a:pt x="4612" y="2877"/>
                      <a:pt x="4794" y="2625"/>
                      <a:pt x="4931" y="2352"/>
                    </a:cubicBezTo>
                    <a:cubicBezTo>
                      <a:pt x="5068" y="2100"/>
                      <a:pt x="5137" y="1827"/>
                      <a:pt x="5159" y="1530"/>
                    </a:cubicBezTo>
                    <a:cubicBezTo>
                      <a:pt x="5182" y="1279"/>
                      <a:pt x="5114" y="1005"/>
                      <a:pt x="5000" y="777"/>
                    </a:cubicBezTo>
                    <a:cubicBezTo>
                      <a:pt x="4931" y="662"/>
                      <a:pt x="4817" y="548"/>
                      <a:pt x="4726" y="457"/>
                    </a:cubicBezTo>
                    <a:cubicBezTo>
                      <a:pt x="4589" y="343"/>
                      <a:pt x="4452" y="274"/>
                      <a:pt x="4292" y="206"/>
                    </a:cubicBezTo>
                    <a:cubicBezTo>
                      <a:pt x="4178" y="160"/>
                      <a:pt x="4064" y="115"/>
                      <a:pt x="3950" y="69"/>
                    </a:cubicBezTo>
                    <a:cubicBezTo>
                      <a:pt x="3790" y="46"/>
                      <a:pt x="3630" y="23"/>
                      <a:pt x="3448" y="23"/>
                    </a:cubicBezTo>
                    <a:cubicBezTo>
                      <a:pt x="3425" y="1"/>
                      <a:pt x="3379" y="1"/>
                      <a:pt x="3333"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71" name="Google Shape;6371;p88"/>
              <p:cNvSpPr/>
              <p:nvPr/>
            </p:nvSpPr>
            <p:spPr>
              <a:xfrm>
                <a:off x="7205693" y="1697897"/>
                <a:ext cx="27" cy="27"/>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72" name="Google Shape;6372;p88"/>
              <p:cNvSpPr/>
              <p:nvPr/>
            </p:nvSpPr>
            <p:spPr>
              <a:xfrm>
                <a:off x="7205693" y="1697897"/>
                <a:ext cx="27" cy="27"/>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73" name="Google Shape;6373;p88"/>
              <p:cNvSpPr/>
              <p:nvPr/>
            </p:nvSpPr>
            <p:spPr>
              <a:xfrm>
                <a:off x="7205098" y="1697897"/>
                <a:ext cx="622" cy="27"/>
              </a:xfrm>
              <a:custGeom>
                <a:avLst/>
                <a:gdLst/>
                <a:ahLst/>
                <a:cxnLst/>
                <a:rect l="l" t="t" r="r" b="b"/>
                <a:pathLst>
                  <a:path w="23" h="1" extrusionOk="0">
                    <a:moveTo>
                      <a:pt x="0" y="1"/>
                    </a:moveTo>
                    <a:cubicBezTo>
                      <a:pt x="0" y="1"/>
                      <a:pt x="23" y="1"/>
                      <a:pt x="23" y="1"/>
                    </a:cubicBezTo>
                    <a:cubicBezTo>
                      <a:pt x="23" y="1"/>
                      <a:pt x="0" y="1"/>
                      <a:pt x="0"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74" name="Google Shape;6374;p88"/>
              <p:cNvSpPr/>
              <p:nvPr/>
            </p:nvSpPr>
            <p:spPr>
              <a:xfrm>
                <a:off x="7205098" y="1697897"/>
                <a:ext cx="27" cy="27"/>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75" name="Google Shape;6375;p88"/>
              <p:cNvSpPr/>
              <p:nvPr/>
            </p:nvSpPr>
            <p:spPr>
              <a:xfrm>
                <a:off x="7237778" y="1770689"/>
                <a:ext cx="27" cy="27"/>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76" name="Google Shape;6376;p88"/>
              <p:cNvSpPr/>
              <p:nvPr/>
            </p:nvSpPr>
            <p:spPr>
              <a:xfrm>
                <a:off x="7135361" y="1556612"/>
                <a:ext cx="210429" cy="139069"/>
              </a:xfrm>
              <a:custGeom>
                <a:avLst/>
                <a:gdLst/>
                <a:ahLst/>
                <a:cxnLst/>
                <a:rect l="l" t="t" r="r" b="b"/>
                <a:pathLst>
                  <a:path w="7785" h="5145" extrusionOk="0">
                    <a:moveTo>
                      <a:pt x="5981" y="1"/>
                    </a:moveTo>
                    <a:cubicBezTo>
                      <a:pt x="5707" y="1"/>
                      <a:pt x="5433" y="46"/>
                      <a:pt x="5159" y="92"/>
                    </a:cubicBezTo>
                    <a:cubicBezTo>
                      <a:pt x="4863" y="138"/>
                      <a:pt x="4566" y="206"/>
                      <a:pt x="4269" y="275"/>
                    </a:cubicBezTo>
                    <a:cubicBezTo>
                      <a:pt x="3721" y="434"/>
                      <a:pt x="3174" y="617"/>
                      <a:pt x="2649" y="822"/>
                    </a:cubicBezTo>
                    <a:cubicBezTo>
                      <a:pt x="2329" y="936"/>
                      <a:pt x="2032" y="1051"/>
                      <a:pt x="1758" y="1188"/>
                    </a:cubicBezTo>
                    <a:cubicBezTo>
                      <a:pt x="1530" y="1302"/>
                      <a:pt x="1325" y="1393"/>
                      <a:pt x="1096" y="1507"/>
                    </a:cubicBezTo>
                    <a:cubicBezTo>
                      <a:pt x="754" y="1690"/>
                      <a:pt x="412" y="1872"/>
                      <a:pt x="92" y="2078"/>
                    </a:cubicBezTo>
                    <a:cubicBezTo>
                      <a:pt x="24" y="2146"/>
                      <a:pt x="1" y="2237"/>
                      <a:pt x="46" y="2306"/>
                    </a:cubicBezTo>
                    <a:cubicBezTo>
                      <a:pt x="77" y="2367"/>
                      <a:pt x="128" y="2397"/>
                      <a:pt x="178" y="2397"/>
                    </a:cubicBezTo>
                    <a:cubicBezTo>
                      <a:pt x="204" y="2397"/>
                      <a:pt x="229" y="2390"/>
                      <a:pt x="252" y="2374"/>
                    </a:cubicBezTo>
                    <a:cubicBezTo>
                      <a:pt x="640" y="2123"/>
                      <a:pt x="1028" y="1918"/>
                      <a:pt x="1439" y="1713"/>
                    </a:cubicBezTo>
                    <a:cubicBezTo>
                      <a:pt x="1621" y="1598"/>
                      <a:pt x="1827" y="1507"/>
                      <a:pt x="2032" y="1416"/>
                    </a:cubicBezTo>
                    <a:cubicBezTo>
                      <a:pt x="2512" y="1210"/>
                      <a:pt x="2991" y="1028"/>
                      <a:pt x="3470" y="868"/>
                    </a:cubicBezTo>
                    <a:cubicBezTo>
                      <a:pt x="4087" y="663"/>
                      <a:pt x="4703" y="503"/>
                      <a:pt x="5319" y="389"/>
                    </a:cubicBezTo>
                    <a:lnTo>
                      <a:pt x="5296" y="389"/>
                    </a:lnTo>
                    <a:cubicBezTo>
                      <a:pt x="5571" y="356"/>
                      <a:pt x="5845" y="324"/>
                      <a:pt x="6119" y="324"/>
                    </a:cubicBezTo>
                    <a:cubicBezTo>
                      <a:pt x="6233" y="324"/>
                      <a:pt x="6347" y="330"/>
                      <a:pt x="6460" y="343"/>
                    </a:cubicBezTo>
                    <a:cubicBezTo>
                      <a:pt x="6597" y="366"/>
                      <a:pt x="6734" y="389"/>
                      <a:pt x="6871" y="434"/>
                    </a:cubicBezTo>
                    <a:cubicBezTo>
                      <a:pt x="6963" y="480"/>
                      <a:pt x="7031" y="526"/>
                      <a:pt x="7122" y="571"/>
                    </a:cubicBezTo>
                    <a:cubicBezTo>
                      <a:pt x="7168" y="617"/>
                      <a:pt x="7214" y="663"/>
                      <a:pt x="7259" y="708"/>
                    </a:cubicBezTo>
                    <a:cubicBezTo>
                      <a:pt x="7305" y="754"/>
                      <a:pt x="7328" y="822"/>
                      <a:pt x="7373" y="891"/>
                    </a:cubicBezTo>
                    <a:cubicBezTo>
                      <a:pt x="7396" y="959"/>
                      <a:pt x="7419" y="1028"/>
                      <a:pt x="7419" y="1119"/>
                    </a:cubicBezTo>
                    <a:cubicBezTo>
                      <a:pt x="7442" y="1210"/>
                      <a:pt x="7442" y="1302"/>
                      <a:pt x="7442" y="1393"/>
                    </a:cubicBezTo>
                    <a:cubicBezTo>
                      <a:pt x="7419" y="1484"/>
                      <a:pt x="7396" y="1598"/>
                      <a:pt x="7351" y="1713"/>
                    </a:cubicBezTo>
                    <a:cubicBezTo>
                      <a:pt x="7287" y="1862"/>
                      <a:pt x="7203" y="1991"/>
                      <a:pt x="7099" y="2138"/>
                    </a:cubicBezTo>
                    <a:lnTo>
                      <a:pt x="7099" y="2138"/>
                    </a:lnTo>
                    <a:cubicBezTo>
                      <a:pt x="7100" y="2134"/>
                      <a:pt x="7100" y="2129"/>
                      <a:pt x="7100" y="2123"/>
                    </a:cubicBezTo>
                    <a:lnTo>
                      <a:pt x="7100" y="2123"/>
                    </a:lnTo>
                    <a:cubicBezTo>
                      <a:pt x="6894" y="2420"/>
                      <a:pt x="6643" y="2648"/>
                      <a:pt x="6369" y="2877"/>
                    </a:cubicBezTo>
                    <a:cubicBezTo>
                      <a:pt x="6369" y="2899"/>
                      <a:pt x="6346" y="2899"/>
                      <a:pt x="6346" y="2899"/>
                    </a:cubicBezTo>
                    <a:lnTo>
                      <a:pt x="6369" y="2899"/>
                    </a:lnTo>
                    <a:cubicBezTo>
                      <a:pt x="6004" y="3173"/>
                      <a:pt x="5639" y="3424"/>
                      <a:pt x="5251" y="3630"/>
                    </a:cubicBezTo>
                    <a:cubicBezTo>
                      <a:pt x="4863" y="3858"/>
                      <a:pt x="4452" y="4086"/>
                      <a:pt x="4018" y="4269"/>
                    </a:cubicBezTo>
                    <a:lnTo>
                      <a:pt x="4041" y="4269"/>
                    </a:lnTo>
                    <a:cubicBezTo>
                      <a:pt x="3744" y="4383"/>
                      <a:pt x="3447" y="4520"/>
                      <a:pt x="3151" y="4611"/>
                    </a:cubicBezTo>
                    <a:cubicBezTo>
                      <a:pt x="2900" y="4703"/>
                      <a:pt x="2671" y="4771"/>
                      <a:pt x="2420" y="4840"/>
                    </a:cubicBezTo>
                    <a:cubicBezTo>
                      <a:pt x="2329" y="4862"/>
                      <a:pt x="2283" y="4954"/>
                      <a:pt x="2306" y="5045"/>
                    </a:cubicBezTo>
                    <a:cubicBezTo>
                      <a:pt x="2324" y="5115"/>
                      <a:pt x="2381" y="5145"/>
                      <a:pt x="2448" y="5145"/>
                    </a:cubicBezTo>
                    <a:cubicBezTo>
                      <a:pt x="2469" y="5145"/>
                      <a:pt x="2490" y="5142"/>
                      <a:pt x="2512" y="5136"/>
                    </a:cubicBezTo>
                    <a:cubicBezTo>
                      <a:pt x="2717" y="5113"/>
                      <a:pt x="2900" y="5045"/>
                      <a:pt x="3105" y="4977"/>
                    </a:cubicBezTo>
                    <a:cubicBezTo>
                      <a:pt x="3356" y="4908"/>
                      <a:pt x="3584" y="4794"/>
                      <a:pt x="3835" y="4703"/>
                    </a:cubicBezTo>
                    <a:cubicBezTo>
                      <a:pt x="4429" y="4452"/>
                      <a:pt x="4977" y="4178"/>
                      <a:pt x="5525" y="3858"/>
                    </a:cubicBezTo>
                    <a:cubicBezTo>
                      <a:pt x="6050" y="3539"/>
                      <a:pt x="6575" y="3173"/>
                      <a:pt x="7008" y="2740"/>
                    </a:cubicBezTo>
                    <a:cubicBezTo>
                      <a:pt x="7191" y="2557"/>
                      <a:pt x="7373" y="2352"/>
                      <a:pt x="7510" y="2123"/>
                    </a:cubicBezTo>
                    <a:cubicBezTo>
                      <a:pt x="7624" y="1918"/>
                      <a:pt x="7716" y="1690"/>
                      <a:pt x="7739" y="1461"/>
                    </a:cubicBezTo>
                    <a:cubicBezTo>
                      <a:pt x="7784" y="1233"/>
                      <a:pt x="7761" y="1005"/>
                      <a:pt x="7670" y="799"/>
                    </a:cubicBezTo>
                    <a:cubicBezTo>
                      <a:pt x="7602" y="617"/>
                      <a:pt x="7488" y="434"/>
                      <a:pt x="7305" y="320"/>
                    </a:cubicBezTo>
                    <a:cubicBezTo>
                      <a:pt x="6963" y="69"/>
                      <a:pt x="6529" y="1"/>
                      <a:pt x="6118"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77" name="Google Shape;6377;p88"/>
              <p:cNvSpPr/>
              <p:nvPr/>
            </p:nvSpPr>
            <p:spPr>
              <a:xfrm>
                <a:off x="6986669" y="1547367"/>
                <a:ext cx="175884" cy="72819"/>
              </a:xfrm>
              <a:custGeom>
                <a:avLst/>
                <a:gdLst/>
                <a:ahLst/>
                <a:cxnLst/>
                <a:rect l="l" t="t" r="r" b="b"/>
                <a:pathLst>
                  <a:path w="6507" h="2694" extrusionOk="0">
                    <a:moveTo>
                      <a:pt x="4771" y="0"/>
                    </a:moveTo>
                    <a:cubicBezTo>
                      <a:pt x="4589" y="0"/>
                      <a:pt x="4406" y="23"/>
                      <a:pt x="4224" y="46"/>
                    </a:cubicBezTo>
                    <a:cubicBezTo>
                      <a:pt x="3995" y="92"/>
                      <a:pt x="3767" y="137"/>
                      <a:pt x="3562" y="206"/>
                    </a:cubicBezTo>
                    <a:cubicBezTo>
                      <a:pt x="3151" y="320"/>
                      <a:pt x="2763" y="480"/>
                      <a:pt x="2398" y="662"/>
                    </a:cubicBezTo>
                    <a:cubicBezTo>
                      <a:pt x="1667" y="1050"/>
                      <a:pt x="1005" y="1575"/>
                      <a:pt x="389" y="2146"/>
                    </a:cubicBezTo>
                    <a:cubicBezTo>
                      <a:pt x="275" y="2237"/>
                      <a:pt x="161" y="2351"/>
                      <a:pt x="69" y="2465"/>
                    </a:cubicBezTo>
                    <a:cubicBezTo>
                      <a:pt x="1" y="2534"/>
                      <a:pt x="1" y="2625"/>
                      <a:pt x="69" y="2694"/>
                    </a:cubicBezTo>
                    <a:cubicBezTo>
                      <a:pt x="206" y="2625"/>
                      <a:pt x="343" y="2557"/>
                      <a:pt x="480" y="2511"/>
                    </a:cubicBezTo>
                    <a:cubicBezTo>
                      <a:pt x="731" y="2260"/>
                      <a:pt x="982" y="2032"/>
                      <a:pt x="1234" y="1826"/>
                    </a:cubicBezTo>
                    <a:cubicBezTo>
                      <a:pt x="1736" y="1415"/>
                      <a:pt x="2283" y="1073"/>
                      <a:pt x="2854" y="799"/>
                    </a:cubicBezTo>
                    <a:cubicBezTo>
                      <a:pt x="3333" y="594"/>
                      <a:pt x="3858" y="434"/>
                      <a:pt x="4383" y="365"/>
                    </a:cubicBezTo>
                    <a:cubicBezTo>
                      <a:pt x="4406" y="365"/>
                      <a:pt x="4406" y="343"/>
                      <a:pt x="4406" y="343"/>
                    </a:cubicBezTo>
                    <a:cubicBezTo>
                      <a:pt x="4406" y="343"/>
                      <a:pt x="4406" y="365"/>
                      <a:pt x="4406" y="365"/>
                    </a:cubicBezTo>
                    <a:cubicBezTo>
                      <a:pt x="4527" y="339"/>
                      <a:pt x="4655" y="328"/>
                      <a:pt x="4786" y="328"/>
                    </a:cubicBezTo>
                    <a:cubicBezTo>
                      <a:pt x="4879" y="328"/>
                      <a:pt x="4974" y="333"/>
                      <a:pt x="5068" y="343"/>
                    </a:cubicBezTo>
                    <a:cubicBezTo>
                      <a:pt x="5205" y="365"/>
                      <a:pt x="5342" y="388"/>
                      <a:pt x="5502" y="457"/>
                    </a:cubicBezTo>
                    <a:cubicBezTo>
                      <a:pt x="5593" y="480"/>
                      <a:pt x="5684" y="548"/>
                      <a:pt x="5776" y="594"/>
                    </a:cubicBezTo>
                    <a:cubicBezTo>
                      <a:pt x="5844" y="662"/>
                      <a:pt x="5913" y="708"/>
                      <a:pt x="5981" y="776"/>
                    </a:cubicBezTo>
                    <a:cubicBezTo>
                      <a:pt x="6027" y="845"/>
                      <a:pt x="6050" y="913"/>
                      <a:pt x="6095" y="982"/>
                    </a:cubicBezTo>
                    <a:cubicBezTo>
                      <a:pt x="6118" y="1027"/>
                      <a:pt x="6141" y="1096"/>
                      <a:pt x="6141" y="1164"/>
                    </a:cubicBezTo>
                    <a:cubicBezTo>
                      <a:pt x="6164" y="1256"/>
                      <a:pt x="6164" y="1347"/>
                      <a:pt x="6164" y="1415"/>
                    </a:cubicBezTo>
                    <a:cubicBezTo>
                      <a:pt x="6141" y="1530"/>
                      <a:pt x="6118" y="1621"/>
                      <a:pt x="6072" y="1712"/>
                    </a:cubicBezTo>
                    <a:cubicBezTo>
                      <a:pt x="6027" y="1849"/>
                      <a:pt x="5936" y="1986"/>
                      <a:pt x="5867" y="2100"/>
                    </a:cubicBezTo>
                    <a:cubicBezTo>
                      <a:pt x="5776" y="2214"/>
                      <a:pt x="5707" y="2306"/>
                      <a:pt x="5616" y="2397"/>
                    </a:cubicBezTo>
                    <a:cubicBezTo>
                      <a:pt x="5547" y="2465"/>
                      <a:pt x="5547" y="2579"/>
                      <a:pt x="5616" y="2625"/>
                    </a:cubicBezTo>
                    <a:cubicBezTo>
                      <a:pt x="5650" y="2659"/>
                      <a:pt x="5690" y="2676"/>
                      <a:pt x="5730" y="2676"/>
                    </a:cubicBezTo>
                    <a:cubicBezTo>
                      <a:pt x="5770" y="2676"/>
                      <a:pt x="5810" y="2659"/>
                      <a:pt x="5844" y="2625"/>
                    </a:cubicBezTo>
                    <a:cubicBezTo>
                      <a:pt x="6118" y="2351"/>
                      <a:pt x="6324" y="2032"/>
                      <a:pt x="6438" y="1666"/>
                    </a:cubicBezTo>
                    <a:cubicBezTo>
                      <a:pt x="6506" y="1393"/>
                      <a:pt x="6506" y="1073"/>
                      <a:pt x="6369" y="822"/>
                    </a:cubicBezTo>
                    <a:cubicBezTo>
                      <a:pt x="6255" y="548"/>
                      <a:pt x="6050" y="365"/>
                      <a:pt x="5799" y="228"/>
                    </a:cubicBezTo>
                    <a:cubicBezTo>
                      <a:pt x="5662" y="160"/>
                      <a:pt x="5502" y="92"/>
                      <a:pt x="5365" y="69"/>
                    </a:cubicBezTo>
                    <a:cubicBezTo>
                      <a:pt x="5182" y="23"/>
                      <a:pt x="5000" y="0"/>
                      <a:pt x="4794" y="0"/>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78" name="Google Shape;6378;p88"/>
              <p:cNvSpPr/>
              <p:nvPr/>
            </p:nvSpPr>
            <p:spPr>
              <a:xfrm>
                <a:off x="7105141" y="1557233"/>
                <a:ext cx="27" cy="27"/>
              </a:xfrm>
              <a:custGeom>
                <a:avLst/>
                <a:gdLst/>
                <a:ahLst/>
                <a:cxnLst/>
                <a:rect l="l" t="t" r="r" b="b"/>
                <a:pathLst>
                  <a:path w="1" h="1" extrusionOk="0">
                    <a:moveTo>
                      <a:pt x="0" y="0"/>
                    </a:moveTo>
                    <a:lnTo>
                      <a:pt x="0" y="0"/>
                    </a:lnTo>
                    <a:close/>
                  </a:path>
                </a:pathLst>
              </a:custGeom>
              <a:solidFill>
                <a:srgbClr val="FBCF6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79" name="Google Shape;6379;p88"/>
              <p:cNvSpPr/>
              <p:nvPr/>
            </p:nvSpPr>
            <p:spPr>
              <a:xfrm>
                <a:off x="6765807" y="1593643"/>
                <a:ext cx="269651" cy="133501"/>
              </a:xfrm>
              <a:custGeom>
                <a:avLst/>
                <a:gdLst/>
                <a:ahLst/>
                <a:cxnLst/>
                <a:rect l="l" t="t" r="r" b="b"/>
                <a:pathLst>
                  <a:path w="9976" h="4939" extrusionOk="0">
                    <a:moveTo>
                      <a:pt x="9793" y="0"/>
                    </a:moveTo>
                    <a:cubicBezTo>
                      <a:pt x="9747" y="0"/>
                      <a:pt x="9724" y="0"/>
                      <a:pt x="9701" y="23"/>
                    </a:cubicBezTo>
                    <a:cubicBezTo>
                      <a:pt x="7145" y="1256"/>
                      <a:pt x="4588" y="2488"/>
                      <a:pt x="2032" y="3698"/>
                    </a:cubicBezTo>
                    <a:lnTo>
                      <a:pt x="115" y="4634"/>
                    </a:lnTo>
                    <a:cubicBezTo>
                      <a:pt x="23" y="4679"/>
                      <a:pt x="0" y="4793"/>
                      <a:pt x="46" y="4862"/>
                    </a:cubicBezTo>
                    <a:cubicBezTo>
                      <a:pt x="80" y="4913"/>
                      <a:pt x="140" y="4939"/>
                      <a:pt x="207" y="4939"/>
                    </a:cubicBezTo>
                    <a:cubicBezTo>
                      <a:pt x="229" y="4939"/>
                      <a:pt x="252" y="4936"/>
                      <a:pt x="274" y="4930"/>
                    </a:cubicBezTo>
                    <a:cubicBezTo>
                      <a:pt x="3242" y="3492"/>
                      <a:pt x="6232" y="2054"/>
                      <a:pt x="9199" y="616"/>
                    </a:cubicBezTo>
                    <a:cubicBezTo>
                      <a:pt x="9427" y="525"/>
                      <a:pt x="9633" y="411"/>
                      <a:pt x="9861" y="320"/>
                    </a:cubicBezTo>
                    <a:cubicBezTo>
                      <a:pt x="9952" y="274"/>
                      <a:pt x="9975" y="160"/>
                      <a:pt x="9929" y="91"/>
                    </a:cubicBezTo>
                    <a:cubicBezTo>
                      <a:pt x="9884" y="23"/>
                      <a:pt x="9838" y="0"/>
                      <a:pt x="9793"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80" name="Google Shape;6380;p88"/>
              <p:cNvSpPr/>
              <p:nvPr/>
            </p:nvSpPr>
            <p:spPr>
              <a:xfrm>
                <a:off x="6863899" y="1728739"/>
                <a:ext cx="301114" cy="148746"/>
              </a:xfrm>
              <a:custGeom>
                <a:avLst/>
                <a:gdLst/>
                <a:ahLst/>
                <a:cxnLst/>
                <a:rect l="l" t="t" r="r" b="b"/>
                <a:pathLst>
                  <a:path w="11140" h="5503" extrusionOk="0">
                    <a:moveTo>
                      <a:pt x="10957" y="1"/>
                    </a:moveTo>
                    <a:cubicBezTo>
                      <a:pt x="10934" y="1"/>
                      <a:pt x="10911" y="1"/>
                      <a:pt x="10888" y="24"/>
                    </a:cubicBezTo>
                    <a:cubicBezTo>
                      <a:pt x="8378" y="1233"/>
                      <a:pt x="5867" y="2443"/>
                      <a:pt x="3356" y="3653"/>
                    </a:cubicBezTo>
                    <a:lnTo>
                      <a:pt x="115" y="5205"/>
                    </a:lnTo>
                    <a:cubicBezTo>
                      <a:pt x="24" y="5251"/>
                      <a:pt x="1" y="5342"/>
                      <a:pt x="46" y="5433"/>
                    </a:cubicBezTo>
                    <a:cubicBezTo>
                      <a:pt x="76" y="5477"/>
                      <a:pt x="124" y="5503"/>
                      <a:pt x="180" y="5503"/>
                    </a:cubicBezTo>
                    <a:cubicBezTo>
                      <a:pt x="210" y="5503"/>
                      <a:pt x="242" y="5495"/>
                      <a:pt x="275" y="5479"/>
                    </a:cubicBezTo>
                    <a:cubicBezTo>
                      <a:pt x="3310" y="4018"/>
                      <a:pt x="6346" y="2557"/>
                      <a:pt x="9382" y="1096"/>
                    </a:cubicBezTo>
                    <a:cubicBezTo>
                      <a:pt x="9930" y="845"/>
                      <a:pt x="10478" y="571"/>
                      <a:pt x="11025" y="298"/>
                    </a:cubicBezTo>
                    <a:cubicBezTo>
                      <a:pt x="11117" y="275"/>
                      <a:pt x="11139" y="161"/>
                      <a:pt x="11094" y="92"/>
                    </a:cubicBezTo>
                    <a:cubicBezTo>
                      <a:pt x="11071" y="24"/>
                      <a:pt x="11025" y="1"/>
                      <a:pt x="10957"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81" name="Google Shape;6381;p88"/>
              <p:cNvSpPr/>
              <p:nvPr/>
            </p:nvSpPr>
            <p:spPr>
              <a:xfrm>
                <a:off x="6890442" y="1792908"/>
                <a:ext cx="277652" cy="140421"/>
              </a:xfrm>
              <a:custGeom>
                <a:avLst/>
                <a:gdLst/>
                <a:ahLst/>
                <a:cxnLst/>
                <a:rect l="l" t="t" r="r" b="b"/>
                <a:pathLst>
                  <a:path w="10272" h="5195" extrusionOk="0">
                    <a:moveTo>
                      <a:pt x="10272" y="1"/>
                    </a:moveTo>
                    <a:lnTo>
                      <a:pt x="10272" y="1"/>
                    </a:lnTo>
                    <a:cubicBezTo>
                      <a:pt x="8491" y="868"/>
                      <a:pt x="6711" y="1713"/>
                      <a:pt x="4930" y="2580"/>
                    </a:cubicBezTo>
                    <a:lnTo>
                      <a:pt x="114" y="4885"/>
                    </a:lnTo>
                    <a:cubicBezTo>
                      <a:pt x="23" y="4931"/>
                      <a:pt x="0" y="5045"/>
                      <a:pt x="46" y="5114"/>
                    </a:cubicBezTo>
                    <a:cubicBezTo>
                      <a:pt x="76" y="5174"/>
                      <a:pt x="127" y="5195"/>
                      <a:pt x="184" y="5195"/>
                    </a:cubicBezTo>
                    <a:cubicBezTo>
                      <a:pt x="213" y="5195"/>
                      <a:pt x="244" y="5190"/>
                      <a:pt x="274" y="5182"/>
                    </a:cubicBezTo>
                    <a:cubicBezTo>
                      <a:pt x="3150" y="3790"/>
                      <a:pt x="6049" y="2397"/>
                      <a:pt x="8948" y="1005"/>
                    </a:cubicBezTo>
                    <a:cubicBezTo>
                      <a:pt x="9336" y="822"/>
                      <a:pt x="9724" y="617"/>
                      <a:pt x="10135" y="434"/>
                    </a:cubicBezTo>
                    <a:cubicBezTo>
                      <a:pt x="10135" y="434"/>
                      <a:pt x="10135" y="412"/>
                      <a:pt x="10157" y="412"/>
                    </a:cubicBezTo>
                    <a:cubicBezTo>
                      <a:pt x="10180" y="389"/>
                      <a:pt x="10203" y="366"/>
                      <a:pt x="10203" y="320"/>
                    </a:cubicBezTo>
                    <a:cubicBezTo>
                      <a:pt x="10203" y="320"/>
                      <a:pt x="10226" y="320"/>
                      <a:pt x="10226" y="297"/>
                    </a:cubicBezTo>
                    <a:cubicBezTo>
                      <a:pt x="10249" y="206"/>
                      <a:pt x="10249" y="92"/>
                      <a:pt x="10272"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82" name="Google Shape;6382;p88"/>
              <p:cNvSpPr/>
              <p:nvPr/>
            </p:nvSpPr>
            <p:spPr>
              <a:xfrm>
                <a:off x="7027403" y="1592399"/>
                <a:ext cx="138231" cy="142772"/>
              </a:xfrm>
              <a:custGeom>
                <a:avLst/>
                <a:gdLst/>
                <a:ahLst/>
                <a:cxnLst/>
                <a:rect l="l" t="t" r="r" b="b"/>
                <a:pathLst>
                  <a:path w="5114" h="5282" extrusionOk="0">
                    <a:moveTo>
                      <a:pt x="183" y="0"/>
                    </a:moveTo>
                    <a:cubicBezTo>
                      <a:pt x="92" y="0"/>
                      <a:pt x="23" y="69"/>
                      <a:pt x="23" y="137"/>
                    </a:cubicBezTo>
                    <a:cubicBezTo>
                      <a:pt x="0" y="229"/>
                      <a:pt x="69" y="320"/>
                      <a:pt x="160" y="320"/>
                    </a:cubicBezTo>
                    <a:cubicBezTo>
                      <a:pt x="206" y="343"/>
                      <a:pt x="251" y="366"/>
                      <a:pt x="297" y="366"/>
                    </a:cubicBezTo>
                    <a:cubicBezTo>
                      <a:pt x="571" y="457"/>
                      <a:pt x="799" y="548"/>
                      <a:pt x="1028" y="685"/>
                    </a:cubicBezTo>
                    <a:cubicBezTo>
                      <a:pt x="1452" y="953"/>
                      <a:pt x="1833" y="1287"/>
                      <a:pt x="2192" y="1623"/>
                    </a:cubicBezTo>
                    <a:lnTo>
                      <a:pt x="2192" y="1623"/>
                    </a:lnTo>
                    <a:cubicBezTo>
                      <a:pt x="2192" y="1622"/>
                      <a:pt x="2192" y="1622"/>
                      <a:pt x="2192" y="1621"/>
                    </a:cubicBezTo>
                    <a:lnTo>
                      <a:pt x="2192" y="1621"/>
                    </a:lnTo>
                    <a:cubicBezTo>
                      <a:pt x="2196" y="1625"/>
                      <a:pt x="2199" y="1629"/>
                      <a:pt x="2203" y="1633"/>
                    </a:cubicBezTo>
                    <a:lnTo>
                      <a:pt x="2203" y="1633"/>
                    </a:lnTo>
                    <a:cubicBezTo>
                      <a:pt x="2199" y="1630"/>
                      <a:pt x="2196" y="1626"/>
                      <a:pt x="2192" y="1623"/>
                    </a:cubicBezTo>
                    <a:lnTo>
                      <a:pt x="2192" y="1623"/>
                    </a:lnTo>
                    <a:cubicBezTo>
                      <a:pt x="2192" y="1643"/>
                      <a:pt x="2192" y="1644"/>
                      <a:pt x="2213" y="1644"/>
                    </a:cubicBezTo>
                    <a:lnTo>
                      <a:pt x="2213" y="1644"/>
                    </a:lnTo>
                    <a:cubicBezTo>
                      <a:pt x="2210" y="1640"/>
                      <a:pt x="2207" y="1637"/>
                      <a:pt x="2203" y="1633"/>
                    </a:cubicBezTo>
                    <a:lnTo>
                      <a:pt x="2203" y="1633"/>
                    </a:lnTo>
                    <a:cubicBezTo>
                      <a:pt x="2207" y="1637"/>
                      <a:pt x="2211" y="1640"/>
                      <a:pt x="2214" y="1644"/>
                    </a:cubicBezTo>
                    <a:cubicBezTo>
                      <a:pt x="2214" y="1644"/>
                      <a:pt x="2214" y="1644"/>
                      <a:pt x="2213" y="1644"/>
                    </a:cubicBezTo>
                    <a:lnTo>
                      <a:pt x="2213" y="1644"/>
                    </a:lnTo>
                    <a:cubicBezTo>
                      <a:pt x="2594" y="2049"/>
                      <a:pt x="2974" y="2497"/>
                      <a:pt x="3333" y="2945"/>
                    </a:cubicBezTo>
                    <a:cubicBezTo>
                      <a:pt x="3744" y="3447"/>
                      <a:pt x="4177" y="3949"/>
                      <a:pt x="4497" y="4497"/>
                    </a:cubicBezTo>
                    <a:cubicBezTo>
                      <a:pt x="4634" y="4725"/>
                      <a:pt x="4725" y="4954"/>
                      <a:pt x="4794" y="5182"/>
                    </a:cubicBezTo>
                    <a:cubicBezTo>
                      <a:pt x="4811" y="5252"/>
                      <a:pt x="4882" y="5281"/>
                      <a:pt x="4945" y="5281"/>
                    </a:cubicBezTo>
                    <a:cubicBezTo>
                      <a:pt x="4964" y="5281"/>
                      <a:pt x="4983" y="5278"/>
                      <a:pt x="4999" y="5273"/>
                    </a:cubicBezTo>
                    <a:cubicBezTo>
                      <a:pt x="5045" y="5250"/>
                      <a:pt x="5090" y="5227"/>
                      <a:pt x="5090" y="5182"/>
                    </a:cubicBezTo>
                    <a:cubicBezTo>
                      <a:pt x="5113" y="5136"/>
                      <a:pt x="5113" y="5091"/>
                      <a:pt x="5090" y="5068"/>
                    </a:cubicBezTo>
                    <a:cubicBezTo>
                      <a:pt x="4908" y="4406"/>
                      <a:pt x="4497" y="3858"/>
                      <a:pt x="4086" y="3333"/>
                    </a:cubicBezTo>
                    <a:cubicBezTo>
                      <a:pt x="3904" y="3128"/>
                      <a:pt x="3721" y="2899"/>
                      <a:pt x="3538" y="2671"/>
                    </a:cubicBezTo>
                    <a:cubicBezTo>
                      <a:pt x="3356" y="2443"/>
                      <a:pt x="3173" y="2237"/>
                      <a:pt x="2991" y="2009"/>
                    </a:cubicBezTo>
                    <a:cubicBezTo>
                      <a:pt x="2602" y="1575"/>
                      <a:pt x="2169" y="1142"/>
                      <a:pt x="1712" y="777"/>
                    </a:cubicBezTo>
                    <a:cubicBezTo>
                      <a:pt x="1484" y="594"/>
                      <a:pt x="1256" y="434"/>
                      <a:pt x="1005" y="297"/>
                    </a:cubicBezTo>
                    <a:cubicBezTo>
                      <a:pt x="754" y="160"/>
                      <a:pt x="480" y="69"/>
                      <a:pt x="206" y="0"/>
                    </a:cubicBezTo>
                    <a:close/>
                  </a:path>
                </a:pathLst>
              </a:custGeom>
              <a:solidFill>
                <a:srgbClr val="ED788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83" name="Google Shape;6383;p88"/>
              <p:cNvSpPr/>
              <p:nvPr/>
            </p:nvSpPr>
            <p:spPr>
              <a:xfrm>
                <a:off x="7156958" y="1728739"/>
                <a:ext cx="13001" cy="75927"/>
              </a:xfrm>
              <a:custGeom>
                <a:avLst/>
                <a:gdLst/>
                <a:ahLst/>
                <a:cxnLst/>
                <a:rect l="l" t="t" r="r" b="b"/>
                <a:pathLst>
                  <a:path w="481" h="2809" extrusionOk="0">
                    <a:moveTo>
                      <a:pt x="160" y="1"/>
                    </a:moveTo>
                    <a:cubicBezTo>
                      <a:pt x="92" y="1"/>
                      <a:pt x="1" y="92"/>
                      <a:pt x="24" y="183"/>
                    </a:cubicBezTo>
                    <a:cubicBezTo>
                      <a:pt x="115" y="686"/>
                      <a:pt x="160" y="1188"/>
                      <a:pt x="160" y="1690"/>
                    </a:cubicBezTo>
                    <a:cubicBezTo>
                      <a:pt x="138" y="2009"/>
                      <a:pt x="115" y="2306"/>
                      <a:pt x="46" y="2626"/>
                    </a:cubicBezTo>
                    <a:cubicBezTo>
                      <a:pt x="24" y="2717"/>
                      <a:pt x="92" y="2786"/>
                      <a:pt x="183" y="2808"/>
                    </a:cubicBezTo>
                    <a:cubicBezTo>
                      <a:pt x="229" y="2808"/>
                      <a:pt x="252" y="2808"/>
                      <a:pt x="275" y="2786"/>
                    </a:cubicBezTo>
                    <a:lnTo>
                      <a:pt x="297" y="2786"/>
                    </a:lnTo>
                    <a:cubicBezTo>
                      <a:pt x="320" y="2763"/>
                      <a:pt x="320" y="2740"/>
                      <a:pt x="343" y="2717"/>
                    </a:cubicBezTo>
                    <a:cubicBezTo>
                      <a:pt x="343" y="2694"/>
                      <a:pt x="343" y="2694"/>
                      <a:pt x="366" y="2671"/>
                    </a:cubicBezTo>
                    <a:cubicBezTo>
                      <a:pt x="389" y="2557"/>
                      <a:pt x="412" y="2420"/>
                      <a:pt x="434" y="2306"/>
                    </a:cubicBezTo>
                    <a:cubicBezTo>
                      <a:pt x="457" y="2032"/>
                      <a:pt x="480" y="1736"/>
                      <a:pt x="480" y="1439"/>
                    </a:cubicBezTo>
                    <a:cubicBezTo>
                      <a:pt x="480" y="1005"/>
                      <a:pt x="434" y="571"/>
                      <a:pt x="343" y="138"/>
                    </a:cubicBezTo>
                    <a:cubicBezTo>
                      <a:pt x="343" y="92"/>
                      <a:pt x="320" y="69"/>
                      <a:pt x="275" y="24"/>
                    </a:cubicBezTo>
                    <a:cubicBezTo>
                      <a:pt x="252" y="1"/>
                      <a:pt x="229" y="1"/>
                      <a:pt x="183" y="1"/>
                    </a:cubicBezTo>
                    <a:close/>
                  </a:path>
                </a:pathLst>
              </a:custGeom>
              <a:solidFill>
                <a:srgbClr val="ED788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84" name="Google Shape;6384;p88"/>
              <p:cNvSpPr/>
              <p:nvPr/>
            </p:nvSpPr>
            <p:spPr>
              <a:xfrm>
                <a:off x="7164986" y="1804017"/>
                <a:ext cx="27" cy="27"/>
              </a:xfrm>
              <a:custGeom>
                <a:avLst/>
                <a:gdLst/>
                <a:ahLst/>
                <a:cxnLst/>
                <a:rect l="l" t="t" r="r" b="b"/>
                <a:pathLst>
                  <a:path w="1" h="1" extrusionOk="0">
                    <a:moveTo>
                      <a:pt x="0" y="1"/>
                    </a:moveTo>
                    <a:cubicBezTo>
                      <a:pt x="0" y="1"/>
                      <a:pt x="0" y="1"/>
                      <a:pt x="0" y="1"/>
                    </a:cubicBezTo>
                    <a:cubicBezTo>
                      <a:pt x="0" y="1"/>
                      <a:pt x="0" y="1"/>
                      <a:pt x="0" y="1"/>
                    </a:cubicBezTo>
                    <a:cubicBezTo>
                      <a:pt x="0" y="1"/>
                      <a:pt x="0" y="1"/>
                      <a:pt x="0" y="1"/>
                    </a:cubicBezTo>
                    <a:lnTo>
                      <a:pt x="0" y="1"/>
                    </a:lnTo>
                    <a:close/>
                  </a:path>
                </a:pathLst>
              </a:custGeom>
              <a:solidFill>
                <a:srgbClr val="ED788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85" name="Google Shape;6385;p88"/>
              <p:cNvSpPr/>
              <p:nvPr/>
            </p:nvSpPr>
            <p:spPr>
              <a:xfrm>
                <a:off x="7164986" y="1804017"/>
                <a:ext cx="27" cy="27"/>
              </a:xfrm>
              <a:custGeom>
                <a:avLst/>
                <a:gdLst/>
                <a:ahLst/>
                <a:cxnLst/>
                <a:rect l="l" t="t" r="r" b="b"/>
                <a:pathLst>
                  <a:path w="1" h="1" extrusionOk="0">
                    <a:moveTo>
                      <a:pt x="0" y="1"/>
                    </a:moveTo>
                    <a:lnTo>
                      <a:pt x="0" y="1"/>
                    </a:lnTo>
                    <a:lnTo>
                      <a:pt x="0" y="1"/>
                    </a:lnTo>
                    <a:close/>
                  </a:path>
                </a:pathLst>
              </a:custGeom>
              <a:solidFill>
                <a:srgbClr val="ED788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86" name="Google Shape;6386;p88"/>
              <p:cNvSpPr/>
              <p:nvPr/>
            </p:nvSpPr>
            <p:spPr>
              <a:xfrm>
                <a:off x="6743588" y="1719494"/>
                <a:ext cx="157369" cy="215970"/>
              </a:xfrm>
              <a:custGeom>
                <a:avLst/>
                <a:gdLst/>
                <a:ahLst/>
                <a:cxnLst/>
                <a:rect l="l" t="t" r="r" b="b"/>
                <a:pathLst>
                  <a:path w="5822" h="7990" extrusionOk="0">
                    <a:moveTo>
                      <a:pt x="412" y="1438"/>
                    </a:moveTo>
                    <a:lnTo>
                      <a:pt x="412" y="1438"/>
                    </a:lnTo>
                    <a:cubicBezTo>
                      <a:pt x="410" y="1446"/>
                      <a:pt x="408" y="1453"/>
                      <a:pt x="406" y="1460"/>
                    </a:cubicBezTo>
                    <a:lnTo>
                      <a:pt x="406" y="1460"/>
                    </a:lnTo>
                    <a:cubicBezTo>
                      <a:pt x="412" y="1448"/>
                      <a:pt x="412" y="1438"/>
                      <a:pt x="412" y="1438"/>
                    </a:cubicBezTo>
                    <a:close/>
                    <a:moveTo>
                      <a:pt x="937" y="0"/>
                    </a:moveTo>
                    <a:cubicBezTo>
                      <a:pt x="891" y="0"/>
                      <a:pt x="845" y="23"/>
                      <a:pt x="822" y="46"/>
                    </a:cubicBezTo>
                    <a:cubicBezTo>
                      <a:pt x="708" y="160"/>
                      <a:pt x="594" y="297"/>
                      <a:pt x="480" y="434"/>
                    </a:cubicBezTo>
                    <a:cubicBezTo>
                      <a:pt x="389" y="594"/>
                      <a:pt x="297" y="754"/>
                      <a:pt x="229" y="913"/>
                    </a:cubicBezTo>
                    <a:cubicBezTo>
                      <a:pt x="92" y="1256"/>
                      <a:pt x="24" y="1598"/>
                      <a:pt x="24" y="1941"/>
                    </a:cubicBezTo>
                    <a:cubicBezTo>
                      <a:pt x="1" y="2306"/>
                      <a:pt x="46" y="2671"/>
                      <a:pt x="115" y="3036"/>
                    </a:cubicBezTo>
                    <a:cubicBezTo>
                      <a:pt x="183" y="3401"/>
                      <a:pt x="297" y="3767"/>
                      <a:pt x="434" y="4109"/>
                    </a:cubicBezTo>
                    <a:cubicBezTo>
                      <a:pt x="571" y="4451"/>
                      <a:pt x="708" y="4794"/>
                      <a:pt x="891" y="5091"/>
                    </a:cubicBezTo>
                    <a:cubicBezTo>
                      <a:pt x="1074" y="5433"/>
                      <a:pt x="1279" y="5730"/>
                      <a:pt x="1507" y="6026"/>
                    </a:cubicBezTo>
                    <a:cubicBezTo>
                      <a:pt x="1758" y="6346"/>
                      <a:pt x="2055" y="6643"/>
                      <a:pt x="2375" y="6917"/>
                    </a:cubicBezTo>
                    <a:cubicBezTo>
                      <a:pt x="2694" y="7190"/>
                      <a:pt x="3037" y="7419"/>
                      <a:pt x="3402" y="7601"/>
                    </a:cubicBezTo>
                    <a:cubicBezTo>
                      <a:pt x="3744" y="7761"/>
                      <a:pt x="4109" y="7875"/>
                      <a:pt x="4475" y="7944"/>
                    </a:cubicBezTo>
                    <a:cubicBezTo>
                      <a:pt x="4680" y="7989"/>
                      <a:pt x="4885" y="7989"/>
                      <a:pt x="5091" y="7989"/>
                    </a:cubicBezTo>
                    <a:cubicBezTo>
                      <a:pt x="5319" y="7989"/>
                      <a:pt x="5524" y="7966"/>
                      <a:pt x="5707" y="7875"/>
                    </a:cubicBezTo>
                    <a:cubicBezTo>
                      <a:pt x="5798" y="7830"/>
                      <a:pt x="5821" y="7738"/>
                      <a:pt x="5798" y="7647"/>
                    </a:cubicBezTo>
                    <a:cubicBezTo>
                      <a:pt x="5765" y="7598"/>
                      <a:pt x="5709" y="7560"/>
                      <a:pt x="5646" y="7560"/>
                    </a:cubicBezTo>
                    <a:cubicBezTo>
                      <a:pt x="5621" y="7560"/>
                      <a:pt x="5596" y="7566"/>
                      <a:pt x="5570" y="7578"/>
                    </a:cubicBezTo>
                    <a:cubicBezTo>
                      <a:pt x="5547" y="7578"/>
                      <a:pt x="5524" y="7601"/>
                      <a:pt x="5502" y="7601"/>
                    </a:cubicBezTo>
                    <a:cubicBezTo>
                      <a:pt x="5365" y="7647"/>
                      <a:pt x="5251" y="7670"/>
                      <a:pt x="5114" y="7670"/>
                    </a:cubicBezTo>
                    <a:cubicBezTo>
                      <a:pt x="4863" y="7670"/>
                      <a:pt x="4634" y="7647"/>
                      <a:pt x="4406" y="7601"/>
                    </a:cubicBezTo>
                    <a:lnTo>
                      <a:pt x="4383" y="7601"/>
                    </a:lnTo>
                    <a:cubicBezTo>
                      <a:pt x="4064" y="7510"/>
                      <a:pt x="3744" y="7396"/>
                      <a:pt x="3447" y="7259"/>
                    </a:cubicBezTo>
                    <a:cubicBezTo>
                      <a:pt x="3082" y="7053"/>
                      <a:pt x="2740" y="6825"/>
                      <a:pt x="2443" y="6551"/>
                    </a:cubicBezTo>
                    <a:lnTo>
                      <a:pt x="2443" y="6551"/>
                    </a:lnTo>
                    <a:cubicBezTo>
                      <a:pt x="2443" y="6551"/>
                      <a:pt x="2466" y="6574"/>
                      <a:pt x="2466" y="6574"/>
                    </a:cubicBezTo>
                    <a:cubicBezTo>
                      <a:pt x="2078" y="6232"/>
                      <a:pt x="1735" y="5821"/>
                      <a:pt x="1439" y="5364"/>
                    </a:cubicBezTo>
                    <a:cubicBezTo>
                      <a:pt x="1439" y="5364"/>
                      <a:pt x="1416" y="5342"/>
                      <a:pt x="1416" y="5342"/>
                    </a:cubicBezTo>
                    <a:lnTo>
                      <a:pt x="1416" y="5342"/>
                    </a:lnTo>
                    <a:cubicBezTo>
                      <a:pt x="1416" y="5342"/>
                      <a:pt x="1416" y="5342"/>
                      <a:pt x="1416" y="5342"/>
                    </a:cubicBezTo>
                    <a:cubicBezTo>
                      <a:pt x="1074" y="4794"/>
                      <a:pt x="777" y="4178"/>
                      <a:pt x="571" y="3561"/>
                    </a:cubicBezTo>
                    <a:lnTo>
                      <a:pt x="571" y="3561"/>
                    </a:lnTo>
                    <a:cubicBezTo>
                      <a:pt x="571" y="3561"/>
                      <a:pt x="594" y="3584"/>
                      <a:pt x="594" y="3584"/>
                    </a:cubicBezTo>
                    <a:cubicBezTo>
                      <a:pt x="457" y="3150"/>
                      <a:pt x="366" y="2717"/>
                      <a:pt x="343" y="2260"/>
                    </a:cubicBezTo>
                    <a:cubicBezTo>
                      <a:pt x="343" y="2254"/>
                      <a:pt x="343" y="2249"/>
                      <a:pt x="343" y="2237"/>
                    </a:cubicBezTo>
                    <a:cubicBezTo>
                      <a:pt x="321" y="1971"/>
                      <a:pt x="342" y="1705"/>
                      <a:pt x="406" y="1460"/>
                    </a:cubicBezTo>
                    <a:lnTo>
                      <a:pt x="406" y="1460"/>
                    </a:lnTo>
                    <a:cubicBezTo>
                      <a:pt x="403" y="1467"/>
                      <a:pt x="397" y="1476"/>
                      <a:pt x="389" y="1484"/>
                    </a:cubicBezTo>
                    <a:cubicBezTo>
                      <a:pt x="457" y="1256"/>
                      <a:pt x="526" y="1050"/>
                      <a:pt x="617" y="868"/>
                    </a:cubicBezTo>
                    <a:cubicBezTo>
                      <a:pt x="708" y="685"/>
                      <a:pt x="822" y="525"/>
                      <a:pt x="937" y="389"/>
                    </a:cubicBezTo>
                    <a:cubicBezTo>
                      <a:pt x="982" y="366"/>
                      <a:pt x="1005" y="320"/>
                      <a:pt x="1051" y="297"/>
                    </a:cubicBezTo>
                    <a:cubicBezTo>
                      <a:pt x="1096" y="229"/>
                      <a:pt x="1119" y="137"/>
                      <a:pt x="1051" y="69"/>
                    </a:cubicBezTo>
                    <a:cubicBezTo>
                      <a:pt x="1028" y="23"/>
                      <a:pt x="982" y="0"/>
                      <a:pt x="937"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87" name="Google Shape;6387;p88"/>
              <p:cNvSpPr/>
              <p:nvPr/>
            </p:nvSpPr>
            <p:spPr>
              <a:xfrm>
                <a:off x="6858979" y="1868808"/>
                <a:ext cx="22219" cy="65034"/>
              </a:xfrm>
              <a:custGeom>
                <a:avLst/>
                <a:gdLst/>
                <a:ahLst/>
                <a:cxnLst/>
                <a:rect l="l" t="t" r="r" b="b"/>
                <a:pathLst>
                  <a:path w="822" h="2406" extrusionOk="0">
                    <a:moveTo>
                      <a:pt x="342" y="0"/>
                    </a:moveTo>
                    <a:cubicBezTo>
                      <a:pt x="274" y="0"/>
                      <a:pt x="206" y="46"/>
                      <a:pt x="183" y="114"/>
                    </a:cubicBezTo>
                    <a:cubicBezTo>
                      <a:pt x="0" y="845"/>
                      <a:pt x="114" y="1644"/>
                      <a:pt x="479" y="2306"/>
                    </a:cubicBezTo>
                    <a:cubicBezTo>
                      <a:pt x="514" y="2375"/>
                      <a:pt x="576" y="2405"/>
                      <a:pt x="644" y="2405"/>
                    </a:cubicBezTo>
                    <a:cubicBezTo>
                      <a:pt x="665" y="2405"/>
                      <a:pt x="686" y="2402"/>
                      <a:pt x="708" y="2397"/>
                    </a:cubicBezTo>
                    <a:cubicBezTo>
                      <a:pt x="776" y="2351"/>
                      <a:pt x="822" y="2237"/>
                      <a:pt x="776" y="2169"/>
                    </a:cubicBezTo>
                    <a:cubicBezTo>
                      <a:pt x="708" y="2032"/>
                      <a:pt x="639" y="1895"/>
                      <a:pt x="571" y="1758"/>
                    </a:cubicBezTo>
                    <a:cubicBezTo>
                      <a:pt x="502" y="1507"/>
                      <a:pt x="457" y="1256"/>
                      <a:pt x="434" y="1005"/>
                    </a:cubicBezTo>
                    <a:cubicBezTo>
                      <a:pt x="411" y="776"/>
                      <a:pt x="434" y="571"/>
                      <a:pt x="479" y="343"/>
                    </a:cubicBezTo>
                    <a:lnTo>
                      <a:pt x="479" y="343"/>
                    </a:lnTo>
                    <a:cubicBezTo>
                      <a:pt x="479" y="343"/>
                      <a:pt x="457" y="365"/>
                      <a:pt x="457" y="365"/>
                    </a:cubicBezTo>
                    <a:cubicBezTo>
                      <a:pt x="457" y="343"/>
                      <a:pt x="479" y="343"/>
                      <a:pt x="479" y="343"/>
                    </a:cubicBezTo>
                    <a:lnTo>
                      <a:pt x="479" y="343"/>
                    </a:lnTo>
                    <a:cubicBezTo>
                      <a:pt x="479" y="343"/>
                      <a:pt x="479" y="343"/>
                      <a:pt x="479" y="343"/>
                    </a:cubicBezTo>
                    <a:cubicBezTo>
                      <a:pt x="479" y="297"/>
                      <a:pt x="479" y="251"/>
                      <a:pt x="502" y="206"/>
                    </a:cubicBezTo>
                    <a:cubicBezTo>
                      <a:pt x="525" y="137"/>
                      <a:pt x="479" y="46"/>
                      <a:pt x="411" y="0"/>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88" name="Google Shape;6388;p88"/>
              <p:cNvSpPr/>
              <p:nvPr/>
            </p:nvSpPr>
            <p:spPr>
              <a:xfrm>
                <a:off x="6766428" y="1721954"/>
                <a:ext cx="104903" cy="154449"/>
              </a:xfrm>
              <a:custGeom>
                <a:avLst/>
                <a:gdLst/>
                <a:ahLst/>
                <a:cxnLst/>
                <a:rect l="l" t="t" r="r" b="b"/>
                <a:pathLst>
                  <a:path w="3881" h="5714" extrusionOk="0">
                    <a:moveTo>
                      <a:pt x="183" y="1"/>
                    </a:moveTo>
                    <a:cubicBezTo>
                      <a:pt x="137" y="1"/>
                      <a:pt x="92" y="24"/>
                      <a:pt x="69" y="46"/>
                    </a:cubicBezTo>
                    <a:cubicBezTo>
                      <a:pt x="0" y="115"/>
                      <a:pt x="23" y="206"/>
                      <a:pt x="69" y="275"/>
                    </a:cubicBezTo>
                    <a:cubicBezTo>
                      <a:pt x="343" y="526"/>
                      <a:pt x="571" y="800"/>
                      <a:pt x="822" y="1051"/>
                    </a:cubicBezTo>
                    <a:lnTo>
                      <a:pt x="799" y="1051"/>
                    </a:lnTo>
                    <a:cubicBezTo>
                      <a:pt x="1256" y="1576"/>
                      <a:pt x="1667" y="2124"/>
                      <a:pt x="2032" y="2694"/>
                    </a:cubicBezTo>
                    <a:cubicBezTo>
                      <a:pt x="2420" y="3288"/>
                      <a:pt x="2785" y="3904"/>
                      <a:pt x="3082" y="4543"/>
                    </a:cubicBezTo>
                    <a:cubicBezTo>
                      <a:pt x="3264" y="4885"/>
                      <a:pt x="3401" y="5251"/>
                      <a:pt x="3538" y="5616"/>
                    </a:cubicBezTo>
                    <a:cubicBezTo>
                      <a:pt x="3557" y="5672"/>
                      <a:pt x="3622" y="5713"/>
                      <a:pt x="3696" y="5713"/>
                    </a:cubicBezTo>
                    <a:cubicBezTo>
                      <a:pt x="3711" y="5713"/>
                      <a:pt x="3727" y="5711"/>
                      <a:pt x="3744" y="5707"/>
                    </a:cubicBezTo>
                    <a:cubicBezTo>
                      <a:pt x="3835" y="5684"/>
                      <a:pt x="3881" y="5593"/>
                      <a:pt x="3858" y="5502"/>
                    </a:cubicBezTo>
                    <a:cubicBezTo>
                      <a:pt x="3470" y="4497"/>
                      <a:pt x="2968" y="3516"/>
                      <a:pt x="2374" y="2603"/>
                    </a:cubicBezTo>
                    <a:cubicBezTo>
                      <a:pt x="1781" y="1690"/>
                      <a:pt x="1073" y="800"/>
                      <a:pt x="297" y="46"/>
                    </a:cubicBezTo>
                    <a:cubicBezTo>
                      <a:pt x="274" y="1"/>
                      <a:pt x="229" y="1"/>
                      <a:pt x="183" y="1"/>
                    </a:cubicBezTo>
                    <a:close/>
                  </a:path>
                </a:pathLst>
              </a:custGeom>
              <a:solidFill>
                <a:schemeClr val="accent6"/>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89" name="Google Shape;6389;p88"/>
              <p:cNvSpPr/>
              <p:nvPr/>
            </p:nvSpPr>
            <p:spPr>
              <a:xfrm>
                <a:off x="6947205" y="1622619"/>
                <a:ext cx="31490" cy="212888"/>
              </a:xfrm>
              <a:custGeom>
                <a:avLst/>
                <a:gdLst/>
                <a:ahLst/>
                <a:cxnLst/>
                <a:rect l="l" t="t" r="r" b="b"/>
                <a:pathLst>
                  <a:path w="1165" h="7876" extrusionOk="0">
                    <a:moveTo>
                      <a:pt x="982" y="1"/>
                    </a:moveTo>
                    <a:cubicBezTo>
                      <a:pt x="890" y="1"/>
                      <a:pt x="845" y="69"/>
                      <a:pt x="822" y="161"/>
                    </a:cubicBezTo>
                    <a:cubicBezTo>
                      <a:pt x="434" y="2649"/>
                      <a:pt x="206" y="5182"/>
                      <a:pt x="0" y="7693"/>
                    </a:cubicBezTo>
                    <a:cubicBezTo>
                      <a:pt x="0" y="7784"/>
                      <a:pt x="69" y="7876"/>
                      <a:pt x="160" y="7876"/>
                    </a:cubicBezTo>
                    <a:cubicBezTo>
                      <a:pt x="228" y="7876"/>
                      <a:pt x="320" y="7807"/>
                      <a:pt x="320" y="7716"/>
                    </a:cubicBezTo>
                    <a:cubicBezTo>
                      <a:pt x="525" y="5205"/>
                      <a:pt x="753" y="2694"/>
                      <a:pt x="1141" y="184"/>
                    </a:cubicBezTo>
                    <a:cubicBezTo>
                      <a:pt x="1164" y="92"/>
                      <a:pt x="1073" y="24"/>
                      <a:pt x="1004" y="1"/>
                    </a:cubicBezTo>
                    <a:close/>
                  </a:path>
                </a:pathLst>
              </a:custGeom>
              <a:solidFill>
                <a:srgbClr val="ED788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90" name="Google Shape;6390;p88"/>
              <p:cNvSpPr/>
              <p:nvPr/>
            </p:nvSpPr>
            <p:spPr>
              <a:xfrm>
                <a:off x="6947800" y="1833020"/>
                <a:ext cx="28409" cy="62169"/>
              </a:xfrm>
              <a:custGeom>
                <a:avLst/>
                <a:gdLst/>
                <a:ahLst/>
                <a:cxnLst/>
                <a:rect l="l" t="t" r="r" b="b"/>
                <a:pathLst>
                  <a:path w="1051" h="2300" extrusionOk="0">
                    <a:moveTo>
                      <a:pt x="115" y="0"/>
                    </a:moveTo>
                    <a:cubicBezTo>
                      <a:pt x="24" y="46"/>
                      <a:pt x="1" y="137"/>
                      <a:pt x="47" y="229"/>
                    </a:cubicBezTo>
                    <a:cubicBezTo>
                      <a:pt x="298" y="868"/>
                      <a:pt x="526" y="1530"/>
                      <a:pt x="731" y="2192"/>
                    </a:cubicBezTo>
                    <a:cubicBezTo>
                      <a:pt x="754" y="2237"/>
                      <a:pt x="800" y="2260"/>
                      <a:pt x="823" y="2283"/>
                    </a:cubicBezTo>
                    <a:cubicBezTo>
                      <a:pt x="845" y="2294"/>
                      <a:pt x="868" y="2300"/>
                      <a:pt x="891" y="2300"/>
                    </a:cubicBezTo>
                    <a:cubicBezTo>
                      <a:pt x="914" y="2300"/>
                      <a:pt x="937" y="2294"/>
                      <a:pt x="960" y="2283"/>
                    </a:cubicBezTo>
                    <a:cubicBezTo>
                      <a:pt x="1005" y="2260"/>
                      <a:pt x="1028" y="2237"/>
                      <a:pt x="1051" y="2192"/>
                    </a:cubicBezTo>
                    <a:cubicBezTo>
                      <a:pt x="1051" y="2146"/>
                      <a:pt x="1051" y="2100"/>
                      <a:pt x="1028" y="2055"/>
                    </a:cubicBezTo>
                    <a:cubicBezTo>
                      <a:pt x="823" y="1393"/>
                      <a:pt x="594" y="731"/>
                      <a:pt x="343" y="92"/>
                    </a:cubicBezTo>
                    <a:cubicBezTo>
                      <a:pt x="320" y="23"/>
                      <a:pt x="252" y="0"/>
                      <a:pt x="184" y="0"/>
                    </a:cubicBezTo>
                    <a:close/>
                  </a:path>
                </a:pathLst>
              </a:custGeom>
              <a:solidFill>
                <a:srgbClr val="ED788A"/>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91" name="Google Shape;6391;p88"/>
              <p:cNvSpPr/>
              <p:nvPr/>
            </p:nvSpPr>
            <p:spPr>
              <a:xfrm>
                <a:off x="6946583" y="1592399"/>
                <a:ext cx="223376" cy="306034"/>
              </a:xfrm>
              <a:custGeom>
                <a:avLst/>
                <a:gdLst/>
                <a:ahLst/>
                <a:cxnLst/>
                <a:rect l="l" t="t" r="r" b="b"/>
                <a:pathLst>
                  <a:path w="8264" h="11322" extrusionOk="0">
                    <a:moveTo>
                      <a:pt x="3287" y="366"/>
                    </a:moveTo>
                    <a:cubicBezTo>
                      <a:pt x="3538" y="457"/>
                      <a:pt x="3766" y="548"/>
                      <a:pt x="4018" y="685"/>
                    </a:cubicBezTo>
                    <a:cubicBezTo>
                      <a:pt x="4406" y="936"/>
                      <a:pt x="4771" y="1233"/>
                      <a:pt x="5182" y="1667"/>
                    </a:cubicBezTo>
                    <a:lnTo>
                      <a:pt x="5182" y="1644"/>
                    </a:lnTo>
                    <a:cubicBezTo>
                      <a:pt x="5592" y="2055"/>
                      <a:pt x="5958" y="2511"/>
                      <a:pt x="6323" y="2945"/>
                    </a:cubicBezTo>
                    <a:lnTo>
                      <a:pt x="6483" y="3150"/>
                    </a:lnTo>
                    <a:cubicBezTo>
                      <a:pt x="6825" y="3584"/>
                      <a:pt x="7190" y="4018"/>
                      <a:pt x="7487" y="4497"/>
                    </a:cubicBezTo>
                    <a:cubicBezTo>
                      <a:pt x="7601" y="4702"/>
                      <a:pt x="7692" y="4908"/>
                      <a:pt x="7761" y="5091"/>
                    </a:cubicBezTo>
                    <a:cubicBezTo>
                      <a:pt x="5296" y="6277"/>
                      <a:pt x="2831" y="7464"/>
                      <a:pt x="365" y="8651"/>
                    </a:cubicBezTo>
                    <a:cubicBezTo>
                      <a:pt x="548" y="6414"/>
                      <a:pt x="776" y="3835"/>
                      <a:pt x="1164" y="1324"/>
                    </a:cubicBezTo>
                    <a:lnTo>
                      <a:pt x="1507" y="1165"/>
                    </a:lnTo>
                    <a:lnTo>
                      <a:pt x="2511" y="685"/>
                    </a:lnTo>
                    <a:cubicBezTo>
                      <a:pt x="2739" y="571"/>
                      <a:pt x="2945" y="457"/>
                      <a:pt x="3173" y="366"/>
                    </a:cubicBezTo>
                    <a:close/>
                    <a:moveTo>
                      <a:pt x="7829" y="5433"/>
                    </a:moveTo>
                    <a:cubicBezTo>
                      <a:pt x="7898" y="5889"/>
                      <a:pt x="7943" y="6323"/>
                      <a:pt x="7921" y="6734"/>
                    </a:cubicBezTo>
                    <a:cubicBezTo>
                      <a:pt x="7921" y="7031"/>
                      <a:pt x="7875" y="7305"/>
                      <a:pt x="7829" y="7578"/>
                    </a:cubicBezTo>
                    <a:lnTo>
                      <a:pt x="4999" y="8948"/>
                    </a:lnTo>
                    <a:lnTo>
                      <a:pt x="2831" y="9998"/>
                    </a:lnTo>
                    <a:lnTo>
                      <a:pt x="1621" y="10569"/>
                    </a:lnTo>
                    <a:lnTo>
                      <a:pt x="1050" y="10842"/>
                    </a:lnTo>
                    <a:cubicBezTo>
                      <a:pt x="868" y="10295"/>
                      <a:pt x="639" y="9633"/>
                      <a:pt x="388" y="8994"/>
                    </a:cubicBezTo>
                    <a:lnTo>
                      <a:pt x="6323" y="6140"/>
                    </a:lnTo>
                    <a:lnTo>
                      <a:pt x="7145" y="5752"/>
                    </a:lnTo>
                    <a:lnTo>
                      <a:pt x="7829" y="5433"/>
                    </a:lnTo>
                    <a:close/>
                    <a:moveTo>
                      <a:pt x="3150" y="0"/>
                    </a:moveTo>
                    <a:cubicBezTo>
                      <a:pt x="3105" y="0"/>
                      <a:pt x="3082" y="23"/>
                      <a:pt x="3036" y="46"/>
                    </a:cubicBezTo>
                    <a:cubicBezTo>
                      <a:pt x="3036" y="46"/>
                      <a:pt x="3013" y="46"/>
                      <a:pt x="3013" y="69"/>
                    </a:cubicBezTo>
                    <a:cubicBezTo>
                      <a:pt x="2306" y="411"/>
                      <a:pt x="1598" y="731"/>
                      <a:pt x="913" y="1073"/>
                    </a:cubicBezTo>
                    <a:cubicBezTo>
                      <a:pt x="868" y="1210"/>
                      <a:pt x="845" y="1347"/>
                      <a:pt x="799" y="1507"/>
                    </a:cubicBezTo>
                    <a:lnTo>
                      <a:pt x="799" y="1484"/>
                    </a:lnTo>
                    <a:cubicBezTo>
                      <a:pt x="434" y="3972"/>
                      <a:pt x="206" y="6460"/>
                      <a:pt x="23" y="8811"/>
                    </a:cubicBezTo>
                    <a:lnTo>
                      <a:pt x="0" y="8811"/>
                    </a:lnTo>
                    <a:cubicBezTo>
                      <a:pt x="0" y="8857"/>
                      <a:pt x="0" y="8880"/>
                      <a:pt x="23" y="8902"/>
                    </a:cubicBezTo>
                    <a:cubicBezTo>
                      <a:pt x="23" y="8925"/>
                      <a:pt x="23" y="8948"/>
                      <a:pt x="23" y="8971"/>
                    </a:cubicBezTo>
                    <a:cubicBezTo>
                      <a:pt x="46" y="8994"/>
                      <a:pt x="46" y="9016"/>
                      <a:pt x="46" y="9039"/>
                    </a:cubicBezTo>
                    <a:cubicBezTo>
                      <a:pt x="69" y="9085"/>
                      <a:pt x="69" y="9108"/>
                      <a:pt x="92" y="9153"/>
                    </a:cubicBezTo>
                    <a:cubicBezTo>
                      <a:pt x="320" y="9770"/>
                      <a:pt x="548" y="10409"/>
                      <a:pt x="708" y="10934"/>
                    </a:cubicBezTo>
                    <a:cubicBezTo>
                      <a:pt x="776" y="11048"/>
                      <a:pt x="822" y="11185"/>
                      <a:pt x="868" y="11322"/>
                    </a:cubicBezTo>
                    <a:lnTo>
                      <a:pt x="3378" y="10112"/>
                    </a:lnTo>
                    <a:lnTo>
                      <a:pt x="6871" y="8423"/>
                    </a:lnTo>
                    <a:lnTo>
                      <a:pt x="7282" y="8218"/>
                    </a:lnTo>
                    <a:lnTo>
                      <a:pt x="7578" y="8081"/>
                    </a:lnTo>
                    <a:lnTo>
                      <a:pt x="8058" y="7852"/>
                    </a:lnTo>
                    <a:lnTo>
                      <a:pt x="8080" y="7830"/>
                    </a:lnTo>
                    <a:lnTo>
                      <a:pt x="8103" y="7784"/>
                    </a:lnTo>
                    <a:lnTo>
                      <a:pt x="8126" y="7761"/>
                    </a:lnTo>
                    <a:cubicBezTo>
                      <a:pt x="8126" y="7738"/>
                      <a:pt x="8149" y="7715"/>
                      <a:pt x="8149" y="7715"/>
                    </a:cubicBezTo>
                    <a:cubicBezTo>
                      <a:pt x="8172" y="7624"/>
                      <a:pt x="8195" y="7533"/>
                      <a:pt x="8195" y="7442"/>
                    </a:cubicBezTo>
                    <a:lnTo>
                      <a:pt x="8217" y="7350"/>
                    </a:lnTo>
                    <a:cubicBezTo>
                      <a:pt x="8240" y="7076"/>
                      <a:pt x="8263" y="6780"/>
                      <a:pt x="8263" y="6483"/>
                    </a:cubicBezTo>
                    <a:cubicBezTo>
                      <a:pt x="8263" y="6095"/>
                      <a:pt x="8217" y="5661"/>
                      <a:pt x="8126" y="5182"/>
                    </a:cubicBezTo>
                    <a:cubicBezTo>
                      <a:pt x="8126" y="5159"/>
                      <a:pt x="8126" y="5136"/>
                      <a:pt x="8103" y="5113"/>
                    </a:cubicBezTo>
                    <a:cubicBezTo>
                      <a:pt x="8103" y="5091"/>
                      <a:pt x="8103" y="5068"/>
                      <a:pt x="8080" y="5045"/>
                    </a:cubicBezTo>
                    <a:cubicBezTo>
                      <a:pt x="7898" y="4383"/>
                      <a:pt x="7464" y="3812"/>
                      <a:pt x="7076" y="3333"/>
                    </a:cubicBezTo>
                    <a:lnTo>
                      <a:pt x="6757" y="2945"/>
                    </a:lnTo>
                    <a:lnTo>
                      <a:pt x="6528" y="2671"/>
                    </a:lnTo>
                    <a:cubicBezTo>
                      <a:pt x="6346" y="2443"/>
                      <a:pt x="6163" y="2215"/>
                      <a:pt x="5981" y="2009"/>
                    </a:cubicBezTo>
                    <a:cubicBezTo>
                      <a:pt x="5501" y="1484"/>
                      <a:pt x="5113" y="1073"/>
                      <a:pt x="4702" y="754"/>
                    </a:cubicBezTo>
                    <a:cubicBezTo>
                      <a:pt x="4474" y="594"/>
                      <a:pt x="4246" y="434"/>
                      <a:pt x="3995" y="297"/>
                    </a:cubicBezTo>
                    <a:cubicBezTo>
                      <a:pt x="3744" y="160"/>
                      <a:pt x="3470" y="69"/>
                      <a:pt x="3196" y="0"/>
                    </a:cubicBezTo>
                    <a:close/>
                  </a:path>
                </a:pathLst>
              </a:custGeom>
              <a:solidFill>
                <a:schemeClr val="dk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6392" name="Google Shape;6392;p88"/>
            <p:cNvSpPr/>
            <p:nvPr/>
          </p:nvSpPr>
          <p:spPr>
            <a:xfrm>
              <a:off x="3232168" y="434498"/>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93" name="Google Shape;6393;p88"/>
            <p:cNvSpPr/>
            <p:nvPr/>
          </p:nvSpPr>
          <p:spPr>
            <a:xfrm>
              <a:off x="3533647" y="924206"/>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394" name="Google Shape;6394;p88"/>
            <p:cNvGrpSpPr/>
            <p:nvPr/>
          </p:nvGrpSpPr>
          <p:grpSpPr>
            <a:xfrm rot="1097697">
              <a:off x="4446172" y="-156303"/>
              <a:ext cx="251636" cy="265466"/>
              <a:chOff x="4298580" y="207227"/>
              <a:chExt cx="169073" cy="177317"/>
            </a:xfrm>
          </p:grpSpPr>
          <p:sp>
            <p:nvSpPr>
              <p:cNvPr id="6395" name="Google Shape;6395;p88"/>
              <p:cNvSpPr/>
              <p:nvPr/>
            </p:nvSpPr>
            <p:spPr>
              <a:xfrm>
                <a:off x="4304148" y="212174"/>
                <a:ext cx="35788" cy="35193"/>
              </a:xfrm>
              <a:custGeom>
                <a:avLst/>
                <a:gdLst/>
                <a:ahLst/>
                <a:cxnLst/>
                <a:rect l="l" t="t" r="r" b="b"/>
                <a:pathLst>
                  <a:path w="1324" h="1302" extrusionOk="0">
                    <a:moveTo>
                      <a:pt x="685" y="0"/>
                    </a:moveTo>
                    <a:cubicBezTo>
                      <a:pt x="639" y="0"/>
                      <a:pt x="594" y="0"/>
                      <a:pt x="548" y="23"/>
                    </a:cubicBezTo>
                    <a:cubicBezTo>
                      <a:pt x="479" y="23"/>
                      <a:pt x="411" y="69"/>
                      <a:pt x="343" y="114"/>
                    </a:cubicBezTo>
                    <a:cubicBezTo>
                      <a:pt x="320" y="114"/>
                      <a:pt x="274" y="160"/>
                      <a:pt x="251" y="183"/>
                    </a:cubicBezTo>
                    <a:cubicBezTo>
                      <a:pt x="251" y="183"/>
                      <a:pt x="228" y="206"/>
                      <a:pt x="228" y="206"/>
                    </a:cubicBezTo>
                    <a:cubicBezTo>
                      <a:pt x="183" y="228"/>
                      <a:pt x="137" y="251"/>
                      <a:pt x="91" y="297"/>
                    </a:cubicBezTo>
                    <a:cubicBezTo>
                      <a:pt x="0" y="411"/>
                      <a:pt x="0" y="616"/>
                      <a:pt x="23" y="753"/>
                    </a:cubicBezTo>
                    <a:cubicBezTo>
                      <a:pt x="46" y="799"/>
                      <a:pt x="69" y="845"/>
                      <a:pt x="91" y="890"/>
                    </a:cubicBezTo>
                    <a:cubicBezTo>
                      <a:pt x="91" y="936"/>
                      <a:pt x="114" y="959"/>
                      <a:pt x="114" y="982"/>
                    </a:cubicBezTo>
                    <a:cubicBezTo>
                      <a:pt x="160" y="1050"/>
                      <a:pt x="206" y="1073"/>
                      <a:pt x="228" y="1119"/>
                    </a:cubicBezTo>
                    <a:cubicBezTo>
                      <a:pt x="274" y="1187"/>
                      <a:pt x="365" y="1233"/>
                      <a:pt x="434" y="1255"/>
                    </a:cubicBezTo>
                    <a:cubicBezTo>
                      <a:pt x="525" y="1278"/>
                      <a:pt x="616" y="1301"/>
                      <a:pt x="708" y="1301"/>
                    </a:cubicBezTo>
                    <a:cubicBezTo>
                      <a:pt x="776" y="1301"/>
                      <a:pt x="845" y="1278"/>
                      <a:pt x="890" y="1255"/>
                    </a:cubicBezTo>
                    <a:cubicBezTo>
                      <a:pt x="982" y="1210"/>
                      <a:pt x="1050" y="1164"/>
                      <a:pt x="1119" y="1119"/>
                    </a:cubicBezTo>
                    <a:cubicBezTo>
                      <a:pt x="1187" y="1050"/>
                      <a:pt x="1233" y="959"/>
                      <a:pt x="1278" y="867"/>
                    </a:cubicBezTo>
                    <a:cubicBezTo>
                      <a:pt x="1324" y="799"/>
                      <a:pt x="1324" y="708"/>
                      <a:pt x="1324" y="616"/>
                    </a:cubicBezTo>
                    <a:cubicBezTo>
                      <a:pt x="1324" y="548"/>
                      <a:pt x="1301" y="457"/>
                      <a:pt x="1278" y="388"/>
                    </a:cubicBezTo>
                    <a:cubicBezTo>
                      <a:pt x="1256" y="342"/>
                      <a:pt x="1233" y="297"/>
                      <a:pt x="1187" y="251"/>
                    </a:cubicBezTo>
                    <a:cubicBezTo>
                      <a:pt x="1164" y="206"/>
                      <a:pt x="1141" y="183"/>
                      <a:pt x="1119" y="160"/>
                    </a:cubicBezTo>
                    <a:cubicBezTo>
                      <a:pt x="1073" y="114"/>
                      <a:pt x="1027" y="91"/>
                      <a:pt x="1004" y="69"/>
                    </a:cubicBezTo>
                    <a:cubicBezTo>
                      <a:pt x="936" y="46"/>
                      <a:pt x="867" y="23"/>
                      <a:pt x="822" y="23"/>
                    </a:cubicBezTo>
                    <a:cubicBezTo>
                      <a:pt x="776" y="0"/>
                      <a:pt x="731" y="0"/>
                      <a:pt x="685"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96" name="Google Shape;6396;p88"/>
              <p:cNvSpPr/>
              <p:nvPr/>
            </p:nvSpPr>
            <p:spPr>
              <a:xfrm>
                <a:off x="4396077" y="219553"/>
                <a:ext cx="66656" cy="74684"/>
              </a:xfrm>
              <a:custGeom>
                <a:avLst/>
                <a:gdLst/>
                <a:ahLst/>
                <a:cxnLst/>
                <a:rect l="l" t="t" r="r" b="b"/>
                <a:pathLst>
                  <a:path w="2466" h="2763" extrusionOk="0">
                    <a:moveTo>
                      <a:pt x="959" y="1"/>
                    </a:moveTo>
                    <a:cubicBezTo>
                      <a:pt x="867" y="1"/>
                      <a:pt x="776" y="24"/>
                      <a:pt x="685" y="47"/>
                    </a:cubicBezTo>
                    <a:cubicBezTo>
                      <a:pt x="639" y="69"/>
                      <a:pt x="571" y="92"/>
                      <a:pt x="502" y="138"/>
                    </a:cubicBezTo>
                    <a:cubicBezTo>
                      <a:pt x="457" y="161"/>
                      <a:pt x="411" y="206"/>
                      <a:pt x="365" y="252"/>
                    </a:cubicBezTo>
                    <a:cubicBezTo>
                      <a:pt x="342" y="275"/>
                      <a:pt x="320" y="298"/>
                      <a:pt x="297" y="343"/>
                    </a:cubicBezTo>
                    <a:cubicBezTo>
                      <a:pt x="228" y="389"/>
                      <a:pt x="183" y="457"/>
                      <a:pt x="160" y="549"/>
                    </a:cubicBezTo>
                    <a:cubicBezTo>
                      <a:pt x="114" y="640"/>
                      <a:pt x="91" y="731"/>
                      <a:pt x="69" y="823"/>
                    </a:cubicBezTo>
                    <a:cubicBezTo>
                      <a:pt x="23" y="982"/>
                      <a:pt x="0" y="1142"/>
                      <a:pt x="0" y="1302"/>
                    </a:cubicBezTo>
                    <a:cubicBezTo>
                      <a:pt x="23" y="1462"/>
                      <a:pt x="69" y="1622"/>
                      <a:pt x="137" y="1759"/>
                    </a:cubicBezTo>
                    <a:cubicBezTo>
                      <a:pt x="206" y="1918"/>
                      <a:pt x="274" y="2078"/>
                      <a:pt x="388" y="2215"/>
                    </a:cubicBezTo>
                    <a:cubicBezTo>
                      <a:pt x="434" y="2284"/>
                      <a:pt x="479" y="2352"/>
                      <a:pt x="548" y="2398"/>
                    </a:cubicBezTo>
                    <a:cubicBezTo>
                      <a:pt x="639" y="2489"/>
                      <a:pt x="753" y="2557"/>
                      <a:pt x="867" y="2626"/>
                    </a:cubicBezTo>
                    <a:cubicBezTo>
                      <a:pt x="1050" y="2717"/>
                      <a:pt x="1255" y="2740"/>
                      <a:pt x="1438" y="2763"/>
                    </a:cubicBezTo>
                    <a:cubicBezTo>
                      <a:pt x="1644" y="2763"/>
                      <a:pt x="1826" y="2694"/>
                      <a:pt x="1986" y="2603"/>
                    </a:cubicBezTo>
                    <a:cubicBezTo>
                      <a:pt x="2100" y="2535"/>
                      <a:pt x="2191" y="2443"/>
                      <a:pt x="2260" y="2352"/>
                    </a:cubicBezTo>
                    <a:cubicBezTo>
                      <a:pt x="2465" y="2101"/>
                      <a:pt x="2465" y="1781"/>
                      <a:pt x="2397" y="1485"/>
                    </a:cubicBezTo>
                    <a:cubicBezTo>
                      <a:pt x="2397" y="1393"/>
                      <a:pt x="2374" y="1302"/>
                      <a:pt x="2351" y="1211"/>
                    </a:cubicBezTo>
                    <a:cubicBezTo>
                      <a:pt x="2305" y="1119"/>
                      <a:pt x="2260" y="1028"/>
                      <a:pt x="2214" y="937"/>
                    </a:cubicBezTo>
                    <a:cubicBezTo>
                      <a:pt x="2191" y="868"/>
                      <a:pt x="2146" y="823"/>
                      <a:pt x="2123" y="754"/>
                    </a:cubicBezTo>
                    <a:cubicBezTo>
                      <a:pt x="2077" y="686"/>
                      <a:pt x="2032" y="640"/>
                      <a:pt x="1986" y="572"/>
                    </a:cubicBezTo>
                    <a:cubicBezTo>
                      <a:pt x="1917" y="503"/>
                      <a:pt x="1872" y="435"/>
                      <a:pt x="1780" y="366"/>
                    </a:cubicBezTo>
                    <a:cubicBezTo>
                      <a:pt x="1712" y="298"/>
                      <a:pt x="1621" y="252"/>
                      <a:pt x="1529" y="184"/>
                    </a:cubicBezTo>
                    <a:cubicBezTo>
                      <a:pt x="1392" y="115"/>
                      <a:pt x="1255" y="47"/>
                      <a:pt x="1096" y="24"/>
                    </a:cubicBezTo>
                    <a:cubicBezTo>
                      <a:pt x="1050" y="1"/>
                      <a:pt x="1004" y="1"/>
                      <a:pt x="959"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97" name="Google Shape;6397;p88"/>
              <p:cNvSpPr/>
              <p:nvPr/>
            </p:nvSpPr>
            <p:spPr>
              <a:xfrm>
                <a:off x="4404700" y="322591"/>
                <a:ext cx="58655" cy="56493"/>
              </a:xfrm>
              <a:custGeom>
                <a:avLst/>
                <a:gdLst/>
                <a:ahLst/>
                <a:cxnLst/>
                <a:rect l="l" t="t" r="r" b="b"/>
                <a:pathLst>
                  <a:path w="2170" h="2090" extrusionOk="0">
                    <a:moveTo>
                      <a:pt x="1028" y="1"/>
                    </a:moveTo>
                    <a:cubicBezTo>
                      <a:pt x="914" y="1"/>
                      <a:pt x="822" y="24"/>
                      <a:pt x="708" y="46"/>
                    </a:cubicBezTo>
                    <a:cubicBezTo>
                      <a:pt x="663" y="46"/>
                      <a:pt x="594" y="69"/>
                      <a:pt x="548" y="92"/>
                    </a:cubicBezTo>
                    <a:cubicBezTo>
                      <a:pt x="503" y="115"/>
                      <a:pt x="457" y="138"/>
                      <a:pt x="434" y="161"/>
                    </a:cubicBezTo>
                    <a:cubicBezTo>
                      <a:pt x="366" y="183"/>
                      <a:pt x="297" y="252"/>
                      <a:pt x="252" y="298"/>
                    </a:cubicBezTo>
                    <a:cubicBezTo>
                      <a:pt x="229" y="343"/>
                      <a:pt x="206" y="389"/>
                      <a:pt x="183" y="434"/>
                    </a:cubicBezTo>
                    <a:cubicBezTo>
                      <a:pt x="115" y="480"/>
                      <a:pt x="92" y="594"/>
                      <a:pt x="69" y="663"/>
                    </a:cubicBezTo>
                    <a:cubicBezTo>
                      <a:pt x="23" y="868"/>
                      <a:pt x="1" y="1096"/>
                      <a:pt x="69" y="1302"/>
                    </a:cubicBezTo>
                    <a:cubicBezTo>
                      <a:pt x="115" y="1393"/>
                      <a:pt x="160" y="1484"/>
                      <a:pt x="206" y="1599"/>
                    </a:cubicBezTo>
                    <a:cubicBezTo>
                      <a:pt x="206" y="1621"/>
                      <a:pt x="229" y="1667"/>
                      <a:pt x="252" y="1690"/>
                    </a:cubicBezTo>
                    <a:cubicBezTo>
                      <a:pt x="275" y="1736"/>
                      <a:pt x="320" y="1781"/>
                      <a:pt x="366" y="1827"/>
                    </a:cubicBezTo>
                    <a:cubicBezTo>
                      <a:pt x="389" y="1850"/>
                      <a:pt x="434" y="1872"/>
                      <a:pt x="457" y="1895"/>
                    </a:cubicBezTo>
                    <a:cubicBezTo>
                      <a:pt x="526" y="1941"/>
                      <a:pt x="594" y="1987"/>
                      <a:pt x="663" y="2009"/>
                    </a:cubicBezTo>
                    <a:cubicBezTo>
                      <a:pt x="731" y="2032"/>
                      <a:pt x="777" y="2055"/>
                      <a:pt x="845" y="2055"/>
                    </a:cubicBezTo>
                    <a:cubicBezTo>
                      <a:pt x="914" y="2078"/>
                      <a:pt x="994" y="2089"/>
                      <a:pt x="1073" y="2089"/>
                    </a:cubicBezTo>
                    <a:cubicBezTo>
                      <a:pt x="1153" y="2089"/>
                      <a:pt x="1233" y="2078"/>
                      <a:pt x="1302" y="2055"/>
                    </a:cubicBezTo>
                    <a:cubicBezTo>
                      <a:pt x="1393" y="2032"/>
                      <a:pt x="1461" y="2009"/>
                      <a:pt x="1530" y="1964"/>
                    </a:cubicBezTo>
                    <a:cubicBezTo>
                      <a:pt x="1576" y="1941"/>
                      <a:pt x="1644" y="1918"/>
                      <a:pt x="1690" y="1895"/>
                    </a:cubicBezTo>
                    <a:cubicBezTo>
                      <a:pt x="1781" y="1850"/>
                      <a:pt x="1872" y="1781"/>
                      <a:pt x="1964" y="1690"/>
                    </a:cubicBezTo>
                    <a:cubicBezTo>
                      <a:pt x="2009" y="1621"/>
                      <a:pt x="2078" y="1530"/>
                      <a:pt x="2101" y="1439"/>
                    </a:cubicBezTo>
                    <a:cubicBezTo>
                      <a:pt x="2123" y="1416"/>
                      <a:pt x="2123" y="1370"/>
                      <a:pt x="2146" y="1325"/>
                    </a:cubicBezTo>
                    <a:cubicBezTo>
                      <a:pt x="2169" y="1256"/>
                      <a:pt x="2169" y="1188"/>
                      <a:pt x="2169" y="1142"/>
                    </a:cubicBezTo>
                    <a:cubicBezTo>
                      <a:pt x="2169" y="1096"/>
                      <a:pt x="2146" y="1051"/>
                      <a:pt x="2146" y="1005"/>
                    </a:cubicBezTo>
                    <a:cubicBezTo>
                      <a:pt x="2146" y="937"/>
                      <a:pt x="2123" y="891"/>
                      <a:pt x="2123" y="823"/>
                    </a:cubicBezTo>
                    <a:cubicBezTo>
                      <a:pt x="2101" y="731"/>
                      <a:pt x="2055" y="617"/>
                      <a:pt x="1986" y="526"/>
                    </a:cubicBezTo>
                    <a:cubicBezTo>
                      <a:pt x="1964" y="457"/>
                      <a:pt x="1895" y="389"/>
                      <a:pt x="1827" y="343"/>
                    </a:cubicBezTo>
                    <a:cubicBezTo>
                      <a:pt x="1758" y="252"/>
                      <a:pt x="1644" y="183"/>
                      <a:pt x="1553" y="138"/>
                    </a:cubicBezTo>
                    <a:cubicBezTo>
                      <a:pt x="1484" y="92"/>
                      <a:pt x="1393" y="69"/>
                      <a:pt x="1302" y="46"/>
                    </a:cubicBezTo>
                    <a:cubicBezTo>
                      <a:pt x="1210" y="1"/>
                      <a:pt x="1119" y="1"/>
                      <a:pt x="1028" y="1"/>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98" name="Google Shape;6398;p88"/>
              <p:cNvSpPr/>
              <p:nvPr/>
            </p:nvSpPr>
            <p:spPr>
              <a:xfrm>
                <a:off x="4390509" y="214634"/>
                <a:ext cx="77144" cy="87010"/>
              </a:xfrm>
              <a:custGeom>
                <a:avLst/>
                <a:gdLst/>
                <a:ahLst/>
                <a:cxnLst/>
                <a:rect l="l" t="t" r="r" b="b"/>
                <a:pathLst>
                  <a:path w="2854" h="3219" extrusionOk="0">
                    <a:moveTo>
                      <a:pt x="1347" y="320"/>
                    </a:moveTo>
                    <a:cubicBezTo>
                      <a:pt x="1439" y="343"/>
                      <a:pt x="1530" y="366"/>
                      <a:pt x="1621" y="388"/>
                    </a:cubicBezTo>
                    <a:cubicBezTo>
                      <a:pt x="1713" y="457"/>
                      <a:pt x="1827" y="503"/>
                      <a:pt x="1918" y="571"/>
                    </a:cubicBezTo>
                    <a:cubicBezTo>
                      <a:pt x="2009" y="662"/>
                      <a:pt x="2101" y="731"/>
                      <a:pt x="2169" y="845"/>
                    </a:cubicBezTo>
                    <a:cubicBezTo>
                      <a:pt x="2260" y="959"/>
                      <a:pt x="2329" y="1073"/>
                      <a:pt x="2375" y="1210"/>
                    </a:cubicBezTo>
                    <a:cubicBezTo>
                      <a:pt x="2443" y="1324"/>
                      <a:pt x="2466" y="1461"/>
                      <a:pt x="2489" y="1598"/>
                    </a:cubicBezTo>
                    <a:cubicBezTo>
                      <a:pt x="2511" y="1735"/>
                      <a:pt x="2511" y="1895"/>
                      <a:pt x="2489" y="2032"/>
                    </a:cubicBezTo>
                    <a:cubicBezTo>
                      <a:pt x="2489" y="2123"/>
                      <a:pt x="2443" y="2214"/>
                      <a:pt x="2420" y="2329"/>
                    </a:cubicBezTo>
                    <a:cubicBezTo>
                      <a:pt x="2375" y="2397"/>
                      <a:pt x="2329" y="2488"/>
                      <a:pt x="2283" y="2557"/>
                    </a:cubicBezTo>
                    <a:cubicBezTo>
                      <a:pt x="2238" y="2602"/>
                      <a:pt x="2192" y="2671"/>
                      <a:pt x="2123" y="2717"/>
                    </a:cubicBezTo>
                    <a:cubicBezTo>
                      <a:pt x="2078" y="2739"/>
                      <a:pt x="2009" y="2785"/>
                      <a:pt x="1941" y="2808"/>
                    </a:cubicBezTo>
                    <a:cubicBezTo>
                      <a:pt x="1872" y="2854"/>
                      <a:pt x="1804" y="2854"/>
                      <a:pt x="1735" y="2876"/>
                    </a:cubicBezTo>
                    <a:lnTo>
                      <a:pt x="1507" y="2876"/>
                    </a:lnTo>
                    <a:cubicBezTo>
                      <a:pt x="1416" y="2854"/>
                      <a:pt x="1325" y="2831"/>
                      <a:pt x="1256" y="2808"/>
                    </a:cubicBezTo>
                    <a:cubicBezTo>
                      <a:pt x="1142" y="2762"/>
                      <a:pt x="1028" y="2694"/>
                      <a:pt x="914" y="2625"/>
                    </a:cubicBezTo>
                    <a:cubicBezTo>
                      <a:pt x="822" y="2534"/>
                      <a:pt x="754" y="2466"/>
                      <a:pt x="685" y="2351"/>
                    </a:cubicBezTo>
                    <a:cubicBezTo>
                      <a:pt x="594" y="2260"/>
                      <a:pt x="526" y="2146"/>
                      <a:pt x="480" y="2009"/>
                    </a:cubicBezTo>
                    <a:cubicBezTo>
                      <a:pt x="412" y="1872"/>
                      <a:pt x="366" y="1712"/>
                      <a:pt x="343" y="1575"/>
                    </a:cubicBezTo>
                    <a:cubicBezTo>
                      <a:pt x="343" y="1507"/>
                      <a:pt x="343" y="1438"/>
                      <a:pt x="343" y="1347"/>
                    </a:cubicBezTo>
                    <a:cubicBezTo>
                      <a:pt x="343" y="1301"/>
                      <a:pt x="343" y="1256"/>
                      <a:pt x="343" y="1210"/>
                    </a:cubicBezTo>
                    <a:lnTo>
                      <a:pt x="343" y="1187"/>
                    </a:lnTo>
                    <a:cubicBezTo>
                      <a:pt x="366" y="1073"/>
                      <a:pt x="389" y="982"/>
                      <a:pt x="434" y="891"/>
                    </a:cubicBezTo>
                    <a:cubicBezTo>
                      <a:pt x="480" y="799"/>
                      <a:pt x="526" y="708"/>
                      <a:pt x="571" y="639"/>
                    </a:cubicBezTo>
                    <a:cubicBezTo>
                      <a:pt x="594" y="617"/>
                      <a:pt x="594" y="617"/>
                      <a:pt x="617" y="594"/>
                    </a:cubicBezTo>
                    <a:cubicBezTo>
                      <a:pt x="640" y="548"/>
                      <a:pt x="685" y="525"/>
                      <a:pt x="731" y="480"/>
                    </a:cubicBezTo>
                    <a:cubicBezTo>
                      <a:pt x="777" y="457"/>
                      <a:pt x="822" y="434"/>
                      <a:pt x="868" y="411"/>
                    </a:cubicBezTo>
                    <a:cubicBezTo>
                      <a:pt x="868" y="411"/>
                      <a:pt x="868" y="411"/>
                      <a:pt x="868" y="388"/>
                    </a:cubicBezTo>
                    <a:lnTo>
                      <a:pt x="891" y="388"/>
                    </a:lnTo>
                    <a:cubicBezTo>
                      <a:pt x="947" y="370"/>
                      <a:pt x="1004" y="351"/>
                      <a:pt x="1074" y="332"/>
                    </a:cubicBezTo>
                    <a:lnTo>
                      <a:pt x="1074" y="332"/>
                    </a:lnTo>
                    <a:cubicBezTo>
                      <a:pt x="1073" y="335"/>
                      <a:pt x="1073" y="338"/>
                      <a:pt x="1073" y="343"/>
                    </a:cubicBezTo>
                    <a:cubicBezTo>
                      <a:pt x="1073" y="343"/>
                      <a:pt x="1073" y="337"/>
                      <a:pt x="1076" y="331"/>
                    </a:cubicBezTo>
                    <a:lnTo>
                      <a:pt x="1076" y="331"/>
                    </a:lnTo>
                    <a:cubicBezTo>
                      <a:pt x="1076" y="331"/>
                      <a:pt x="1075" y="332"/>
                      <a:pt x="1074" y="332"/>
                    </a:cubicBezTo>
                    <a:lnTo>
                      <a:pt x="1074" y="332"/>
                    </a:lnTo>
                    <a:cubicBezTo>
                      <a:pt x="1074" y="320"/>
                      <a:pt x="1078" y="320"/>
                      <a:pt x="1096" y="320"/>
                    </a:cubicBezTo>
                    <a:cubicBezTo>
                      <a:pt x="1085" y="320"/>
                      <a:pt x="1079" y="325"/>
                      <a:pt x="1076" y="331"/>
                    </a:cubicBezTo>
                    <a:lnTo>
                      <a:pt x="1076" y="331"/>
                    </a:lnTo>
                    <a:cubicBezTo>
                      <a:pt x="1090" y="327"/>
                      <a:pt x="1104" y="324"/>
                      <a:pt x="1119" y="320"/>
                    </a:cubicBezTo>
                    <a:close/>
                    <a:moveTo>
                      <a:pt x="1233" y="0"/>
                    </a:moveTo>
                    <a:cubicBezTo>
                      <a:pt x="1165" y="0"/>
                      <a:pt x="1073" y="0"/>
                      <a:pt x="1005" y="23"/>
                    </a:cubicBezTo>
                    <a:lnTo>
                      <a:pt x="982" y="23"/>
                    </a:lnTo>
                    <a:cubicBezTo>
                      <a:pt x="914" y="46"/>
                      <a:pt x="868" y="46"/>
                      <a:pt x="822" y="69"/>
                    </a:cubicBezTo>
                    <a:cubicBezTo>
                      <a:pt x="800" y="69"/>
                      <a:pt x="800" y="69"/>
                      <a:pt x="800" y="92"/>
                    </a:cubicBezTo>
                    <a:cubicBezTo>
                      <a:pt x="754" y="92"/>
                      <a:pt x="731" y="115"/>
                      <a:pt x="708" y="115"/>
                    </a:cubicBezTo>
                    <a:cubicBezTo>
                      <a:pt x="708" y="115"/>
                      <a:pt x="685" y="137"/>
                      <a:pt x="685" y="137"/>
                    </a:cubicBezTo>
                    <a:lnTo>
                      <a:pt x="663" y="137"/>
                    </a:lnTo>
                    <a:cubicBezTo>
                      <a:pt x="663" y="137"/>
                      <a:pt x="663" y="160"/>
                      <a:pt x="640" y="160"/>
                    </a:cubicBezTo>
                    <a:lnTo>
                      <a:pt x="617" y="160"/>
                    </a:lnTo>
                    <a:cubicBezTo>
                      <a:pt x="617" y="160"/>
                      <a:pt x="617" y="183"/>
                      <a:pt x="617" y="183"/>
                    </a:cubicBezTo>
                    <a:lnTo>
                      <a:pt x="594" y="183"/>
                    </a:lnTo>
                    <a:cubicBezTo>
                      <a:pt x="594" y="183"/>
                      <a:pt x="571" y="183"/>
                      <a:pt x="571" y="206"/>
                    </a:cubicBezTo>
                    <a:cubicBezTo>
                      <a:pt x="480" y="274"/>
                      <a:pt x="389" y="366"/>
                      <a:pt x="320" y="457"/>
                    </a:cubicBezTo>
                    <a:lnTo>
                      <a:pt x="297" y="457"/>
                    </a:lnTo>
                    <a:cubicBezTo>
                      <a:pt x="229" y="548"/>
                      <a:pt x="160" y="662"/>
                      <a:pt x="115" y="799"/>
                    </a:cubicBezTo>
                    <a:cubicBezTo>
                      <a:pt x="23" y="1050"/>
                      <a:pt x="1" y="1324"/>
                      <a:pt x="23" y="1575"/>
                    </a:cubicBezTo>
                    <a:cubicBezTo>
                      <a:pt x="23" y="1575"/>
                      <a:pt x="23" y="1575"/>
                      <a:pt x="23" y="1598"/>
                    </a:cubicBezTo>
                    <a:cubicBezTo>
                      <a:pt x="46" y="1804"/>
                      <a:pt x="115" y="1986"/>
                      <a:pt x="183" y="2169"/>
                    </a:cubicBezTo>
                    <a:cubicBezTo>
                      <a:pt x="366" y="2557"/>
                      <a:pt x="663" y="2876"/>
                      <a:pt x="1051" y="3082"/>
                    </a:cubicBezTo>
                    <a:cubicBezTo>
                      <a:pt x="1233" y="3173"/>
                      <a:pt x="1439" y="3219"/>
                      <a:pt x="1667" y="3219"/>
                    </a:cubicBezTo>
                    <a:cubicBezTo>
                      <a:pt x="1758" y="3196"/>
                      <a:pt x="1850" y="3196"/>
                      <a:pt x="1964" y="3150"/>
                    </a:cubicBezTo>
                    <a:cubicBezTo>
                      <a:pt x="2078" y="3127"/>
                      <a:pt x="2169" y="3082"/>
                      <a:pt x="2260" y="3013"/>
                    </a:cubicBezTo>
                    <a:cubicBezTo>
                      <a:pt x="2443" y="2899"/>
                      <a:pt x="2580" y="2739"/>
                      <a:pt x="2671" y="2557"/>
                    </a:cubicBezTo>
                    <a:cubicBezTo>
                      <a:pt x="2785" y="2351"/>
                      <a:pt x="2831" y="2123"/>
                      <a:pt x="2831" y="1895"/>
                    </a:cubicBezTo>
                    <a:cubicBezTo>
                      <a:pt x="2854" y="1667"/>
                      <a:pt x="2808" y="1461"/>
                      <a:pt x="2740" y="1256"/>
                    </a:cubicBezTo>
                    <a:cubicBezTo>
                      <a:pt x="2694" y="1050"/>
                      <a:pt x="2580" y="868"/>
                      <a:pt x="2466" y="708"/>
                    </a:cubicBezTo>
                    <a:cubicBezTo>
                      <a:pt x="2215" y="343"/>
                      <a:pt x="1827" y="69"/>
                      <a:pt x="1393"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399" name="Google Shape;6399;p88"/>
              <p:cNvSpPr/>
              <p:nvPr/>
            </p:nvSpPr>
            <p:spPr>
              <a:xfrm>
                <a:off x="4298580" y="207227"/>
                <a:ext cx="46924" cy="46681"/>
              </a:xfrm>
              <a:custGeom>
                <a:avLst/>
                <a:gdLst/>
                <a:ahLst/>
                <a:cxnLst/>
                <a:rect l="l" t="t" r="r" b="b"/>
                <a:pathLst>
                  <a:path w="1736" h="1727" extrusionOk="0">
                    <a:moveTo>
                      <a:pt x="914" y="343"/>
                    </a:moveTo>
                    <a:cubicBezTo>
                      <a:pt x="959" y="343"/>
                      <a:pt x="982" y="343"/>
                      <a:pt x="1028" y="366"/>
                    </a:cubicBezTo>
                    <a:cubicBezTo>
                      <a:pt x="1073" y="366"/>
                      <a:pt x="1119" y="389"/>
                      <a:pt x="1165" y="411"/>
                    </a:cubicBezTo>
                    <a:cubicBezTo>
                      <a:pt x="1188" y="457"/>
                      <a:pt x="1233" y="480"/>
                      <a:pt x="1256" y="503"/>
                    </a:cubicBezTo>
                    <a:cubicBezTo>
                      <a:pt x="1302" y="548"/>
                      <a:pt x="1325" y="571"/>
                      <a:pt x="1347" y="617"/>
                    </a:cubicBezTo>
                    <a:cubicBezTo>
                      <a:pt x="1370" y="662"/>
                      <a:pt x="1370" y="708"/>
                      <a:pt x="1393" y="754"/>
                    </a:cubicBezTo>
                    <a:cubicBezTo>
                      <a:pt x="1393" y="799"/>
                      <a:pt x="1393" y="845"/>
                      <a:pt x="1393" y="891"/>
                    </a:cubicBezTo>
                    <a:cubicBezTo>
                      <a:pt x="1393" y="936"/>
                      <a:pt x="1393" y="982"/>
                      <a:pt x="1370" y="1028"/>
                    </a:cubicBezTo>
                    <a:cubicBezTo>
                      <a:pt x="1347" y="1073"/>
                      <a:pt x="1325" y="1142"/>
                      <a:pt x="1302" y="1187"/>
                    </a:cubicBezTo>
                    <a:cubicBezTo>
                      <a:pt x="1279" y="1210"/>
                      <a:pt x="1256" y="1233"/>
                      <a:pt x="1210" y="1279"/>
                    </a:cubicBezTo>
                    <a:cubicBezTo>
                      <a:pt x="1188" y="1302"/>
                      <a:pt x="1142" y="1324"/>
                      <a:pt x="1096" y="1347"/>
                    </a:cubicBezTo>
                    <a:cubicBezTo>
                      <a:pt x="1051" y="1370"/>
                      <a:pt x="1005" y="1393"/>
                      <a:pt x="959" y="1393"/>
                    </a:cubicBezTo>
                    <a:lnTo>
                      <a:pt x="822" y="1393"/>
                    </a:lnTo>
                    <a:cubicBezTo>
                      <a:pt x="777" y="1393"/>
                      <a:pt x="731" y="1393"/>
                      <a:pt x="685" y="1370"/>
                    </a:cubicBezTo>
                    <a:cubicBezTo>
                      <a:pt x="640" y="1347"/>
                      <a:pt x="617" y="1347"/>
                      <a:pt x="571" y="1302"/>
                    </a:cubicBezTo>
                    <a:cubicBezTo>
                      <a:pt x="526" y="1279"/>
                      <a:pt x="503" y="1256"/>
                      <a:pt x="457" y="1210"/>
                    </a:cubicBezTo>
                    <a:cubicBezTo>
                      <a:pt x="434" y="1187"/>
                      <a:pt x="412" y="1142"/>
                      <a:pt x="389" y="1096"/>
                    </a:cubicBezTo>
                    <a:cubicBezTo>
                      <a:pt x="366" y="1050"/>
                      <a:pt x="343" y="1005"/>
                      <a:pt x="343" y="959"/>
                    </a:cubicBezTo>
                    <a:cubicBezTo>
                      <a:pt x="320" y="913"/>
                      <a:pt x="320" y="891"/>
                      <a:pt x="320" y="845"/>
                    </a:cubicBezTo>
                    <a:cubicBezTo>
                      <a:pt x="343" y="777"/>
                      <a:pt x="343" y="731"/>
                      <a:pt x="366" y="685"/>
                    </a:cubicBezTo>
                    <a:cubicBezTo>
                      <a:pt x="366" y="662"/>
                      <a:pt x="366" y="640"/>
                      <a:pt x="389" y="640"/>
                    </a:cubicBezTo>
                    <a:cubicBezTo>
                      <a:pt x="389" y="617"/>
                      <a:pt x="389" y="617"/>
                      <a:pt x="389" y="594"/>
                    </a:cubicBezTo>
                    <a:lnTo>
                      <a:pt x="412" y="594"/>
                    </a:lnTo>
                    <a:cubicBezTo>
                      <a:pt x="412" y="594"/>
                      <a:pt x="412" y="571"/>
                      <a:pt x="412" y="571"/>
                    </a:cubicBezTo>
                    <a:cubicBezTo>
                      <a:pt x="434" y="525"/>
                      <a:pt x="480" y="503"/>
                      <a:pt x="503" y="457"/>
                    </a:cubicBezTo>
                    <a:cubicBezTo>
                      <a:pt x="549" y="434"/>
                      <a:pt x="594" y="411"/>
                      <a:pt x="617" y="389"/>
                    </a:cubicBezTo>
                    <a:cubicBezTo>
                      <a:pt x="640" y="389"/>
                      <a:pt x="663" y="366"/>
                      <a:pt x="685" y="366"/>
                    </a:cubicBezTo>
                    <a:cubicBezTo>
                      <a:pt x="708" y="366"/>
                      <a:pt x="731" y="343"/>
                      <a:pt x="754" y="343"/>
                    </a:cubicBezTo>
                    <a:close/>
                    <a:moveTo>
                      <a:pt x="868" y="0"/>
                    </a:moveTo>
                    <a:cubicBezTo>
                      <a:pt x="777" y="0"/>
                      <a:pt x="663" y="23"/>
                      <a:pt x="571" y="46"/>
                    </a:cubicBezTo>
                    <a:cubicBezTo>
                      <a:pt x="526" y="69"/>
                      <a:pt x="457" y="115"/>
                      <a:pt x="412" y="137"/>
                    </a:cubicBezTo>
                    <a:cubicBezTo>
                      <a:pt x="366" y="160"/>
                      <a:pt x="320" y="206"/>
                      <a:pt x="275" y="229"/>
                    </a:cubicBezTo>
                    <a:cubicBezTo>
                      <a:pt x="275" y="252"/>
                      <a:pt x="275" y="252"/>
                      <a:pt x="252" y="252"/>
                    </a:cubicBezTo>
                    <a:cubicBezTo>
                      <a:pt x="252" y="274"/>
                      <a:pt x="229" y="297"/>
                      <a:pt x="206" y="320"/>
                    </a:cubicBezTo>
                    <a:cubicBezTo>
                      <a:pt x="160" y="366"/>
                      <a:pt x="138" y="411"/>
                      <a:pt x="92" y="480"/>
                    </a:cubicBezTo>
                    <a:cubicBezTo>
                      <a:pt x="92" y="503"/>
                      <a:pt x="69" y="525"/>
                      <a:pt x="69" y="571"/>
                    </a:cubicBezTo>
                    <a:cubicBezTo>
                      <a:pt x="46" y="571"/>
                      <a:pt x="46" y="594"/>
                      <a:pt x="46" y="594"/>
                    </a:cubicBezTo>
                    <a:cubicBezTo>
                      <a:pt x="46" y="617"/>
                      <a:pt x="46" y="617"/>
                      <a:pt x="24" y="640"/>
                    </a:cubicBezTo>
                    <a:cubicBezTo>
                      <a:pt x="24" y="708"/>
                      <a:pt x="1" y="777"/>
                      <a:pt x="1" y="845"/>
                    </a:cubicBezTo>
                    <a:cubicBezTo>
                      <a:pt x="1" y="868"/>
                      <a:pt x="1" y="913"/>
                      <a:pt x="1" y="936"/>
                    </a:cubicBezTo>
                    <a:cubicBezTo>
                      <a:pt x="1" y="1005"/>
                      <a:pt x="24" y="1050"/>
                      <a:pt x="24" y="1096"/>
                    </a:cubicBezTo>
                    <a:cubicBezTo>
                      <a:pt x="46" y="1142"/>
                      <a:pt x="69" y="1187"/>
                      <a:pt x="92" y="1233"/>
                    </a:cubicBezTo>
                    <a:cubicBezTo>
                      <a:pt x="115" y="1302"/>
                      <a:pt x="160" y="1347"/>
                      <a:pt x="183" y="1393"/>
                    </a:cubicBezTo>
                    <a:cubicBezTo>
                      <a:pt x="297" y="1530"/>
                      <a:pt x="412" y="1621"/>
                      <a:pt x="571" y="1667"/>
                    </a:cubicBezTo>
                    <a:cubicBezTo>
                      <a:pt x="658" y="1710"/>
                      <a:pt x="745" y="1726"/>
                      <a:pt x="838" y="1726"/>
                    </a:cubicBezTo>
                    <a:cubicBezTo>
                      <a:pt x="891" y="1726"/>
                      <a:pt x="947" y="1721"/>
                      <a:pt x="1005" y="1712"/>
                    </a:cubicBezTo>
                    <a:cubicBezTo>
                      <a:pt x="1142" y="1690"/>
                      <a:pt x="1302" y="1621"/>
                      <a:pt x="1416" y="1530"/>
                    </a:cubicBezTo>
                    <a:cubicBezTo>
                      <a:pt x="1530" y="1438"/>
                      <a:pt x="1598" y="1324"/>
                      <a:pt x="1667" y="1210"/>
                    </a:cubicBezTo>
                    <a:cubicBezTo>
                      <a:pt x="1735" y="1050"/>
                      <a:pt x="1735" y="891"/>
                      <a:pt x="1713" y="708"/>
                    </a:cubicBezTo>
                    <a:cubicBezTo>
                      <a:pt x="1690" y="594"/>
                      <a:pt x="1644" y="503"/>
                      <a:pt x="1576" y="389"/>
                    </a:cubicBezTo>
                    <a:cubicBezTo>
                      <a:pt x="1553" y="343"/>
                      <a:pt x="1507" y="297"/>
                      <a:pt x="1462" y="252"/>
                    </a:cubicBezTo>
                    <a:cubicBezTo>
                      <a:pt x="1416" y="183"/>
                      <a:pt x="1325" y="137"/>
                      <a:pt x="1279" y="115"/>
                    </a:cubicBezTo>
                    <a:cubicBezTo>
                      <a:pt x="1233" y="69"/>
                      <a:pt x="1165" y="69"/>
                      <a:pt x="1119" y="46"/>
                    </a:cubicBezTo>
                    <a:cubicBezTo>
                      <a:pt x="1073" y="23"/>
                      <a:pt x="1028" y="23"/>
                      <a:pt x="982" y="23"/>
                    </a:cubicBezTo>
                    <a:cubicBezTo>
                      <a:pt x="937" y="0"/>
                      <a:pt x="914" y="0"/>
                      <a:pt x="868"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00" name="Google Shape;6400;p88"/>
              <p:cNvSpPr/>
              <p:nvPr/>
            </p:nvSpPr>
            <p:spPr>
              <a:xfrm>
                <a:off x="4399781" y="317672"/>
                <a:ext cx="67872" cy="66872"/>
              </a:xfrm>
              <a:custGeom>
                <a:avLst/>
                <a:gdLst/>
                <a:ahLst/>
                <a:cxnLst/>
                <a:rect l="l" t="t" r="r" b="b"/>
                <a:pathLst>
                  <a:path w="2511" h="2474" extrusionOk="0">
                    <a:moveTo>
                      <a:pt x="1324" y="320"/>
                    </a:moveTo>
                    <a:cubicBezTo>
                      <a:pt x="1415" y="320"/>
                      <a:pt x="1484" y="343"/>
                      <a:pt x="1552" y="365"/>
                    </a:cubicBezTo>
                    <a:cubicBezTo>
                      <a:pt x="1643" y="388"/>
                      <a:pt x="1712" y="434"/>
                      <a:pt x="1780" y="480"/>
                    </a:cubicBezTo>
                    <a:cubicBezTo>
                      <a:pt x="1849" y="525"/>
                      <a:pt x="1895" y="571"/>
                      <a:pt x="1963" y="639"/>
                    </a:cubicBezTo>
                    <a:cubicBezTo>
                      <a:pt x="2009" y="685"/>
                      <a:pt x="2054" y="753"/>
                      <a:pt x="2077" y="822"/>
                    </a:cubicBezTo>
                    <a:cubicBezTo>
                      <a:pt x="2123" y="890"/>
                      <a:pt x="2146" y="982"/>
                      <a:pt x="2168" y="1073"/>
                    </a:cubicBezTo>
                    <a:cubicBezTo>
                      <a:pt x="2168" y="1141"/>
                      <a:pt x="2191" y="1233"/>
                      <a:pt x="2168" y="1301"/>
                    </a:cubicBezTo>
                    <a:cubicBezTo>
                      <a:pt x="2168" y="1393"/>
                      <a:pt x="2146" y="1461"/>
                      <a:pt x="2123" y="1552"/>
                    </a:cubicBezTo>
                    <a:cubicBezTo>
                      <a:pt x="2100" y="1621"/>
                      <a:pt x="2054" y="1689"/>
                      <a:pt x="2009" y="1758"/>
                    </a:cubicBezTo>
                    <a:cubicBezTo>
                      <a:pt x="1986" y="1826"/>
                      <a:pt x="1917" y="1872"/>
                      <a:pt x="1872" y="1918"/>
                    </a:cubicBezTo>
                    <a:cubicBezTo>
                      <a:pt x="1803" y="1986"/>
                      <a:pt x="1758" y="2009"/>
                      <a:pt x="1666" y="2054"/>
                    </a:cubicBezTo>
                    <a:cubicBezTo>
                      <a:pt x="1598" y="2100"/>
                      <a:pt x="1507" y="2123"/>
                      <a:pt x="1438" y="2146"/>
                    </a:cubicBezTo>
                    <a:lnTo>
                      <a:pt x="1187" y="2146"/>
                    </a:lnTo>
                    <a:cubicBezTo>
                      <a:pt x="1096" y="2146"/>
                      <a:pt x="1027" y="2123"/>
                      <a:pt x="959" y="2100"/>
                    </a:cubicBezTo>
                    <a:cubicBezTo>
                      <a:pt x="890" y="2077"/>
                      <a:pt x="822" y="2032"/>
                      <a:pt x="753" y="2009"/>
                    </a:cubicBezTo>
                    <a:cubicBezTo>
                      <a:pt x="685" y="1940"/>
                      <a:pt x="616" y="1895"/>
                      <a:pt x="548" y="1826"/>
                    </a:cubicBezTo>
                    <a:cubicBezTo>
                      <a:pt x="525" y="1781"/>
                      <a:pt x="479" y="1712"/>
                      <a:pt x="434" y="1666"/>
                    </a:cubicBezTo>
                    <a:cubicBezTo>
                      <a:pt x="411" y="1575"/>
                      <a:pt x="388" y="1507"/>
                      <a:pt x="365" y="1415"/>
                    </a:cubicBezTo>
                    <a:cubicBezTo>
                      <a:pt x="342" y="1347"/>
                      <a:pt x="342" y="1256"/>
                      <a:pt x="342" y="1164"/>
                    </a:cubicBezTo>
                    <a:cubicBezTo>
                      <a:pt x="365" y="1096"/>
                      <a:pt x="365" y="1027"/>
                      <a:pt x="388" y="936"/>
                    </a:cubicBezTo>
                    <a:cubicBezTo>
                      <a:pt x="434" y="868"/>
                      <a:pt x="457" y="799"/>
                      <a:pt x="502" y="731"/>
                    </a:cubicBezTo>
                    <a:cubicBezTo>
                      <a:pt x="525" y="685"/>
                      <a:pt x="548" y="662"/>
                      <a:pt x="571" y="616"/>
                    </a:cubicBezTo>
                    <a:cubicBezTo>
                      <a:pt x="594" y="594"/>
                      <a:pt x="616" y="571"/>
                      <a:pt x="639" y="548"/>
                    </a:cubicBezTo>
                    <a:cubicBezTo>
                      <a:pt x="662" y="525"/>
                      <a:pt x="685" y="525"/>
                      <a:pt x="708" y="502"/>
                    </a:cubicBezTo>
                    <a:cubicBezTo>
                      <a:pt x="753" y="480"/>
                      <a:pt x="776" y="457"/>
                      <a:pt x="822" y="434"/>
                    </a:cubicBezTo>
                    <a:cubicBezTo>
                      <a:pt x="822" y="434"/>
                      <a:pt x="845" y="411"/>
                      <a:pt x="845" y="411"/>
                    </a:cubicBezTo>
                    <a:cubicBezTo>
                      <a:pt x="890" y="388"/>
                      <a:pt x="936" y="388"/>
                      <a:pt x="982" y="365"/>
                    </a:cubicBezTo>
                    <a:lnTo>
                      <a:pt x="1004" y="365"/>
                    </a:lnTo>
                    <a:cubicBezTo>
                      <a:pt x="1004" y="365"/>
                      <a:pt x="1004" y="343"/>
                      <a:pt x="1027" y="343"/>
                    </a:cubicBezTo>
                    <a:lnTo>
                      <a:pt x="1096" y="343"/>
                    </a:lnTo>
                    <a:cubicBezTo>
                      <a:pt x="1164" y="320"/>
                      <a:pt x="1210" y="320"/>
                      <a:pt x="1278" y="320"/>
                    </a:cubicBezTo>
                    <a:close/>
                    <a:moveTo>
                      <a:pt x="1255" y="0"/>
                    </a:moveTo>
                    <a:cubicBezTo>
                      <a:pt x="1187" y="0"/>
                      <a:pt x="1096" y="0"/>
                      <a:pt x="1027" y="23"/>
                    </a:cubicBezTo>
                    <a:cubicBezTo>
                      <a:pt x="959" y="23"/>
                      <a:pt x="913" y="46"/>
                      <a:pt x="845" y="69"/>
                    </a:cubicBezTo>
                    <a:cubicBezTo>
                      <a:pt x="822" y="69"/>
                      <a:pt x="799" y="91"/>
                      <a:pt x="776" y="91"/>
                    </a:cubicBezTo>
                    <a:lnTo>
                      <a:pt x="753" y="91"/>
                    </a:lnTo>
                    <a:cubicBezTo>
                      <a:pt x="730" y="114"/>
                      <a:pt x="685" y="137"/>
                      <a:pt x="662" y="160"/>
                    </a:cubicBezTo>
                    <a:lnTo>
                      <a:pt x="639" y="160"/>
                    </a:lnTo>
                    <a:cubicBezTo>
                      <a:pt x="548" y="206"/>
                      <a:pt x="479" y="274"/>
                      <a:pt x="411" y="320"/>
                    </a:cubicBezTo>
                    <a:cubicBezTo>
                      <a:pt x="411" y="343"/>
                      <a:pt x="411" y="343"/>
                      <a:pt x="388" y="343"/>
                    </a:cubicBezTo>
                    <a:cubicBezTo>
                      <a:pt x="365" y="365"/>
                      <a:pt x="342" y="388"/>
                      <a:pt x="320" y="411"/>
                    </a:cubicBezTo>
                    <a:cubicBezTo>
                      <a:pt x="251" y="502"/>
                      <a:pt x="205" y="571"/>
                      <a:pt x="160" y="662"/>
                    </a:cubicBezTo>
                    <a:cubicBezTo>
                      <a:pt x="137" y="731"/>
                      <a:pt x="91" y="799"/>
                      <a:pt x="69" y="868"/>
                    </a:cubicBezTo>
                    <a:cubicBezTo>
                      <a:pt x="69" y="890"/>
                      <a:pt x="69" y="913"/>
                      <a:pt x="46" y="936"/>
                    </a:cubicBezTo>
                    <a:cubicBezTo>
                      <a:pt x="46" y="959"/>
                      <a:pt x="46" y="959"/>
                      <a:pt x="46" y="959"/>
                    </a:cubicBezTo>
                    <a:cubicBezTo>
                      <a:pt x="0" y="1141"/>
                      <a:pt x="0" y="1324"/>
                      <a:pt x="46" y="1507"/>
                    </a:cubicBezTo>
                    <a:cubicBezTo>
                      <a:pt x="91" y="1689"/>
                      <a:pt x="183" y="1872"/>
                      <a:pt x="297" y="2032"/>
                    </a:cubicBezTo>
                    <a:cubicBezTo>
                      <a:pt x="434" y="2169"/>
                      <a:pt x="594" y="2306"/>
                      <a:pt x="776" y="2374"/>
                    </a:cubicBezTo>
                    <a:cubicBezTo>
                      <a:pt x="916" y="2444"/>
                      <a:pt x="1082" y="2474"/>
                      <a:pt x="1254" y="2474"/>
                    </a:cubicBezTo>
                    <a:cubicBezTo>
                      <a:pt x="1307" y="2474"/>
                      <a:pt x="1361" y="2471"/>
                      <a:pt x="1415" y="2465"/>
                    </a:cubicBezTo>
                    <a:cubicBezTo>
                      <a:pt x="1621" y="2442"/>
                      <a:pt x="1826" y="2374"/>
                      <a:pt x="1986" y="2237"/>
                    </a:cubicBezTo>
                    <a:cubicBezTo>
                      <a:pt x="2146" y="2146"/>
                      <a:pt x="2260" y="1986"/>
                      <a:pt x="2351" y="1826"/>
                    </a:cubicBezTo>
                    <a:cubicBezTo>
                      <a:pt x="2397" y="1735"/>
                      <a:pt x="2442" y="1644"/>
                      <a:pt x="2465" y="1552"/>
                    </a:cubicBezTo>
                    <a:cubicBezTo>
                      <a:pt x="2488" y="1438"/>
                      <a:pt x="2511" y="1324"/>
                      <a:pt x="2511" y="1210"/>
                    </a:cubicBezTo>
                    <a:cubicBezTo>
                      <a:pt x="2511" y="1096"/>
                      <a:pt x="2488" y="982"/>
                      <a:pt x="2442" y="868"/>
                    </a:cubicBezTo>
                    <a:cubicBezTo>
                      <a:pt x="2420" y="776"/>
                      <a:pt x="2374" y="685"/>
                      <a:pt x="2328" y="616"/>
                    </a:cubicBezTo>
                    <a:cubicBezTo>
                      <a:pt x="2283" y="525"/>
                      <a:pt x="2214" y="457"/>
                      <a:pt x="2168" y="365"/>
                    </a:cubicBezTo>
                    <a:cubicBezTo>
                      <a:pt x="2100" y="320"/>
                      <a:pt x="2032" y="251"/>
                      <a:pt x="1963" y="206"/>
                    </a:cubicBezTo>
                    <a:cubicBezTo>
                      <a:pt x="1780" y="91"/>
                      <a:pt x="1575" y="23"/>
                      <a:pt x="1370" y="0"/>
                    </a:cubicBezTo>
                    <a:close/>
                  </a:path>
                </a:pathLst>
              </a:custGeom>
              <a:solidFill>
                <a:srgbClr val="58C3C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nvGrpSpPr>
            <p:cNvPr id="6401" name="Google Shape;6401;p88"/>
            <p:cNvGrpSpPr/>
            <p:nvPr/>
          </p:nvGrpSpPr>
          <p:grpSpPr>
            <a:xfrm rot="429121">
              <a:off x="137671" y="1430261"/>
              <a:ext cx="275187" cy="229967"/>
              <a:chOff x="1192779" y="389220"/>
              <a:chExt cx="275192" cy="229971"/>
            </a:xfrm>
          </p:grpSpPr>
          <p:sp>
            <p:nvSpPr>
              <p:cNvPr id="6402" name="Google Shape;6402;p88"/>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03" name="Google Shape;6403;p88"/>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04" name="Google Shape;6404;p88"/>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05" name="Google Shape;6405;p88"/>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06" name="Google Shape;6406;p88"/>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07" name="Google Shape;6407;p88"/>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6408" name="Google Shape;6408;p88"/>
            <p:cNvSpPr/>
            <p:nvPr/>
          </p:nvSpPr>
          <p:spPr>
            <a:xfrm>
              <a:off x="1497030" y="-191014"/>
              <a:ext cx="193481" cy="191021"/>
            </a:xfrm>
            <a:custGeom>
              <a:avLst/>
              <a:gdLst/>
              <a:ahLst/>
              <a:cxnLst/>
              <a:rect l="l" t="t" r="r" b="b"/>
              <a:pathLst>
                <a:path w="7158" h="7067" extrusionOk="0">
                  <a:moveTo>
                    <a:pt x="4230" y="1"/>
                  </a:moveTo>
                  <a:cubicBezTo>
                    <a:pt x="4050" y="1"/>
                    <a:pt x="3847" y="107"/>
                    <a:pt x="3643" y="329"/>
                  </a:cubicBezTo>
                  <a:lnTo>
                    <a:pt x="3552" y="420"/>
                  </a:lnTo>
                  <a:lnTo>
                    <a:pt x="3460" y="512"/>
                  </a:lnTo>
                  <a:lnTo>
                    <a:pt x="2570" y="1493"/>
                  </a:lnTo>
                  <a:lnTo>
                    <a:pt x="1155" y="1265"/>
                  </a:lnTo>
                  <a:lnTo>
                    <a:pt x="995" y="1242"/>
                  </a:lnTo>
                  <a:cubicBezTo>
                    <a:pt x="930" y="1234"/>
                    <a:pt x="868" y="1230"/>
                    <a:pt x="809" y="1230"/>
                  </a:cubicBezTo>
                  <a:cubicBezTo>
                    <a:pt x="217" y="1230"/>
                    <a:pt x="1" y="1640"/>
                    <a:pt x="333" y="2201"/>
                  </a:cubicBezTo>
                  <a:lnTo>
                    <a:pt x="447" y="2452"/>
                  </a:lnTo>
                  <a:lnTo>
                    <a:pt x="1086" y="3616"/>
                  </a:lnTo>
                  <a:lnTo>
                    <a:pt x="516" y="4780"/>
                  </a:lnTo>
                  <a:lnTo>
                    <a:pt x="447" y="4917"/>
                  </a:lnTo>
                  <a:lnTo>
                    <a:pt x="379" y="5031"/>
                  </a:lnTo>
                  <a:cubicBezTo>
                    <a:pt x="101" y="5607"/>
                    <a:pt x="307" y="5993"/>
                    <a:pt x="831" y="5993"/>
                  </a:cubicBezTo>
                  <a:cubicBezTo>
                    <a:pt x="910" y="5993"/>
                    <a:pt x="995" y="5985"/>
                    <a:pt x="1086" y="5967"/>
                  </a:cubicBezTo>
                  <a:lnTo>
                    <a:pt x="1223" y="5944"/>
                  </a:lnTo>
                  <a:lnTo>
                    <a:pt x="1360" y="5921"/>
                  </a:lnTo>
                  <a:lnTo>
                    <a:pt x="2661" y="5670"/>
                  </a:lnTo>
                  <a:lnTo>
                    <a:pt x="3711" y="6674"/>
                  </a:lnTo>
                  <a:lnTo>
                    <a:pt x="3803" y="6766"/>
                  </a:lnTo>
                  <a:cubicBezTo>
                    <a:pt x="3997" y="6969"/>
                    <a:pt x="4192" y="7067"/>
                    <a:pt x="4363" y="7067"/>
                  </a:cubicBezTo>
                  <a:cubicBezTo>
                    <a:pt x="4633" y="7067"/>
                    <a:pt x="4842" y="6825"/>
                    <a:pt x="4898" y="6378"/>
                  </a:cubicBezTo>
                  <a:lnTo>
                    <a:pt x="5104" y="4803"/>
                  </a:lnTo>
                  <a:lnTo>
                    <a:pt x="6268" y="4186"/>
                  </a:lnTo>
                  <a:lnTo>
                    <a:pt x="6405" y="4118"/>
                  </a:lnTo>
                  <a:lnTo>
                    <a:pt x="6519" y="4072"/>
                  </a:lnTo>
                  <a:cubicBezTo>
                    <a:pt x="7158" y="3730"/>
                    <a:pt x="7135" y="3205"/>
                    <a:pt x="6473" y="2908"/>
                  </a:cubicBezTo>
                  <a:lnTo>
                    <a:pt x="6405" y="2863"/>
                  </a:lnTo>
                  <a:lnTo>
                    <a:pt x="5035" y="2223"/>
                  </a:lnTo>
                  <a:lnTo>
                    <a:pt x="4807" y="900"/>
                  </a:lnTo>
                  <a:lnTo>
                    <a:pt x="4784" y="649"/>
                  </a:lnTo>
                  <a:cubicBezTo>
                    <a:pt x="4703" y="228"/>
                    <a:pt x="4492" y="1"/>
                    <a:pt x="4230" y="1"/>
                  </a:cubicBezTo>
                  <a:close/>
                </a:path>
              </a:pathLst>
            </a:custGeom>
            <a:solidFill>
              <a:schemeClr val="accent4"/>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409" name="Google Shape;6409;p88"/>
            <p:cNvGrpSpPr/>
            <p:nvPr/>
          </p:nvGrpSpPr>
          <p:grpSpPr>
            <a:xfrm rot="-9900040">
              <a:off x="2615838" y="-322416"/>
              <a:ext cx="275184" cy="229964"/>
              <a:chOff x="1192779" y="389220"/>
              <a:chExt cx="275192" cy="229971"/>
            </a:xfrm>
          </p:grpSpPr>
          <p:sp>
            <p:nvSpPr>
              <p:cNvPr id="6410" name="Google Shape;6410;p88"/>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11" name="Google Shape;6411;p88"/>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12" name="Google Shape;6412;p88"/>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13" name="Google Shape;6413;p88"/>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14" name="Google Shape;6414;p88"/>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15" name="Google Shape;6415;p88"/>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6416" name="Google Shape;6416;p88"/>
            <p:cNvSpPr/>
            <p:nvPr/>
          </p:nvSpPr>
          <p:spPr>
            <a:xfrm>
              <a:off x="2276072" y="-133769"/>
              <a:ext cx="54330" cy="76522"/>
            </a:xfrm>
            <a:custGeom>
              <a:avLst/>
              <a:gdLst/>
              <a:ahLst/>
              <a:cxnLst/>
              <a:rect l="l" t="t" r="r" b="b"/>
              <a:pathLst>
                <a:path w="2010" h="2831" extrusionOk="0">
                  <a:moveTo>
                    <a:pt x="503" y="0"/>
                  </a:moveTo>
                  <a:lnTo>
                    <a:pt x="503" y="525"/>
                  </a:lnTo>
                  <a:cubicBezTo>
                    <a:pt x="480" y="822"/>
                    <a:pt x="366" y="1210"/>
                    <a:pt x="252" y="1415"/>
                  </a:cubicBezTo>
                  <a:lnTo>
                    <a:pt x="1" y="1780"/>
                  </a:lnTo>
                  <a:lnTo>
                    <a:pt x="434" y="1917"/>
                  </a:lnTo>
                  <a:cubicBezTo>
                    <a:pt x="663" y="1986"/>
                    <a:pt x="982" y="2214"/>
                    <a:pt x="1187" y="2442"/>
                  </a:cubicBezTo>
                  <a:lnTo>
                    <a:pt x="1530" y="2830"/>
                  </a:lnTo>
                  <a:lnTo>
                    <a:pt x="1530" y="2305"/>
                  </a:lnTo>
                  <a:cubicBezTo>
                    <a:pt x="1530" y="2032"/>
                    <a:pt x="1644" y="1621"/>
                    <a:pt x="1781" y="1438"/>
                  </a:cubicBezTo>
                  <a:lnTo>
                    <a:pt x="2009" y="1073"/>
                  </a:lnTo>
                  <a:lnTo>
                    <a:pt x="1598" y="936"/>
                  </a:lnTo>
                  <a:cubicBezTo>
                    <a:pt x="1370" y="845"/>
                    <a:pt x="1028" y="616"/>
                    <a:pt x="845" y="411"/>
                  </a:cubicBezTo>
                  <a:lnTo>
                    <a:pt x="503" y="0"/>
                  </a:lnTo>
                  <a:close/>
                </a:path>
              </a:pathLst>
            </a:custGeom>
            <a:solidFill>
              <a:srgbClr val="FCF4DD"/>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nvGrpSpPr>
            <p:cNvPr id="6417" name="Google Shape;6417;p88"/>
            <p:cNvGrpSpPr/>
            <p:nvPr/>
          </p:nvGrpSpPr>
          <p:grpSpPr>
            <a:xfrm rot="7742246">
              <a:off x="3577320" y="-29053"/>
              <a:ext cx="275180" cy="229961"/>
              <a:chOff x="1192779" y="389220"/>
              <a:chExt cx="275192" cy="229971"/>
            </a:xfrm>
          </p:grpSpPr>
          <p:sp>
            <p:nvSpPr>
              <p:cNvPr id="6418" name="Google Shape;6418;p88"/>
              <p:cNvSpPr/>
              <p:nvPr/>
            </p:nvSpPr>
            <p:spPr>
              <a:xfrm>
                <a:off x="1406857" y="549643"/>
                <a:ext cx="58033" cy="65413"/>
              </a:xfrm>
              <a:custGeom>
                <a:avLst/>
                <a:gdLst/>
                <a:ahLst/>
                <a:cxnLst/>
                <a:rect l="l" t="t" r="r" b="b"/>
                <a:pathLst>
                  <a:path w="2147" h="2420" extrusionOk="0">
                    <a:moveTo>
                      <a:pt x="754" y="0"/>
                    </a:moveTo>
                    <a:cubicBezTo>
                      <a:pt x="708" y="0"/>
                      <a:pt x="662" y="23"/>
                      <a:pt x="617" y="23"/>
                    </a:cubicBezTo>
                    <a:cubicBezTo>
                      <a:pt x="503" y="46"/>
                      <a:pt x="366" y="92"/>
                      <a:pt x="297" y="183"/>
                    </a:cubicBezTo>
                    <a:cubicBezTo>
                      <a:pt x="252" y="229"/>
                      <a:pt x="229" y="297"/>
                      <a:pt x="206" y="343"/>
                    </a:cubicBezTo>
                    <a:cubicBezTo>
                      <a:pt x="160" y="389"/>
                      <a:pt x="137" y="434"/>
                      <a:pt x="115" y="457"/>
                    </a:cubicBezTo>
                    <a:cubicBezTo>
                      <a:pt x="46" y="594"/>
                      <a:pt x="0" y="754"/>
                      <a:pt x="0" y="959"/>
                    </a:cubicBezTo>
                    <a:cubicBezTo>
                      <a:pt x="23" y="1050"/>
                      <a:pt x="46" y="1165"/>
                      <a:pt x="46" y="1233"/>
                    </a:cubicBezTo>
                    <a:cubicBezTo>
                      <a:pt x="69" y="1302"/>
                      <a:pt x="92" y="1370"/>
                      <a:pt x="115" y="1438"/>
                    </a:cubicBezTo>
                    <a:cubicBezTo>
                      <a:pt x="183" y="1598"/>
                      <a:pt x="274" y="1735"/>
                      <a:pt x="366" y="1872"/>
                    </a:cubicBezTo>
                    <a:cubicBezTo>
                      <a:pt x="434" y="1941"/>
                      <a:pt x="503" y="2009"/>
                      <a:pt x="571" y="2078"/>
                    </a:cubicBezTo>
                    <a:cubicBezTo>
                      <a:pt x="617" y="2146"/>
                      <a:pt x="685" y="2192"/>
                      <a:pt x="731" y="2237"/>
                    </a:cubicBezTo>
                    <a:cubicBezTo>
                      <a:pt x="777" y="2260"/>
                      <a:pt x="799" y="2283"/>
                      <a:pt x="845" y="2306"/>
                    </a:cubicBezTo>
                    <a:cubicBezTo>
                      <a:pt x="913" y="2351"/>
                      <a:pt x="1005" y="2374"/>
                      <a:pt x="1096" y="2397"/>
                    </a:cubicBezTo>
                    <a:cubicBezTo>
                      <a:pt x="1165" y="2420"/>
                      <a:pt x="1210" y="2420"/>
                      <a:pt x="1279" y="2420"/>
                    </a:cubicBezTo>
                    <a:lnTo>
                      <a:pt x="1438" y="2420"/>
                    </a:lnTo>
                    <a:cubicBezTo>
                      <a:pt x="1484" y="2420"/>
                      <a:pt x="1530" y="2397"/>
                      <a:pt x="1598" y="2374"/>
                    </a:cubicBezTo>
                    <a:cubicBezTo>
                      <a:pt x="1621" y="2374"/>
                      <a:pt x="1667" y="2374"/>
                      <a:pt x="1690" y="2351"/>
                    </a:cubicBezTo>
                    <a:cubicBezTo>
                      <a:pt x="1781" y="2306"/>
                      <a:pt x="1827" y="2260"/>
                      <a:pt x="1872" y="2215"/>
                    </a:cubicBezTo>
                    <a:cubicBezTo>
                      <a:pt x="2009" y="2078"/>
                      <a:pt x="2078" y="1918"/>
                      <a:pt x="2100" y="1758"/>
                    </a:cubicBezTo>
                    <a:cubicBezTo>
                      <a:pt x="2146" y="1621"/>
                      <a:pt x="2146" y="1461"/>
                      <a:pt x="2123" y="1302"/>
                    </a:cubicBezTo>
                    <a:cubicBezTo>
                      <a:pt x="2078" y="1165"/>
                      <a:pt x="2032" y="1028"/>
                      <a:pt x="1941" y="868"/>
                    </a:cubicBezTo>
                    <a:cubicBezTo>
                      <a:pt x="1895" y="777"/>
                      <a:pt x="1849" y="708"/>
                      <a:pt x="1804" y="662"/>
                    </a:cubicBezTo>
                    <a:cubicBezTo>
                      <a:pt x="1758" y="571"/>
                      <a:pt x="1690" y="480"/>
                      <a:pt x="1598" y="411"/>
                    </a:cubicBezTo>
                    <a:cubicBezTo>
                      <a:pt x="1461" y="252"/>
                      <a:pt x="1279" y="137"/>
                      <a:pt x="1073" y="69"/>
                    </a:cubicBezTo>
                    <a:cubicBezTo>
                      <a:pt x="982" y="46"/>
                      <a:pt x="868" y="0"/>
                      <a:pt x="754"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19" name="Google Shape;6419;p88"/>
              <p:cNvSpPr/>
              <p:nvPr/>
            </p:nvSpPr>
            <p:spPr>
              <a:xfrm>
                <a:off x="1197699" y="502746"/>
                <a:ext cx="50627" cy="50627"/>
              </a:xfrm>
              <a:custGeom>
                <a:avLst/>
                <a:gdLst/>
                <a:ahLst/>
                <a:cxnLst/>
                <a:rect l="l" t="t" r="r" b="b"/>
                <a:pathLst>
                  <a:path w="1873" h="1873" extrusionOk="0">
                    <a:moveTo>
                      <a:pt x="914" y="1"/>
                    </a:moveTo>
                    <a:cubicBezTo>
                      <a:pt x="845" y="1"/>
                      <a:pt x="754" y="24"/>
                      <a:pt x="685" y="46"/>
                    </a:cubicBezTo>
                    <a:cubicBezTo>
                      <a:pt x="640" y="46"/>
                      <a:pt x="571" y="69"/>
                      <a:pt x="503" y="115"/>
                    </a:cubicBezTo>
                    <a:cubicBezTo>
                      <a:pt x="480" y="138"/>
                      <a:pt x="457" y="138"/>
                      <a:pt x="457" y="161"/>
                    </a:cubicBezTo>
                    <a:cubicBezTo>
                      <a:pt x="434" y="183"/>
                      <a:pt x="412" y="206"/>
                      <a:pt x="389" y="206"/>
                    </a:cubicBezTo>
                    <a:cubicBezTo>
                      <a:pt x="366" y="229"/>
                      <a:pt x="366" y="229"/>
                      <a:pt x="343" y="252"/>
                    </a:cubicBezTo>
                    <a:cubicBezTo>
                      <a:pt x="275" y="298"/>
                      <a:pt x="229" y="343"/>
                      <a:pt x="206" y="412"/>
                    </a:cubicBezTo>
                    <a:cubicBezTo>
                      <a:pt x="115" y="480"/>
                      <a:pt x="69" y="594"/>
                      <a:pt x="46" y="686"/>
                    </a:cubicBezTo>
                    <a:cubicBezTo>
                      <a:pt x="24" y="754"/>
                      <a:pt x="24" y="822"/>
                      <a:pt x="24" y="891"/>
                    </a:cubicBezTo>
                    <a:cubicBezTo>
                      <a:pt x="24" y="1005"/>
                      <a:pt x="1" y="1119"/>
                      <a:pt x="46" y="1233"/>
                    </a:cubicBezTo>
                    <a:cubicBezTo>
                      <a:pt x="115" y="1416"/>
                      <a:pt x="229" y="1576"/>
                      <a:pt x="389" y="1713"/>
                    </a:cubicBezTo>
                    <a:cubicBezTo>
                      <a:pt x="480" y="1758"/>
                      <a:pt x="594" y="1827"/>
                      <a:pt x="708" y="1850"/>
                    </a:cubicBezTo>
                    <a:cubicBezTo>
                      <a:pt x="822" y="1872"/>
                      <a:pt x="914" y="1872"/>
                      <a:pt x="1005" y="1872"/>
                    </a:cubicBezTo>
                    <a:cubicBezTo>
                      <a:pt x="1051" y="1872"/>
                      <a:pt x="1096" y="1850"/>
                      <a:pt x="1142" y="1850"/>
                    </a:cubicBezTo>
                    <a:cubicBezTo>
                      <a:pt x="1210" y="1827"/>
                      <a:pt x="1256" y="1827"/>
                      <a:pt x="1279" y="1804"/>
                    </a:cubicBezTo>
                    <a:cubicBezTo>
                      <a:pt x="1416" y="1758"/>
                      <a:pt x="1553" y="1713"/>
                      <a:pt x="1644" y="1599"/>
                    </a:cubicBezTo>
                    <a:cubicBezTo>
                      <a:pt x="1667" y="1576"/>
                      <a:pt x="1690" y="1530"/>
                      <a:pt x="1735" y="1484"/>
                    </a:cubicBezTo>
                    <a:cubicBezTo>
                      <a:pt x="1758" y="1416"/>
                      <a:pt x="1781" y="1370"/>
                      <a:pt x="1804" y="1302"/>
                    </a:cubicBezTo>
                    <a:cubicBezTo>
                      <a:pt x="1827" y="1233"/>
                      <a:pt x="1827" y="1188"/>
                      <a:pt x="1850" y="1165"/>
                    </a:cubicBezTo>
                    <a:cubicBezTo>
                      <a:pt x="1872" y="1074"/>
                      <a:pt x="1850" y="982"/>
                      <a:pt x="1827" y="891"/>
                    </a:cubicBezTo>
                    <a:cubicBezTo>
                      <a:pt x="1804" y="777"/>
                      <a:pt x="1758" y="708"/>
                      <a:pt x="1713" y="617"/>
                    </a:cubicBezTo>
                    <a:cubicBezTo>
                      <a:pt x="1667" y="549"/>
                      <a:pt x="1598" y="480"/>
                      <a:pt x="1530" y="412"/>
                    </a:cubicBezTo>
                    <a:cubicBezTo>
                      <a:pt x="1484" y="366"/>
                      <a:pt x="1439" y="343"/>
                      <a:pt x="1370" y="298"/>
                    </a:cubicBezTo>
                    <a:cubicBezTo>
                      <a:pt x="1370" y="275"/>
                      <a:pt x="1370" y="252"/>
                      <a:pt x="1347" y="229"/>
                    </a:cubicBezTo>
                    <a:cubicBezTo>
                      <a:pt x="1302" y="161"/>
                      <a:pt x="1279" y="138"/>
                      <a:pt x="1233" y="115"/>
                    </a:cubicBezTo>
                    <a:cubicBezTo>
                      <a:pt x="1165" y="46"/>
                      <a:pt x="1073" y="24"/>
                      <a:pt x="982"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20" name="Google Shape;6420;p88"/>
              <p:cNvSpPr/>
              <p:nvPr/>
            </p:nvSpPr>
            <p:spPr>
              <a:xfrm>
                <a:off x="1243974" y="392329"/>
                <a:ext cx="39518" cy="30868"/>
              </a:xfrm>
              <a:custGeom>
                <a:avLst/>
                <a:gdLst/>
                <a:ahLst/>
                <a:cxnLst/>
                <a:rect l="l" t="t" r="r" b="b"/>
                <a:pathLst>
                  <a:path w="1462" h="1142" extrusionOk="0">
                    <a:moveTo>
                      <a:pt x="571" y="0"/>
                    </a:moveTo>
                    <a:cubicBezTo>
                      <a:pt x="503" y="0"/>
                      <a:pt x="411" y="0"/>
                      <a:pt x="320" y="46"/>
                    </a:cubicBezTo>
                    <a:cubicBezTo>
                      <a:pt x="275" y="69"/>
                      <a:pt x="229" y="91"/>
                      <a:pt x="183" y="137"/>
                    </a:cubicBezTo>
                    <a:cubicBezTo>
                      <a:pt x="138" y="160"/>
                      <a:pt x="115" y="205"/>
                      <a:pt x="69" y="274"/>
                    </a:cubicBezTo>
                    <a:lnTo>
                      <a:pt x="46" y="320"/>
                    </a:lnTo>
                    <a:cubicBezTo>
                      <a:pt x="23" y="365"/>
                      <a:pt x="23" y="411"/>
                      <a:pt x="1" y="457"/>
                    </a:cubicBezTo>
                    <a:cubicBezTo>
                      <a:pt x="1" y="479"/>
                      <a:pt x="1" y="525"/>
                      <a:pt x="1" y="594"/>
                    </a:cubicBezTo>
                    <a:cubicBezTo>
                      <a:pt x="23" y="730"/>
                      <a:pt x="115" y="867"/>
                      <a:pt x="183" y="936"/>
                    </a:cubicBezTo>
                    <a:cubicBezTo>
                      <a:pt x="275" y="1004"/>
                      <a:pt x="366" y="1073"/>
                      <a:pt x="480" y="1118"/>
                    </a:cubicBezTo>
                    <a:cubicBezTo>
                      <a:pt x="548" y="1141"/>
                      <a:pt x="617" y="1141"/>
                      <a:pt x="708" y="1141"/>
                    </a:cubicBezTo>
                    <a:lnTo>
                      <a:pt x="777" y="1141"/>
                    </a:lnTo>
                    <a:cubicBezTo>
                      <a:pt x="822" y="1141"/>
                      <a:pt x="891" y="1118"/>
                      <a:pt x="959" y="1096"/>
                    </a:cubicBezTo>
                    <a:cubicBezTo>
                      <a:pt x="1005" y="1096"/>
                      <a:pt x="1051" y="1073"/>
                      <a:pt x="1119" y="1050"/>
                    </a:cubicBezTo>
                    <a:cubicBezTo>
                      <a:pt x="1188" y="1004"/>
                      <a:pt x="1256" y="959"/>
                      <a:pt x="1302" y="913"/>
                    </a:cubicBezTo>
                    <a:cubicBezTo>
                      <a:pt x="1347" y="867"/>
                      <a:pt x="1393" y="799"/>
                      <a:pt x="1439" y="730"/>
                    </a:cubicBezTo>
                    <a:cubicBezTo>
                      <a:pt x="1461" y="685"/>
                      <a:pt x="1461" y="616"/>
                      <a:pt x="1461" y="594"/>
                    </a:cubicBezTo>
                    <a:cubicBezTo>
                      <a:pt x="1461" y="571"/>
                      <a:pt x="1461" y="525"/>
                      <a:pt x="1439" y="502"/>
                    </a:cubicBezTo>
                    <a:cubicBezTo>
                      <a:pt x="1439" y="457"/>
                      <a:pt x="1416" y="434"/>
                      <a:pt x="1393" y="411"/>
                    </a:cubicBezTo>
                    <a:cubicBezTo>
                      <a:pt x="1279" y="183"/>
                      <a:pt x="1028" y="46"/>
                      <a:pt x="663"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21" name="Google Shape;6421;p88"/>
              <p:cNvSpPr/>
              <p:nvPr/>
            </p:nvSpPr>
            <p:spPr>
              <a:xfrm>
                <a:off x="1192779" y="499665"/>
                <a:ext cx="60466" cy="60277"/>
              </a:xfrm>
              <a:custGeom>
                <a:avLst/>
                <a:gdLst/>
                <a:ahLst/>
                <a:cxnLst/>
                <a:rect l="l" t="t" r="r" b="b"/>
                <a:pathLst>
                  <a:path w="2237" h="2230" extrusionOk="0">
                    <a:moveTo>
                      <a:pt x="1164" y="343"/>
                    </a:moveTo>
                    <a:cubicBezTo>
                      <a:pt x="1233" y="343"/>
                      <a:pt x="1301" y="366"/>
                      <a:pt x="1370" y="366"/>
                    </a:cubicBezTo>
                    <a:cubicBezTo>
                      <a:pt x="1415" y="412"/>
                      <a:pt x="1484" y="434"/>
                      <a:pt x="1552" y="457"/>
                    </a:cubicBezTo>
                    <a:cubicBezTo>
                      <a:pt x="1598" y="503"/>
                      <a:pt x="1644" y="548"/>
                      <a:pt x="1712" y="594"/>
                    </a:cubicBezTo>
                    <a:cubicBezTo>
                      <a:pt x="1758" y="663"/>
                      <a:pt x="1780" y="708"/>
                      <a:pt x="1826" y="777"/>
                    </a:cubicBezTo>
                    <a:cubicBezTo>
                      <a:pt x="1849" y="822"/>
                      <a:pt x="1872" y="891"/>
                      <a:pt x="1872" y="936"/>
                    </a:cubicBezTo>
                    <a:cubicBezTo>
                      <a:pt x="1895" y="1028"/>
                      <a:pt x="1895" y="1096"/>
                      <a:pt x="1895" y="1165"/>
                    </a:cubicBezTo>
                    <a:cubicBezTo>
                      <a:pt x="1895" y="1233"/>
                      <a:pt x="1872" y="1302"/>
                      <a:pt x="1849" y="1370"/>
                    </a:cubicBezTo>
                    <a:cubicBezTo>
                      <a:pt x="1826" y="1439"/>
                      <a:pt x="1803" y="1484"/>
                      <a:pt x="1758" y="1553"/>
                    </a:cubicBezTo>
                    <a:cubicBezTo>
                      <a:pt x="1735" y="1621"/>
                      <a:pt x="1689" y="1667"/>
                      <a:pt x="1621" y="1713"/>
                    </a:cubicBezTo>
                    <a:cubicBezTo>
                      <a:pt x="1575" y="1758"/>
                      <a:pt x="1507" y="1804"/>
                      <a:pt x="1461" y="1827"/>
                    </a:cubicBezTo>
                    <a:cubicBezTo>
                      <a:pt x="1392" y="1849"/>
                      <a:pt x="1324" y="1872"/>
                      <a:pt x="1255" y="1895"/>
                    </a:cubicBezTo>
                    <a:lnTo>
                      <a:pt x="1050" y="1895"/>
                    </a:lnTo>
                    <a:cubicBezTo>
                      <a:pt x="982" y="1895"/>
                      <a:pt x="936" y="1895"/>
                      <a:pt x="867" y="1872"/>
                    </a:cubicBezTo>
                    <a:cubicBezTo>
                      <a:pt x="799" y="1849"/>
                      <a:pt x="731" y="1804"/>
                      <a:pt x="685" y="1781"/>
                    </a:cubicBezTo>
                    <a:cubicBezTo>
                      <a:pt x="616" y="1735"/>
                      <a:pt x="571" y="1690"/>
                      <a:pt x="525" y="1644"/>
                    </a:cubicBezTo>
                    <a:cubicBezTo>
                      <a:pt x="525" y="1644"/>
                      <a:pt x="525" y="1644"/>
                      <a:pt x="525" y="1621"/>
                    </a:cubicBezTo>
                    <a:lnTo>
                      <a:pt x="502" y="1621"/>
                    </a:lnTo>
                    <a:cubicBezTo>
                      <a:pt x="479" y="1576"/>
                      <a:pt x="434" y="1530"/>
                      <a:pt x="411" y="1461"/>
                    </a:cubicBezTo>
                    <a:cubicBezTo>
                      <a:pt x="388" y="1439"/>
                      <a:pt x="388" y="1439"/>
                      <a:pt x="388" y="1439"/>
                    </a:cubicBezTo>
                    <a:cubicBezTo>
                      <a:pt x="365" y="1393"/>
                      <a:pt x="365" y="1325"/>
                      <a:pt x="342" y="1279"/>
                    </a:cubicBezTo>
                    <a:cubicBezTo>
                      <a:pt x="342" y="1279"/>
                      <a:pt x="342" y="1256"/>
                      <a:pt x="342" y="1256"/>
                    </a:cubicBezTo>
                    <a:cubicBezTo>
                      <a:pt x="342" y="1256"/>
                      <a:pt x="342" y="1233"/>
                      <a:pt x="342" y="1233"/>
                    </a:cubicBezTo>
                    <a:cubicBezTo>
                      <a:pt x="342" y="1210"/>
                      <a:pt x="320" y="1165"/>
                      <a:pt x="320" y="1142"/>
                    </a:cubicBezTo>
                    <a:cubicBezTo>
                      <a:pt x="320" y="1142"/>
                      <a:pt x="320" y="1119"/>
                      <a:pt x="320" y="1119"/>
                    </a:cubicBezTo>
                    <a:cubicBezTo>
                      <a:pt x="320" y="1096"/>
                      <a:pt x="320" y="1096"/>
                      <a:pt x="320" y="1073"/>
                    </a:cubicBezTo>
                    <a:cubicBezTo>
                      <a:pt x="342" y="1005"/>
                      <a:pt x="342" y="936"/>
                      <a:pt x="365" y="891"/>
                    </a:cubicBezTo>
                    <a:cubicBezTo>
                      <a:pt x="388" y="822"/>
                      <a:pt x="411" y="754"/>
                      <a:pt x="457" y="685"/>
                    </a:cubicBezTo>
                    <a:cubicBezTo>
                      <a:pt x="502" y="640"/>
                      <a:pt x="525" y="594"/>
                      <a:pt x="571" y="548"/>
                    </a:cubicBezTo>
                    <a:cubicBezTo>
                      <a:pt x="639" y="503"/>
                      <a:pt x="708" y="457"/>
                      <a:pt x="753" y="412"/>
                    </a:cubicBezTo>
                    <a:cubicBezTo>
                      <a:pt x="822" y="389"/>
                      <a:pt x="890" y="366"/>
                      <a:pt x="959" y="343"/>
                    </a:cubicBezTo>
                    <a:close/>
                    <a:moveTo>
                      <a:pt x="1096" y="1"/>
                    </a:moveTo>
                    <a:cubicBezTo>
                      <a:pt x="1073" y="1"/>
                      <a:pt x="1050" y="1"/>
                      <a:pt x="1050" y="23"/>
                    </a:cubicBezTo>
                    <a:cubicBezTo>
                      <a:pt x="959" y="23"/>
                      <a:pt x="867" y="46"/>
                      <a:pt x="776" y="69"/>
                    </a:cubicBezTo>
                    <a:cubicBezTo>
                      <a:pt x="685" y="92"/>
                      <a:pt x="594" y="138"/>
                      <a:pt x="525" y="183"/>
                    </a:cubicBezTo>
                    <a:cubicBezTo>
                      <a:pt x="434" y="229"/>
                      <a:pt x="388" y="297"/>
                      <a:pt x="320" y="343"/>
                    </a:cubicBezTo>
                    <a:cubicBezTo>
                      <a:pt x="251" y="412"/>
                      <a:pt x="206" y="480"/>
                      <a:pt x="160" y="571"/>
                    </a:cubicBezTo>
                    <a:cubicBezTo>
                      <a:pt x="91" y="640"/>
                      <a:pt x="69" y="731"/>
                      <a:pt x="46" y="822"/>
                    </a:cubicBezTo>
                    <a:cubicBezTo>
                      <a:pt x="46" y="845"/>
                      <a:pt x="23" y="868"/>
                      <a:pt x="23" y="868"/>
                    </a:cubicBezTo>
                    <a:cubicBezTo>
                      <a:pt x="23" y="936"/>
                      <a:pt x="0" y="1005"/>
                      <a:pt x="0" y="1051"/>
                    </a:cubicBezTo>
                    <a:cubicBezTo>
                      <a:pt x="0" y="1119"/>
                      <a:pt x="0" y="1165"/>
                      <a:pt x="0" y="1210"/>
                    </a:cubicBezTo>
                    <a:cubicBezTo>
                      <a:pt x="0" y="1233"/>
                      <a:pt x="0" y="1233"/>
                      <a:pt x="0" y="1233"/>
                    </a:cubicBezTo>
                    <a:cubicBezTo>
                      <a:pt x="0" y="1279"/>
                      <a:pt x="23" y="1325"/>
                      <a:pt x="23" y="1370"/>
                    </a:cubicBezTo>
                    <a:cubicBezTo>
                      <a:pt x="46" y="1416"/>
                      <a:pt x="69" y="1484"/>
                      <a:pt x="91" y="1553"/>
                    </a:cubicBezTo>
                    <a:cubicBezTo>
                      <a:pt x="114" y="1621"/>
                      <a:pt x="160" y="1713"/>
                      <a:pt x="206" y="1781"/>
                    </a:cubicBezTo>
                    <a:cubicBezTo>
                      <a:pt x="228" y="1804"/>
                      <a:pt x="251" y="1827"/>
                      <a:pt x="274" y="1849"/>
                    </a:cubicBezTo>
                    <a:cubicBezTo>
                      <a:pt x="297" y="1872"/>
                      <a:pt x="297" y="1872"/>
                      <a:pt x="297" y="1895"/>
                    </a:cubicBezTo>
                    <a:cubicBezTo>
                      <a:pt x="320" y="1918"/>
                      <a:pt x="342" y="1941"/>
                      <a:pt x="388" y="1964"/>
                    </a:cubicBezTo>
                    <a:lnTo>
                      <a:pt x="411" y="1964"/>
                    </a:lnTo>
                    <a:cubicBezTo>
                      <a:pt x="502" y="2078"/>
                      <a:pt x="639" y="2146"/>
                      <a:pt x="776" y="2192"/>
                    </a:cubicBezTo>
                    <a:cubicBezTo>
                      <a:pt x="883" y="2219"/>
                      <a:pt x="990" y="2230"/>
                      <a:pt x="1097" y="2230"/>
                    </a:cubicBezTo>
                    <a:cubicBezTo>
                      <a:pt x="1173" y="2230"/>
                      <a:pt x="1248" y="2224"/>
                      <a:pt x="1324" y="2215"/>
                    </a:cubicBezTo>
                    <a:cubicBezTo>
                      <a:pt x="1529" y="2169"/>
                      <a:pt x="1712" y="2078"/>
                      <a:pt x="1849" y="1941"/>
                    </a:cubicBezTo>
                    <a:cubicBezTo>
                      <a:pt x="2009" y="1804"/>
                      <a:pt x="2123" y="1644"/>
                      <a:pt x="2169" y="1461"/>
                    </a:cubicBezTo>
                    <a:cubicBezTo>
                      <a:pt x="2191" y="1370"/>
                      <a:pt x="2214" y="1302"/>
                      <a:pt x="2214" y="1210"/>
                    </a:cubicBezTo>
                    <a:cubicBezTo>
                      <a:pt x="2237" y="1119"/>
                      <a:pt x="2214" y="1005"/>
                      <a:pt x="2191" y="891"/>
                    </a:cubicBezTo>
                    <a:cubicBezTo>
                      <a:pt x="2169" y="731"/>
                      <a:pt x="2100" y="571"/>
                      <a:pt x="1986" y="434"/>
                    </a:cubicBezTo>
                    <a:cubicBezTo>
                      <a:pt x="1872" y="297"/>
                      <a:pt x="1735" y="183"/>
                      <a:pt x="1575" y="115"/>
                    </a:cubicBezTo>
                    <a:cubicBezTo>
                      <a:pt x="1415" y="46"/>
                      <a:pt x="1255" y="1"/>
                      <a:pt x="1096"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22" name="Google Shape;6422;p88"/>
              <p:cNvSpPr/>
              <p:nvPr/>
            </p:nvSpPr>
            <p:spPr>
              <a:xfrm>
                <a:off x="1237811" y="389220"/>
                <a:ext cx="48762" cy="39788"/>
              </a:xfrm>
              <a:custGeom>
                <a:avLst/>
                <a:gdLst/>
                <a:ahLst/>
                <a:cxnLst/>
                <a:rect l="l" t="t" r="r" b="b"/>
                <a:pathLst>
                  <a:path w="1804" h="1472" extrusionOk="0">
                    <a:moveTo>
                      <a:pt x="913" y="320"/>
                    </a:moveTo>
                    <a:cubicBezTo>
                      <a:pt x="982" y="343"/>
                      <a:pt x="1027" y="343"/>
                      <a:pt x="1096" y="366"/>
                    </a:cubicBezTo>
                    <a:cubicBezTo>
                      <a:pt x="1164" y="389"/>
                      <a:pt x="1210" y="412"/>
                      <a:pt x="1279" y="435"/>
                    </a:cubicBezTo>
                    <a:cubicBezTo>
                      <a:pt x="1324" y="480"/>
                      <a:pt x="1347" y="503"/>
                      <a:pt x="1393" y="549"/>
                    </a:cubicBezTo>
                    <a:cubicBezTo>
                      <a:pt x="1416" y="572"/>
                      <a:pt x="1438" y="594"/>
                      <a:pt x="1461" y="640"/>
                    </a:cubicBezTo>
                    <a:cubicBezTo>
                      <a:pt x="1461" y="663"/>
                      <a:pt x="1484" y="686"/>
                      <a:pt x="1484" y="731"/>
                    </a:cubicBezTo>
                    <a:cubicBezTo>
                      <a:pt x="1484" y="754"/>
                      <a:pt x="1484" y="800"/>
                      <a:pt x="1484" y="845"/>
                    </a:cubicBezTo>
                    <a:cubicBezTo>
                      <a:pt x="1461" y="891"/>
                      <a:pt x="1438" y="914"/>
                      <a:pt x="1438" y="937"/>
                    </a:cubicBezTo>
                    <a:cubicBezTo>
                      <a:pt x="1416" y="960"/>
                      <a:pt x="1393" y="982"/>
                      <a:pt x="1370" y="1005"/>
                    </a:cubicBezTo>
                    <a:cubicBezTo>
                      <a:pt x="1324" y="1028"/>
                      <a:pt x="1301" y="1051"/>
                      <a:pt x="1256" y="1074"/>
                    </a:cubicBezTo>
                    <a:cubicBezTo>
                      <a:pt x="1210" y="1097"/>
                      <a:pt x="1164" y="1119"/>
                      <a:pt x="1096" y="1142"/>
                    </a:cubicBezTo>
                    <a:lnTo>
                      <a:pt x="913" y="1142"/>
                    </a:lnTo>
                    <a:cubicBezTo>
                      <a:pt x="845" y="1142"/>
                      <a:pt x="776" y="1119"/>
                      <a:pt x="708" y="1097"/>
                    </a:cubicBezTo>
                    <a:cubicBezTo>
                      <a:pt x="662" y="1074"/>
                      <a:pt x="594" y="1051"/>
                      <a:pt x="548" y="1028"/>
                    </a:cubicBezTo>
                    <a:cubicBezTo>
                      <a:pt x="503" y="1005"/>
                      <a:pt x="457" y="960"/>
                      <a:pt x="434" y="937"/>
                    </a:cubicBezTo>
                    <a:lnTo>
                      <a:pt x="411" y="914"/>
                    </a:lnTo>
                    <a:cubicBezTo>
                      <a:pt x="388" y="891"/>
                      <a:pt x="388" y="868"/>
                      <a:pt x="366" y="823"/>
                    </a:cubicBezTo>
                    <a:cubicBezTo>
                      <a:pt x="366" y="800"/>
                      <a:pt x="343" y="777"/>
                      <a:pt x="343" y="754"/>
                    </a:cubicBezTo>
                    <a:cubicBezTo>
                      <a:pt x="343" y="731"/>
                      <a:pt x="343" y="709"/>
                      <a:pt x="343" y="686"/>
                    </a:cubicBezTo>
                    <a:cubicBezTo>
                      <a:pt x="343" y="663"/>
                      <a:pt x="343" y="640"/>
                      <a:pt x="343" y="617"/>
                    </a:cubicBezTo>
                    <a:cubicBezTo>
                      <a:pt x="343" y="617"/>
                      <a:pt x="366" y="617"/>
                      <a:pt x="366" y="594"/>
                    </a:cubicBezTo>
                    <a:cubicBezTo>
                      <a:pt x="366" y="594"/>
                      <a:pt x="366" y="594"/>
                      <a:pt x="366" y="572"/>
                    </a:cubicBezTo>
                    <a:cubicBezTo>
                      <a:pt x="366" y="572"/>
                      <a:pt x="388" y="549"/>
                      <a:pt x="388" y="549"/>
                    </a:cubicBezTo>
                    <a:cubicBezTo>
                      <a:pt x="411" y="526"/>
                      <a:pt x="434" y="480"/>
                      <a:pt x="457" y="457"/>
                    </a:cubicBezTo>
                    <a:cubicBezTo>
                      <a:pt x="503" y="435"/>
                      <a:pt x="525" y="412"/>
                      <a:pt x="571" y="389"/>
                    </a:cubicBezTo>
                    <a:cubicBezTo>
                      <a:pt x="617" y="366"/>
                      <a:pt x="662" y="366"/>
                      <a:pt x="708" y="343"/>
                    </a:cubicBezTo>
                    <a:cubicBezTo>
                      <a:pt x="776" y="343"/>
                      <a:pt x="845" y="320"/>
                      <a:pt x="913" y="320"/>
                    </a:cubicBezTo>
                    <a:close/>
                    <a:moveTo>
                      <a:pt x="868" y="1"/>
                    </a:moveTo>
                    <a:cubicBezTo>
                      <a:pt x="731" y="1"/>
                      <a:pt x="594" y="24"/>
                      <a:pt x="457" y="92"/>
                    </a:cubicBezTo>
                    <a:cubicBezTo>
                      <a:pt x="366" y="115"/>
                      <a:pt x="274" y="184"/>
                      <a:pt x="206" y="252"/>
                    </a:cubicBezTo>
                    <a:cubicBezTo>
                      <a:pt x="206" y="252"/>
                      <a:pt x="183" y="275"/>
                      <a:pt x="183" y="275"/>
                    </a:cubicBezTo>
                    <a:cubicBezTo>
                      <a:pt x="183" y="275"/>
                      <a:pt x="160" y="298"/>
                      <a:pt x="160" y="298"/>
                    </a:cubicBezTo>
                    <a:cubicBezTo>
                      <a:pt x="137" y="343"/>
                      <a:pt x="114" y="389"/>
                      <a:pt x="92" y="412"/>
                    </a:cubicBezTo>
                    <a:cubicBezTo>
                      <a:pt x="92" y="435"/>
                      <a:pt x="69" y="435"/>
                      <a:pt x="69" y="435"/>
                    </a:cubicBezTo>
                    <a:cubicBezTo>
                      <a:pt x="46" y="480"/>
                      <a:pt x="46" y="526"/>
                      <a:pt x="23" y="572"/>
                    </a:cubicBezTo>
                    <a:cubicBezTo>
                      <a:pt x="23" y="594"/>
                      <a:pt x="23" y="594"/>
                      <a:pt x="23" y="617"/>
                    </a:cubicBezTo>
                    <a:cubicBezTo>
                      <a:pt x="0" y="731"/>
                      <a:pt x="23" y="845"/>
                      <a:pt x="69" y="960"/>
                    </a:cubicBezTo>
                    <a:cubicBezTo>
                      <a:pt x="92" y="1005"/>
                      <a:pt x="114" y="1028"/>
                      <a:pt x="137" y="1074"/>
                    </a:cubicBezTo>
                    <a:cubicBezTo>
                      <a:pt x="160" y="1119"/>
                      <a:pt x="206" y="1165"/>
                      <a:pt x="251" y="1211"/>
                    </a:cubicBezTo>
                    <a:cubicBezTo>
                      <a:pt x="297" y="1233"/>
                      <a:pt x="320" y="1279"/>
                      <a:pt x="366" y="1302"/>
                    </a:cubicBezTo>
                    <a:cubicBezTo>
                      <a:pt x="388" y="1325"/>
                      <a:pt x="411" y="1325"/>
                      <a:pt x="457" y="1348"/>
                    </a:cubicBezTo>
                    <a:cubicBezTo>
                      <a:pt x="457" y="1348"/>
                      <a:pt x="457" y="1348"/>
                      <a:pt x="480" y="1370"/>
                    </a:cubicBezTo>
                    <a:lnTo>
                      <a:pt x="503" y="1370"/>
                    </a:lnTo>
                    <a:cubicBezTo>
                      <a:pt x="548" y="1393"/>
                      <a:pt x="617" y="1416"/>
                      <a:pt x="662" y="1439"/>
                    </a:cubicBezTo>
                    <a:cubicBezTo>
                      <a:pt x="743" y="1455"/>
                      <a:pt x="835" y="1471"/>
                      <a:pt x="922" y="1471"/>
                    </a:cubicBezTo>
                    <a:cubicBezTo>
                      <a:pt x="959" y="1471"/>
                      <a:pt x="994" y="1468"/>
                      <a:pt x="1027" y="1462"/>
                    </a:cubicBezTo>
                    <a:cubicBezTo>
                      <a:pt x="1187" y="1462"/>
                      <a:pt x="1324" y="1416"/>
                      <a:pt x="1461" y="1348"/>
                    </a:cubicBezTo>
                    <a:cubicBezTo>
                      <a:pt x="1507" y="1302"/>
                      <a:pt x="1552" y="1279"/>
                      <a:pt x="1598" y="1233"/>
                    </a:cubicBezTo>
                    <a:cubicBezTo>
                      <a:pt x="1621" y="1211"/>
                      <a:pt x="1644" y="1188"/>
                      <a:pt x="1667" y="1165"/>
                    </a:cubicBezTo>
                    <a:cubicBezTo>
                      <a:pt x="1689" y="1142"/>
                      <a:pt x="1712" y="1097"/>
                      <a:pt x="1735" y="1051"/>
                    </a:cubicBezTo>
                    <a:cubicBezTo>
                      <a:pt x="1758" y="1005"/>
                      <a:pt x="1781" y="960"/>
                      <a:pt x="1804" y="891"/>
                    </a:cubicBezTo>
                    <a:cubicBezTo>
                      <a:pt x="1804" y="868"/>
                      <a:pt x="1804" y="845"/>
                      <a:pt x="1804" y="823"/>
                    </a:cubicBezTo>
                    <a:cubicBezTo>
                      <a:pt x="1804" y="754"/>
                      <a:pt x="1804" y="709"/>
                      <a:pt x="1804" y="663"/>
                    </a:cubicBezTo>
                    <a:cubicBezTo>
                      <a:pt x="1781" y="594"/>
                      <a:pt x="1758" y="526"/>
                      <a:pt x="1735" y="480"/>
                    </a:cubicBezTo>
                    <a:cubicBezTo>
                      <a:pt x="1689" y="389"/>
                      <a:pt x="1644" y="343"/>
                      <a:pt x="1598" y="275"/>
                    </a:cubicBezTo>
                    <a:cubicBezTo>
                      <a:pt x="1552" y="229"/>
                      <a:pt x="1484" y="184"/>
                      <a:pt x="1438" y="161"/>
                    </a:cubicBezTo>
                    <a:cubicBezTo>
                      <a:pt x="1370" y="115"/>
                      <a:pt x="1301" y="92"/>
                      <a:pt x="1210" y="69"/>
                    </a:cubicBezTo>
                    <a:cubicBezTo>
                      <a:pt x="1096" y="24"/>
                      <a:pt x="982" y="1"/>
                      <a:pt x="868" y="1"/>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6423" name="Google Shape;6423;p88"/>
              <p:cNvSpPr/>
              <p:nvPr/>
            </p:nvSpPr>
            <p:spPr>
              <a:xfrm>
                <a:off x="1403775" y="547184"/>
                <a:ext cx="64196" cy="72008"/>
              </a:xfrm>
              <a:custGeom>
                <a:avLst/>
                <a:gdLst/>
                <a:ahLst/>
                <a:cxnLst/>
                <a:rect l="l" t="t" r="r" b="b"/>
                <a:pathLst>
                  <a:path w="2375" h="2664" extrusionOk="0">
                    <a:moveTo>
                      <a:pt x="1438" y="480"/>
                    </a:moveTo>
                    <a:cubicBezTo>
                      <a:pt x="1454" y="495"/>
                      <a:pt x="1459" y="500"/>
                      <a:pt x="1468" y="502"/>
                    </a:cubicBezTo>
                    <a:lnTo>
                      <a:pt x="1468" y="502"/>
                    </a:lnTo>
                    <a:cubicBezTo>
                      <a:pt x="1458" y="494"/>
                      <a:pt x="1448" y="487"/>
                      <a:pt x="1438" y="480"/>
                    </a:cubicBezTo>
                    <a:close/>
                    <a:moveTo>
                      <a:pt x="982" y="320"/>
                    </a:moveTo>
                    <a:cubicBezTo>
                      <a:pt x="1050" y="343"/>
                      <a:pt x="1142" y="343"/>
                      <a:pt x="1210" y="365"/>
                    </a:cubicBezTo>
                    <a:cubicBezTo>
                      <a:pt x="1286" y="403"/>
                      <a:pt x="1362" y="441"/>
                      <a:pt x="1438" y="480"/>
                    </a:cubicBezTo>
                    <a:lnTo>
                      <a:pt x="1438" y="480"/>
                    </a:lnTo>
                    <a:cubicBezTo>
                      <a:pt x="1438" y="480"/>
                      <a:pt x="1438" y="480"/>
                      <a:pt x="1438" y="480"/>
                    </a:cubicBezTo>
                    <a:lnTo>
                      <a:pt x="1438" y="480"/>
                    </a:lnTo>
                    <a:cubicBezTo>
                      <a:pt x="1454" y="487"/>
                      <a:pt x="1469" y="495"/>
                      <a:pt x="1484" y="502"/>
                    </a:cubicBezTo>
                    <a:cubicBezTo>
                      <a:pt x="1477" y="502"/>
                      <a:pt x="1472" y="502"/>
                      <a:pt x="1468" y="502"/>
                    </a:cubicBezTo>
                    <a:lnTo>
                      <a:pt x="1468" y="502"/>
                    </a:lnTo>
                    <a:cubicBezTo>
                      <a:pt x="1549" y="563"/>
                      <a:pt x="1628" y="624"/>
                      <a:pt x="1689" y="685"/>
                    </a:cubicBezTo>
                    <a:cubicBezTo>
                      <a:pt x="1781" y="799"/>
                      <a:pt x="1849" y="890"/>
                      <a:pt x="1895" y="1005"/>
                    </a:cubicBezTo>
                    <a:cubicBezTo>
                      <a:pt x="1963" y="1119"/>
                      <a:pt x="2009" y="1233"/>
                      <a:pt x="2032" y="1370"/>
                    </a:cubicBezTo>
                    <a:cubicBezTo>
                      <a:pt x="2055" y="1461"/>
                      <a:pt x="2055" y="1575"/>
                      <a:pt x="2055" y="1666"/>
                    </a:cubicBezTo>
                    <a:cubicBezTo>
                      <a:pt x="2032" y="1735"/>
                      <a:pt x="2032" y="1826"/>
                      <a:pt x="2009" y="1895"/>
                    </a:cubicBezTo>
                    <a:cubicBezTo>
                      <a:pt x="1986" y="1963"/>
                      <a:pt x="1963" y="2009"/>
                      <a:pt x="1918" y="2077"/>
                    </a:cubicBezTo>
                    <a:cubicBezTo>
                      <a:pt x="1895" y="2123"/>
                      <a:pt x="1849" y="2169"/>
                      <a:pt x="1804" y="2191"/>
                    </a:cubicBezTo>
                    <a:cubicBezTo>
                      <a:pt x="1781" y="2237"/>
                      <a:pt x="1735" y="2260"/>
                      <a:pt x="1689" y="2283"/>
                    </a:cubicBezTo>
                    <a:cubicBezTo>
                      <a:pt x="1644" y="2306"/>
                      <a:pt x="1598" y="2328"/>
                      <a:pt x="1552" y="2328"/>
                    </a:cubicBezTo>
                    <a:cubicBezTo>
                      <a:pt x="1484" y="2351"/>
                      <a:pt x="1438" y="2351"/>
                      <a:pt x="1370" y="2351"/>
                    </a:cubicBezTo>
                    <a:cubicBezTo>
                      <a:pt x="1301" y="2328"/>
                      <a:pt x="1233" y="2328"/>
                      <a:pt x="1187" y="2306"/>
                    </a:cubicBezTo>
                    <a:cubicBezTo>
                      <a:pt x="1073" y="2283"/>
                      <a:pt x="1005" y="2237"/>
                      <a:pt x="913" y="2191"/>
                    </a:cubicBezTo>
                    <a:cubicBezTo>
                      <a:pt x="822" y="2123"/>
                      <a:pt x="754" y="2054"/>
                      <a:pt x="685" y="1986"/>
                    </a:cubicBezTo>
                    <a:cubicBezTo>
                      <a:pt x="594" y="1872"/>
                      <a:pt x="525" y="1758"/>
                      <a:pt x="457" y="1644"/>
                    </a:cubicBezTo>
                    <a:cubicBezTo>
                      <a:pt x="434" y="1598"/>
                      <a:pt x="411" y="1529"/>
                      <a:pt x="388" y="1484"/>
                    </a:cubicBezTo>
                    <a:cubicBezTo>
                      <a:pt x="388" y="1461"/>
                      <a:pt x="388" y="1461"/>
                      <a:pt x="388" y="1461"/>
                    </a:cubicBezTo>
                    <a:cubicBezTo>
                      <a:pt x="366" y="1415"/>
                      <a:pt x="366" y="1347"/>
                      <a:pt x="343" y="1301"/>
                    </a:cubicBezTo>
                    <a:cubicBezTo>
                      <a:pt x="343" y="1233"/>
                      <a:pt x="320" y="1164"/>
                      <a:pt x="320" y="1119"/>
                    </a:cubicBezTo>
                    <a:cubicBezTo>
                      <a:pt x="320" y="1073"/>
                      <a:pt x="320" y="1050"/>
                      <a:pt x="320" y="1027"/>
                    </a:cubicBezTo>
                    <a:cubicBezTo>
                      <a:pt x="320" y="959"/>
                      <a:pt x="343" y="913"/>
                      <a:pt x="343" y="845"/>
                    </a:cubicBezTo>
                    <a:cubicBezTo>
                      <a:pt x="343" y="822"/>
                      <a:pt x="366" y="799"/>
                      <a:pt x="366" y="776"/>
                    </a:cubicBezTo>
                    <a:cubicBezTo>
                      <a:pt x="388" y="708"/>
                      <a:pt x="411" y="639"/>
                      <a:pt x="457" y="594"/>
                    </a:cubicBezTo>
                    <a:cubicBezTo>
                      <a:pt x="480" y="548"/>
                      <a:pt x="525" y="502"/>
                      <a:pt x="571" y="480"/>
                    </a:cubicBezTo>
                    <a:cubicBezTo>
                      <a:pt x="594" y="434"/>
                      <a:pt x="639" y="411"/>
                      <a:pt x="685" y="388"/>
                    </a:cubicBezTo>
                    <a:cubicBezTo>
                      <a:pt x="731" y="365"/>
                      <a:pt x="776" y="343"/>
                      <a:pt x="845" y="343"/>
                    </a:cubicBezTo>
                    <a:cubicBezTo>
                      <a:pt x="891" y="320"/>
                      <a:pt x="936" y="320"/>
                      <a:pt x="982" y="320"/>
                    </a:cubicBezTo>
                    <a:close/>
                    <a:moveTo>
                      <a:pt x="959" y="0"/>
                    </a:moveTo>
                    <a:cubicBezTo>
                      <a:pt x="868" y="0"/>
                      <a:pt x="776" y="23"/>
                      <a:pt x="685" y="46"/>
                    </a:cubicBezTo>
                    <a:cubicBezTo>
                      <a:pt x="617" y="46"/>
                      <a:pt x="525" y="114"/>
                      <a:pt x="457" y="160"/>
                    </a:cubicBezTo>
                    <a:cubicBezTo>
                      <a:pt x="388" y="183"/>
                      <a:pt x="320" y="251"/>
                      <a:pt x="274" y="297"/>
                    </a:cubicBezTo>
                    <a:cubicBezTo>
                      <a:pt x="274" y="297"/>
                      <a:pt x="274" y="297"/>
                      <a:pt x="251" y="320"/>
                    </a:cubicBezTo>
                    <a:cubicBezTo>
                      <a:pt x="229" y="343"/>
                      <a:pt x="229" y="343"/>
                      <a:pt x="229" y="365"/>
                    </a:cubicBezTo>
                    <a:cubicBezTo>
                      <a:pt x="183" y="411"/>
                      <a:pt x="137" y="480"/>
                      <a:pt x="114" y="548"/>
                    </a:cubicBezTo>
                    <a:cubicBezTo>
                      <a:pt x="69" y="639"/>
                      <a:pt x="46" y="731"/>
                      <a:pt x="23" y="822"/>
                    </a:cubicBezTo>
                    <a:cubicBezTo>
                      <a:pt x="0" y="868"/>
                      <a:pt x="0" y="913"/>
                      <a:pt x="0" y="959"/>
                    </a:cubicBezTo>
                    <a:cubicBezTo>
                      <a:pt x="0" y="1005"/>
                      <a:pt x="0" y="1050"/>
                      <a:pt x="0" y="1119"/>
                    </a:cubicBezTo>
                    <a:cubicBezTo>
                      <a:pt x="0" y="1210"/>
                      <a:pt x="0" y="1324"/>
                      <a:pt x="23" y="1415"/>
                    </a:cubicBezTo>
                    <a:cubicBezTo>
                      <a:pt x="46" y="1438"/>
                      <a:pt x="46" y="1461"/>
                      <a:pt x="46" y="1461"/>
                    </a:cubicBezTo>
                    <a:lnTo>
                      <a:pt x="46" y="1484"/>
                    </a:lnTo>
                    <a:cubicBezTo>
                      <a:pt x="69" y="1598"/>
                      <a:pt x="114" y="1712"/>
                      <a:pt x="160" y="1803"/>
                    </a:cubicBezTo>
                    <a:cubicBezTo>
                      <a:pt x="183" y="1803"/>
                      <a:pt x="183" y="1826"/>
                      <a:pt x="183" y="1826"/>
                    </a:cubicBezTo>
                    <a:lnTo>
                      <a:pt x="183" y="1849"/>
                    </a:lnTo>
                    <a:cubicBezTo>
                      <a:pt x="229" y="1918"/>
                      <a:pt x="274" y="1986"/>
                      <a:pt x="320" y="2054"/>
                    </a:cubicBezTo>
                    <a:cubicBezTo>
                      <a:pt x="343" y="2054"/>
                      <a:pt x="343" y="2077"/>
                      <a:pt x="366" y="2100"/>
                    </a:cubicBezTo>
                    <a:cubicBezTo>
                      <a:pt x="366" y="2100"/>
                      <a:pt x="366" y="2123"/>
                      <a:pt x="366" y="2123"/>
                    </a:cubicBezTo>
                    <a:cubicBezTo>
                      <a:pt x="457" y="2237"/>
                      <a:pt x="571" y="2328"/>
                      <a:pt x="662" y="2420"/>
                    </a:cubicBezTo>
                    <a:cubicBezTo>
                      <a:pt x="880" y="2565"/>
                      <a:pt x="1144" y="2664"/>
                      <a:pt x="1407" y="2664"/>
                    </a:cubicBezTo>
                    <a:cubicBezTo>
                      <a:pt x="1558" y="2664"/>
                      <a:pt x="1708" y="2631"/>
                      <a:pt x="1849" y="2557"/>
                    </a:cubicBezTo>
                    <a:cubicBezTo>
                      <a:pt x="1941" y="2534"/>
                      <a:pt x="2009" y="2465"/>
                      <a:pt x="2077" y="2397"/>
                    </a:cubicBezTo>
                    <a:cubicBezTo>
                      <a:pt x="2146" y="2328"/>
                      <a:pt x="2192" y="2260"/>
                      <a:pt x="2237" y="2169"/>
                    </a:cubicBezTo>
                    <a:cubicBezTo>
                      <a:pt x="2283" y="2100"/>
                      <a:pt x="2306" y="2009"/>
                      <a:pt x="2329" y="1918"/>
                    </a:cubicBezTo>
                    <a:cubicBezTo>
                      <a:pt x="2374" y="1803"/>
                      <a:pt x="2374" y="1666"/>
                      <a:pt x="2374" y="1552"/>
                    </a:cubicBezTo>
                    <a:cubicBezTo>
                      <a:pt x="2374" y="1438"/>
                      <a:pt x="2351" y="1324"/>
                      <a:pt x="2329" y="1233"/>
                    </a:cubicBezTo>
                    <a:cubicBezTo>
                      <a:pt x="2306" y="1096"/>
                      <a:pt x="2260" y="982"/>
                      <a:pt x="2192" y="890"/>
                    </a:cubicBezTo>
                    <a:cubicBezTo>
                      <a:pt x="2123" y="708"/>
                      <a:pt x="1986" y="548"/>
                      <a:pt x="1849" y="388"/>
                    </a:cubicBezTo>
                    <a:cubicBezTo>
                      <a:pt x="1712" y="251"/>
                      <a:pt x="1530" y="137"/>
                      <a:pt x="1347" y="69"/>
                    </a:cubicBezTo>
                    <a:cubicBezTo>
                      <a:pt x="1233" y="23"/>
                      <a:pt x="1119" y="0"/>
                      <a:pt x="1005" y="0"/>
                    </a:cubicBezTo>
                    <a:close/>
                  </a:path>
                </a:pathLst>
              </a:custGeom>
              <a:solidFill>
                <a:srgbClr val="FCFCFC"/>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grpSp>
      <p:grpSp>
        <p:nvGrpSpPr>
          <p:cNvPr id="4" name="Group 3">
            <a:extLst>
              <a:ext uri="{FF2B5EF4-FFF2-40B4-BE49-F238E27FC236}">
                <a16:creationId xmlns:a16="http://schemas.microsoft.com/office/drawing/2014/main" id="{CC5D5337-0346-4A40-BF1C-0F8F869667BC}"/>
              </a:ext>
            </a:extLst>
          </p:cNvPr>
          <p:cNvGrpSpPr/>
          <p:nvPr/>
        </p:nvGrpSpPr>
        <p:grpSpPr>
          <a:xfrm>
            <a:off x="4020973" y="4956563"/>
            <a:ext cx="1414219" cy="634399"/>
            <a:chOff x="3802580" y="5194920"/>
            <a:chExt cx="1414219" cy="634399"/>
          </a:xfrm>
        </p:grpSpPr>
        <p:grpSp>
          <p:nvGrpSpPr>
            <p:cNvPr id="5995" name="Google Shape;5995;p88"/>
            <p:cNvGrpSpPr/>
            <p:nvPr/>
          </p:nvGrpSpPr>
          <p:grpSpPr>
            <a:xfrm>
              <a:off x="3802580" y="5194920"/>
              <a:ext cx="457929" cy="634399"/>
              <a:chOff x="2866317" y="3817357"/>
              <a:chExt cx="356865" cy="356865"/>
            </a:xfrm>
          </p:grpSpPr>
          <p:sp>
            <p:nvSpPr>
              <p:cNvPr id="5996" name="Google Shape;5996;p88"/>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3"/>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sp>
            <p:nvSpPr>
              <p:cNvPr id="5997" name="Google Shape;5997;p88">
                <a:hlinkClick r:id="rId3"/>
              </p:cNvPr>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2"/>
              </a:solidFill>
              <a:ln>
                <a:noFill/>
              </a:ln>
            </p:spPr>
            <p:txBody>
              <a:bodyPr spcFirstLastPara="1" wrap="square" lIns="99875" tIns="99875" rIns="99875" bIns="99875" anchor="ctr" anchorCtr="0">
                <a:noAutofit/>
              </a:bodyPr>
              <a:lstStyle/>
              <a:p>
                <a:pPr marL="0" lvl="0" indent="0" algn="l" rtl="0">
                  <a:spcBef>
                    <a:spcPts val="0"/>
                  </a:spcBef>
                  <a:spcAft>
                    <a:spcPts val="0"/>
                  </a:spcAft>
                  <a:buNone/>
                </a:pPr>
                <a:endParaRPr/>
              </a:p>
            </p:txBody>
          </p:sp>
        </p:grpSp>
        <p:sp>
          <p:nvSpPr>
            <p:cNvPr id="436" name="Google Shape;6011;p88">
              <a:extLst>
                <a:ext uri="{FF2B5EF4-FFF2-40B4-BE49-F238E27FC236}">
                  <a16:creationId xmlns:a16="http://schemas.microsoft.com/office/drawing/2014/main" id="{28E4ED57-7B59-4240-B915-98329AFB01CC}"/>
                </a:ext>
              </a:extLst>
            </p:cNvPr>
            <p:cNvSpPr txBox="1">
              <a:spLocks/>
            </p:cNvSpPr>
            <p:nvPr/>
          </p:nvSpPr>
          <p:spPr>
            <a:xfrm>
              <a:off x="4169994" y="5260846"/>
              <a:ext cx="1046805" cy="518100"/>
            </a:xfrm>
            <a:prstGeom prst="rect">
              <a:avLst/>
            </a:prstGeom>
            <a:noFill/>
            <a:ln>
              <a:noFill/>
            </a:ln>
          </p:spPr>
          <p:txBody>
            <a:bodyPr spcFirstLastPara="1" wrap="square" lIns="0" tIns="0" rIns="0" bIns="0" anchor="ctr" anchorCtr="0">
              <a:noAutofit/>
            </a:bodyPr>
            <a:lstStyle>
              <a:defPPr marR="0" lvl="0" algn="l" rtl="0">
                <a:lnSpc>
                  <a:spcPct val="100000"/>
                </a:lnSpc>
                <a:spcBef>
                  <a:spcPts val="0"/>
                </a:spcBef>
                <a:spcAft>
                  <a:spcPts val="0"/>
                </a:spcAft>
              </a:defPPr>
              <a:lvl1pPr marL="457200" marR="0" lvl="0" indent="-342900" algn="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1pPr>
              <a:lvl2pPr marL="914400" marR="0" lvl="1"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2pPr>
              <a:lvl3pPr marL="1371600" marR="0" lvl="2"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3pPr>
              <a:lvl4pPr marL="1828800" marR="0" lvl="3"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4pPr>
              <a:lvl5pPr marL="2286000" marR="0" lvl="4"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5pPr>
              <a:lvl6pPr marL="2743200" marR="0" lvl="5"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6pPr>
              <a:lvl7pPr marL="3200400" marR="0" lvl="6"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7pPr>
              <a:lvl8pPr marL="3657600" marR="0" lvl="7"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8pPr>
              <a:lvl9pPr marL="4114800" marR="0" lvl="8" indent="-342900" algn="ctr" rtl="0">
                <a:lnSpc>
                  <a:spcPct val="100000"/>
                </a:lnSpc>
                <a:spcBef>
                  <a:spcPts val="0"/>
                </a:spcBef>
                <a:spcAft>
                  <a:spcPts val="0"/>
                </a:spcAft>
                <a:buClr>
                  <a:schemeClr val="dk2"/>
                </a:buClr>
                <a:buSzPts val="1800"/>
                <a:buFont typeface="Varela"/>
                <a:buNone/>
                <a:defRPr sz="1800" b="0" i="0" u="none" strike="noStrike" cap="none">
                  <a:solidFill>
                    <a:schemeClr val="dk2"/>
                  </a:solidFill>
                  <a:latin typeface="Varela"/>
                  <a:ea typeface="Varela"/>
                  <a:cs typeface="Varela"/>
                  <a:sym typeface="Varela"/>
                </a:defRPr>
              </a:lvl9pPr>
            </a:lstStyle>
            <a:p>
              <a:pPr marL="0" indent="0"/>
              <a:r>
                <a:rPr lang="en-US" dirty="0"/>
                <a:t>/</a:t>
              </a:r>
              <a:r>
                <a:rPr lang="en-US" dirty="0" err="1"/>
                <a:t>thadert</a:t>
              </a:r>
              <a:endParaRPr lang="en-US" dirty="0"/>
            </a:p>
          </p:txBody>
        </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6427"/>
        <p:cNvGrpSpPr/>
        <p:nvPr/>
      </p:nvGrpSpPr>
      <p:grpSpPr>
        <a:xfrm>
          <a:off x="0" y="0"/>
          <a:ext cx="0" cy="0"/>
          <a:chOff x="0" y="0"/>
          <a:chExt cx="0" cy="0"/>
        </a:xfrm>
      </p:grpSpPr>
      <p:sp>
        <p:nvSpPr>
          <p:cNvPr id="6428" name="Google Shape;6428;p89"/>
          <p:cNvSpPr txBox="1">
            <a:spLocks noGrp="1"/>
          </p:cNvSpPr>
          <p:nvPr>
            <p:ph type="title"/>
          </p:nvPr>
        </p:nvSpPr>
        <p:spPr>
          <a:xfrm>
            <a:off x="540000" y="791156"/>
            <a:ext cx="4107300" cy="1017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Credits </a:t>
            </a:r>
            <a:endParaRPr/>
          </a:p>
        </p:txBody>
      </p:sp>
      <p:sp>
        <p:nvSpPr>
          <p:cNvPr id="6429" name="Google Shape;6429;p89"/>
          <p:cNvSpPr txBox="1">
            <a:spLocks noGrp="1"/>
          </p:cNvSpPr>
          <p:nvPr>
            <p:ph type="subTitle" idx="1"/>
          </p:nvPr>
        </p:nvSpPr>
        <p:spPr>
          <a:xfrm flipH="1">
            <a:off x="539849" y="2842044"/>
            <a:ext cx="2632800" cy="5342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sz="2300" b="1">
                <a:solidFill>
                  <a:schemeClr val="dk1"/>
                </a:solidFill>
                <a:latin typeface="Didact Gothic"/>
                <a:ea typeface="Didact Gothic"/>
                <a:cs typeface="Didact Gothic"/>
                <a:sym typeface="Didact Gothic"/>
              </a:rPr>
              <a:t>Vectors</a:t>
            </a:r>
            <a:endParaRPr sz="2300" b="1">
              <a:solidFill>
                <a:schemeClr val="dk1"/>
              </a:solidFill>
              <a:latin typeface="Didact Gothic"/>
              <a:ea typeface="Didact Gothic"/>
              <a:cs typeface="Didact Gothic"/>
              <a:sym typeface="Didact Gothic"/>
            </a:endParaRPr>
          </a:p>
          <a:p>
            <a:pPr marL="0" lvl="0" indent="0" algn="l" rtl="0">
              <a:spcBef>
                <a:spcPts val="0"/>
              </a:spcBef>
              <a:spcAft>
                <a:spcPts val="0"/>
              </a:spcAft>
              <a:buNone/>
            </a:pPr>
            <a:endParaRPr sz="1500"/>
          </a:p>
          <a:p>
            <a:pPr marL="355600" marR="63500" lvl="0" indent="-215900" algn="l" rtl="0">
              <a:spcBef>
                <a:spcPts val="0"/>
              </a:spcBef>
              <a:spcAft>
                <a:spcPts val="0"/>
              </a:spcAft>
              <a:buSzPts val="1800"/>
              <a:buChar char="●"/>
            </a:pPr>
            <a:r>
              <a:rPr lang="en">
                <a:solidFill>
                  <a:schemeClr val="hlink"/>
                </a:solidFill>
                <a:uFill>
                  <a:noFill/>
                </a:uFill>
                <a:hlinkClick r:id="rId3"/>
              </a:rPr>
              <a:t>Back to school landing page</a:t>
            </a:r>
            <a:endParaRPr/>
          </a:p>
          <a:p>
            <a:pPr marL="355600" marR="63500" lvl="0" indent="-215900" algn="l" rtl="0">
              <a:spcBef>
                <a:spcPts val="0"/>
              </a:spcBef>
              <a:spcAft>
                <a:spcPts val="0"/>
              </a:spcAft>
              <a:buSzPts val="1800"/>
              <a:buChar char="●"/>
            </a:pPr>
            <a:r>
              <a:rPr lang="en">
                <a:solidFill>
                  <a:schemeClr val="hlink"/>
                </a:solidFill>
                <a:uFill>
                  <a:noFill/>
                </a:uFill>
                <a:hlinkClick r:id="rId4"/>
              </a:rPr>
              <a:t>Back to school landing page</a:t>
            </a:r>
            <a:endParaRPr/>
          </a:p>
          <a:p>
            <a:pPr marL="355600" marR="63500" lvl="0" indent="-215900" algn="l" rtl="0">
              <a:spcBef>
                <a:spcPts val="0"/>
              </a:spcBef>
              <a:spcAft>
                <a:spcPts val="0"/>
              </a:spcAft>
              <a:buSzPts val="1800"/>
              <a:buChar char="●"/>
            </a:pPr>
            <a:r>
              <a:rPr lang="en">
                <a:solidFill>
                  <a:schemeClr val="hlink"/>
                </a:solidFill>
                <a:uFill>
                  <a:noFill/>
                </a:uFill>
                <a:hlinkClick r:id="rId5"/>
              </a:rPr>
              <a:t>Back to school home page template</a:t>
            </a:r>
            <a:endParaRPr/>
          </a:p>
          <a:p>
            <a:pPr marL="355600" marR="63500" lvl="0" indent="-215900" algn="l" rtl="0">
              <a:spcBef>
                <a:spcPts val="0"/>
              </a:spcBef>
              <a:spcAft>
                <a:spcPts val="0"/>
              </a:spcAft>
              <a:buSzPts val="1800"/>
              <a:buChar char="●"/>
            </a:pPr>
            <a:r>
              <a:rPr lang="en">
                <a:solidFill>
                  <a:schemeClr val="hlink"/>
                </a:solidFill>
                <a:uFill>
                  <a:noFill/>
                </a:uFill>
                <a:hlinkClick r:id="rId6"/>
              </a:rPr>
              <a:t>Back to school landing page template</a:t>
            </a:r>
            <a:endParaRPr/>
          </a:p>
          <a:p>
            <a:pPr marL="355600" marR="63500" lvl="0" indent="-215900" algn="l" rtl="0">
              <a:spcBef>
                <a:spcPts val="0"/>
              </a:spcBef>
              <a:spcAft>
                <a:spcPts val="0"/>
              </a:spcAft>
              <a:buSzPts val="1800"/>
              <a:buChar char="●"/>
            </a:pPr>
            <a:r>
              <a:rPr lang="en">
                <a:solidFill>
                  <a:schemeClr val="hlink"/>
                </a:solidFill>
                <a:uFill>
                  <a:noFill/>
                </a:uFill>
                <a:hlinkClick r:id="rId7"/>
              </a:rPr>
              <a:t>Back to school landing page</a:t>
            </a:r>
            <a:endParaRPr/>
          </a:p>
          <a:p>
            <a:pPr marL="355600" marR="63500" lvl="0" indent="-215900" algn="l" rtl="0">
              <a:spcBef>
                <a:spcPts val="0"/>
              </a:spcBef>
              <a:spcAft>
                <a:spcPts val="0"/>
              </a:spcAft>
              <a:buSzPts val="1800"/>
              <a:buChar char="●"/>
            </a:pPr>
            <a:r>
              <a:rPr lang="en">
                <a:solidFill>
                  <a:schemeClr val="hlink"/>
                </a:solidFill>
                <a:uFill>
                  <a:noFill/>
                </a:uFill>
                <a:hlinkClick r:id="rId8"/>
              </a:rPr>
              <a:t>Back to school landing page</a:t>
            </a:r>
            <a:endParaRPr/>
          </a:p>
          <a:p>
            <a:pPr marL="355600" marR="63500" lvl="0" indent="-215900" algn="l" rtl="0">
              <a:spcBef>
                <a:spcPts val="0"/>
              </a:spcBef>
              <a:spcAft>
                <a:spcPts val="0"/>
              </a:spcAft>
              <a:buSzPts val="1800"/>
              <a:buChar char="●"/>
            </a:pPr>
            <a:r>
              <a:rPr lang="en">
                <a:solidFill>
                  <a:schemeClr val="hlink"/>
                </a:solidFill>
                <a:uFill>
                  <a:noFill/>
                </a:uFill>
                <a:hlinkClick r:id="rId9"/>
              </a:rPr>
              <a:t>Back to school landing page concept</a:t>
            </a:r>
            <a:endParaRPr/>
          </a:p>
        </p:txBody>
      </p:sp>
      <p:sp>
        <p:nvSpPr>
          <p:cNvPr id="6430" name="Google Shape;6430;p89"/>
          <p:cNvSpPr txBox="1">
            <a:spLocks noGrp="1"/>
          </p:cNvSpPr>
          <p:nvPr>
            <p:ph type="subTitle" idx="2"/>
          </p:nvPr>
        </p:nvSpPr>
        <p:spPr>
          <a:xfrm flipH="1">
            <a:off x="3359225" y="2842050"/>
            <a:ext cx="3326700" cy="5342400"/>
          </a:xfrm>
          <a:prstGeom prst="rect">
            <a:avLst/>
          </a:prstGeom>
        </p:spPr>
        <p:txBody>
          <a:bodyPr spcFirstLastPara="1" wrap="square" lIns="0" tIns="0" rIns="0" bIns="0" anchor="t" anchorCtr="0">
            <a:noAutofit/>
          </a:bodyPr>
          <a:lstStyle/>
          <a:p>
            <a:pPr marL="0" marR="63500" lvl="0" indent="0" algn="l" rtl="0">
              <a:spcBef>
                <a:spcPts val="0"/>
              </a:spcBef>
              <a:spcAft>
                <a:spcPts val="0"/>
              </a:spcAft>
              <a:buNone/>
            </a:pPr>
            <a:r>
              <a:rPr lang="en" sz="2300" b="1">
                <a:solidFill>
                  <a:schemeClr val="dk1"/>
                </a:solidFill>
                <a:latin typeface="Didact Gothic"/>
                <a:ea typeface="Didact Gothic"/>
                <a:cs typeface="Didact Gothic"/>
                <a:sym typeface="Didact Gothic"/>
              </a:rPr>
              <a:t>Icons</a:t>
            </a:r>
            <a:endParaRPr sz="2300" b="1">
              <a:solidFill>
                <a:schemeClr val="dk1"/>
              </a:solidFill>
              <a:latin typeface="Didact Gothic"/>
              <a:ea typeface="Didact Gothic"/>
              <a:cs typeface="Didact Gothic"/>
              <a:sym typeface="Didact Gothic"/>
            </a:endParaRPr>
          </a:p>
          <a:p>
            <a:pPr marL="0" marR="63500" lvl="0" indent="0" algn="l" rtl="0">
              <a:spcBef>
                <a:spcPts val="0"/>
              </a:spcBef>
              <a:spcAft>
                <a:spcPts val="0"/>
              </a:spcAft>
              <a:buNone/>
            </a:pPr>
            <a:endParaRPr sz="1500"/>
          </a:p>
          <a:p>
            <a:pPr marL="355600" lvl="0" indent="-215900" algn="l" rtl="0">
              <a:spcBef>
                <a:spcPts val="0"/>
              </a:spcBef>
              <a:spcAft>
                <a:spcPts val="0"/>
              </a:spcAft>
              <a:buSzPts val="1800"/>
              <a:buChar char="●"/>
            </a:pPr>
            <a:r>
              <a:rPr lang="en">
                <a:solidFill>
                  <a:schemeClr val="accent1"/>
                </a:solidFill>
                <a:uFill>
                  <a:noFill/>
                </a:uFill>
                <a:hlinkClick r:id="rId10">
                  <a:extLst>
                    <a:ext uri="{A12FA001-AC4F-418D-AE19-62706E023703}">
                      <ahyp:hlinkClr xmlns:ahyp="http://schemas.microsoft.com/office/drawing/2018/hyperlinkcolor" val="tx"/>
                    </a:ext>
                  </a:extLst>
                </a:hlinkClick>
              </a:rPr>
              <a:t>Literature Icon Pack</a:t>
            </a:r>
            <a:endParaRPr/>
          </a:p>
          <a:p>
            <a:pPr marL="0" lvl="0" indent="0" algn="l" rtl="0">
              <a:spcBef>
                <a:spcPts val="0"/>
              </a:spcBef>
              <a:spcAft>
                <a:spcPts val="0"/>
              </a:spcAft>
              <a:buNone/>
            </a:pPr>
            <a:endParaRPr/>
          </a:p>
          <a:p>
            <a:pPr marL="0" lvl="0" indent="0" algn="l" rtl="0">
              <a:spcBef>
                <a:spcPts val="0"/>
              </a:spcBef>
              <a:spcAft>
                <a:spcPts val="0"/>
              </a:spcAft>
              <a:buNone/>
            </a:pPr>
            <a:r>
              <a:rPr lang="en" sz="2300" b="1">
                <a:solidFill>
                  <a:schemeClr val="dk1"/>
                </a:solidFill>
                <a:latin typeface="Didact Gothic"/>
                <a:ea typeface="Didact Gothic"/>
                <a:cs typeface="Didact Gothic"/>
                <a:sym typeface="Didact Gothic"/>
              </a:rPr>
              <a:t>Photos</a:t>
            </a:r>
            <a:endParaRPr sz="2300" b="1">
              <a:solidFill>
                <a:schemeClr val="dk1"/>
              </a:solidFill>
              <a:latin typeface="Didact Gothic"/>
              <a:ea typeface="Didact Gothic"/>
              <a:cs typeface="Didact Gothic"/>
              <a:sym typeface="Didact Gothic"/>
            </a:endParaRPr>
          </a:p>
          <a:p>
            <a:pPr marL="0" lvl="0" indent="0" algn="l" rtl="0">
              <a:spcBef>
                <a:spcPts val="0"/>
              </a:spcBef>
              <a:spcAft>
                <a:spcPts val="0"/>
              </a:spcAft>
              <a:buNone/>
            </a:pPr>
            <a:endParaRPr sz="2300" b="1">
              <a:solidFill>
                <a:schemeClr val="dk1"/>
              </a:solidFill>
              <a:latin typeface="Didact Gothic"/>
              <a:ea typeface="Didact Gothic"/>
              <a:cs typeface="Didact Gothic"/>
              <a:sym typeface="Didact Gothic"/>
            </a:endParaRPr>
          </a:p>
          <a:p>
            <a:pPr marL="457200" lvl="0" indent="-342900" algn="l" rtl="0">
              <a:spcBef>
                <a:spcPts val="0"/>
              </a:spcBef>
              <a:spcAft>
                <a:spcPts val="0"/>
              </a:spcAft>
              <a:buSzPts val="1800"/>
              <a:buChar char="●"/>
            </a:pPr>
            <a:r>
              <a:rPr lang="en">
                <a:solidFill>
                  <a:schemeClr val="hlink"/>
                </a:solidFill>
                <a:uFill>
                  <a:noFill/>
                </a:uFill>
                <a:hlinkClick r:id="rId11"/>
              </a:rPr>
              <a:t>S</a:t>
            </a:r>
            <a:r>
              <a:rPr lang="en">
                <a:solidFill>
                  <a:schemeClr val="hlink"/>
                </a:solidFill>
                <a:highlight>
                  <a:srgbClr val="FFFFFF"/>
                </a:highlight>
                <a:uFill>
                  <a:noFill/>
                </a:uFill>
                <a:hlinkClick r:id="rId11"/>
              </a:rPr>
              <a:t>et of books and ladders</a:t>
            </a:r>
            <a:endParaRPr>
              <a:solidFill>
                <a:schemeClr val="dk1"/>
              </a:solidFill>
            </a:endParaRPr>
          </a:p>
          <a:p>
            <a:pPr marL="457200" marR="63500" lvl="0" indent="-342900" algn="l" rtl="0">
              <a:lnSpc>
                <a:spcPct val="100000"/>
              </a:lnSpc>
              <a:spcBef>
                <a:spcPts val="0"/>
              </a:spcBef>
              <a:spcAft>
                <a:spcPts val="0"/>
              </a:spcAft>
              <a:buSzPts val="1800"/>
              <a:buChar char="●"/>
            </a:pPr>
            <a:r>
              <a:rPr lang="en">
                <a:solidFill>
                  <a:schemeClr val="hlink"/>
                </a:solidFill>
                <a:highlight>
                  <a:srgbClr val="FFFFFF"/>
                </a:highlight>
                <a:uFill>
                  <a:noFill/>
                </a:uFill>
                <a:hlinkClick r:id="rId12"/>
              </a:rPr>
              <a:t>Copy-space opened books on table</a:t>
            </a:r>
            <a:endParaRPr>
              <a:solidFill>
                <a:schemeClr val="dk1"/>
              </a:solidFill>
            </a:endParaRPr>
          </a:p>
        </p:txBody>
      </p:sp>
    </p:spTree>
  </p:cSld>
  <p:clrMapOvr>
    <a:masterClrMapping/>
  </p:clrMapOvr>
</p:sld>
</file>

<file path=ppt/theme/theme1.xml><?xml version="1.0" encoding="utf-8"?>
<a:theme xmlns:a="http://schemas.openxmlformats.org/drawingml/2006/main" name="Reading Workshop by Slidesgo">
  <a:themeElements>
    <a:clrScheme name="Simple Light">
      <a:dk1>
        <a:srgbClr val="0C0044"/>
      </a:dk1>
      <a:lt1>
        <a:srgbClr val="FFFFFF"/>
      </a:lt1>
      <a:dk2>
        <a:srgbClr val="1B6480"/>
      </a:dk2>
      <a:lt2>
        <a:srgbClr val="FFFFFF"/>
      </a:lt2>
      <a:accent1>
        <a:srgbClr val="9F4C89"/>
      </a:accent1>
      <a:accent2>
        <a:srgbClr val="58C3C4"/>
      </a:accent2>
      <a:accent3>
        <a:srgbClr val="503156"/>
      </a:accent3>
      <a:accent4>
        <a:srgbClr val="FBCF62"/>
      </a:accent4>
      <a:accent5>
        <a:srgbClr val="424077"/>
      </a:accent5>
      <a:accent6>
        <a:srgbClr val="EB7C9D"/>
      </a:accent6>
      <a:hlink>
        <a:srgbClr val="9F4C8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318</TotalTime>
  <Words>4893</Words>
  <Application>Microsoft Office PowerPoint</Application>
  <PresentationFormat>On-screen Show (4:3)</PresentationFormat>
  <Paragraphs>703</Paragraphs>
  <Slides>61</Slides>
  <Notes>57</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61</vt:i4>
      </vt:variant>
    </vt:vector>
  </HeadingPairs>
  <TitlesOfParts>
    <vt:vector size="67" baseType="lpstr">
      <vt:lpstr>Mitr</vt:lpstr>
      <vt:lpstr>Varela</vt:lpstr>
      <vt:lpstr>Didact Gothic</vt:lpstr>
      <vt:lpstr>Arial</vt:lpstr>
      <vt:lpstr>Verdana</vt:lpstr>
      <vt:lpstr>Reading Workshop by Slidesgo</vt:lpstr>
      <vt:lpstr>Tobago Secondary School Directory</vt:lpstr>
      <vt:lpstr>Table of Contents</vt:lpstr>
      <vt:lpstr>Harmon School of S.D.A</vt:lpstr>
      <vt:lpstr>Scarborough Secondary School</vt:lpstr>
      <vt:lpstr>Introduction</vt:lpstr>
      <vt:lpstr>Welcome, Future High School Student!</vt:lpstr>
      <vt:lpstr>General Secondary School Requirements</vt:lpstr>
      <vt:lpstr># 3</vt:lpstr>
      <vt:lpstr> School Profiles</vt:lpstr>
      <vt:lpstr>PowerPoint Presentation</vt:lpstr>
      <vt:lpstr>Bishop’s High School</vt:lpstr>
      <vt:lpstr>Academic Curriculum</vt:lpstr>
      <vt:lpstr>Extras</vt:lpstr>
      <vt:lpstr>Guess who attended Bishop’s High School!</vt:lpstr>
      <vt:lpstr>PowerPoint Presentation</vt:lpstr>
      <vt:lpstr>Goodwood Secondary School</vt:lpstr>
      <vt:lpstr>Academic Curriculum</vt:lpstr>
      <vt:lpstr>Extras</vt:lpstr>
      <vt:lpstr>Guess who attended Goodwood Secondary School</vt:lpstr>
      <vt:lpstr>PowerPoint Presentation</vt:lpstr>
      <vt:lpstr>Harmon School of Seventh Day Adventist</vt:lpstr>
      <vt:lpstr>Academic Curriculum</vt:lpstr>
      <vt:lpstr>Extras</vt:lpstr>
      <vt:lpstr>Guess who attended Harmon School of S.D.A!</vt:lpstr>
      <vt:lpstr>PowerPoint Presentation</vt:lpstr>
      <vt:lpstr>Mason Hall Secondary School</vt:lpstr>
      <vt:lpstr>Academic Curriculum</vt:lpstr>
      <vt:lpstr>Extras</vt:lpstr>
      <vt:lpstr>Guess who attended Mason Hall Secondary School!</vt:lpstr>
      <vt:lpstr>PowerPoint Presentation</vt:lpstr>
      <vt:lpstr>Pentecostal Light and Life Foundation High School</vt:lpstr>
      <vt:lpstr>Academic Curriculum</vt:lpstr>
      <vt:lpstr>Extras</vt:lpstr>
      <vt:lpstr>Guess who attended Pentecostal Light &amp; Life Foundation High School!</vt:lpstr>
      <vt:lpstr>PowerPoint Presentation</vt:lpstr>
      <vt:lpstr>Roxborough Secondary School</vt:lpstr>
      <vt:lpstr>Academic Curriculum</vt:lpstr>
      <vt:lpstr>Extras</vt:lpstr>
      <vt:lpstr>Guess who attended Roxborough Secondary School!</vt:lpstr>
      <vt:lpstr>PowerPoint Presentation</vt:lpstr>
      <vt:lpstr>Scarborough Secondary School</vt:lpstr>
      <vt:lpstr>Academic Curriculum</vt:lpstr>
      <vt:lpstr>Academic Curriculum</vt:lpstr>
      <vt:lpstr>Please Note</vt:lpstr>
      <vt:lpstr>Extras</vt:lpstr>
      <vt:lpstr>Guess who attended Scarborough Secondary School!</vt:lpstr>
      <vt:lpstr>PowerPoint Presentation</vt:lpstr>
      <vt:lpstr>Signal Hill Secondary School</vt:lpstr>
      <vt:lpstr>Academic Curriculum</vt:lpstr>
      <vt:lpstr>Academic Curriculum</vt:lpstr>
      <vt:lpstr>Extras</vt:lpstr>
      <vt:lpstr>Extras</vt:lpstr>
      <vt:lpstr>Guess who attended Signal Hill Secondary School!</vt:lpstr>
      <vt:lpstr>PowerPoint Presentation</vt:lpstr>
      <vt:lpstr>Speyside High School</vt:lpstr>
      <vt:lpstr>Academic Curriculum</vt:lpstr>
      <vt:lpstr>Extras</vt:lpstr>
      <vt:lpstr>Guess who attended Speyside High School!</vt:lpstr>
      <vt:lpstr>...your journey has just begun!</vt:lpstr>
      <vt:lpstr>Thanks!</vt:lpstr>
      <vt:lpstr>Credits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Tobago Secondary School Directory</dc:title>
  <dc:creator>Leslie-Ann Davidson</dc:creator>
  <cp:lastModifiedBy>Susan Grant</cp:lastModifiedBy>
  <cp:revision>49</cp:revision>
  <dcterms:modified xsi:type="dcterms:W3CDTF">2022-11-03T17:25:48Z</dcterms:modified>
</cp:coreProperties>
</file>